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7" r:id="rId2"/>
    <p:sldId id="359" r:id="rId3"/>
    <p:sldId id="367" r:id="rId4"/>
    <p:sldId id="398" r:id="rId5"/>
    <p:sldId id="402" r:id="rId6"/>
    <p:sldId id="371" r:id="rId7"/>
    <p:sldId id="391" r:id="rId8"/>
    <p:sldId id="344" r:id="rId9"/>
    <p:sldId id="399" r:id="rId10"/>
    <p:sldId id="382" r:id="rId11"/>
    <p:sldId id="403" r:id="rId12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</p:embeddedFontLst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9528"/>
    <a:srgbClr val="0000CD"/>
    <a:srgbClr val="035AB5"/>
    <a:srgbClr val="7EAED7"/>
    <a:srgbClr val="A6C5EB"/>
    <a:srgbClr val="F5C2C7"/>
    <a:srgbClr val="FEF1F1"/>
    <a:srgbClr val="FAFBFF"/>
    <a:srgbClr val="F6C44F"/>
    <a:srgbClr val="C2D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94" autoAdjust="0"/>
    <p:restoredTop sz="95660" autoAdjust="0"/>
  </p:normalViewPr>
  <p:slideViewPr>
    <p:cSldViewPr snapToGrid="0">
      <p:cViewPr>
        <p:scale>
          <a:sx n="90" d="100"/>
          <a:sy n="90" d="100"/>
        </p:scale>
        <p:origin x="778" y="18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D2A8-8F95-47C2-ABE1-A779F5A43C98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63E2-27CE-4C79-91D3-7F5C4262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43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0D1DA-B83B-0546-F999-11B15DE16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A74861-54A7-1733-C010-DC528D984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E220C1-1A2C-8B30-392B-7B8C5E4647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28EAB-E118-D843-4D31-EB1FE441C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44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769C7-0713-5219-0DED-392D833E3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2CAE7-14B7-6269-F552-21D3B2663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6260B3-4497-10B5-FF56-DD9F0C9500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9477A-A710-6826-E219-E59E53FE28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91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49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84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EBF4B-B3E4-F44B-E54A-611D635CC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3FB4A2-4950-1D9F-E95F-9F1F4A3312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CF8E1B-26DF-7C38-DDE7-D169B0C5C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DD7CB-F74A-9F56-84AB-62F9C6C3C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33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78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03E3B-54A9-BF17-FAA0-7FB7F3CD4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789D73F-7876-E6E0-6D61-2F69DA34A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16D0A6E-2419-023F-AEEF-4CD9C05DE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C2C6CF-87E8-B93E-9DD4-DF183F114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99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2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50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3334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EB68-C59E-43E1-8BB1-D5E2B5D0AFC4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B9F8-2932-4A13-97CA-3CF06357AF6F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B9F8-2932-4A13-97CA-3CF06357AF6F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B9F8-2932-4A13-97CA-3CF06357AF6F}" type="datetime1">
              <a:rPr lang="en-GB" smtClean="0"/>
              <a:t>13/05/2026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89B4-D6B3-41C7-A4D5-BA6DD712F8A2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89B4-D6B3-41C7-A4D5-BA6DD712F8A2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489B4-D6B3-41C7-A4D5-BA6DD712F8A2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11F185D0-AFD5-29A8-8DBA-63C332F25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6487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86C6-2FAC-4F04-9F30-54116127323E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80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86C6-2FAC-4F04-9F30-54116127323E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39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86C6-2FAC-4F04-9F30-54116127323E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924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260EA2-BCA4-4E5F-88A6-D6BBBCD1B4A4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1BF80-0248-4CEA-9234-C3380C095D08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1BF80-0248-4CEA-9234-C3380C095D08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1BF80-0248-4CEA-9234-C3380C095D08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767CF8-963D-4416-84B9-8E4A446F0782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32F34A56-64A7-7D06-2C13-DE870A6B3F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B1ED-B792-43A2-8B5B-D59DA898BC39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B1ED-B792-43A2-8B5B-D59DA898BC39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B1ED-B792-43A2-8B5B-D59DA898BC39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84DF-3B13-4783-A18D-887F4839C415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84DF-3B13-4783-A18D-887F4839C415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84DF-3B13-4783-A18D-887F4839C415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6E11-6BA1-42AC-9B27-3930716F3EDF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6E11-6BA1-42AC-9B27-3930716F3EDF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6E11-6BA1-42AC-9B27-3930716F3EDF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D7BC-BF55-4EB5-9C63-3904208399A7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DE35EBC5-835C-E753-0718-4DC94AE7D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D7BC-BF55-4EB5-9C63-3904208399A7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D7BC-BF55-4EB5-9C63-3904208399A7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D977-B911-4104-B2C1-9098B261E523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D977-B911-4104-B2C1-9098B261E523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D977-B911-4104-B2C1-9098B261E523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9670-AE7D-4C8A-8A7B-3240297C8EA6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9670-AE7D-4C8A-8A7B-3240297C8EA6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99670-AE7D-4C8A-8A7B-3240297C8EA6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3340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B1788887-B968-8C8D-9236-5F4F1A1842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99131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8941CFE3-E9FE-BA73-2A08-4753061CC4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92BEE681-8AB7-A062-C6CA-FCE0512982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6624136-4B10-E87C-09E8-F602B21AB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DC194134-A515-0C24-CB74-92DACB0FD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602B-2916-4C35-9D0D-483E37EB8976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602B-2916-4C35-9D0D-483E37EB8976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DF4B-0149-428E-AAA5-988A16763658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481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602B-2916-4C35-9D0D-483E37EB8976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06ED-FDEE-41FF-963C-01A1F85409E8}" type="datetime1">
              <a:rPr lang="en-GB" smtClean="0"/>
              <a:t>13/05/2026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06ED-FDEE-41FF-963C-01A1F85409E8}" type="datetime1">
              <a:rPr lang="en-GB" smtClean="0"/>
              <a:t>13/05/2026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682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06ED-FDEE-41FF-963C-01A1F85409E8}" type="datetime1">
              <a:rPr lang="en-GB" smtClean="0"/>
              <a:t>13/05/2026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129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DF4B-0149-428E-AAA5-988A16763658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202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DF4B-0149-428E-AAA5-988A16763658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320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C1F6A7-374C-4280-8BF8-E271DB34471F}" type="datetime1">
              <a:rPr lang="en-GB" smtClean="0"/>
              <a:t>13/05/2026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51618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fld id="{3DFEA115-3A6C-4C37-A1B0-9FEFABB23AD1}" type="datetime1">
              <a:rPr lang="en-GB" smtClean="0"/>
              <a:t>13/05/2026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9" r:id="rId2"/>
    <p:sldLayoutId id="2147483680" r:id="rId3"/>
    <p:sldLayoutId id="2147483649" r:id="rId4"/>
    <p:sldLayoutId id="2147483657" r:id="rId5"/>
    <p:sldLayoutId id="2147483658" r:id="rId6"/>
    <p:sldLayoutId id="2147483681" r:id="rId7"/>
    <p:sldLayoutId id="2147483682" r:id="rId8"/>
    <p:sldLayoutId id="2147483675" r:id="rId9"/>
    <p:sldLayoutId id="2147483650" r:id="rId10"/>
    <p:sldLayoutId id="2147483683" r:id="rId11"/>
    <p:sldLayoutId id="2147483684" r:id="rId12"/>
    <p:sldLayoutId id="2147483652" r:id="rId13"/>
    <p:sldLayoutId id="2147483685" r:id="rId14"/>
    <p:sldLayoutId id="2147483686" r:id="rId15"/>
    <p:sldLayoutId id="2147483659" r:id="rId16"/>
    <p:sldLayoutId id="2147483687" r:id="rId17"/>
    <p:sldLayoutId id="2147483688" r:id="rId18"/>
    <p:sldLayoutId id="2147483660" r:id="rId19"/>
    <p:sldLayoutId id="2147483689" r:id="rId20"/>
    <p:sldLayoutId id="2147483690" r:id="rId21"/>
    <p:sldLayoutId id="2147483677" r:id="rId22"/>
    <p:sldLayoutId id="2147483691" r:id="rId23"/>
    <p:sldLayoutId id="2147483692" r:id="rId24"/>
    <p:sldLayoutId id="2147483676" r:id="rId25"/>
    <p:sldLayoutId id="2147483667" r:id="rId26"/>
    <p:sldLayoutId id="2147483693" r:id="rId27"/>
    <p:sldLayoutId id="2147483694" r:id="rId28"/>
    <p:sldLayoutId id="2147483666" r:id="rId29"/>
    <p:sldLayoutId id="2147483661" r:id="rId30"/>
    <p:sldLayoutId id="2147483695" r:id="rId31"/>
    <p:sldLayoutId id="2147483696" r:id="rId32"/>
    <p:sldLayoutId id="2147483669" r:id="rId33"/>
    <p:sldLayoutId id="2147483697" r:id="rId34"/>
    <p:sldLayoutId id="2147483698" r:id="rId35"/>
    <p:sldLayoutId id="2147483678" r:id="rId36"/>
    <p:sldLayoutId id="2147483699" r:id="rId37"/>
    <p:sldLayoutId id="2147483700" r:id="rId38"/>
    <p:sldLayoutId id="2147483662" r:id="rId39"/>
    <p:sldLayoutId id="2147483701" r:id="rId40"/>
    <p:sldLayoutId id="2147483702" r:id="rId41"/>
    <p:sldLayoutId id="2147483663" r:id="rId42"/>
    <p:sldLayoutId id="2147483703" r:id="rId43"/>
    <p:sldLayoutId id="2147483704" r:id="rId44"/>
    <p:sldLayoutId id="2147483664" r:id="rId45"/>
    <p:sldLayoutId id="2147483705" r:id="rId46"/>
    <p:sldLayoutId id="2147483706" r:id="rId47"/>
    <p:sldLayoutId id="2147483665" r:id="rId48"/>
    <p:sldLayoutId id="2147483671" r:id="rId49"/>
    <p:sldLayoutId id="2147483707" r:id="rId50"/>
    <p:sldLayoutId id="2147483708" r:id="rId51"/>
    <p:sldLayoutId id="2147483670" r:id="rId52"/>
    <p:sldLayoutId id="2147483672" r:id="rId53"/>
    <p:sldLayoutId id="2147483674" r:id="rId54"/>
    <p:sldLayoutId id="2147483709" r:id="rId55"/>
    <p:sldLayoutId id="2147483710" r:id="rId56"/>
    <p:sldLayoutId id="2147483673" r:id="rId57"/>
    <p:sldLayoutId id="2147483654" r:id="rId58"/>
    <p:sldLayoutId id="2147483711" r:id="rId59"/>
    <p:sldLayoutId id="2147483712" r:id="rId60"/>
    <p:sldLayoutId id="2147483655" r:id="rId61"/>
    <p:sldLayoutId id="2147483713" r:id="rId62"/>
    <p:sldLayoutId id="2147483714" r:id="rId63"/>
  </p:sldLayoutIdLst>
  <p:transition>
    <p:fade/>
  </p:transition>
  <p:hf hdr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06" userDrawn="1">
          <p15:clr>
            <a:srgbClr val="F26B43"/>
          </p15:clr>
        </p15:guide>
        <p15:guide id="4" pos="7475" userDrawn="1">
          <p15:clr>
            <a:srgbClr val="F26B43"/>
          </p15:clr>
        </p15:guide>
        <p15:guide id="5" orient="horz" pos="207" userDrawn="1">
          <p15:clr>
            <a:srgbClr val="F26B43"/>
          </p15:clr>
        </p15:guide>
        <p15:guide id="6" orient="horz" pos="4114" userDrawn="1">
          <p15:clr>
            <a:srgbClr val="F26B43"/>
          </p15:clr>
        </p15:guide>
        <p15:guide id="7" orient="horz" pos="3944" userDrawn="1">
          <p15:clr>
            <a:srgbClr val="F26B43"/>
          </p15:clr>
        </p15:guide>
        <p15:guide id="8" orient="horz" pos="879" userDrawn="1">
          <p15:clr>
            <a:srgbClr val="F26B43"/>
          </p15:clr>
        </p15:guide>
        <p15:guide id="9" pos="3723" userDrawn="1">
          <p15:clr>
            <a:srgbClr val="F26B43"/>
          </p15:clr>
        </p15:guide>
        <p15:guide id="10" pos="3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32.sv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C6C70-3B0C-690C-2FF8-30ECEE796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5E60-AD83-A7CE-4AC3-0AF557FD3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516" y="1782147"/>
            <a:ext cx="7501553" cy="2780522"/>
          </a:xfrm>
        </p:spPr>
        <p:txBody>
          <a:bodyPr/>
          <a:lstStyle/>
          <a:p>
            <a:r>
              <a:rPr lang="en-GB" sz="4800" noProof="0" dirty="0"/>
              <a:t>Salt Precipitation Dynamics in Carbon Dioxide Storage: A Pore-Network Modelling Study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590196-1683-86F1-9CB4-80E5FB811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499" y="5261837"/>
            <a:ext cx="7113315" cy="1128453"/>
          </a:xfrm>
        </p:spPr>
        <p:txBody>
          <a:bodyPr/>
          <a:lstStyle/>
          <a:p>
            <a:r>
              <a:rPr lang="en-GB" noProof="0" dirty="0"/>
              <a:t>Yuxi Liang</a:t>
            </a:r>
          </a:p>
          <a:p>
            <a:r>
              <a:rPr lang="en-GB" noProof="0" dirty="0"/>
              <a:t>Department of Earth Science &amp; Engineering</a:t>
            </a:r>
          </a:p>
          <a:p>
            <a:r>
              <a:rPr lang="en-GB" noProof="0" dirty="0"/>
              <a:t>Supervisors: Prof. Martin Blunt, Dr. Branko </a:t>
            </a:r>
            <a:r>
              <a:rPr lang="en-GB" noProof="0" dirty="0" err="1"/>
              <a:t>Bijeljic</a:t>
            </a:r>
            <a:endParaRPr lang="en-GB" noProof="0" dirty="0"/>
          </a:p>
          <a:p>
            <a:r>
              <a:rPr lang="en-GB" noProof="0" dirty="0"/>
              <a:t>22/05/2026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70868-0890-9FD9-572E-8E4EC8CDF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1" t="6939" r="8018" b="14694"/>
          <a:stretch>
            <a:fillRect/>
          </a:stretch>
        </p:blipFill>
        <p:spPr>
          <a:xfrm>
            <a:off x="7947426" y="1394926"/>
            <a:ext cx="4043707" cy="428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668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54B10-ECFF-FF17-D11B-96AD40E55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1" name="Rectangle: Rounded Corners 4940">
            <a:extLst>
              <a:ext uri="{FF2B5EF4-FFF2-40B4-BE49-F238E27FC236}">
                <a16:creationId xmlns:a16="http://schemas.microsoft.com/office/drawing/2014/main" id="{0EF629CB-48CD-7805-EE63-0915CC178325}"/>
              </a:ext>
            </a:extLst>
          </p:cNvPr>
          <p:cNvSpPr/>
          <p:nvPr/>
        </p:nvSpPr>
        <p:spPr>
          <a:xfrm>
            <a:off x="7505354" y="1421370"/>
            <a:ext cx="3890677" cy="1354976"/>
          </a:xfrm>
          <a:prstGeom prst="roundRect">
            <a:avLst/>
          </a:prstGeom>
          <a:solidFill>
            <a:srgbClr val="FAFBFF"/>
          </a:solidFill>
          <a:ln>
            <a:solidFill>
              <a:srgbClr val="A6C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76EC026-85AD-045B-9331-25F5540D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20540" y="6456186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4673" name="Title 1">
            <a:extLst>
              <a:ext uri="{FF2B5EF4-FFF2-40B4-BE49-F238E27FC236}">
                <a16:creationId xmlns:a16="http://schemas.microsoft.com/office/drawing/2014/main" id="{41540B73-0132-E7D3-8519-997468DC8E5C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noProof="0" dirty="0">
                <a:latin typeface="Arial" panose="020B0604020202020204" pitchFamily="34" charset="0"/>
                <a:ea typeface="Inter Medium" panose="02000503000000020004" pitchFamily="2" charset="0"/>
              </a:rPr>
              <a:t>Section 4. Re-imbibition Physics</a:t>
            </a:r>
            <a:endParaRPr lang="en-GB" sz="1200" noProof="0" dirty="0"/>
          </a:p>
        </p:txBody>
      </p:sp>
      <p:sp>
        <p:nvSpPr>
          <p:cNvPr id="4674" name="Subtitle 8">
            <a:extLst>
              <a:ext uri="{FF2B5EF4-FFF2-40B4-BE49-F238E27FC236}">
                <a16:creationId xmlns:a16="http://schemas.microsoft.com/office/drawing/2014/main" id="{608FF088-637C-5486-7132-23C183542C4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437" y="630044"/>
            <a:ext cx="11540763" cy="371567"/>
          </a:xfrm>
        </p:spPr>
        <p:txBody>
          <a:bodyPr/>
          <a:lstStyle/>
          <a:p>
            <a:r>
              <a:rPr lang="en-GB" sz="2800" noProof="0" dirty="0">
                <a:solidFill>
                  <a:srgbClr val="0000CE"/>
                </a:solidFill>
              </a:rPr>
              <a:t>Numerical Re-imbibition Workflow</a:t>
            </a:r>
            <a:endParaRPr lang="en-GB" sz="4000" noProof="0" dirty="0">
              <a:solidFill>
                <a:srgbClr val="0000C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05AC6A-8213-55D8-D37B-76C25DAD21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46609" y="1895675"/>
                <a:ext cx="3608169" cy="76440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sz="1600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600" noProof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GB" sz="1600" noProof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sz="1600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GB" sz="1600" noProof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60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sz="160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nary>
                        <m:naryPr>
                          <m:chr m:val="∑"/>
                          <m:grow m:val="on"/>
                          <m:supHide m:val="on"/>
                          <m:ctrlPr>
                            <a:rPr lang="en-GB" sz="16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6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sz="160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bSup>
                            <m:sSubSupPr>
                              <m:ctrlPr>
                                <a:rPr lang="en-GB" sz="160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160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160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bSup>
                        </m:sub>
                        <m:sup/>
                        <m:e>
                          <m:sSubSup>
                            <m:sSubSupPr>
                              <m:ctrlPr>
                                <a:rPr lang="en-GB" sz="160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160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𝑗𝑖</m:t>
                              </m:r>
                            </m:sub>
                            <m:sup>
                              <m:r>
                                <a:rPr lang="en-GB" sz="160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bSup>
                        </m:e>
                      </m:nary>
                      <m:r>
                        <a:rPr lang="en-GB" sz="1600" noProof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GB" sz="1600" noProof="0" smtClean="0"/>
                        <m:t>​</m:t>
                      </m:r>
                      <m:r>
                        <m:rPr>
                          <m:sty m:val="p"/>
                        </m:rPr>
                        <a:rPr lang="en-GB" sz="1600" noProof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𝑡</m:t>
                      </m:r>
                      <m:nary>
                        <m:naryPr>
                          <m:chr m:val="∑"/>
                          <m:grow m:val="on"/>
                          <m:supHide m:val="on"/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sz="1600" noProof="0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Sup>
                            <m:sSubSupPr>
                              <m:ctrlP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noProof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1600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1600" noProof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bSup>
                        </m:sub>
                        <m:sup/>
                        <m:e>
                          <m:sSubSup>
                            <m:sSubSupPr>
                              <m:ctrlP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sz="1600" noProof="0" dirty="0"/>
              </a:p>
              <a:p>
                <a:pPr marL="457200" lvl="1">
                  <a:spcAft>
                    <a:spcPts val="1200"/>
                  </a:spcAft>
                </a:pPr>
                <a:endParaRPr lang="en-GB" noProof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05AC6A-8213-55D8-D37B-76C25DAD2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46609" y="1895675"/>
                <a:ext cx="3608169" cy="76440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C96BA592-8F28-1F49-0C59-8D266C3174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10477" y="3157038"/>
                <a:ext cx="4360577" cy="167588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b="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61991" indent="-161991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3984" indent="-161991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85975" indent="-161991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853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36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18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01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>
                  <a:lnSpc>
                    <a:spcPct val="100000"/>
                  </a:lnSpc>
                </a:pPr>
                <a:r>
                  <a:rPr lang="en-GB" sz="1600" b="1" noProof="0" dirty="0">
                    <a:solidFill>
                      <a:srgbClr val="0000CD"/>
                    </a:solidFill>
                  </a:rPr>
                  <a:t>Salt transport update</a:t>
                </a:r>
              </a:p>
              <a:p>
                <a:pPr marL="457200"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GB" sz="140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1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1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GB" sz="140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+∆</m:t>
                      </m:r>
                      <m:r>
                        <a:rPr lang="en-GB" sz="140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nary>
                        <m:naryPr>
                          <m:chr m:val="∑"/>
                          <m:grow m:val="on"/>
                          <m:supHide m:val="on"/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sz="1400" noProof="0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Sup>
                            <m:sSubSupPr>
                              <m:ctrlP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noProof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1400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1400" noProof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bSup>
                        </m:sub>
                        <m:sup/>
                        <m:e>
                          <m:sSubSup>
                            <m:sSubSupPr>
                              <m:ctrlP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𝑗𝑖</m:t>
                              </m:r>
                            </m:sub>
                            <m:sup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e>
                      </m:nary>
                      <m:r>
                        <a:rPr lang="en-GB" sz="1400" noProof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GB" sz="1400" noProof="0" smtClean="0"/>
                        <m:t>​</m:t>
                      </m:r>
                      <m:r>
                        <m:rPr>
                          <m:sty m:val="p"/>
                        </m:rPr>
                        <a:rPr lang="en-GB" sz="1400" noProof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1400" i="1" noProof="0" smtClean="0">
                          <a:latin typeface="Cambria Math" panose="02040503050406030204" pitchFamily="18" charset="0"/>
                        </a:rPr>
                        <m:t>𝑡</m:t>
                      </m:r>
                      <m:nary>
                        <m:naryPr>
                          <m:chr m:val="∑"/>
                          <m:grow m:val="on"/>
                          <m:supHide m:val="on"/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sz="1400" noProof="0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Sup>
                            <m:sSubSupPr>
                              <m:ctrlP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noProof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1400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1400" noProof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bSup>
                        </m:sub>
                        <m:sup/>
                        <m:e>
                          <m:sSubSup>
                            <m:sSubSupPr>
                              <m:ctrlP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noProof="0" dirty="0"/>
              </a:p>
              <a:p>
                <a:pPr marL="457200" lvl="1">
                  <a:lnSpc>
                    <a:spcPct val="100000"/>
                  </a:lnSpc>
                </a:pPr>
                <a:r>
                  <a:rPr lang="en-GB" sz="1600" b="1" noProof="0" dirty="0">
                    <a:solidFill>
                      <a:srgbClr val="0000CD"/>
                    </a:solidFill>
                  </a:rPr>
                  <a:t>Salt concentration</a:t>
                </a:r>
              </a:p>
              <a:p>
                <a:pPr marL="457200"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GB" sz="1400" i="1" noProof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noProof="0" dirty="0"/>
              </a:p>
            </p:txBody>
          </p:sp>
        </mc:Choice>
        <mc:Fallback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C96BA592-8F28-1F49-0C59-8D266C317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477" y="3157038"/>
                <a:ext cx="4360577" cy="1675888"/>
              </a:xfrm>
              <a:prstGeom prst="rect">
                <a:avLst/>
              </a:prstGeom>
              <a:blipFill>
                <a:blip r:embed="rId4"/>
                <a:stretch>
                  <a:fillRect t="-30909" r="-7832" b="-9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07" name="Group 4706">
            <a:extLst>
              <a:ext uri="{FF2B5EF4-FFF2-40B4-BE49-F238E27FC236}">
                <a16:creationId xmlns:a16="http://schemas.microsoft.com/office/drawing/2014/main" id="{3F2EB6A3-8083-A6EA-24FF-B8A4BECD7814}"/>
              </a:ext>
            </a:extLst>
          </p:cNvPr>
          <p:cNvGrpSpPr/>
          <p:nvPr/>
        </p:nvGrpSpPr>
        <p:grpSpPr>
          <a:xfrm>
            <a:off x="5361467" y="5464698"/>
            <a:ext cx="744091" cy="606025"/>
            <a:chOff x="5875904" y="4592043"/>
            <a:chExt cx="516176" cy="420140"/>
          </a:xfrm>
        </p:grpSpPr>
        <p:grpSp>
          <p:nvGrpSpPr>
            <p:cNvPr id="4698" name="Group 4697">
              <a:extLst>
                <a:ext uri="{FF2B5EF4-FFF2-40B4-BE49-F238E27FC236}">
                  <a16:creationId xmlns:a16="http://schemas.microsoft.com/office/drawing/2014/main" id="{6515A529-77D8-FA85-23F7-E9FBD27F67C7}"/>
                </a:ext>
              </a:extLst>
            </p:cNvPr>
            <p:cNvGrpSpPr/>
            <p:nvPr/>
          </p:nvGrpSpPr>
          <p:grpSpPr>
            <a:xfrm>
              <a:off x="5875904" y="4607591"/>
              <a:ext cx="260145" cy="312815"/>
              <a:chOff x="6005977" y="4517210"/>
              <a:chExt cx="260145" cy="312815"/>
            </a:xfrm>
          </p:grpSpPr>
          <p:sp>
            <p:nvSpPr>
              <p:cNvPr id="4697" name="Freeform: Shape 4696">
                <a:extLst>
                  <a:ext uri="{FF2B5EF4-FFF2-40B4-BE49-F238E27FC236}">
                    <a16:creationId xmlns:a16="http://schemas.microsoft.com/office/drawing/2014/main" id="{47CD1CA9-CE2D-3484-3E40-A84761E0C25B}"/>
                  </a:ext>
                </a:extLst>
              </p:cNvPr>
              <p:cNvSpPr/>
              <p:nvPr/>
            </p:nvSpPr>
            <p:spPr>
              <a:xfrm>
                <a:off x="6005977" y="4517210"/>
                <a:ext cx="260145" cy="312815"/>
              </a:xfrm>
              <a:custGeom>
                <a:avLst/>
                <a:gdLst>
                  <a:gd name="csX0" fmla="*/ 106729 w 260145"/>
                  <a:gd name="csY0" fmla="*/ 1919 h 312815"/>
                  <a:gd name="csX1" fmla="*/ 96569 w 260145"/>
                  <a:gd name="csY1" fmla="*/ 22239 h 312815"/>
                  <a:gd name="csX2" fmla="*/ 90473 w 260145"/>
                  <a:gd name="csY2" fmla="*/ 31383 h 312815"/>
                  <a:gd name="csX3" fmla="*/ 80313 w 260145"/>
                  <a:gd name="csY3" fmla="*/ 41543 h 312815"/>
                  <a:gd name="csX4" fmla="*/ 76249 w 260145"/>
                  <a:gd name="csY4" fmla="*/ 48655 h 312815"/>
                  <a:gd name="csX5" fmla="*/ 70153 w 260145"/>
                  <a:gd name="csY5" fmla="*/ 52719 h 312815"/>
                  <a:gd name="csX6" fmla="*/ 54913 w 260145"/>
                  <a:gd name="csY6" fmla="*/ 65927 h 312815"/>
                  <a:gd name="csX7" fmla="*/ 45769 w 260145"/>
                  <a:gd name="csY7" fmla="*/ 72023 h 312815"/>
                  <a:gd name="csX8" fmla="*/ 25449 w 260145"/>
                  <a:gd name="csY8" fmla="*/ 89295 h 312815"/>
                  <a:gd name="csX9" fmla="*/ 15289 w 260145"/>
                  <a:gd name="csY9" fmla="*/ 103519 h 312815"/>
                  <a:gd name="csX10" fmla="*/ 12241 w 260145"/>
                  <a:gd name="csY10" fmla="*/ 116727 h 312815"/>
                  <a:gd name="csX11" fmla="*/ 16305 w 260145"/>
                  <a:gd name="csY11" fmla="*/ 135015 h 312815"/>
                  <a:gd name="csX12" fmla="*/ 23417 w 260145"/>
                  <a:gd name="csY12" fmla="*/ 144159 h 312815"/>
                  <a:gd name="csX13" fmla="*/ 26465 w 260145"/>
                  <a:gd name="csY13" fmla="*/ 148223 h 312815"/>
                  <a:gd name="csX14" fmla="*/ 24433 w 260145"/>
                  <a:gd name="csY14" fmla="*/ 154319 h 312815"/>
                  <a:gd name="csX15" fmla="*/ 21385 w 260145"/>
                  <a:gd name="csY15" fmla="*/ 159399 h 312815"/>
                  <a:gd name="csX16" fmla="*/ 12241 w 260145"/>
                  <a:gd name="csY16" fmla="*/ 171591 h 312815"/>
                  <a:gd name="csX17" fmla="*/ 5129 w 260145"/>
                  <a:gd name="csY17" fmla="*/ 189879 h 312815"/>
                  <a:gd name="csX18" fmla="*/ 1065 w 260145"/>
                  <a:gd name="csY18" fmla="*/ 206135 h 312815"/>
                  <a:gd name="csX19" fmla="*/ 49 w 260145"/>
                  <a:gd name="csY19" fmla="*/ 217311 h 312815"/>
                  <a:gd name="csX20" fmla="*/ 3097 w 260145"/>
                  <a:gd name="csY20" fmla="*/ 233567 h 312815"/>
                  <a:gd name="csX21" fmla="*/ 19353 w 260145"/>
                  <a:gd name="csY21" fmla="*/ 253887 h 312815"/>
                  <a:gd name="csX22" fmla="*/ 30529 w 260145"/>
                  <a:gd name="csY22" fmla="*/ 275223 h 312815"/>
                  <a:gd name="csX23" fmla="*/ 38657 w 260145"/>
                  <a:gd name="csY23" fmla="*/ 282335 h 312815"/>
                  <a:gd name="csX24" fmla="*/ 50849 w 260145"/>
                  <a:gd name="csY24" fmla="*/ 294527 h 312815"/>
                  <a:gd name="csX25" fmla="*/ 72185 w 260145"/>
                  <a:gd name="csY25" fmla="*/ 312815 h 312815"/>
                  <a:gd name="csX26" fmla="*/ 82345 w 260145"/>
                  <a:gd name="csY26" fmla="*/ 309767 h 312815"/>
                  <a:gd name="csX27" fmla="*/ 85393 w 260145"/>
                  <a:gd name="csY27" fmla="*/ 307735 h 312815"/>
                  <a:gd name="csX28" fmla="*/ 111809 w 260145"/>
                  <a:gd name="csY28" fmla="*/ 308751 h 312815"/>
                  <a:gd name="csX29" fmla="*/ 126033 w 260145"/>
                  <a:gd name="csY29" fmla="*/ 307735 h 312815"/>
                  <a:gd name="csX30" fmla="*/ 171753 w 260145"/>
                  <a:gd name="csY30" fmla="*/ 279287 h 312815"/>
                  <a:gd name="csX31" fmla="*/ 180897 w 260145"/>
                  <a:gd name="csY31" fmla="*/ 272175 h 312815"/>
                  <a:gd name="csX32" fmla="*/ 194105 w 260145"/>
                  <a:gd name="csY32" fmla="*/ 268111 h 312815"/>
                  <a:gd name="csX33" fmla="*/ 218489 w 260145"/>
                  <a:gd name="csY33" fmla="*/ 250839 h 312815"/>
                  <a:gd name="csX34" fmla="*/ 235761 w 260145"/>
                  <a:gd name="csY34" fmla="*/ 234583 h 312815"/>
                  <a:gd name="csX35" fmla="*/ 249985 w 260145"/>
                  <a:gd name="csY35" fmla="*/ 208167 h 312815"/>
                  <a:gd name="csX36" fmla="*/ 257097 w 260145"/>
                  <a:gd name="csY36" fmla="*/ 180735 h 312815"/>
                  <a:gd name="csX37" fmla="*/ 260145 w 260145"/>
                  <a:gd name="csY37" fmla="*/ 169559 h 312815"/>
                  <a:gd name="csX38" fmla="*/ 251001 w 260145"/>
                  <a:gd name="csY38" fmla="*/ 158383 h 312815"/>
                  <a:gd name="csX39" fmla="*/ 247953 w 260145"/>
                  <a:gd name="csY39" fmla="*/ 156351 h 312815"/>
                  <a:gd name="csX40" fmla="*/ 242873 w 260145"/>
                  <a:gd name="csY40" fmla="*/ 155335 h 312815"/>
                  <a:gd name="csX41" fmla="*/ 243889 w 260145"/>
                  <a:gd name="csY41" fmla="*/ 150255 h 312815"/>
                  <a:gd name="csX42" fmla="*/ 246937 w 260145"/>
                  <a:gd name="csY42" fmla="*/ 148223 h 312815"/>
                  <a:gd name="csX43" fmla="*/ 248969 w 260145"/>
                  <a:gd name="csY43" fmla="*/ 145175 h 312815"/>
                  <a:gd name="csX44" fmla="*/ 254049 w 260145"/>
                  <a:gd name="csY44" fmla="*/ 132983 h 312815"/>
                  <a:gd name="csX45" fmla="*/ 256081 w 260145"/>
                  <a:gd name="csY45" fmla="*/ 127903 h 312815"/>
                  <a:gd name="csX46" fmla="*/ 255065 w 260145"/>
                  <a:gd name="csY46" fmla="*/ 95391 h 312815"/>
                  <a:gd name="csX47" fmla="*/ 252017 w 260145"/>
                  <a:gd name="csY47" fmla="*/ 85231 h 312815"/>
                  <a:gd name="csX48" fmla="*/ 243889 w 260145"/>
                  <a:gd name="csY48" fmla="*/ 65927 h 312815"/>
                  <a:gd name="csX49" fmla="*/ 237793 w 260145"/>
                  <a:gd name="csY49" fmla="*/ 53735 h 312815"/>
                  <a:gd name="csX50" fmla="*/ 232713 w 260145"/>
                  <a:gd name="csY50" fmla="*/ 50687 h 312815"/>
                  <a:gd name="csX51" fmla="*/ 226617 w 260145"/>
                  <a:gd name="csY51" fmla="*/ 45607 h 312815"/>
                  <a:gd name="csX52" fmla="*/ 216457 w 260145"/>
                  <a:gd name="csY52" fmla="*/ 40527 h 312815"/>
                  <a:gd name="csX53" fmla="*/ 202233 w 260145"/>
                  <a:gd name="csY53" fmla="*/ 36463 h 312815"/>
                  <a:gd name="csX54" fmla="*/ 197153 w 260145"/>
                  <a:gd name="csY54" fmla="*/ 35447 h 312815"/>
                  <a:gd name="csX55" fmla="*/ 189025 w 260145"/>
                  <a:gd name="csY55" fmla="*/ 33415 h 312815"/>
                  <a:gd name="csX56" fmla="*/ 157529 w 260145"/>
                  <a:gd name="csY56" fmla="*/ 34431 h 312815"/>
                  <a:gd name="csX57" fmla="*/ 154481 w 260145"/>
                  <a:gd name="csY57" fmla="*/ 33415 h 312815"/>
                  <a:gd name="csX58" fmla="*/ 137209 w 260145"/>
                  <a:gd name="csY58" fmla="*/ 18175 h 312815"/>
                  <a:gd name="csX59" fmla="*/ 128065 w 260145"/>
                  <a:gd name="csY59" fmla="*/ 10047 h 312815"/>
                  <a:gd name="csX60" fmla="*/ 113841 w 260145"/>
                  <a:gd name="csY60" fmla="*/ 903 h 312815"/>
                  <a:gd name="csX61" fmla="*/ 106729 w 260145"/>
                  <a:gd name="csY61" fmla="*/ 1919 h 3128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</a:cxnLst>
                <a:rect l="l" t="t" r="r" b="b"/>
                <a:pathLst>
                  <a:path w="260145" h="312815">
                    <a:moveTo>
                      <a:pt x="106729" y="1919"/>
                    </a:moveTo>
                    <a:cubicBezTo>
                      <a:pt x="103850" y="5475"/>
                      <a:pt x="103817" y="10763"/>
                      <a:pt x="96569" y="22239"/>
                    </a:cubicBezTo>
                    <a:cubicBezTo>
                      <a:pt x="94613" y="25336"/>
                      <a:pt x="92833" y="28581"/>
                      <a:pt x="90473" y="31383"/>
                    </a:cubicBezTo>
                    <a:cubicBezTo>
                      <a:pt x="87388" y="35047"/>
                      <a:pt x="83358" y="37846"/>
                      <a:pt x="80313" y="41543"/>
                    </a:cubicBezTo>
                    <a:cubicBezTo>
                      <a:pt x="78577" y="43651"/>
                      <a:pt x="78086" y="46635"/>
                      <a:pt x="76249" y="48655"/>
                    </a:cubicBezTo>
                    <a:cubicBezTo>
                      <a:pt x="74606" y="50462"/>
                      <a:pt x="72051" y="51182"/>
                      <a:pt x="70153" y="52719"/>
                    </a:cubicBezTo>
                    <a:cubicBezTo>
                      <a:pt x="64928" y="56949"/>
                      <a:pt x="60506" y="62198"/>
                      <a:pt x="54913" y="65927"/>
                    </a:cubicBezTo>
                    <a:cubicBezTo>
                      <a:pt x="51865" y="67959"/>
                      <a:pt x="48718" y="69850"/>
                      <a:pt x="45769" y="72023"/>
                    </a:cubicBezTo>
                    <a:cubicBezTo>
                      <a:pt x="41857" y="74906"/>
                      <a:pt x="28531" y="85750"/>
                      <a:pt x="25449" y="89295"/>
                    </a:cubicBezTo>
                    <a:cubicBezTo>
                      <a:pt x="21626" y="93692"/>
                      <a:pt x="15289" y="103519"/>
                      <a:pt x="15289" y="103519"/>
                    </a:cubicBezTo>
                    <a:cubicBezTo>
                      <a:pt x="14590" y="106316"/>
                      <a:pt x="12174" y="115826"/>
                      <a:pt x="12241" y="116727"/>
                    </a:cubicBezTo>
                    <a:cubicBezTo>
                      <a:pt x="12702" y="122955"/>
                      <a:pt x="13949" y="129232"/>
                      <a:pt x="16305" y="135015"/>
                    </a:cubicBezTo>
                    <a:cubicBezTo>
                      <a:pt x="17762" y="138591"/>
                      <a:pt x="21063" y="141098"/>
                      <a:pt x="23417" y="144159"/>
                    </a:cubicBezTo>
                    <a:cubicBezTo>
                      <a:pt x="24449" y="145501"/>
                      <a:pt x="26465" y="148223"/>
                      <a:pt x="26465" y="148223"/>
                    </a:cubicBezTo>
                    <a:cubicBezTo>
                      <a:pt x="25788" y="150255"/>
                      <a:pt x="25319" y="152369"/>
                      <a:pt x="24433" y="154319"/>
                    </a:cubicBezTo>
                    <a:cubicBezTo>
                      <a:pt x="23616" y="156117"/>
                      <a:pt x="22445" y="157733"/>
                      <a:pt x="21385" y="159399"/>
                    </a:cubicBezTo>
                    <a:cubicBezTo>
                      <a:pt x="16917" y="166419"/>
                      <a:pt x="17732" y="165001"/>
                      <a:pt x="12241" y="171591"/>
                    </a:cubicBezTo>
                    <a:cubicBezTo>
                      <a:pt x="9870" y="177687"/>
                      <a:pt x="6204" y="183427"/>
                      <a:pt x="5129" y="189879"/>
                    </a:cubicBezTo>
                    <a:cubicBezTo>
                      <a:pt x="3532" y="199463"/>
                      <a:pt x="4705" y="194002"/>
                      <a:pt x="1065" y="206135"/>
                    </a:cubicBezTo>
                    <a:cubicBezTo>
                      <a:pt x="726" y="209860"/>
                      <a:pt x="-227" y="213581"/>
                      <a:pt x="49" y="217311"/>
                    </a:cubicBezTo>
                    <a:cubicBezTo>
                      <a:pt x="456" y="222809"/>
                      <a:pt x="1294" y="228357"/>
                      <a:pt x="3097" y="233567"/>
                    </a:cubicBezTo>
                    <a:cubicBezTo>
                      <a:pt x="6118" y="242295"/>
                      <a:pt x="13117" y="247651"/>
                      <a:pt x="19353" y="253887"/>
                    </a:cubicBezTo>
                    <a:cubicBezTo>
                      <a:pt x="21022" y="257463"/>
                      <a:pt x="26176" y="270508"/>
                      <a:pt x="30529" y="275223"/>
                    </a:cubicBezTo>
                    <a:cubicBezTo>
                      <a:pt x="32971" y="277868"/>
                      <a:pt x="36047" y="279855"/>
                      <a:pt x="38657" y="282335"/>
                    </a:cubicBezTo>
                    <a:cubicBezTo>
                      <a:pt x="42824" y="286293"/>
                      <a:pt x="46534" y="290730"/>
                      <a:pt x="50849" y="294527"/>
                    </a:cubicBezTo>
                    <a:cubicBezTo>
                      <a:pt x="82089" y="322019"/>
                      <a:pt x="49785" y="290415"/>
                      <a:pt x="72185" y="312815"/>
                    </a:cubicBezTo>
                    <a:cubicBezTo>
                      <a:pt x="75572" y="311799"/>
                      <a:pt x="79045" y="311036"/>
                      <a:pt x="82345" y="309767"/>
                    </a:cubicBezTo>
                    <a:cubicBezTo>
                      <a:pt x="83485" y="309329"/>
                      <a:pt x="84173" y="307777"/>
                      <a:pt x="85393" y="307735"/>
                    </a:cubicBezTo>
                    <a:lnTo>
                      <a:pt x="111809" y="308751"/>
                    </a:lnTo>
                    <a:cubicBezTo>
                      <a:pt x="116550" y="308412"/>
                      <a:pt x="121462" y="309041"/>
                      <a:pt x="126033" y="307735"/>
                    </a:cubicBezTo>
                    <a:cubicBezTo>
                      <a:pt x="137406" y="304486"/>
                      <a:pt x="169820" y="280790"/>
                      <a:pt x="171753" y="279287"/>
                    </a:cubicBezTo>
                    <a:cubicBezTo>
                      <a:pt x="174801" y="276916"/>
                      <a:pt x="177443" y="273902"/>
                      <a:pt x="180897" y="272175"/>
                    </a:cubicBezTo>
                    <a:cubicBezTo>
                      <a:pt x="185017" y="270115"/>
                      <a:pt x="189702" y="269466"/>
                      <a:pt x="194105" y="268111"/>
                    </a:cubicBezTo>
                    <a:cubicBezTo>
                      <a:pt x="217459" y="253098"/>
                      <a:pt x="199710" y="265200"/>
                      <a:pt x="218489" y="250839"/>
                    </a:cubicBezTo>
                    <a:cubicBezTo>
                      <a:pt x="226439" y="244760"/>
                      <a:pt x="229274" y="244584"/>
                      <a:pt x="235761" y="234583"/>
                    </a:cubicBezTo>
                    <a:cubicBezTo>
                      <a:pt x="241203" y="226193"/>
                      <a:pt x="249985" y="208167"/>
                      <a:pt x="249985" y="208167"/>
                    </a:cubicBezTo>
                    <a:cubicBezTo>
                      <a:pt x="252356" y="199023"/>
                      <a:pt x="254744" y="189884"/>
                      <a:pt x="257097" y="180735"/>
                    </a:cubicBezTo>
                    <a:cubicBezTo>
                      <a:pt x="259675" y="170709"/>
                      <a:pt x="258136" y="175586"/>
                      <a:pt x="260145" y="169559"/>
                    </a:cubicBezTo>
                    <a:cubicBezTo>
                      <a:pt x="257538" y="164345"/>
                      <a:pt x="257138" y="162474"/>
                      <a:pt x="251001" y="158383"/>
                    </a:cubicBezTo>
                    <a:cubicBezTo>
                      <a:pt x="249985" y="157706"/>
                      <a:pt x="249096" y="156780"/>
                      <a:pt x="247953" y="156351"/>
                    </a:cubicBezTo>
                    <a:cubicBezTo>
                      <a:pt x="246336" y="155745"/>
                      <a:pt x="244566" y="155674"/>
                      <a:pt x="242873" y="155335"/>
                    </a:cubicBezTo>
                    <a:cubicBezTo>
                      <a:pt x="243212" y="153642"/>
                      <a:pt x="243032" y="151754"/>
                      <a:pt x="243889" y="150255"/>
                    </a:cubicBezTo>
                    <a:cubicBezTo>
                      <a:pt x="244495" y="149195"/>
                      <a:pt x="246074" y="149086"/>
                      <a:pt x="246937" y="148223"/>
                    </a:cubicBezTo>
                    <a:cubicBezTo>
                      <a:pt x="247800" y="147360"/>
                      <a:pt x="248453" y="146282"/>
                      <a:pt x="248969" y="145175"/>
                    </a:cubicBezTo>
                    <a:cubicBezTo>
                      <a:pt x="250831" y="141185"/>
                      <a:pt x="252373" y="137054"/>
                      <a:pt x="254049" y="132983"/>
                    </a:cubicBezTo>
                    <a:cubicBezTo>
                      <a:pt x="254743" y="131297"/>
                      <a:pt x="256081" y="127903"/>
                      <a:pt x="256081" y="127903"/>
                    </a:cubicBezTo>
                    <a:cubicBezTo>
                      <a:pt x="258052" y="114106"/>
                      <a:pt x="258161" y="117065"/>
                      <a:pt x="255065" y="95391"/>
                    </a:cubicBezTo>
                    <a:cubicBezTo>
                      <a:pt x="254565" y="91891"/>
                      <a:pt x="253271" y="88537"/>
                      <a:pt x="252017" y="85231"/>
                    </a:cubicBezTo>
                    <a:cubicBezTo>
                      <a:pt x="249541" y="78703"/>
                      <a:pt x="247011" y="72172"/>
                      <a:pt x="243889" y="65927"/>
                    </a:cubicBezTo>
                    <a:cubicBezTo>
                      <a:pt x="241857" y="61863"/>
                      <a:pt x="241689" y="56073"/>
                      <a:pt x="237793" y="53735"/>
                    </a:cubicBezTo>
                    <a:cubicBezTo>
                      <a:pt x="236100" y="52719"/>
                      <a:pt x="234310" y="51848"/>
                      <a:pt x="232713" y="50687"/>
                    </a:cubicBezTo>
                    <a:cubicBezTo>
                      <a:pt x="230574" y="49131"/>
                      <a:pt x="228860" y="47009"/>
                      <a:pt x="226617" y="45607"/>
                    </a:cubicBezTo>
                    <a:cubicBezTo>
                      <a:pt x="223406" y="43600"/>
                      <a:pt x="219973" y="41933"/>
                      <a:pt x="216457" y="40527"/>
                    </a:cubicBezTo>
                    <a:cubicBezTo>
                      <a:pt x="214392" y="39701"/>
                      <a:pt x="206002" y="37301"/>
                      <a:pt x="202233" y="36463"/>
                    </a:cubicBezTo>
                    <a:cubicBezTo>
                      <a:pt x="200547" y="36088"/>
                      <a:pt x="198836" y="35835"/>
                      <a:pt x="197153" y="35447"/>
                    </a:cubicBezTo>
                    <a:cubicBezTo>
                      <a:pt x="194432" y="34819"/>
                      <a:pt x="191734" y="34092"/>
                      <a:pt x="189025" y="33415"/>
                    </a:cubicBezTo>
                    <a:cubicBezTo>
                      <a:pt x="178526" y="33754"/>
                      <a:pt x="168033" y="34431"/>
                      <a:pt x="157529" y="34431"/>
                    </a:cubicBezTo>
                    <a:cubicBezTo>
                      <a:pt x="156458" y="34431"/>
                      <a:pt x="155372" y="34009"/>
                      <a:pt x="154481" y="33415"/>
                    </a:cubicBezTo>
                    <a:cubicBezTo>
                      <a:pt x="144893" y="27023"/>
                      <a:pt x="145507" y="25985"/>
                      <a:pt x="137209" y="18175"/>
                    </a:cubicBezTo>
                    <a:cubicBezTo>
                      <a:pt x="134239" y="15380"/>
                      <a:pt x="131040" y="12836"/>
                      <a:pt x="128065" y="10047"/>
                    </a:cubicBezTo>
                    <a:cubicBezTo>
                      <a:pt x="119135" y="1675"/>
                      <a:pt x="124232" y="3501"/>
                      <a:pt x="113841" y="903"/>
                    </a:cubicBezTo>
                    <a:cubicBezTo>
                      <a:pt x="113512" y="821"/>
                      <a:pt x="109608" y="-1637"/>
                      <a:pt x="106729" y="1919"/>
                    </a:cubicBez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96" name="Freeform: Shape 4695">
                <a:extLst>
                  <a:ext uri="{FF2B5EF4-FFF2-40B4-BE49-F238E27FC236}">
                    <a16:creationId xmlns:a16="http://schemas.microsoft.com/office/drawing/2014/main" id="{30314A68-ACDF-8935-FC48-B0A3CE7FEDDD}"/>
                  </a:ext>
                </a:extLst>
              </p:cNvPr>
              <p:cNvSpPr/>
              <p:nvPr/>
            </p:nvSpPr>
            <p:spPr>
              <a:xfrm rot="21183551">
                <a:off x="6040748" y="4564742"/>
                <a:ext cx="214316" cy="224408"/>
              </a:xfrm>
              <a:custGeom>
                <a:avLst/>
                <a:gdLst>
                  <a:gd name="csX0" fmla="*/ 2948 w 214316"/>
                  <a:gd name="csY0" fmla="*/ 116840 h 283464"/>
                  <a:gd name="csX1" fmla="*/ 32412 w 214316"/>
                  <a:gd name="csY1" fmla="*/ 101600 h 283464"/>
                  <a:gd name="csX2" fmla="*/ 53748 w 214316"/>
                  <a:gd name="csY2" fmla="*/ 92456 h 283464"/>
                  <a:gd name="csX3" fmla="*/ 59844 w 214316"/>
                  <a:gd name="csY3" fmla="*/ 87376 h 283464"/>
                  <a:gd name="csX4" fmla="*/ 78132 w 214316"/>
                  <a:gd name="csY4" fmla="*/ 65024 h 283464"/>
                  <a:gd name="csX5" fmla="*/ 90324 w 214316"/>
                  <a:gd name="csY5" fmla="*/ 50800 h 283464"/>
                  <a:gd name="csX6" fmla="*/ 103532 w 214316"/>
                  <a:gd name="csY6" fmla="*/ 29464 h 283464"/>
                  <a:gd name="csX7" fmla="*/ 117756 w 214316"/>
                  <a:gd name="csY7" fmla="*/ 0 h 283464"/>
                  <a:gd name="csX8" fmla="*/ 124868 w 214316"/>
                  <a:gd name="csY8" fmla="*/ 16256 h 283464"/>
                  <a:gd name="csX9" fmla="*/ 130964 w 214316"/>
                  <a:gd name="csY9" fmla="*/ 28448 h 283464"/>
                  <a:gd name="csX10" fmla="*/ 139092 w 214316"/>
                  <a:gd name="csY10" fmla="*/ 49784 h 283464"/>
                  <a:gd name="csX11" fmla="*/ 161444 w 214316"/>
                  <a:gd name="csY11" fmla="*/ 94488 h 283464"/>
                  <a:gd name="csX12" fmla="*/ 182780 w 214316"/>
                  <a:gd name="csY12" fmla="*/ 123952 h 283464"/>
                  <a:gd name="csX13" fmla="*/ 189892 w 214316"/>
                  <a:gd name="csY13" fmla="*/ 128016 h 283464"/>
                  <a:gd name="csX14" fmla="*/ 207164 w 214316"/>
                  <a:gd name="csY14" fmla="*/ 125984 h 283464"/>
                  <a:gd name="csX15" fmla="*/ 214276 w 214316"/>
                  <a:gd name="csY15" fmla="*/ 119888 h 283464"/>
                  <a:gd name="csX16" fmla="*/ 208180 w 214316"/>
                  <a:gd name="csY16" fmla="*/ 121920 h 283464"/>
                  <a:gd name="csX17" fmla="*/ 204116 w 214316"/>
                  <a:gd name="csY17" fmla="*/ 128016 h 283464"/>
                  <a:gd name="csX18" fmla="*/ 201068 w 214316"/>
                  <a:gd name="csY18" fmla="*/ 129032 h 283464"/>
                  <a:gd name="csX19" fmla="*/ 194972 w 214316"/>
                  <a:gd name="csY19" fmla="*/ 135128 h 283464"/>
                  <a:gd name="csX20" fmla="*/ 187860 w 214316"/>
                  <a:gd name="csY20" fmla="*/ 143256 h 283464"/>
                  <a:gd name="csX21" fmla="*/ 181764 w 214316"/>
                  <a:gd name="csY21" fmla="*/ 146304 h 283464"/>
                  <a:gd name="csX22" fmla="*/ 176684 w 214316"/>
                  <a:gd name="csY22" fmla="*/ 152400 h 283464"/>
                  <a:gd name="csX23" fmla="*/ 153316 w 214316"/>
                  <a:gd name="csY23" fmla="*/ 170688 h 283464"/>
                  <a:gd name="csX24" fmla="*/ 146204 w 214316"/>
                  <a:gd name="csY24" fmla="*/ 176784 h 283464"/>
                  <a:gd name="csX25" fmla="*/ 140108 w 214316"/>
                  <a:gd name="csY25" fmla="*/ 183896 h 283464"/>
                  <a:gd name="csX26" fmla="*/ 135028 w 214316"/>
                  <a:gd name="csY26" fmla="*/ 193040 h 283464"/>
                  <a:gd name="csX27" fmla="*/ 131980 w 214316"/>
                  <a:gd name="csY27" fmla="*/ 198120 h 283464"/>
                  <a:gd name="csX28" fmla="*/ 128932 w 214316"/>
                  <a:gd name="csY28" fmla="*/ 207264 h 283464"/>
                  <a:gd name="csX29" fmla="*/ 121820 w 214316"/>
                  <a:gd name="csY29" fmla="*/ 218440 h 283464"/>
                  <a:gd name="csX30" fmla="*/ 111660 w 214316"/>
                  <a:gd name="csY30" fmla="*/ 237744 h 283464"/>
                  <a:gd name="csX31" fmla="*/ 104548 w 214316"/>
                  <a:gd name="csY31" fmla="*/ 247904 h 283464"/>
                  <a:gd name="csX32" fmla="*/ 98452 w 214316"/>
                  <a:gd name="csY32" fmla="*/ 258064 h 283464"/>
                  <a:gd name="csX33" fmla="*/ 78132 w 214316"/>
                  <a:gd name="csY33" fmla="*/ 279400 h 283464"/>
                  <a:gd name="csX34" fmla="*/ 70004 w 214316"/>
                  <a:gd name="csY34" fmla="*/ 283464 h 283464"/>
                  <a:gd name="csX35" fmla="*/ 49684 w 214316"/>
                  <a:gd name="csY35" fmla="*/ 252984 h 283464"/>
                  <a:gd name="csX36" fmla="*/ 48668 w 214316"/>
                  <a:gd name="csY36" fmla="*/ 239776 h 283464"/>
                  <a:gd name="csX37" fmla="*/ 74068 w 214316"/>
                  <a:gd name="csY37" fmla="*/ 204216 h 283464"/>
                  <a:gd name="csX38" fmla="*/ 78132 w 214316"/>
                  <a:gd name="csY38" fmla="*/ 197104 h 283464"/>
                  <a:gd name="csX39" fmla="*/ 83212 w 214316"/>
                  <a:gd name="csY39" fmla="*/ 184912 h 283464"/>
                  <a:gd name="csX40" fmla="*/ 79148 w 214316"/>
                  <a:gd name="csY40" fmla="*/ 164592 h 283464"/>
                  <a:gd name="csX41" fmla="*/ 66956 w 214316"/>
                  <a:gd name="csY41" fmla="*/ 144272 h 283464"/>
                  <a:gd name="csX42" fmla="*/ 63908 w 214316"/>
                  <a:gd name="csY42" fmla="*/ 139192 h 283464"/>
                  <a:gd name="csX43" fmla="*/ 50700 w 214316"/>
                  <a:gd name="csY43" fmla="*/ 127000 h 283464"/>
                  <a:gd name="csX44" fmla="*/ 2948 w 214316"/>
                  <a:gd name="csY44" fmla="*/ 116840 h 28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</a:cxnLst>
                <a:rect l="l" t="t" r="r" b="b"/>
                <a:pathLst>
                  <a:path w="214316" h="283464">
                    <a:moveTo>
                      <a:pt x="2948" y="116840"/>
                    </a:moveTo>
                    <a:cubicBezTo>
                      <a:pt x="-100" y="112607"/>
                      <a:pt x="-9006" y="121849"/>
                      <a:pt x="32412" y="101600"/>
                    </a:cubicBezTo>
                    <a:cubicBezTo>
                      <a:pt x="39363" y="98202"/>
                      <a:pt x="46879" y="96018"/>
                      <a:pt x="53748" y="92456"/>
                    </a:cubicBezTo>
                    <a:cubicBezTo>
                      <a:pt x="56096" y="91238"/>
                      <a:pt x="57910" y="89181"/>
                      <a:pt x="59844" y="87376"/>
                    </a:cubicBezTo>
                    <a:cubicBezTo>
                      <a:pt x="74533" y="73666"/>
                      <a:pt x="64349" y="82745"/>
                      <a:pt x="78132" y="65024"/>
                    </a:cubicBezTo>
                    <a:cubicBezTo>
                      <a:pt x="81966" y="60095"/>
                      <a:pt x="86694" y="55882"/>
                      <a:pt x="90324" y="50800"/>
                    </a:cubicBezTo>
                    <a:cubicBezTo>
                      <a:pt x="95186" y="43994"/>
                      <a:pt x="99558" y="36824"/>
                      <a:pt x="103532" y="29464"/>
                    </a:cubicBezTo>
                    <a:cubicBezTo>
                      <a:pt x="108714" y="19868"/>
                      <a:pt x="117756" y="0"/>
                      <a:pt x="117756" y="0"/>
                    </a:cubicBezTo>
                    <a:cubicBezTo>
                      <a:pt x="127020" y="18529"/>
                      <a:pt x="112599" y="-10737"/>
                      <a:pt x="124868" y="16256"/>
                    </a:cubicBezTo>
                    <a:cubicBezTo>
                      <a:pt x="126748" y="20392"/>
                      <a:pt x="129189" y="24265"/>
                      <a:pt x="130964" y="28448"/>
                    </a:cubicBezTo>
                    <a:cubicBezTo>
                      <a:pt x="133936" y="35454"/>
                      <a:pt x="136233" y="42731"/>
                      <a:pt x="139092" y="49784"/>
                    </a:cubicBezTo>
                    <a:cubicBezTo>
                      <a:pt x="145350" y="65220"/>
                      <a:pt x="152738" y="80284"/>
                      <a:pt x="161444" y="94488"/>
                    </a:cubicBezTo>
                    <a:cubicBezTo>
                      <a:pt x="166671" y="103015"/>
                      <a:pt x="175037" y="116664"/>
                      <a:pt x="182780" y="123952"/>
                    </a:cubicBezTo>
                    <a:cubicBezTo>
                      <a:pt x="184768" y="125823"/>
                      <a:pt x="187521" y="126661"/>
                      <a:pt x="189892" y="128016"/>
                    </a:cubicBezTo>
                    <a:cubicBezTo>
                      <a:pt x="195649" y="127339"/>
                      <a:pt x="201664" y="127817"/>
                      <a:pt x="207164" y="125984"/>
                    </a:cubicBezTo>
                    <a:cubicBezTo>
                      <a:pt x="210126" y="124997"/>
                      <a:pt x="213519" y="122917"/>
                      <a:pt x="214276" y="119888"/>
                    </a:cubicBezTo>
                    <a:cubicBezTo>
                      <a:pt x="214795" y="117810"/>
                      <a:pt x="210212" y="121243"/>
                      <a:pt x="208180" y="121920"/>
                    </a:cubicBezTo>
                    <a:cubicBezTo>
                      <a:pt x="207115" y="125116"/>
                      <a:pt x="207378" y="125842"/>
                      <a:pt x="204116" y="128016"/>
                    </a:cubicBezTo>
                    <a:cubicBezTo>
                      <a:pt x="203225" y="128610"/>
                      <a:pt x="202084" y="128693"/>
                      <a:pt x="201068" y="129032"/>
                    </a:cubicBezTo>
                    <a:cubicBezTo>
                      <a:pt x="199211" y="134604"/>
                      <a:pt x="201370" y="130329"/>
                      <a:pt x="194972" y="135128"/>
                    </a:cubicBezTo>
                    <a:cubicBezTo>
                      <a:pt x="183710" y="143574"/>
                      <a:pt x="202904" y="131221"/>
                      <a:pt x="187860" y="143256"/>
                    </a:cubicBezTo>
                    <a:cubicBezTo>
                      <a:pt x="186086" y="144675"/>
                      <a:pt x="183796" y="145288"/>
                      <a:pt x="181764" y="146304"/>
                    </a:cubicBezTo>
                    <a:cubicBezTo>
                      <a:pt x="180071" y="148336"/>
                      <a:pt x="178655" y="150636"/>
                      <a:pt x="176684" y="152400"/>
                    </a:cubicBezTo>
                    <a:cubicBezTo>
                      <a:pt x="163644" y="164068"/>
                      <a:pt x="164517" y="161087"/>
                      <a:pt x="153316" y="170688"/>
                    </a:cubicBezTo>
                    <a:cubicBezTo>
                      <a:pt x="150945" y="172720"/>
                      <a:pt x="148412" y="174576"/>
                      <a:pt x="146204" y="176784"/>
                    </a:cubicBezTo>
                    <a:cubicBezTo>
                      <a:pt x="143996" y="178992"/>
                      <a:pt x="142012" y="181421"/>
                      <a:pt x="140108" y="183896"/>
                    </a:cubicBezTo>
                    <a:cubicBezTo>
                      <a:pt x="130955" y="195795"/>
                      <a:pt x="138787" y="185521"/>
                      <a:pt x="135028" y="193040"/>
                    </a:cubicBezTo>
                    <a:cubicBezTo>
                      <a:pt x="134145" y="194806"/>
                      <a:pt x="132758" y="196305"/>
                      <a:pt x="131980" y="198120"/>
                    </a:cubicBezTo>
                    <a:cubicBezTo>
                      <a:pt x="130714" y="201073"/>
                      <a:pt x="130369" y="204390"/>
                      <a:pt x="128932" y="207264"/>
                    </a:cubicBezTo>
                    <a:cubicBezTo>
                      <a:pt x="126957" y="211213"/>
                      <a:pt x="123993" y="214596"/>
                      <a:pt x="121820" y="218440"/>
                    </a:cubicBezTo>
                    <a:cubicBezTo>
                      <a:pt x="116568" y="227732"/>
                      <a:pt x="116737" y="229897"/>
                      <a:pt x="111660" y="237744"/>
                    </a:cubicBezTo>
                    <a:cubicBezTo>
                      <a:pt x="109414" y="241215"/>
                      <a:pt x="106801" y="244438"/>
                      <a:pt x="104548" y="247904"/>
                    </a:cubicBezTo>
                    <a:cubicBezTo>
                      <a:pt x="102396" y="251215"/>
                      <a:pt x="100822" y="254904"/>
                      <a:pt x="98452" y="258064"/>
                    </a:cubicBezTo>
                    <a:cubicBezTo>
                      <a:pt x="95780" y="261627"/>
                      <a:pt x="80971" y="277159"/>
                      <a:pt x="78132" y="279400"/>
                    </a:cubicBezTo>
                    <a:cubicBezTo>
                      <a:pt x="75754" y="281277"/>
                      <a:pt x="72713" y="282109"/>
                      <a:pt x="70004" y="283464"/>
                    </a:cubicBezTo>
                    <a:cubicBezTo>
                      <a:pt x="58352" y="270916"/>
                      <a:pt x="54288" y="269674"/>
                      <a:pt x="49684" y="252984"/>
                    </a:cubicBezTo>
                    <a:cubicBezTo>
                      <a:pt x="48510" y="248727"/>
                      <a:pt x="49007" y="244179"/>
                      <a:pt x="48668" y="239776"/>
                    </a:cubicBezTo>
                    <a:cubicBezTo>
                      <a:pt x="63540" y="221930"/>
                      <a:pt x="58120" y="229396"/>
                      <a:pt x="74068" y="204216"/>
                    </a:cubicBezTo>
                    <a:cubicBezTo>
                      <a:pt x="75529" y="201909"/>
                      <a:pt x="77082" y="199624"/>
                      <a:pt x="78132" y="197104"/>
                    </a:cubicBezTo>
                    <a:lnTo>
                      <a:pt x="83212" y="184912"/>
                    </a:lnTo>
                    <a:cubicBezTo>
                      <a:pt x="81857" y="178139"/>
                      <a:pt x="81133" y="171208"/>
                      <a:pt x="79148" y="164592"/>
                    </a:cubicBezTo>
                    <a:cubicBezTo>
                      <a:pt x="76927" y="157189"/>
                      <a:pt x="71099" y="150487"/>
                      <a:pt x="66956" y="144272"/>
                    </a:cubicBezTo>
                    <a:cubicBezTo>
                      <a:pt x="65861" y="142629"/>
                      <a:pt x="65158" y="140720"/>
                      <a:pt x="63908" y="139192"/>
                    </a:cubicBezTo>
                    <a:cubicBezTo>
                      <a:pt x="61643" y="136423"/>
                      <a:pt x="53433" y="128952"/>
                      <a:pt x="50700" y="127000"/>
                    </a:cubicBezTo>
                    <a:cubicBezTo>
                      <a:pt x="42156" y="120897"/>
                      <a:pt x="5996" y="121073"/>
                      <a:pt x="2948" y="1168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699" name="Freeform: Shape 4698">
              <a:extLst>
                <a:ext uri="{FF2B5EF4-FFF2-40B4-BE49-F238E27FC236}">
                  <a16:creationId xmlns:a16="http://schemas.microsoft.com/office/drawing/2014/main" id="{6A6669C1-CC54-573B-7BBE-F68218D3D75F}"/>
                </a:ext>
              </a:extLst>
            </p:cNvPr>
            <p:cNvSpPr/>
            <p:nvPr/>
          </p:nvSpPr>
          <p:spPr>
            <a:xfrm>
              <a:off x="6154240" y="4620135"/>
              <a:ext cx="45719" cy="45719"/>
            </a:xfrm>
            <a:custGeom>
              <a:avLst/>
              <a:gdLst>
                <a:gd name="csX0" fmla="*/ 15300 w 82367"/>
                <a:gd name="csY0" fmla="*/ 0 h 82296"/>
                <a:gd name="csX1" fmla="*/ 14284 w 82367"/>
                <a:gd name="csY1" fmla="*/ 5080 h 82296"/>
                <a:gd name="csX2" fmla="*/ 7172 w 82367"/>
                <a:gd name="csY2" fmla="*/ 14224 h 82296"/>
                <a:gd name="csX3" fmla="*/ 1076 w 82367"/>
                <a:gd name="csY3" fmla="*/ 27432 h 82296"/>
                <a:gd name="csX4" fmla="*/ 60 w 82367"/>
                <a:gd name="csY4" fmla="*/ 34544 h 82296"/>
                <a:gd name="csX5" fmla="*/ 10220 w 82367"/>
                <a:gd name="csY5" fmla="*/ 70104 h 82296"/>
                <a:gd name="csX6" fmla="*/ 19364 w 82367"/>
                <a:gd name="csY6" fmla="*/ 77216 h 82296"/>
                <a:gd name="csX7" fmla="*/ 29524 w 82367"/>
                <a:gd name="csY7" fmla="*/ 82296 h 82296"/>
                <a:gd name="csX8" fmla="*/ 49844 w 82367"/>
                <a:gd name="csY8" fmla="*/ 80264 h 82296"/>
                <a:gd name="csX9" fmla="*/ 56956 w 82367"/>
                <a:gd name="csY9" fmla="*/ 77216 h 82296"/>
                <a:gd name="csX10" fmla="*/ 67116 w 82367"/>
                <a:gd name="csY10" fmla="*/ 71120 h 82296"/>
                <a:gd name="csX11" fmla="*/ 78292 w 82367"/>
                <a:gd name="csY11" fmla="*/ 58928 h 82296"/>
                <a:gd name="csX12" fmla="*/ 81340 w 82367"/>
                <a:gd name="csY12" fmla="*/ 49784 h 82296"/>
                <a:gd name="csX13" fmla="*/ 76260 w 82367"/>
                <a:gd name="csY13" fmla="*/ 22352 h 82296"/>
                <a:gd name="csX14" fmla="*/ 69148 w 82367"/>
                <a:gd name="csY14" fmla="*/ 16256 h 82296"/>
                <a:gd name="csX15" fmla="*/ 58988 w 82367"/>
                <a:gd name="csY15" fmla="*/ 11176 h 82296"/>
                <a:gd name="csX16" fmla="*/ 38668 w 82367"/>
                <a:gd name="csY16" fmla="*/ 8128 h 82296"/>
                <a:gd name="csX17" fmla="*/ 15300 w 82367"/>
                <a:gd name="csY17" fmla="*/ 0 h 822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82367" h="82296">
                  <a:moveTo>
                    <a:pt x="15300" y="0"/>
                  </a:moveTo>
                  <a:cubicBezTo>
                    <a:pt x="14961" y="1693"/>
                    <a:pt x="15141" y="3581"/>
                    <a:pt x="14284" y="5080"/>
                  </a:cubicBezTo>
                  <a:cubicBezTo>
                    <a:pt x="12368" y="8433"/>
                    <a:pt x="8693" y="10675"/>
                    <a:pt x="7172" y="14224"/>
                  </a:cubicBezTo>
                  <a:cubicBezTo>
                    <a:pt x="3229" y="23424"/>
                    <a:pt x="5277" y="19029"/>
                    <a:pt x="1076" y="27432"/>
                  </a:cubicBezTo>
                  <a:cubicBezTo>
                    <a:pt x="737" y="29803"/>
                    <a:pt x="-252" y="32170"/>
                    <a:pt x="60" y="34544"/>
                  </a:cubicBezTo>
                  <a:cubicBezTo>
                    <a:pt x="2714" y="54718"/>
                    <a:pt x="-724" y="60844"/>
                    <a:pt x="10220" y="70104"/>
                  </a:cubicBezTo>
                  <a:cubicBezTo>
                    <a:pt x="13168" y="72598"/>
                    <a:pt x="16099" y="75154"/>
                    <a:pt x="19364" y="77216"/>
                  </a:cubicBezTo>
                  <a:cubicBezTo>
                    <a:pt x="22565" y="79238"/>
                    <a:pt x="26137" y="80603"/>
                    <a:pt x="29524" y="82296"/>
                  </a:cubicBezTo>
                  <a:cubicBezTo>
                    <a:pt x="36297" y="81619"/>
                    <a:pt x="43151" y="81504"/>
                    <a:pt x="49844" y="80264"/>
                  </a:cubicBezTo>
                  <a:cubicBezTo>
                    <a:pt x="52380" y="79794"/>
                    <a:pt x="54677" y="78423"/>
                    <a:pt x="56956" y="77216"/>
                  </a:cubicBezTo>
                  <a:cubicBezTo>
                    <a:pt x="60447" y="75368"/>
                    <a:pt x="63979" y="73519"/>
                    <a:pt x="67116" y="71120"/>
                  </a:cubicBezTo>
                  <a:cubicBezTo>
                    <a:pt x="71570" y="67714"/>
                    <a:pt x="74845" y="63237"/>
                    <a:pt x="78292" y="58928"/>
                  </a:cubicBezTo>
                  <a:cubicBezTo>
                    <a:pt x="79308" y="55880"/>
                    <a:pt x="80643" y="52920"/>
                    <a:pt x="81340" y="49784"/>
                  </a:cubicBezTo>
                  <a:cubicBezTo>
                    <a:pt x="83676" y="39272"/>
                    <a:pt x="82047" y="33035"/>
                    <a:pt x="76260" y="22352"/>
                  </a:cubicBezTo>
                  <a:cubicBezTo>
                    <a:pt x="74773" y="19607"/>
                    <a:pt x="71769" y="17952"/>
                    <a:pt x="69148" y="16256"/>
                  </a:cubicBezTo>
                  <a:cubicBezTo>
                    <a:pt x="65969" y="14199"/>
                    <a:pt x="62647" y="12152"/>
                    <a:pt x="58988" y="11176"/>
                  </a:cubicBezTo>
                  <a:cubicBezTo>
                    <a:pt x="52370" y="9411"/>
                    <a:pt x="38668" y="8128"/>
                    <a:pt x="38668" y="8128"/>
                  </a:cubicBezTo>
                  <a:lnTo>
                    <a:pt x="15300" y="0"/>
                  </a:ln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00" name="Freeform: Shape 4699">
              <a:extLst>
                <a:ext uri="{FF2B5EF4-FFF2-40B4-BE49-F238E27FC236}">
                  <a16:creationId xmlns:a16="http://schemas.microsoft.com/office/drawing/2014/main" id="{B6F52CF1-AF94-5260-6ECC-3B64D289818A}"/>
                </a:ext>
              </a:extLst>
            </p:cNvPr>
            <p:cNvSpPr/>
            <p:nvPr/>
          </p:nvSpPr>
          <p:spPr>
            <a:xfrm>
              <a:off x="6092955" y="4926334"/>
              <a:ext cx="45719" cy="58952"/>
            </a:xfrm>
            <a:custGeom>
              <a:avLst/>
              <a:gdLst>
                <a:gd name="csX0" fmla="*/ 28652 w 79461"/>
                <a:gd name="csY0" fmla="*/ 47 h 117903"/>
                <a:gd name="csX1" fmla="*/ 21540 w 79461"/>
                <a:gd name="csY1" fmla="*/ 15287 h 117903"/>
                <a:gd name="csX2" fmla="*/ 13412 w 79461"/>
                <a:gd name="csY2" fmla="*/ 26463 h 117903"/>
                <a:gd name="csX3" fmla="*/ 1220 w 79461"/>
                <a:gd name="csY3" fmla="*/ 70151 h 117903"/>
                <a:gd name="csX4" fmla="*/ 204 w 79461"/>
                <a:gd name="csY4" fmla="*/ 84375 h 117903"/>
                <a:gd name="csX5" fmla="*/ 15444 w 79461"/>
                <a:gd name="csY5" fmla="*/ 103679 h 117903"/>
                <a:gd name="csX6" fmla="*/ 27636 w 79461"/>
                <a:gd name="csY6" fmla="*/ 107743 h 117903"/>
                <a:gd name="csX7" fmla="*/ 47956 w 79461"/>
                <a:gd name="csY7" fmla="*/ 117903 h 117903"/>
                <a:gd name="csX8" fmla="*/ 52020 w 79461"/>
                <a:gd name="csY8" fmla="*/ 102663 h 117903"/>
                <a:gd name="csX9" fmla="*/ 70308 w 79461"/>
                <a:gd name="csY9" fmla="*/ 65071 h 117903"/>
                <a:gd name="csX10" fmla="*/ 73356 w 79461"/>
                <a:gd name="csY10" fmla="*/ 63039 h 117903"/>
                <a:gd name="csX11" fmla="*/ 77420 w 79461"/>
                <a:gd name="csY11" fmla="*/ 59991 h 117903"/>
                <a:gd name="csX12" fmla="*/ 79452 w 79461"/>
                <a:gd name="csY12" fmla="*/ 49831 h 117903"/>
                <a:gd name="csX13" fmla="*/ 64212 w 79461"/>
                <a:gd name="csY13" fmla="*/ 20367 h 117903"/>
                <a:gd name="csX14" fmla="*/ 28652 w 79461"/>
                <a:gd name="csY14" fmla="*/ 47 h 1179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79461" h="117903">
                  <a:moveTo>
                    <a:pt x="28652" y="47"/>
                  </a:moveTo>
                  <a:cubicBezTo>
                    <a:pt x="21540" y="-800"/>
                    <a:pt x="24872" y="9904"/>
                    <a:pt x="21540" y="15287"/>
                  </a:cubicBezTo>
                  <a:cubicBezTo>
                    <a:pt x="19115" y="19204"/>
                    <a:pt x="16121" y="22738"/>
                    <a:pt x="13412" y="26463"/>
                  </a:cubicBezTo>
                  <a:cubicBezTo>
                    <a:pt x="2525" y="59125"/>
                    <a:pt x="6044" y="44421"/>
                    <a:pt x="1220" y="70151"/>
                  </a:cubicBezTo>
                  <a:cubicBezTo>
                    <a:pt x="881" y="74892"/>
                    <a:pt x="-519" y="79677"/>
                    <a:pt x="204" y="84375"/>
                  </a:cubicBezTo>
                  <a:cubicBezTo>
                    <a:pt x="1827" y="94927"/>
                    <a:pt x="6416" y="99165"/>
                    <a:pt x="15444" y="103679"/>
                  </a:cubicBezTo>
                  <a:cubicBezTo>
                    <a:pt x="19276" y="105595"/>
                    <a:pt x="23804" y="105827"/>
                    <a:pt x="27636" y="107743"/>
                  </a:cubicBezTo>
                  <a:cubicBezTo>
                    <a:pt x="50432" y="119141"/>
                    <a:pt x="33801" y="115544"/>
                    <a:pt x="47956" y="117903"/>
                  </a:cubicBezTo>
                  <a:cubicBezTo>
                    <a:pt x="49311" y="112823"/>
                    <a:pt x="50283" y="107625"/>
                    <a:pt x="52020" y="102663"/>
                  </a:cubicBezTo>
                  <a:cubicBezTo>
                    <a:pt x="57764" y="86253"/>
                    <a:pt x="60459" y="77606"/>
                    <a:pt x="70308" y="65071"/>
                  </a:cubicBezTo>
                  <a:cubicBezTo>
                    <a:pt x="71062" y="64111"/>
                    <a:pt x="72362" y="63749"/>
                    <a:pt x="73356" y="63039"/>
                  </a:cubicBezTo>
                  <a:cubicBezTo>
                    <a:pt x="74734" y="62055"/>
                    <a:pt x="76065" y="61007"/>
                    <a:pt x="77420" y="59991"/>
                  </a:cubicBezTo>
                  <a:cubicBezTo>
                    <a:pt x="78097" y="56604"/>
                    <a:pt x="79596" y="53282"/>
                    <a:pt x="79452" y="49831"/>
                  </a:cubicBezTo>
                  <a:cubicBezTo>
                    <a:pt x="78937" y="37468"/>
                    <a:pt x="74206" y="28362"/>
                    <a:pt x="64212" y="20367"/>
                  </a:cubicBezTo>
                  <a:cubicBezTo>
                    <a:pt x="57710" y="15165"/>
                    <a:pt x="35764" y="894"/>
                    <a:pt x="28652" y="47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01" name="Freeform: Shape 4700">
              <a:extLst>
                <a:ext uri="{FF2B5EF4-FFF2-40B4-BE49-F238E27FC236}">
                  <a16:creationId xmlns:a16="http://schemas.microsoft.com/office/drawing/2014/main" id="{39D68C49-A8E7-A791-A75E-B8900C8371AC}"/>
                </a:ext>
              </a:extLst>
            </p:cNvPr>
            <p:cNvSpPr/>
            <p:nvPr/>
          </p:nvSpPr>
          <p:spPr>
            <a:xfrm>
              <a:off x="6158046" y="4731453"/>
              <a:ext cx="105687" cy="140208"/>
            </a:xfrm>
            <a:custGeom>
              <a:avLst/>
              <a:gdLst>
                <a:gd name="csX0" fmla="*/ 71122 w 105687"/>
                <a:gd name="csY0" fmla="*/ 5080 h 140208"/>
                <a:gd name="csX1" fmla="*/ 66042 w 105687"/>
                <a:gd name="csY1" fmla="*/ 2032 h 140208"/>
                <a:gd name="csX2" fmla="*/ 57914 w 105687"/>
                <a:gd name="csY2" fmla="*/ 1016 h 140208"/>
                <a:gd name="csX3" fmla="*/ 54866 w 105687"/>
                <a:gd name="csY3" fmla="*/ 0 h 140208"/>
                <a:gd name="csX4" fmla="*/ 28450 w 105687"/>
                <a:gd name="csY4" fmla="*/ 1016 h 140208"/>
                <a:gd name="csX5" fmla="*/ 14226 w 105687"/>
                <a:gd name="csY5" fmla="*/ 11176 h 140208"/>
                <a:gd name="csX6" fmla="*/ 3050 w 105687"/>
                <a:gd name="csY6" fmla="*/ 31496 h 140208"/>
                <a:gd name="csX7" fmla="*/ 2 w 105687"/>
                <a:gd name="csY7" fmla="*/ 44704 h 140208"/>
                <a:gd name="csX8" fmla="*/ 10162 w 105687"/>
                <a:gd name="csY8" fmla="*/ 95504 h 140208"/>
                <a:gd name="csX9" fmla="*/ 41658 w 105687"/>
                <a:gd name="csY9" fmla="*/ 140208 h 140208"/>
                <a:gd name="csX10" fmla="*/ 69090 w 105687"/>
                <a:gd name="csY10" fmla="*/ 134112 h 140208"/>
                <a:gd name="csX11" fmla="*/ 94490 w 105687"/>
                <a:gd name="csY11" fmla="*/ 112776 h 140208"/>
                <a:gd name="csX12" fmla="*/ 101602 w 105687"/>
                <a:gd name="csY12" fmla="*/ 99568 h 140208"/>
                <a:gd name="csX13" fmla="*/ 105666 w 105687"/>
                <a:gd name="csY13" fmla="*/ 72136 h 140208"/>
                <a:gd name="csX14" fmla="*/ 102618 w 105687"/>
                <a:gd name="csY14" fmla="*/ 27432 h 140208"/>
                <a:gd name="csX15" fmla="*/ 71122 w 105687"/>
                <a:gd name="csY15" fmla="*/ 5080 h 1402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105687" h="140208">
                  <a:moveTo>
                    <a:pt x="71122" y="5080"/>
                  </a:moveTo>
                  <a:cubicBezTo>
                    <a:pt x="65026" y="847"/>
                    <a:pt x="67929" y="2613"/>
                    <a:pt x="66042" y="2032"/>
                  </a:cubicBezTo>
                  <a:cubicBezTo>
                    <a:pt x="63432" y="1229"/>
                    <a:pt x="60600" y="1504"/>
                    <a:pt x="57914" y="1016"/>
                  </a:cubicBezTo>
                  <a:cubicBezTo>
                    <a:pt x="56860" y="824"/>
                    <a:pt x="55882" y="339"/>
                    <a:pt x="54866" y="0"/>
                  </a:cubicBezTo>
                  <a:cubicBezTo>
                    <a:pt x="46061" y="339"/>
                    <a:pt x="37198" y="-44"/>
                    <a:pt x="28450" y="1016"/>
                  </a:cubicBezTo>
                  <a:cubicBezTo>
                    <a:pt x="22680" y="1715"/>
                    <a:pt x="17412" y="7010"/>
                    <a:pt x="14226" y="11176"/>
                  </a:cubicBezTo>
                  <a:cubicBezTo>
                    <a:pt x="10353" y="16241"/>
                    <a:pt x="5897" y="25801"/>
                    <a:pt x="3050" y="31496"/>
                  </a:cubicBezTo>
                  <a:cubicBezTo>
                    <a:pt x="2034" y="35899"/>
                    <a:pt x="-90" y="40187"/>
                    <a:pt x="2" y="44704"/>
                  </a:cubicBezTo>
                  <a:cubicBezTo>
                    <a:pt x="472" y="67738"/>
                    <a:pt x="985" y="77855"/>
                    <a:pt x="10162" y="95504"/>
                  </a:cubicBezTo>
                  <a:cubicBezTo>
                    <a:pt x="30397" y="134418"/>
                    <a:pt x="19969" y="124434"/>
                    <a:pt x="41658" y="140208"/>
                  </a:cubicBezTo>
                  <a:cubicBezTo>
                    <a:pt x="50802" y="138176"/>
                    <a:pt x="60352" y="137488"/>
                    <a:pt x="69090" y="134112"/>
                  </a:cubicBezTo>
                  <a:cubicBezTo>
                    <a:pt x="80402" y="129741"/>
                    <a:pt x="88151" y="122497"/>
                    <a:pt x="94490" y="112776"/>
                  </a:cubicBezTo>
                  <a:cubicBezTo>
                    <a:pt x="97222" y="108588"/>
                    <a:pt x="99231" y="103971"/>
                    <a:pt x="101602" y="99568"/>
                  </a:cubicBezTo>
                  <a:cubicBezTo>
                    <a:pt x="102957" y="90424"/>
                    <a:pt x="105974" y="81375"/>
                    <a:pt x="105666" y="72136"/>
                  </a:cubicBezTo>
                  <a:cubicBezTo>
                    <a:pt x="105118" y="55698"/>
                    <a:pt x="105792" y="42848"/>
                    <a:pt x="102618" y="27432"/>
                  </a:cubicBezTo>
                  <a:cubicBezTo>
                    <a:pt x="97932" y="4670"/>
                    <a:pt x="77218" y="9313"/>
                    <a:pt x="71122" y="5080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02" name="Freeform: Shape 4701">
              <a:extLst>
                <a:ext uri="{FF2B5EF4-FFF2-40B4-BE49-F238E27FC236}">
                  <a16:creationId xmlns:a16="http://schemas.microsoft.com/office/drawing/2014/main" id="{649F03A1-D9C0-C78F-7926-DE21092C7BF1}"/>
                </a:ext>
              </a:extLst>
            </p:cNvPr>
            <p:cNvSpPr/>
            <p:nvPr/>
          </p:nvSpPr>
          <p:spPr>
            <a:xfrm>
              <a:off x="6246417" y="4592043"/>
              <a:ext cx="145663" cy="173354"/>
            </a:xfrm>
            <a:custGeom>
              <a:avLst/>
              <a:gdLst>
                <a:gd name="csX0" fmla="*/ 4439 w 77591"/>
                <a:gd name="csY0" fmla="*/ 28448 h 56896"/>
                <a:gd name="csX1" fmla="*/ 5455 w 77591"/>
                <a:gd name="csY1" fmla="*/ 33528 h 56896"/>
                <a:gd name="csX2" fmla="*/ 25775 w 77591"/>
                <a:gd name="csY2" fmla="*/ 56896 h 56896"/>
                <a:gd name="csX3" fmla="*/ 37967 w 77591"/>
                <a:gd name="csY3" fmla="*/ 54864 h 56896"/>
                <a:gd name="csX4" fmla="*/ 39999 w 77591"/>
                <a:gd name="csY4" fmla="*/ 51816 h 56896"/>
                <a:gd name="csX5" fmla="*/ 34919 w 77591"/>
                <a:gd name="csY5" fmla="*/ 25400 h 56896"/>
                <a:gd name="csX6" fmla="*/ 31871 w 77591"/>
                <a:gd name="csY6" fmla="*/ 24384 h 56896"/>
                <a:gd name="csX7" fmla="*/ 16631 w 77591"/>
                <a:gd name="csY7" fmla="*/ 22352 h 56896"/>
                <a:gd name="csX8" fmla="*/ 19679 w 77591"/>
                <a:gd name="csY8" fmla="*/ 10160 h 56896"/>
                <a:gd name="csX9" fmla="*/ 47111 w 77591"/>
                <a:gd name="csY9" fmla="*/ 0 h 56896"/>
                <a:gd name="csX10" fmla="*/ 50159 w 77591"/>
                <a:gd name="csY10" fmla="*/ 7112 h 56896"/>
                <a:gd name="csX11" fmla="*/ 45079 w 77591"/>
                <a:gd name="csY11" fmla="*/ 29464 h 56896"/>
                <a:gd name="csX12" fmla="*/ 44063 w 77591"/>
                <a:gd name="csY12" fmla="*/ 33528 h 56896"/>
                <a:gd name="csX13" fmla="*/ 41015 w 77591"/>
                <a:gd name="csY13" fmla="*/ 39624 h 56896"/>
                <a:gd name="csX14" fmla="*/ 57271 w 77591"/>
                <a:gd name="csY14" fmla="*/ 27432 h 56896"/>
                <a:gd name="csX15" fmla="*/ 64383 w 77591"/>
                <a:gd name="csY15" fmla="*/ 18288 h 56896"/>
                <a:gd name="csX16" fmla="*/ 67431 w 77591"/>
                <a:gd name="csY16" fmla="*/ 19304 h 56896"/>
                <a:gd name="csX17" fmla="*/ 77591 w 77591"/>
                <a:gd name="csY17" fmla="*/ 18288 h 56896"/>
                <a:gd name="csX18" fmla="*/ 75559 w 77591"/>
                <a:gd name="csY18" fmla="*/ 4064 h 56896"/>
                <a:gd name="csX19" fmla="*/ 66415 w 77591"/>
                <a:gd name="csY19" fmla="*/ 1016 h 56896"/>
                <a:gd name="csX20" fmla="*/ 4439 w 77591"/>
                <a:gd name="csY20" fmla="*/ 28448 h 568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77591" h="56896">
                  <a:moveTo>
                    <a:pt x="4439" y="28448"/>
                  </a:moveTo>
                  <a:cubicBezTo>
                    <a:pt x="-5721" y="33867"/>
                    <a:pt x="4623" y="32015"/>
                    <a:pt x="5455" y="33528"/>
                  </a:cubicBezTo>
                  <a:cubicBezTo>
                    <a:pt x="14094" y="49235"/>
                    <a:pt x="13637" y="47186"/>
                    <a:pt x="25775" y="56896"/>
                  </a:cubicBezTo>
                  <a:cubicBezTo>
                    <a:pt x="29839" y="56219"/>
                    <a:pt x="34087" y="56250"/>
                    <a:pt x="37967" y="54864"/>
                  </a:cubicBezTo>
                  <a:cubicBezTo>
                    <a:pt x="39117" y="54453"/>
                    <a:pt x="39946" y="53036"/>
                    <a:pt x="39999" y="51816"/>
                  </a:cubicBezTo>
                  <a:cubicBezTo>
                    <a:pt x="40447" y="41509"/>
                    <a:pt x="42174" y="32655"/>
                    <a:pt x="34919" y="25400"/>
                  </a:cubicBezTo>
                  <a:cubicBezTo>
                    <a:pt x="34162" y="24643"/>
                    <a:pt x="32927" y="24560"/>
                    <a:pt x="31871" y="24384"/>
                  </a:cubicBezTo>
                  <a:cubicBezTo>
                    <a:pt x="26816" y="23541"/>
                    <a:pt x="21711" y="23029"/>
                    <a:pt x="16631" y="22352"/>
                  </a:cubicBezTo>
                  <a:cubicBezTo>
                    <a:pt x="17647" y="18288"/>
                    <a:pt x="16790" y="13193"/>
                    <a:pt x="19679" y="10160"/>
                  </a:cubicBezTo>
                  <a:cubicBezTo>
                    <a:pt x="28846" y="535"/>
                    <a:pt x="36275" y="1084"/>
                    <a:pt x="47111" y="0"/>
                  </a:cubicBezTo>
                  <a:cubicBezTo>
                    <a:pt x="48127" y="2371"/>
                    <a:pt x="50036" y="4536"/>
                    <a:pt x="50159" y="7112"/>
                  </a:cubicBezTo>
                  <a:cubicBezTo>
                    <a:pt x="50675" y="17940"/>
                    <a:pt x="48022" y="20634"/>
                    <a:pt x="45079" y="29464"/>
                  </a:cubicBezTo>
                  <a:cubicBezTo>
                    <a:pt x="44637" y="30789"/>
                    <a:pt x="44582" y="32232"/>
                    <a:pt x="44063" y="33528"/>
                  </a:cubicBezTo>
                  <a:cubicBezTo>
                    <a:pt x="43219" y="35637"/>
                    <a:pt x="38766" y="39945"/>
                    <a:pt x="41015" y="39624"/>
                  </a:cubicBezTo>
                  <a:cubicBezTo>
                    <a:pt x="42210" y="39453"/>
                    <a:pt x="55122" y="29747"/>
                    <a:pt x="57271" y="27432"/>
                  </a:cubicBezTo>
                  <a:cubicBezTo>
                    <a:pt x="59898" y="24602"/>
                    <a:pt x="62012" y="21336"/>
                    <a:pt x="64383" y="18288"/>
                  </a:cubicBezTo>
                  <a:cubicBezTo>
                    <a:pt x="65399" y="18627"/>
                    <a:pt x="66726" y="18498"/>
                    <a:pt x="67431" y="19304"/>
                  </a:cubicBezTo>
                  <a:cubicBezTo>
                    <a:pt x="74584" y="27479"/>
                    <a:pt x="68110" y="30930"/>
                    <a:pt x="77591" y="18288"/>
                  </a:cubicBezTo>
                  <a:cubicBezTo>
                    <a:pt x="76914" y="13547"/>
                    <a:pt x="78161" y="8085"/>
                    <a:pt x="75559" y="4064"/>
                  </a:cubicBezTo>
                  <a:cubicBezTo>
                    <a:pt x="73814" y="1367"/>
                    <a:pt x="69580" y="1566"/>
                    <a:pt x="66415" y="1016"/>
                  </a:cubicBezTo>
                  <a:cubicBezTo>
                    <a:pt x="53360" y="-1254"/>
                    <a:pt x="14599" y="23029"/>
                    <a:pt x="4439" y="28448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03" name="Freeform: Shape 4702">
              <a:extLst>
                <a:ext uri="{FF2B5EF4-FFF2-40B4-BE49-F238E27FC236}">
                  <a16:creationId xmlns:a16="http://schemas.microsoft.com/office/drawing/2014/main" id="{E00B2684-6318-9703-6C06-E5DB6CCD7194}"/>
                </a:ext>
              </a:extLst>
            </p:cNvPr>
            <p:cNvSpPr/>
            <p:nvPr/>
          </p:nvSpPr>
          <p:spPr>
            <a:xfrm>
              <a:off x="6306640" y="4772535"/>
              <a:ext cx="45719" cy="45719"/>
            </a:xfrm>
            <a:custGeom>
              <a:avLst/>
              <a:gdLst>
                <a:gd name="csX0" fmla="*/ 15300 w 82367"/>
                <a:gd name="csY0" fmla="*/ 0 h 82296"/>
                <a:gd name="csX1" fmla="*/ 14284 w 82367"/>
                <a:gd name="csY1" fmla="*/ 5080 h 82296"/>
                <a:gd name="csX2" fmla="*/ 7172 w 82367"/>
                <a:gd name="csY2" fmla="*/ 14224 h 82296"/>
                <a:gd name="csX3" fmla="*/ 1076 w 82367"/>
                <a:gd name="csY3" fmla="*/ 27432 h 82296"/>
                <a:gd name="csX4" fmla="*/ 60 w 82367"/>
                <a:gd name="csY4" fmla="*/ 34544 h 82296"/>
                <a:gd name="csX5" fmla="*/ 10220 w 82367"/>
                <a:gd name="csY5" fmla="*/ 70104 h 82296"/>
                <a:gd name="csX6" fmla="*/ 19364 w 82367"/>
                <a:gd name="csY6" fmla="*/ 77216 h 82296"/>
                <a:gd name="csX7" fmla="*/ 29524 w 82367"/>
                <a:gd name="csY7" fmla="*/ 82296 h 82296"/>
                <a:gd name="csX8" fmla="*/ 49844 w 82367"/>
                <a:gd name="csY8" fmla="*/ 80264 h 82296"/>
                <a:gd name="csX9" fmla="*/ 56956 w 82367"/>
                <a:gd name="csY9" fmla="*/ 77216 h 82296"/>
                <a:gd name="csX10" fmla="*/ 67116 w 82367"/>
                <a:gd name="csY10" fmla="*/ 71120 h 82296"/>
                <a:gd name="csX11" fmla="*/ 78292 w 82367"/>
                <a:gd name="csY11" fmla="*/ 58928 h 82296"/>
                <a:gd name="csX12" fmla="*/ 81340 w 82367"/>
                <a:gd name="csY12" fmla="*/ 49784 h 82296"/>
                <a:gd name="csX13" fmla="*/ 76260 w 82367"/>
                <a:gd name="csY13" fmla="*/ 22352 h 82296"/>
                <a:gd name="csX14" fmla="*/ 69148 w 82367"/>
                <a:gd name="csY14" fmla="*/ 16256 h 82296"/>
                <a:gd name="csX15" fmla="*/ 58988 w 82367"/>
                <a:gd name="csY15" fmla="*/ 11176 h 82296"/>
                <a:gd name="csX16" fmla="*/ 38668 w 82367"/>
                <a:gd name="csY16" fmla="*/ 8128 h 82296"/>
                <a:gd name="csX17" fmla="*/ 15300 w 82367"/>
                <a:gd name="csY17" fmla="*/ 0 h 822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82367" h="82296">
                  <a:moveTo>
                    <a:pt x="15300" y="0"/>
                  </a:moveTo>
                  <a:cubicBezTo>
                    <a:pt x="14961" y="1693"/>
                    <a:pt x="15141" y="3581"/>
                    <a:pt x="14284" y="5080"/>
                  </a:cubicBezTo>
                  <a:cubicBezTo>
                    <a:pt x="12368" y="8433"/>
                    <a:pt x="8693" y="10675"/>
                    <a:pt x="7172" y="14224"/>
                  </a:cubicBezTo>
                  <a:cubicBezTo>
                    <a:pt x="3229" y="23424"/>
                    <a:pt x="5277" y="19029"/>
                    <a:pt x="1076" y="27432"/>
                  </a:cubicBezTo>
                  <a:cubicBezTo>
                    <a:pt x="737" y="29803"/>
                    <a:pt x="-252" y="32170"/>
                    <a:pt x="60" y="34544"/>
                  </a:cubicBezTo>
                  <a:cubicBezTo>
                    <a:pt x="2714" y="54718"/>
                    <a:pt x="-724" y="60844"/>
                    <a:pt x="10220" y="70104"/>
                  </a:cubicBezTo>
                  <a:cubicBezTo>
                    <a:pt x="13168" y="72598"/>
                    <a:pt x="16099" y="75154"/>
                    <a:pt x="19364" y="77216"/>
                  </a:cubicBezTo>
                  <a:cubicBezTo>
                    <a:pt x="22565" y="79238"/>
                    <a:pt x="26137" y="80603"/>
                    <a:pt x="29524" y="82296"/>
                  </a:cubicBezTo>
                  <a:cubicBezTo>
                    <a:pt x="36297" y="81619"/>
                    <a:pt x="43151" y="81504"/>
                    <a:pt x="49844" y="80264"/>
                  </a:cubicBezTo>
                  <a:cubicBezTo>
                    <a:pt x="52380" y="79794"/>
                    <a:pt x="54677" y="78423"/>
                    <a:pt x="56956" y="77216"/>
                  </a:cubicBezTo>
                  <a:cubicBezTo>
                    <a:pt x="60447" y="75368"/>
                    <a:pt x="63979" y="73519"/>
                    <a:pt x="67116" y="71120"/>
                  </a:cubicBezTo>
                  <a:cubicBezTo>
                    <a:pt x="71570" y="67714"/>
                    <a:pt x="74845" y="63237"/>
                    <a:pt x="78292" y="58928"/>
                  </a:cubicBezTo>
                  <a:cubicBezTo>
                    <a:pt x="79308" y="55880"/>
                    <a:pt x="80643" y="52920"/>
                    <a:pt x="81340" y="49784"/>
                  </a:cubicBezTo>
                  <a:cubicBezTo>
                    <a:pt x="83676" y="39272"/>
                    <a:pt x="82047" y="33035"/>
                    <a:pt x="76260" y="22352"/>
                  </a:cubicBezTo>
                  <a:cubicBezTo>
                    <a:pt x="74773" y="19607"/>
                    <a:pt x="71769" y="17952"/>
                    <a:pt x="69148" y="16256"/>
                  </a:cubicBezTo>
                  <a:cubicBezTo>
                    <a:pt x="65969" y="14199"/>
                    <a:pt x="62647" y="12152"/>
                    <a:pt x="58988" y="11176"/>
                  </a:cubicBezTo>
                  <a:cubicBezTo>
                    <a:pt x="52370" y="9411"/>
                    <a:pt x="38668" y="8128"/>
                    <a:pt x="38668" y="8128"/>
                  </a:cubicBezTo>
                  <a:lnTo>
                    <a:pt x="15300" y="0"/>
                  </a:ln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grpSp>
          <p:nvGrpSpPr>
            <p:cNvPr id="4706" name="Group 4705">
              <a:extLst>
                <a:ext uri="{FF2B5EF4-FFF2-40B4-BE49-F238E27FC236}">
                  <a16:creationId xmlns:a16="http://schemas.microsoft.com/office/drawing/2014/main" id="{0E387007-3F3C-1768-8AA8-396DBE6BAC2B}"/>
                </a:ext>
              </a:extLst>
            </p:cNvPr>
            <p:cNvGrpSpPr/>
            <p:nvPr/>
          </p:nvGrpSpPr>
          <p:grpSpPr>
            <a:xfrm>
              <a:off x="6210346" y="4885590"/>
              <a:ext cx="116987" cy="126593"/>
              <a:chOff x="6338677" y="4602480"/>
              <a:chExt cx="118003" cy="144248"/>
            </a:xfrm>
          </p:grpSpPr>
          <p:sp>
            <p:nvSpPr>
              <p:cNvPr id="4704" name="Freeform: Shape 4703">
                <a:extLst>
                  <a:ext uri="{FF2B5EF4-FFF2-40B4-BE49-F238E27FC236}">
                    <a16:creationId xmlns:a16="http://schemas.microsoft.com/office/drawing/2014/main" id="{73E17AD5-4436-33C4-004D-D41B836AE35D}"/>
                  </a:ext>
                </a:extLst>
              </p:cNvPr>
              <p:cNvSpPr/>
              <p:nvPr/>
            </p:nvSpPr>
            <p:spPr>
              <a:xfrm>
                <a:off x="6345071" y="4602480"/>
                <a:ext cx="111609" cy="69088"/>
              </a:xfrm>
              <a:custGeom>
                <a:avLst/>
                <a:gdLst>
                  <a:gd name="csX0" fmla="*/ 12041 w 111609"/>
                  <a:gd name="csY0" fmla="*/ 30480 h 69088"/>
                  <a:gd name="csX1" fmla="*/ 6961 w 111609"/>
                  <a:gd name="csY1" fmla="*/ 31496 h 69088"/>
                  <a:gd name="csX2" fmla="*/ 2897 w 111609"/>
                  <a:gd name="csY2" fmla="*/ 60960 h 69088"/>
                  <a:gd name="csX3" fmla="*/ 8993 w 111609"/>
                  <a:gd name="csY3" fmla="*/ 65024 h 69088"/>
                  <a:gd name="csX4" fmla="*/ 22201 w 111609"/>
                  <a:gd name="csY4" fmla="*/ 69088 h 69088"/>
                  <a:gd name="csX5" fmla="*/ 33377 w 111609"/>
                  <a:gd name="csY5" fmla="*/ 61976 h 69088"/>
                  <a:gd name="csX6" fmla="*/ 36425 w 111609"/>
                  <a:gd name="csY6" fmla="*/ 54864 h 69088"/>
                  <a:gd name="csX7" fmla="*/ 43537 w 111609"/>
                  <a:gd name="csY7" fmla="*/ 51816 h 69088"/>
                  <a:gd name="csX8" fmla="*/ 47601 w 111609"/>
                  <a:gd name="csY8" fmla="*/ 48768 h 69088"/>
                  <a:gd name="csX9" fmla="*/ 53697 w 111609"/>
                  <a:gd name="csY9" fmla="*/ 44704 h 69088"/>
                  <a:gd name="csX10" fmla="*/ 60809 w 111609"/>
                  <a:gd name="csY10" fmla="*/ 38608 h 69088"/>
                  <a:gd name="csX11" fmla="*/ 66905 w 111609"/>
                  <a:gd name="csY11" fmla="*/ 34544 h 69088"/>
                  <a:gd name="csX12" fmla="*/ 71985 w 111609"/>
                  <a:gd name="csY12" fmla="*/ 30480 h 69088"/>
                  <a:gd name="csX13" fmla="*/ 85193 w 111609"/>
                  <a:gd name="csY13" fmla="*/ 28448 h 69088"/>
                  <a:gd name="csX14" fmla="*/ 88241 w 111609"/>
                  <a:gd name="csY14" fmla="*/ 29464 h 69088"/>
                  <a:gd name="csX15" fmla="*/ 82145 w 111609"/>
                  <a:gd name="csY15" fmla="*/ 61976 h 69088"/>
                  <a:gd name="csX16" fmla="*/ 84177 w 111609"/>
                  <a:gd name="csY16" fmla="*/ 65024 h 69088"/>
                  <a:gd name="csX17" fmla="*/ 105513 w 111609"/>
                  <a:gd name="csY17" fmla="*/ 57912 h 69088"/>
                  <a:gd name="csX18" fmla="*/ 111609 w 111609"/>
                  <a:gd name="csY18" fmla="*/ 37592 h 69088"/>
                  <a:gd name="csX19" fmla="*/ 108561 w 111609"/>
                  <a:gd name="csY19" fmla="*/ 11176 h 69088"/>
                  <a:gd name="csX20" fmla="*/ 103481 w 111609"/>
                  <a:gd name="csY20" fmla="*/ 5080 h 69088"/>
                  <a:gd name="csX21" fmla="*/ 76049 w 111609"/>
                  <a:gd name="csY21" fmla="*/ 3048 h 69088"/>
                  <a:gd name="csX22" fmla="*/ 38457 w 111609"/>
                  <a:gd name="csY22" fmla="*/ 0 h 69088"/>
                  <a:gd name="csX23" fmla="*/ 12041 w 111609"/>
                  <a:gd name="csY23" fmla="*/ 30480 h 690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111609" h="69088">
                    <a:moveTo>
                      <a:pt x="12041" y="30480"/>
                    </a:moveTo>
                    <a:cubicBezTo>
                      <a:pt x="10348" y="30819"/>
                      <a:pt x="8239" y="30334"/>
                      <a:pt x="6961" y="31496"/>
                    </a:cubicBezTo>
                    <a:cubicBezTo>
                      <a:pt x="-2094" y="39728"/>
                      <a:pt x="-1018" y="49215"/>
                      <a:pt x="2897" y="60960"/>
                    </a:cubicBezTo>
                    <a:cubicBezTo>
                      <a:pt x="3669" y="63277"/>
                      <a:pt x="6843" y="63866"/>
                      <a:pt x="8993" y="65024"/>
                    </a:cubicBezTo>
                    <a:cubicBezTo>
                      <a:pt x="15337" y="68440"/>
                      <a:pt x="15687" y="68002"/>
                      <a:pt x="22201" y="69088"/>
                    </a:cubicBezTo>
                    <a:cubicBezTo>
                      <a:pt x="25926" y="66717"/>
                      <a:pt x="30255" y="65098"/>
                      <a:pt x="33377" y="61976"/>
                    </a:cubicBezTo>
                    <a:cubicBezTo>
                      <a:pt x="35201" y="60152"/>
                      <a:pt x="34601" y="56688"/>
                      <a:pt x="36425" y="54864"/>
                    </a:cubicBezTo>
                    <a:cubicBezTo>
                      <a:pt x="38249" y="53040"/>
                      <a:pt x="41273" y="53051"/>
                      <a:pt x="43537" y="51816"/>
                    </a:cubicBezTo>
                    <a:cubicBezTo>
                      <a:pt x="45024" y="51005"/>
                      <a:pt x="46214" y="49739"/>
                      <a:pt x="47601" y="48768"/>
                    </a:cubicBezTo>
                    <a:cubicBezTo>
                      <a:pt x="49602" y="47368"/>
                      <a:pt x="51769" y="46203"/>
                      <a:pt x="53697" y="44704"/>
                    </a:cubicBezTo>
                    <a:cubicBezTo>
                      <a:pt x="67228" y="34180"/>
                      <a:pt x="44652" y="49918"/>
                      <a:pt x="60809" y="38608"/>
                    </a:cubicBezTo>
                    <a:cubicBezTo>
                      <a:pt x="62810" y="37208"/>
                      <a:pt x="64930" y="35980"/>
                      <a:pt x="66905" y="34544"/>
                    </a:cubicBezTo>
                    <a:cubicBezTo>
                      <a:pt x="68659" y="33269"/>
                      <a:pt x="69928" y="31166"/>
                      <a:pt x="71985" y="30480"/>
                    </a:cubicBezTo>
                    <a:cubicBezTo>
                      <a:pt x="76211" y="29071"/>
                      <a:pt x="80790" y="29125"/>
                      <a:pt x="85193" y="28448"/>
                    </a:cubicBezTo>
                    <a:cubicBezTo>
                      <a:pt x="86209" y="28787"/>
                      <a:pt x="88241" y="28393"/>
                      <a:pt x="88241" y="29464"/>
                    </a:cubicBezTo>
                    <a:cubicBezTo>
                      <a:pt x="88241" y="39249"/>
                      <a:pt x="84610" y="52117"/>
                      <a:pt x="82145" y="61976"/>
                    </a:cubicBezTo>
                    <a:cubicBezTo>
                      <a:pt x="82822" y="62992"/>
                      <a:pt x="82956" y="65024"/>
                      <a:pt x="84177" y="65024"/>
                    </a:cubicBezTo>
                    <a:cubicBezTo>
                      <a:pt x="92878" y="65024"/>
                      <a:pt x="98344" y="61497"/>
                      <a:pt x="105513" y="57912"/>
                    </a:cubicBezTo>
                    <a:cubicBezTo>
                      <a:pt x="106543" y="54823"/>
                      <a:pt x="111609" y="40188"/>
                      <a:pt x="111609" y="37592"/>
                    </a:cubicBezTo>
                    <a:cubicBezTo>
                      <a:pt x="111609" y="28728"/>
                      <a:pt x="110711" y="19775"/>
                      <a:pt x="108561" y="11176"/>
                    </a:cubicBezTo>
                    <a:cubicBezTo>
                      <a:pt x="107919" y="8610"/>
                      <a:pt x="106047" y="5722"/>
                      <a:pt x="103481" y="5080"/>
                    </a:cubicBezTo>
                    <a:cubicBezTo>
                      <a:pt x="94586" y="2856"/>
                      <a:pt x="85162" y="4061"/>
                      <a:pt x="76049" y="3048"/>
                    </a:cubicBezTo>
                    <a:cubicBezTo>
                      <a:pt x="51357" y="304"/>
                      <a:pt x="63886" y="1338"/>
                      <a:pt x="38457" y="0"/>
                    </a:cubicBezTo>
                    <a:lnTo>
                      <a:pt x="12041" y="30480"/>
                    </a:ln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05" name="Freeform: Shape 4704">
                <a:extLst>
                  <a:ext uri="{FF2B5EF4-FFF2-40B4-BE49-F238E27FC236}">
                    <a16:creationId xmlns:a16="http://schemas.microsoft.com/office/drawing/2014/main" id="{BA18E5A1-CA77-92D5-D31B-C883488D2F14}"/>
                  </a:ext>
                </a:extLst>
              </p:cNvPr>
              <p:cNvSpPr/>
              <p:nvPr/>
            </p:nvSpPr>
            <p:spPr>
              <a:xfrm rot="11588802">
                <a:off x="6338677" y="4677640"/>
                <a:ext cx="111609" cy="69088"/>
              </a:xfrm>
              <a:custGeom>
                <a:avLst/>
                <a:gdLst>
                  <a:gd name="csX0" fmla="*/ 12041 w 111609"/>
                  <a:gd name="csY0" fmla="*/ 30480 h 69088"/>
                  <a:gd name="csX1" fmla="*/ 6961 w 111609"/>
                  <a:gd name="csY1" fmla="*/ 31496 h 69088"/>
                  <a:gd name="csX2" fmla="*/ 2897 w 111609"/>
                  <a:gd name="csY2" fmla="*/ 60960 h 69088"/>
                  <a:gd name="csX3" fmla="*/ 8993 w 111609"/>
                  <a:gd name="csY3" fmla="*/ 65024 h 69088"/>
                  <a:gd name="csX4" fmla="*/ 22201 w 111609"/>
                  <a:gd name="csY4" fmla="*/ 69088 h 69088"/>
                  <a:gd name="csX5" fmla="*/ 33377 w 111609"/>
                  <a:gd name="csY5" fmla="*/ 61976 h 69088"/>
                  <a:gd name="csX6" fmla="*/ 36425 w 111609"/>
                  <a:gd name="csY6" fmla="*/ 54864 h 69088"/>
                  <a:gd name="csX7" fmla="*/ 43537 w 111609"/>
                  <a:gd name="csY7" fmla="*/ 51816 h 69088"/>
                  <a:gd name="csX8" fmla="*/ 47601 w 111609"/>
                  <a:gd name="csY8" fmla="*/ 48768 h 69088"/>
                  <a:gd name="csX9" fmla="*/ 53697 w 111609"/>
                  <a:gd name="csY9" fmla="*/ 44704 h 69088"/>
                  <a:gd name="csX10" fmla="*/ 60809 w 111609"/>
                  <a:gd name="csY10" fmla="*/ 38608 h 69088"/>
                  <a:gd name="csX11" fmla="*/ 66905 w 111609"/>
                  <a:gd name="csY11" fmla="*/ 34544 h 69088"/>
                  <a:gd name="csX12" fmla="*/ 71985 w 111609"/>
                  <a:gd name="csY12" fmla="*/ 30480 h 69088"/>
                  <a:gd name="csX13" fmla="*/ 85193 w 111609"/>
                  <a:gd name="csY13" fmla="*/ 28448 h 69088"/>
                  <a:gd name="csX14" fmla="*/ 88241 w 111609"/>
                  <a:gd name="csY14" fmla="*/ 29464 h 69088"/>
                  <a:gd name="csX15" fmla="*/ 82145 w 111609"/>
                  <a:gd name="csY15" fmla="*/ 61976 h 69088"/>
                  <a:gd name="csX16" fmla="*/ 84177 w 111609"/>
                  <a:gd name="csY16" fmla="*/ 65024 h 69088"/>
                  <a:gd name="csX17" fmla="*/ 105513 w 111609"/>
                  <a:gd name="csY17" fmla="*/ 57912 h 69088"/>
                  <a:gd name="csX18" fmla="*/ 111609 w 111609"/>
                  <a:gd name="csY18" fmla="*/ 37592 h 69088"/>
                  <a:gd name="csX19" fmla="*/ 108561 w 111609"/>
                  <a:gd name="csY19" fmla="*/ 11176 h 69088"/>
                  <a:gd name="csX20" fmla="*/ 103481 w 111609"/>
                  <a:gd name="csY20" fmla="*/ 5080 h 69088"/>
                  <a:gd name="csX21" fmla="*/ 76049 w 111609"/>
                  <a:gd name="csY21" fmla="*/ 3048 h 69088"/>
                  <a:gd name="csX22" fmla="*/ 38457 w 111609"/>
                  <a:gd name="csY22" fmla="*/ 0 h 69088"/>
                  <a:gd name="csX23" fmla="*/ 12041 w 111609"/>
                  <a:gd name="csY23" fmla="*/ 30480 h 690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111609" h="69088">
                    <a:moveTo>
                      <a:pt x="12041" y="30480"/>
                    </a:moveTo>
                    <a:cubicBezTo>
                      <a:pt x="10348" y="30819"/>
                      <a:pt x="8239" y="30334"/>
                      <a:pt x="6961" y="31496"/>
                    </a:cubicBezTo>
                    <a:cubicBezTo>
                      <a:pt x="-2094" y="39728"/>
                      <a:pt x="-1018" y="49215"/>
                      <a:pt x="2897" y="60960"/>
                    </a:cubicBezTo>
                    <a:cubicBezTo>
                      <a:pt x="3669" y="63277"/>
                      <a:pt x="6843" y="63866"/>
                      <a:pt x="8993" y="65024"/>
                    </a:cubicBezTo>
                    <a:cubicBezTo>
                      <a:pt x="15337" y="68440"/>
                      <a:pt x="15687" y="68002"/>
                      <a:pt x="22201" y="69088"/>
                    </a:cubicBezTo>
                    <a:cubicBezTo>
                      <a:pt x="25926" y="66717"/>
                      <a:pt x="30255" y="65098"/>
                      <a:pt x="33377" y="61976"/>
                    </a:cubicBezTo>
                    <a:cubicBezTo>
                      <a:pt x="35201" y="60152"/>
                      <a:pt x="34601" y="56688"/>
                      <a:pt x="36425" y="54864"/>
                    </a:cubicBezTo>
                    <a:cubicBezTo>
                      <a:pt x="38249" y="53040"/>
                      <a:pt x="41273" y="53051"/>
                      <a:pt x="43537" y="51816"/>
                    </a:cubicBezTo>
                    <a:cubicBezTo>
                      <a:pt x="45024" y="51005"/>
                      <a:pt x="46214" y="49739"/>
                      <a:pt x="47601" y="48768"/>
                    </a:cubicBezTo>
                    <a:cubicBezTo>
                      <a:pt x="49602" y="47368"/>
                      <a:pt x="51769" y="46203"/>
                      <a:pt x="53697" y="44704"/>
                    </a:cubicBezTo>
                    <a:cubicBezTo>
                      <a:pt x="67228" y="34180"/>
                      <a:pt x="44652" y="49918"/>
                      <a:pt x="60809" y="38608"/>
                    </a:cubicBezTo>
                    <a:cubicBezTo>
                      <a:pt x="62810" y="37208"/>
                      <a:pt x="64930" y="35980"/>
                      <a:pt x="66905" y="34544"/>
                    </a:cubicBezTo>
                    <a:cubicBezTo>
                      <a:pt x="68659" y="33269"/>
                      <a:pt x="69928" y="31166"/>
                      <a:pt x="71985" y="30480"/>
                    </a:cubicBezTo>
                    <a:cubicBezTo>
                      <a:pt x="76211" y="29071"/>
                      <a:pt x="80790" y="29125"/>
                      <a:pt x="85193" y="28448"/>
                    </a:cubicBezTo>
                    <a:cubicBezTo>
                      <a:pt x="86209" y="28787"/>
                      <a:pt x="88241" y="28393"/>
                      <a:pt x="88241" y="29464"/>
                    </a:cubicBezTo>
                    <a:cubicBezTo>
                      <a:pt x="88241" y="39249"/>
                      <a:pt x="84610" y="52117"/>
                      <a:pt x="82145" y="61976"/>
                    </a:cubicBezTo>
                    <a:cubicBezTo>
                      <a:pt x="82822" y="62992"/>
                      <a:pt x="82956" y="65024"/>
                      <a:pt x="84177" y="65024"/>
                    </a:cubicBezTo>
                    <a:cubicBezTo>
                      <a:pt x="92878" y="65024"/>
                      <a:pt x="98344" y="61497"/>
                      <a:pt x="105513" y="57912"/>
                    </a:cubicBezTo>
                    <a:cubicBezTo>
                      <a:pt x="106543" y="54823"/>
                      <a:pt x="111609" y="40188"/>
                      <a:pt x="111609" y="37592"/>
                    </a:cubicBezTo>
                    <a:cubicBezTo>
                      <a:pt x="111609" y="28728"/>
                      <a:pt x="110711" y="19775"/>
                      <a:pt x="108561" y="11176"/>
                    </a:cubicBezTo>
                    <a:cubicBezTo>
                      <a:pt x="107919" y="8610"/>
                      <a:pt x="106047" y="5722"/>
                      <a:pt x="103481" y="5080"/>
                    </a:cubicBezTo>
                    <a:cubicBezTo>
                      <a:pt x="94586" y="2856"/>
                      <a:pt x="85162" y="4061"/>
                      <a:pt x="76049" y="3048"/>
                    </a:cubicBezTo>
                    <a:cubicBezTo>
                      <a:pt x="51357" y="304"/>
                      <a:pt x="63886" y="1338"/>
                      <a:pt x="38457" y="0"/>
                    </a:cubicBezTo>
                    <a:lnTo>
                      <a:pt x="12041" y="30480"/>
                    </a:ln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</p:grpSp>
      <p:cxnSp>
        <p:nvCxnSpPr>
          <p:cNvPr id="4936" name="Straight Connector 4935">
            <a:extLst>
              <a:ext uri="{FF2B5EF4-FFF2-40B4-BE49-F238E27FC236}">
                <a16:creationId xmlns:a16="http://schemas.microsoft.com/office/drawing/2014/main" id="{FCFFA8CB-84E0-096C-CA68-204564B774BE}"/>
              </a:ext>
            </a:extLst>
          </p:cNvPr>
          <p:cNvCxnSpPr>
            <a:cxnSpLocks/>
          </p:cNvCxnSpPr>
          <p:nvPr/>
        </p:nvCxnSpPr>
        <p:spPr>
          <a:xfrm>
            <a:off x="4726973" y="1170595"/>
            <a:ext cx="0" cy="5171488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39" name="TextBox 4938">
            <a:extLst>
              <a:ext uri="{FF2B5EF4-FFF2-40B4-BE49-F238E27FC236}">
                <a16:creationId xmlns:a16="http://schemas.microsoft.com/office/drawing/2014/main" id="{EEB71A01-1B9F-1DCE-71F5-DB47263DAB46}"/>
              </a:ext>
            </a:extLst>
          </p:cNvPr>
          <p:cNvSpPr txBox="1"/>
          <p:nvPr/>
        </p:nvSpPr>
        <p:spPr>
          <a:xfrm>
            <a:off x="7636158" y="1538766"/>
            <a:ext cx="31045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rgbClr val="0000CD"/>
                </a:solidFill>
              </a:rPr>
              <a:t>Corner-water redistribution</a:t>
            </a:r>
            <a:endParaRPr lang="en-GB" sz="1600" noProof="0" dirty="0"/>
          </a:p>
        </p:txBody>
      </p:sp>
      <p:sp>
        <p:nvSpPr>
          <p:cNvPr id="4940" name="TextBox 4939">
            <a:extLst>
              <a:ext uri="{FF2B5EF4-FFF2-40B4-BE49-F238E27FC236}">
                <a16:creationId xmlns:a16="http://schemas.microsoft.com/office/drawing/2014/main" id="{5C5FB536-8FCD-7F16-9633-92E7DAD8ECB9}"/>
              </a:ext>
            </a:extLst>
          </p:cNvPr>
          <p:cNvSpPr txBox="1"/>
          <p:nvPr/>
        </p:nvSpPr>
        <p:spPr>
          <a:xfrm>
            <a:off x="433993" y="1087222"/>
            <a:ext cx="4518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rgbClr val="0000CD"/>
                </a:solidFill>
              </a:rPr>
              <a:t>Numerical update sequence (per time step)</a:t>
            </a:r>
            <a:endParaRPr lang="en-GB" sz="1600" noProof="0" dirty="0"/>
          </a:p>
        </p:txBody>
      </p:sp>
      <p:sp>
        <p:nvSpPr>
          <p:cNvPr id="4942" name="TextBox 4941">
            <a:extLst>
              <a:ext uri="{FF2B5EF4-FFF2-40B4-BE49-F238E27FC236}">
                <a16:creationId xmlns:a16="http://schemas.microsoft.com/office/drawing/2014/main" id="{FF6A1F37-71E3-873D-7ED1-8EF5555B6DF0}"/>
              </a:ext>
            </a:extLst>
          </p:cNvPr>
          <p:cNvSpPr txBox="1"/>
          <p:nvPr/>
        </p:nvSpPr>
        <p:spPr>
          <a:xfrm>
            <a:off x="7143544" y="943152"/>
            <a:ext cx="38123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00CD"/>
                </a:solidFill>
              </a:rPr>
              <a:t>Corner-w</a:t>
            </a:r>
            <a:r>
              <a:rPr lang="en-GB" sz="1600" b="1" noProof="0" dirty="0" err="1">
                <a:solidFill>
                  <a:srgbClr val="0000CD"/>
                </a:solidFill>
              </a:rPr>
              <a:t>ater</a:t>
            </a:r>
            <a:r>
              <a:rPr lang="en-GB" sz="1600" b="1" noProof="0" dirty="0">
                <a:solidFill>
                  <a:srgbClr val="0000CD"/>
                </a:solidFill>
              </a:rPr>
              <a:t> flux between elements</a:t>
            </a:r>
            <a:endParaRPr lang="en-GB" sz="1600" noProof="0" dirty="0"/>
          </a:p>
        </p:txBody>
      </p:sp>
      <p:cxnSp>
        <p:nvCxnSpPr>
          <p:cNvPr id="4943" name="Straight Connector 4942">
            <a:extLst>
              <a:ext uri="{FF2B5EF4-FFF2-40B4-BE49-F238E27FC236}">
                <a16:creationId xmlns:a16="http://schemas.microsoft.com/office/drawing/2014/main" id="{F0A80E28-EB4E-A87D-C256-1FC3301E5366}"/>
              </a:ext>
            </a:extLst>
          </p:cNvPr>
          <p:cNvCxnSpPr>
            <a:cxnSpLocks/>
          </p:cNvCxnSpPr>
          <p:nvPr/>
        </p:nvCxnSpPr>
        <p:spPr>
          <a:xfrm>
            <a:off x="4865913" y="3017103"/>
            <a:ext cx="6756722" cy="0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5" name="Straight Connector 4944">
            <a:extLst>
              <a:ext uri="{FF2B5EF4-FFF2-40B4-BE49-F238E27FC236}">
                <a16:creationId xmlns:a16="http://schemas.microsoft.com/office/drawing/2014/main" id="{06096997-A9B1-A664-4E0B-70C9E06584BA}"/>
              </a:ext>
            </a:extLst>
          </p:cNvPr>
          <p:cNvCxnSpPr>
            <a:cxnSpLocks/>
          </p:cNvCxnSpPr>
          <p:nvPr/>
        </p:nvCxnSpPr>
        <p:spPr>
          <a:xfrm>
            <a:off x="4865913" y="5024064"/>
            <a:ext cx="6756722" cy="0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46" name="TextBox 4945">
            <a:extLst>
              <a:ext uri="{FF2B5EF4-FFF2-40B4-BE49-F238E27FC236}">
                <a16:creationId xmlns:a16="http://schemas.microsoft.com/office/drawing/2014/main" id="{31F36A4E-9637-501F-C329-50B45C1780DB}"/>
              </a:ext>
            </a:extLst>
          </p:cNvPr>
          <p:cNvSpPr txBox="1"/>
          <p:nvPr/>
        </p:nvSpPr>
        <p:spPr>
          <a:xfrm>
            <a:off x="4865913" y="5041185"/>
            <a:ext cx="37304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rgbClr val="0000CD"/>
                </a:solidFill>
              </a:rPr>
              <a:t>Geometry and flow field feedback</a:t>
            </a:r>
            <a:endParaRPr lang="en-GB" sz="1600" noProof="0" dirty="0"/>
          </a:p>
        </p:txBody>
      </p:sp>
      <p:sp>
        <p:nvSpPr>
          <p:cNvPr id="4947" name="Arrow: Right 4946">
            <a:extLst>
              <a:ext uri="{FF2B5EF4-FFF2-40B4-BE49-F238E27FC236}">
                <a16:creationId xmlns:a16="http://schemas.microsoft.com/office/drawing/2014/main" id="{D8AC4943-FECF-0F90-0BDA-FA61C880774A}"/>
              </a:ext>
            </a:extLst>
          </p:cNvPr>
          <p:cNvSpPr/>
          <p:nvPr/>
        </p:nvSpPr>
        <p:spPr>
          <a:xfrm>
            <a:off x="6275674" y="5665358"/>
            <a:ext cx="317459" cy="23363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4948" name="Arrow: Right 4947">
            <a:extLst>
              <a:ext uri="{FF2B5EF4-FFF2-40B4-BE49-F238E27FC236}">
                <a16:creationId xmlns:a16="http://schemas.microsoft.com/office/drawing/2014/main" id="{A803C121-CDB3-6893-2E14-A7F78DF5901E}"/>
              </a:ext>
            </a:extLst>
          </p:cNvPr>
          <p:cNvSpPr/>
          <p:nvPr/>
        </p:nvSpPr>
        <p:spPr>
          <a:xfrm>
            <a:off x="7948161" y="5684370"/>
            <a:ext cx="317459" cy="23363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4949" name="Arrow: Right 4948">
            <a:extLst>
              <a:ext uri="{FF2B5EF4-FFF2-40B4-BE49-F238E27FC236}">
                <a16:creationId xmlns:a16="http://schemas.microsoft.com/office/drawing/2014/main" id="{D0612F57-5512-D9A9-70CE-3E3D4DACDF1D}"/>
              </a:ext>
            </a:extLst>
          </p:cNvPr>
          <p:cNvSpPr/>
          <p:nvPr/>
        </p:nvSpPr>
        <p:spPr>
          <a:xfrm>
            <a:off x="9655915" y="5674176"/>
            <a:ext cx="317459" cy="23363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grpSp>
        <p:nvGrpSpPr>
          <p:cNvPr id="4965" name="Group 4964">
            <a:extLst>
              <a:ext uri="{FF2B5EF4-FFF2-40B4-BE49-F238E27FC236}">
                <a16:creationId xmlns:a16="http://schemas.microsoft.com/office/drawing/2014/main" id="{AF0A9BAC-327A-684D-3370-52A3E3687FF1}"/>
              </a:ext>
            </a:extLst>
          </p:cNvPr>
          <p:cNvGrpSpPr/>
          <p:nvPr/>
        </p:nvGrpSpPr>
        <p:grpSpPr>
          <a:xfrm>
            <a:off x="1259865" y="1587937"/>
            <a:ext cx="3023510" cy="4825863"/>
            <a:chOff x="1382154" y="1449408"/>
            <a:chExt cx="3023510" cy="4705550"/>
          </a:xfrm>
        </p:grpSpPr>
        <p:grpSp>
          <p:nvGrpSpPr>
            <p:cNvPr id="4964" name="Group 4963">
              <a:extLst>
                <a:ext uri="{FF2B5EF4-FFF2-40B4-BE49-F238E27FC236}">
                  <a16:creationId xmlns:a16="http://schemas.microsoft.com/office/drawing/2014/main" id="{9FA29D8F-2374-897B-4717-693163D0EF9E}"/>
                </a:ext>
              </a:extLst>
            </p:cNvPr>
            <p:cNvGrpSpPr/>
            <p:nvPr/>
          </p:nvGrpSpPr>
          <p:grpSpPr>
            <a:xfrm>
              <a:off x="1382155" y="1449408"/>
              <a:ext cx="3023509" cy="4705550"/>
              <a:chOff x="1382155" y="1449408"/>
              <a:chExt cx="3023509" cy="4705550"/>
            </a:xfrm>
          </p:grpSpPr>
          <p:sp>
            <p:nvSpPr>
              <p:cNvPr id="4928" name="TextBox 4927">
                <a:extLst>
                  <a:ext uri="{FF2B5EF4-FFF2-40B4-BE49-F238E27FC236}">
                    <a16:creationId xmlns:a16="http://schemas.microsoft.com/office/drawing/2014/main" id="{6D85BC2F-B044-BC3B-680E-2ABBEF35E76A}"/>
                  </a:ext>
                </a:extLst>
              </p:cNvPr>
              <p:cNvSpPr txBox="1"/>
              <p:nvPr/>
            </p:nvSpPr>
            <p:spPr>
              <a:xfrm>
                <a:off x="1382156" y="4317698"/>
                <a:ext cx="3006599" cy="431493"/>
              </a:xfrm>
              <a:prstGeom prst="roundRect">
                <a:avLst/>
              </a:prstGeom>
              <a:noFill/>
              <a:ln w="19050">
                <a:solidFill>
                  <a:srgbClr val="C2D2F5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GB" sz="1400" b="1" noProof="0" dirty="0"/>
                  <a:t>Salt transport</a:t>
                </a:r>
              </a:p>
              <a:p>
                <a:pPr algn="ctr">
                  <a:lnSpc>
                    <a:spcPct val="105000"/>
                  </a:lnSpc>
                </a:pPr>
                <a:r>
                  <a:rPr lang="en-GB" sz="1400" noProof="0" dirty="0"/>
                  <a:t>Advective transport of salt</a:t>
                </a:r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930" name="TextBox 4929">
                    <a:extLst>
                      <a:ext uri="{FF2B5EF4-FFF2-40B4-BE49-F238E27FC236}">
                        <a16:creationId xmlns:a16="http://schemas.microsoft.com/office/drawing/2014/main" id="{DEE41F7F-B88C-57DF-2B9E-153387A5A2B2}"/>
                      </a:ext>
                    </a:extLst>
                  </p:cNvPr>
                  <p:cNvSpPr txBox="1"/>
                  <p:nvPr/>
                </p:nvSpPr>
                <p:spPr>
                  <a:xfrm>
                    <a:off x="1388114" y="2164666"/>
                    <a:ext cx="3011487" cy="461982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C2D2F5"/>
                    </a:solidFill>
                  </a:ln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algn="ctr">
                      <a:lnSpc>
                        <a:spcPct val="105000"/>
                      </a:lnSpc>
                    </a:pPr>
                    <a:r>
                      <a:rPr lang="en-GB" sz="1400" b="1" noProof="0" dirty="0"/>
                      <a:t>Water flux</a:t>
                    </a:r>
                  </a:p>
                  <a:p>
                    <a:pPr algn="ctr">
                      <a:lnSpc>
                        <a:spcPct val="105000"/>
                      </a:lnSpc>
                    </a:pPr>
                    <a:r>
                      <a:rPr lang="en-GB" sz="1400" noProof="0" dirty="0"/>
                      <a:t>Compute fluxes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  <m:t>𝑗𝑖</m:t>
                            </m:r>
                          </m:sub>
                          <m:sup>
                            <m: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p>
                        </m:sSubSup>
                      </m:oMath>
                    </a14:m>
                    <a:r>
                      <a:rPr lang="en-GB" sz="1400" noProof="0" dirty="0"/>
                      <a:t> </a:t>
                    </a:r>
                    <a:endParaRPr lang="en-GB" sz="1400" noProof="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4930" name="TextBox 4929">
                    <a:extLst>
                      <a:ext uri="{FF2B5EF4-FFF2-40B4-BE49-F238E27FC236}">
                        <a16:creationId xmlns:a16="http://schemas.microsoft.com/office/drawing/2014/main" id="{DEE41F7F-B88C-57DF-2B9E-153387A5A2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88114" y="2164666"/>
                    <a:ext cx="3011487" cy="461982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 t="-6173" b="-19753"/>
                    </a:stretch>
                  </a:blipFill>
                  <a:ln w="19050">
                    <a:solidFill>
                      <a:srgbClr val="C2D2F5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931" name="TextBox 4930">
                <a:extLst>
                  <a:ext uri="{FF2B5EF4-FFF2-40B4-BE49-F238E27FC236}">
                    <a16:creationId xmlns:a16="http://schemas.microsoft.com/office/drawing/2014/main" id="{ACB4920E-C263-6827-D7DE-A8232CF6646A}"/>
                  </a:ext>
                </a:extLst>
              </p:cNvPr>
              <p:cNvSpPr txBox="1"/>
              <p:nvPr/>
            </p:nvSpPr>
            <p:spPr>
              <a:xfrm>
                <a:off x="1386625" y="2869555"/>
                <a:ext cx="3019039" cy="435252"/>
              </a:xfrm>
              <a:prstGeom prst="roundRect">
                <a:avLst/>
              </a:prstGeom>
              <a:noFill/>
              <a:ln w="19050">
                <a:solidFill>
                  <a:srgbClr val="C2D2F5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GB" sz="1400" b="1" noProof="0" dirty="0"/>
                  <a:t>Wetting layer growth</a:t>
                </a:r>
              </a:p>
              <a:p>
                <a:pPr algn="ctr">
                  <a:lnSpc>
                    <a:spcPct val="105000"/>
                  </a:lnSpc>
                </a:pPr>
                <a:r>
                  <a:rPr lang="en-GB" sz="1400" noProof="0" dirty="0"/>
                  <a:t>Update corner water volume</a:t>
                </a:r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32" name="TextBox 4931">
                <a:extLst>
                  <a:ext uri="{FF2B5EF4-FFF2-40B4-BE49-F238E27FC236}">
                    <a16:creationId xmlns:a16="http://schemas.microsoft.com/office/drawing/2014/main" id="{AE84B189-F4B3-1656-7A29-D6CEF95F79AE}"/>
                  </a:ext>
                </a:extLst>
              </p:cNvPr>
              <p:cNvSpPr txBox="1"/>
              <p:nvPr/>
            </p:nvSpPr>
            <p:spPr>
              <a:xfrm>
                <a:off x="1385136" y="3584890"/>
                <a:ext cx="3009752" cy="452725"/>
              </a:xfrm>
              <a:prstGeom prst="roundRect">
                <a:avLst/>
              </a:prstGeom>
              <a:noFill/>
              <a:ln w="19050">
                <a:solidFill>
                  <a:srgbClr val="C2D2F5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GB" sz="1400" b="1" noProof="0" dirty="0"/>
                  <a:t>Corner-film expansion</a:t>
                </a:r>
              </a:p>
              <a:p>
                <a:pPr algn="ctr">
                  <a:lnSpc>
                    <a:spcPct val="105000"/>
                  </a:lnSpc>
                </a:pPr>
                <a:r>
                  <a:rPr lang="en-GB" sz="1400" noProof="0" dirty="0"/>
                  <a:t>Update wetting-layer connectivity</a:t>
                </a:r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33" name="TextBox 4932">
                <a:extLst>
                  <a:ext uri="{FF2B5EF4-FFF2-40B4-BE49-F238E27FC236}">
                    <a16:creationId xmlns:a16="http://schemas.microsoft.com/office/drawing/2014/main" id="{97827A8F-4B67-B820-FBF3-9F6C3FD45CD0}"/>
                  </a:ext>
                </a:extLst>
              </p:cNvPr>
              <p:cNvSpPr txBox="1"/>
              <p:nvPr/>
            </p:nvSpPr>
            <p:spPr>
              <a:xfrm>
                <a:off x="1382156" y="5021878"/>
                <a:ext cx="3013111" cy="450684"/>
              </a:xfrm>
              <a:prstGeom prst="roundRect">
                <a:avLst/>
              </a:prstGeom>
              <a:noFill/>
              <a:ln w="19050">
                <a:solidFill>
                  <a:srgbClr val="C2D2F5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GB" sz="1400" b="1" noProof="0" dirty="0"/>
                  <a:t>Precipitation / dissolution</a:t>
                </a:r>
              </a:p>
              <a:p>
                <a:pPr algn="ctr">
                  <a:lnSpc>
                    <a:spcPct val="105000"/>
                  </a:lnSpc>
                </a:pPr>
                <a:r>
                  <a:rPr lang="en-GB" sz="1400" noProof="0" dirty="0"/>
                  <a:t>Check C</a:t>
                </a:r>
                <a:r>
                  <a:rPr lang="en-GB" sz="1400" baseline="-25000" noProof="0" dirty="0"/>
                  <a:t>i</a:t>
                </a:r>
                <a:r>
                  <a:rPr lang="en-GB" sz="1400" noProof="0" dirty="0"/>
                  <a:t> vs. </a:t>
                </a:r>
                <a:r>
                  <a:rPr lang="en-GB" sz="1400" noProof="0" dirty="0" err="1"/>
                  <a:t>C</a:t>
                </a:r>
                <a:r>
                  <a:rPr lang="en-GB" sz="1400" baseline="-25000" noProof="0" dirty="0" err="1"/>
                  <a:t>sat</a:t>
                </a:r>
                <a:endParaRPr lang="en-GB" sz="1400" baseline="-25000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34" name="TextBox 4933">
                <a:extLst>
                  <a:ext uri="{FF2B5EF4-FFF2-40B4-BE49-F238E27FC236}">
                    <a16:creationId xmlns:a16="http://schemas.microsoft.com/office/drawing/2014/main" id="{1B7769BD-4F62-07F3-F6EE-CAA0BBF6A8A1}"/>
                  </a:ext>
                </a:extLst>
              </p:cNvPr>
              <p:cNvSpPr txBox="1"/>
              <p:nvPr/>
            </p:nvSpPr>
            <p:spPr>
              <a:xfrm>
                <a:off x="1388116" y="1449408"/>
                <a:ext cx="3008506" cy="487520"/>
              </a:xfrm>
              <a:prstGeom prst="roundRect">
                <a:avLst/>
              </a:prstGeom>
              <a:noFill/>
              <a:ln w="19050">
                <a:solidFill>
                  <a:srgbClr val="C2D2F5"/>
                </a:solidFill>
              </a:ln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GB" sz="1400" b="1" noProof="0" dirty="0"/>
                  <a:t>Compute pressures</a:t>
                </a:r>
              </a:p>
              <a:p>
                <a:pPr algn="ctr">
                  <a:lnSpc>
                    <a:spcPct val="105000"/>
                  </a:lnSpc>
                </a:pPr>
                <a:r>
                  <a:rPr lang="en-GB" sz="1400" noProof="0" dirty="0"/>
                  <a:t>compute </a:t>
                </a:r>
                <a:r>
                  <a:rPr lang="en-GB" sz="1400" noProof="0" dirty="0" err="1"/>
                  <a:t>P</a:t>
                </a:r>
                <a:r>
                  <a:rPr lang="en-GB" sz="1400" baseline="-25000" noProof="0" dirty="0" err="1"/>
                  <a:t>c,i</a:t>
                </a:r>
                <a:r>
                  <a:rPr lang="en-GB" sz="1400" baseline="-25000" noProof="0" dirty="0"/>
                  <a:t> </a:t>
                </a:r>
                <a:r>
                  <a:rPr lang="en-GB" sz="1400" noProof="0" dirty="0"/>
                  <a:t>and water pressure </a:t>
                </a:r>
                <a:r>
                  <a:rPr lang="en-GB" sz="1400" noProof="0" dirty="0" err="1"/>
                  <a:t>P</a:t>
                </a:r>
                <a:r>
                  <a:rPr lang="en-GB" sz="1400" baseline="-25000" noProof="0" dirty="0" err="1"/>
                  <a:t>w,i</a:t>
                </a:r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935" name="TextBox 4934">
                    <a:extLst>
                      <a:ext uri="{FF2B5EF4-FFF2-40B4-BE49-F238E27FC236}">
                        <a16:creationId xmlns:a16="http://schemas.microsoft.com/office/drawing/2014/main" id="{6741B3C6-B617-6BA0-94A8-9B32543DF038}"/>
                      </a:ext>
                    </a:extLst>
                  </p:cNvPr>
                  <p:cNvSpPr txBox="1"/>
                  <p:nvPr/>
                </p:nvSpPr>
                <p:spPr>
                  <a:xfrm>
                    <a:off x="1382155" y="5704274"/>
                    <a:ext cx="3006269" cy="450684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C2D2F5"/>
                    </a:solidFill>
                  </a:ln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algn="ctr">
                      <a:lnSpc>
                        <a:spcPct val="105000"/>
                      </a:lnSpc>
                    </a:pPr>
                    <a:r>
                      <a:rPr lang="en-GB" sz="1400" b="1" noProof="0" dirty="0"/>
                      <a:t>Geometry &amp; conductance</a:t>
                    </a:r>
                  </a:p>
                  <a:p>
                    <a:pPr algn="ctr">
                      <a:lnSpc>
                        <a:spcPct val="105000"/>
                      </a:lnSpc>
                    </a:pPr>
                    <a:r>
                      <a:rPr lang="en-GB" sz="1400" noProof="0" dirty="0"/>
                      <a:t>Update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sz="1400" i="1" noProof="0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oMath>
                    </a14:m>
                    <a:r>
                      <a:rPr lang="en-GB" sz="1400" noProof="0" dirty="0"/>
                      <a:t> and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GB" sz="140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40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oMath>
                    </a14:m>
                    <a:endParaRPr lang="en-GB" sz="1400" baseline="-25000" noProof="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4935" name="TextBox 4934">
                    <a:extLst>
                      <a:ext uri="{FF2B5EF4-FFF2-40B4-BE49-F238E27FC236}">
                        <a16:creationId xmlns:a16="http://schemas.microsoft.com/office/drawing/2014/main" id="{6741B3C6-B617-6BA0-94A8-9B32543DF03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82155" y="5704274"/>
                    <a:ext cx="3006269" cy="450684"/>
                  </a:xfrm>
                  <a:prstGeom prst="roundRect">
                    <a:avLst/>
                  </a:prstGeom>
                  <a:blipFill>
                    <a:blip r:embed="rId6"/>
                    <a:stretch>
                      <a:fillRect t="-5063" b="-22785"/>
                    </a:stretch>
                  </a:blipFill>
                  <a:ln w="19050">
                    <a:solidFill>
                      <a:srgbClr val="C2D2F5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951" name="Connector: Elbow 4950">
              <a:extLst>
                <a:ext uri="{FF2B5EF4-FFF2-40B4-BE49-F238E27FC236}">
                  <a16:creationId xmlns:a16="http://schemas.microsoft.com/office/drawing/2014/main" id="{A924FD75-BA31-50A8-86AA-E8FB536555D8}"/>
                </a:ext>
              </a:extLst>
            </p:cNvPr>
            <p:cNvCxnSpPr>
              <a:cxnSpLocks/>
              <a:stCxn id="4935" idx="1"/>
              <a:endCxn id="4934" idx="1"/>
            </p:cNvCxnSpPr>
            <p:nvPr/>
          </p:nvCxnSpPr>
          <p:spPr>
            <a:xfrm rot="10800000" flipH="1">
              <a:off x="1382154" y="1693168"/>
              <a:ext cx="5961" cy="4236448"/>
            </a:xfrm>
            <a:prstGeom prst="bentConnector3">
              <a:avLst>
                <a:gd name="adj1" fmla="val -3834927"/>
              </a:avLst>
            </a:prstGeom>
            <a:ln w="19050">
              <a:solidFill>
                <a:srgbClr val="A6C5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3" name="Straight Arrow Connector 4952">
              <a:extLst>
                <a:ext uri="{FF2B5EF4-FFF2-40B4-BE49-F238E27FC236}">
                  <a16:creationId xmlns:a16="http://schemas.microsoft.com/office/drawing/2014/main" id="{FB259775-BB9A-70F4-8EB7-972BDE50EE63}"/>
                </a:ext>
              </a:extLst>
            </p:cNvPr>
            <p:cNvCxnSpPr>
              <a:cxnSpLocks/>
              <a:stCxn id="4934" idx="2"/>
              <a:endCxn id="4930" idx="0"/>
            </p:cNvCxnSpPr>
            <p:nvPr/>
          </p:nvCxnSpPr>
          <p:spPr>
            <a:xfrm>
              <a:off x="2892369" y="1936928"/>
              <a:ext cx="1489" cy="227738"/>
            </a:xfrm>
            <a:prstGeom prst="straightConnector1">
              <a:avLst/>
            </a:prstGeom>
            <a:ln w="19050">
              <a:solidFill>
                <a:srgbClr val="A6C5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5" name="Straight Arrow Connector 4954">
              <a:extLst>
                <a:ext uri="{FF2B5EF4-FFF2-40B4-BE49-F238E27FC236}">
                  <a16:creationId xmlns:a16="http://schemas.microsoft.com/office/drawing/2014/main" id="{5219E119-5E0E-8BD1-D846-EA373BF54EB2}"/>
                </a:ext>
              </a:extLst>
            </p:cNvPr>
            <p:cNvCxnSpPr>
              <a:cxnSpLocks/>
              <a:stCxn id="4930" idx="2"/>
              <a:endCxn id="4931" idx="0"/>
            </p:cNvCxnSpPr>
            <p:nvPr/>
          </p:nvCxnSpPr>
          <p:spPr>
            <a:xfrm>
              <a:off x="2893858" y="2626648"/>
              <a:ext cx="2287" cy="242907"/>
            </a:xfrm>
            <a:prstGeom prst="straightConnector1">
              <a:avLst/>
            </a:prstGeom>
            <a:ln w="19050">
              <a:solidFill>
                <a:srgbClr val="A6C5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7" name="Straight Arrow Connector 4956">
              <a:extLst>
                <a:ext uri="{FF2B5EF4-FFF2-40B4-BE49-F238E27FC236}">
                  <a16:creationId xmlns:a16="http://schemas.microsoft.com/office/drawing/2014/main" id="{2934E053-7795-CABF-3021-BAF5447FC831}"/>
                </a:ext>
              </a:extLst>
            </p:cNvPr>
            <p:cNvCxnSpPr>
              <a:cxnSpLocks/>
              <a:stCxn id="4931" idx="2"/>
              <a:endCxn id="4932" idx="0"/>
            </p:cNvCxnSpPr>
            <p:nvPr/>
          </p:nvCxnSpPr>
          <p:spPr>
            <a:xfrm flipH="1">
              <a:off x="2890012" y="3304807"/>
              <a:ext cx="6133" cy="280083"/>
            </a:xfrm>
            <a:prstGeom prst="straightConnector1">
              <a:avLst/>
            </a:prstGeom>
            <a:ln w="19050">
              <a:solidFill>
                <a:srgbClr val="A6C5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9" name="Straight Arrow Connector 4958">
              <a:extLst>
                <a:ext uri="{FF2B5EF4-FFF2-40B4-BE49-F238E27FC236}">
                  <a16:creationId xmlns:a16="http://schemas.microsoft.com/office/drawing/2014/main" id="{85DE355E-8677-0012-835E-C0BECDEEBF84}"/>
                </a:ext>
              </a:extLst>
            </p:cNvPr>
            <p:cNvCxnSpPr>
              <a:cxnSpLocks/>
              <a:stCxn id="4932" idx="2"/>
              <a:endCxn id="4928" idx="0"/>
            </p:cNvCxnSpPr>
            <p:nvPr/>
          </p:nvCxnSpPr>
          <p:spPr>
            <a:xfrm flipH="1">
              <a:off x="2885456" y="4037615"/>
              <a:ext cx="4556" cy="280083"/>
            </a:xfrm>
            <a:prstGeom prst="straightConnector1">
              <a:avLst/>
            </a:prstGeom>
            <a:ln w="19050">
              <a:solidFill>
                <a:srgbClr val="A6C5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1" name="Straight Arrow Connector 4960">
              <a:extLst>
                <a:ext uri="{FF2B5EF4-FFF2-40B4-BE49-F238E27FC236}">
                  <a16:creationId xmlns:a16="http://schemas.microsoft.com/office/drawing/2014/main" id="{100AA7E8-F5BE-C28C-0FAC-87949C4E5F8B}"/>
                </a:ext>
              </a:extLst>
            </p:cNvPr>
            <p:cNvCxnSpPr>
              <a:cxnSpLocks/>
              <a:stCxn id="4928" idx="2"/>
              <a:endCxn id="4933" idx="0"/>
            </p:cNvCxnSpPr>
            <p:nvPr/>
          </p:nvCxnSpPr>
          <p:spPr>
            <a:xfrm>
              <a:off x="2885456" y="4749191"/>
              <a:ext cx="3256" cy="272687"/>
            </a:xfrm>
            <a:prstGeom prst="straightConnector1">
              <a:avLst/>
            </a:prstGeom>
            <a:ln w="19050">
              <a:solidFill>
                <a:srgbClr val="A6C5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3" name="Straight Arrow Connector 4962">
              <a:extLst>
                <a:ext uri="{FF2B5EF4-FFF2-40B4-BE49-F238E27FC236}">
                  <a16:creationId xmlns:a16="http://schemas.microsoft.com/office/drawing/2014/main" id="{3318F6E0-DDA9-20D0-EEDE-AE4BA9129A34}"/>
                </a:ext>
              </a:extLst>
            </p:cNvPr>
            <p:cNvCxnSpPr>
              <a:cxnSpLocks/>
              <a:stCxn id="4933" idx="2"/>
              <a:endCxn id="4935" idx="0"/>
            </p:cNvCxnSpPr>
            <p:nvPr/>
          </p:nvCxnSpPr>
          <p:spPr>
            <a:xfrm flipH="1">
              <a:off x="2885290" y="5472562"/>
              <a:ext cx="3422" cy="231712"/>
            </a:xfrm>
            <a:prstGeom prst="straightConnector1">
              <a:avLst/>
            </a:prstGeom>
            <a:ln w="19050">
              <a:solidFill>
                <a:srgbClr val="A6C5E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67" name="TextBox 4966">
            <a:extLst>
              <a:ext uri="{FF2B5EF4-FFF2-40B4-BE49-F238E27FC236}">
                <a16:creationId xmlns:a16="http://schemas.microsoft.com/office/drawing/2014/main" id="{9E3E67B5-0D99-C6A5-D0B3-F21D6763F793}"/>
              </a:ext>
            </a:extLst>
          </p:cNvPr>
          <p:cNvSpPr txBox="1"/>
          <p:nvPr/>
        </p:nvSpPr>
        <p:spPr>
          <a:xfrm>
            <a:off x="4964852" y="6057938"/>
            <a:ext cx="1310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noProof="0" dirty="0">
                <a:solidFill>
                  <a:srgbClr val="232333"/>
                </a:solidFill>
              </a:rPr>
              <a:t>Salt precipitation</a:t>
            </a:r>
          </a:p>
        </p:txBody>
      </p:sp>
      <p:sp>
        <p:nvSpPr>
          <p:cNvPr id="4968" name="TextBox 4967">
            <a:extLst>
              <a:ext uri="{FF2B5EF4-FFF2-40B4-BE49-F238E27FC236}">
                <a16:creationId xmlns:a16="http://schemas.microsoft.com/office/drawing/2014/main" id="{06EC6017-2B6D-AC9F-726D-1D133FAB8D59}"/>
              </a:ext>
            </a:extLst>
          </p:cNvPr>
          <p:cNvSpPr txBox="1"/>
          <p:nvPr/>
        </p:nvSpPr>
        <p:spPr>
          <a:xfrm>
            <a:off x="6608092" y="6057938"/>
            <a:ext cx="14288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noProof="0" dirty="0">
                <a:solidFill>
                  <a:srgbClr val="232333"/>
                </a:solidFill>
              </a:rPr>
              <a:t>Radius reduction</a:t>
            </a:r>
          </a:p>
        </p:txBody>
      </p:sp>
      <p:sp>
        <p:nvSpPr>
          <p:cNvPr id="4973" name="TextBox 4972">
            <a:extLst>
              <a:ext uri="{FF2B5EF4-FFF2-40B4-BE49-F238E27FC236}">
                <a16:creationId xmlns:a16="http://schemas.microsoft.com/office/drawing/2014/main" id="{F97BB9A9-9899-8CEC-F3A5-352B1B9AC5D2}"/>
              </a:ext>
            </a:extLst>
          </p:cNvPr>
          <p:cNvSpPr txBox="1"/>
          <p:nvPr/>
        </p:nvSpPr>
        <p:spPr>
          <a:xfrm>
            <a:off x="10017392" y="6196436"/>
            <a:ext cx="14288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noProof="0" dirty="0">
                <a:solidFill>
                  <a:srgbClr val="232333"/>
                </a:solidFill>
              </a:rPr>
              <a:t>Updated flow field</a:t>
            </a:r>
          </a:p>
        </p:txBody>
      </p:sp>
      <p:sp>
        <p:nvSpPr>
          <p:cNvPr id="4989" name="TextBox 4988">
            <a:extLst>
              <a:ext uri="{FF2B5EF4-FFF2-40B4-BE49-F238E27FC236}">
                <a16:creationId xmlns:a16="http://schemas.microsoft.com/office/drawing/2014/main" id="{7D430FE3-708F-5F1E-D980-464C658DF980}"/>
              </a:ext>
            </a:extLst>
          </p:cNvPr>
          <p:cNvSpPr txBox="1"/>
          <p:nvPr/>
        </p:nvSpPr>
        <p:spPr>
          <a:xfrm>
            <a:off x="8073652" y="6057937"/>
            <a:ext cx="17692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noProof="0" dirty="0">
                <a:solidFill>
                  <a:srgbClr val="232333"/>
                </a:solidFill>
              </a:rPr>
              <a:t>Conductance reduction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10" name="TextBox 4709">
                <a:extLst>
                  <a:ext uri="{FF2B5EF4-FFF2-40B4-BE49-F238E27FC236}">
                    <a16:creationId xmlns:a16="http://schemas.microsoft.com/office/drawing/2014/main" id="{0CD48DC5-CCF0-0F1A-EF3F-1B794AFCB297}"/>
                  </a:ext>
                </a:extLst>
              </p:cNvPr>
              <p:cNvSpPr txBox="1"/>
              <p:nvPr/>
            </p:nvSpPr>
            <p:spPr>
              <a:xfrm>
                <a:off x="9186412" y="3655391"/>
                <a:ext cx="2245878" cy="320312"/>
              </a:xfrm>
              <a:prstGeom prst="roundRect">
                <a:avLst/>
              </a:prstGeom>
              <a:solidFill>
                <a:srgbClr val="FEF1F1"/>
              </a:solidFill>
              <a:ln>
                <a:solidFill>
                  <a:srgbClr val="F5C2C7"/>
                </a:solidFill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105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GB" sz="1400" noProof="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14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GB" sz="14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sz="14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GB" sz="14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</m:t>
                    </m:r>
                    <m:sSub>
                      <m:sSubPr>
                        <m:ctrlPr>
                          <a:rPr lang="en-GB" sz="14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14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𝑠𝑎𝑡</m:t>
                        </m:r>
                      </m:sub>
                    </m:sSub>
                  </m:oMath>
                </a14:m>
                <a:r>
                  <a:rPr lang="en-GB" sz="1400" noProof="0" dirty="0">
                    <a:solidFill>
                      <a:schemeClr val="tx1"/>
                    </a:solidFill>
                  </a:rPr>
                  <a:t>, precipitate</a:t>
                </a:r>
              </a:p>
            </p:txBody>
          </p:sp>
        </mc:Choice>
        <mc:Fallback>
          <p:sp>
            <p:nvSpPr>
              <p:cNvPr id="4710" name="TextBox 4709">
                <a:extLst>
                  <a:ext uri="{FF2B5EF4-FFF2-40B4-BE49-F238E27FC236}">
                    <a16:creationId xmlns:a16="http://schemas.microsoft.com/office/drawing/2014/main" id="{0CD48DC5-CCF0-0F1A-EF3F-1B794AFCB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412" y="3655391"/>
                <a:ext cx="2245878" cy="320312"/>
              </a:xfrm>
              <a:prstGeom prst="roundRect">
                <a:avLst/>
              </a:prstGeom>
              <a:blipFill>
                <a:blip r:embed="rId7"/>
                <a:stretch>
                  <a:fillRect l="-541" t="-9259" r="-811" b="-5556"/>
                </a:stretch>
              </a:blipFill>
              <a:ln>
                <a:solidFill>
                  <a:srgbClr val="F5C2C7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32" name="Oval 4731">
            <a:extLst>
              <a:ext uri="{FF2B5EF4-FFF2-40B4-BE49-F238E27FC236}">
                <a16:creationId xmlns:a16="http://schemas.microsoft.com/office/drawing/2014/main" id="{31329263-B1D0-3B93-DECC-CA769D9B5EF0}"/>
              </a:ext>
            </a:extLst>
          </p:cNvPr>
          <p:cNvSpPr/>
          <p:nvPr/>
        </p:nvSpPr>
        <p:spPr>
          <a:xfrm>
            <a:off x="5982392" y="2825965"/>
            <a:ext cx="57534" cy="5537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grpSp>
        <p:nvGrpSpPr>
          <p:cNvPr id="4737" name="Group 4736">
            <a:extLst>
              <a:ext uri="{FF2B5EF4-FFF2-40B4-BE49-F238E27FC236}">
                <a16:creationId xmlns:a16="http://schemas.microsoft.com/office/drawing/2014/main" id="{2F520CE8-B243-3977-5917-9078B035CC62}"/>
              </a:ext>
            </a:extLst>
          </p:cNvPr>
          <p:cNvGrpSpPr/>
          <p:nvPr/>
        </p:nvGrpSpPr>
        <p:grpSpPr>
          <a:xfrm>
            <a:off x="4998351" y="840434"/>
            <a:ext cx="2194933" cy="2106701"/>
            <a:chOff x="4801025" y="854908"/>
            <a:chExt cx="2194933" cy="2106701"/>
          </a:xfrm>
        </p:grpSpPr>
        <p:grpSp>
          <p:nvGrpSpPr>
            <p:cNvPr id="4734" name="Group 4733">
              <a:extLst>
                <a:ext uri="{FF2B5EF4-FFF2-40B4-BE49-F238E27FC236}">
                  <a16:creationId xmlns:a16="http://schemas.microsoft.com/office/drawing/2014/main" id="{70FAC4E3-8E8D-EAEA-2E73-872678AB300F}"/>
                </a:ext>
              </a:extLst>
            </p:cNvPr>
            <p:cNvGrpSpPr/>
            <p:nvPr/>
          </p:nvGrpSpPr>
          <p:grpSpPr>
            <a:xfrm>
              <a:off x="4801025" y="854908"/>
              <a:ext cx="2189106" cy="2106701"/>
              <a:chOff x="5058776" y="844507"/>
              <a:chExt cx="2189106" cy="2106701"/>
            </a:xfrm>
          </p:grpSpPr>
          <p:grpSp>
            <p:nvGrpSpPr>
              <p:cNvPr id="4988" name="Group 4987">
                <a:extLst>
                  <a:ext uri="{FF2B5EF4-FFF2-40B4-BE49-F238E27FC236}">
                    <a16:creationId xmlns:a16="http://schemas.microsoft.com/office/drawing/2014/main" id="{EADC5EBE-A8AF-BB44-3667-E93F86EBE4E2}"/>
                  </a:ext>
                </a:extLst>
              </p:cNvPr>
              <p:cNvGrpSpPr/>
              <p:nvPr/>
            </p:nvGrpSpPr>
            <p:grpSpPr>
              <a:xfrm>
                <a:off x="5058776" y="844507"/>
                <a:ext cx="2189106" cy="2106701"/>
                <a:chOff x="6158909" y="1215104"/>
                <a:chExt cx="2276655" cy="2153421"/>
              </a:xfrm>
            </p:grpSpPr>
            <p:sp>
              <p:nvSpPr>
                <p:cNvPr id="4678" name="Right Arrow 38">
                  <a:extLst>
                    <a:ext uri="{FF2B5EF4-FFF2-40B4-BE49-F238E27FC236}">
                      <a16:creationId xmlns:a16="http://schemas.microsoft.com/office/drawing/2014/main" id="{C9443EF8-A4F5-33B2-6907-A50539A74C12}"/>
                    </a:ext>
                  </a:extLst>
                </p:cNvPr>
                <p:cNvSpPr/>
                <p:nvPr/>
              </p:nvSpPr>
              <p:spPr>
                <a:xfrm>
                  <a:off x="6812589" y="2100237"/>
                  <a:ext cx="223437" cy="89232"/>
                </a:xfrm>
                <a:prstGeom prst="rightArrow">
                  <a:avLst/>
                </a:prstGeom>
                <a:solidFill>
                  <a:srgbClr val="035AB5"/>
                </a:solidFill>
                <a:ln>
                  <a:solidFill>
                    <a:srgbClr val="035AB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4987" name="Group 4986">
                  <a:extLst>
                    <a:ext uri="{FF2B5EF4-FFF2-40B4-BE49-F238E27FC236}">
                      <a16:creationId xmlns:a16="http://schemas.microsoft.com/office/drawing/2014/main" id="{D0A3C352-F021-FD26-3DAF-BCB393ED2B4B}"/>
                    </a:ext>
                  </a:extLst>
                </p:cNvPr>
                <p:cNvGrpSpPr/>
                <p:nvPr/>
              </p:nvGrpSpPr>
              <p:grpSpPr>
                <a:xfrm>
                  <a:off x="6158909" y="1215104"/>
                  <a:ext cx="2276655" cy="2153421"/>
                  <a:chOff x="9345464" y="2628900"/>
                  <a:chExt cx="2276655" cy="2153421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F68450CA-6AB8-A168-B0BA-CA03AD98157E}"/>
                      </a:ext>
                    </a:extLst>
                  </p:cNvPr>
                  <p:cNvGrpSpPr/>
                  <p:nvPr/>
                </p:nvGrpSpPr>
                <p:grpSpPr>
                  <a:xfrm>
                    <a:off x="9345464" y="2628900"/>
                    <a:ext cx="2276655" cy="2153421"/>
                    <a:chOff x="450674" y="1239879"/>
                    <a:chExt cx="3173466" cy="3191731"/>
                  </a:xfrm>
                </p:grpSpPr>
                <p:grpSp>
                  <p:nvGrpSpPr>
                    <p:cNvPr id="30" name="Group 29">
                      <a:extLst>
                        <a:ext uri="{FF2B5EF4-FFF2-40B4-BE49-F238E27FC236}">
                          <a16:creationId xmlns:a16="http://schemas.microsoft.com/office/drawing/2014/main" id="{422ED3C7-23FF-7525-39CB-C77F959C4F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0674" y="1239879"/>
                      <a:ext cx="3173466" cy="3191731"/>
                      <a:chOff x="450674" y="1239879"/>
                      <a:chExt cx="3173466" cy="3191731"/>
                    </a:xfrm>
                  </p:grpSpPr>
                  <p:sp>
                    <p:nvSpPr>
                      <p:cNvPr id="39" name="Oval 38">
                        <a:extLst>
                          <a:ext uri="{FF2B5EF4-FFF2-40B4-BE49-F238E27FC236}">
                            <a16:creationId xmlns:a16="http://schemas.microsoft.com/office/drawing/2014/main" id="{EB079C2E-BF62-63F2-F3B1-5BA2585FF0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0674" y="2440389"/>
                        <a:ext cx="776241" cy="790711"/>
                      </a:xfrm>
                      <a:prstGeom prst="ellipse">
                        <a:avLst/>
                      </a:prstGeom>
                      <a:solidFill>
                        <a:srgbClr val="035AB5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40" name="Oval 39">
                        <a:extLst>
                          <a:ext uri="{FF2B5EF4-FFF2-40B4-BE49-F238E27FC236}">
                            <a16:creationId xmlns:a16="http://schemas.microsoft.com/office/drawing/2014/main" id="{8C127E5F-CB1D-C2B6-4AB2-CC711D0491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49274" y="1239879"/>
                        <a:ext cx="776241" cy="790711"/>
                      </a:xfrm>
                      <a:prstGeom prst="ellipse">
                        <a:avLst/>
                      </a:prstGeom>
                      <a:solidFill>
                        <a:srgbClr val="C00000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41" name="Oval 40">
                        <a:extLst>
                          <a:ext uri="{FF2B5EF4-FFF2-40B4-BE49-F238E27FC236}">
                            <a16:creationId xmlns:a16="http://schemas.microsoft.com/office/drawing/2014/main" id="{8FA99D3F-FC41-D233-DF0E-2178835D34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49272" y="2440389"/>
                        <a:ext cx="776241" cy="790711"/>
                      </a:xfrm>
                      <a:prstGeom prst="ellipse">
                        <a:avLst/>
                      </a:prstGeom>
                      <a:solidFill>
                        <a:srgbClr val="035AB5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42" name="Oval 41">
                        <a:extLst>
                          <a:ext uri="{FF2B5EF4-FFF2-40B4-BE49-F238E27FC236}">
                            <a16:creationId xmlns:a16="http://schemas.microsoft.com/office/drawing/2014/main" id="{AB358FEE-01FB-9E70-87A7-420D77F802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49270" y="3640899"/>
                        <a:ext cx="776241" cy="790711"/>
                      </a:xfrm>
                      <a:prstGeom prst="ellipse">
                        <a:avLst/>
                      </a:prstGeom>
                      <a:solidFill>
                        <a:srgbClr val="C00000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cxnSp>
                    <p:nvCxnSpPr>
                      <p:cNvPr id="43" name="Straight Connector 42">
                        <a:extLst>
                          <a:ext uri="{FF2B5EF4-FFF2-40B4-BE49-F238E27FC236}">
                            <a16:creationId xmlns:a16="http://schemas.microsoft.com/office/drawing/2014/main" id="{35CDCE99-8FE8-03F9-3E18-ECEBFF7ED9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1959543" y="2030590"/>
                        <a:ext cx="26" cy="409799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" name="Straight Connector 43">
                        <a:extLst>
                          <a:ext uri="{FF2B5EF4-FFF2-40B4-BE49-F238E27FC236}">
                            <a16:creationId xmlns:a16="http://schemas.microsoft.com/office/drawing/2014/main" id="{85E2B44F-9CF6-B6A4-642E-BE97801E33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2110872" y="2030590"/>
                        <a:ext cx="26" cy="409799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" name="Straight Connector 44">
                        <a:extLst>
                          <a:ext uri="{FF2B5EF4-FFF2-40B4-BE49-F238E27FC236}">
                            <a16:creationId xmlns:a16="http://schemas.microsoft.com/office/drawing/2014/main" id="{20829A72-6E79-8CE4-7E8F-2743A1221B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1959543" y="3231100"/>
                        <a:ext cx="26" cy="409799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" name="Straight Connector 45">
                        <a:extLst>
                          <a:ext uri="{FF2B5EF4-FFF2-40B4-BE49-F238E27FC236}">
                            <a16:creationId xmlns:a16="http://schemas.microsoft.com/office/drawing/2014/main" id="{82F07AB3-5B38-6F1A-FE16-4F7D70491A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2110872" y="3231100"/>
                        <a:ext cx="26" cy="409799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7" name="Oval 46">
                        <a:extLst>
                          <a:ext uri="{FF2B5EF4-FFF2-40B4-BE49-F238E27FC236}">
                            <a16:creationId xmlns:a16="http://schemas.microsoft.com/office/drawing/2014/main" id="{9F5160E6-D6C9-3636-0CC3-C8A4E0F7CA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899" y="2440389"/>
                        <a:ext cx="776241" cy="790711"/>
                      </a:xfrm>
                      <a:prstGeom prst="ellipse">
                        <a:avLst/>
                      </a:prstGeom>
                      <a:solidFill>
                        <a:srgbClr val="035AB5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:a16="http://schemas.microsoft.com/office/drawing/2014/main" id="{44B5F7FA-06DD-8B71-45DC-D07C74E1AC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425511" y="2788495"/>
                        <a:ext cx="422386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Straight Connector 48">
                        <a:extLst>
                          <a:ext uri="{FF2B5EF4-FFF2-40B4-BE49-F238E27FC236}">
                            <a16:creationId xmlns:a16="http://schemas.microsoft.com/office/drawing/2014/main" id="{EE3A9628-9E33-5E45-58FF-327AA837F0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425511" y="2938240"/>
                        <a:ext cx="422386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Straight Connector 49">
                        <a:extLst>
                          <a:ext uri="{FF2B5EF4-FFF2-40B4-BE49-F238E27FC236}">
                            <a16:creationId xmlns:a16="http://schemas.microsoft.com/office/drawing/2014/main" id="{3376E05B-92C3-306D-CCA5-B2E5191180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226884" y="2803139"/>
                        <a:ext cx="422386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" name="Straight Connector 50">
                        <a:extLst>
                          <a:ext uri="{FF2B5EF4-FFF2-40B4-BE49-F238E27FC236}">
                            <a16:creationId xmlns:a16="http://schemas.microsoft.com/office/drawing/2014/main" id="{A9233E15-62A6-4B72-50E2-9EB1AA439D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226884" y="2952884"/>
                        <a:ext cx="422386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2" name="Rectangle 51">
                        <a:extLst>
                          <a:ext uri="{FF2B5EF4-FFF2-40B4-BE49-F238E27FC236}">
                            <a16:creationId xmlns:a16="http://schemas.microsoft.com/office/drawing/2014/main" id="{2E34FD6D-B9B8-E61C-A1CD-C48AE22A84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25480" y="2796184"/>
                        <a:ext cx="422386" cy="134368"/>
                      </a:xfrm>
                      <a:prstGeom prst="rect">
                        <a:avLst/>
                      </a:prstGeom>
                      <a:solidFill>
                        <a:srgbClr val="035AB5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53" name="Rectangle 52">
                        <a:extLst>
                          <a:ext uri="{FF2B5EF4-FFF2-40B4-BE49-F238E27FC236}">
                            <a16:creationId xmlns:a16="http://schemas.microsoft.com/office/drawing/2014/main" id="{7A6FA7C6-40B1-7DE7-9952-D6794097B7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6884" y="2811023"/>
                        <a:ext cx="422386" cy="133980"/>
                      </a:xfrm>
                      <a:prstGeom prst="rect">
                        <a:avLst/>
                      </a:prstGeom>
                      <a:solidFill>
                        <a:srgbClr val="035AB5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54" name="Rectangle 53">
                        <a:extLst>
                          <a:ext uri="{FF2B5EF4-FFF2-40B4-BE49-F238E27FC236}">
                            <a16:creationId xmlns:a16="http://schemas.microsoft.com/office/drawing/2014/main" id="{FBD16B90-1198-64A6-3AE5-191E3AD87D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75021" y="2046353"/>
                        <a:ext cx="120399" cy="394036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55" name="Rectangle 54">
                        <a:extLst>
                          <a:ext uri="{FF2B5EF4-FFF2-40B4-BE49-F238E27FC236}">
                            <a16:creationId xmlns:a16="http://schemas.microsoft.com/office/drawing/2014/main" id="{C3EAA003-54B1-DD1C-267E-69CB035EFB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75577" y="3238981"/>
                        <a:ext cx="119287" cy="394036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56" name="Right Arrow 38">
                        <a:extLst>
                          <a:ext uri="{FF2B5EF4-FFF2-40B4-BE49-F238E27FC236}">
                            <a16:creationId xmlns:a16="http://schemas.microsoft.com/office/drawing/2014/main" id="{31B78889-FC05-94C1-5C7E-E608E14ADD0B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2167196" y="3305059"/>
                        <a:ext cx="205288" cy="89232"/>
                      </a:xfrm>
                      <a:prstGeom prst="rightArrow">
                        <a:avLst/>
                      </a:prstGeom>
                      <a:solidFill>
                        <a:srgbClr val="035AB5"/>
                      </a:solidFill>
                      <a:ln>
                        <a:solidFill>
                          <a:srgbClr val="035AB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57" name="Rectangle 56">
                        <a:extLst>
                          <a:ext uri="{FF2B5EF4-FFF2-40B4-BE49-F238E27FC236}">
                            <a16:creationId xmlns:a16="http://schemas.microsoft.com/office/drawing/2014/main" id="{DF187487-5EE6-F939-F42A-57487B5B51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75021" y="2046353"/>
                        <a:ext cx="120347" cy="172817"/>
                      </a:xfrm>
                      <a:prstGeom prst="rect">
                        <a:avLst/>
                      </a:prstGeom>
                      <a:solidFill>
                        <a:srgbClr val="F6C44F"/>
                      </a:solidFill>
                      <a:ln>
                        <a:solidFill>
                          <a:srgbClr val="FFC112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58" name="Rectangle 57">
                        <a:extLst>
                          <a:ext uri="{FF2B5EF4-FFF2-40B4-BE49-F238E27FC236}">
                            <a16:creationId xmlns:a16="http://schemas.microsoft.com/office/drawing/2014/main" id="{A655AA34-5093-F7B7-1799-85D42E7AE1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75020" y="2114975"/>
                        <a:ext cx="120347" cy="172817"/>
                      </a:xfrm>
                      <a:prstGeom prst="rect">
                        <a:avLst/>
                      </a:prstGeom>
                      <a:solidFill>
                        <a:srgbClr val="035AB5"/>
                      </a:solidFill>
                      <a:ln>
                        <a:solidFill>
                          <a:srgbClr val="035AB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59" name="Rectangle 58">
                        <a:extLst>
                          <a:ext uri="{FF2B5EF4-FFF2-40B4-BE49-F238E27FC236}">
                            <a16:creationId xmlns:a16="http://schemas.microsoft.com/office/drawing/2014/main" id="{6F88D956-4E93-8652-168A-AF29AEDD69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74517" y="3238981"/>
                        <a:ext cx="120347" cy="172817"/>
                      </a:xfrm>
                      <a:prstGeom prst="rect">
                        <a:avLst/>
                      </a:prstGeom>
                      <a:solidFill>
                        <a:srgbClr val="035AB5"/>
                      </a:solidFill>
                      <a:ln>
                        <a:solidFill>
                          <a:srgbClr val="035AB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60" name="Rectangle 59">
                        <a:extLst>
                          <a:ext uri="{FF2B5EF4-FFF2-40B4-BE49-F238E27FC236}">
                            <a16:creationId xmlns:a16="http://schemas.microsoft.com/office/drawing/2014/main" id="{BA91D0AE-C948-3B31-68C1-EF6FFCE64271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2744963" y="2825520"/>
                        <a:ext cx="120347" cy="75586"/>
                      </a:xfrm>
                      <a:prstGeom prst="rect">
                        <a:avLst/>
                      </a:prstGeom>
                      <a:solidFill>
                        <a:srgbClr val="F6C44F"/>
                      </a:solidFill>
                      <a:ln>
                        <a:solidFill>
                          <a:srgbClr val="FFC112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61" name="Rectangle 60">
                        <a:extLst>
                          <a:ext uri="{FF2B5EF4-FFF2-40B4-BE49-F238E27FC236}">
                            <a16:creationId xmlns:a16="http://schemas.microsoft.com/office/drawing/2014/main" id="{975D2A51-0705-985C-4CB0-F30BB243B5B1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2668306" y="2824518"/>
                        <a:ext cx="120399" cy="77641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62" name="Right Arrow 38">
                        <a:extLst>
                          <a:ext uri="{FF2B5EF4-FFF2-40B4-BE49-F238E27FC236}">
                            <a16:creationId xmlns:a16="http://schemas.microsoft.com/office/drawing/2014/main" id="{BCB139C2-4552-98D0-E81B-C89A036EDF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75502" y="2624391"/>
                        <a:ext cx="223437" cy="89232"/>
                      </a:xfrm>
                      <a:prstGeom prst="rightArrow">
                        <a:avLst/>
                      </a:prstGeom>
                      <a:solidFill>
                        <a:srgbClr val="035AB5"/>
                      </a:solidFill>
                      <a:ln>
                        <a:solidFill>
                          <a:srgbClr val="035AB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63" name="Right Arrow 38">
                        <a:extLst>
                          <a:ext uri="{FF2B5EF4-FFF2-40B4-BE49-F238E27FC236}">
                            <a16:creationId xmlns:a16="http://schemas.microsoft.com/office/drawing/2014/main" id="{628E89FE-5FDB-6DBB-0E4A-39AD8C0C8F04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2120945" y="2262282"/>
                        <a:ext cx="205288" cy="89232"/>
                      </a:xfrm>
                      <a:prstGeom prst="rightArrow">
                        <a:avLst/>
                      </a:prstGeom>
                      <a:solidFill>
                        <a:srgbClr val="035AB5"/>
                      </a:solidFill>
                      <a:ln>
                        <a:solidFill>
                          <a:srgbClr val="035AB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1" name="Oval 30">
                      <a:extLst>
                        <a:ext uri="{FF2B5EF4-FFF2-40B4-BE49-F238E27FC236}">
                          <a16:creationId xmlns:a16="http://schemas.microsoft.com/office/drawing/2014/main" id="{3A713D26-ED64-650D-C547-12FA1CA52B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4486" y="3823679"/>
                      <a:ext cx="83405" cy="83902"/>
                    </a:xfrm>
                    <a:prstGeom prst="ellipse">
                      <a:avLst/>
                    </a:prstGeom>
                    <a:solidFill>
                      <a:srgbClr val="33BEE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E500A6EE-ACB0-5705-A425-14FE7046D4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39914" y="4087911"/>
                      <a:ext cx="84500" cy="80613"/>
                    </a:xfrm>
                    <a:prstGeom prst="ellipse">
                      <a:avLst/>
                    </a:prstGeom>
                    <a:solidFill>
                      <a:srgbClr val="33BEE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FAFAEF5C-2040-30D7-D9D8-26815704D3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85922" y="4087911"/>
                      <a:ext cx="83405" cy="83902"/>
                    </a:xfrm>
                    <a:prstGeom prst="ellipse">
                      <a:avLst/>
                    </a:prstGeom>
                    <a:solidFill>
                      <a:srgbClr val="33BEE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4" name="Oval 33">
                      <a:extLst>
                        <a:ext uri="{FF2B5EF4-FFF2-40B4-BE49-F238E27FC236}">
                          <a16:creationId xmlns:a16="http://schemas.microsoft.com/office/drawing/2014/main" id="{0BB30792-0B2A-4CA4-B5FD-EFE73A503E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20593" y="1574956"/>
                      <a:ext cx="83405" cy="83902"/>
                    </a:xfrm>
                    <a:prstGeom prst="ellipse">
                      <a:avLst/>
                    </a:prstGeom>
                    <a:solidFill>
                      <a:srgbClr val="33BEE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012690B3-FE53-2724-7F90-7527DCE6C0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72993" y="1727356"/>
                      <a:ext cx="83405" cy="83902"/>
                    </a:xfrm>
                    <a:prstGeom prst="ellipse">
                      <a:avLst/>
                    </a:prstGeom>
                    <a:solidFill>
                      <a:srgbClr val="33BEE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5AF655EB-6F17-74C5-7C7D-19232C1581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14695" y="1355789"/>
                      <a:ext cx="83405" cy="83902"/>
                    </a:xfrm>
                    <a:prstGeom prst="ellipse">
                      <a:avLst/>
                    </a:prstGeom>
                    <a:solidFill>
                      <a:srgbClr val="33BEE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66421CDC-DDAC-31F6-53D5-B6E0CD9183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49782" y="1439691"/>
                      <a:ext cx="83405" cy="83902"/>
                    </a:xfrm>
                    <a:prstGeom prst="ellipse">
                      <a:avLst/>
                    </a:prstGeom>
                    <a:solidFill>
                      <a:srgbClr val="33BEE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8" name="Cloud 37">
                      <a:extLst>
                        <a:ext uri="{FF2B5EF4-FFF2-40B4-BE49-F238E27FC236}">
                          <a16:creationId xmlns:a16="http://schemas.microsoft.com/office/drawing/2014/main" id="{140FDD56-BEEF-DC2E-5930-990CAD4294F6}"/>
                        </a:ext>
                      </a:extLst>
                    </p:cNvPr>
                    <p:cNvSpPr/>
                    <p:nvPr/>
                  </p:nvSpPr>
                  <p:spPr>
                    <a:xfrm rot="240573">
                      <a:off x="3119186" y="3110003"/>
                      <a:ext cx="235312" cy="88185"/>
                    </a:xfrm>
                    <a:prstGeom prst="cloud">
                      <a:avLst/>
                    </a:prstGeom>
                    <a:solidFill>
                      <a:srgbClr val="F6C44F"/>
                    </a:solidFill>
                    <a:ln>
                      <a:solidFill>
                        <a:srgbClr val="F6C44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4675" name="TextBox 4674">
                        <a:extLst>
                          <a:ext uri="{FF2B5EF4-FFF2-40B4-BE49-F238E27FC236}">
                            <a16:creationId xmlns:a16="http://schemas.microsoft.com/office/drawing/2014/main" id="{62C601C6-B3FA-2AD0-5A6C-CD2924B9F93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414888" y="3969761"/>
                        <a:ext cx="914400" cy="2787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noAutofit/>
                      </a:bodyPr>
                      <a:lstStyle/>
                      <a:p>
                        <a:pPr algn="l">
                          <a:lnSpc>
                            <a:spcPct val="105000"/>
                          </a:lnSpc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b="1" i="1" noProof="0" smtClean="0">
                                      <a:solidFill>
                                        <a:srgbClr val="035AB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1" i="1" noProof="0" smtClean="0">
                                      <a:solidFill>
                                        <a:srgbClr val="035AB5"/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GB" sz="1600" b="1" i="1" noProof="0" smtClean="0">
                                      <a:solidFill>
                                        <a:srgbClr val="035AB5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600" b="1" noProof="0" dirty="0">
                          <a:solidFill>
                            <a:srgbClr val="035AB5"/>
                          </a:solidFill>
                        </a:endParaRPr>
                      </a:p>
                    </p:txBody>
                  </p:sp>
                </mc:Choice>
                <mc:Fallback>
                  <p:sp>
                    <p:nvSpPr>
                      <p:cNvPr id="4675" name="TextBox 4674">
                        <a:extLst>
                          <a:ext uri="{FF2B5EF4-FFF2-40B4-BE49-F238E27FC236}">
                            <a16:creationId xmlns:a16="http://schemas.microsoft.com/office/drawing/2014/main" id="{62C601C6-B3FA-2AD0-5A6C-CD2924B9F93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414888" y="3969761"/>
                        <a:ext cx="914400" cy="278721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13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4676" name="TextBox 4675">
                        <a:extLst>
                          <a:ext uri="{FF2B5EF4-FFF2-40B4-BE49-F238E27FC236}">
                            <a16:creationId xmlns:a16="http://schemas.microsoft.com/office/drawing/2014/main" id="{93735589-830F-9993-E14F-9A1B4D3D95E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526527" y="3299535"/>
                        <a:ext cx="914400" cy="29553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noAutofit/>
                      </a:bodyPr>
                      <a:lstStyle/>
                      <a:p>
                        <a:pPr algn="l">
                          <a:lnSpc>
                            <a:spcPct val="105000"/>
                          </a:lnSpc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b="1" i="1" noProof="0" smtClean="0">
                                      <a:solidFill>
                                        <a:srgbClr val="035AB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1" i="1" noProof="0" smtClean="0">
                                      <a:solidFill>
                                        <a:srgbClr val="035AB5"/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GB" sz="1600" b="1" i="1" noProof="0" smtClean="0">
                                      <a:solidFill>
                                        <a:srgbClr val="035AB5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600" b="1" noProof="0" dirty="0">
                          <a:solidFill>
                            <a:srgbClr val="035AB5"/>
                          </a:solidFill>
                        </a:endParaRPr>
                      </a:p>
                    </p:txBody>
                  </p:sp>
                </mc:Choice>
                <mc:Fallback>
                  <p:sp>
                    <p:nvSpPr>
                      <p:cNvPr id="4676" name="TextBox 4675">
                        <a:extLst>
                          <a:ext uri="{FF2B5EF4-FFF2-40B4-BE49-F238E27FC236}">
                            <a16:creationId xmlns:a16="http://schemas.microsoft.com/office/drawing/2014/main" id="{93735589-830F-9993-E14F-9A1B4D3D95E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526527" y="3299535"/>
                        <a:ext cx="914400" cy="295539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b="-625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4677" name="TextBox 4676">
                        <a:extLst>
                          <a:ext uri="{FF2B5EF4-FFF2-40B4-BE49-F238E27FC236}">
                            <a16:creationId xmlns:a16="http://schemas.microsoft.com/office/drawing/2014/main" id="{EA630874-9C6A-AAA8-B417-B3DDD1BFF61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323057" y="3072315"/>
                        <a:ext cx="914400" cy="2787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noAutofit/>
                      </a:bodyPr>
                      <a:lstStyle/>
                      <a:p>
                        <a:pPr algn="l">
                          <a:lnSpc>
                            <a:spcPct val="105000"/>
                          </a:lnSpc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b="1" i="1" noProof="0" smtClean="0">
                                      <a:solidFill>
                                        <a:srgbClr val="035AB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1" i="1" noProof="0" smtClean="0">
                                      <a:solidFill>
                                        <a:srgbClr val="035AB5"/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GB" sz="1600" b="1" i="1" noProof="0" smtClean="0">
                                      <a:solidFill>
                                        <a:srgbClr val="035AB5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600" b="1" noProof="0" dirty="0">
                          <a:solidFill>
                            <a:srgbClr val="035AB5"/>
                          </a:solidFill>
                        </a:endParaRPr>
                      </a:p>
                    </p:txBody>
                  </p:sp>
                </mc:Choice>
                <mc:Fallback>
                  <p:sp>
                    <p:nvSpPr>
                      <p:cNvPr id="4677" name="TextBox 4676">
                        <a:extLst>
                          <a:ext uri="{FF2B5EF4-FFF2-40B4-BE49-F238E27FC236}">
                            <a16:creationId xmlns:a16="http://schemas.microsoft.com/office/drawing/2014/main" id="{EA630874-9C6A-AAA8-B417-B3DDD1BFF61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323057" y="3072315"/>
                        <a:ext cx="914400" cy="278721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b="-13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4679" name="TextBox 4678">
                        <a:extLst>
                          <a:ext uri="{FF2B5EF4-FFF2-40B4-BE49-F238E27FC236}">
                            <a16:creationId xmlns:a16="http://schemas.microsoft.com/office/drawing/2014/main" id="{41140198-0E4F-780B-8ACF-5998EB3A924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771869" y="3074145"/>
                        <a:ext cx="515381" cy="3548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noAutofit/>
                      </a:bodyPr>
                      <a:lstStyle/>
                      <a:p>
                        <a:pPr algn="l">
                          <a:lnSpc>
                            <a:spcPct val="105000"/>
                          </a:lnSpc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b="1" i="1" noProof="0" smtClean="0">
                                      <a:solidFill>
                                        <a:srgbClr val="035AB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1" i="1" noProof="0" smtClean="0">
                                      <a:solidFill>
                                        <a:srgbClr val="035AB5"/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GB" sz="1600" b="1" i="1" noProof="0" smtClean="0">
                                      <a:solidFill>
                                        <a:srgbClr val="035AB5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600" b="1" noProof="0" dirty="0">
                          <a:solidFill>
                            <a:srgbClr val="035AB5"/>
                          </a:solidFill>
                        </a:endParaRPr>
                      </a:p>
                    </p:txBody>
                  </p:sp>
                </mc:Choice>
                <mc:Fallback>
                  <p:sp>
                    <p:nvSpPr>
                      <p:cNvPr id="4679" name="TextBox 4678">
                        <a:extLst>
                          <a:ext uri="{FF2B5EF4-FFF2-40B4-BE49-F238E27FC236}">
                            <a16:creationId xmlns:a16="http://schemas.microsoft.com/office/drawing/2014/main" id="{41140198-0E4F-780B-8ACF-5998EB3A924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771869" y="3074145"/>
                        <a:ext cx="515381" cy="354855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sp>
            <p:nvSpPr>
              <p:cNvPr id="4721" name="Pentagon 4720">
                <a:extLst>
                  <a:ext uri="{FF2B5EF4-FFF2-40B4-BE49-F238E27FC236}">
                    <a16:creationId xmlns:a16="http://schemas.microsoft.com/office/drawing/2014/main" id="{E3AD6FE6-2BE1-4D35-3488-783A787B1D77}"/>
                  </a:ext>
                </a:extLst>
              </p:cNvPr>
              <p:cNvSpPr/>
              <p:nvPr/>
            </p:nvSpPr>
            <p:spPr>
              <a:xfrm>
                <a:off x="5920539" y="1647881"/>
                <a:ext cx="478242" cy="442060"/>
              </a:xfrm>
              <a:prstGeom prst="pentagon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23" name="Cloud 4722">
                <a:extLst>
                  <a:ext uri="{FF2B5EF4-FFF2-40B4-BE49-F238E27FC236}">
                    <a16:creationId xmlns:a16="http://schemas.microsoft.com/office/drawing/2014/main" id="{F290E943-619E-D23C-04D0-3A5F9D089450}"/>
                  </a:ext>
                </a:extLst>
              </p:cNvPr>
              <p:cNvSpPr/>
              <p:nvPr/>
            </p:nvSpPr>
            <p:spPr>
              <a:xfrm rot="1947657">
                <a:off x="5952099" y="2043252"/>
                <a:ext cx="162322" cy="58206"/>
              </a:xfrm>
              <a:prstGeom prst="cloud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25" name="Star: 4 Points 4724">
                <a:extLst>
                  <a:ext uri="{FF2B5EF4-FFF2-40B4-BE49-F238E27FC236}">
                    <a16:creationId xmlns:a16="http://schemas.microsoft.com/office/drawing/2014/main" id="{39F0FB30-B891-F7EA-F5D5-40DE32DF8E11}"/>
                  </a:ext>
                </a:extLst>
              </p:cNvPr>
              <p:cNvSpPr/>
              <p:nvPr/>
            </p:nvSpPr>
            <p:spPr>
              <a:xfrm rot="2984165">
                <a:off x="5087576" y="1664609"/>
                <a:ext cx="443742" cy="470227"/>
              </a:xfrm>
              <a:prstGeom prst="star4">
                <a:avLst>
                  <a:gd name="adj" fmla="val 17732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27" name="Oval 4726">
                <a:extLst>
                  <a:ext uri="{FF2B5EF4-FFF2-40B4-BE49-F238E27FC236}">
                    <a16:creationId xmlns:a16="http://schemas.microsoft.com/office/drawing/2014/main" id="{3D2CEDDA-C797-088B-2404-A1AD05851C9F}"/>
                  </a:ext>
                </a:extLst>
              </p:cNvPr>
              <p:cNvSpPr/>
              <p:nvPr/>
            </p:nvSpPr>
            <p:spPr>
              <a:xfrm>
                <a:off x="5986578" y="1200160"/>
                <a:ext cx="57534" cy="5537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28" name="Oval 4727">
                <a:extLst>
                  <a:ext uri="{FF2B5EF4-FFF2-40B4-BE49-F238E27FC236}">
                    <a16:creationId xmlns:a16="http://schemas.microsoft.com/office/drawing/2014/main" id="{703B8BD1-3D4E-B26F-4807-BAC81EEE9805}"/>
                  </a:ext>
                </a:extLst>
              </p:cNvPr>
              <p:cNvSpPr/>
              <p:nvPr/>
            </p:nvSpPr>
            <p:spPr>
              <a:xfrm>
                <a:off x="6341247" y="1043888"/>
                <a:ext cx="57534" cy="5537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29" name="Oval 4728">
                <a:extLst>
                  <a:ext uri="{FF2B5EF4-FFF2-40B4-BE49-F238E27FC236}">
                    <a16:creationId xmlns:a16="http://schemas.microsoft.com/office/drawing/2014/main" id="{99C307A0-D522-1182-4E30-353398376C88}"/>
                  </a:ext>
                </a:extLst>
              </p:cNvPr>
              <p:cNvSpPr/>
              <p:nvPr/>
            </p:nvSpPr>
            <p:spPr>
              <a:xfrm>
                <a:off x="5415023" y="2044665"/>
                <a:ext cx="57534" cy="5537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30" name="Oval 4729">
                <a:extLst>
                  <a:ext uri="{FF2B5EF4-FFF2-40B4-BE49-F238E27FC236}">
                    <a16:creationId xmlns:a16="http://schemas.microsoft.com/office/drawing/2014/main" id="{E0B116BE-72A3-456F-6D95-4DF31209B61A}"/>
                  </a:ext>
                </a:extLst>
              </p:cNvPr>
              <p:cNvSpPr/>
              <p:nvPr/>
            </p:nvSpPr>
            <p:spPr>
              <a:xfrm>
                <a:off x="5133603" y="2002806"/>
                <a:ext cx="57534" cy="5537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31" name="Oval 4730">
                <a:extLst>
                  <a:ext uri="{FF2B5EF4-FFF2-40B4-BE49-F238E27FC236}">
                    <a16:creationId xmlns:a16="http://schemas.microsoft.com/office/drawing/2014/main" id="{22ECDB5C-4401-CBB1-1B16-A133C292D0D1}"/>
                  </a:ext>
                </a:extLst>
              </p:cNvPr>
              <p:cNvSpPr/>
              <p:nvPr/>
            </p:nvSpPr>
            <p:spPr>
              <a:xfrm>
                <a:off x="6831783" y="2053019"/>
                <a:ext cx="57534" cy="5537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33" name="Oval 4732">
                <a:extLst>
                  <a:ext uri="{FF2B5EF4-FFF2-40B4-BE49-F238E27FC236}">
                    <a16:creationId xmlns:a16="http://schemas.microsoft.com/office/drawing/2014/main" id="{1766EBB1-28E4-2EA8-8127-944D23B81A5E}"/>
                  </a:ext>
                </a:extLst>
              </p:cNvPr>
              <p:cNvSpPr/>
              <p:nvPr/>
            </p:nvSpPr>
            <p:spPr>
              <a:xfrm>
                <a:off x="7166400" y="1947427"/>
                <a:ext cx="57534" cy="5537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35" name="Diamond 4734">
              <a:extLst>
                <a:ext uri="{FF2B5EF4-FFF2-40B4-BE49-F238E27FC236}">
                  <a16:creationId xmlns:a16="http://schemas.microsoft.com/office/drawing/2014/main" id="{206B552F-D22A-FE52-5ED5-D0976CFD658D}"/>
                </a:ext>
              </a:extLst>
            </p:cNvPr>
            <p:cNvSpPr/>
            <p:nvPr/>
          </p:nvSpPr>
          <p:spPr>
            <a:xfrm rot="21156502">
              <a:off x="6481695" y="1725984"/>
              <a:ext cx="514263" cy="345034"/>
            </a:xfrm>
            <a:prstGeom prst="diamond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36" name="Cloud 4735">
              <a:extLst>
                <a:ext uri="{FF2B5EF4-FFF2-40B4-BE49-F238E27FC236}">
                  <a16:creationId xmlns:a16="http://schemas.microsoft.com/office/drawing/2014/main" id="{9A6881FD-6164-B785-C10D-73F2781BE2DA}"/>
                </a:ext>
              </a:extLst>
            </p:cNvPr>
            <p:cNvSpPr/>
            <p:nvPr/>
          </p:nvSpPr>
          <p:spPr>
            <a:xfrm rot="20258518" flipV="1">
              <a:off x="5901231" y="2869210"/>
              <a:ext cx="162322" cy="45719"/>
            </a:xfrm>
            <a:prstGeom prst="cloud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50" name="Group 4749">
            <a:extLst>
              <a:ext uri="{FF2B5EF4-FFF2-40B4-BE49-F238E27FC236}">
                <a16:creationId xmlns:a16="http://schemas.microsoft.com/office/drawing/2014/main" id="{B03EA56B-9B41-575C-8422-4ADF27C17BB9}"/>
              </a:ext>
            </a:extLst>
          </p:cNvPr>
          <p:cNvGrpSpPr/>
          <p:nvPr/>
        </p:nvGrpSpPr>
        <p:grpSpPr>
          <a:xfrm>
            <a:off x="7536169" y="4168738"/>
            <a:ext cx="3162121" cy="761307"/>
            <a:chOff x="7536169" y="4168738"/>
            <a:chExt cx="3162121" cy="761307"/>
          </a:xfrm>
        </p:grpSpPr>
        <p:grpSp>
          <p:nvGrpSpPr>
            <p:cNvPr id="4991" name="Group 4990">
              <a:extLst>
                <a:ext uri="{FF2B5EF4-FFF2-40B4-BE49-F238E27FC236}">
                  <a16:creationId xmlns:a16="http://schemas.microsoft.com/office/drawing/2014/main" id="{AB0C0B91-99C3-3C79-BE08-974A87817BFC}"/>
                </a:ext>
              </a:extLst>
            </p:cNvPr>
            <p:cNvGrpSpPr/>
            <p:nvPr/>
          </p:nvGrpSpPr>
          <p:grpSpPr>
            <a:xfrm>
              <a:off x="7536169" y="4168738"/>
              <a:ext cx="3162121" cy="761307"/>
              <a:chOff x="7559964" y="4321643"/>
              <a:chExt cx="3162121" cy="761307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984EF99E-8C6F-58A4-7EA9-1E43FCE5DA48}"/>
                  </a:ext>
                </a:extLst>
              </p:cNvPr>
              <p:cNvGrpSpPr/>
              <p:nvPr/>
            </p:nvGrpSpPr>
            <p:grpSpPr>
              <a:xfrm>
                <a:off x="7559964" y="4321643"/>
                <a:ext cx="1265772" cy="761307"/>
                <a:chOff x="6325461" y="2945003"/>
                <a:chExt cx="2334212" cy="1412299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8AC8CBBD-8082-5914-757C-81C6D1EADCD7}"/>
                    </a:ext>
                  </a:extLst>
                </p:cNvPr>
                <p:cNvGrpSpPr/>
                <p:nvPr/>
              </p:nvGrpSpPr>
              <p:grpSpPr>
                <a:xfrm>
                  <a:off x="6325461" y="2945003"/>
                  <a:ext cx="2334212" cy="1412299"/>
                  <a:chOff x="6325461" y="2945003"/>
                  <a:chExt cx="2334212" cy="1412299"/>
                </a:xfrm>
              </p:grpSpPr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7DEAD664-4681-2FB6-B25F-1DFF327CE16A}"/>
                      </a:ext>
                    </a:extLst>
                  </p:cNvPr>
                  <p:cNvSpPr/>
                  <p:nvPr/>
                </p:nvSpPr>
                <p:spPr>
                  <a:xfrm>
                    <a:off x="6325462" y="3456596"/>
                    <a:ext cx="2334211" cy="341012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76893EA2-9626-5403-EA1B-435EF9CBDD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25462" y="3453962"/>
                    <a:ext cx="2334211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0A79CE1B-4367-5ACE-9CC8-DE6FABD7CC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25461" y="3805782"/>
                    <a:ext cx="2334211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22096ECC-97DD-CBF4-DDDF-D0AA2153244A}"/>
                      </a:ext>
                    </a:extLst>
                  </p:cNvPr>
                  <p:cNvSpPr/>
                  <p:nvPr/>
                </p:nvSpPr>
                <p:spPr>
                  <a:xfrm>
                    <a:off x="6769576" y="2945003"/>
                    <a:ext cx="1405299" cy="1412299"/>
                  </a:xfrm>
                  <a:prstGeom prst="ellipse">
                    <a:avLst/>
                  </a:prstGeom>
                  <a:solidFill>
                    <a:srgbClr val="035AB5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B168FAA0-2085-605B-AF71-EF613ACDC404}"/>
                    </a:ext>
                  </a:extLst>
                </p:cNvPr>
                <p:cNvSpPr/>
                <p:nvPr/>
              </p:nvSpPr>
              <p:spPr>
                <a:xfrm>
                  <a:off x="7693282" y="3112778"/>
                  <a:ext cx="106874" cy="107700"/>
                </a:xfrm>
                <a:prstGeom prst="ellipse">
                  <a:avLst/>
                </a:pr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F3BC6CEC-8C7B-467B-9969-41F1B496D726}"/>
                    </a:ext>
                  </a:extLst>
                </p:cNvPr>
                <p:cNvSpPr/>
                <p:nvPr/>
              </p:nvSpPr>
              <p:spPr>
                <a:xfrm>
                  <a:off x="7324271" y="3112778"/>
                  <a:ext cx="106874" cy="107700"/>
                </a:xfrm>
                <a:prstGeom prst="ellipse">
                  <a:avLst/>
                </a:pr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ABFCD25C-AA7B-99AC-EF30-DE2ACBF2862C}"/>
                    </a:ext>
                  </a:extLst>
                </p:cNvPr>
                <p:cNvSpPr/>
                <p:nvPr/>
              </p:nvSpPr>
              <p:spPr>
                <a:xfrm>
                  <a:off x="6854370" y="3634014"/>
                  <a:ext cx="71467" cy="83040"/>
                </a:xfrm>
                <a:prstGeom prst="ellipse">
                  <a:avLst/>
                </a:pr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C186870C-9948-8E14-D7DC-5B41D6E15EB3}"/>
                    </a:ext>
                  </a:extLst>
                </p:cNvPr>
                <p:cNvSpPr/>
                <p:nvPr/>
              </p:nvSpPr>
              <p:spPr>
                <a:xfrm>
                  <a:off x="7904115" y="3906167"/>
                  <a:ext cx="106874" cy="107700"/>
                </a:xfrm>
                <a:prstGeom prst="ellipse">
                  <a:avLst/>
                </a:pr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3AD2831C-81D8-8479-3C7B-C84AD66AF9E0}"/>
                    </a:ext>
                  </a:extLst>
                </p:cNvPr>
                <p:cNvSpPr/>
                <p:nvPr/>
              </p:nvSpPr>
              <p:spPr>
                <a:xfrm>
                  <a:off x="7196450" y="4129017"/>
                  <a:ext cx="106874" cy="107700"/>
                </a:xfrm>
                <a:prstGeom prst="ellipse">
                  <a:avLst/>
                </a:pr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8B3F310B-B4DF-205E-9180-900A8D5C76D4}"/>
                    </a:ext>
                  </a:extLst>
                </p:cNvPr>
                <p:cNvSpPr/>
                <p:nvPr/>
              </p:nvSpPr>
              <p:spPr>
                <a:xfrm>
                  <a:off x="7625331" y="4152057"/>
                  <a:ext cx="106874" cy="107700"/>
                </a:xfrm>
                <a:prstGeom prst="ellipse">
                  <a:avLst/>
                </a:pr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C18CBC6-F632-186C-A0CD-E84EA4D99582}"/>
                    </a:ext>
                  </a:extLst>
                </p:cNvPr>
                <p:cNvSpPr/>
                <p:nvPr/>
              </p:nvSpPr>
              <p:spPr>
                <a:xfrm>
                  <a:off x="7275974" y="3453285"/>
                  <a:ext cx="106874" cy="107700"/>
                </a:xfrm>
                <a:prstGeom prst="ellipse">
                  <a:avLst/>
                </a:pr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4A08ACE-7A1A-807D-7B4C-81556023FD31}"/>
                    </a:ext>
                  </a:extLst>
                </p:cNvPr>
                <p:cNvSpPr/>
                <p:nvPr/>
              </p:nvSpPr>
              <p:spPr>
                <a:xfrm>
                  <a:off x="7993513" y="3536084"/>
                  <a:ext cx="106874" cy="107700"/>
                </a:xfrm>
                <a:prstGeom prst="ellipse">
                  <a:avLst/>
                </a:pr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Cloud 13">
                  <a:extLst>
                    <a:ext uri="{FF2B5EF4-FFF2-40B4-BE49-F238E27FC236}">
                      <a16:creationId xmlns:a16="http://schemas.microsoft.com/office/drawing/2014/main" id="{AF711C46-12FF-8AEC-7486-DA9F0D81A121}"/>
                    </a:ext>
                  </a:extLst>
                </p:cNvPr>
                <p:cNvSpPr/>
                <p:nvPr/>
              </p:nvSpPr>
              <p:spPr>
                <a:xfrm>
                  <a:off x="8209528" y="3735658"/>
                  <a:ext cx="169499" cy="45719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Cloud 14">
                  <a:extLst>
                    <a:ext uri="{FF2B5EF4-FFF2-40B4-BE49-F238E27FC236}">
                      <a16:creationId xmlns:a16="http://schemas.microsoft.com/office/drawing/2014/main" id="{A7FF9CE5-D61A-987E-2329-26E5DB9B41FB}"/>
                    </a:ext>
                  </a:extLst>
                </p:cNvPr>
                <p:cNvSpPr/>
                <p:nvPr/>
              </p:nvSpPr>
              <p:spPr>
                <a:xfrm>
                  <a:off x="6563236" y="3675534"/>
                  <a:ext cx="169499" cy="107700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9ECEDEA-0751-D122-132F-5C8DC31A6ED3}"/>
                  </a:ext>
                </a:extLst>
              </p:cNvPr>
              <p:cNvGrpSpPr/>
              <p:nvPr/>
            </p:nvGrpSpPr>
            <p:grpSpPr>
              <a:xfrm>
                <a:off x="9456313" y="4321643"/>
                <a:ext cx="1265772" cy="761307"/>
                <a:chOff x="9787690" y="1822996"/>
                <a:chExt cx="2334212" cy="1412299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47C3034E-C0B8-39C2-A87B-5B78C4C8BF04}"/>
                    </a:ext>
                  </a:extLst>
                </p:cNvPr>
                <p:cNvSpPr/>
                <p:nvPr/>
              </p:nvSpPr>
              <p:spPr>
                <a:xfrm>
                  <a:off x="11012890" y="2448471"/>
                  <a:ext cx="106874" cy="107700"/>
                </a:xfrm>
                <a:prstGeom prst="ellipse">
                  <a:avLst/>
                </a:pr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6BD6CA1B-1E93-80E9-90D5-2D19D83382EC}"/>
                    </a:ext>
                  </a:extLst>
                </p:cNvPr>
                <p:cNvGrpSpPr/>
                <p:nvPr/>
              </p:nvGrpSpPr>
              <p:grpSpPr>
                <a:xfrm>
                  <a:off x="9787690" y="1822996"/>
                  <a:ext cx="2334212" cy="1412299"/>
                  <a:chOff x="6325461" y="2945003"/>
                  <a:chExt cx="2334212" cy="1412299"/>
                </a:xfrm>
              </p:grpSpPr>
              <p:sp>
                <p:nvSpPr>
                  <p:cNvPr id="4690" name="Rectangle 4689">
                    <a:extLst>
                      <a:ext uri="{FF2B5EF4-FFF2-40B4-BE49-F238E27FC236}">
                        <a16:creationId xmlns:a16="http://schemas.microsoft.com/office/drawing/2014/main" id="{B0FC18E2-A445-798A-7526-68F9B63BAB54}"/>
                      </a:ext>
                    </a:extLst>
                  </p:cNvPr>
                  <p:cNvSpPr/>
                  <p:nvPr/>
                </p:nvSpPr>
                <p:spPr>
                  <a:xfrm>
                    <a:off x="6325462" y="3456596"/>
                    <a:ext cx="2334211" cy="341012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4691" name="Straight Connector 4690">
                    <a:extLst>
                      <a:ext uri="{FF2B5EF4-FFF2-40B4-BE49-F238E27FC236}">
                        <a16:creationId xmlns:a16="http://schemas.microsoft.com/office/drawing/2014/main" id="{997C15B8-BC21-C0B3-0A88-5170E866E5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25462" y="3453962"/>
                    <a:ext cx="2334211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92" name="Straight Connector 4691">
                    <a:extLst>
                      <a:ext uri="{FF2B5EF4-FFF2-40B4-BE49-F238E27FC236}">
                        <a16:creationId xmlns:a16="http://schemas.microsoft.com/office/drawing/2014/main" id="{BE43B216-AF77-0A72-73B3-D098657845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25461" y="3805782"/>
                    <a:ext cx="2334211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93" name="Oval 4692">
                    <a:extLst>
                      <a:ext uri="{FF2B5EF4-FFF2-40B4-BE49-F238E27FC236}">
                        <a16:creationId xmlns:a16="http://schemas.microsoft.com/office/drawing/2014/main" id="{B19F663B-123B-0A01-BDD8-10C5807E204D}"/>
                      </a:ext>
                    </a:extLst>
                  </p:cNvPr>
                  <p:cNvSpPr/>
                  <p:nvPr/>
                </p:nvSpPr>
                <p:spPr>
                  <a:xfrm>
                    <a:off x="6769576" y="2945003"/>
                    <a:ext cx="1405299" cy="1412299"/>
                  </a:xfrm>
                  <a:prstGeom prst="ellipse">
                    <a:avLst/>
                  </a:prstGeom>
                  <a:solidFill>
                    <a:srgbClr val="035AB5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4" name="Cloud 23">
                  <a:extLst>
                    <a:ext uri="{FF2B5EF4-FFF2-40B4-BE49-F238E27FC236}">
                      <a16:creationId xmlns:a16="http://schemas.microsoft.com/office/drawing/2014/main" id="{A9127BB9-D02D-C1A8-50DE-EBE1730887BF}"/>
                    </a:ext>
                  </a:extLst>
                </p:cNvPr>
                <p:cNvSpPr/>
                <p:nvPr/>
              </p:nvSpPr>
              <p:spPr>
                <a:xfrm rot="5605405">
                  <a:off x="10144432" y="2433884"/>
                  <a:ext cx="370652" cy="156515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Cloud 24">
                  <a:extLst>
                    <a:ext uri="{FF2B5EF4-FFF2-40B4-BE49-F238E27FC236}">
                      <a16:creationId xmlns:a16="http://schemas.microsoft.com/office/drawing/2014/main" id="{63E02AA4-9D0E-7903-B69D-E1A91C59F8F3}"/>
                    </a:ext>
                  </a:extLst>
                </p:cNvPr>
                <p:cNvSpPr/>
                <p:nvPr/>
              </p:nvSpPr>
              <p:spPr>
                <a:xfrm rot="4742160">
                  <a:off x="10255096" y="2705013"/>
                  <a:ext cx="176610" cy="97840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Cloud 25">
                  <a:extLst>
                    <a:ext uri="{FF2B5EF4-FFF2-40B4-BE49-F238E27FC236}">
                      <a16:creationId xmlns:a16="http://schemas.microsoft.com/office/drawing/2014/main" id="{21C26EB8-AEA0-24B5-4EA2-F98C7E09366A}"/>
                    </a:ext>
                  </a:extLst>
                </p:cNvPr>
                <p:cNvSpPr/>
                <p:nvPr/>
              </p:nvSpPr>
              <p:spPr>
                <a:xfrm rot="4465794">
                  <a:off x="11316212" y="2244216"/>
                  <a:ext cx="370652" cy="156515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Cloud 26">
                  <a:extLst>
                    <a:ext uri="{FF2B5EF4-FFF2-40B4-BE49-F238E27FC236}">
                      <a16:creationId xmlns:a16="http://schemas.microsoft.com/office/drawing/2014/main" id="{8E791D33-71C6-1F8A-3371-6126A05AA6B1}"/>
                    </a:ext>
                  </a:extLst>
                </p:cNvPr>
                <p:cNvSpPr/>
                <p:nvPr/>
              </p:nvSpPr>
              <p:spPr>
                <a:xfrm rot="6737625">
                  <a:off x="11459602" y="2700748"/>
                  <a:ext cx="176610" cy="97840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Cloud 27">
                  <a:extLst>
                    <a:ext uri="{FF2B5EF4-FFF2-40B4-BE49-F238E27FC236}">
                      <a16:creationId xmlns:a16="http://schemas.microsoft.com/office/drawing/2014/main" id="{41BF88DC-4518-E952-74DB-70A4A57D94D2}"/>
                    </a:ext>
                  </a:extLst>
                </p:cNvPr>
                <p:cNvSpPr/>
                <p:nvPr/>
              </p:nvSpPr>
              <p:spPr>
                <a:xfrm rot="240573">
                  <a:off x="10746847" y="3063294"/>
                  <a:ext cx="370652" cy="156515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72" name="Cloud 4671">
                  <a:extLst>
                    <a:ext uri="{FF2B5EF4-FFF2-40B4-BE49-F238E27FC236}">
                      <a16:creationId xmlns:a16="http://schemas.microsoft.com/office/drawing/2014/main" id="{D1523176-A1C6-A483-6F8F-65364226834A}"/>
                    </a:ext>
                  </a:extLst>
                </p:cNvPr>
                <p:cNvSpPr/>
                <p:nvPr/>
              </p:nvSpPr>
              <p:spPr>
                <a:xfrm rot="9781822">
                  <a:off x="11076761" y="3074170"/>
                  <a:ext cx="176610" cy="97840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0" name="Cloud 4679">
                  <a:extLst>
                    <a:ext uri="{FF2B5EF4-FFF2-40B4-BE49-F238E27FC236}">
                      <a16:creationId xmlns:a16="http://schemas.microsoft.com/office/drawing/2014/main" id="{7BA228ED-F80B-9533-2E47-7F92F207729B}"/>
                    </a:ext>
                  </a:extLst>
                </p:cNvPr>
                <p:cNvSpPr/>
                <p:nvPr/>
              </p:nvSpPr>
              <p:spPr>
                <a:xfrm rot="12239307">
                  <a:off x="10616445" y="3077268"/>
                  <a:ext cx="176610" cy="97840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1" name="Oval 4680">
                  <a:extLst>
                    <a:ext uri="{FF2B5EF4-FFF2-40B4-BE49-F238E27FC236}">
                      <a16:creationId xmlns:a16="http://schemas.microsoft.com/office/drawing/2014/main" id="{9A38C2B8-139D-7127-E4EF-E62D46FB853E}"/>
                    </a:ext>
                  </a:extLst>
                </p:cNvPr>
                <p:cNvSpPr/>
                <p:nvPr/>
              </p:nvSpPr>
              <p:spPr>
                <a:xfrm>
                  <a:off x="10491388" y="2107758"/>
                  <a:ext cx="106874" cy="107700"/>
                </a:xfrm>
                <a:prstGeom prst="ellipse">
                  <a:avLst/>
                </a:pr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5" name="Oval 4684">
                  <a:extLst>
                    <a:ext uri="{FF2B5EF4-FFF2-40B4-BE49-F238E27FC236}">
                      <a16:creationId xmlns:a16="http://schemas.microsoft.com/office/drawing/2014/main" id="{A3A33AF7-7F40-7734-3404-6BEFACAF9AED}"/>
                    </a:ext>
                  </a:extLst>
                </p:cNvPr>
                <p:cNvSpPr/>
                <p:nvPr/>
              </p:nvSpPr>
              <p:spPr>
                <a:xfrm>
                  <a:off x="10451098" y="2809404"/>
                  <a:ext cx="106874" cy="107700"/>
                </a:xfrm>
                <a:prstGeom prst="ellipse">
                  <a:avLst/>
                </a:pr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8" name="Cloud 4687">
                  <a:extLst>
                    <a:ext uri="{FF2B5EF4-FFF2-40B4-BE49-F238E27FC236}">
                      <a16:creationId xmlns:a16="http://schemas.microsoft.com/office/drawing/2014/main" id="{AC21D88B-1AF1-B421-8BCE-8B94DE9EDED3}"/>
                    </a:ext>
                  </a:extLst>
                </p:cNvPr>
                <p:cNvSpPr/>
                <p:nvPr/>
              </p:nvSpPr>
              <p:spPr>
                <a:xfrm rot="240573">
                  <a:off x="11687341" y="2538961"/>
                  <a:ext cx="421135" cy="123817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9" name="Cloud 4688">
                  <a:extLst>
                    <a:ext uri="{FF2B5EF4-FFF2-40B4-BE49-F238E27FC236}">
                      <a16:creationId xmlns:a16="http://schemas.microsoft.com/office/drawing/2014/main" id="{5B841804-40E4-F1C5-4A63-3942C9A89C04}"/>
                    </a:ext>
                  </a:extLst>
                </p:cNvPr>
                <p:cNvSpPr/>
                <p:nvPr/>
              </p:nvSpPr>
              <p:spPr>
                <a:xfrm rot="240573">
                  <a:off x="9871717" y="2520821"/>
                  <a:ext cx="309042" cy="139560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694" name="Arrow: Right 4693">
                <a:extLst>
                  <a:ext uri="{FF2B5EF4-FFF2-40B4-BE49-F238E27FC236}">
                    <a16:creationId xmlns:a16="http://schemas.microsoft.com/office/drawing/2014/main" id="{3E730082-8711-A9E9-6BE8-7304F704D510}"/>
                  </a:ext>
                </a:extLst>
              </p:cNvPr>
              <p:cNvSpPr/>
              <p:nvPr/>
            </p:nvSpPr>
            <p:spPr>
              <a:xfrm>
                <a:off x="8981932" y="4552479"/>
                <a:ext cx="317459" cy="233633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38" name="Star: 4 Points 4737">
              <a:extLst>
                <a:ext uri="{FF2B5EF4-FFF2-40B4-BE49-F238E27FC236}">
                  <a16:creationId xmlns:a16="http://schemas.microsoft.com/office/drawing/2014/main" id="{982F39A9-3A3E-2215-0F82-05564763DE02}"/>
                </a:ext>
              </a:extLst>
            </p:cNvPr>
            <p:cNvSpPr/>
            <p:nvPr/>
          </p:nvSpPr>
          <p:spPr>
            <a:xfrm rot="2984165">
              <a:off x="7816906" y="4219354"/>
              <a:ext cx="693560" cy="667084"/>
            </a:xfrm>
            <a:prstGeom prst="star4">
              <a:avLst>
                <a:gd name="adj" fmla="val 27601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39" name="Star: 4 Points 4738">
              <a:extLst>
                <a:ext uri="{FF2B5EF4-FFF2-40B4-BE49-F238E27FC236}">
                  <a16:creationId xmlns:a16="http://schemas.microsoft.com/office/drawing/2014/main" id="{5EABE7FA-38BC-1001-9E1E-181063607A5A}"/>
                </a:ext>
              </a:extLst>
            </p:cNvPr>
            <p:cNvSpPr/>
            <p:nvPr/>
          </p:nvSpPr>
          <p:spPr>
            <a:xfrm rot="2984165">
              <a:off x="9694047" y="4185494"/>
              <a:ext cx="714706" cy="714708"/>
            </a:xfrm>
            <a:prstGeom prst="star4">
              <a:avLst>
                <a:gd name="adj" fmla="val 1287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40" name="Oval 4739">
              <a:extLst>
                <a:ext uri="{FF2B5EF4-FFF2-40B4-BE49-F238E27FC236}">
                  <a16:creationId xmlns:a16="http://schemas.microsoft.com/office/drawing/2014/main" id="{E063A788-C38A-82C9-70C0-26699EBA7787}"/>
                </a:ext>
              </a:extLst>
            </p:cNvPr>
            <p:cNvSpPr/>
            <p:nvPr/>
          </p:nvSpPr>
          <p:spPr>
            <a:xfrm>
              <a:off x="9842863" y="4308504"/>
              <a:ext cx="57955" cy="58056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41" name="Oval 4740">
              <a:extLst>
                <a:ext uri="{FF2B5EF4-FFF2-40B4-BE49-F238E27FC236}">
                  <a16:creationId xmlns:a16="http://schemas.microsoft.com/office/drawing/2014/main" id="{7D38F315-8951-580A-E0C9-CC92CEC6F226}"/>
                </a:ext>
              </a:extLst>
            </p:cNvPr>
            <p:cNvSpPr/>
            <p:nvPr/>
          </p:nvSpPr>
          <p:spPr>
            <a:xfrm>
              <a:off x="9784908" y="4733782"/>
              <a:ext cx="57955" cy="58056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42" name="Oval 4741">
              <a:extLst>
                <a:ext uri="{FF2B5EF4-FFF2-40B4-BE49-F238E27FC236}">
                  <a16:creationId xmlns:a16="http://schemas.microsoft.com/office/drawing/2014/main" id="{726B2062-2093-FA0E-E783-55B8DD555FBC}"/>
                </a:ext>
              </a:extLst>
            </p:cNvPr>
            <p:cNvSpPr/>
            <p:nvPr/>
          </p:nvSpPr>
          <p:spPr>
            <a:xfrm>
              <a:off x="9813885" y="4694445"/>
              <a:ext cx="57955" cy="58056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43" name="Oval 4742">
              <a:extLst>
                <a:ext uri="{FF2B5EF4-FFF2-40B4-BE49-F238E27FC236}">
                  <a16:creationId xmlns:a16="http://schemas.microsoft.com/office/drawing/2014/main" id="{FC0B2E9E-5964-9443-D1C3-D5213E8369E3}"/>
                </a:ext>
              </a:extLst>
            </p:cNvPr>
            <p:cNvSpPr/>
            <p:nvPr/>
          </p:nvSpPr>
          <p:spPr>
            <a:xfrm>
              <a:off x="10083162" y="4316453"/>
              <a:ext cx="57955" cy="58056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44" name="Oval 4743">
              <a:extLst>
                <a:ext uri="{FF2B5EF4-FFF2-40B4-BE49-F238E27FC236}">
                  <a16:creationId xmlns:a16="http://schemas.microsoft.com/office/drawing/2014/main" id="{921EB69A-2781-94D5-AD2A-27CE3B7DBE22}"/>
                </a:ext>
              </a:extLst>
            </p:cNvPr>
            <p:cNvSpPr/>
            <p:nvPr/>
          </p:nvSpPr>
          <p:spPr>
            <a:xfrm>
              <a:off x="10097535" y="4723473"/>
              <a:ext cx="57955" cy="58056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45" name="Oval 4744">
              <a:extLst>
                <a:ext uri="{FF2B5EF4-FFF2-40B4-BE49-F238E27FC236}">
                  <a16:creationId xmlns:a16="http://schemas.microsoft.com/office/drawing/2014/main" id="{172DDAAD-9BAB-1A4C-024A-58366416485E}"/>
                </a:ext>
              </a:extLst>
            </p:cNvPr>
            <p:cNvSpPr/>
            <p:nvPr/>
          </p:nvSpPr>
          <p:spPr>
            <a:xfrm>
              <a:off x="10269774" y="4495336"/>
              <a:ext cx="57955" cy="58056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46" name="Oval 4745">
              <a:extLst>
                <a:ext uri="{FF2B5EF4-FFF2-40B4-BE49-F238E27FC236}">
                  <a16:creationId xmlns:a16="http://schemas.microsoft.com/office/drawing/2014/main" id="{D0B49835-B948-82E6-47A9-9FF4A42D1598}"/>
                </a:ext>
              </a:extLst>
            </p:cNvPr>
            <p:cNvSpPr/>
            <p:nvPr/>
          </p:nvSpPr>
          <p:spPr>
            <a:xfrm>
              <a:off x="9917865" y="4222377"/>
              <a:ext cx="57955" cy="58056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47" name="Oval 4746">
              <a:extLst>
                <a:ext uri="{FF2B5EF4-FFF2-40B4-BE49-F238E27FC236}">
                  <a16:creationId xmlns:a16="http://schemas.microsoft.com/office/drawing/2014/main" id="{74833998-326B-B621-3220-D9D2E9058D7D}"/>
                </a:ext>
              </a:extLst>
            </p:cNvPr>
            <p:cNvSpPr/>
            <p:nvPr/>
          </p:nvSpPr>
          <p:spPr>
            <a:xfrm>
              <a:off x="7843401" y="4660383"/>
              <a:ext cx="57955" cy="58056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48" name="Oval 4747">
              <a:extLst>
                <a:ext uri="{FF2B5EF4-FFF2-40B4-BE49-F238E27FC236}">
                  <a16:creationId xmlns:a16="http://schemas.microsoft.com/office/drawing/2014/main" id="{D470FC87-2C34-520B-03A9-4A1C17587435}"/>
                </a:ext>
              </a:extLst>
            </p:cNvPr>
            <p:cNvSpPr/>
            <p:nvPr/>
          </p:nvSpPr>
          <p:spPr>
            <a:xfrm>
              <a:off x="7861573" y="4385557"/>
              <a:ext cx="57955" cy="58056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57" name="Group 4756">
            <a:extLst>
              <a:ext uri="{FF2B5EF4-FFF2-40B4-BE49-F238E27FC236}">
                <a16:creationId xmlns:a16="http://schemas.microsoft.com/office/drawing/2014/main" id="{C96285D3-370B-4503-0F0C-FFF96B59524F}"/>
              </a:ext>
            </a:extLst>
          </p:cNvPr>
          <p:cNvGrpSpPr/>
          <p:nvPr/>
        </p:nvGrpSpPr>
        <p:grpSpPr>
          <a:xfrm>
            <a:off x="8498635" y="5551361"/>
            <a:ext cx="881550" cy="420843"/>
            <a:chOff x="8498635" y="5551361"/>
            <a:chExt cx="881550" cy="420843"/>
          </a:xfrm>
        </p:grpSpPr>
        <p:grpSp>
          <p:nvGrpSpPr>
            <p:cNvPr id="4713" name="Group 4712">
              <a:extLst>
                <a:ext uri="{FF2B5EF4-FFF2-40B4-BE49-F238E27FC236}">
                  <a16:creationId xmlns:a16="http://schemas.microsoft.com/office/drawing/2014/main" id="{012F8D38-D559-6D55-C5EC-A9E4FA988CD3}"/>
                </a:ext>
              </a:extLst>
            </p:cNvPr>
            <p:cNvGrpSpPr/>
            <p:nvPr/>
          </p:nvGrpSpPr>
          <p:grpSpPr>
            <a:xfrm>
              <a:off x="8498635" y="5551361"/>
              <a:ext cx="881550" cy="420843"/>
              <a:chOff x="8498635" y="5551361"/>
              <a:chExt cx="881550" cy="420843"/>
            </a:xfrm>
          </p:grpSpPr>
          <p:grpSp>
            <p:nvGrpSpPr>
              <p:cNvPr id="4709" name="Group 4708">
                <a:extLst>
                  <a:ext uri="{FF2B5EF4-FFF2-40B4-BE49-F238E27FC236}">
                    <a16:creationId xmlns:a16="http://schemas.microsoft.com/office/drawing/2014/main" id="{9FBCDE6A-6E46-6FE1-3B83-1E9BF3DD5AFF}"/>
                  </a:ext>
                </a:extLst>
              </p:cNvPr>
              <p:cNvGrpSpPr/>
              <p:nvPr/>
            </p:nvGrpSpPr>
            <p:grpSpPr>
              <a:xfrm>
                <a:off x="8498635" y="5551361"/>
                <a:ext cx="881550" cy="420843"/>
                <a:chOff x="8801238" y="5338460"/>
                <a:chExt cx="833307" cy="326104"/>
              </a:xfrm>
            </p:grpSpPr>
            <p:grpSp>
              <p:nvGrpSpPr>
                <p:cNvPr id="4794" name="Group 4793">
                  <a:extLst>
                    <a:ext uri="{FF2B5EF4-FFF2-40B4-BE49-F238E27FC236}">
                      <a16:creationId xmlns:a16="http://schemas.microsoft.com/office/drawing/2014/main" id="{5A1A19AC-8E73-FECF-A2E2-E6F0A837D734}"/>
                    </a:ext>
                  </a:extLst>
                </p:cNvPr>
                <p:cNvGrpSpPr/>
                <p:nvPr/>
              </p:nvGrpSpPr>
              <p:grpSpPr>
                <a:xfrm>
                  <a:off x="8801238" y="5338460"/>
                  <a:ext cx="833307" cy="326104"/>
                  <a:chOff x="6794080" y="5863464"/>
                  <a:chExt cx="1223125" cy="703360"/>
                </a:xfrm>
              </p:grpSpPr>
              <p:grpSp>
                <p:nvGrpSpPr>
                  <p:cNvPr id="4795" name="Group 4794">
                    <a:extLst>
                      <a:ext uri="{FF2B5EF4-FFF2-40B4-BE49-F238E27FC236}">
                        <a16:creationId xmlns:a16="http://schemas.microsoft.com/office/drawing/2014/main" id="{D315B7E9-E04D-98E5-61FE-170AF3409212}"/>
                      </a:ext>
                    </a:extLst>
                  </p:cNvPr>
                  <p:cNvGrpSpPr/>
                  <p:nvPr/>
                </p:nvGrpSpPr>
                <p:grpSpPr>
                  <a:xfrm>
                    <a:off x="6796253" y="5953703"/>
                    <a:ext cx="1220952" cy="613121"/>
                    <a:chOff x="7704471" y="5160496"/>
                    <a:chExt cx="1220952" cy="613121"/>
                  </a:xfrm>
                  <a:solidFill>
                    <a:schemeClr val="tx1"/>
                  </a:solidFill>
                </p:grpSpPr>
                <p:grpSp>
                  <p:nvGrpSpPr>
                    <p:cNvPr id="4814" name="Group 4813">
                      <a:extLst>
                        <a:ext uri="{FF2B5EF4-FFF2-40B4-BE49-F238E27FC236}">
                          <a16:creationId xmlns:a16="http://schemas.microsoft.com/office/drawing/2014/main" id="{035DF777-EC9E-DCD9-BE82-9226BBA362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86404" y="5160496"/>
                      <a:ext cx="939019" cy="613121"/>
                      <a:chOff x="7656830" y="5175870"/>
                      <a:chExt cx="260941" cy="222164"/>
                    </a:xfrm>
                    <a:grpFill/>
                  </p:grpSpPr>
                  <p:sp>
                    <p:nvSpPr>
                      <p:cNvPr id="4818" name="Rectangle 4817">
                        <a:extLst>
                          <a:ext uri="{FF2B5EF4-FFF2-40B4-BE49-F238E27FC236}">
                            <a16:creationId xmlns:a16="http://schemas.microsoft.com/office/drawing/2014/main" id="{D33EB9E6-18C9-A9F4-AF54-9A3EF51FAE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56830" y="5230336"/>
                        <a:ext cx="161767" cy="10717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grpSp>
                    <p:nvGrpSpPr>
                      <p:cNvPr id="4819" name="Group 4818">
                        <a:extLst>
                          <a:ext uri="{FF2B5EF4-FFF2-40B4-BE49-F238E27FC236}">
                            <a16:creationId xmlns:a16="http://schemas.microsoft.com/office/drawing/2014/main" id="{38E65A5D-2880-F876-A8F8-48122812300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693053" y="5175870"/>
                        <a:ext cx="224718" cy="222164"/>
                        <a:chOff x="7693053" y="5175870"/>
                        <a:chExt cx="224718" cy="222164"/>
                      </a:xfrm>
                      <a:grpFill/>
                    </p:grpSpPr>
                    <p:sp>
                      <p:nvSpPr>
                        <p:cNvPr id="4820" name="Isosceles Triangle 4819">
                          <a:extLst>
                            <a:ext uri="{FF2B5EF4-FFF2-40B4-BE49-F238E27FC236}">
                              <a16:creationId xmlns:a16="http://schemas.microsoft.com/office/drawing/2014/main" id="{AC03FD1C-24E9-0D33-5964-26BB2C3A79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7677302" y="5194349"/>
                          <a:ext cx="217791" cy="186289"/>
                        </a:xfrm>
                        <a:prstGeom prst="triangle">
                          <a:avLst>
                            <a:gd name="adj" fmla="val 49683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4821" name="Rectangle: Rounded Corners 4820">
                          <a:extLst>
                            <a:ext uri="{FF2B5EF4-FFF2-40B4-BE49-F238E27FC236}">
                              <a16:creationId xmlns:a16="http://schemas.microsoft.com/office/drawing/2014/main" id="{711DA5EF-6725-C954-65F9-FB1AB45DBE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75156" y="5175870"/>
                          <a:ext cx="42615" cy="222164"/>
                        </a:xfrm>
                        <a:prstGeom prst="roundRect">
                          <a:avLst>
                            <a:gd name="adj" fmla="val 20394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815" name="Group 4814">
                      <a:extLst>
                        <a:ext uri="{FF2B5EF4-FFF2-40B4-BE49-F238E27FC236}">
                          <a16:creationId xmlns:a16="http://schemas.microsoft.com/office/drawing/2014/main" id="{680D55F1-F44A-3F30-CC72-1264B65F68F6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7704471" y="5160496"/>
                      <a:ext cx="808674" cy="613121"/>
                      <a:chOff x="8223921" y="5285720"/>
                      <a:chExt cx="808674" cy="613121"/>
                    </a:xfrm>
                    <a:grpFill/>
                  </p:grpSpPr>
                  <p:sp>
                    <p:nvSpPr>
                      <p:cNvPr id="4816" name="Isosceles Triangle 4815">
                        <a:extLst>
                          <a:ext uri="{FF2B5EF4-FFF2-40B4-BE49-F238E27FC236}">
                            <a16:creationId xmlns:a16="http://schemas.microsoft.com/office/drawing/2014/main" id="{0B716A34-0FA0-8871-9AA1-76718E40FC24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8258583" y="5258581"/>
                        <a:ext cx="601053" cy="670378"/>
                      </a:xfrm>
                      <a:prstGeom prst="triangle">
                        <a:avLst>
                          <a:gd name="adj" fmla="val 49683"/>
                        </a:avLst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4817" name="Rectangle: Rounded Corners 4816">
                        <a:extLst>
                          <a:ext uri="{FF2B5EF4-FFF2-40B4-BE49-F238E27FC236}">
                            <a16:creationId xmlns:a16="http://schemas.microsoft.com/office/drawing/2014/main" id="{F13EC497-396E-0E5E-B883-CC5AB0AC62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79241" y="5285720"/>
                        <a:ext cx="153354" cy="613121"/>
                      </a:xfrm>
                      <a:prstGeom prst="roundRect">
                        <a:avLst>
                          <a:gd name="adj" fmla="val 20394"/>
                        </a:avLst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4796" name="Group 4795">
                    <a:extLst>
                      <a:ext uri="{FF2B5EF4-FFF2-40B4-BE49-F238E27FC236}">
                        <a16:creationId xmlns:a16="http://schemas.microsoft.com/office/drawing/2014/main" id="{9EF0E828-3AB6-95F9-9019-2EC6AB1D6992}"/>
                      </a:ext>
                    </a:extLst>
                  </p:cNvPr>
                  <p:cNvGrpSpPr/>
                  <p:nvPr/>
                </p:nvGrpSpPr>
                <p:grpSpPr>
                  <a:xfrm>
                    <a:off x="6794080" y="5863464"/>
                    <a:ext cx="1220952" cy="613121"/>
                    <a:chOff x="7704471" y="5160496"/>
                    <a:chExt cx="1220952" cy="613121"/>
                  </a:xfrm>
                  <a:solidFill>
                    <a:schemeClr val="tx1"/>
                  </a:solidFill>
                </p:grpSpPr>
                <p:grpSp>
                  <p:nvGrpSpPr>
                    <p:cNvPr id="4806" name="Group 4805">
                      <a:extLst>
                        <a:ext uri="{FF2B5EF4-FFF2-40B4-BE49-F238E27FC236}">
                          <a16:creationId xmlns:a16="http://schemas.microsoft.com/office/drawing/2014/main" id="{5DDC4057-232E-16A7-F6BB-FF44CB19B0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86404" y="5160496"/>
                      <a:ext cx="939019" cy="613121"/>
                      <a:chOff x="7656830" y="5175870"/>
                      <a:chExt cx="260941" cy="222164"/>
                    </a:xfrm>
                    <a:grpFill/>
                  </p:grpSpPr>
                  <p:sp>
                    <p:nvSpPr>
                      <p:cNvPr id="4810" name="Rectangle 4809">
                        <a:extLst>
                          <a:ext uri="{FF2B5EF4-FFF2-40B4-BE49-F238E27FC236}">
                            <a16:creationId xmlns:a16="http://schemas.microsoft.com/office/drawing/2014/main" id="{FF89FD2B-2B0C-35E8-DE54-3939618FD0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56830" y="5230336"/>
                        <a:ext cx="161767" cy="10717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grpSp>
                    <p:nvGrpSpPr>
                      <p:cNvPr id="4811" name="Group 4810">
                        <a:extLst>
                          <a:ext uri="{FF2B5EF4-FFF2-40B4-BE49-F238E27FC236}">
                            <a16:creationId xmlns:a16="http://schemas.microsoft.com/office/drawing/2014/main" id="{421C3360-4DA0-BFF7-0E65-4DA2843929B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693053" y="5175870"/>
                        <a:ext cx="224718" cy="222164"/>
                        <a:chOff x="7693053" y="5175870"/>
                        <a:chExt cx="224718" cy="222164"/>
                      </a:xfrm>
                      <a:grpFill/>
                    </p:grpSpPr>
                    <p:sp>
                      <p:nvSpPr>
                        <p:cNvPr id="4812" name="Isosceles Triangle 4811">
                          <a:extLst>
                            <a:ext uri="{FF2B5EF4-FFF2-40B4-BE49-F238E27FC236}">
                              <a16:creationId xmlns:a16="http://schemas.microsoft.com/office/drawing/2014/main" id="{FE11A086-6A24-F57B-6298-F8CBED1786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7677302" y="5194349"/>
                          <a:ext cx="217791" cy="186289"/>
                        </a:xfrm>
                        <a:prstGeom prst="triangle">
                          <a:avLst>
                            <a:gd name="adj" fmla="val 49683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4813" name="Rectangle: Rounded Corners 4812">
                          <a:extLst>
                            <a:ext uri="{FF2B5EF4-FFF2-40B4-BE49-F238E27FC236}">
                              <a16:creationId xmlns:a16="http://schemas.microsoft.com/office/drawing/2014/main" id="{1CC7B520-335C-9058-A026-63979B5922E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75156" y="5175870"/>
                          <a:ext cx="42615" cy="222164"/>
                        </a:xfrm>
                        <a:prstGeom prst="roundRect">
                          <a:avLst>
                            <a:gd name="adj" fmla="val 20394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807" name="Group 4806">
                      <a:extLst>
                        <a:ext uri="{FF2B5EF4-FFF2-40B4-BE49-F238E27FC236}">
                          <a16:creationId xmlns:a16="http://schemas.microsoft.com/office/drawing/2014/main" id="{4A0B3692-753F-565B-76F8-AE581139D489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7704471" y="5160496"/>
                      <a:ext cx="808674" cy="613121"/>
                      <a:chOff x="8223921" y="5285720"/>
                      <a:chExt cx="808674" cy="613121"/>
                    </a:xfrm>
                    <a:grpFill/>
                  </p:grpSpPr>
                  <p:sp>
                    <p:nvSpPr>
                      <p:cNvPr id="4808" name="Isosceles Triangle 4807">
                        <a:extLst>
                          <a:ext uri="{FF2B5EF4-FFF2-40B4-BE49-F238E27FC236}">
                            <a16:creationId xmlns:a16="http://schemas.microsoft.com/office/drawing/2014/main" id="{C007F1C9-E666-92A8-36F2-0137511553AA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8258583" y="5258581"/>
                        <a:ext cx="601053" cy="670378"/>
                      </a:xfrm>
                      <a:prstGeom prst="triangle">
                        <a:avLst>
                          <a:gd name="adj" fmla="val 49683"/>
                        </a:avLst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4809" name="Rectangle: Rounded Corners 4808">
                        <a:extLst>
                          <a:ext uri="{FF2B5EF4-FFF2-40B4-BE49-F238E27FC236}">
                            <a16:creationId xmlns:a16="http://schemas.microsoft.com/office/drawing/2014/main" id="{423AD316-9644-63C1-FB07-1AE08A80A4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79241" y="5285720"/>
                        <a:ext cx="153354" cy="613121"/>
                      </a:xfrm>
                      <a:prstGeom prst="roundRect">
                        <a:avLst>
                          <a:gd name="adj" fmla="val 20394"/>
                        </a:avLst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4797" name="Group 4796">
                    <a:extLst>
                      <a:ext uri="{FF2B5EF4-FFF2-40B4-BE49-F238E27FC236}">
                        <a16:creationId xmlns:a16="http://schemas.microsoft.com/office/drawing/2014/main" id="{6480417F-A959-6518-B01B-FCC64D9CDAF0}"/>
                      </a:ext>
                    </a:extLst>
                  </p:cNvPr>
                  <p:cNvGrpSpPr/>
                  <p:nvPr/>
                </p:nvGrpSpPr>
                <p:grpSpPr>
                  <a:xfrm>
                    <a:off x="6795132" y="5903936"/>
                    <a:ext cx="1220952" cy="613121"/>
                    <a:chOff x="7704471" y="5160496"/>
                    <a:chExt cx="1220952" cy="613121"/>
                  </a:xfrm>
                  <a:solidFill>
                    <a:srgbClr val="035AB5"/>
                  </a:solidFill>
                </p:grpSpPr>
                <p:grpSp>
                  <p:nvGrpSpPr>
                    <p:cNvPr id="4798" name="Group 4797">
                      <a:extLst>
                        <a:ext uri="{FF2B5EF4-FFF2-40B4-BE49-F238E27FC236}">
                          <a16:creationId xmlns:a16="http://schemas.microsoft.com/office/drawing/2014/main" id="{22B797DE-957E-655A-712E-D115825AFF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86404" y="5160496"/>
                      <a:ext cx="939019" cy="613121"/>
                      <a:chOff x="7656830" y="5175870"/>
                      <a:chExt cx="260941" cy="222164"/>
                    </a:xfrm>
                    <a:grpFill/>
                  </p:grpSpPr>
                  <p:sp>
                    <p:nvSpPr>
                      <p:cNvPr id="4802" name="Rectangle 4801">
                        <a:extLst>
                          <a:ext uri="{FF2B5EF4-FFF2-40B4-BE49-F238E27FC236}">
                            <a16:creationId xmlns:a16="http://schemas.microsoft.com/office/drawing/2014/main" id="{2A512DC2-B7F7-BC93-51C8-74A4534768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56830" y="5230336"/>
                        <a:ext cx="161767" cy="10717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grpSp>
                    <p:nvGrpSpPr>
                      <p:cNvPr id="4803" name="Group 4802">
                        <a:extLst>
                          <a:ext uri="{FF2B5EF4-FFF2-40B4-BE49-F238E27FC236}">
                            <a16:creationId xmlns:a16="http://schemas.microsoft.com/office/drawing/2014/main" id="{A8C6E341-C1C5-8161-BFEC-FC126282E8C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693053" y="5175870"/>
                        <a:ext cx="224718" cy="222164"/>
                        <a:chOff x="7693053" y="5175870"/>
                        <a:chExt cx="224718" cy="222164"/>
                      </a:xfrm>
                      <a:grpFill/>
                    </p:grpSpPr>
                    <p:sp>
                      <p:nvSpPr>
                        <p:cNvPr id="4804" name="Isosceles Triangle 4803">
                          <a:extLst>
                            <a:ext uri="{FF2B5EF4-FFF2-40B4-BE49-F238E27FC236}">
                              <a16:creationId xmlns:a16="http://schemas.microsoft.com/office/drawing/2014/main" id="{EDBF56D3-E370-08C1-41F5-71AA2EB78A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7677302" y="5194349"/>
                          <a:ext cx="217791" cy="186289"/>
                        </a:xfrm>
                        <a:prstGeom prst="triangle">
                          <a:avLst>
                            <a:gd name="adj" fmla="val 49683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4805" name="Rectangle: Rounded Corners 4804">
                          <a:extLst>
                            <a:ext uri="{FF2B5EF4-FFF2-40B4-BE49-F238E27FC236}">
                              <a16:creationId xmlns:a16="http://schemas.microsoft.com/office/drawing/2014/main" id="{36C35EE6-2672-2032-D778-B05DE9D595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75156" y="5175870"/>
                          <a:ext cx="42615" cy="222164"/>
                        </a:xfrm>
                        <a:prstGeom prst="roundRect">
                          <a:avLst>
                            <a:gd name="adj" fmla="val 20394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799" name="Group 4798">
                      <a:extLst>
                        <a:ext uri="{FF2B5EF4-FFF2-40B4-BE49-F238E27FC236}">
                          <a16:creationId xmlns:a16="http://schemas.microsoft.com/office/drawing/2014/main" id="{335645FE-8AF9-2250-DDD7-0EB13BBDCD05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7704471" y="5160496"/>
                      <a:ext cx="808674" cy="613121"/>
                      <a:chOff x="8223921" y="5285720"/>
                      <a:chExt cx="808674" cy="613121"/>
                    </a:xfrm>
                    <a:grpFill/>
                  </p:grpSpPr>
                  <p:sp>
                    <p:nvSpPr>
                      <p:cNvPr id="4800" name="Isosceles Triangle 4799">
                        <a:extLst>
                          <a:ext uri="{FF2B5EF4-FFF2-40B4-BE49-F238E27FC236}">
                            <a16:creationId xmlns:a16="http://schemas.microsoft.com/office/drawing/2014/main" id="{43EBCF62-4600-6D98-8946-B1FFAB9D0859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8258583" y="5258581"/>
                        <a:ext cx="601053" cy="670378"/>
                      </a:xfrm>
                      <a:prstGeom prst="triangle">
                        <a:avLst>
                          <a:gd name="adj" fmla="val 49683"/>
                        </a:avLst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4801" name="Rectangle: Rounded Corners 4800">
                        <a:extLst>
                          <a:ext uri="{FF2B5EF4-FFF2-40B4-BE49-F238E27FC236}">
                            <a16:creationId xmlns:a16="http://schemas.microsoft.com/office/drawing/2014/main" id="{5C552168-1E6C-A3EB-59FC-4A2F3FCF6E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79241" y="5285720"/>
                        <a:ext cx="153354" cy="613121"/>
                      </a:xfrm>
                      <a:prstGeom prst="roundRect">
                        <a:avLst>
                          <a:gd name="adj" fmla="val 20394"/>
                        </a:avLst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4792" name="Freeform: Shape 4791">
                  <a:extLst>
                    <a:ext uri="{FF2B5EF4-FFF2-40B4-BE49-F238E27FC236}">
                      <a16:creationId xmlns:a16="http://schemas.microsoft.com/office/drawing/2014/main" id="{582CD441-9027-F849-DB93-6813F5D67427}"/>
                    </a:ext>
                  </a:extLst>
                </p:cNvPr>
                <p:cNvSpPr/>
                <p:nvPr/>
              </p:nvSpPr>
              <p:spPr>
                <a:xfrm>
                  <a:off x="9199275" y="5432517"/>
                  <a:ext cx="45719" cy="140208"/>
                </a:xfrm>
                <a:custGeom>
                  <a:avLst/>
                  <a:gdLst>
                    <a:gd name="csX0" fmla="*/ 10650 w 45021"/>
                    <a:gd name="csY0" fmla="*/ 6101 h 306070"/>
                    <a:gd name="csX1" fmla="*/ 11603 w 45021"/>
                    <a:gd name="csY1" fmla="*/ 28961 h 306070"/>
                    <a:gd name="csX2" fmla="*/ 13508 w 45021"/>
                    <a:gd name="csY2" fmla="*/ 50869 h 306070"/>
                    <a:gd name="csX3" fmla="*/ 15413 w 45021"/>
                    <a:gd name="csY3" fmla="*/ 73729 h 306070"/>
                    <a:gd name="csX4" fmla="*/ 14460 w 45021"/>
                    <a:gd name="csY4" fmla="*/ 99446 h 306070"/>
                    <a:gd name="csX5" fmla="*/ 12555 w 45021"/>
                    <a:gd name="csY5" fmla="*/ 104209 h 306070"/>
                    <a:gd name="csX6" fmla="*/ 7793 w 45021"/>
                    <a:gd name="csY6" fmla="*/ 113734 h 306070"/>
                    <a:gd name="csX7" fmla="*/ 5888 w 45021"/>
                    <a:gd name="csY7" fmla="*/ 118496 h 306070"/>
                    <a:gd name="csX8" fmla="*/ 1125 w 45021"/>
                    <a:gd name="csY8" fmla="*/ 128021 h 306070"/>
                    <a:gd name="csX9" fmla="*/ 173 w 45021"/>
                    <a:gd name="csY9" fmla="*/ 143261 h 306070"/>
                    <a:gd name="csX10" fmla="*/ 16365 w 45021"/>
                    <a:gd name="csY10" fmla="*/ 181361 h 306070"/>
                    <a:gd name="csX11" fmla="*/ 22080 w 45021"/>
                    <a:gd name="csY11" fmla="*/ 185171 h 306070"/>
                    <a:gd name="csX12" fmla="*/ 23985 w 45021"/>
                    <a:gd name="csY12" fmla="*/ 209936 h 306070"/>
                    <a:gd name="csX13" fmla="*/ 20175 w 45021"/>
                    <a:gd name="csY13" fmla="*/ 251846 h 306070"/>
                    <a:gd name="csX14" fmla="*/ 19223 w 45021"/>
                    <a:gd name="csY14" fmla="*/ 271849 h 306070"/>
                    <a:gd name="csX15" fmla="*/ 25890 w 45021"/>
                    <a:gd name="csY15" fmla="*/ 302329 h 306070"/>
                    <a:gd name="csX16" fmla="*/ 30653 w 45021"/>
                    <a:gd name="csY16" fmla="*/ 301376 h 306070"/>
                    <a:gd name="csX17" fmla="*/ 32558 w 45021"/>
                    <a:gd name="csY17" fmla="*/ 246131 h 306070"/>
                    <a:gd name="csX18" fmla="*/ 34463 w 45021"/>
                    <a:gd name="csY18" fmla="*/ 237559 h 306070"/>
                    <a:gd name="csX19" fmla="*/ 38273 w 45021"/>
                    <a:gd name="csY19" fmla="*/ 180409 h 306070"/>
                    <a:gd name="csX20" fmla="*/ 41130 w 45021"/>
                    <a:gd name="csY20" fmla="*/ 177551 h 306070"/>
                    <a:gd name="csX21" fmla="*/ 42083 w 45021"/>
                    <a:gd name="csY21" fmla="*/ 170884 h 306070"/>
                    <a:gd name="csX22" fmla="*/ 43988 w 45021"/>
                    <a:gd name="csY22" fmla="*/ 163264 h 306070"/>
                    <a:gd name="csX23" fmla="*/ 44940 w 45021"/>
                    <a:gd name="csY23" fmla="*/ 151834 h 306070"/>
                    <a:gd name="csX24" fmla="*/ 39225 w 45021"/>
                    <a:gd name="csY24" fmla="*/ 114686 h 306070"/>
                    <a:gd name="csX25" fmla="*/ 35415 w 45021"/>
                    <a:gd name="csY25" fmla="*/ 111829 h 306070"/>
                    <a:gd name="csX26" fmla="*/ 32558 w 45021"/>
                    <a:gd name="csY26" fmla="*/ 93731 h 306070"/>
                    <a:gd name="csX27" fmla="*/ 29700 w 45021"/>
                    <a:gd name="csY27" fmla="*/ 81349 h 306070"/>
                    <a:gd name="csX28" fmla="*/ 31605 w 45021"/>
                    <a:gd name="csY28" fmla="*/ 19436 h 306070"/>
                    <a:gd name="csX29" fmla="*/ 29700 w 45021"/>
                    <a:gd name="csY29" fmla="*/ 15626 h 306070"/>
                    <a:gd name="csX30" fmla="*/ 26843 w 45021"/>
                    <a:gd name="csY30" fmla="*/ 12769 h 306070"/>
                    <a:gd name="csX31" fmla="*/ 23985 w 45021"/>
                    <a:gd name="csY31" fmla="*/ 386 h 306070"/>
                    <a:gd name="csX32" fmla="*/ 10650 w 45021"/>
                    <a:gd name="csY32" fmla="*/ 6101 h 30607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</a:cxnLst>
                  <a:rect l="l" t="t" r="r" b="b"/>
                  <a:pathLst>
                    <a:path w="45021" h="306070">
                      <a:moveTo>
                        <a:pt x="10650" y="6101"/>
                      </a:moveTo>
                      <a:cubicBezTo>
                        <a:pt x="8586" y="10864"/>
                        <a:pt x="11191" y="21345"/>
                        <a:pt x="11603" y="28961"/>
                      </a:cubicBezTo>
                      <a:cubicBezTo>
                        <a:pt x="12213" y="40246"/>
                        <a:pt x="12595" y="40524"/>
                        <a:pt x="13508" y="50869"/>
                      </a:cubicBezTo>
                      <a:cubicBezTo>
                        <a:pt x="14180" y="58486"/>
                        <a:pt x="14778" y="66109"/>
                        <a:pt x="15413" y="73729"/>
                      </a:cubicBezTo>
                      <a:cubicBezTo>
                        <a:pt x="15095" y="82301"/>
                        <a:pt x="15261" y="90905"/>
                        <a:pt x="14460" y="99446"/>
                      </a:cubicBezTo>
                      <a:cubicBezTo>
                        <a:pt x="14300" y="101148"/>
                        <a:pt x="13278" y="102659"/>
                        <a:pt x="12555" y="104209"/>
                      </a:cubicBezTo>
                      <a:cubicBezTo>
                        <a:pt x="11054" y="107426"/>
                        <a:pt x="9111" y="110438"/>
                        <a:pt x="7793" y="113734"/>
                      </a:cubicBezTo>
                      <a:cubicBezTo>
                        <a:pt x="7158" y="115321"/>
                        <a:pt x="6653" y="116967"/>
                        <a:pt x="5888" y="118496"/>
                      </a:cubicBezTo>
                      <a:cubicBezTo>
                        <a:pt x="-341" y="130953"/>
                        <a:pt x="6018" y="115790"/>
                        <a:pt x="1125" y="128021"/>
                      </a:cubicBezTo>
                      <a:cubicBezTo>
                        <a:pt x="808" y="133101"/>
                        <a:pt x="-458" y="138210"/>
                        <a:pt x="173" y="143261"/>
                      </a:cubicBezTo>
                      <a:cubicBezTo>
                        <a:pt x="1407" y="153132"/>
                        <a:pt x="6129" y="174537"/>
                        <a:pt x="16365" y="181361"/>
                      </a:cubicBezTo>
                      <a:lnTo>
                        <a:pt x="22080" y="185171"/>
                      </a:lnTo>
                      <a:cubicBezTo>
                        <a:pt x="27638" y="196286"/>
                        <a:pt x="25472" y="189614"/>
                        <a:pt x="23985" y="209936"/>
                      </a:cubicBezTo>
                      <a:cubicBezTo>
                        <a:pt x="23205" y="220589"/>
                        <a:pt x="20668" y="241484"/>
                        <a:pt x="20175" y="251846"/>
                      </a:cubicBezTo>
                      <a:cubicBezTo>
                        <a:pt x="19858" y="258514"/>
                        <a:pt x="19540" y="265181"/>
                        <a:pt x="19223" y="271849"/>
                      </a:cubicBezTo>
                      <a:cubicBezTo>
                        <a:pt x="21770" y="315140"/>
                        <a:pt x="11002" y="306796"/>
                        <a:pt x="25890" y="302329"/>
                      </a:cubicBezTo>
                      <a:cubicBezTo>
                        <a:pt x="27441" y="301864"/>
                        <a:pt x="29065" y="301694"/>
                        <a:pt x="30653" y="301376"/>
                      </a:cubicBezTo>
                      <a:cubicBezTo>
                        <a:pt x="30672" y="300594"/>
                        <a:pt x="31282" y="257187"/>
                        <a:pt x="32558" y="246131"/>
                      </a:cubicBezTo>
                      <a:cubicBezTo>
                        <a:pt x="32894" y="243223"/>
                        <a:pt x="33828" y="240416"/>
                        <a:pt x="34463" y="237559"/>
                      </a:cubicBezTo>
                      <a:cubicBezTo>
                        <a:pt x="35120" y="220461"/>
                        <a:pt x="35621" y="196760"/>
                        <a:pt x="38273" y="180409"/>
                      </a:cubicBezTo>
                      <a:cubicBezTo>
                        <a:pt x="38489" y="179079"/>
                        <a:pt x="40178" y="178504"/>
                        <a:pt x="41130" y="177551"/>
                      </a:cubicBezTo>
                      <a:cubicBezTo>
                        <a:pt x="41448" y="175329"/>
                        <a:pt x="41643" y="173085"/>
                        <a:pt x="42083" y="170884"/>
                      </a:cubicBezTo>
                      <a:cubicBezTo>
                        <a:pt x="42597" y="168317"/>
                        <a:pt x="43600" y="165853"/>
                        <a:pt x="43988" y="163264"/>
                      </a:cubicBezTo>
                      <a:cubicBezTo>
                        <a:pt x="44555" y="159483"/>
                        <a:pt x="44623" y="155644"/>
                        <a:pt x="44940" y="151834"/>
                      </a:cubicBezTo>
                      <a:cubicBezTo>
                        <a:pt x="44070" y="137914"/>
                        <a:pt x="47785" y="125386"/>
                        <a:pt x="39225" y="114686"/>
                      </a:cubicBezTo>
                      <a:cubicBezTo>
                        <a:pt x="38233" y="113446"/>
                        <a:pt x="36685" y="112781"/>
                        <a:pt x="35415" y="111829"/>
                      </a:cubicBezTo>
                      <a:cubicBezTo>
                        <a:pt x="31468" y="92093"/>
                        <a:pt x="35180" y="112086"/>
                        <a:pt x="32558" y="93731"/>
                      </a:cubicBezTo>
                      <a:cubicBezTo>
                        <a:pt x="32071" y="90319"/>
                        <a:pt x="30414" y="84203"/>
                        <a:pt x="29700" y="81349"/>
                      </a:cubicBezTo>
                      <a:cubicBezTo>
                        <a:pt x="27139" y="60846"/>
                        <a:pt x="26569" y="39593"/>
                        <a:pt x="31605" y="19436"/>
                      </a:cubicBezTo>
                      <a:cubicBezTo>
                        <a:pt x="30970" y="18166"/>
                        <a:pt x="30525" y="16781"/>
                        <a:pt x="29700" y="15626"/>
                      </a:cubicBezTo>
                      <a:cubicBezTo>
                        <a:pt x="28917" y="14530"/>
                        <a:pt x="27390" y="14000"/>
                        <a:pt x="26843" y="12769"/>
                      </a:cubicBezTo>
                      <a:cubicBezTo>
                        <a:pt x="23342" y="4891"/>
                        <a:pt x="29016" y="8770"/>
                        <a:pt x="23985" y="386"/>
                      </a:cubicBezTo>
                      <a:cubicBezTo>
                        <a:pt x="23168" y="-975"/>
                        <a:pt x="12714" y="1338"/>
                        <a:pt x="10650" y="6101"/>
                      </a:cubicBezTo>
                      <a:close/>
                    </a:path>
                  </a:pathLst>
                </a:cu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944" name="Group 4943">
                <a:extLst>
                  <a:ext uri="{FF2B5EF4-FFF2-40B4-BE49-F238E27FC236}">
                    <a16:creationId xmlns:a16="http://schemas.microsoft.com/office/drawing/2014/main" id="{B3DAADDC-DEED-F05F-37B2-E64529DE1BD8}"/>
                  </a:ext>
                </a:extLst>
              </p:cNvPr>
              <p:cNvGrpSpPr/>
              <p:nvPr/>
            </p:nvGrpSpPr>
            <p:grpSpPr>
              <a:xfrm>
                <a:off x="9011966" y="5794429"/>
                <a:ext cx="153650" cy="104184"/>
                <a:chOff x="9011966" y="5794429"/>
                <a:chExt cx="153650" cy="104184"/>
              </a:xfrm>
            </p:grpSpPr>
            <p:sp>
              <p:nvSpPr>
                <p:cNvPr id="4929" name="Freeform: Shape 4928">
                  <a:extLst>
                    <a:ext uri="{FF2B5EF4-FFF2-40B4-BE49-F238E27FC236}">
                      <a16:creationId xmlns:a16="http://schemas.microsoft.com/office/drawing/2014/main" id="{5FE65942-41DF-8111-46DA-A6883ECA626B}"/>
                    </a:ext>
                  </a:extLst>
                </p:cNvPr>
                <p:cNvSpPr/>
                <p:nvPr/>
              </p:nvSpPr>
              <p:spPr>
                <a:xfrm>
                  <a:off x="9011966" y="5794429"/>
                  <a:ext cx="69294" cy="73600"/>
                </a:xfrm>
                <a:custGeom>
                  <a:avLst/>
                  <a:gdLst>
                    <a:gd name="csX0" fmla="*/ 65722 w 154402"/>
                    <a:gd name="csY0" fmla="*/ 19050 h 125730"/>
                    <a:gd name="csX1" fmla="*/ 35242 w 154402"/>
                    <a:gd name="csY1" fmla="*/ 20003 h 125730"/>
                    <a:gd name="csX2" fmla="*/ 16192 w 154402"/>
                    <a:gd name="csY2" fmla="*/ 20955 h 125730"/>
                    <a:gd name="csX3" fmla="*/ 14287 w 154402"/>
                    <a:gd name="csY3" fmla="*/ 23813 h 125730"/>
                    <a:gd name="csX4" fmla="*/ 9525 w 154402"/>
                    <a:gd name="csY4" fmla="*/ 34290 h 125730"/>
                    <a:gd name="csX5" fmla="*/ 952 w 154402"/>
                    <a:gd name="csY5" fmla="*/ 60008 h 125730"/>
                    <a:gd name="csX6" fmla="*/ 0 w 154402"/>
                    <a:gd name="csY6" fmla="*/ 65723 h 125730"/>
                    <a:gd name="csX7" fmla="*/ 2857 w 154402"/>
                    <a:gd name="csY7" fmla="*/ 80963 h 125730"/>
                    <a:gd name="csX8" fmla="*/ 16192 w 154402"/>
                    <a:gd name="csY8" fmla="*/ 93345 h 125730"/>
                    <a:gd name="csX9" fmla="*/ 40957 w 154402"/>
                    <a:gd name="csY9" fmla="*/ 92393 h 125730"/>
                    <a:gd name="csX10" fmla="*/ 50482 w 154402"/>
                    <a:gd name="csY10" fmla="*/ 89535 h 125730"/>
                    <a:gd name="csX11" fmla="*/ 69532 w 154402"/>
                    <a:gd name="csY11" fmla="*/ 87630 h 125730"/>
                    <a:gd name="csX12" fmla="*/ 82867 w 154402"/>
                    <a:gd name="csY12" fmla="*/ 91440 h 125730"/>
                    <a:gd name="csX13" fmla="*/ 90487 w 154402"/>
                    <a:gd name="csY13" fmla="*/ 94298 h 125730"/>
                    <a:gd name="csX14" fmla="*/ 93345 w 154402"/>
                    <a:gd name="csY14" fmla="*/ 100013 h 125730"/>
                    <a:gd name="csX15" fmla="*/ 99060 w 154402"/>
                    <a:gd name="csY15" fmla="*/ 107633 h 125730"/>
                    <a:gd name="csX16" fmla="*/ 114300 w 154402"/>
                    <a:gd name="csY16" fmla="*/ 125730 h 125730"/>
                    <a:gd name="csX17" fmla="*/ 146685 w 154402"/>
                    <a:gd name="csY17" fmla="*/ 111443 h 125730"/>
                    <a:gd name="csX18" fmla="*/ 153352 w 154402"/>
                    <a:gd name="csY18" fmla="*/ 99060 h 125730"/>
                    <a:gd name="csX19" fmla="*/ 152400 w 154402"/>
                    <a:gd name="csY19" fmla="*/ 65723 h 125730"/>
                    <a:gd name="csX20" fmla="*/ 141922 w 154402"/>
                    <a:gd name="csY20" fmla="*/ 40005 h 125730"/>
                    <a:gd name="csX21" fmla="*/ 113347 w 154402"/>
                    <a:gd name="csY21" fmla="*/ 2858 h 125730"/>
                    <a:gd name="csX22" fmla="*/ 100012 w 154402"/>
                    <a:gd name="csY22" fmla="*/ 0 h 125730"/>
                    <a:gd name="csX23" fmla="*/ 80010 w 154402"/>
                    <a:gd name="csY23" fmla="*/ 953 h 125730"/>
                    <a:gd name="csX24" fmla="*/ 70485 w 154402"/>
                    <a:gd name="csY24" fmla="*/ 3810 h 125730"/>
                    <a:gd name="csX25" fmla="*/ 65722 w 154402"/>
                    <a:gd name="csY25" fmla="*/ 19050 h 125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154402" h="125730">
                      <a:moveTo>
                        <a:pt x="65722" y="19050"/>
                      </a:moveTo>
                      <a:cubicBezTo>
                        <a:pt x="59848" y="21749"/>
                        <a:pt x="45399" y="19612"/>
                        <a:pt x="35242" y="20003"/>
                      </a:cubicBezTo>
                      <a:cubicBezTo>
                        <a:pt x="28889" y="20247"/>
                        <a:pt x="22447" y="19818"/>
                        <a:pt x="16192" y="20955"/>
                      </a:cubicBezTo>
                      <a:cubicBezTo>
                        <a:pt x="15066" y="21160"/>
                        <a:pt x="14799" y="22789"/>
                        <a:pt x="14287" y="23813"/>
                      </a:cubicBezTo>
                      <a:cubicBezTo>
                        <a:pt x="12572" y="27244"/>
                        <a:pt x="10972" y="30737"/>
                        <a:pt x="9525" y="34290"/>
                      </a:cubicBezTo>
                      <a:cubicBezTo>
                        <a:pt x="5453" y="44286"/>
                        <a:pt x="3293" y="50057"/>
                        <a:pt x="952" y="60008"/>
                      </a:cubicBezTo>
                      <a:cubicBezTo>
                        <a:pt x="510" y="61888"/>
                        <a:pt x="317" y="63818"/>
                        <a:pt x="0" y="65723"/>
                      </a:cubicBezTo>
                      <a:cubicBezTo>
                        <a:pt x="952" y="70803"/>
                        <a:pt x="796" y="76223"/>
                        <a:pt x="2857" y="80963"/>
                      </a:cubicBezTo>
                      <a:cubicBezTo>
                        <a:pt x="3721" y="82950"/>
                        <a:pt x="14472" y="91870"/>
                        <a:pt x="16192" y="93345"/>
                      </a:cubicBezTo>
                      <a:cubicBezTo>
                        <a:pt x="24447" y="93028"/>
                        <a:pt x="32746" y="93305"/>
                        <a:pt x="40957" y="92393"/>
                      </a:cubicBezTo>
                      <a:cubicBezTo>
                        <a:pt x="44252" y="92027"/>
                        <a:pt x="47255" y="90294"/>
                        <a:pt x="50482" y="89535"/>
                      </a:cubicBezTo>
                      <a:cubicBezTo>
                        <a:pt x="54957" y="88482"/>
                        <a:pt x="66511" y="87863"/>
                        <a:pt x="69532" y="87630"/>
                      </a:cubicBezTo>
                      <a:cubicBezTo>
                        <a:pt x="73977" y="88900"/>
                        <a:pt x="78462" y="90038"/>
                        <a:pt x="82867" y="91440"/>
                      </a:cubicBezTo>
                      <a:cubicBezTo>
                        <a:pt x="85452" y="92263"/>
                        <a:pt x="88387" y="92580"/>
                        <a:pt x="90487" y="94298"/>
                      </a:cubicBezTo>
                      <a:cubicBezTo>
                        <a:pt x="92135" y="95647"/>
                        <a:pt x="92193" y="98221"/>
                        <a:pt x="93345" y="100013"/>
                      </a:cubicBezTo>
                      <a:cubicBezTo>
                        <a:pt x="95062" y="102684"/>
                        <a:pt x="97299" y="104991"/>
                        <a:pt x="99060" y="107633"/>
                      </a:cubicBezTo>
                      <a:cubicBezTo>
                        <a:pt x="110779" y="125212"/>
                        <a:pt x="102848" y="120005"/>
                        <a:pt x="114300" y="125730"/>
                      </a:cubicBezTo>
                      <a:cubicBezTo>
                        <a:pt x="125966" y="122299"/>
                        <a:pt x="137368" y="120372"/>
                        <a:pt x="146685" y="111443"/>
                      </a:cubicBezTo>
                      <a:cubicBezTo>
                        <a:pt x="150070" y="108199"/>
                        <a:pt x="151130" y="103188"/>
                        <a:pt x="153352" y="99060"/>
                      </a:cubicBezTo>
                      <a:cubicBezTo>
                        <a:pt x="154186" y="87386"/>
                        <a:pt x="155623" y="77625"/>
                        <a:pt x="152400" y="65723"/>
                      </a:cubicBezTo>
                      <a:cubicBezTo>
                        <a:pt x="149980" y="56788"/>
                        <a:pt x="145871" y="48377"/>
                        <a:pt x="141922" y="40005"/>
                      </a:cubicBezTo>
                      <a:cubicBezTo>
                        <a:pt x="133881" y="22959"/>
                        <a:pt x="130001" y="11740"/>
                        <a:pt x="113347" y="2858"/>
                      </a:cubicBezTo>
                      <a:cubicBezTo>
                        <a:pt x="109336" y="719"/>
                        <a:pt x="104457" y="953"/>
                        <a:pt x="100012" y="0"/>
                      </a:cubicBezTo>
                      <a:cubicBezTo>
                        <a:pt x="93345" y="318"/>
                        <a:pt x="86630" y="99"/>
                        <a:pt x="80010" y="953"/>
                      </a:cubicBezTo>
                      <a:cubicBezTo>
                        <a:pt x="76723" y="1377"/>
                        <a:pt x="73522" y="2481"/>
                        <a:pt x="70485" y="3810"/>
                      </a:cubicBezTo>
                      <a:cubicBezTo>
                        <a:pt x="61373" y="7796"/>
                        <a:pt x="71596" y="16351"/>
                        <a:pt x="65722" y="19050"/>
                      </a:cubicBezTo>
                      <a:close/>
                    </a:path>
                  </a:pathLst>
                </a:cu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37" name="Freeform: Shape 4936">
                  <a:extLst>
                    <a:ext uri="{FF2B5EF4-FFF2-40B4-BE49-F238E27FC236}">
                      <a16:creationId xmlns:a16="http://schemas.microsoft.com/office/drawing/2014/main" id="{76DC36C1-B02E-77B5-C2EA-5E6DCF1F8502}"/>
                    </a:ext>
                  </a:extLst>
                </p:cNvPr>
                <p:cNvSpPr/>
                <p:nvPr/>
              </p:nvSpPr>
              <p:spPr>
                <a:xfrm>
                  <a:off x="9054256" y="5811568"/>
                  <a:ext cx="69294" cy="73600"/>
                </a:xfrm>
                <a:custGeom>
                  <a:avLst/>
                  <a:gdLst>
                    <a:gd name="csX0" fmla="*/ 65722 w 154402"/>
                    <a:gd name="csY0" fmla="*/ 19050 h 125730"/>
                    <a:gd name="csX1" fmla="*/ 35242 w 154402"/>
                    <a:gd name="csY1" fmla="*/ 20003 h 125730"/>
                    <a:gd name="csX2" fmla="*/ 16192 w 154402"/>
                    <a:gd name="csY2" fmla="*/ 20955 h 125730"/>
                    <a:gd name="csX3" fmla="*/ 14287 w 154402"/>
                    <a:gd name="csY3" fmla="*/ 23813 h 125730"/>
                    <a:gd name="csX4" fmla="*/ 9525 w 154402"/>
                    <a:gd name="csY4" fmla="*/ 34290 h 125730"/>
                    <a:gd name="csX5" fmla="*/ 952 w 154402"/>
                    <a:gd name="csY5" fmla="*/ 60008 h 125730"/>
                    <a:gd name="csX6" fmla="*/ 0 w 154402"/>
                    <a:gd name="csY6" fmla="*/ 65723 h 125730"/>
                    <a:gd name="csX7" fmla="*/ 2857 w 154402"/>
                    <a:gd name="csY7" fmla="*/ 80963 h 125730"/>
                    <a:gd name="csX8" fmla="*/ 16192 w 154402"/>
                    <a:gd name="csY8" fmla="*/ 93345 h 125730"/>
                    <a:gd name="csX9" fmla="*/ 40957 w 154402"/>
                    <a:gd name="csY9" fmla="*/ 92393 h 125730"/>
                    <a:gd name="csX10" fmla="*/ 50482 w 154402"/>
                    <a:gd name="csY10" fmla="*/ 89535 h 125730"/>
                    <a:gd name="csX11" fmla="*/ 69532 w 154402"/>
                    <a:gd name="csY11" fmla="*/ 87630 h 125730"/>
                    <a:gd name="csX12" fmla="*/ 82867 w 154402"/>
                    <a:gd name="csY12" fmla="*/ 91440 h 125730"/>
                    <a:gd name="csX13" fmla="*/ 90487 w 154402"/>
                    <a:gd name="csY13" fmla="*/ 94298 h 125730"/>
                    <a:gd name="csX14" fmla="*/ 93345 w 154402"/>
                    <a:gd name="csY14" fmla="*/ 100013 h 125730"/>
                    <a:gd name="csX15" fmla="*/ 99060 w 154402"/>
                    <a:gd name="csY15" fmla="*/ 107633 h 125730"/>
                    <a:gd name="csX16" fmla="*/ 114300 w 154402"/>
                    <a:gd name="csY16" fmla="*/ 125730 h 125730"/>
                    <a:gd name="csX17" fmla="*/ 146685 w 154402"/>
                    <a:gd name="csY17" fmla="*/ 111443 h 125730"/>
                    <a:gd name="csX18" fmla="*/ 153352 w 154402"/>
                    <a:gd name="csY18" fmla="*/ 99060 h 125730"/>
                    <a:gd name="csX19" fmla="*/ 152400 w 154402"/>
                    <a:gd name="csY19" fmla="*/ 65723 h 125730"/>
                    <a:gd name="csX20" fmla="*/ 141922 w 154402"/>
                    <a:gd name="csY20" fmla="*/ 40005 h 125730"/>
                    <a:gd name="csX21" fmla="*/ 113347 w 154402"/>
                    <a:gd name="csY21" fmla="*/ 2858 h 125730"/>
                    <a:gd name="csX22" fmla="*/ 100012 w 154402"/>
                    <a:gd name="csY22" fmla="*/ 0 h 125730"/>
                    <a:gd name="csX23" fmla="*/ 80010 w 154402"/>
                    <a:gd name="csY23" fmla="*/ 953 h 125730"/>
                    <a:gd name="csX24" fmla="*/ 70485 w 154402"/>
                    <a:gd name="csY24" fmla="*/ 3810 h 125730"/>
                    <a:gd name="csX25" fmla="*/ 65722 w 154402"/>
                    <a:gd name="csY25" fmla="*/ 19050 h 125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154402" h="125730">
                      <a:moveTo>
                        <a:pt x="65722" y="19050"/>
                      </a:moveTo>
                      <a:cubicBezTo>
                        <a:pt x="59848" y="21749"/>
                        <a:pt x="45399" y="19612"/>
                        <a:pt x="35242" y="20003"/>
                      </a:cubicBezTo>
                      <a:cubicBezTo>
                        <a:pt x="28889" y="20247"/>
                        <a:pt x="22447" y="19818"/>
                        <a:pt x="16192" y="20955"/>
                      </a:cubicBezTo>
                      <a:cubicBezTo>
                        <a:pt x="15066" y="21160"/>
                        <a:pt x="14799" y="22789"/>
                        <a:pt x="14287" y="23813"/>
                      </a:cubicBezTo>
                      <a:cubicBezTo>
                        <a:pt x="12572" y="27244"/>
                        <a:pt x="10972" y="30737"/>
                        <a:pt x="9525" y="34290"/>
                      </a:cubicBezTo>
                      <a:cubicBezTo>
                        <a:pt x="5453" y="44286"/>
                        <a:pt x="3293" y="50057"/>
                        <a:pt x="952" y="60008"/>
                      </a:cubicBezTo>
                      <a:cubicBezTo>
                        <a:pt x="510" y="61888"/>
                        <a:pt x="317" y="63818"/>
                        <a:pt x="0" y="65723"/>
                      </a:cubicBezTo>
                      <a:cubicBezTo>
                        <a:pt x="952" y="70803"/>
                        <a:pt x="796" y="76223"/>
                        <a:pt x="2857" y="80963"/>
                      </a:cubicBezTo>
                      <a:cubicBezTo>
                        <a:pt x="3721" y="82950"/>
                        <a:pt x="14472" y="91870"/>
                        <a:pt x="16192" y="93345"/>
                      </a:cubicBezTo>
                      <a:cubicBezTo>
                        <a:pt x="24447" y="93028"/>
                        <a:pt x="32746" y="93305"/>
                        <a:pt x="40957" y="92393"/>
                      </a:cubicBezTo>
                      <a:cubicBezTo>
                        <a:pt x="44252" y="92027"/>
                        <a:pt x="47255" y="90294"/>
                        <a:pt x="50482" y="89535"/>
                      </a:cubicBezTo>
                      <a:cubicBezTo>
                        <a:pt x="54957" y="88482"/>
                        <a:pt x="66511" y="87863"/>
                        <a:pt x="69532" y="87630"/>
                      </a:cubicBezTo>
                      <a:cubicBezTo>
                        <a:pt x="73977" y="88900"/>
                        <a:pt x="78462" y="90038"/>
                        <a:pt x="82867" y="91440"/>
                      </a:cubicBezTo>
                      <a:cubicBezTo>
                        <a:pt x="85452" y="92263"/>
                        <a:pt x="88387" y="92580"/>
                        <a:pt x="90487" y="94298"/>
                      </a:cubicBezTo>
                      <a:cubicBezTo>
                        <a:pt x="92135" y="95647"/>
                        <a:pt x="92193" y="98221"/>
                        <a:pt x="93345" y="100013"/>
                      </a:cubicBezTo>
                      <a:cubicBezTo>
                        <a:pt x="95062" y="102684"/>
                        <a:pt x="97299" y="104991"/>
                        <a:pt x="99060" y="107633"/>
                      </a:cubicBezTo>
                      <a:cubicBezTo>
                        <a:pt x="110779" y="125212"/>
                        <a:pt x="102848" y="120005"/>
                        <a:pt x="114300" y="125730"/>
                      </a:cubicBezTo>
                      <a:cubicBezTo>
                        <a:pt x="125966" y="122299"/>
                        <a:pt x="137368" y="120372"/>
                        <a:pt x="146685" y="111443"/>
                      </a:cubicBezTo>
                      <a:cubicBezTo>
                        <a:pt x="150070" y="108199"/>
                        <a:pt x="151130" y="103188"/>
                        <a:pt x="153352" y="99060"/>
                      </a:cubicBezTo>
                      <a:cubicBezTo>
                        <a:pt x="154186" y="87386"/>
                        <a:pt x="155623" y="77625"/>
                        <a:pt x="152400" y="65723"/>
                      </a:cubicBezTo>
                      <a:cubicBezTo>
                        <a:pt x="149980" y="56788"/>
                        <a:pt x="145871" y="48377"/>
                        <a:pt x="141922" y="40005"/>
                      </a:cubicBezTo>
                      <a:cubicBezTo>
                        <a:pt x="133881" y="22959"/>
                        <a:pt x="130001" y="11740"/>
                        <a:pt x="113347" y="2858"/>
                      </a:cubicBezTo>
                      <a:cubicBezTo>
                        <a:pt x="109336" y="719"/>
                        <a:pt x="104457" y="953"/>
                        <a:pt x="100012" y="0"/>
                      </a:cubicBezTo>
                      <a:cubicBezTo>
                        <a:pt x="93345" y="318"/>
                        <a:pt x="86630" y="99"/>
                        <a:pt x="80010" y="953"/>
                      </a:cubicBezTo>
                      <a:cubicBezTo>
                        <a:pt x="76723" y="1377"/>
                        <a:pt x="73522" y="2481"/>
                        <a:pt x="70485" y="3810"/>
                      </a:cubicBezTo>
                      <a:cubicBezTo>
                        <a:pt x="61373" y="7796"/>
                        <a:pt x="71596" y="16351"/>
                        <a:pt x="65722" y="19050"/>
                      </a:cubicBezTo>
                      <a:close/>
                    </a:path>
                  </a:pathLst>
                </a:cu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38" name="Freeform: Shape 4937">
                  <a:extLst>
                    <a:ext uri="{FF2B5EF4-FFF2-40B4-BE49-F238E27FC236}">
                      <a16:creationId xmlns:a16="http://schemas.microsoft.com/office/drawing/2014/main" id="{1C80FBE9-4B5C-D9A0-8117-731CCFC5B3CC}"/>
                    </a:ext>
                  </a:extLst>
                </p:cNvPr>
                <p:cNvSpPr/>
                <p:nvPr/>
              </p:nvSpPr>
              <p:spPr>
                <a:xfrm>
                  <a:off x="9096322" y="5825013"/>
                  <a:ext cx="69294" cy="73600"/>
                </a:xfrm>
                <a:custGeom>
                  <a:avLst/>
                  <a:gdLst>
                    <a:gd name="csX0" fmla="*/ 65722 w 154402"/>
                    <a:gd name="csY0" fmla="*/ 19050 h 125730"/>
                    <a:gd name="csX1" fmla="*/ 35242 w 154402"/>
                    <a:gd name="csY1" fmla="*/ 20003 h 125730"/>
                    <a:gd name="csX2" fmla="*/ 16192 w 154402"/>
                    <a:gd name="csY2" fmla="*/ 20955 h 125730"/>
                    <a:gd name="csX3" fmla="*/ 14287 w 154402"/>
                    <a:gd name="csY3" fmla="*/ 23813 h 125730"/>
                    <a:gd name="csX4" fmla="*/ 9525 w 154402"/>
                    <a:gd name="csY4" fmla="*/ 34290 h 125730"/>
                    <a:gd name="csX5" fmla="*/ 952 w 154402"/>
                    <a:gd name="csY5" fmla="*/ 60008 h 125730"/>
                    <a:gd name="csX6" fmla="*/ 0 w 154402"/>
                    <a:gd name="csY6" fmla="*/ 65723 h 125730"/>
                    <a:gd name="csX7" fmla="*/ 2857 w 154402"/>
                    <a:gd name="csY7" fmla="*/ 80963 h 125730"/>
                    <a:gd name="csX8" fmla="*/ 16192 w 154402"/>
                    <a:gd name="csY8" fmla="*/ 93345 h 125730"/>
                    <a:gd name="csX9" fmla="*/ 40957 w 154402"/>
                    <a:gd name="csY9" fmla="*/ 92393 h 125730"/>
                    <a:gd name="csX10" fmla="*/ 50482 w 154402"/>
                    <a:gd name="csY10" fmla="*/ 89535 h 125730"/>
                    <a:gd name="csX11" fmla="*/ 69532 w 154402"/>
                    <a:gd name="csY11" fmla="*/ 87630 h 125730"/>
                    <a:gd name="csX12" fmla="*/ 82867 w 154402"/>
                    <a:gd name="csY12" fmla="*/ 91440 h 125730"/>
                    <a:gd name="csX13" fmla="*/ 90487 w 154402"/>
                    <a:gd name="csY13" fmla="*/ 94298 h 125730"/>
                    <a:gd name="csX14" fmla="*/ 93345 w 154402"/>
                    <a:gd name="csY14" fmla="*/ 100013 h 125730"/>
                    <a:gd name="csX15" fmla="*/ 99060 w 154402"/>
                    <a:gd name="csY15" fmla="*/ 107633 h 125730"/>
                    <a:gd name="csX16" fmla="*/ 114300 w 154402"/>
                    <a:gd name="csY16" fmla="*/ 125730 h 125730"/>
                    <a:gd name="csX17" fmla="*/ 146685 w 154402"/>
                    <a:gd name="csY17" fmla="*/ 111443 h 125730"/>
                    <a:gd name="csX18" fmla="*/ 153352 w 154402"/>
                    <a:gd name="csY18" fmla="*/ 99060 h 125730"/>
                    <a:gd name="csX19" fmla="*/ 152400 w 154402"/>
                    <a:gd name="csY19" fmla="*/ 65723 h 125730"/>
                    <a:gd name="csX20" fmla="*/ 141922 w 154402"/>
                    <a:gd name="csY20" fmla="*/ 40005 h 125730"/>
                    <a:gd name="csX21" fmla="*/ 113347 w 154402"/>
                    <a:gd name="csY21" fmla="*/ 2858 h 125730"/>
                    <a:gd name="csX22" fmla="*/ 100012 w 154402"/>
                    <a:gd name="csY22" fmla="*/ 0 h 125730"/>
                    <a:gd name="csX23" fmla="*/ 80010 w 154402"/>
                    <a:gd name="csY23" fmla="*/ 953 h 125730"/>
                    <a:gd name="csX24" fmla="*/ 70485 w 154402"/>
                    <a:gd name="csY24" fmla="*/ 3810 h 125730"/>
                    <a:gd name="csX25" fmla="*/ 65722 w 154402"/>
                    <a:gd name="csY25" fmla="*/ 19050 h 125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154402" h="125730">
                      <a:moveTo>
                        <a:pt x="65722" y="19050"/>
                      </a:moveTo>
                      <a:cubicBezTo>
                        <a:pt x="59848" y="21749"/>
                        <a:pt x="45399" y="19612"/>
                        <a:pt x="35242" y="20003"/>
                      </a:cubicBezTo>
                      <a:cubicBezTo>
                        <a:pt x="28889" y="20247"/>
                        <a:pt x="22447" y="19818"/>
                        <a:pt x="16192" y="20955"/>
                      </a:cubicBezTo>
                      <a:cubicBezTo>
                        <a:pt x="15066" y="21160"/>
                        <a:pt x="14799" y="22789"/>
                        <a:pt x="14287" y="23813"/>
                      </a:cubicBezTo>
                      <a:cubicBezTo>
                        <a:pt x="12572" y="27244"/>
                        <a:pt x="10972" y="30737"/>
                        <a:pt x="9525" y="34290"/>
                      </a:cubicBezTo>
                      <a:cubicBezTo>
                        <a:pt x="5453" y="44286"/>
                        <a:pt x="3293" y="50057"/>
                        <a:pt x="952" y="60008"/>
                      </a:cubicBezTo>
                      <a:cubicBezTo>
                        <a:pt x="510" y="61888"/>
                        <a:pt x="317" y="63818"/>
                        <a:pt x="0" y="65723"/>
                      </a:cubicBezTo>
                      <a:cubicBezTo>
                        <a:pt x="952" y="70803"/>
                        <a:pt x="796" y="76223"/>
                        <a:pt x="2857" y="80963"/>
                      </a:cubicBezTo>
                      <a:cubicBezTo>
                        <a:pt x="3721" y="82950"/>
                        <a:pt x="14472" y="91870"/>
                        <a:pt x="16192" y="93345"/>
                      </a:cubicBezTo>
                      <a:cubicBezTo>
                        <a:pt x="24447" y="93028"/>
                        <a:pt x="32746" y="93305"/>
                        <a:pt x="40957" y="92393"/>
                      </a:cubicBezTo>
                      <a:cubicBezTo>
                        <a:pt x="44252" y="92027"/>
                        <a:pt x="47255" y="90294"/>
                        <a:pt x="50482" y="89535"/>
                      </a:cubicBezTo>
                      <a:cubicBezTo>
                        <a:pt x="54957" y="88482"/>
                        <a:pt x="66511" y="87863"/>
                        <a:pt x="69532" y="87630"/>
                      </a:cubicBezTo>
                      <a:cubicBezTo>
                        <a:pt x="73977" y="88900"/>
                        <a:pt x="78462" y="90038"/>
                        <a:pt x="82867" y="91440"/>
                      </a:cubicBezTo>
                      <a:cubicBezTo>
                        <a:pt x="85452" y="92263"/>
                        <a:pt x="88387" y="92580"/>
                        <a:pt x="90487" y="94298"/>
                      </a:cubicBezTo>
                      <a:cubicBezTo>
                        <a:pt x="92135" y="95647"/>
                        <a:pt x="92193" y="98221"/>
                        <a:pt x="93345" y="100013"/>
                      </a:cubicBezTo>
                      <a:cubicBezTo>
                        <a:pt x="95062" y="102684"/>
                        <a:pt x="97299" y="104991"/>
                        <a:pt x="99060" y="107633"/>
                      </a:cubicBezTo>
                      <a:cubicBezTo>
                        <a:pt x="110779" y="125212"/>
                        <a:pt x="102848" y="120005"/>
                        <a:pt x="114300" y="125730"/>
                      </a:cubicBezTo>
                      <a:cubicBezTo>
                        <a:pt x="125966" y="122299"/>
                        <a:pt x="137368" y="120372"/>
                        <a:pt x="146685" y="111443"/>
                      </a:cubicBezTo>
                      <a:cubicBezTo>
                        <a:pt x="150070" y="108199"/>
                        <a:pt x="151130" y="103188"/>
                        <a:pt x="153352" y="99060"/>
                      </a:cubicBezTo>
                      <a:cubicBezTo>
                        <a:pt x="154186" y="87386"/>
                        <a:pt x="155623" y="77625"/>
                        <a:pt x="152400" y="65723"/>
                      </a:cubicBezTo>
                      <a:cubicBezTo>
                        <a:pt x="149980" y="56788"/>
                        <a:pt x="145871" y="48377"/>
                        <a:pt x="141922" y="40005"/>
                      </a:cubicBezTo>
                      <a:cubicBezTo>
                        <a:pt x="133881" y="22959"/>
                        <a:pt x="130001" y="11740"/>
                        <a:pt x="113347" y="2858"/>
                      </a:cubicBezTo>
                      <a:cubicBezTo>
                        <a:pt x="109336" y="719"/>
                        <a:pt x="104457" y="953"/>
                        <a:pt x="100012" y="0"/>
                      </a:cubicBezTo>
                      <a:cubicBezTo>
                        <a:pt x="93345" y="318"/>
                        <a:pt x="86630" y="99"/>
                        <a:pt x="80010" y="953"/>
                      </a:cubicBezTo>
                      <a:cubicBezTo>
                        <a:pt x="76723" y="1377"/>
                        <a:pt x="73522" y="2481"/>
                        <a:pt x="70485" y="3810"/>
                      </a:cubicBezTo>
                      <a:cubicBezTo>
                        <a:pt x="61373" y="7796"/>
                        <a:pt x="71596" y="16351"/>
                        <a:pt x="65722" y="19050"/>
                      </a:cubicBezTo>
                      <a:close/>
                    </a:path>
                  </a:pathLst>
                </a:cu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950" name="Group 4949">
                <a:extLst>
                  <a:ext uri="{FF2B5EF4-FFF2-40B4-BE49-F238E27FC236}">
                    <a16:creationId xmlns:a16="http://schemas.microsoft.com/office/drawing/2014/main" id="{041BEB44-9C48-EBDF-FE3E-C199430C3F12}"/>
                  </a:ext>
                </a:extLst>
              </p:cNvPr>
              <p:cNvGrpSpPr/>
              <p:nvPr/>
            </p:nvGrpSpPr>
            <p:grpSpPr>
              <a:xfrm>
                <a:off x="9178584" y="5848477"/>
                <a:ext cx="153650" cy="104184"/>
                <a:chOff x="9011966" y="5794429"/>
                <a:chExt cx="153650" cy="104184"/>
              </a:xfrm>
            </p:grpSpPr>
            <p:sp>
              <p:nvSpPr>
                <p:cNvPr id="4952" name="Freeform: Shape 4951">
                  <a:extLst>
                    <a:ext uri="{FF2B5EF4-FFF2-40B4-BE49-F238E27FC236}">
                      <a16:creationId xmlns:a16="http://schemas.microsoft.com/office/drawing/2014/main" id="{3C675FF3-D523-3F2C-5635-40B508FBF52D}"/>
                    </a:ext>
                  </a:extLst>
                </p:cNvPr>
                <p:cNvSpPr/>
                <p:nvPr/>
              </p:nvSpPr>
              <p:spPr>
                <a:xfrm>
                  <a:off x="9011966" y="5794429"/>
                  <a:ext cx="69294" cy="73600"/>
                </a:xfrm>
                <a:custGeom>
                  <a:avLst/>
                  <a:gdLst>
                    <a:gd name="csX0" fmla="*/ 65722 w 154402"/>
                    <a:gd name="csY0" fmla="*/ 19050 h 125730"/>
                    <a:gd name="csX1" fmla="*/ 35242 w 154402"/>
                    <a:gd name="csY1" fmla="*/ 20003 h 125730"/>
                    <a:gd name="csX2" fmla="*/ 16192 w 154402"/>
                    <a:gd name="csY2" fmla="*/ 20955 h 125730"/>
                    <a:gd name="csX3" fmla="*/ 14287 w 154402"/>
                    <a:gd name="csY3" fmla="*/ 23813 h 125730"/>
                    <a:gd name="csX4" fmla="*/ 9525 w 154402"/>
                    <a:gd name="csY4" fmla="*/ 34290 h 125730"/>
                    <a:gd name="csX5" fmla="*/ 952 w 154402"/>
                    <a:gd name="csY5" fmla="*/ 60008 h 125730"/>
                    <a:gd name="csX6" fmla="*/ 0 w 154402"/>
                    <a:gd name="csY6" fmla="*/ 65723 h 125730"/>
                    <a:gd name="csX7" fmla="*/ 2857 w 154402"/>
                    <a:gd name="csY7" fmla="*/ 80963 h 125730"/>
                    <a:gd name="csX8" fmla="*/ 16192 w 154402"/>
                    <a:gd name="csY8" fmla="*/ 93345 h 125730"/>
                    <a:gd name="csX9" fmla="*/ 40957 w 154402"/>
                    <a:gd name="csY9" fmla="*/ 92393 h 125730"/>
                    <a:gd name="csX10" fmla="*/ 50482 w 154402"/>
                    <a:gd name="csY10" fmla="*/ 89535 h 125730"/>
                    <a:gd name="csX11" fmla="*/ 69532 w 154402"/>
                    <a:gd name="csY11" fmla="*/ 87630 h 125730"/>
                    <a:gd name="csX12" fmla="*/ 82867 w 154402"/>
                    <a:gd name="csY12" fmla="*/ 91440 h 125730"/>
                    <a:gd name="csX13" fmla="*/ 90487 w 154402"/>
                    <a:gd name="csY13" fmla="*/ 94298 h 125730"/>
                    <a:gd name="csX14" fmla="*/ 93345 w 154402"/>
                    <a:gd name="csY14" fmla="*/ 100013 h 125730"/>
                    <a:gd name="csX15" fmla="*/ 99060 w 154402"/>
                    <a:gd name="csY15" fmla="*/ 107633 h 125730"/>
                    <a:gd name="csX16" fmla="*/ 114300 w 154402"/>
                    <a:gd name="csY16" fmla="*/ 125730 h 125730"/>
                    <a:gd name="csX17" fmla="*/ 146685 w 154402"/>
                    <a:gd name="csY17" fmla="*/ 111443 h 125730"/>
                    <a:gd name="csX18" fmla="*/ 153352 w 154402"/>
                    <a:gd name="csY18" fmla="*/ 99060 h 125730"/>
                    <a:gd name="csX19" fmla="*/ 152400 w 154402"/>
                    <a:gd name="csY19" fmla="*/ 65723 h 125730"/>
                    <a:gd name="csX20" fmla="*/ 141922 w 154402"/>
                    <a:gd name="csY20" fmla="*/ 40005 h 125730"/>
                    <a:gd name="csX21" fmla="*/ 113347 w 154402"/>
                    <a:gd name="csY21" fmla="*/ 2858 h 125730"/>
                    <a:gd name="csX22" fmla="*/ 100012 w 154402"/>
                    <a:gd name="csY22" fmla="*/ 0 h 125730"/>
                    <a:gd name="csX23" fmla="*/ 80010 w 154402"/>
                    <a:gd name="csY23" fmla="*/ 953 h 125730"/>
                    <a:gd name="csX24" fmla="*/ 70485 w 154402"/>
                    <a:gd name="csY24" fmla="*/ 3810 h 125730"/>
                    <a:gd name="csX25" fmla="*/ 65722 w 154402"/>
                    <a:gd name="csY25" fmla="*/ 19050 h 125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154402" h="125730">
                      <a:moveTo>
                        <a:pt x="65722" y="19050"/>
                      </a:moveTo>
                      <a:cubicBezTo>
                        <a:pt x="59848" y="21749"/>
                        <a:pt x="45399" y="19612"/>
                        <a:pt x="35242" y="20003"/>
                      </a:cubicBezTo>
                      <a:cubicBezTo>
                        <a:pt x="28889" y="20247"/>
                        <a:pt x="22447" y="19818"/>
                        <a:pt x="16192" y="20955"/>
                      </a:cubicBezTo>
                      <a:cubicBezTo>
                        <a:pt x="15066" y="21160"/>
                        <a:pt x="14799" y="22789"/>
                        <a:pt x="14287" y="23813"/>
                      </a:cubicBezTo>
                      <a:cubicBezTo>
                        <a:pt x="12572" y="27244"/>
                        <a:pt x="10972" y="30737"/>
                        <a:pt x="9525" y="34290"/>
                      </a:cubicBezTo>
                      <a:cubicBezTo>
                        <a:pt x="5453" y="44286"/>
                        <a:pt x="3293" y="50057"/>
                        <a:pt x="952" y="60008"/>
                      </a:cubicBezTo>
                      <a:cubicBezTo>
                        <a:pt x="510" y="61888"/>
                        <a:pt x="317" y="63818"/>
                        <a:pt x="0" y="65723"/>
                      </a:cubicBezTo>
                      <a:cubicBezTo>
                        <a:pt x="952" y="70803"/>
                        <a:pt x="796" y="76223"/>
                        <a:pt x="2857" y="80963"/>
                      </a:cubicBezTo>
                      <a:cubicBezTo>
                        <a:pt x="3721" y="82950"/>
                        <a:pt x="14472" y="91870"/>
                        <a:pt x="16192" y="93345"/>
                      </a:cubicBezTo>
                      <a:cubicBezTo>
                        <a:pt x="24447" y="93028"/>
                        <a:pt x="32746" y="93305"/>
                        <a:pt x="40957" y="92393"/>
                      </a:cubicBezTo>
                      <a:cubicBezTo>
                        <a:pt x="44252" y="92027"/>
                        <a:pt x="47255" y="90294"/>
                        <a:pt x="50482" y="89535"/>
                      </a:cubicBezTo>
                      <a:cubicBezTo>
                        <a:pt x="54957" y="88482"/>
                        <a:pt x="66511" y="87863"/>
                        <a:pt x="69532" y="87630"/>
                      </a:cubicBezTo>
                      <a:cubicBezTo>
                        <a:pt x="73977" y="88900"/>
                        <a:pt x="78462" y="90038"/>
                        <a:pt x="82867" y="91440"/>
                      </a:cubicBezTo>
                      <a:cubicBezTo>
                        <a:pt x="85452" y="92263"/>
                        <a:pt x="88387" y="92580"/>
                        <a:pt x="90487" y="94298"/>
                      </a:cubicBezTo>
                      <a:cubicBezTo>
                        <a:pt x="92135" y="95647"/>
                        <a:pt x="92193" y="98221"/>
                        <a:pt x="93345" y="100013"/>
                      </a:cubicBezTo>
                      <a:cubicBezTo>
                        <a:pt x="95062" y="102684"/>
                        <a:pt x="97299" y="104991"/>
                        <a:pt x="99060" y="107633"/>
                      </a:cubicBezTo>
                      <a:cubicBezTo>
                        <a:pt x="110779" y="125212"/>
                        <a:pt x="102848" y="120005"/>
                        <a:pt x="114300" y="125730"/>
                      </a:cubicBezTo>
                      <a:cubicBezTo>
                        <a:pt x="125966" y="122299"/>
                        <a:pt x="137368" y="120372"/>
                        <a:pt x="146685" y="111443"/>
                      </a:cubicBezTo>
                      <a:cubicBezTo>
                        <a:pt x="150070" y="108199"/>
                        <a:pt x="151130" y="103188"/>
                        <a:pt x="153352" y="99060"/>
                      </a:cubicBezTo>
                      <a:cubicBezTo>
                        <a:pt x="154186" y="87386"/>
                        <a:pt x="155623" y="77625"/>
                        <a:pt x="152400" y="65723"/>
                      </a:cubicBezTo>
                      <a:cubicBezTo>
                        <a:pt x="149980" y="56788"/>
                        <a:pt x="145871" y="48377"/>
                        <a:pt x="141922" y="40005"/>
                      </a:cubicBezTo>
                      <a:cubicBezTo>
                        <a:pt x="133881" y="22959"/>
                        <a:pt x="130001" y="11740"/>
                        <a:pt x="113347" y="2858"/>
                      </a:cubicBezTo>
                      <a:cubicBezTo>
                        <a:pt x="109336" y="719"/>
                        <a:pt x="104457" y="953"/>
                        <a:pt x="100012" y="0"/>
                      </a:cubicBezTo>
                      <a:cubicBezTo>
                        <a:pt x="93345" y="318"/>
                        <a:pt x="86630" y="99"/>
                        <a:pt x="80010" y="953"/>
                      </a:cubicBezTo>
                      <a:cubicBezTo>
                        <a:pt x="76723" y="1377"/>
                        <a:pt x="73522" y="2481"/>
                        <a:pt x="70485" y="3810"/>
                      </a:cubicBezTo>
                      <a:cubicBezTo>
                        <a:pt x="61373" y="7796"/>
                        <a:pt x="71596" y="16351"/>
                        <a:pt x="65722" y="19050"/>
                      </a:cubicBezTo>
                      <a:close/>
                    </a:path>
                  </a:pathLst>
                </a:cu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54" name="Freeform: Shape 4953">
                  <a:extLst>
                    <a:ext uri="{FF2B5EF4-FFF2-40B4-BE49-F238E27FC236}">
                      <a16:creationId xmlns:a16="http://schemas.microsoft.com/office/drawing/2014/main" id="{9007E378-35A9-5CD5-DB8E-F867CDCF708C}"/>
                    </a:ext>
                  </a:extLst>
                </p:cNvPr>
                <p:cNvSpPr/>
                <p:nvPr/>
              </p:nvSpPr>
              <p:spPr>
                <a:xfrm>
                  <a:off x="9054256" y="5811568"/>
                  <a:ext cx="69294" cy="73600"/>
                </a:xfrm>
                <a:custGeom>
                  <a:avLst/>
                  <a:gdLst>
                    <a:gd name="csX0" fmla="*/ 65722 w 154402"/>
                    <a:gd name="csY0" fmla="*/ 19050 h 125730"/>
                    <a:gd name="csX1" fmla="*/ 35242 w 154402"/>
                    <a:gd name="csY1" fmla="*/ 20003 h 125730"/>
                    <a:gd name="csX2" fmla="*/ 16192 w 154402"/>
                    <a:gd name="csY2" fmla="*/ 20955 h 125730"/>
                    <a:gd name="csX3" fmla="*/ 14287 w 154402"/>
                    <a:gd name="csY3" fmla="*/ 23813 h 125730"/>
                    <a:gd name="csX4" fmla="*/ 9525 w 154402"/>
                    <a:gd name="csY4" fmla="*/ 34290 h 125730"/>
                    <a:gd name="csX5" fmla="*/ 952 w 154402"/>
                    <a:gd name="csY5" fmla="*/ 60008 h 125730"/>
                    <a:gd name="csX6" fmla="*/ 0 w 154402"/>
                    <a:gd name="csY6" fmla="*/ 65723 h 125730"/>
                    <a:gd name="csX7" fmla="*/ 2857 w 154402"/>
                    <a:gd name="csY7" fmla="*/ 80963 h 125730"/>
                    <a:gd name="csX8" fmla="*/ 16192 w 154402"/>
                    <a:gd name="csY8" fmla="*/ 93345 h 125730"/>
                    <a:gd name="csX9" fmla="*/ 40957 w 154402"/>
                    <a:gd name="csY9" fmla="*/ 92393 h 125730"/>
                    <a:gd name="csX10" fmla="*/ 50482 w 154402"/>
                    <a:gd name="csY10" fmla="*/ 89535 h 125730"/>
                    <a:gd name="csX11" fmla="*/ 69532 w 154402"/>
                    <a:gd name="csY11" fmla="*/ 87630 h 125730"/>
                    <a:gd name="csX12" fmla="*/ 82867 w 154402"/>
                    <a:gd name="csY12" fmla="*/ 91440 h 125730"/>
                    <a:gd name="csX13" fmla="*/ 90487 w 154402"/>
                    <a:gd name="csY13" fmla="*/ 94298 h 125730"/>
                    <a:gd name="csX14" fmla="*/ 93345 w 154402"/>
                    <a:gd name="csY14" fmla="*/ 100013 h 125730"/>
                    <a:gd name="csX15" fmla="*/ 99060 w 154402"/>
                    <a:gd name="csY15" fmla="*/ 107633 h 125730"/>
                    <a:gd name="csX16" fmla="*/ 114300 w 154402"/>
                    <a:gd name="csY16" fmla="*/ 125730 h 125730"/>
                    <a:gd name="csX17" fmla="*/ 146685 w 154402"/>
                    <a:gd name="csY17" fmla="*/ 111443 h 125730"/>
                    <a:gd name="csX18" fmla="*/ 153352 w 154402"/>
                    <a:gd name="csY18" fmla="*/ 99060 h 125730"/>
                    <a:gd name="csX19" fmla="*/ 152400 w 154402"/>
                    <a:gd name="csY19" fmla="*/ 65723 h 125730"/>
                    <a:gd name="csX20" fmla="*/ 141922 w 154402"/>
                    <a:gd name="csY20" fmla="*/ 40005 h 125730"/>
                    <a:gd name="csX21" fmla="*/ 113347 w 154402"/>
                    <a:gd name="csY21" fmla="*/ 2858 h 125730"/>
                    <a:gd name="csX22" fmla="*/ 100012 w 154402"/>
                    <a:gd name="csY22" fmla="*/ 0 h 125730"/>
                    <a:gd name="csX23" fmla="*/ 80010 w 154402"/>
                    <a:gd name="csY23" fmla="*/ 953 h 125730"/>
                    <a:gd name="csX24" fmla="*/ 70485 w 154402"/>
                    <a:gd name="csY24" fmla="*/ 3810 h 125730"/>
                    <a:gd name="csX25" fmla="*/ 65722 w 154402"/>
                    <a:gd name="csY25" fmla="*/ 19050 h 125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154402" h="125730">
                      <a:moveTo>
                        <a:pt x="65722" y="19050"/>
                      </a:moveTo>
                      <a:cubicBezTo>
                        <a:pt x="59848" y="21749"/>
                        <a:pt x="45399" y="19612"/>
                        <a:pt x="35242" y="20003"/>
                      </a:cubicBezTo>
                      <a:cubicBezTo>
                        <a:pt x="28889" y="20247"/>
                        <a:pt x="22447" y="19818"/>
                        <a:pt x="16192" y="20955"/>
                      </a:cubicBezTo>
                      <a:cubicBezTo>
                        <a:pt x="15066" y="21160"/>
                        <a:pt x="14799" y="22789"/>
                        <a:pt x="14287" y="23813"/>
                      </a:cubicBezTo>
                      <a:cubicBezTo>
                        <a:pt x="12572" y="27244"/>
                        <a:pt x="10972" y="30737"/>
                        <a:pt x="9525" y="34290"/>
                      </a:cubicBezTo>
                      <a:cubicBezTo>
                        <a:pt x="5453" y="44286"/>
                        <a:pt x="3293" y="50057"/>
                        <a:pt x="952" y="60008"/>
                      </a:cubicBezTo>
                      <a:cubicBezTo>
                        <a:pt x="510" y="61888"/>
                        <a:pt x="317" y="63818"/>
                        <a:pt x="0" y="65723"/>
                      </a:cubicBezTo>
                      <a:cubicBezTo>
                        <a:pt x="952" y="70803"/>
                        <a:pt x="796" y="76223"/>
                        <a:pt x="2857" y="80963"/>
                      </a:cubicBezTo>
                      <a:cubicBezTo>
                        <a:pt x="3721" y="82950"/>
                        <a:pt x="14472" y="91870"/>
                        <a:pt x="16192" y="93345"/>
                      </a:cubicBezTo>
                      <a:cubicBezTo>
                        <a:pt x="24447" y="93028"/>
                        <a:pt x="32746" y="93305"/>
                        <a:pt x="40957" y="92393"/>
                      </a:cubicBezTo>
                      <a:cubicBezTo>
                        <a:pt x="44252" y="92027"/>
                        <a:pt x="47255" y="90294"/>
                        <a:pt x="50482" y="89535"/>
                      </a:cubicBezTo>
                      <a:cubicBezTo>
                        <a:pt x="54957" y="88482"/>
                        <a:pt x="66511" y="87863"/>
                        <a:pt x="69532" y="87630"/>
                      </a:cubicBezTo>
                      <a:cubicBezTo>
                        <a:pt x="73977" y="88900"/>
                        <a:pt x="78462" y="90038"/>
                        <a:pt x="82867" y="91440"/>
                      </a:cubicBezTo>
                      <a:cubicBezTo>
                        <a:pt x="85452" y="92263"/>
                        <a:pt x="88387" y="92580"/>
                        <a:pt x="90487" y="94298"/>
                      </a:cubicBezTo>
                      <a:cubicBezTo>
                        <a:pt x="92135" y="95647"/>
                        <a:pt x="92193" y="98221"/>
                        <a:pt x="93345" y="100013"/>
                      </a:cubicBezTo>
                      <a:cubicBezTo>
                        <a:pt x="95062" y="102684"/>
                        <a:pt x="97299" y="104991"/>
                        <a:pt x="99060" y="107633"/>
                      </a:cubicBezTo>
                      <a:cubicBezTo>
                        <a:pt x="110779" y="125212"/>
                        <a:pt x="102848" y="120005"/>
                        <a:pt x="114300" y="125730"/>
                      </a:cubicBezTo>
                      <a:cubicBezTo>
                        <a:pt x="125966" y="122299"/>
                        <a:pt x="137368" y="120372"/>
                        <a:pt x="146685" y="111443"/>
                      </a:cubicBezTo>
                      <a:cubicBezTo>
                        <a:pt x="150070" y="108199"/>
                        <a:pt x="151130" y="103188"/>
                        <a:pt x="153352" y="99060"/>
                      </a:cubicBezTo>
                      <a:cubicBezTo>
                        <a:pt x="154186" y="87386"/>
                        <a:pt x="155623" y="77625"/>
                        <a:pt x="152400" y="65723"/>
                      </a:cubicBezTo>
                      <a:cubicBezTo>
                        <a:pt x="149980" y="56788"/>
                        <a:pt x="145871" y="48377"/>
                        <a:pt x="141922" y="40005"/>
                      </a:cubicBezTo>
                      <a:cubicBezTo>
                        <a:pt x="133881" y="22959"/>
                        <a:pt x="130001" y="11740"/>
                        <a:pt x="113347" y="2858"/>
                      </a:cubicBezTo>
                      <a:cubicBezTo>
                        <a:pt x="109336" y="719"/>
                        <a:pt x="104457" y="953"/>
                        <a:pt x="100012" y="0"/>
                      </a:cubicBezTo>
                      <a:cubicBezTo>
                        <a:pt x="93345" y="318"/>
                        <a:pt x="86630" y="99"/>
                        <a:pt x="80010" y="953"/>
                      </a:cubicBezTo>
                      <a:cubicBezTo>
                        <a:pt x="76723" y="1377"/>
                        <a:pt x="73522" y="2481"/>
                        <a:pt x="70485" y="3810"/>
                      </a:cubicBezTo>
                      <a:cubicBezTo>
                        <a:pt x="61373" y="7796"/>
                        <a:pt x="71596" y="16351"/>
                        <a:pt x="65722" y="19050"/>
                      </a:cubicBezTo>
                      <a:close/>
                    </a:path>
                  </a:pathLst>
                </a:cu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56" name="Freeform: Shape 4955">
                  <a:extLst>
                    <a:ext uri="{FF2B5EF4-FFF2-40B4-BE49-F238E27FC236}">
                      <a16:creationId xmlns:a16="http://schemas.microsoft.com/office/drawing/2014/main" id="{18FD6CAA-E1FF-4EBC-D27E-FAD0A55E53F3}"/>
                    </a:ext>
                  </a:extLst>
                </p:cNvPr>
                <p:cNvSpPr/>
                <p:nvPr/>
              </p:nvSpPr>
              <p:spPr>
                <a:xfrm>
                  <a:off x="9096322" y="5825013"/>
                  <a:ext cx="69294" cy="73600"/>
                </a:xfrm>
                <a:custGeom>
                  <a:avLst/>
                  <a:gdLst>
                    <a:gd name="csX0" fmla="*/ 65722 w 154402"/>
                    <a:gd name="csY0" fmla="*/ 19050 h 125730"/>
                    <a:gd name="csX1" fmla="*/ 35242 w 154402"/>
                    <a:gd name="csY1" fmla="*/ 20003 h 125730"/>
                    <a:gd name="csX2" fmla="*/ 16192 w 154402"/>
                    <a:gd name="csY2" fmla="*/ 20955 h 125730"/>
                    <a:gd name="csX3" fmla="*/ 14287 w 154402"/>
                    <a:gd name="csY3" fmla="*/ 23813 h 125730"/>
                    <a:gd name="csX4" fmla="*/ 9525 w 154402"/>
                    <a:gd name="csY4" fmla="*/ 34290 h 125730"/>
                    <a:gd name="csX5" fmla="*/ 952 w 154402"/>
                    <a:gd name="csY5" fmla="*/ 60008 h 125730"/>
                    <a:gd name="csX6" fmla="*/ 0 w 154402"/>
                    <a:gd name="csY6" fmla="*/ 65723 h 125730"/>
                    <a:gd name="csX7" fmla="*/ 2857 w 154402"/>
                    <a:gd name="csY7" fmla="*/ 80963 h 125730"/>
                    <a:gd name="csX8" fmla="*/ 16192 w 154402"/>
                    <a:gd name="csY8" fmla="*/ 93345 h 125730"/>
                    <a:gd name="csX9" fmla="*/ 40957 w 154402"/>
                    <a:gd name="csY9" fmla="*/ 92393 h 125730"/>
                    <a:gd name="csX10" fmla="*/ 50482 w 154402"/>
                    <a:gd name="csY10" fmla="*/ 89535 h 125730"/>
                    <a:gd name="csX11" fmla="*/ 69532 w 154402"/>
                    <a:gd name="csY11" fmla="*/ 87630 h 125730"/>
                    <a:gd name="csX12" fmla="*/ 82867 w 154402"/>
                    <a:gd name="csY12" fmla="*/ 91440 h 125730"/>
                    <a:gd name="csX13" fmla="*/ 90487 w 154402"/>
                    <a:gd name="csY13" fmla="*/ 94298 h 125730"/>
                    <a:gd name="csX14" fmla="*/ 93345 w 154402"/>
                    <a:gd name="csY14" fmla="*/ 100013 h 125730"/>
                    <a:gd name="csX15" fmla="*/ 99060 w 154402"/>
                    <a:gd name="csY15" fmla="*/ 107633 h 125730"/>
                    <a:gd name="csX16" fmla="*/ 114300 w 154402"/>
                    <a:gd name="csY16" fmla="*/ 125730 h 125730"/>
                    <a:gd name="csX17" fmla="*/ 146685 w 154402"/>
                    <a:gd name="csY17" fmla="*/ 111443 h 125730"/>
                    <a:gd name="csX18" fmla="*/ 153352 w 154402"/>
                    <a:gd name="csY18" fmla="*/ 99060 h 125730"/>
                    <a:gd name="csX19" fmla="*/ 152400 w 154402"/>
                    <a:gd name="csY19" fmla="*/ 65723 h 125730"/>
                    <a:gd name="csX20" fmla="*/ 141922 w 154402"/>
                    <a:gd name="csY20" fmla="*/ 40005 h 125730"/>
                    <a:gd name="csX21" fmla="*/ 113347 w 154402"/>
                    <a:gd name="csY21" fmla="*/ 2858 h 125730"/>
                    <a:gd name="csX22" fmla="*/ 100012 w 154402"/>
                    <a:gd name="csY22" fmla="*/ 0 h 125730"/>
                    <a:gd name="csX23" fmla="*/ 80010 w 154402"/>
                    <a:gd name="csY23" fmla="*/ 953 h 125730"/>
                    <a:gd name="csX24" fmla="*/ 70485 w 154402"/>
                    <a:gd name="csY24" fmla="*/ 3810 h 125730"/>
                    <a:gd name="csX25" fmla="*/ 65722 w 154402"/>
                    <a:gd name="csY25" fmla="*/ 19050 h 125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154402" h="125730">
                      <a:moveTo>
                        <a:pt x="65722" y="19050"/>
                      </a:moveTo>
                      <a:cubicBezTo>
                        <a:pt x="59848" y="21749"/>
                        <a:pt x="45399" y="19612"/>
                        <a:pt x="35242" y="20003"/>
                      </a:cubicBezTo>
                      <a:cubicBezTo>
                        <a:pt x="28889" y="20247"/>
                        <a:pt x="22447" y="19818"/>
                        <a:pt x="16192" y="20955"/>
                      </a:cubicBezTo>
                      <a:cubicBezTo>
                        <a:pt x="15066" y="21160"/>
                        <a:pt x="14799" y="22789"/>
                        <a:pt x="14287" y="23813"/>
                      </a:cubicBezTo>
                      <a:cubicBezTo>
                        <a:pt x="12572" y="27244"/>
                        <a:pt x="10972" y="30737"/>
                        <a:pt x="9525" y="34290"/>
                      </a:cubicBezTo>
                      <a:cubicBezTo>
                        <a:pt x="5453" y="44286"/>
                        <a:pt x="3293" y="50057"/>
                        <a:pt x="952" y="60008"/>
                      </a:cubicBezTo>
                      <a:cubicBezTo>
                        <a:pt x="510" y="61888"/>
                        <a:pt x="317" y="63818"/>
                        <a:pt x="0" y="65723"/>
                      </a:cubicBezTo>
                      <a:cubicBezTo>
                        <a:pt x="952" y="70803"/>
                        <a:pt x="796" y="76223"/>
                        <a:pt x="2857" y="80963"/>
                      </a:cubicBezTo>
                      <a:cubicBezTo>
                        <a:pt x="3721" y="82950"/>
                        <a:pt x="14472" y="91870"/>
                        <a:pt x="16192" y="93345"/>
                      </a:cubicBezTo>
                      <a:cubicBezTo>
                        <a:pt x="24447" y="93028"/>
                        <a:pt x="32746" y="93305"/>
                        <a:pt x="40957" y="92393"/>
                      </a:cubicBezTo>
                      <a:cubicBezTo>
                        <a:pt x="44252" y="92027"/>
                        <a:pt x="47255" y="90294"/>
                        <a:pt x="50482" y="89535"/>
                      </a:cubicBezTo>
                      <a:cubicBezTo>
                        <a:pt x="54957" y="88482"/>
                        <a:pt x="66511" y="87863"/>
                        <a:pt x="69532" y="87630"/>
                      </a:cubicBezTo>
                      <a:cubicBezTo>
                        <a:pt x="73977" y="88900"/>
                        <a:pt x="78462" y="90038"/>
                        <a:pt x="82867" y="91440"/>
                      </a:cubicBezTo>
                      <a:cubicBezTo>
                        <a:pt x="85452" y="92263"/>
                        <a:pt x="88387" y="92580"/>
                        <a:pt x="90487" y="94298"/>
                      </a:cubicBezTo>
                      <a:cubicBezTo>
                        <a:pt x="92135" y="95647"/>
                        <a:pt x="92193" y="98221"/>
                        <a:pt x="93345" y="100013"/>
                      </a:cubicBezTo>
                      <a:cubicBezTo>
                        <a:pt x="95062" y="102684"/>
                        <a:pt x="97299" y="104991"/>
                        <a:pt x="99060" y="107633"/>
                      </a:cubicBezTo>
                      <a:cubicBezTo>
                        <a:pt x="110779" y="125212"/>
                        <a:pt x="102848" y="120005"/>
                        <a:pt x="114300" y="125730"/>
                      </a:cubicBezTo>
                      <a:cubicBezTo>
                        <a:pt x="125966" y="122299"/>
                        <a:pt x="137368" y="120372"/>
                        <a:pt x="146685" y="111443"/>
                      </a:cubicBezTo>
                      <a:cubicBezTo>
                        <a:pt x="150070" y="108199"/>
                        <a:pt x="151130" y="103188"/>
                        <a:pt x="153352" y="99060"/>
                      </a:cubicBezTo>
                      <a:cubicBezTo>
                        <a:pt x="154186" y="87386"/>
                        <a:pt x="155623" y="77625"/>
                        <a:pt x="152400" y="65723"/>
                      </a:cubicBezTo>
                      <a:cubicBezTo>
                        <a:pt x="149980" y="56788"/>
                        <a:pt x="145871" y="48377"/>
                        <a:pt x="141922" y="40005"/>
                      </a:cubicBezTo>
                      <a:cubicBezTo>
                        <a:pt x="133881" y="22959"/>
                        <a:pt x="130001" y="11740"/>
                        <a:pt x="113347" y="2858"/>
                      </a:cubicBezTo>
                      <a:cubicBezTo>
                        <a:pt x="109336" y="719"/>
                        <a:pt x="104457" y="953"/>
                        <a:pt x="100012" y="0"/>
                      </a:cubicBezTo>
                      <a:cubicBezTo>
                        <a:pt x="93345" y="318"/>
                        <a:pt x="86630" y="99"/>
                        <a:pt x="80010" y="953"/>
                      </a:cubicBezTo>
                      <a:cubicBezTo>
                        <a:pt x="76723" y="1377"/>
                        <a:pt x="73522" y="2481"/>
                        <a:pt x="70485" y="3810"/>
                      </a:cubicBezTo>
                      <a:cubicBezTo>
                        <a:pt x="61373" y="7796"/>
                        <a:pt x="71596" y="16351"/>
                        <a:pt x="65722" y="19050"/>
                      </a:cubicBezTo>
                      <a:close/>
                    </a:path>
                  </a:pathLst>
                </a:cu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958" name="Group 4957">
                <a:extLst>
                  <a:ext uri="{FF2B5EF4-FFF2-40B4-BE49-F238E27FC236}">
                    <a16:creationId xmlns:a16="http://schemas.microsoft.com/office/drawing/2014/main" id="{2FD36298-1822-8B21-3ADE-14A146FAD6B3}"/>
                  </a:ext>
                </a:extLst>
              </p:cNvPr>
              <p:cNvGrpSpPr/>
              <p:nvPr/>
            </p:nvGrpSpPr>
            <p:grpSpPr>
              <a:xfrm rot="19085849">
                <a:off x="8725754" y="5791383"/>
                <a:ext cx="153650" cy="104184"/>
                <a:chOff x="9011966" y="5794429"/>
                <a:chExt cx="153650" cy="104184"/>
              </a:xfrm>
            </p:grpSpPr>
            <p:sp>
              <p:nvSpPr>
                <p:cNvPr id="4960" name="Freeform: Shape 4959">
                  <a:extLst>
                    <a:ext uri="{FF2B5EF4-FFF2-40B4-BE49-F238E27FC236}">
                      <a16:creationId xmlns:a16="http://schemas.microsoft.com/office/drawing/2014/main" id="{E339B6D9-50D1-E72C-E156-073E907B648F}"/>
                    </a:ext>
                  </a:extLst>
                </p:cNvPr>
                <p:cNvSpPr/>
                <p:nvPr/>
              </p:nvSpPr>
              <p:spPr>
                <a:xfrm>
                  <a:off x="9011966" y="5794429"/>
                  <a:ext cx="69294" cy="73600"/>
                </a:xfrm>
                <a:custGeom>
                  <a:avLst/>
                  <a:gdLst>
                    <a:gd name="csX0" fmla="*/ 65722 w 154402"/>
                    <a:gd name="csY0" fmla="*/ 19050 h 125730"/>
                    <a:gd name="csX1" fmla="*/ 35242 w 154402"/>
                    <a:gd name="csY1" fmla="*/ 20003 h 125730"/>
                    <a:gd name="csX2" fmla="*/ 16192 w 154402"/>
                    <a:gd name="csY2" fmla="*/ 20955 h 125730"/>
                    <a:gd name="csX3" fmla="*/ 14287 w 154402"/>
                    <a:gd name="csY3" fmla="*/ 23813 h 125730"/>
                    <a:gd name="csX4" fmla="*/ 9525 w 154402"/>
                    <a:gd name="csY4" fmla="*/ 34290 h 125730"/>
                    <a:gd name="csX5" fmla="*/ 952 w 154402"/>
                    <a:gd name="csY5" fmla="*/ 60008 h 125730"/>
                    <a:gd name="csX6" fmla="*/ 0 w 154402"/>
                    <a:gd name="csY6" fmla="*/ 65723 h 125730"/>
                    <a:gd name="csX7" fmla="*/ 2857 w 154402"/>
                    <a:gd name="csY7" fmla="*/ 80963 h 125730"/>
                    <a:gd name="csX8" fmla="*/ 16192 w 154402"/>
                    <a:gd name="csY8" fmla="*/ 93345 h 125730"/>
                    <a:gd name="csX9" fmla="*/ 40957 w 154402"/>
                    <a:gd name="csY9" fmla="*/ 92393 h 125730"/>
                    <a:gd name="csX10" fmla="*/ 50482 w 154402"/>
                    <a:gd name="csY10" fmla="*/ 89535 h 125730"/>
                    <a:gd name="csX11" fmla="*/ 69532 w 154402"/>
                    <a:gd name="csY11" fmla="*/ 87630 h 125730"/>
                    <a:gd name="csX12" fmla="*/ 82867 w 154402"/>
                    <a:gd name="csY12" fmla="*/ 91440 h 125730"/>
                    <a:gd name="csX13" fmla="*/ 90487 w 154402"/>
                    <a:gd name="csY13" fmla="*/ 94298 h 125730"/>
                    <a:gd name="csX14" fmla="*/ 93345 w 154402"/>
                    <a:gd name="csY14" fmla="*/ 100013 h 125730"/>
                    <a:gd name="csX15" fmla="*/ 99060 w 154402"/>
                    <a:gd name="csY15" fmla="*/ 107633 h 125730"/>
                    <a:gd name="csX16" fmla="*/ 114300 w 154402"/>
                    <a:gd name="csY16" fmla="*/ 125730 h 125730"/>
                    <a:gd name="csX17" fmla="*/ 146685 w 154402"/>
                    <a:gd name="csY17" fmla="*/ 111443 h 125730"/>
                    <a:gd name="csX18" fmla="*/ 153352 w 154402"/>
                    <a:gd name="csY18" fmla="*/ 99060 h 125730"/>
                    <a:gd name="csX19" fmla="*/ 152400 w 154402"/>
                    <a:gd name="csY19" fmla="*/ 65723 h 125730"/>
                    <a:gd name="csX20" fmla="*/ 141922 w 154402"/>
                    <a:gd name="csY20" fmla="*/ 40005 h 125730"/>
                    <a:gd name="csX21" fmla="*/ 113347 w 154402"/>
                    <a:gd name="csY21" fmla="*/ 2858 h 125730"/>
                    <a:gd name="csX22" fmla="*/ 100012 w 154402"/>
                    <a:gd name="csY22" fmla="*/ 0 h 125730"/>
                    <a:gd name="csX23" fmla="*/ 80010 w 154402"/>
                    <a:gd name="csY23" fmla="*/ 953 h 125730"/>
                    <a:gd name="csX24" fmla="*/ 70485 w 154402"/>
                    <a:gd name="csY24" fmla="*/ 3810 h 125730"/>
                    <a:gd name="csX25" fmla="*/ 65722 w 154402"/>
                    <a:gd name="csY25" fmla="*/ 19050 h 125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154402" h="125730">
                      <a:moveTo>
                        <a:pt x="65722" y="19050"/>
                      </a:moveTo>
                      <a:cubicBezTo>
                        <a:pt x="59848" y="21749"/>
                        <a:pt x="45399" y="19612"/>
                        <a:pt x="35242" y="20003"/>
                      </a:cubicBezTo>
                      <a:cubicBezTo>
                        <a:pt x="28889" y="20247"/>
                        <a:pt x="22447" y="19818"/>
                        <a:pt x="16192" y="20955"/>
                      </a:cubicBezTo>
                      <a:cubicBezTo>
                        <a:pt x="15066" y="21160"/>
                        <a:pt x="14799" y="22789"/>
                        <a:pt x="14287" y="23813"/>
                      </a:cubicBezTo>
                      <a:cubicBezTo>
                        <a:pt x="12572" y="27244"/>
                        <a:pt x="10972" y="30737"/>
                        <a:pt x="9525" y="34290"/>
                      </a:cubicBezTo>
                      <a:cubicBezTo>
                        <a:pt x="5453" y="44286"/>
                        <a:pt x="3293" y="50057"/>
                        <a:pt x="952" y="60008"/>
                      </a:cubicBezTo>
                      <a:cubicBezTo>
                        <a:pt x="510" y="61888"/>
                        <a:pt x="317" y="63818"/>
                        <a:pt x="0" y="65723"/>
                      </a:cubicBezTo>
                      <a:cubicBezTo>
                        <a:pt x="952" y="70803"/>
                        <a:pt x="796" y="76223"/>
                        <a:pt x="2857" y="80963"/>
                      </a:cubicBezTo>
                      <a:cubicBezTo>
                        <a:pt x="3721" y="82950"/>
                        <a:pt x="14472" y="91870"/>
                        <a:pt x="16192" y="93345"/>
                      </a:cubicBezTo>
                      <a:cubicBezTo>
                        <a:pt x="24447" y="93028"/>
                        <a:pt x="32746" y="93305"/>
                        <a:pt x="40957" y="92393"/>
                      </a:cubicBezTo>
                      <a:cubicBezTo>
                        <a:pt x="44252" y="92027"/>
                        <a:pt x="47255" y="90294"/>
                        <a:pt x="50482" y="89535"/>
                      </a:cubicBezTo>
                      <a:cubicBezTo>
                        <a:pt x="54957" y="88482"/>
                        <a:pt x="66511" y="87863"/>
                        <a:pt x="69532" y="87630"/>
                      </a:cubicBezTo>
                      <a:cubicBezTo>
                        <a:pt x="73977" y="88900"/>
                        <a:pt x="78462" y="90038"/>
                        <a:pt x="82867" y="91440"/>
                      </a:cubicBezTo>
                      <a:cubicBezTo>
                        <a:pt x="85452" y="92263"/>
                        <a:pt x="88387" y="92580"/>
                        <a:pt x="90487" y="94298"/>
                      </a:cubicBezTo>
                      <a:cubicBezTo>
                        <a:pt x="92135" y="95647"/>
                        <a:pt x="92193" y="98221"/>
                        <a:pt x="93345" y="100013"/>
                      </a:cubicBezTo>
                      <a:cubicBezTo>
                        <a:pt x="95062" y="102684"/>
                        <a:pt x="97299" y="104991"/>
                        <a:pt x="99060" y="107633"/>
                      </a:cubicBezTo>
                      <a:cubicBezTo>
                        <a:pt x="110779" y="125212"/>
                        <a:pt x="102848" y="120005"/>
                        <a:pt x="114300" y="125730"/>
                      </a:cubicBezTo>
                      <a:cubicBezTo>
                        <a:pt x="125966" y="122299"/>
                        <a:pt x="137368" y="120372"/>
                        <a:pt x="146685" y="111443"/>
                      </a:cubicBezTo>
                      <a:cubicBezTo>
                        <a:pt x="150070" y="108199"/>
                        <a:pt x="151130" y="103188"/>
                        <a:pt x="153352" y="99060"/>
                      </a:cubicBezTo>
                      <a:cubicBezTo>
                        <a:pt x="154186" y="87386"/>
                        <a:pt x="155623" y="77625"/>
                        <a:pt x="152400" y="65723"/>
                      </a:cubicBezTo>
                      <a:cubicBezTo>
                        <a:pt x="149980" y="56788"/>
                        <a:pt x="145871" y="48377"/>
                        <a:pt x="141922" y="40005"/>
                      </a:cubicBezTo>
                      <a:cubicBezTo>
                        <a:pt x="133881" y="22959"/>
                        <a:pt x="130001" y="11740"/>
                        <a:pt x="113347" y="2858"/>
                      </a:cubicBezTo>
                      <a:cubicBezTo>
                        <a:pt x="109336" y="719"/>
                        <a:pt x="104457" y="953"/>
                        <a:pt x="100012" y="0"/>
                      </a:cubicBezTo>
                      <a:cubicBezTo>
                        <a:pt x="93345" y="318"/>
                        <a:pt x="86630" y="99"/>
                        <a:pt x="80010" y="953"/>
                      </a:cubicBezTo>
                      <a:cubicBezTo>
                        <a:pt x="76723" y="1377"/>
                        <a:pt x="73522" y="2481"/>
                        <a:pt x="70485" y="3810"/>
                      </a:cubicBezTo>
                      <a:cubicBezTo>
                        <a:pt x="61373" y="7796"/>
                        <a:pt x="71596" y="16351"/>
                        <a:pt x="65722" y="19050"/>
                      </a:cubicBezTo>
                      <a:close/>
                    </a:path>
                  </a:pathLst>
                </a:cu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62" name="Freeform: Shape 4961">
                  <a:extLst>
                    <a:ext uri="{FF2B5EF4-FFF2-40B4-BE49-F238E27FC236}">
                      <a16:creationId xmlns:a16="http://schemas.microsoft.com/office/drawing/2014/main" id="{4874B1B6-352D-EF54-82A8-5407E9EF8994}"/>
                    </a:ext>
                  </a:extLst>
                </p:cNvPr>
                <p:cNvSpPr/>
                <p:nvPr/>
              </p:nvSpPr>
              <p:spPr>
                <a:xfrm>
                  <a:off x="9054256" y="5811568"/>
                  <a:ext cx="69294" cy="73600"/>
                </a:xfrm>
                <a:custGeom>
                  <a:avLst/>
                  <a:gdLst>
                    <a:gd name="csX0" fmla="*/ 65722 w 154402"/>
                    <a:gd name="csY0" fmla="*/ 19050 h 125730"/>
                    <a:gd name="csX1" fmla="*/ 35242 w 154402"/>
                    <a:gd name="csY1" fmla="*/ 20003 h 125730"/>
                    <a:gd name="csX2" fmla="*/ 16192 w 154402"/>
                    <a:gd name="csY2" fmla="*/ 20955 h 125730"/>
                    <a:gd name="csX3" fmla="*/ 14287 w 154402"/>
                    <a:gd name="csY3" fmla="*/ 23813 h 125730"/>
                    <a:gd name="csX4" fmla="*/ 9525 w 154402"/>
                    <a:gd name="csY4" fmla="*/ 34290 h 125730"/>
                    <a:gd name="csX5" fmla="*/ 952 w 154402"/>
                    <a:gd name="csY5" fmla="*/ 60008 h 125730"/>
                    <a:gd name="csX6" fmla="*/ 0 w 154402"/>
                    <a:gd name="csY6" fmla="*/ 65723 h 125730"/>
                    <a:gd name="csX7" fmla="*/ 2857 w 154402"/>
                    <a:gd name="csY7" fmla="*/ 80963 h 125730"/>
                    <a:gd name="csX8" fmla="*/ 16192 w 154402"/>
                    <a:gd name="csY8" fmla="*/ 93345 h 125730"/>
                    <a:gd name="csX9" fmla="*/ 40957 w 154402"/>
                    <a:gd name="csY9" fmla="*/ 92393 h 125730"/>
                    <a:gd name="csX10" fmla="*/ 50482 w 154402"/>
                    <a:gd name="csY10" fmla="*/ 89535 h 125730"/>
                    <a:gd name="csX11" fmla="*/ 69532 w 154402"/>
                    <a:gd name="csY11" fmla="*/ 87630 h 125730"/>
                    <a:gd name="csX12" fmla="*/ 82867 w 154402"/>
                    <a:gd name="csY12" fmla="*/ 91440 h 125730"/>
                    <a:gd name="csX13" fmla="*/ 90487 w 154402"/>
                    <a:gd name="csY13" fmla="*/ 94298 h 125730"/>
                    <a:gd name="csX14" fmla="*/ 93345 w 154402"/>
                    <a:gd name="csY14" fmla="*/ 100013 h 125730"/>
                    <a:gd name="csX15" fmla="*/ 99060 w 154402"/>
                    <a:gd name="csY15" fmla="*/ 107633 h 125730"/>
                    <a:gd name="csX16" fmla="*/ 114300 w 154402"/>
                    <a:gd name="csY16" fmla="*/ 125730 h 125730"/>
                    <a:gd name="csX17" fmla="*/ 146685 w 154402"/>
                    <a:gd name="csY17" fmla="*/ 111443 h 125730"/>
                    <a:gd name="csX18" fmla="*/ 153352 w 154402"/>
                    <a:gd name="csY18" fmla="*/ 99060 h 125730"/>
                    <a:gd name="csX19" fmla="*/ 152400 w 154402"/>
                    <a:gd name="csY19" fmla="*/ 65723 h 125730"/>
                    <a:gd name="csX20" fmla="*/ 141922 w 154402"/>
                    <a:gd name="csY20" fmla="*/ 40005 h 125730"/>
                    <a:gd name="csX21" fmla="*/ 113347 w 154402"/>
                    <a:gd name="csY21" fmla="*/ 2858 h 125730"/>
                    <a:gd name="csX22" fmla="*/ 100012 w 154402"/>
                    <a:gd name="csY22" fmla="*/ 0 h 125730"/>
                    <a:gd name="csX23" fmla="*/ 80010 w 154402"/>
                    <a:gd name="csY23" fmla="*/ 953 h 125730"/>
                    <a:gd name="csX24" fmla="*/ 70485 w 154402"/>
                    <a:gd name="csY24" fmla="*/ 3810 h 125730"/>
                    <a:gd name="csX25" fmla="*/ 65722 w 154402"/>
                    <a:gd name="csY25" fmla="*/ 19050 h 125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154402" h="125730">
                      <a:moveTo>
                        <a:pt x="65722" y="19050"/>
                      </a:moveTo>
                      <a:cubicBezTo>
                        <a:pt x="59848" y="21749"/>
                        <a:pt x="45399" y="19612"/>
                        <a:pt x="35242" y="20003"/>
                      </a:cubicBezTo>
                      <a:cubicBezTo>
                        <a:pt x="28889" y="20247"/>
                        <a:pt x="22447" y="19818"/>
                        <a:pt x="16192" y="20955"/>
                      </a:cubicBezTo>
                      <a:cubicBezTo>
                        <a:pt x="15066" y="21160"/>
                        <a:pt x="14799" y="22789"/>
                        <a:pt x="14287" y="23813"/>
                      </a:cubicBezTo>
                      <a:cubicBezTo>
                        <a:pt x="12572" y="27244"/>
                        <a:pt x="10972" y="30737"/>
                        <a:pt x="9525" y="34290"/>
                      </a:cubicBezTo>
                      <a:cubicBezTo>
                        <a:pt x="5453" y="44286"/>
                        <a:pt x="3293" y="50057"/>
                        <a:pt x="952" y="60008"/>
                      </a:cubicBezTo>
                      <a:cubicBezTo>
                        <a:pt x="510" y="61888"/>
                        <a:pt x="317" y="63818"/>
                        <a:pt x="0" y="65723"/>
                      </a:cubicBezTo>
                      <a:cubicBezTo>
                        <a:pt x="952" y="70803"/>
                        <a:pt x="796" y="76223"/>
                        <a:pt x="2857" y="80963"/>
                      </a:cubicBezTo>
                      <a:cubicBezTo>
                        <a:pt x="3721" y="82950"/>
                        <a:pt x="14472" y="91870"/>
                        <a:pt x="16192" y="93345"/>
                      </a:cubicBezTo>
                      <a:cubicBezTo>
                        <a:pt x="24447" y="93028"/>
                        <a:pt x="32746" y="93305"/>
                        <a:pt x="40957" y="92393"/>
                      </a:cubicBezTo>
                      <a:cubicBezTo>
                        <a:pt x="44252" y="92027"/>
                        <a:pt x="47255" y="90294"/>
                        <a:pt x="50482" y="89535"/>
                      </a:cubicBezTo>
                      <a:cubicBezTo>
                        <a:pt x="54957" y="88482"/>
                        <a:pt x="66511" y="87863"/>
                        <a:pt x="69532" y="87630"/>
                      </a:cubicBezTo>
                      <a:cubicBezTo>
                        <a:pt x="73977" y="88900"/>
                        <a:pt x="78462" y="90038"/>
                        <a:pt x="82867" y="91440"/>
                      </a:cubicBezTo>
                      <a:cubicBezTo>
                        <a:pt x="85452" y="92263"/>
                        <a:pt x="88387" y="92580"/>
                        <a:pt x="90487" y="94298"/>
                      </a:cubicBezTo>
                      <a:cubicBezTo>
                        <a:pt x="92135" y="95647"/>
                        <a:pt x="92193" y="98221"/>
                        <a:pt x="93345" y="100013"/>
                      </a:cubicBezTo>
                      <a:cubicBezTo>
                        <a:pt x="95062" y="102684"/>
                        <a:pt x="97299" y="104991"/>
                        <a:pt x="99060" y="107633"/>
                      </a:cubicBezTo>
                      <a:cubicBezTo>
                        <a:pt x="110779" y="125212"/>
                        <a:pt x="102848" y="120005"/>
                        <a:pt x="114300" y="125730"/>
                      </a:cubicBezTo>
                      <a:cubicBezTo>
                        <a:pt x="125966" y="122299"/>
                        <a:pt x="137368" y="120372"/>
                        <a:pt x="146685" y="111443"/>
                      </a:cubicBezTo>
                      <a:cubicBezTo>
                        <a:pt x="150070" y="108199"/>
                        <a:pt x="151130" y="103188"/>
                        <a:pt x="153352" y="99060"/>
                      </a:cubicBezTo>
                      <a:cubicBezTo>
                        <a:pt x="154186" y="87386"/>
                        <a:pt x="155623" y="77625"/>
                        <a:pt x="152400" y="65723"/>
                      </a:cubicBezTo>
                      <a:cubicBezTo>
                        <a:pt x="149980" y="56788"/>
                        <a:pt x="145871" y="48377"/>
                        <a:pt x="141922" y="40005"/>
                      </a:cubicBezTo>
                      <a:cubicBezTo>
                        <a:pt x="133881" y="22959"/>
                        <a:pt x="130001" y="11740"/>
                        <a:pt x="113347" y="2858"/>
                      </a:cubicBezTo>
                      <a:cubicBezTo>
                        <a:pt x="109336" y="719"/>
                        <a:pt x="104457" y="953"/>
                        <a:pt x="100012" y="0"/>
                      </a:cubicBezTo>
                      <a:cubicBezTo>
                        <a:pt x="93345" y="318"/>
                        <a:pt x="86630" y="99"/>
                        <a:pt x="80010" y="953"/>
                      </a:cubicBezTo>
                      <a:cubicBezTo>
                        <a:pt x="76723" y="1377"/>
                        <a:pt x="73522" y="2481"/>
                        <a:pt x="70485" y="3810"/>
                      </a:cubicBezTo>
                      <a:cubicBezTo>
                        <a:pt x="61373" y="7796"/>
                        <a:pt x="71596" y="16351"/>
                        <a:pt x="65722" y="19050"/>
                      </a:cubicBezTo>
                      <a:close/>
                    </a:path>
                  </a:pathLst>
                </a:cu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66" name="Freeform: Shape 4965">
                  <a:extLst>
                    <a:ext uri="{FF2B5EF4-FFF2-40B4-BE49-F238E27FC236}">
                      <a16:creationId xmlns:a16="http://schemas.microsoft.com/office/drawing/2014/main" id="{BA1DDB88-E20F-8439-34C0-D441D1086906}"/>
                    </a:ext>
                  </a:extLst>
                </p:cNvPr>
                <p:cNvSpPr/>
                <p:nvPr/>
              </p:nvSpPr>
              <p:spPr>
                <a:xfrm>
                  <a:off x="9096322" y="5825013"/>
                  <a:ext cx="69294" cy="73600"/>
                </a:xfrm>
                <a:custGeom>
                  <a:avLst/>
                  <a:gdLst>
                    <a:gd name="csX0" fmla="*/ 65722 w 154402"/>
                    <a:gd name="csY0" fmla="*/ 19050 h 125730"/>
                    <a:gd name="csX1" fmla="*/ 35242 w 154402"/>
                    <a:gd name="csY1" fmla="*/ 20003 h 125730"/>
                    <a:gd name="csX2" fmla="*/ 16192 w 154402"/>
                    <a:gd name="csY2" fmla="*/ 20955 h 125730"/>
                    <a:gd name="csX3" fmla="*/ 14287 w 154402"/>
                    <a:gd name="csY3" fmla="*/ 23813 h 125730"/>
                    <a:gd name="csX4" fmla="*/ 9525 w 154402"/>
                    <a:gd name="csY4" fmla="*/ 34290 h 125730"/>
                    <a:gd name="csX5" fmla="*/ 952 w 154402"/>
                    <a:gd name="csY5" fmla="*/ 60008 h 125730"/>
                    <a:gd name="csX6" fmla="*/ 0 w 154402"/>
                    <a:gd name="csY6" fmla="*/ 65723 h 125730"/>
                    <a:gd name="csX7" fmla="*/ 2857 w 154402"/>
                    <a:gd name="csY7" fmla="*/ 80963 h 125730"/>
                    <a:gd name="csX8" fmla="*/ 16192 w 154402"/>
                    <a:gd name="csY8" fmla="*/ 93345 h 125730"/>
                    <a:gd name="csX9" fmla="*/ 40957 w 154402"/>
                    <a:gd name="csY9" fmla="*/ 92393 h 125730"/>
                    <a:gd name="csX10" fmla="*/ 50482 w 154402"/>
                    <a:gd name="csY10" fmla="*/ 89535 h 125730"/>
                    <a:gd name="csX11" fmla="*/ 69532 w 154402"/>
                    <a:gd name="csY11" fmla="*/ 87630 h 125730"/>
                    <a:gd name="csX12" fmla="*/ 82867 w 154402"/>
                    <a:gd name="csY12" fmla="*/ 91440 h 125730"/>
                    <a:gd name="csX13" fmla="*/ 90487 w 154402"/>
                    <a:gd name="csY13" fmla="*/ 94298 h 125730"/>
                    <a:gd name="csX14" fmla="*/ 93345 w 154402"/>
                    <a:gd name="csY14" fmla="*/ 100013 h 125730"/>
                    <a:gd name="csX15" fmla="*/ 99060 w 154402"/>
                    <a:gd name="csY15" fmla="*/ 107633 h 125730"/>
                    <a:gd name="csX16" fmla="*/ 114300 w 154402"/>
                    <a:gd name="csY16" fmla="*/ 125730 h 125730"/>
                    <a:gd name="csX17" fmla="*/ 146685 w 154402"/>
                    <a:gd name="csY17" fmla="*/ 111443 h 125730"/>
                    <a:gd name="csX18" fmla="*/ 153352 w 154402"/>
                    <a:gd name="csY18" fmla="*/ 99060 h 125730"/>
                    <a:gd name="csX19" fmla="*/ 152400 w 154402"/>
                    <a:gd name="csY19" fmla="*/ 65723 h 125730"/>
                    <a:gd name="csX20" fmla="*/ 141922 w 154402"/>
                    <a:gd name="csY20" fmla="*/ 40005 h 125730"/>
                    <a:gd name="csX21" fmla="*/ 113347 w 154402"/>
                    <a:gd name="csY21" fmla="*/ 2858 h 125730"/>
                    <a:gd name="csX22" fmla="*/ 100012 w 154402"/>
                    <a:gd name="csY22" fmla="*/ 0 h 125730"/>
                    <a:gd name="csX23" fmla="*/ 80010 w 154402"/>
                    <a:gd name="csY23" fmla="*/ 953 h 125730"/>
                    <a:gd name="csX24" fmla="*/ 70485 w 154402"/>
                    <a:gd name="csY24" fmla="*/ 3810 h 125730"/>
                    <a:gd name="csX25" fmla="*/ 65722 w 154402"/>
                    <a:gd name="csY25" fmla="*/ 19050 h 125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154402" h="125730">
                      <a:moveTo>
                        <a:pt x="65722" y="19050"/>
                      </a:moveTo>
                      <a:cubicBezTo>
                        <a:pt x="59848" y="21749"/>
                        <a:pt x="45399" y="19612"/>
                        <a:pt x="35242" y="20003"/>
                      </a:cubicBezTo>
                      <a:cubicBezTo>
                        <a:pt x="28889" y="20247"/>
                        <a:pt x="22447" y="19818"/>
                        <a:pt x="16192" y="20955"/>
                      </a:cubicBezTo>
                      <a:cubicBezTo>
                        <a:pt x="15066" y="21160"/>
                        <a:pt x="14799" y="22789"/>
                        <a:pt x="14287" y="23813"/>
                      </a:cubicBezTo>
                      <a:cubicBezTo>
                        <a:pt x="12572" y="27244"/>
                        <a:pt x="10972" y="30737"/>
                        <a:pt x="9525" y="34290"/>
                      </a:cubicBezTo>
                      <a:cubicBezTo>
                        <a:pt x="5453" y="44286"/>
                        <a:pt x="3293" y="50057"/>
                        <a:pt x="952" y="60008"/>
                      </a:cubicBezTo>
                      <a:cubicBezTo>
                        <a:pt x="510" y="61888"/>
                        <a:pt x="317" y="63818"/>
                        <a:pt x="0" y="65723"/>
                      </a:cubicBezTo>
                      <a:cubicBezTo>
                        <a:pt x="952" y="70803"/>
                        <a:pt x="796" y="76223"/>
                        <a:pt x="2857" y="80963"/>
                      </a:cubicBezTo>
                      <a:cubicBezTo>
                        <a:pt x="3721" y="82950"/>
                        <a:pt x="14472" y="91870"/>
                        <a:pt x="16192" y="93345"/>
                      </a:cubicBezTo>
                      <a:cubicBezTo>
                        <a:pt x="24447" y="93028"/>
                        <a:pt x="32746" y="93305"/>
                        <a:pt x="40957" y="92393"/>
                      </a:cubicBezTo>
                      <a:cubicBezTo>
                        <a:pt x="44252" y="92027"/>
                        <a:pt x="47255" y="90294"/>
                        <a:pt x="50482" y="89535"/>
                      </a:cubicBezTo>
                      <a:cubicBezTo>
                        <a:pt x="54957" y="88482"/>
                        <a:pt x="66511" y="87863"/>
                        <a:pt x="69532" y="87630"/>
                      </a:cubicBezTo>
                      <a:cubicBezTo>
                        <a:pt x="73977" y="88900"/>
                        <a:pt x="78462" y="90038"/>
                        <a:pt x="82867" y="91440"/>
                      </a:cubicBezTo>
                      <a:cubicBezTo>
                        <a:pt x="85452" y="92263"/>
                        <a:pt x="88387" y="92580"/>
                        <a:pt x="90487" y="94298"/>
                      </a:cubicBezTo>
                      <a:cubicBezTo>
                        <a:pt x="92135" y="95647"/>
                        <a:pt x="92193" y="98221"/>
                        <a:pt x="93345" y="100013"/>
                      </a:cubicBezTo>
                      <a:cubicBezTo>
                        <a:pt x="95062" y="102684"/>
                        <a:pt x="97299" y="104991"/>
                        <a:pt x="99060" y="107633"/>
                      </a:cubicBezTo>
                      <a:cubicBezTo>
                        <a:pt x="110779" y="125212"/>
                        <a:pt x="102848" y="120005"/>
                        <a:pt x="114300" y="125730"/>
                      </a:cubicBezTo>
                      <a:cubicBezTo>
                        <a:pt x="125966" y="122299"/>
                        <a:pt x="137368" y="120372"/>
                        <a:pt x="146685" y="111443"/>
                      </a:cubicBezTo>
                      <a:cubicBezTo>
                        <a:pt x="150070" y="108199"/>
                        <a:pt x="151130" y="103188"/>
                        <a:pt x="153352" y="99060"/>
                      </a:cubicBezTo>
                      <a:cubicBezTo>
                        <a:pt x="154186" y="87386"/>
                        <a:pt x="155623" y="77625"/>
                        <a:pt x="152400" y="65723"/>
                      </a:cubicBezTo>
                      <a:cubicBezTo>
                        <a:pt x="149980" y="56788"/>
                        <a:pt x="145871" y="48377"/>
                        <a:pt x="141922" y="40005"/>
                      </a:cubicBezTo>
                      <a:cubicBezTo>
                        <a:pt x="133881" y="22959"/>
                        <a:pt x="130001" y="11740"/>
                        <a:pt x="113347" y="2858"/>
                      </a:cubicBezTo>
                      <a:cubicBezTo>
                        <a:pt x="109336" y="719"/>
                        <a:pt x="104457" y="953"/>
                        <a:pt x="100012" y="0"/>
                      </a:cubicBezTo>
                      <a:cubicBezTo>
                        <a:pt x="93345" y="318"/>
                        <a:pt x="86630" y="99"/>
                        <a:pt x="80010" y="953"/>
                      </a:cubicBezTo>
                      <a:cubicBezTo>
                        <a:pt x="76723" y="1377"/>
                        <a:pt x="73522" y="2481"/>
                        <a:pt x="70485" y="3810"/>
                      </a:cubicBezTo>
                      <a:cubicBezTo>
                        <a:pt x="61373" y="7796"/>
                        <a:pt x="71596" y="16351"/>
                        <a:pt x="65722" y="19050"/>
                      </a:cubicBezTo>
                      <a:close/>
                    </a:path>
                  </a:pathLst>
                </a:cu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990" name="Group 4989">
                <a:extLst>
                  <a:ext uri="{FF2B5EF4-FFF2-40B4-BE49-F238E27FC236}">
                    <a16:creationId xmlns:a16="http://schemas.microsoft.com/office/drawing/2014/main" id="{8DECA669-71D8-364F-7B58-661125280F24}"/>
                  </a:ext>
                </a:extLst>
              </p:cNvPr>
              <p:cNvGrpSpPr/>
              <p:nvPr/>
            </p:nvGrpSpPr>
            <p:grpSpPr>
              <a:xfrm rot="19085849">
                <a:off x="8562794" y="5849777"/>
                <a:ext cx="153650" cy="104184"/>
                <a:chOff x="9011966" y="5794429"/>
                <a:chExt cx="153650" cy="104184"/>
              </a:xfrm>
            </p:grpSpPr>
            <p:sp>
              <p:nvSpPr>
                <p:cNvPr id="4695" name="Freeform: Shape 4694">
                  <a:extLst>
                    <a:ext uri="{FF2B5EF4-FFF2-40B4-BE49-F238E27FC236}">
                      <a16:creationId xmlns:a16="http://schemas.microsoft.com/office/drawing/2014/main" id="{3C865199-F5F2-91EE-9DB7-0F01F9A66D7D}"/>
                    </a:ext>
                  </a:extLst>
                </p:cNvPr>
                <p:cNvSpPr/>
                <p:nvPr/>
              </p:nvSpPr>
              <p:spPr>
                <a:xfrm>
                  <a:off x="9011966" y="5794429"/>
                  <a:ext cx="69294" cy="73600"/>
                </a:xfrm>
                <a:custGeom>
                  <a:avLst/>
                  <a:gdLst>
                    <a:gd name="csX0" fmla="*/ 65722 w 154402"/>
                    <a:gd name="csY0" fmla="*/ 19050 h 125730"/>
                    <a:gd name="csX1" fmla="*/ 35242 w 154402"/>
                    <a:gd name="csY1" fmla="*/ 20003 h 125730"/>
                    <a:gd name="csX2" fmla="*/ 16192 w 154402"/>
                    <a:gd name="csY2" fmla="*/ 20955 h 125730"/>
                    <a:gd name="csX3" fmla="*/ 14287 w 154402"/>
                    <a:gd name="csY3" fmla="*/ 23813 h 125730"/>
                    <a:gd name="csX4" fmla="*/ 9525 w 154402"/>
                    <a:gd name="csY4" fmla="*/ 34290 h 125730"/>
                    <a:gd name="csX5" fmla="*/ 952 w 154402"/>
                    <a:gd name="csY5" fmla="*/ 60008 h 125730"/>
                    <a:gd name="csX6" fmla="*/ 0 w 154402"/>
                    <a:gd name="csY6" fmla="*/ 65723 h 125730"/>
                    <a:gd name="csX7" fmla="*/ 2857 w 154402"/>
                    <a:gd name="csY7" fmla="*/ 80963 h 125730"/>
                    <a:gd name="csX8" fmla="*/ 16192 w 154402"/>
                    <a:gd name="csY8" fmla="*/ 93345 h 125730"/>
                    <a:gd name="csX9" fmla="*/ 40957 w 154402"/>
                    <a:gd name="csY9" fmla="*/ 92393 h 125730"/>
                    <a:gd name="csX10" fmla="*/ 50482 w 154402"/>
                    <a:gd name="csY10" fmla="*/ 89535 h 125730"/>
                    <a:gd name="csX11" fmla="*/ 69532 w 154402"/>
                    <a:gd name="csY11" fmla="*/ 87630 h 125730"/>
                    <a:gd name="csX12" fmla="*/ 82867 w 154402"/>
                    <a:gd name="csY12" fmla="*/ 91440 h 125730"/>
                    <a:gd name="csX13" fmla="*/ 90487 w 154402"/>
                    <a:gd name="csY13" fmla="*/ 94298 h 125730"/>
                    <a:gd name="csX14" fmla="*/ 93345 w 154402"/>
                    <a:gd name="csY14" fmla="*/ 100013 h 125730"/>
                    <a:gd name="csX15" fmla="*/ 99060 w 154402"/>
                    <a:gd name="csY15" fmla="*/ 107633 h 125730"/>
                    <a:gd name="csX16" fmla="*/ 114300 w 154402"/>
                    <a:gd name="csY16" fmla="*/ 125730 h 125730"/>
                    <a:gd name="csX17" fmla="*/ 146685 w 154402"/>
                    <a:gd name="csY17" fmla="*/ 111443 h 125730"/>
                    <a:gd name="csX18" fmla="*/ 153352 w 154402"/>
                    <a:gd name="csY18" fmla="*/ 99060 h 125730"/>
                    <a:gd name="csX19" fmla="*/ 152400 w 154402"/>
                    <a:gd name="csY19" fmla="*/ 65723 h 125730"/>
                    <a:gd name="csX20" fmla="*/ 141922 w 154402"/>
                    <a:gd name="csY20" fmla="*/ 40005 h 125730"/>
                    <a:gd name="csX21" fmla="*/ 113347 w 154402"/>
                    <a:gd name="csY21" fmla="*/ 2858 h 125730"/>
                    <a:gd name="csX22" fmla="*/ 100012 w 154402"/>
                    <a:gd name="csY22" fmla="*/ 0 h 125730"/>
                    <a:gd name="csX23" fmla="*/ 80010 w 154402"/>
                    <a:gd name="csY23" fmla="*/ 953 h 125730"/>
                    <a:gd name="csX24" fmla="*/ 70485 w 154402"/>
                    <a:gd name="csY24" fmla="*/ 3810 h 125730"/>
                    <a:gd name="csX25" fmla="*/ 65722 w 154402"/>
                    <a:gd name="csY25" fmla="*/ 19050 h 125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154402" h="125730">
                      <a:moveTo>
                        <a:pt x="65722" y="19050"/>
                      </a:moveTo>
                      <a:cubicBezTo>
                        <a:pt x="59848" y="21749"/>
                        <a:pt x="45399" y="19612"/>
                        <a:pt x="35242" y="20003"/>
                      </a:cubicBezTo>
                      <a:cubicBezTo>
                        <a:pt x="28889" y="20247"/>
                        <a:pt x="22447" y="19818"/>
                        <a:pt x="16192" y="20955"/>
                      </a:cubicBezTo>
                      <a:cubicBezTo>
                        <a:pt x="15066" y="21160"/>
                        <a:pt x="14799" y="22789"/>
                        <a:pt x="14287" y="23813"/>
                      </a:cubicBezTo>
                      <a:cubicBezTo>
                        <a:pt x="12572" y="27244"/>
                        <a:pt x="10972" y="30737"/>
                        <a:pt x="9525" y="34290"/>
                      </a:cubicBezTo>
                      <a:cubicBezTo>
                        <a:pt x="5453" y="44286"/>
                        <a:pt x="3293" y="50057"/>
                        <a:pt x="952" y="60008"/>
                      </a:cubicBezTo>
                      <a:cubicBezTo>
                        <a:pt x="510" y="61888"/>
                        <a:pt x="317" y="63818"/>
                        <a:pt x="0" y="65723"/>
                      </a:cubicBezTo>
                      <a:cubicBezTo>
                        <a:pt x="952" y="70803"/>
                        <a:pt x="796" y="76223"/>
                        <a:pt x="2857" y="80963"/>
                      </a:cubicBezTo>
                      <a:cubicBezTo>
                        <a:pt x="3721" y="82950"/>
                        <a:pt x="14472" y="91870"/>
                        <a:pt x="16192" y="93345"/>
                      </a:cubicBezTo>
                      <a:cubicBezTo>
                        <a:pt x="24447" y="93028"/>
                        <a:pt x="32746" y="93305"/>
                        <a:pt x="40957" y="92393"/>
                      </a:cubicBezTo>
                      <a:cubicBezTo>
                        <a:pt x="44252" y="92027"/>
                        <a:pt x="47255" y="90294"/>
                        <a:pt x="50482" y="89535"/>
                      </a:cubicBezTo>
                      <a:cubicBezTo>
                        <a:pt x="54957" y="88482"/>
                        <a:pt x="66511" y="87863"/>
                        <a:pt x="69532" y="87630"/>
                      </a:cubicBezTo>
                      <a:cubicBezTo>
                        <a:pt x="73977" y="88900"/>
                        <a:pt x="78462" y="90038"/>
                        <a:pt x="82867" y="91440"/>
                      </a:cubicBezTo>
                      <a:cubicBezTo>
                        <a:pt x="85452" y="92263"/>
                        <a:pt x="88387" y="92580"/>
                        <a:pt x="90487" y="94298"/>
                      </a:cubicBezTo>
                      <a:cubicBezTo>
                        <a:pt x="92135" y="95647"/>
                        <a:pt x="92193" y="98221"/>
                        <a:pt x="93345" y="100013"/>
                      </a:cubicBezTo>
                      <a:cubicBezTo>
                        <a:pt x="95062" y="102684"/>
                        <a:pt x="97299" y="104991"/>
                        <a:pt x="99060" y="107633"/>
                      </a:cubicBezTo>
                      <a:cubicBezTo>
                        <a:pt x="110779" y="125212"/>
                        <a:pt x="102848" y="120005"/>
                        <a:pt x="114300" y="125730"/>
                      </a:cubicBezTo>
                      <a:cubicBezTo>
                        <a:pt x="125966" y="122299"/>
                        <a:pt x="137368" y="120372"/>
                        <a:pt x="146685" y="111443"/>
                      </a:cubicBezTo>
                      <a:cubicBezTo>
                        <a:pt x="150070" y="108199"/>
                        <a:pt x="151130" y="103188"/>
                        <a:pt x="153352" y="99060"/>
                      </a:cubicBezTo>
                      <a:cubicBezTo>
                        <a:pt x="154186" y="87386"/>
                        <a:pt x="155623" y="77625"/>
                        <a:pt x="152400" y="65723"/>
                      </a:cubicBezTo>
                      <a:cubicBezTo>
                        <a:pt x="149980" y="56788"/>
                        <a:pt x="145871" y="48377"/>
                        <a:pt x="141922" y="40005"/>
                      </a:cubicBezTo>
                      <a:cubicBezTo>
                        <a:pt x="133881" y="22959"/>
                        <a:pt x="130001" y="11740"/>
                        <a:pt x="113347" y="2858"/>
                      </a:cubicBezTo>
                      <a:cubicBezTo>
                        <a:pt x="109336" y="719"/>
                        <a:pt x="104457" y="953"/>
                        <a:pt x="100012" y="0"/>
                      </a:cubicBezTo>
                      <a:cubicBezTo>
                        <a:pt x="93345" y="318"/>
                        <a:pt x="86630" y="99"/>
                        <a:pt x="80010" y="953"/>
                      </a:cubicBezTo>
                      <a:cubicBezTo>
                        <a:pt x="76723" y="1377"/>
                        <a:pt x="73522" y="2481"/>
                        <a:pt x="70485" y="3810"/>
                      </a:cubicBezTo>
                      <a:cubicBezTo>
                        <a:pt x="61373" y="7796"/>
                        <a:pt x="71596" y="16351"/>
                        <a:pt x="65722" y="19050"/>
                      </a:cubicBezTo>
                      <a:close/>
                    </a:path>
                  </a:pathLst>
                </a:cu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11" name="Freeform: Shape 4710">
                  <a:extLst>
                    <a:ext uri="{FF2B5EF4-FFF2-40B4-BE49-F238E27FC236}">
                      <a16:creationId xmlns:a16="http://schemas.microsoft.com/office/drawing/2014/main" id="{785B1680-2616-675A-7D61-25D48CF19A59}"/>
                    </a:ext>
                  </a:extLst>
                </p:cNvPr>
                <p:cNvSpPr/>
                <p:nvPr/>
              </p:nvSpPr>
              <p:spPr>
                <a:xfrm>
                  <a:off x="9054256" y="5811568"/>
                  <a:ext cx="69294" cy="73600"/>
                </a:xfrm>
                <a:custGeom>
                  <a:avLst/>
                  <a:gdLst>
                    <a:gd name="csX0" fmla="*/ 65722 w 154402"/>
                    <a:gd name="csY0" fmla="*/ 19050 h 125730"/>
                    <a:gd name="csX1" fmla="*/ 35242 w 154402"/>
                    <a:gd name="csY1" fmla="*/ 20003 h 125730"/>
                    <a:gd name="csX2" fmla="*/ 16192 w 154402"/>
                    <a:gd name="csY2" fmla="*/ 20955 h 125730"/>
                    <a:gd name="csX3" fmla="*/ 14287 w 154402"/>
                    <a:gd name="csY3" fmla="*/ 23813 h 125730"/>
                    <a:gd name="csX4" fmla="*/ 9525 w 154402"/>
                    <a:gd name="csY4" fmla="*/ 34290 h 125730"/>
                    <a:gd name="csX5" fmla="*/ 952 w 154402"/>
                    <a:gd name="csY5" fmla="*/ 60008 h 125730"/>
                    <a:gd name="csX6" fmla="*/ 0 w 154402"/>
                    <a:gd name="csY6" fmla="*/ 65723 h 125730"/>
                    <a:gd name="csX7" fmla="*/ 2857 w 154402"/>
                    <a:gd name="csY7" fmla="*/ 80963 h 125730"/>
                    <a:gd name="csX8" fmla="*/ 16192 w 154402"/>
                    <a:gd name="csY8" fmla="*/ 93345 h 125730"/>
                    <a:gd name="csX9" fmla="*/ 40957 w 154402"/>
                    <a:gd name="csY9" fmla="*/ 92393 h 125730"/>
                    <a:gd name="csX10" fmla="*/ 50482 w 154402"/>
                    <a:gd name="csY10" fmla="*/ 89535 h 125730"/>
                    <a:gd name="csX11" fmla="*/ 69532 w 154402"/>
                    <a:gd name="csY11" fmla="*/ 87630 h 125730"/>
                    <a:gd name="csX12" fmla="*/ 82867 w 154402"/>
                    <a:gd name="csY12" fmla="*/ 91440 h 125730"/>
                    <a:gd name="csX13" fmla="*/ 90487 w 154402"/>
                    <a:gd name="csY13" fmla="*/ 94298 h 125730"/>
                    <a:gd name="csX14" fmla="*/ 93345 w 154402"/>
                    <a:gd name="csY14" fmla="*/ 100013 h 125730"/>
                    <a:gd name="csX15" fmla="*/ 99060 w 154402"/>
                    <a:gd name="csY15" fmla="*/ 107633 h 125730"/>
                    <a:gd name="csX16" fmla="*/ 114300 w 154402"/>
                    <a:gd name="csY16" fmla="*/ 125730 h 125730"/>
                    <a:gd name="csX17" fmla="*/ 146685 w 154402"/>
                    <a:gd name="csY17" fmla="*/ 111443 h 125730"/>
                    <a:gd name="csX18" fmla="*/ 153352 w 154402"/>
                    <a:gd name="csY18" fmla="*/ 99060 h 125730"/>
                    <a:gd name="csX19" fmla="*/ 152400 w 154402"/>
                    <a:gd name="csY19" fmla="*/ 65723 h 125730"/>
                    <a:gd name="csX20" fmla="*/ 141922 w 154402"/>
                    <a:gd name="csY20" fmla="*/ 40005 h 125730"/>
                    <a:gd name="csX21" fmla="*/ 113347 w 154402"/>
                    <a:gd name="csY21" fmla="*/ 2858 h 125730"/>
                    <a:gd name="csX22" fmla="*/ 100012 w 154402"/>
                    <a:gd name="csY22" fmla="*/ 0 h 125730"/>
                    <a:gd name="csX23" fmla="*/ 80010 w 154402"/>
                    <a:gd name="csY23" fmla="*/ 953 h 125730"/>
                    <a:gd name="csX24" fmla="*/ 70485 w 154402"/>
                    <a:gd name="csY24" fmla="*/ 3810 h 125730"/>
                    <a:gd name="csX25" fmla="*/ 65722 w 154402"/>
                    <a:gd name="csY25" fmla="*/ 19050 h 125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154402" h="125730">
                      <a:moveTo>
                        <a:pt x="65722" y="19050"/>
                      </a:moveTo>
                      <a:cubicBezTo>
                        <a:pt x="59848" y="21749"/>
                        <a:pt x="45399" y="19612"/>
                        <a:pt x="35242" y="20003"/>
                      </a:cubicBezTo>
                      <a:cubicBezTo>
                        <a:pt x="28889" y="20247"/>
                        <a:pt x="22447" y="19818"/>
                        <a:pt x="16192" y="20955"/>
                      </a:cubicBezTo>
                      <a:cubicBezTo>
                        <a:pt x="15066" y="21160"/>
                        <a:pt x="14799" y="22789"/>
                        <a:pt x="14287" y="23813"/>
                      </a:cubicBezTo>
                      <a:cubicBezTo>
                        <a:pt x="12572" y="27244"/>
                        <a:pt x="10972" y="30737"/>
                        <a:pt x="9525" y="34290"/>
                      </a:cubicBezTo>
                      <a:cubicBezTo>
                        <a:pt x="5453" y="44286"/>
                        <a:pt x="3293" y="50057"/>
                        <a:pt x="952" y="60008"/>
                      </a:cubicBezTo>
                      <a:cubicBezTo>
                        <a:pt x="510" y="61888"/>
                        <a:pt x="317" y="63818"/>
                        <a:pt x="0" y="65723"/>
                      </a:cubicBezTo>
                      <a:cubicBezTo>
                        <a:pt x="952" y="70803"/>
                        <a:pt x="796" y="76223"/>
                        <a:pt x="2857" y="80963"/>
                      </a:cubicBezTo>
                      <a:cubicBezTo>
                        <a:pt x="3721" y="82950"/>
                        <a:pt x="14472" y="91870"/>
                        <a:pt x="16192" y="93345"/>
                      </a:cubicBezTo>
                      <a:cubicBezTo>
                        <a:pt x="24447" y="93028"/>
                        <a:pt x="32746" y="93305"/>
                        <a:pt x="40957" y="92393"/>
                      </a:cubicBezTo>
                      <a:cubicBezTo>
                        <a:pt x="44252" y="92027"/>
                        <a:pt x="47255" y="90294"/>
                        <a:pt x="50482" y="89535"/>
                      </a:cubicBezTo>
                      <a:cubicBezTo>
                        <a:pt x="54957" y="88482"/>
                        <a:pt x="66511" y="87863"/>
                        <a:pt x="69532" y="87630"/>
                      </a:cubicBezTo>
                      <a:cubicBezTo>
                        <a:pt x="73977" y="88900"/>
                        <a:pt x="78462" y="90038"/>
                        <a:pt x="82867" y="91440"/>
                      </a:cubicBezTo>
                      <a:cubicBezTo>
                        <a:pt x="85452" y="92263"/>
                        <a:pt x="88387" y="92580"/>
                        <a:pt x="90487" y="94298"/>
                      </a:cubicBezTo>
                      <a:cubicBezTo>
                        <a:pt x="92135" y="95647"/>
                        <a:pt x="92193" y="98221"/>
                        <a:pt x="93345" y="100013"/>
                      </a:cubicBezTo>
                      <a:cubicBezTo>
                        <a:pt x="95062" y="102684"/>
                        <a:pt x="97299" y="104991"/>
                        <a:pt x="99060" y="107633"/>
                      </a:cubicBezTo>
                      <a:cubicBezTo>
                        <a:pt x="110779" y="125212"/>
                        <a:pt x="102848" y="120005"/>
                        <a:pt x="114300" y="125730"/>
                      </a:cubicBezTo>
                      <a:cubicBezTo>
                        <a:pt x="125966" y="122299"/>
                        <a:pt x="137368" y="120372"/>
                        <a:pt x="146685" y="111443"/>
                      </a:cubicBezTo>
                      <a:cubicBezTo>
                        <a:pt x="150070" y="108199"/>
                        <a:pt x="151130" y="103188"/>
                        <a:pt x="153352" y="99060"/>
                      </a:cubicBezTo>
                      <a:cubicBezTo>
                        <a:pt x="154186" y="87386"/>
                        <a:pt x="155623" y="77625"/>
                        <a:pt x="152400" y="65723"/>
                      </a:cubicBezTo>
                      <a:cubicBezTo>
                        <a:pt x="149980" y="56788"/>
                        <a:pt x="145871" y="48377"/>
                        <a:pt x="141922" y="40005"/>
                      </a:cubicBezTo>
                      <a:cubicBezTo>
                        <a:pt x="133881" y="22959"/>
                        <a:pt x="130001" y="11740"/>
                        <a:pt x="113347" y="2858"/>
                      </a:cubicBezTo>
                      <a:cubicBezTo>
                        <a:pt x="109336" y="719"/>
                        <a:pt x="104457" y="953"/>
                        <a:pt x="100012" y="0"/>
                      </a:cubicBezTo>
                      <a:cubicBezTo>
                        <a:pt x="93345" y="318"/>
                        <a:pt x="86630" y="99"/>
                        <a:pt x="80010" y="953"/>
                      </a:cubicBezTo>
                      <a:cubicBezTo>
                        <a:pt x="76723" y="1377"/>
                        <a:pt x="73522" y="2481"/>
                        <a:pt x="70485" y="3810"/>
                      </a:cubicBezTo>
                      <a:cubicBezTo>
                        <a:pt x="61373" y="7796"/>
                        <a:pt x="71596" y="16351"/>
                        <a:pt x="65722" y="19050"/>
                      </a:cubicBezTo>
                      <a:close/>
                    </a:path>
                  </a:pathLst>
                </a:cu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12" name="Freeform: Shape 4711">
                  <a:extLst>
                    <a:ext uri="{FF2B5EF4-FFF2-40B4-BE49-F238E27FC236}">
                      <a16:creationId xmlns:a16="http://schemas.microsoft.com/office/drawing/2014/main" id="{CC76C890-AC81-72BE-BA70-C36AC5C6077F}"/>
                    </a:ext>
                  </a:extLst>
                </p:cNvPr>
                <p:cNvSpPr/>
                <p:nvPr/>
              </p:nvSpPr>
              <p:spPr>
                <a:xfrm>
                  <a:off x="9096322" y="5825013"/>
                  <a:ext cx="69294" cy="73600"/>
                </a:xfrm>
                <a:custGeom>
                  <a:avLst/>
                  <a:gdLst>
                    <a:gd name="csX0" fmla="*/ 65722 w 154402"/>
                    <a:gd name="csY0" fmla="*/ 19050 h 125730"/>
                    <a:gd name="csX1" fmla="*/ 35242 w 154402"/>
                    <a:gd name="csY1" fmla="*/ 20003 h 125730"/>
                    <a:gd name="csX2" fmla="*/ 16192 w 154402"/>
                    <a:gd name="csY2" fmla="*/ 20955 h 125730"/>
                    <a:gd name="csX3" fmla="*/ 14287 w 154402"/>
                    <a:gd name="csY3" fmla="*/ 23813 h 125730"/>
                    <a:gd name="csX4" fmla="*/ 9525 w 154402"/>
                    <a:gd name="csY4" fmla="*/ 34290 h 125730"/>
                    <a:gd name="csX5" fmla="*/ 952 w 154402"/>
                    <a:gd name="csY5" fmla="*/ 60008 h 125730"/>
                    <a:gd name="csX6" fmla="*/ 0 w 154402"/>
                    <a:gd name="csY6" fmla="*/ 65723 h 125730"/>
                    <a:gd name="csX7" fmla="*/ 2857 w 154402"/>
                    <a:gd name="csY7" fmla="*/ 80963 h 125730"/>
                    <a:gd name="csX8" fmla="*/ 16192 w 154402"/>
                    <a:gd name="csY8" fmla="*/ 93345 h 125730"/>
                    <a:gd name="csX9" fmla="*/ 40957 w 154402"/>
                    <a:gd name="csY9" fmla="*/ 92393 h 125730"/>
                    <a:gd name="csX10" fmla="*/ 50482 w 154402"/>
                    <a:gd name="csY10" fmla="*/ 89535 h 125730"/>
                    <a:gd name="csX11" fmla="*/ 69532 w 154402"/>
                    <a:gd name="csY11" fmla="*/ 87630 h 125730"/>
                    <a:gd name="csX12" fmla="*/ 82867 w 154402"/>
                    <a:gd name="csY12" fmla="*/ 91440 h 125730"/>
                    <a:gd name="csX13" fmla="*/ 90487 w 154402"/>
                    <a:gd name="csY13" fmla="*/ 94298 h 125730"/>
                    <a:gd name="csX14" fmla="*/ 93345 w 154402"/>
                    <a:gd name="csY14" fmla="*/ 100013 h 125730"/>
                    <a:gd name="csX15" fmla="*/ 99060 w 154402"/>
                    <a:gd name="csY15" fmla="*/ 107633 h 125730"/>
                    <a:gd name="csX16" fmla="*/ 114300 w 154402"/>
                    <a:gd name="csY16" fmla="*/ 125730 h 125730"/>
                    <a:gd name="csX17" fmla="*/ 146685 w 154402"/>
                    <a:gd name="csY17" fmla="*/ 111443 h 125730"/>
                    <a:gd name="csX18" fmla="*/ 153352 w 154402"/>
                    <a:gd name="csY18" fmla="*/ 99060 h 125730"/>
                    <a:gd name="csX19" fmla="*/ 152400 w 154402"/>
                    <a:gd name="csY19" fmla="*/ 65723 h 125730"/>
                    <a:gd name="csX20" fmla="*/ 141922 w 154402"/>
                    <a:gd name="csY20" fmla="*/ 40005 h 125730"/>
                    <a:gd name="csX21" fmla="*/ 113347 w 154402"/>
                    <a:gd name="csY21" fmla="*/ 2858 h 125730"/>
                    <a:gd name="csX22" fmla="*/ 100012 w 154402"/>
                    <a:gd name="csY22" fmla="*/ 0 h 125730"/>
                    <a:gd name="csX23" fmla="*/ 80010 w 154402"/>
                    <a:gd name="csY23" fmla="*/ 953 h 125730"/>
                    <a:gd name="csX24" fmla="*/ 70485 w 154402"/>
                    <a:gd name="csY24" fmla="*/ 3810 h 125730"/>
                    <a:gd name="csX25" fmla="*/ 65722 w 154402"/>
                    <a:gd name="csY25" fmla="*/ 19050 h 1257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</a:cxnLst>
                  <a:rect l="l" t="t" r="r" b="b"/>
                  <a:pathLst>
                    <a:path w="154402" h="125730">
                      <a:moveTo>
                        <a:pt x="65722" y="19050"/>
                      </a:moveTo>
                      <a:cubicBezTo>
                        <a:pt x="59848" y="21749"/>
                        <a:pt x="45399" y="19612"/>
                        <a:pt x="35242" y="20003"/>
                      </a:cubicBezTo>
                      <a:cubicBezTo>
                        <a:pt x="28889" y="20247"/>
                        <a:pt x="22447" y="19818"/>
                        <a:pt x="16192" y="20955"/>
                      </a:cubicBezTo>
                      <a:cubicBezTo>
                        <a:pt x="15066" y="21160"/>
                        <a:pt x="14799" y="22789"/>
                        <a:pt x="14287" y="23813"/>
                      </a:cubicBezTo>
                      <a:cubicBezTo>
                        <a:pt x="12572" y="27244"/>
                        <a:pt x="10972" y="30737"/>
                        <a:pt x="9525" y="34290"/>
                      </a:cubicBezTo>
                      <a:cubicBezTo>
                        <a:pt x="5453" y="44286"/>
                        <a:pt x="3293" y="50057"/>
                        <a:pt x="952" y="60008"/>
                      </a:cubicBezTo>
                      <a:cubicBezTo>
                        <a:pt x="510" y="61888"/>
                        <a:pt x="317" y="63818"/>
                        <a:pt x="0" y="65723"/>
                      </a:cubicBezTo>
                      <a:cubicBezTo>
                        <a:pt x="952" y="70803"/>
                        <a:pt x="796" y="76223"/>
                        <a:pt x="2857" y="80963"/>
                      </a:cubicBezTo>
                      <a:cubicBezTo>
                        <a:pt x="3721" y="82950"/>
                        <a:pt x="14472" y="91870"/>
                        <a:pt x="16192" y="93345"/>
                      </a:cubicBezTo>
                      <a:cubicBezTo>
                        <a:pt x="24447" y="93028"/>
                        <a:pt x="32746" y="93305"/>
                        <a:pt x="40957" y="92393"/>
                      </a:cubicBezTo>
                      <a:cubicBezTo>
                        <a:pt x="44252" y="92027"/>
                        <a:pt x="47255" y="90294"/>
                        <a:pt x="50482" y="89535"/>
                      </a:cubicBezTo>
                      <a:cubicBezTo>
                        <a:pt x="54957" y="88482"/>
                        <a:pt x="66511" y="87863"/>
                        <a:pt x="69532" y="87630"/>
                      </a:cubicBezTo>
                      <a:cubicBezTo>
                        <a:pt x="73977" y="88900"/>
                        <a:pt x="78462" y="90038"/>
                        <a:pt x="82867" y="91440"/>
                      </a:cubicBezTo>
                      <a:cubicBezTo>
                        <a:pt x="85452" y="92263"/>
                        <a:pt x="88387" y="92580"/>
                        <a:pt x="90487" y="94298"/>
                      </a:cubicBezTo>
                      <a:cubicBezTo>
                        <a:pt x="92135" y="95647"/>
                        <a:pt x="92193" y="98221"/>
                        <a:pt x="93345" y="100013"/>
                      </a:cubicBezTo>
                      <a:cubicBezTo>
                        <a:pt x="95062" y="102684"/>
                        <a:pt x="97299" y="104991"/>
                        <a:pt x="99060" y="107633"/>
                      </a:cubicBezTo>
                      <a:cubicBezTo>
                        <a:pt x="110779" y="125212"/>
                        <a:pt x="102848" y="120005"/>
                        <a:pt x="114300" y="125730"/>
                      </a:cubicBezTo>
                      <a:cubicBezTo>
                        <a:pt x="125966" y="122299"/>
                        <a:pt x="137368" y="120372"/>
                        <a:pt x="146685" y="111443"/>
                      </a:cubicBezTo>
                      <a:cubicBezTo>
                        <a:pt x="150070" y="108199"/>
                        <a:pt x="151130" y="103188"/>
                        <a:pt x="153352" y="99060"/>
                      </a:cubicBezTo>
                      <a:cubicBezTo>
                        <a:pt x="154186" y="87386"/>
                        <a:pt x="155623" y="77625"/>
                        <a:pt x="152400" y="65723"/>
                      </a:cubicBezTo>
                      <a:cubicBezTo>
                        <a:pt x="149980" y="56788"/>
                        <a:pt x="145871" y="48377"/>
                        <a:pt x="141922" y="40005"/>
                      </a:cubicBezTo>
                      <a:cubicBezTo>
                        <a:pt x="133881" y="22959"/>
                        <a:pt x="130001" y="11740"/>
                        <a:pt x="113347" y="2858"/>
                      </a:cubicBezTo>
                      <a:cubicBezTo>
                        <a:pt x="109336" y="719"/>
                        <a:pt x="104457" y="953"/>
                        <a:pt x="100012" y="0"/>
                      </a:cubicBezTo>
                      <a:cubicBezTo>
                        <a:pt x="93345" y="318"/>
                        <a:pt x="86630" y="99"/>
                        <a:pt x="80010" y="953"/>
                      </a:cubicBezTo>
                      <a:cubicBezTo>
                        <a:pt x="76723" y="1377"/>
                        <a:pt x="73522" y="2481"/>
                        <a:pt x="70485" y="3810"/>
                      </a:cubicBezTo>
                      <a:cubicBezTo>
                        <a:pt x="61373" y="7796"/>
                        <a:pt x="71596" y="16351"/>
                        <a:pt x="65722" y="19050"/>
                      </a:cubicBezTo>
                      <a:close/>
                    </a:path>
                  </a:pathLst>
                </a:custGeom>
                <a:solidFill>
                  <a:srgbClr val="F6C44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4752" name="Rectangle: Rounded Corners 4751">
              <a:extLst>
                <a:ext uri="{FF2B5EF4-FFF2-40B4-BE49-F238E27FC236}">
                  <a16:creationId xmlns:a16="http://schemas.microsoft.com/office/drawing/2014/main" id="{73F83A6D-2BD0-2C9B-79BF-E881F2AD4B11}"/>
                </a:ext>
              </a:extLst>
            </p:cNvPr>
            <p:cNvSpPr/>
            <p:nvPr/>
          </p:nvSpPr>
          <p:spPr>
            <a:xfrm>
              <a:off x="8505275" y="5694047"/>
              <a:ext cx="864532" cy="9788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53" name="Freeform: Shape 4752">
              <a:extLst>
                <a:ext uri="{FF2B5EF4-FFF2-40B4-BE49-F238E27FC236}">
                  <a16:creationId xmlns:a16="http://schemas.microsoft.com/office/drawing/2014/main" id="{86B8CC43-0572-1E1C-759D-C871AF4F2675}"/>
                </a:ext>
              </a:extLst>
            </p:cNvPr>
            <p:cNvSpPr/>
            <p:nvPr/>
          </p:nvSpPr>
          <p:spPr>
            <a:xfrm>
              <a:off x="8920892" y="5667548"/>
              <a:ext cx="48366" cy="180941"/>
            </a:xfrm>
            <a:custGeom>
              <a:avLst/>
              <a:gdLst>
                <a:gd name="csX0" fmla="*/ 10650 w 45021"/>
                <a:gd name="csY0" fmla="*/ 6101 h 306070"/>
                <a:gd name="csX1" fmla="*/ 11603 w 45021"/>
                <a:gd name="csY1" fmla="*/ 28961 h 306070"/>
                <a:gd name="csX2" fmla="*/ 13508 w 45021"/>
                <a:gd name="csY2" fmla="*/ 50869 h 306070"/>
                <a:gd name="csX3" fmla="*/ 15413 w 45021"/>
                <a:gd name="csY3" fmla="*/ 73729 h 306070"/>
                <a:gd name="csX4" fmla="*/ 14460 w 45021"/>
                <a:gd name="csY4" fmla="*/ 99446 h 306070"/>
                <a:gd name="csX5" fmla="*/ 12555 w 45021"/>
                <a:gd name="csY5" fmla="*/ 104209 h 306070"/>
                <a:gd name="csX6" fmla="*/ 7793 w 45021"/>
                <a:gd name="csY6" fmla="*/ 113734 h 306070"/>
                <a:gd name="csX7" fmla="*/ 5888 w 45021"/>
                <a:gd name="csY7" fmla="*/ 118496 h 306070"/>
                <a:gd name="csX8" fmla="*/ 1125 w 45021"/>
                <a:gd name="csY8" fmla="*/ 128021 h 306070"/>
                <a:gd name="csX9" fmla="*/ 173 w 45021"/>
                <a:gd name="csY9" fmla="*/ 143261 h 306070"/>
                <a:gd name="csX10" fmla="*/ 16365 w 45021"/>
                <a:gd name="csY10" fmla="*/ 181361 h 306070"/>
                <a:gd name="csX11" fmla="*/ 22080 w 45021"/>
                <a:gd name="csY11" fmla="*/ 185171 h 306070"/>
                <a:gd name="csX12" fmla="*/ 23985 w 45021"/>
                <a:gd name="csY12" fmla="*/ 209936 h 306070"/>
                <a:gd name="csX13" fmla="*/ 20175 w 45021"/>
                <a:gd name="csY13" fmla="*/ 251846 h 306070"/>
                <a:gd name="csX14" fmla="*/ 19223 w 45021"/>
                <a:gd name="csY14" fmla="*/ 271849 h 306070"/>
                <a:gd name="csX15" fmla="*/ 25890 w 45021"/>
                <a:gd name="csY15" fmla="*/ 302329 h 306070"/>
                <a:gd name="csX16" fmla="*/ 30653 w 45021"/>
                <a:gd name="csY16" fmla="*/ 301376 h 306070"/>
                <a:gd name="csX17" fmla="*/ 32558 w 45021"/>
                <a:gd name="csY17" fmla="*/ 246131 h 306070"/>
                <a:gd name="csX18" fmla="*/ 34463 w 45021"/>
                <a:gd name="csY18" fmla="*/ 237559 h 306070"/>
                <a:gd name="csX19" fmla="*/ 38273 w 45021"/>
                <a:gd name="csY19" fmla="*/ 180409 h 306070"/>
                <a:gd name="csX20" fmla="*/ 41130 w 45021"/>
                <a:gd name="csY20" fmla="*/ 177551 h 306070"/>
                <a:gd name="csX21" fmla="*/ 42083 w 45021"/>
                <a:gd name="csY21" fmla="*/ 170884 h 306070"/>
                <a:gd name="csX22" fmla="*/ 43988 w 45021"/>
                <a:gd name="csY22" fmla="*/ 163264 h 306070"/>
                <a:gd name="csX23" fmla="*/ 44940 w 45021"/>
                <a:gd name="csY23" fmla="*/ 151834 h 306070"/>
                <a:gd name="csX24" fmla="*/ 39225 w 45021"/>
                <a:gd name="csY24" fmla="*/ 114686 h 306070"/>
                <a:gd name="csX25" fmla="*/ 35415 w 45021"/>
                <a:gd name="csY25" fmla="*/ 111829 h 306070"/>
                <a:gd name="csX26" fmla="*/ 32558 w 45021"/>
                <a:gd name="csY26" fmla="*/ 93731 h 306070"/>
                <a:gd name="csX27" fmla="*/ 29700 w 45021"/>
                <a:gd name="csY27" fmla="*/ 81349 h 306070"/>
                <a:gd name="csX28" fmla="*/ 31605 w 45021"/>
                <a:gd name="csY28" fmla="*/ 19436 h 306070"/>
                <a:gd name="csX29" fmla="*/ 29700 w 45021"/>
                <a:gd name="csY29" fmla="*/ 15626 h 306070"/>
                <a:gd name="csX30" fmla="*/ 26843 w 45021"/>
                <a:gd name="csY30" fmla="*/ 12769 h 306070"/>
                <a:gd name="csX31" fmla="*/ 23985 w 45021"/>
                <a:gd name="csY31" fmla="*/ 386 h 306070"/>
                <a:gd name="csX32" fmla="*/ 10650 w 45021"/>
                <a:gd name="csY32" fmla="*/ 6101 h 30607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</a:cxnLst>
              <a:rect l="l" t="t" r="r" b="b"/>
              <a:pathLst>
                <a:path w="45021" h="306070">
                  <a:moveTo>
                    <a:pt x="10650" y="6101"/>
                  </a:moveTo>
                  <a:cubicBezTo>
                    <a:pt x="8586" y="10864"/>
                    <a:pt x="11191" y="21345"/>
                    <a:pt x="11603" y="28961"/>
                  </a:cubicBezTo>
                  <a:cubicBezTo>
                    <a:pt x="12213" y="40246"/>
                    <a:pt x="12595" y="40524"/>
                    <a:pt x="13508" y="50869"/>
                  </a:cubicBezTo>
                  <a:cubicBezTo>
                    <a:pt x="14180" y="58486"/>
                    <a:pt x="14778" y="66109"/>
                    <a:pt x="15413" y="73729"/>
                  </a:cubicBezTo>
                  <a:cubicBezTo>
                    <a:pt x="15095" y="82301"/>
                    <a:pt x="15261" y="90905"/>
                    <a:pt x="14460" y="99446"/>
                  </a:cubicBezTo>
                  <a:cubicBezTo>
                    <a:pt x="14300" y="101148"/>
                    <a:pt x="13278" y="102659"/>
                    <a:pt x="12555" y="104209"/>
                  </a:cubicBezTo>
                  <a:cubicBezTo>
                    <a:pt x="11054" y="107426"/>
                    <a:pt x="9111" y="110438"/>
                    <a:pt x="7793" y="113734"/>
                  </a:cubicBezTo>
                  <a:cubicBezTo>
                    <a:pt x="7158" y="115321"/>
                    <a:pt x="6653" y="116967"/>
                    <a:pt x="5888" y="118496"/>
                  </a:cubicBezTo>
                  <a:cubicBezTo>
                    <a:pt x="-341" y="130953"/>
                    <a:pt x="6018" y="115790"/>
                    <a:pt x="1125" y="128021"/>
                  </a:cubicBezTo>
                  <a:cubicBezTo>
                    <a:pt x="808" y="133101"/>
                    <a:pt x="-458" y="138210"/>
                    <a:pt x="173" y="143261"/>
                  </a:cubicBezTo>
                  <a:cubicBezTo>
                    <a:pt x="1407" y="153132"/>
                    <a:pt x="6129" y="174537"/>
                    <a:pt x="16365" y="181361"/>
                  </a:cubicBezTo>
                  <a:lnTo>
                    <a:pt x="22080" y="185171"/>
                  </a:lnTo>
                  <a:cubicBezTo>
                    <a:pt x="27638" y="196286"/>
                    <a:pt x="25472" y="189614"/>
                    <a:pt x="23985" y="209936"/>
                  </a:cubicBezTo>
                  <a:cubicBezTo>
                    <a:pt x="23205" y="220589"/>
                    <a:pt x="20668" y="241484"/>
                    <a:pt x="20175" y="251846"/>
                  </a:cubicBezTo>
                  <a:cubicBezTo>
                    <a:pt x="19858" y="258514"/>
                    <a:pt x="19540" y="265181"/>
                    <a:pt x="19223" y="271849"/>
                  </a:cubicBezTo>
                  <a:cubicBezTo>
                    <a:pt x="21770" y="315140"/>
                    <a:pt x="11002" y="306796"/>
                    <a:pt x="25890" y="302329"/>
                  </a:cubicBezTo>
                  <a:cubicBezTo>
                    <a:pt x="27441" y="301864"/>
                    <a:pt x="29065" y="301694"/>
                    <a:pt x="30653" y="301376"/>
                  </a:cubicBezTo>
                  <a:cubicBezTo>
                    <a:pt x="30672" y="300594"/>
                    <a:pt x="31282" y="257187"/>
                    <a:pt x="32558" y="246131"/>
                  </a:cubicBezTo>
                  <a:cubicBezTo>
                    <a:pt x="32894" y="243223"/>
                    <a:pt x="33828" y="240416"/>
                    <a:pt x="34463" y="237559"/>
                  </a:cubicBezTo>
                  <a:cubicBezTo>
                    <a:pt x="35120" y="220461"/>
                    <a:pt x="35621" y="196760"/>
                    <a:pt x="38273" y="180409"/>
                  </a:cubicBezTo>
                  <a:cubicBezTo>
                    <a:pt x="38489" y="179079"/>
                    <a:pt x="40178" y="178504"/>
                    <a:pt x="41130" y="177551"/>
                  </a:cubicBezTo>
                  <a:cubicBezTo>
                    <a:pt x="41448" y="175329"/>
                    <a:pt x="41643" y="173085"/>
                    <a:pt x="42083" y="170884"/>
                  </a:cubicBezTo>
                  <a:cubicBezTo>
                    <a:pt x="42597" y="168317"/>
                    <a:pt x="43600" y="165853"/>
                    <a:pt x="43988" y="163264"/>
                  </a:cubicBezTo>
                  <a:cubicBezTo>
                    <a:pt x="44555" y="159483"/>
                    <a:pt x="44623" y="155644"/>
                    <a:pt x="44940" y="151834"/>
                  </a:cubicBezTo>
                  <a:cubicBezTo>
                    <a:pt x="44070" y="137914"/>
                    <a:pt x="47785" y="125386"/>
                    <a:pt x="39225" y="114686"/>
                  </a:cubicBezTo>
                  <a:cubicBezTo>
                    <a:pt x="38233" y="113446"/>
                    <a:pt x="36685" y="112781"/>
                    <a:pt x="35415" y="111829"/>
                  </a:cubicBezTo>
                  <a:cubicBezTo>
                    <a:pt x="31468" y="92093"/>
                    <a:pt x="35180" y="112086"/>
                    <a:pt x="32558" y="93731"/>
                  </a:cubicBezTo>
                  <a:cubicBezTo>
                    <a:pt x="32071" y="90319"/>
                    <a:pt x="30414" y="84203"/>
                    <a:pt x="29700" y="81349"/>
                  </a:cubicBezTo>
                  <a:cubicBezTo>
                    <a:pt x="27139" y="60846"/>
                    <a:pt x="26569" y="39593"/>
                    <a:pt x="31605" y="19436"/>
                  </a:cubicBezTo>
                  <a:cubicBezTo>
                    <a:pt x="30970" y="18166"/>
                    <a:pt x="30525" y="16781"/>
                    <a:pt x="29700" y="15626"/>
                  </a:cubicBezTo>
                  <a:cubicBezTo>
                    <a:pt x="28917" y="14530"/>
                    <a:pt x="27390" y="14000"/>
                    <a:pt x="26843" y="12769"/>
                  </a:cubicBezTo>
                  <a:cubicBezTo>
                    <a:pt x="23342" y="4891"/>
                    <a:pt x="29016" y="8770"/>
                    <a:pt x="23985" y="386"/>
                  </a:cubicBezTo>
                  <a:cubicBezTo>
                    <a:pt x="23168" y="-975"/>
                    <a:pt x="12714" y="1338"/>
                    <a:pt x="10650" y="6101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56" name="Group 4755">
            <a:extLst>
              <a:ext uri="{FF2B5EF4-FFF2-40B4-BE49-F238E27FC236}">
                <a16:creationId xmlns:a16="http://schemas.microsoft.com/office/drawing/2014/main" id="{FFC3D535-3E4E-A8DC-5E91-026583AF90FB}"/>
              </a:ext>
            </a:extLst>
          </p:cNvPr>
          <p:cNvGrpSpPr/>
          <p:nvPr/>
        </p:nvGrpSpPr>
        <p:grpSpPr>
          <a:xfrm>
            <a:off x="6813798" y="5566477"/>
            <a:ext cx="889836" cy="426172"/>
            <a:chOff x="6813798" y="5566477"/>
            <a:chExt cx="889836" cy="426172"/>
          </a:xfrm>
        </p:grpSpPr>
        <p:grpSp>
          <p:nvGrpSpPr>
            <p:cNvPr id="4708" name="Group 4707">
              <a:extLst>
                <a:ext uri="{FF2B5EF4-FFF2-40B4-BE49-F238E27FC236}">
                  <a16:creationId xmlns:a16="http://schemas.microsoft.com/office/drawing/2014/main" id="{470BBB37-A25D-189A-6B3E-E10E310BDB16}"/>
                </a:ext>
              </a:extLst>
            </p:cNvPr>
            <p:cNvGrpSpPr/>
            <p:nvPr/>
          </p:nvGrpSpPr>
          <p:grpSpPr>
            <a:xfrm>
              <a:off x="6813798" y="5566477"/>
              <a:ext cx="889836" cy="426172"/>
              <a:chOff x="7375567" y="5392416"/>
              <a:chExt cx="833307" cy="326104"/>
            </a:xfrm>
          </p:grpSpPr>
          <p:grpSp>
            <p:nvGrpSpPr>
              <p:cNvPr id="4822" name="Group 4821">
                <a:extLst>
                  <a:ext uri="{FF2B5EF4-FFF2-40B4-BE49-F238E27FC236}">
                    <a16:creationId xmlns:a16="http://schemas.microsoft.com/office/drawing/2014/main" id="{01C20587-8453-9080-D3A3-506E0EF52C14}"/>
                  </a:ext>
                </a:extLst>
              </p:cNvPr>
              <p:cNvGrpSpPr/>
              <p:nvPr/>
            </p:nvGrpSpPr>
            <p:grpSpPr>
              <a:xfrm>
                <a:off x="7375567" y="5392416"/>
                <a:ext cx="833307" cy="326104"/>
                <a:chOff x="6794080" y="5863464"/>
                <a:chExt cx="1223125" cy="703360"/>
              </a:xfrm>
            </p:grpSpPr>
            <p:grpSp>
              <p:nvGrpSpPr>
                <p:cNvPr id="4823" name="Group 4822">
                  <a:extLst>
                    <a:ext uri="{FF2B5EF4-FFF2-40B4-BE49-F238E27FC236}">
                      <a16:creationId xmlns:a16="http://schemas.microsoft.com/office/drawing/2014/main" id="{15F7E112-ED6C-6513-3436-5C48545D8C1E}"/>
                    </a:ext>
                  </a:extLst>
                </p:cNvPr>
                <p:cNvGrpSpPr/>
                <p:nvPr/>
              </p:nvGrpSpPr>
              <p:grpSpPr>
                <a:xfrm>
                  <a:off x="6796253" y="5953703"/>
                  <a:ext cx="1220952" cy="613121"/>
                  <a:chOff x="7704471" y="5160496"/>
                  <a:chExt cx="1220952" cy="613121"/>
                </a:xfrm>
                <a:solidFill>
                  <a:schemeClr val="tx1"/>
                </a:solidFill>
              </p:grpSpPr>
              <p:grpSp>
                <p:nvGrpSpPr>
                  <p:cNvPr id="4842" name="Group 4841">
                    <a:extLst>
                      <a:ext uri="{FF2B5EF4-FFF2-40B4-BE49-F238E27FC236}">
                        <a16:creationId xmlns:a16="http://schemas.microsoft.com/office/drawing/2014/main" id="{C0745A3F-34FA-A423-CFF0-285513CCD306}"/>
                      </a:ext>
                    </a:extLst>
                  </p:cNvPr>
                  <p:cNvGrpSpPr/>
                  <p:nvPr/>
                </p:nvGrpSpPr>
                <p:grpSpPr>
                  <a:xfrm>
                    <a:off x="7986404" y="5160496"/>
                    <a:ext cx="939019" cy="613121"/>
                    <a:chOff x="7656830" y="5175870"/>
                    <a:chExt cx="260941" cy="222164"/>
                  </a:xfrm>
                  <a:grpFill/>
                </p:grpSpPr>
                <p:sp>
                  <p:nvSpPr>
                    <p:cNvPr id="4846" name="Rectangle 4845">
                      <a:extLst>
                        <a:ext uri="{FF2B5EF4-FFF2-40B4-BE49-F238E27FC236}">
                          <a16:creationId xmlns:a16="http://schemas.microsoft.com/office/drawing/2014/main" id="{34F02271-60D1-C697-B938-385141927F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6830" y="5230336"/>
                      <a:ext cx="161767" cy="10717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4847" name="Group 4846">
                      <a:extLst>
                        <a:ext uri="{FF2B5EF4-FFF2-40B4-BE49-F238E27FC236}">
                          <a16:creationId xmlns:a16="http://schemas.microsoft.com/office/drawing/2014/main" id="{3A9D7288-F611-073A-7316-D635CED1A7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93053" y="5175870"/>
                      <a:ext cx="224718" cy="222164"/>
                      <a:chOff x="7693053" y="5175870"/>
                      <a:chExt cx="224718" cy="222164"/>
                    </a:xfrm>
                    <a:grpFill/>
                  </p:grpSpPr>
                  <p:sp>
                    <p:nvSpPr>
                      <p:cNvPr id="4848" name="Isosceles Triangle 4847">
                        <a:extLst>
                          <a:ext uri="{FF2B5EF4-FFF2-40B4-BE49-F238E27FC236}">
                            <a16:creationId xmlns:a16="http://schemas.microsoft.com/office/drawing/2014/main" id="{8F7FC395-9F9D-780B-F5C0-1B6A8CFAEE6A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7677302" y="5194349"/>
                        <a:ext cx="217791" cy="186289"/>
                      </a:xfrm>
                      <a:prstGeom prst="triangle">
                        <a:avLst>
                          <a:gd name="adj" fmla="val 49683"/>
                        </a:avLst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4849" name="Rectangle: Rounded Corners 4848">
                        <a:extLst>
                          <a:ext uri="{FF2B5EF4-FFF2-40B4-BE49-F238E27FC236}">
                            <a16:creationId xmlns:a16="http://schemas.microsoft.com/office/drawing/2014/main" id="{0DAF2F46-B7BB-6C88-9E7B-D365773385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75156" y="5175870"/>
                        <a:ext cx="42615" cy="222164"/>
                      </a:xfrm>
                      <a:prstGeom prst="roundRect">
                        <a:avLst>
                          <a:gd name="adj" fmla="val 20394"/>
                        </a:avLst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4843" name="Group 4842">
                    <a:extLst>
                      <a:ext uri="{FF2B5EF4-FFF2-40B4-BE49-F238E27FC236}">
                        <a16:creationId xmlns:a16="http://schemas.microsoft.com/office/drawing/2014/main" id="{D8F0835C-13E7-CC0D-1E50-7BFD9177D9CB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7704471" y="5160496"/>
                    <a:ext cx="808674" cy="613121"/>
                    <a:chOff x="8223921" y="5285720"/>
                    <a:chExt cx="808674" cy="613121"/>
                  </a:xfrm>
                  <a:grpFill/>
                </p:grpSpPr>
                <p:sp>
                  <p:nvSpPr>
                    <p:cNvPr id="4844" name="Isosceles Triangle 4843">
                      <a:extLst>
                        <a:ext uri="{FF2B5EF4-FFF2-40B4-BE49-F238E27FC236}">
                          <a16:creationId xmlns:a16="http://schemas.microsoft.com/office/drawing/2014/main" id="{9408E29A-19A4-A2C3-EDF4-9360F0890C1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8258583" y="5258581"/>
                      <a:ext cx="601053" cy="670378"/>
                    </a:xfrm>
                    <a:prstGeom prst="triangle">
                      <a:avLst>
                        <a:gd name="adj" fmla="val 49683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845" name="Rectangle: Rounded Corners 4844">
                      <a:extLst>
                        <a:ext uri="{FF2B5EF4-FFF2-40B4-BE49-F238E27FC236}">
                          <a16:creationId xmlns:a16="http://schemas.microsoft.com/office/drawing/2014/main" id="{B5C9D1F6-E753-26CC-2F4B-05E4AC6314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9241" y="5285720"/>
                      <a:ext cx="153354" cy="613121"/>
                    </a:xfrm>
                    <a:prstGeom prst="roundRect">
                      <a:avLst>
                        <a:gd name="adj" fmla="val 20394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4824" name="Group 4823">
                  <a:extLst>
                    <a:ext uri="{FF2B5EF4-FFF2-40B4-BE49-F238E27FC236}">
                      <a16:creationId xmlns:a16="http://schemas.microsoft.com/office/drawing/2014/main" id="{38E97B0C-7589-0ABA-5DAE-05842C34B8A5}"/>
                    </a:ext>
                  </a:extLst>
                </p:cNvPr>
                <p:cNvGrpSpPr/>
                <p:nvPr/>
              </p:nvGrpSpPr>
              <p:grpSpPr>
                <a:xfrm>
                  <a:off x="6794080" y="5863464"/>
                  <a:ext cx="1220952" cy="613121"/>
                  <a:chOff x="7704471" y="5160496"/>
                  <a:chExt cx="1220952" cy="613121"/>
                </a:xfrm>
                <a:solidFill>
                  <a:schemeClr val="tx1"/>
                </a:solidFill>
              </p:grpSpPr>
              <p:grpSp>
                <p:nvGrpSpPr>
                  <p:cNvPr id="4834" name="Group 4833">
                    <a:extLst>
                      <a:ext uri="{FF2B5EF4-FFF2-40B4-BE49-F238E27FC236}">
                        <a16:creationId xmlns:a16="http://schemas.microsoft.com/office/drawing/2014/main" id="{4486B509-D50B-FAF5-A6B4-4334A5CC9477}"/>
                      </a:ext>
                    </a:extLst>
                  </p:cNvPr>
                  <p:cNvGrpSpPr/>
                  <p:nvPr/>
                </p:nvGrpSpPr>
                <p:grpSpPr>
                  <a:xfrm>
                    <a:off x="7986404" y="5160496"/>
                    <a:ext cx="939019" cy="613121"/>
                    <a:chOff x="7656830" y="5175870"/>
                    <a:chExt cx="260941" cy="222164"/>
                  </a:xfrm>
                  <a:grpFill/>
                </p:grpSpPr>
                <p:sp>
                  <p:nvSpPr>
                    <p:cNvPr id="4838" name="Rectangle 4837">
                      <a:extLst>
                        <a:ext uri="{FF2B5EF4-FFF2-40B4-BE49-F238E27FC236}">
                          <a16:creationId xmlns:a16="http://schemas.microsoft.com/office/drawing/2014/main" id="{AE3C48B9-0A72-6878-2E75-4DE6A2B70A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6830" y="5230336"/>
                      <a:ext cx="161767" cy="10717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4839" name="Group 4838">
                      <a:extLst>
                        <a:ext uri="{FF2B5EF4-FFF2-40B4-BE49-F238E27FC236}">
                          <a16:creationId xmlns:a16="http://schemas.microsoft.com/office/drawing/2014/main" id="{46F1A3BD-F58E-0EEF-6F00-317E166264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93053" y="5175870"/>
                      <a:ext cx="224718" cy="222164"/>
                      <a:chOff x="7693053" y="5175870"/>
                      <a:chExt cx="224718" cy="222164"/>
                    </a:xfrm>
                    <a:grpFill/>
                  </p:grpSpPr>
                  <p:sp>
                    <p:nvSpPr>
                      <p:cNvPr id="4840" name="Isosceles Triangle 4839">
                        <a:extLst>
                          <a:ext uri="{FF2B5EF4-FFF2-40B4-BE49-F238E27FC236}">
                            <a16:creationId xmlns:a16="http://schemas.microsoft.com/office/drawing/2014/main" id="{60C07EE8-FCD8-8F66-BB03-58AE40D2A5A6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7677302" y="5194349"/>
                        <a:ext cx="217791" cy="186289"/>
                      </a:xfrm>
                      <a:prstGeom prst="triangle">
                        <a:avLst>
                          <a:gd name="adj" fmla="val 49683"/>
                        </a:avLst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4841" name="Rectangle: Rounded Corners 4840">
                        <a:extLst>
                          <a:ext uri="{FF2B5EF4-FFF2-40B4-BE49-F238E27FC236}">
                            <a16:creationId xmlns:a16="http://schemas.microsoft.com/office/drawing/2014/main" id="{758233C0-0890-6D5F-E875-9BD0A4C9F9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75156" y="5175870"/>
                        <a:ext cx="42615" cy="222164"/>
                      </a:xfrm>
                      <a:prstGeom prst="roundRect">
                        <a:avLst>
                          <a:gd name="adj" fmla="val 20394"/>
                        </a:avLst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4835" name="Group 4834">
                    <a:extLst>
                      <a:ext uri="{FF2B5EF4-FFF2-40B4-BE49-F238E27FC236}">
                        <a16:creationId xmlns:a16="http://schemas.microsoft.com/office/drawing/2014/main" id="{E7150E28-C261-3562-E62D-453EC7BC96CB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7704471" y="5160496"/>
                    <a:ext cx="808674" cy="613121"/>
                    <a:chOff x="8223921" y="5285720"/>
                    <a:chExt cx="808674" cy="613121"/>
                  </a:xfrm>
                  <a:grpFill/>
                </p:grpSpPr>
                <p:sp>
                  <p:nvSpPr>
                    <p:cNvPr id="4836" name="Isosceles Triangle 4835">
                      <a:extLst>
                        <a:ext uri="{FF2B5EF4-FFF2-40B4-BE49-F238E27FC236}">
                          <a16:creationId xmlns:a16="http://schemas.microsoft.com/office/drawing/2014/main" id="{D5B7C0F0-6CED-DFEF-EB84-4133FDB006D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8258583" y="5258581"/>
                      <a:ext cx="601053" cy="670378"/>
                    </a:xfrm>
                    <a:prstGeom prst="triangle">
                      <a:avLst>
                        <a:gd name="adj" fmla="val 49683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837" name="Rectangle: Rounded Corners 4836">
                      <a:extLst>
                        <a:ext uri="{FF2B5EF4-FFF2-40B4-BE49-F238E27FC236}">
                          <a16:creationId xmlns:a16="http://schemas.microsoft.com/office/drawing/2014/main" id="{73A782F0-BF7E-1771-9EE9-011842731C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9241" y="5285720"/>
                      <a:ext cx="153354" cy="613121"/>
                    </a:xfrm>
                    <a:prstGeom prst="roundRect">
                      <a:avLst>
                        <a:gd name="adj" fmla="val 20394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4825" name="Group 4824">
                  <a:extLst>
                    <a:ext uri="{FF2B5EF4-FFF2-40B4-BE49-F238E27FC236}">
                      <a16:creationId xmlns:a16="http://schemas.microsoft.com/office/drawing/2014/main" id="{EEAC5CFB-C9F7-05D7-CCAC-347D2EA8C999}"/>
                    </a:ext>
                  </a:extLst>
                </p:cNvPr>
                <p:cNvGrpSpPr/>
                <p:nvPr/>
              </p:nvGrpSpPr>
              <p:grpSpPr>
                <a:xfrm>
                  <a:off x="6795132" y="5903936"/>
                  <a:ext cx="1220952" cy="613121"/>
                  <a:chOff x="7704471" y="5160496"/>
                  <a:chExt cx="1220952" cy="613121"/>
                </a:xfrm>
                <a:solidFill>
                  <a:srgbClr val="035AB5"/>
                </a:solidFill>
              </p:grpSpPr>
              <p:grpSp>
                <p:nvGrpSpPr>
                  <p:cNvPr id="4826" name="Group 4825">
                    <a:extLst>
                      <a:ext uri="{FF2B5EF4-FFF2-40B4-BE49-F238E27FC236}">
                        <a16:creationId xmlns:a16="http://schemas.microsoft.com/office/drawing/2014/main" id="{579761AE-40E4-6D8B-EF02-9259FCD2566C}"/>
                      </a:ext>
                    </a:extLst>
                  </p:cNvPr>
                  <p:cNvGrpSpPr/>
                  <p:nvPr/>
                </p:nvGrpSpPr>
                <p:grpSpPr>
                  <a:xfrm>
                    <a:off x="7986404" y="5160496"/>
                    <a:ext cx="939019" cy="613121"/>
                    <a:chOff x="7656830" y="5175870"/>
                    <a:chExt cx="260941" cy="222164"/>
                  </a:xfrm>
                  <a:grpFill/>
                </p:grpSpPr>
                <p:sp>
                  <p:nvSpPr>
                    <p:cNvPr id="4830" name="Rectangle 4829">
                      <a:extLst>
                        <a:ext uri="{FF2B5EF4-FFF2-40B4-BE49-F238E27FC236}">
                          <a16:creationId xmlns:a16="http://schemas.microsoft.com/office/drawing/2014/main" id="{184F5AA5-76B5-9957-EE8A-0A64DADC15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6830" y="5230336"/>
                      <a:ext cx="161767" cy="10717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4831" name="Group 4830">
                      <a:extLst>
                        <a:ext uri="{FF2B5EF4-FFF2-40B4-BE49-F238E27FC236}">
                          <a16:creationId xmlns:a16="http://schemas.microsoft.com/office/drawing/2014/main" id="{55214B10-AD10-6DCF-5C22-5D58DA1AAC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93053" y="5175870"/>
                      <a:ext cx="224718" cy="222164"/>
                      <a:chOff x="7693053" y="5175870"/>
                      <a:chExt cx="224718" cy="222164"/>
                    </a:xfrm>
                    <a:grpFill/>
                  </p:grpSpPr>
                  <p:sp>
                    <p:nvSpPr>
                      <p:cNvPr id="4832" name="Isosceles Triangle 4831">
                        <a:extLst>
                          <a:ext uri="{FF2B5EF4-FFF2-40B4-BE49-F238E27FC236}">
                            <a16:creationId xmlns:a16="http://schemas.microsoft.com/office/drawing/2014/main" id="{DC2CE41D-A10C-85E4-96AC-B1CCB8B10B36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7677302" y="5194349"/>
                        <a:ext cx="217791" cy="186289"/>
                      </a:xfrm>
                      <a:prstGeom prst="triangle">
                        <a:avLst>
                          <a:gd name="adj" fmla="val 49683"/>
                        </a:avLst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4833" name="Rectangle: Rounded Corners 4832">
                        <a:extLst>
                          <a:ext uri="{FF2B5EF4-FFF2-40B4-BE49-F238E27FC236}">
                            <a16:creationId xmlns:a16="http://schemas.microsoft.com/office/drawing/2014/main" id="{69FB6A61-4917-615D-6502-AE4D11764B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75156" y="5175870"/>
                        <a:ext cx="42615" cy="222164"/>
                      </a:xfrm>
                      <a:prstGeom prst="roundRect">
                        <a:avLst>
                          <a:gd name="adj" fmla="val 20394"/>
                        </a:avLst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16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4827" name="Group 4826">
                    <a:extLst>
                      <a:ext uri="{FF2B5EF4-FFF2-40B4-BE49-F238E27FC236}">
                        <a16:creationId xmlns:a16="http://schemas.microsoft.com/office/drawing/2014/main" id="{EFA5DD86-2553-5667-E66D-561EAE183F13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7704471" y="5160496"/>
                    <a:ext cx="808674" cy="613121"/>
                    <a:chOff x="8223921" y="5285720"/>
                    <a:chExt cx="808674" cy="613121"/>
                  </a:xfrm>
                  <a:grpFill/>
                </p:grpSpPr>
                <p:sp>
                  <p:nvSpPr>
                    <p:cNvPr id="4828" name="Isosceles Triangle 4827">
                      <a:extLst>
                        <a:ext uri="{FF2B5EF4-FFF2-40B4-BE49-F238E27FC236}">
                          <a16:creationId xmlns:a16="http://schemas.microsoft.com/office/drawing/2014/main" id="{18C45DE4-051F-4BAC-6A86-6B4E93DC728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8258583" y="5258581"/>
                      <a:ext cx="601053" cy="670378"/>
                    </a:xfrm>
                    <a:prstGeom prst="triangle">
                      <a:avLst>
                        <a:gd name="adj" fmla="val 49683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829" name="Rectangle: Rounded Corners 4828">
                      <a:extLst>
                        <a:ext uri="{FF2B5EF4-FFF2-40B4-BE49-F238E27FC236}">
                          <a16:creationId xmlns:a16="http://schemas.microsoft.com/office/drawing/2014/main" id="{66B4A856-8B79-24F6-6192-672D1FD002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9241" y="5285720"/>
                      <a:ext cx="153354" cy="613121"/>
                    </a:xfrm>
                    <a:prstGeom prst="roundRect">
                      <a:avLst>
                        <a:gd name="adj" fmla="val 20394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788" name="Freeform: Shape 4787">
                <a:extLst>
                  <a:ext uri="{FF2B5EF4-FFF2-40B4-BE49-F238E27FC236}">
                    <a16:creationId xmlns:a16="http://schemas.microsoft.com/office/drawing/2014/main" id="{164B3516-1224-A195-3142-C846449D96F4}"/>
                  </a:ext>
                </a:extLst>
              </p:cNvPr>
              <p:cNvSpPr/>
              <p:nvPr/>
            </p:nvSpPr>
            <p:spPr>
              <a:xfrm rot="267103">
                <a:off x="7493524" y="5615179"/>
                <a:ext cx="115927" cy="67754"/>
              </a:xfrm>
              <a:custGeom>
                <a:avLst/>
                <a:gdLst>
                  <a:gd name="csX0" fmla="*/ 23812 w 153579"/>
                  <a:gd name="csY0" fmla="*/ 4762 h 96202"/>
                  <a:gd name="csX1" fmla="*/ 20002 w 153579"/>
                  <a:gd name="csY1" fmla="*/ 9525 h 96202"/>
                  <a:gd name="csX2" fmla="*/ 12382 w 153579"/>
                  <a:gd name="csY2" fmla="*/ 16192 h 96202"/>
                  <a:gd name="csX3" fmla="*/ 6667 w 153579"/>
                  <a:gd name="csY3" fmla="*/ 26670 h 96202"/>
                  <a:gd name="csX4" fmla="*/ 2857 w 153579"/>
                  <a:gd name="csY4" fmla="*/ 40957 h 96202"/>
                  <a:gd name="csX5" fmla="*/ 0 w 153579"/>
                  <a:gd name="csY5" fmla="*/ 57150 h 96202"/>
                  <a:gd name="csX6" fmla="*/ 1905 w 153579"/>
                  <a:gd name="csY6" fmla="*/ 71437 h 96202"/>
                  <a:gd name="csX7" fmla="*/ 2857 w 153579"/>
                  <a:gd name="csY7" fmla="*/ 77152 h 96202"/>
                  <a:gd name="csX8" fmla="*/ 12382 w 153579"/>
                  <a:gd name="csY8" fmla="*/ 86677 h 96202"/>
                  <a:gd name="csX9" fmla="*/ 27622 w 153579"/>
                  <a:gd name="csY9" fmla="*/ 96202 h 96202"/>
                  <a:gd name="csX10" fmla="*/ 43815 w 153579"/>
                  <a:gd name="csY10" fmla="*/ 91440 h 96202"/>
                  <a:gd name="csX11" fmla="*/ 57150 w 153579"/>
                  <a:gd name="csY11" fmla="*/ 83820 h 96202"/>
                  <a:gd name="csX12" fmla="*/ 63817 w 153579"/>
                  <a:gd name="csY12" fmla="*/ 78105 h 96202"/>
                  <a:gd name="csX13" fmla="*/ 80010 w 153579"/>
                  <a:gd name="csY13" fmla="*/ 71437 h 96202"/>
                  <a:gd name="csX14" fmla="*/ 92392 w 153579"/>
                  <a:gd name="csY14" fmla="*/ 65722 h 96202"/>
                  <a:gd name="csX15" fmla="*/ 100965 w 153579"/>
                  <a:gd name="csY15" fmla="*/ 61912 h 96202"/>
                  <a:gd name="csX16" fmla="*/ 123825 w 153579"/>
                  <a:gd name="csY16" fmla="*/ 49530 h 96202"/>
                  <a:gd name="csX17" fmla="*/ 133350 w 153579"/>
                  <a:gd name="csY17" fmla="*/ 42862 h 96202"/>
                  <a:gd name="csX18" fmla="*/ 143827 w 153579"/>
                  <a:gd name="csY18" fmla="*/ 35242 h 96202"/>
                  <a:gd name="csX19" fmla="*/ 147637 w 153579"/>
                  <a:gd name="csY19" fmla="*/ 29527 h 96202"/>
                  <a:gd name="csX20" fmla="*/ 153352 w 153579"/>
                  <a:gd name="csY20" fmla="*/ 23812 h 96202"/>
                  <a:gd name="csX21" fmla="*/ 129540 w 153579"/>
                  <a:gd name="csY21" fmla="*/ 952 h 96202"/>
                  <a:gd name="csX22" fmla="*/ 115252 w 153579"/>
                  <a:gd name="csY22" fmla="*/ 0 h 96202"/>
                  <a:gd name="csX23" fmla="*/ 97155 w 153579"/>
                  <a:gd name="csY23" fmla="*/ 952 h 96202"/>
                  <a:gd name="csX24" fmla="*/ 70485 w 153579"/>
                  <a:gd name="csY24" fmla="*/ 8572 h 96202"/>
                  <a:gd name="csX25" fmla="*/ 45720 w 153579"/>
                  <a:gd name="csY25" fmla="*/ 6667 h 96202"/>
                  <a:gd name="csX26" fmla="*/ 23812 w 153579"/>
                  <a:gd name="csY26" fmla="*/ 4762 h 962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153579" h="96202">
                    <a:moveTo>
                      <a:pt x="23812" y="4762"/>
                    </a:moveTo>
                    <a:cubicBezTo>
                      <a:pt x="19526" y="5238"/>
                      <a:pt x="21440" y="8087"/>
                      <a:pt x="20002" y="9525"/>
                    </a:cubicBezTo>
                    <a:cubicBezTo>
                      <a:pt x="17616" y="11911"/>
                      <a:pt x="14454" y="13528"/>
                      <a:pt x="12382" y="16192"/>
                    </a:cubicBezTo>
                    <a:cubicBezTo>
                      <a:pt x="9939" y="19332"/>
                      <a:pt x="8572" y="23177"/>
                      <a:pt x="6667" y="26670"/>
                    </a:cubicBezTo>
                    <a:cubicBezTo>
                      <a:pt x="5397" y="31432"/>
                      <a:pt x="4007" y="36164"/>
                      <a:pt x="2857" y="40957"/>
                    </a:cubicBezTo>
                    <a:cubicBezTo>
                      <a:pt x="1201" y="47859"/>
                      <a:pt x="932" y="50622"/>
                      <a:pt x="0" y="57150"/>
                    </a:cubicBezTo>
                    <a:cubicBezTo>
                      <a:pt x="635" y="61912"/>
                      <a:pt x="1226" y="66681"/>
                      <a:pt x="1905" y="71437"/>
                    </a:cubicBezTo>
                    <a:cubicBezTo>
                      <a:pt x="2178" y="73349"/>
                      <a:pt x="2164" y="75349"/>
                      <a:pt x="2857" y="77152"/>
                    </a:cubicBezTo>
                    <a:cubicBezTo>
                      <a:pt x="6525" y="86690"/>
                      <a:pt x="5375" y="81826"/>
                      <a:pt x="12382" y="86677"/>
                    </a:cubicBezTo>
                    <a:cubicBezTo>
                      <a:pt x="27440" y="97101"/>
                      <a:pt x="9949" y="88347"/>
                      <a:pt x="27622" y="96202"/>
                    </a:cubicBezTo>
                    <a:cubicBezTo>
                      <a:pt x="33020" y="94615"/>
                      <a:pt x="38626" y="93616"/>
                      <a:pt x="43815" y="91440"/>
                    </a:cubicBezTo>
                    <a:cubicBezTo>
                      <a:pt x="48536" y="89460"/>
                      <a:pt x="52890" y="86660"/>
                      <a:pt x="57150" y="83820"/>
                    </a:cubicBezTo>
                    <a:cubicBezTo>
                      <a:pt x="59585" y="82196"/>
                      <a:pt x="61243" y="79499"/>
                      <a:pt x="63817" y="78105"/>
                    </a:cubicBezTo>
                    <a:cubicBezTo>
                      <a:pt x="68950" y="75325"/>
                      <a:pt x="74654" y="73758"/>
                      <a:pt x="80010" y="71437"/>
                    </a:cubicBezTo>
                    <a:cubicBezTo>
                      <a:pt x="84181" y="69630"/>
                      <a:pt x="88254" y="67603"/>
                      <a:pt x="92392" y="65722"/>
                    </a:cubicBezTo>
                    <a:cubicBezTo>
                      <a:pt x="95239" y="64428"/>
                      <a:pt x="98168" y="63311"/>
                      <a:pt x="100965" y="61912"/>
                    </a:cubicBezTo>
                    <a:cubicBezTo>
                      <a:pt x="110661" y="57064"/>
                      <a:pt x="114596" y="55403"/>
                      <a:pt x="123825" y="49530"/>
                    </a:cubicBezTo>
                    <a:cubicBezTo>
                      <a:pt x="127095" y="47449"/>
                      <a:pt x="130271" y="45216"/>
                      <a:pt x="133350" y="42862"/>
                    </a:cubicBezTo>
                    <a:cubicBezTo>
                      <a:pt x="143799" y="34871"/>
                      <a:pt x="136087" y="39112"/>
                      <a:pt x="143827" y="35242"/>
                    </a:cubicBezTo>
                    <a:cubicBezTo>
                      <a:pt x="145097" y="33337"/>
                      <a:pt x="146171" y="31286"/>
                      <a:pt x="147637" y="29527"/>
                    </a:cubicBezTo>
                    <a:cubicBezTo>
                      <a:pt x="149362" y="27457"/>
                      <a:pt x="152932" y="26473"/>
                      <a:pt x="153352" y="23812"/>
                    </a:cubicBezTo>
                    <a:cubicBezTo>
                      <a:pt x="155519" y="10089"/>
                      <a:pt x="141783" y="1768"/>
                      <a:pt x="129540" y="952"/>
                    </a:cubicBezTo>
                    <a:lnTo>
                      <a:pt x="115252" y="0"/>
                    </a:lnTo>
                    <a:cubicBezTo>
                      <a:pt x="109220" y="317"/>
                      <a:pt x="103088" y="-184"/>
                      <a:pt x="97155" y="952"/>
                    </a:cubicBezTo>
                    <a:cubicBezTo>
                      <a:pt x="88074" y="2691"/>
                      <a:pt x="70485" y="8572"/>
                      <a:pt x="70485" y="8572"/>
                    </a:cubicBezTo>
                    <a:cubicBezTo>
                      <a:pt x="62230" y="7937"/>
                      <a:pt x="53931" y="7727"/>
                      <a:pt x="45720" y="6667"/>
                    </a:cubicBezTo>
                    <a:cubicBezTo>
                      <a:pt x="28215" y="4408"/>
                      <a:pt x="28098" y="4286"/>
                      <a:pt x="23812" y="4762"/>
                    </a:cubicBez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89" name="Freeform: Shape 4788">
                <a:extLst>
                  <a:ext uri="{FF2B5EF4-FFF2-40B4-BE49-F238E27FC236}">
                    <a16:creationId xmlns:a16="http://schemas.microsoft.com/office/drawing/2014/main" id="{A7A566D5-CC3B-5F79-7D30-1897A558B6FF}"/>
                  </a:ext>
                </a:extLst>
              </p:cNvPr>
              <p:cNvSpPr/>
              <p:nvPr/>
            </p:nvSpPr>
            <p:spPr>
              <a:xfrm>
                <a:off x="7656652" y="5576905"/>
                <a:ext cx="108943" cy="67753"/>
              </a:xfrm>
              <a:custGeom>
                <a:avLst/>
                <a:gdLst>
                  <a:gd name="csX0" fmla="*/ 9624 w 171760"/>
                  <a:gd name="csY0" fmla="*/ 45910 h 112585"/>
                  <a:gd name="csX1" fmla="*/ 6767 w 171760"/>
                  <a:gd name="csY1" fmla="*/ 50673 h 112585"/>
                  <a:gd name="csX2" fmla="*/ 99 w 171760"/>
                  <a:gd name="csY2" fmla="*/ 80200 h 112585"/>
                  <a:gd name="csX3" fmla="*/ 4862 w 171760"/>
                  <a:gd name="csY3" fmla="*/ 109728 h 112585"/>
                  <a:gd name="csX4" fmla="*/ 14387 w 171760"/>
                  <a:gd name="csY4" fmla="*/ 112585 h 112585"/>
                  <a:gd name="csX5" fmla="*/ 22007 w 171760"/>
                  <a:gd name="csY5" fmla="*/ 110680 h 112585"/>
                  <a:gd name="csX6" fmla="*/ 36294 w 171760"/>
                  <a:gd name="csY6" fmla="*/ 100203 h 112585"/>
                  <a:gd name="csX7" fmla="*/ 41057 w 171760"/>
                  <a:gd name="csY7" fmla="*/ 96393 h 112585"/>
                  <a:gd name="csX8" fmla="*/ 52487 w 171760"/>
                  <a:gd name="csY8" fmla="*/ 89725 h 112585"/>
                  <a:gd name="csX9" fmla="*/ 66774 w 171760"/>
                  <a:gd name="csY9" fmla="*/ 80200 h 112585"/>
                  <a:gd name="csX10" fmla="*/ 88682 w 171760"/>
                  <a:gd name="csY10" fmla="*/ 68770 h 112585"/>
                  <a:gd name="csX11" fmla="*/ 117257 w 171760"/>
                  <a:gd name="csY11" fmla="*/ 64008 h 112585"/>
                  <a:gd name="csX12" fmla="*/ 137259 w 171760"/>
                  <a:gd name="csY12" fmla="*/ 66865 h 112585"/>
                  <a:gd name="csX13" fmla="*/ 142022 w 171760"/>
                  <a:gd name="csY13" fmla="*/ 69723 h 112585"/>
                  <a:gd name="csX14" fmla="*/ 150594 w 171760"/>
                  <a:gd name="csY14" fmla="*/ 72580 h 112585"/>
                  <a:gd name="csX15" fmla="*/ 164882 w 171760"/>
                  <a:gd name="csY15" fmla="*/ 65913 h 112585"/>
                  <a:gd name="csX16" fmla="*/ 171549 w 171760"/>
                  <a:gd name="csY16" fmla="*/ 32575 h 112585"/>
                  <a:gd name="csX17" fmla="*/ 163929 w 171760"/>
                  <a:gd name="csY17" fmla="*/ 1143 h 112585"/>
                  <a:gd name="csX18" fmla="*/ 150594 w 171760"/>
                  <a:gd name="csY18" fmla="*/ 190 h 112585"/>
                  <a:gd name="csX19" fmla="*/ 133449 w 171760"/>
                  <a:gd name="csY19" fmla="*/ 2095 h 112585"/>
                  <a:gd name="csX20" fmla="*/ 117257 w 171760"/>
                  <a:gd name="csY20" fmla="*/ 5905 h 112585"/>
                  <a:gd name="csX21" fmla="*/ 99159 w 171760"/>
                  <a:gd name="csY21" fmla="*/ 9715 h 112585"/>
                  <a:gd name="csX22" fmla="*/ 82967 w 171760"/>
                  <a:gd name="csY22" fmla="*/ 18288 h 112585"/>
                  <a:gd name="csX23" fmla="*/ 69632 w 171760"/>
                  <a:gd name="csY23" fmla="*/ 23050 h 112585"/>
                  <a:gd name="csX24" fmla="*/ 42009 w 171760"/>
                  <a:gd name="csY24" fmla="*/ 34480 h 112585"/>
                  <a:gd name="csX25" fmla="*/ 28674 w 171760"/>
                  <a:gd name="csY25" fmla="*/ 41148 h 112585"/>
                  <a:gd name="csX26" fmla="*/ 9624 w 171760"/>
                  <a:gd name="csY26" fmla="*/ 45910 h 1125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171760" h="112585">
                    <a:moveTo>
                      <a:pt x="9624" y="45910"/>
                    </a:moveTo>
                    <a:cubicBezTo>
                      <a:pt x="5973" y="47498"/>
                      <a:pt x="7379" y="48926"/>
                      <a:pt x="6767" y="50673"/>
                    </a:cubicBezTo>
                    <a:cubicBezTo>
                      <a:pt x="3479" y="60067"/>
                      <a:pt x="1921" y="70484"/>
                      <a:pt x="99" y="80200"/>
                    </a:cubicBezTo>
                    <a:cubicBezTo>
                      <a:pt x="547" y="90494"/>
                      <a:pt x="-1973" y="101185"/>
                      <a:pt x="4862" y="109728"/>
                    </a:cubicBezTo>
                    <a:cubicBezTo>
                      <a:pt x="6566" y="111858"/>
                      <a:pt x="12485" y="112268"/>
                      <a:pt x="14387" y="112585"/>
                    </a:cubicBezTo>
                    <a:cubicBezTo>
                      <a:pt x="16927" y="111950"/>
                      <a:pt x="19728" y="111968"/>
                      <a:pt x="22007" y="110680"/>
                    </a:cubicBezTo>
                    <a:cubicBezTo>
                      <a:pt x="27148" y="107774"/>
                      <a:pt x="31569" y="103746"/>
                      <a:pt x="36294" y="100203"/>
                    </a:cubicBezTo>
                    <a:cubicBezTo>
                      <a:pt x="37921" y="98983"/>
                      <a:pt x="39301" y="97417"/>
                      <a:pt x="41057" y="96393"/>
                    </a:cubicBezTo>
                    <a:cubicBezTo>
                      <a:pt x="44867" y="94170"/>
                      <a:pt x="48758" y="92080"/>
                      <a:pt x="52487" y="89725"/>
                    </a:cubicBezTo>
                    <a:cubicBezTo>
                      <a:pt x="62290" y="83534"/>
                      <a:pt x="56072" y="86069"/>
                      <a:pt x="66774" y="80200"/>
                    </a:cubicBezTo>
                    <a:cubicBezTo>
                      <a:pt x="73996" y="76239"/>
                      <a:pt x="80762" y="71033"/>
                      <a:pt x="88682" y="68770"/>
                    </a:cubicBezTo>
                    <a:cubicBezTo>
                      <a:pt x="106911" y="63562"/>
                      <a:pt x="97403" y="65248"/>
                      <a:pt x="117257" y="64008"/>
                    </a:cubicBezTo>
                    <a:cubicBezTo>
                      <a:pt x="123924" y="64960"/>
                      <a:pt x="130696" y="65351"/>
                      <a:pt x="137259" y="66865"/>
                    </a:cubicBezTo>
                    <a:cubicBezTo>
                      <a:pt x="139063" y="67281"/>
                      <a:pt x="140320" y="68994"/>
                      <a:pt x="142022" y="69723"/>
                    </a:cubicBezTo>
                    <a:cubicBezTo>
                      <a:pt x="144790" y="70909"/>
                      <a:pt x="147737" y="71628"/>
                      <a:pt x="150594" y="72580"/>
                    </a:cubicBezTo>
                    <a:cubicBezTo>
                      <a:pt x="155357" y="70358"/>
                      <a:pt x="161257" y="69719"/>
                      <a:pt x="164882" y="65913"/>
                    </a:cubicBezTo>
                    <a:cubicBezTo>
                      <a:pt x="170597" y="59912"/>
                      <a:pt x="171040" y="37918"/>
                      <a:pt x="171549" y="32575"/>
                    </a:cubicBezTo>
                    <a:cubicBezTo>
                      <a:pt x="171253" y="25755"/>
                      <a:pt x="174352" y="6603"/>
                      <a:pt x="163929" y="1143"/>
                    </a:cubicBezTo>
                    <a:cubicBezTo>
                      <a:pt x="159981" y="-925"/>
                      <a:pt x="155039" y="508"/>
                      <a:pt x="150594" y="190"/>
                    </a:cubicBezTo>
                    <a:cubicBezTo>
                      <a:pt x="144879" y="825"/>
                      <a:pt x="139116" y="1123"/>
                      <a:pt x="133449" y="2095"/>
                    </a:cubicBezTo>
                    <a:cubicBezTo>
                      <a:pt x="127984" y="3032"/>
                      <a:pt x="122670" y="4702"/>
                      <a:pt x="117257" y="5905"/>
                    </a:cubicBezTo>
                    <a:cubicBezTo>
                      <a:pt x="111239" y="7242"/>
                      <a:pt x="105192" y="8445"/>
                      <a:pt x="99159" y="9715"/>
                    </a:cubicBezTo>
                    <a:cubicBezTo>
                      <a:pt x="93762" y="12573"/>
                      <a:pt x="88533" y="15774"/>
                      <a:pt x="82967" y="18288"/>
                    </a:cubicBezTo>
                    <a:cubicBezTo>
                      <a:pt x="78665" y="20231"/>
                      <a:pt x="74021" y="21315"/>
                      <a:pt x="69632" y="23050"/>
                    </a:cubicBezTo>
                    <a:cubicBezTo>
                      <a:pt x="60365" y="26714"/>
                      <a:pt x="50922" y="30023"/>
                      <a:pt x="42009" y="34480"/>
                    </a:cubicBezTo>
                    <a:cubicBezTo>
                      <a:pt x="37564" y="36703"/>
                      <a:pt x="33288" y="39302"/>
                      <a:pt x="28674" y="41148"/>
                    </a:cubicBezTo>
                    <a:cubicBezTo>
                      <a:pt x="19505" y="44816"/>
                      <a:pt x="13275" y="44322"/>
                      <a:pt x="9624" y="45910"/>
                    </a:cubicBez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90" name="Freeform: Shape 4789">
                <a:extLst>
                  <a:ext uri="{FF2B5EF4-FFF2-40B4-BE49-F238E27FC236}">
                    <a16:creationId xmlns:a16="http://schemas.microsoft.com/office/drawing/2014/main" id="{CBCC7297-264D-1317-065C-730B321486B8}"/>
                  </a:ext>
                </a:extLst>
              </p:cNvPr>
              <p:cNvSpPr/>
              <p:nvPr/>
            </p:nvSpPr>
            <p:spPr>
              <a:xfrm>
                <a:off x="7840041" y="5559104"/>
                <a:ext cx="108942" cy="85555"/>
              </a:xfrm>
              <a:custGeom>
                <a:avLst/>
                <a:gdLst>
                  <a:gd name="csX0" fmla="*/ 65722 w 154402"/>
                  <a:gd name="csY0" fmla="*/ 19050 h 125730"/>
                  <a:gd name="csX1" fmla="*/ 35242 w 154402"/>
                  <a:gd name="csY1" fmla="*/ 20003 h 125730"/>
                  <a:gd name="csX2" fmla="*/ 16192 w 154402"/>
                  <a:gd name="csY2" fmla="*/ 20955 h 125730"/>
                  <a:gd name="csX3" fmla="*/ 14287 w 154402"/>
                  <a:gd name="csY3" fmla="*/ 23813 h 125730"/>
                  <a:gd name="csX4" fmla="*/ 9525 w 154402"/>
                  <a:gd name="csY4" fmla="*/ 34290 h 125730"/>
                  <a:gd name="csX5" fmla="*/ 952 w 154402"/>
                  <a:gd name="csY5" fmla="*/ 60008 h 125730"/>
                  <a:gd name="csX6" fmla="*/ 0 w 154402"/>
                  <a:gd name="csY6" fmla="*/ 65723 h 125730"/>
                  <a:gd name="csX7" fmla="*/ 2857 w 154402"/>
                  <a:gd name="csY7" fmla="*/ 80963 h 125730"/>
                  <a:gd name="csX8" fmla="*/ 16192 w 154402"/>
                  <a:gd name="csY8" fmla="*/ 93345 h 125730"/>
                  <a:gd name="csX9" fmla="*/ 40957 w 154402"/>
                  <a:gd name="csY9" fmla="*/ 92393 h 125730"/>
                  <a:gd name="csX10" fmla="*/ 50482 w 154402"/>
                  <a:gd name="csY10" fmla="*/ 89535 h 125730"/>
                  <a:gd name="csX11" fmla="*/ 69532 w 154402"/>
                  <a:gd name="csY11" fmla="*/ 87630 h 125730"/>
                  <a:gd name="csX12" fmla="*/ 82867 w 154402"/>
                  <a:gd name="csY12" fmla="*/ 91440 h 125730"/>
                  <a:gd name="csX13" fmla="*/ 90487 w 154402"/>
                  <a:gd name="csY13" fmla="*/ 94298 h 125730"/>
                  <a:gd name="csX14" fmla="*/ 93345 w 154402"/>
                  <a:gd name="csY14" fmla="*/ 100013 h 125730"/>
                  <a:gd name="csX15" fmla="*/ 99060 w 154402"/>
                  <a:gd name="csY15" fmla="*/ 107633 h 125730"/>
                  <a:gd name="csX16" fmla="*/ 114300 w 154402"/>
                  <a:gd name="csY16" fmla="*/ 125730 h 125730"/>
                  <a:gd name="csX17" fmla="*/ 146685 w 154402"/>
                  <a:gd name="csY17" fmla="*/ 111443 h 125730"/>
                  <a:gd name="csX18" fmla="*/ 153352 w 154402"/>
                  <a:gd name="csY18" fmla="*/ 99060 h 125730"/>
                  <a:gd name="csX19" fmla="*/ 152400 w 154402"/>
                  <a:gd name="csY19" fmla="*/ 65723 h 125730"/>
                  <a:gd name="csX20" fmla="*/ 141922 w 154402"/>
                  <a:gd name="csY20" fmla="*/ 40005 h 125730"/>
                  <a:gd name="csX21" fmla="*/ 113347 w 154402"/>
                  <a:gd name="csY21" fmla="*/ 2858 h 125730"/>
                  <a:gd name="csX22" fmla="*/ 100012 w 154402"/>
                  <a:gd name="csY22" fmla="*/ 0 h 125730"/>
                  <a:gd name="csX23" fmla="*/ 80010 w 154402"/>
                  <a:gd name="csY23" fmla="*/ 953 h 125730"/>
                  <a:gd name="csX24" fmla="*/ 70485 w 154402"/>
                  <a:gd name="csY24" fmla="*/ 3810 h 125730"/>
                  <a:gd name="csX25" fmla="*/ 65722 w 154402"/>
                  <a:gd name="csY25" fmla="*/ 19050 h 12573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</a:cxnLst>
                <a:rect l="l" t="t" r="r" b="b"/>
                <a:pathLst>
                  <a:path w="154402" h="125730">
                    <a:moveTo>
                      <a:pt x="65722" y="19050"/>
                    </a:moveTo>
                    <a:cubicBezTo>
                      <a:pt x="59848" y="21749"/>
                      <a:pt x="45399" y="19612"/>
                      <a:pt x="35242" y="20003"/>
                    </a:cubicBezTo>
                    <a:cubicBezTo>
                      <a:pt x="28889" y="20247"/>
                      <a:pt x="22447" y="19818"/>
                      <a:pt x="16192" y="20955"/>
                    </a:cubicBezTo>
                    <a:cubicBezTo>
                      <a:pt x="15066" y="21160"/>
                      <a:pt x="14799" y="22789"/>
                      <a:pt x="14287" y="23813"/>
                    </a:cubicBezTo>
                    <a:cubicBezTo>
                      <a:pt x="12572" y="27244"/>
                      <a:pt x="10972" y="30737"/>
                      <a:pt x="9525" y="34290"/>
                    </a:cubicBezTo>
                    <a:cubicBezTo>
                      <a:pt x="5453" y="44286"/>
                      <a:pt x="3293" y="50057"/>
                      <a:pt x="952" y="60008"/>
                    </a:cubicBezTo>
                    <a:cubicBezTo>
                      <a:pt x="510" y="61888"/>
                      <a:pt x="317" y="63818"/>
                      <a:pt x="0" y="65723"/>
                    </a:cubicBezTo>
                    <a:cubicBezTo>
                      <a:pt x="952" y="70803"/>
                      <a:pt x="796" y="76223"/>
                      <a:pt x="2857" y="80963"/>
                    </a:cubicBezTo>
                    <a:cubicBezTo>
                      <a:pt x="3721" y="82950"/>
                      <a:pt x="14472" y="91870"/>
                      <a:pt x="16192" y="93345"/>
                    </a:cubicBezTo>
                    <a:cubicBezTo>
                      <a:pt x="24447" y="93028"/>
                      <a:pt x="32746" y="93305"/>
                      <a:pt x="40957" y="92393"/>
                    </a:cubicBezTo>
                    <a:cubicBezTo>
                      <a:pt x="44252" y="92027"/>
                      <a:pt x="47255" y="90294"/>
                      <a:pt x="50482" y="89535"/>
                    </a:cubicBezTo>
                    <a:cubicBezTo>
                      <a:pt x="54957" y="88482"/>
                      <a:pt x="66511" y="87863"/>
                      <a:pt x="69532" y="87630"/>
                    </a:cubicBezTo>
                    <a:cubicBezTo>
                      <a:pt x="73977" y="88900"/>
                      <a:pt x="78462" y="90038"/>
                      <a:pt x="82867" y="91440"/>
                    </a:cubicBezTo>
                    <a:cubicBezTo>
                      <a:pt x="85452" y="92263"/>
                      <a:pt x="88387" y="92580"/>
                      <a:pt x="90487" y="94298"/>
                    </a:cubicBezTo>
                    <a:cubicBezTo>
                      <a:pt x="92135" y="95647"/>
                      <a:pt x="92193" y="98221"/>
                      <a:pt x="93345" y="100013"/>
                    </a:cubicBezTo>
                    <a:cubicBezTo>
                      <a:pt x="95062" y="102684"/>
                      <a:pt x="97299" y="104991"/>
                      <a:pt x="99060" y="107633"/>
                    </a:cubicBezTo>
                    <a:cubicBezTo>
                      <a:pt x="110779" y="125212"/>
                      <a:pt x="102848" y="120005"/>
                      <a:pt x="114300" y="125730"/>
                    </a:cubicBezTo>
                    <a:cubicBezTo>
                      <a:pt x="125966" y="122299"/>
                      <a:pt x="137368" y="120372"/>
                      <a:pt x="146685" y="111443"/>
                    </a:cubicBezTo>
                    <a:cubicBezTo>
                      <a:pt x="150070" y="108199"/>
                      <a:pt x="151130" y="103188"/>
                      <a:pt x="153352" y="99060"/>
                    </a:cubicBezTo>
                    <a:cubicBezTo>
                      <a:pt x="154186" y="87386"/>
                      <a:pt x="155623" y="77625"/>
                      <a:pt x="152400" y="65723"/>
                    </a:cubicBezTo>
                    <a:cubicBezTo>
                      <a:pt x="149980" y="56788"/>
                      <a:pt x="145871" y="48377"/>
                      <a:pt x="141922" y="40005"/>
                    </a:cubicBezTo>
                    <a:cubicBezTo>
                      <a:pt x="133881" y="22959"/>
                      <a:pt x="130001" y="11740"/>
                      <a:pt x="113347" y="2858"/>
                    </a:cubicBezTo>
                    <a:cubicBezTo>
                      <a:pt x="109336" y="719"/>
                      <a:pt x="104457" y="953"/>
                      <a:pt x="100012" y="0"/>
                    </a:cubicBezTo>
                    <a:cubicBezTo>
                      <a:pt x="93345" y="318"/>
                      <a:pt x="86630" y="99"/>
                      <a:pt x="80010" y="953"/>
                    </a:cubicBezTo>
                    <a:cubicBezTo>
                      <a:pt x="76723" y="1377"/>
                      <a:pt x="73522" y="2481"/>
                      <a:pt x="70485" y="3810"/>
                    </a:cubicBezTo>
                    <a:cubicBezTo>
                      <a:pt x="61373" y="7796"/>
                      <a:pt x="71596" y="16351"/>
                      <a:pt x="65722" y="19050"/>
                    </a:cubicBez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91" name="Freeform: Shape 4790">
                <a:extLst>
                  <a:ext uri="{FF2B5EF4-FFF2-40B4-BE49-F238E27FC236}">
                    <a16:creationId xmlns:a16="http://schemas.microsoft.com/office/drawing/2014/main" id="{4ABBDE47-EF2A-2EEE-25DB-3805A8676345}"/>
                  </a:ext>
                </a:extLst>
              </p:cNvPr>
              <p:cNvSpPr/>
              <p:nvPr/>
            </p:nvSpPr>
            <p:spPr>
              <a:xfrm>
                <a:off x="7993730" y="5613510"/>
                <a:ext cx="72296" cy="58952"/>
              </a:xfrm>
              <a:custGeom>
                <a:avLst/>
                <a:gdLst>
                  <a:gd name="csX0" fmla="*/ 13335 w 102333"/>
                  <a:gd name="csY0" fmla="*/ 15240 h 112432"/>
                  <a:gd name="csX1" fmla="*/ 1905 w 102333"/>
                  <a:gd name="csY1" fmla="*/ 28575 h 112432"/>
                  <a:gd name="csX2" fmla="*/ 0 w 102333"/>
                  <a:gd name="csY2" fmla="*/ 37148 h 112432"/>
                  <a:gd name="csX3" fmla="*/ 952 w 102333"/>
                  <a:gd name="csY3" fmla="*/ 57150 h 112432"/>
                  <a:gd name="csX4" fmla="*/ 1905 w 102333"/>
                  <a:gd name="csY4" fmla="*/ 68580 h 112432"/>
                  <a:gd name="csX5" fmla="*/ 4762 w 102333"/>
                  <a:gd name="csY5" fmla="*/ 76200 h 112432"/>
                  <a:gd name="csX6" fmla="*/ 7620 w 102333"/>
                  <a:gd name="csY6" fmla="*/ 82868 h 112432"/>
                  <a:gd name="csX7" fmla="*/ 20955 w 102333"/>
                  <a:gd name="csY7" fmla="*/ 91440 h 112432"/>
                  <a:gd name="csX8" fmla="*/ 48577 w 102333"/>
                  <a:gd name="csY8" fmla="*/ 99060 h 112432"/>
                  <a:gd name="csX9" fmla="*/ 55245 w 102333"/>
                  <a:gd name="csY9" fmla="*/ 101918 h 112432"/>
                  <a:gd name="csX10" fmla="*/ 65722 w 102333"/>
                  <a:gd name="csY10" fmla="*/ 105728 h 112432"/>
                  <a:gd name="csX11" fmla="*/ 81915 w 102333"/>
                  <a:gd name="csY11" fmla="*/ 111443 h 112432"/>
                  <a:gd name="csX12" fmla="*/ 84772 w 102333"/>
                  <a:gd name="csY12" fmla="*/ 112395 h 112432"/>
                  <a:gd name="csX13" fmla="*/ 100965 w 102333"/>
                  <a:gd name="csY13" fmla="*/ 97155 h 112432"/>
                  <a:gd name="csX14" fmla="*/ 98107 w 102333"/>
                  <a:gd name="csY14" fmla="*/ 41910 h 112432"/>
                  <a:gd name="csX15" fmla="*/ 63817 w 102333"/>
                  <a:gd name="csY15" fmla="*/ 3810 h 112432"/>
                  <a:gd name="csX16" fmla="*/ 53340 w 102333"/>
                  <a:gd name="csY16" fmla="*/ 0 h 112432"/>
                  <a:gd name="csX17" fmla="*/ 37147 w 102333"/>
                  <a:gd name="csY17" fmla="*/ 1905 h 112432"/>
                  <a:gd name="csX18" fmla="*/ 13335 w 102333"/>
                  <a:gd name="csY18" fmla="*/ 15240 h 11243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02333" h="112432">
                    <a:moveTo>
                      <a:pt x="13335" y="15240"/>
                    </a:moveTo>
                    <a:cubicBezTo>
                      <a:pt x="7461" y="19685"/>
                      <a:pt x="5661" y="20646"/>
                      <a:pt x="1905" y="28575"/>
                    </a:cubicBezTo>
                    <a:cubicBezTo>
                      <a:pt x="652" y="31221"/>
                      <a:pt x="635" y="34290"/>
                      <a:pt x="0" y="37148"/>
                    </a:cubicBezTo>
                    <a:cubicBezTo>
                      <a:pt x="317" y="43815"/>
                      <a:pt x="548" y="50487"/>
                      <a:pt x="952" y="57150"/>
                    </a:cubicBezTo>
                    <a:cubicBezTo>
                      <a:pt x="1183" y="60966"/>
                      <a:pt x="1155" y="64831"/>
                      <a:pt x="1905" y="68580"/>
                    </a:cubicBezTo>
                    <a:cubicBezTo>
                      <a:pt x="2437" y="71240"/>
                      <a:pt x="3755" y="73681"/>
                      <a:pt x="4762" y="76200"/>
                    </a:cubicBezTo>
                    <a:cubicBezTo>
                      <a:pt x="5660" y="78445"/>
                      <a:pt x="6244" y="80880"/>
                      <a:pt x="7620" y="82868"/>
                    </a:cubicBezTo>
                    <a:cubicBezTo>
                      <a:pt x="11614" y="88637"/>
                      <a:pt x="14477" y="89514"/>
                      <a:pt x="20955" y="91440"/>
                    </a:cubicBezTo>
                    <a:cubicBezTo>
                      <a:pt x="30110" y="94162"/>
                      <a:pt x="39798" y="95297"/>
                      <a:pt x="48577" y="99060"/>
                    </a:cubicBezTo>
                    <a:cubicBezTo>
                      <a:pt x="50800" y="100013"/>
                      <a:pt x="52991" y="101041"/>
                      <a:pt x="55245" y="101918"/>
                    </a:cubicBezTo>
                    <a:cubicBezTo>
                      <a:pt x="58708" y="103265"/>
                      <a:pt x="62306" y="104264"/>
                      <a:pt x="65722" y="105728"/>
                    </a:cubicBezTo>
                    <a:cubicBezTo>
                      <a:pt x="80138" y="111906"/>
                      <a:pt x="69910" y="109727"/>
                      <a:pt x="81915" y="111443"/>
                    </a:cubicBezTo>
                    <a:cubicBezTo>
                      <a:pt x="82867" y="111760"/>
                      <a:pt x="83794" y="112621"/>
                      <a:pt x="84772" y="112395"/>
                    </a:cubicBezTo>
                    <a:cubicBezTo>
                      <a:pt x="96839" y="109610"/>
                      <a:pt x="94578" y="108104"/>
                      <a:pt x="100965" y="97155"/>
                    </a:cubicBezTo>
                    <a:cubicBezTo>
                      <a:pt x="102329" y="78043"/>
                      <a:pt x="104167" y="62398"/>
                      <a:pt x="98107" y="41910"/>
                    </a:cubicBezTo>
                    <a:cubicBezTo>
                      <a:pt x="92347" y="22436"/>
                      <a:pt x="79937" y="12945"/>
                      <a:pt x="63817" y="3810"/>
                    </a:cubicBezTo>
                    <a:cubicBezTo>
                      <a:pt x="60584" y="1978"/>
                      <a:pt x="56832" y="1270"/>
                      <a:pt x="53340" y="0"/>
                    </a:cubicBezTo>
                    <a:cubicBezTo>
                      <a:pt x="47942" y="635"/>
                      <a:pt x="42522" y="1099"/>
                      <a:pt x="37147" y="1905"/>
                    </a:cubicBezTo>
                    <a:cubicBezTo>
                      <a:pt x="33688" y="2424"/>
                      <a:pt x="19209" y="10795"/>
                      <a:pt x="13335" y="15240"/>
                    </a:cubicBez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51" name="Rectangle: Rounded Corners 4750">
              <a:extLst>
                <a:ext uri="{FF2B5EF4-FFF2-40B4-BE49-F238E27FC236}">
                  <a16:creationId xmlns:a16="http://schemas.microsoft.com/office/drawing/2014/main" id="{B91AECD1-BB67-F45D-110A-30D7CCBF9063}"/>
                </a:ext>
              </a:extLst>
            </p:cNvPr>
            <p:cNvSpPr/>
            <p:nvPr/>
          </p:nvSpPr>
          <p:spPr>
            <a:xfrm>
              <a:off x="6822605" y="5690591"/>
              <a:ext cx="864532" cy="15789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54" name="Freeform: Shape 4753">
              <a:extLst>
                <a:ext uri="{FF2B5EF4-FFF2-40B4-BE49-F238E27FC236}">
                  <a16:creationId xmlns:a16="http://schemas.microsoft.com/office/drawing/2014/main" id="{9AACAC6F-6ADD-0267-ABD1-DDE1401C9E5E}"/>
                </a:ext>
              </a:extLst>
            </p:cNvPr>
            <p:cNvSpPr/>
            <p:nvPr/>
          </p:nvSpPr>
          <p:spPr>
            <a:xfrm>
              <a:off x="7309780" y="5778714"/>
              <a:ext cx="116332" cy="111808"/>
            </a:xfrm>
            <a:custGeom>
              <a:avLst/>
              <a:gdLst>
                <a:gd name="csX0" fmla="*/ 65722 w 154402"/>
                <a:gd name="csY0" fmla="*/ 19050 h 125730"/>
                <a:gd name="csX1" fmla="*/ 35242 w 154402"/>
                <a:gd name="csY1" fmla="*/ 20003 h 125730"/>
                <a:gd name="csX2" fmla="*/ 16192 w 154402"/>
                <a:gd name="csY2" fmla="*/ 20955 h 125730"/>
                <a:gd name="csX3" fmla="*/ 14287 w 154402"/>
                <a:gd name="csY3" fmla="*/ 23813 h 125730"/>
                <a:gd name="csX4" fmla="*/ 9525 w 154402"/>
                <a:gd name="csY4" fmla="*/ 34290 h 125730"/>
                <a:gd name="csX5" fmla="*/ 952 w 154402"/>
                <a:gd name="csY5" fmla="*/ 60008 h 125730"/>
                <a:gd name="csX6" fmla="*/ 0 w 154402"/>
                <a:gd name="csY6" fmla="*/ 65723 h 125730"/>
                <a:gd name="csX7" fmla="*/ 2857 w 154402"/>
                <a:gd name="csY7" fmla="*/ 80963 h 125730"/>
                <a:gd name="csX8" fmla="*/ 16192 w 154402"/>
                <a:gd name="csY8" fmla="*/ 93345 h 125730"/>
                <a:gd name="csX9" fmla="*/ 40957 w 154402"/>
                <a:gd name="csY9" fmla="*/ 92393 h 125730"/>
                <a:gd name="csX10" fmla="*/ 50482 w 154402"/>
                <a:gd name="csY10" fmla="*/ 89535 h 125730"/>
                <a:gd name="csX11" fmla="*/ 69532 w 154402"/>
                <a:gd name="csY11" fmla="*/ 87630 h 125730"/>
                <a:gd name="csX12" fmla="*/ 82867 w 154402"/>
                <a:gd name="csY12" fmla="*/ 91440 h 125730"/>
                <a:gd name="csX13" fmla="*/ 90487 w 154402"/>
                <a:gd name="csY13" fmla="*/ 94298 h 125730"/>
                <a:gd name="csX14" fmla="*/ 93345 w 154402"/>
                <a:gd name="csY14" fmla="*/ 100013 h 125730"/>
                <a:gd name="csX15" fmla="*/ 99060 w 154402"/>
                <a:gd name="csY15" fmla="*/ 107633 h 125730"/>
                <a:gd name="csX16" fmla="*/ 114300 w 154402"/>
                <a:gd name="csY16" fmla="*/ 125730 h 125730"/>
                <a:gd name="csX17" fmla="*/ 146685 w 154402"/>
                <a:gd name="csY17" fmla="*/ 111443 h 125730"/>
                <a:gd name="csX18" fmla="*/ 153352 w 154402"/>
                <a:gd name="csY18" fmla="*/ 99060 h 125730"/>
                <a:gd name="csX19" fmla="*/ 152400 w 154402"/>
                <a:gd name="csY19" fmla="*/ 65723 h 125730"/>
                <a:gd name="csX20" fmla="*/ 141922 w 154402"/>
                <a:gd name="csY20" fmla="*/ 40005 h 125730"/>
                <a:gd name="csX21" fmla="*/ 113347 w 154402"/>
                <a:gd name="csY21" fmla="*/ 2858 h 125730"/>
                <a:gd name="csX22" fmla="*/ 100012 w 154402"/>
                <a:gd name="csY22" fmla="*/ 0 h 125730"/>
                <a:gd name="csX23" fmla="*/ 80010 w 154402"/>
                <a:gd name="csY23" fmla="*/ 953 h 125730"/>
                <a:gd name="csX24" fmla="*/ 70485 w 154402"/>
                <a:gd name="csY24" fmla="*/ 3810 h 125730"/>
                <a:gd name="csX25" fmla="*/ 65722 w 154402"/>
                <a:gd name="csY25" fmla="*/ 19050 h 12573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154402" h="125730">
                  <a:moveTo>
                    <a:pt x="65722" y="19050"/>
                  </a:moveTo>
                  <a:cubicBezTo>
                    <a:pt x="59848" y="21749"/>
                    <a:pt x="45399" y="19612"/>
                    <a:pt x="35242" y="20003"/>
                  </a:cubicBezTo>
                  <a:cubicBezTo>
                    <a:pt x="28889" y="20247"/>
                    <a:pt x="22447" y="19818"/>
                    <a:pt x="16192" y="20955"/>
                  </a:cubicBezTo>
                  <a:cubicBezTo>
                    <a:pt x="15066" y="21160"/>
                    <a:pt x="14799" y="22789"/>
                    <a:pt x="14287" y="23813"/>
                  </a:cubicBezTo>
                  <a:cubicBezTo>
                    <a:pt x="12572" y="27244"/>
                    <a:pt x="10972" y="30737"/>
                    <a:pt x="9525" y="34290"/>
                  </a:cubicBezTo>
                  <a:cubicBezTo>
                    <a:pt x="5453" y="44286"/>
                    <a:pt x="3293" y="50057"/>
                    <a:pt x="952" y="60008"/>
                  </a:cubicBezTo>
                  <a:cubicBezTo>
                    <a:pt x="510" y="61888"/>
                    <a:pt x="317" y="63818"/>
                    <a:pt x="0" y="65723"/>
                  </a:cubicBezTo>
                  <a:cubicBezTo>
                    <a:pt x="952" y="70803"/>
                    <a:pt x="796" y="76223"/>
                    <a:pt x="2857" y="80963"/>
                  </a:cubicBezTo>
                  <a:cubicBezTo>
                    <a:pt x="3721" y="82950"/>
                    <a:pt x="14472" y="91870"/>
                    <a:pt x="16192" y="93345"/>
                  </a:cubicBezTo>
                  <a:cubicBezTo>
                    <a:pt x="24447" y="93028"/>
                    <a:pt x="32746" y="93305"/>
                    <a:pt x="40957" y="92393"/>
                  </a:cubicBezTo>
                  <a:cubicBezTo>
                    <a:pt x="44252" y="92027"/>
                    <a:pt x="47255" y="90294"/>
                    <a:pt x="50482" y="89535"/>
                  </a:cubicBezTo>
                  <a:cubicBezTo>
                    <a:pt x="54957" y="88482"/>
                    <a:pt x="66511" y="87863"/>
                    <a:pt x="69532" y="87630"/>
                  </a:cubicBezTo>
                  <a:cubicBezTo>
                    <a:pt x="73977" y="88900"/>
                    <a:pt x="78462" y="90038"/>
                    <a:pt x="82867" y="91440"/>
                  </a:cubicBezTo>
                  <a:cubicBezTo>
                    <a:pt x="85452" y="92263"/>
                    <a:pt x="88387" y="92580"/>
                    <a:pt x="90487" y="94298"/>
                  </a:cubicBezTo>
                  <a:cubicBezTo>
                    <a:pt x="92135" y="95647"/>
                    <a:pt x="92193" y="98221"/>
                    <a:pt x="93345" y="100013"/>
                  </a:cubicBezTo>
                  <a:cubicBezTo>
                    <a:pt x="95062" y="102684"/>
                    <a:pt x="97299" y="104991"/>
                    <a:pt x="99060" y="107633"/>
                  </a:cubicBezTo>
                  <a:cubicBezTo>
                    <a:pt x="110779" y="125212"/>
                    <a:pt x="102848" y="120005"/>
                    <a:pt x="114300" y="125730"/>
                  </a:cubicBezTo>
                  <a:cubicBezTo>
                    <a:pt x="125966" y="122299"/>
                    <a:pt x="137368" y="120372"/>
                    <a:pt x="146685" y="111443"/>
                  </a:cubicBezTo>
                  <a:cubicBezTo>
                    <a:pt x="150070" y="108199"/>
                    <a:pt x="151130" y="103188"/>
                    <a:pt x="153352" y="99060"/>
                  </a:cubicBezTo>
                  <a:cubicBezTo>
                    <a:pt x="154186" y="87386"/>
                    <a:pt x="155623" y="77625"/>
                    <a:pt x="152400" y="65723"/>
                  </a:cubicBezTo>
                  <a:cubicBezTo>
                    <a:pt x="149980" y="56788"/>
                    <a:pt x="145871" y="48377"/>
                    <a:pt x="141922" y="40005"/>
                  </a:cubicBezTo>
                  <a:cubicBezTo>
                    <a:pt x="133881" y="22959"/>
                    <a:pt x="130001" y="11740"/>
                    <a:pt x="113347" y="2858"/>
                  </a:cubicBezTo>
                  <a:cubicBezTo>
                    <a:pt x="109336" y="719"/>
                    <a:pt x="104457" y="953"/>
                    <a:pt x="100012" y="0"/>
                  </a:cubicBezTo>
                  <a:cubicBezTo>
                    <a:pt x="93345" y="318"/>
                    <a:pt x="86630" y="99"/>
                    <a:pt x="80010" y="953"/>
                  </a:cubicBezTo>
                  <a:cubicBezTo>
                    <a:pt x="76723" y="1377"/>
                    <a:pt x="73522" y="2481"/>
                    <a:pt x="70485" y="3810"/>
                  </a:cubicBezTo>
                  <a:cubicBezTo>
                    <a:pt x="61373" y="7796"/>
                    <a:pt x="71596" y="16351"/>
                    <a:pt x="65722" y="19050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55" name="Freeform: Shape 4754">
              <a:extLst>
                <a:ext uri="{FF2B5EF4-FFF2-40B4-BE49-F238E27FC236}">
                  <a16:creationId xmlns:a16="http://schemas.microsoft.com/office/drawing/2014/main" id="{D93CF3F0-6DA3-6E55-B4F4-791D0E90D807}"/>
                </a:ext>
              </a:extLst>
            </p:cNvPr>
            <p:cNvSpPr/>
            <p:nvPr/>
          </p:nvSpPr>
          <p:spPr>
            <a:xfrm>
              <a:off x="7113950" y="5807578"/>
              <a:ext cx="116333" cy="88544"/>
            </a:xfrm>
            <a:custGeom>
              <a:avLst/>
              <a:gdLst>
                <a:gd name="csX0" fmla="*/ 9624 w 171760"/>
                <a:gd name="csY0" fmla="*/ 45910 h 112585"/>
                <a:gd name="csX1" fmla="*/ 6767 w 171760"/>
                <a:gd name="csY1" fmla="*/ 50673 h 112585"/>
                <a:gd name="csX2" fmla="*/ 99 w 171760"/>
                <a:gd name="csY2" fmla="*/ 80200 h 112585"/>
                <a:gd name="csX3" fmla="*/ 4862 w 171760"/>
                <a:gd name="csY3" fmla="*/ 109728 h 112585"/>
                <a:gd name="csX4" fmla="*/ 14387 w 171760"/>
                <a:gd name="csY4" fmla="*/ 112585 h 112585"/>
                <a:gd name="csX5" fmla="*/ 22007 w 171760"/>
                <a:gd name="csY5" fmla="*/ 110680 h 112585"/>
                <a:gd name="csX6" fmla="*/ 36294 w 171760"/>
                <a:gd name="csY6" fmla="*/ 100203 h 112585"/>
                <a:gd name="csX7" fmla="*/ 41057 w 171760"/>
                <a:gd name="csY7" fmla="*/ 96393 h 112585"/>
                <a:gd name="csX8" fmla="*/ 52487 w 171760"/>
                <a:gd name="csY8" fmla="*/ 89725 h 112585"/>
                <a:gd name="csX9" fmla="*/ 66774 w 171760"/>
                <a:gd name="csY9" fmla="*/ 80200 h 112585"/>
                <a:gd name="csX10" fmla="*/ 88682 w 171760"/>
                <a:gd name="csY10" fmla="*/ 68770 h 112585"/>
                <a:gd name="csX11" fmla="*/ 117257 w 171760"/>
                <a:gd name="csY11" fmla="*/ 64008 h 112585"/>
                <a:gd name="csX12" fmla="*/ 137259 w 171760"/>
                <a:gd name="csY12" fmla="*/ 66865 h 112585"/>
                <a:gd name="csX13" fmla="*/ 142022 w 171760"/>
                <a:gd name="csY13" fmla="*/ 69723 h 112585"/>
                <a:gd name="csX14" fmla="*/ 150594 w 171760"/>
                <a:gd name="csY14" fmla="*/ 72580 h 112585"/>
                <a:gd name="csX15" fmla="*/ 164882 w 171760"/>
                <a:gd name="csY15" fmla="*/ 65913 h 112585"/>
                <a:gd name="csX16" fmla="*/ 171549 w 171760"/>
                <a:gd name="csY16" fmla="*/ 32575 h 112585"/>
                <a:gd name="csX17" fmla="*/ 163929 w 171760"/>
                <a:gd name="csY17" fmla="*/ 1143 h 112585"/>
                <a:gd name="csX18" fmla="*/ 150594 w 171760"/>
                <a:gd name="csY18" fmla="*/ 190 h 112585"/>
                <a:gd name="csX19" fmla="*/ 133449 w 171760"/>
                <a:gd name="csY19" fmla="*/ 2095 h 112585"/>
                <a:gd name="csX20" fmla="*/ 117257 w 171760"/>
                <a:gd name="csY20" fmla="*/ 5905 h 112585"/>
                <a:gd name="csX21" fmla="*/ 99159 w 171760"/>
                <a:gd name="csY21" fmla="*/ 9715 h 112585"/>
                <a:gd name="csX22" fmla="*/ 82967 w 171760"/>
                <a:gd name="csY22" fmla="*/ 18288 h 112585"/>
                <a:gd name="csX23" fmla="*/ 69632 w 171760"/>
                <a:gd name="csY23" fmla="*/ 23050 h 112585"/>
                <a:gd name="csX24" fmla="*/ 42009 w 171760"/>
                <a:gd name="csY24" fmla="*/ 34480 h 112585"/>
                <a:gd name="csX25" fmla="*/ 28674 w 171760"/>
                <a:gd name="csY25" fmla="*/ 41148 h 112585"/>
                <a:gd name="csX26" fmla="*/ 9624 w 171760"/>
                <a:gd name="csY26" fmla="*/ 45910 h 1125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171760" h="112585">
                  <a:moveTo>
                    <a:pt x="9624" y="45910"/>
                  </a:moveTo>
                  <a:cubicBezTo>
                    <a:pt x="5973" y="47498"/>
                    <a:pt x="7379" y="48926"/>
                    <a:pt x="6767" y="50673"/>
                  </a:cubicBezTo>
                  <a:cubicBezTo>
                    <a:pt x="3479" y="60067"/>
                    <a:pt x="1921" y="70484"/>
                    <a:pt x="99" y="80200"/>
                  </a:cubicBezTo>
                  <a:cubicBezTo>
                    <a:pt x="547" y="90494"/>
                    <a:pt x="-1973" y="101185"/>
                    <a:pt x="4862" y="109728"/>
                  </a:cubicBezTo>
                  <a:cubicBezTo>
                    <a:pt x="6566" y="111858"/>
                    <a:pt x="12485" y="112268"/>
                    <a:pt x="14387" y="112585"/>
                  </a:cubicBezTo>
                  <a:cubicBezTo>
                    <a:pt x="16927" y="111950"/>
                    <a:pt x="19728" y="111968"/>
                    <a:pt x="22007" y="110680"/>
                  </a:cubicBezTo>
                  <a:cubicBezTo>
                    <a:pt x="27148" y="107774"/>
                    <a:pt x="31569" y="103746"/>
                    <a:pt x="36294" y="100203"/>
                  </a:cubicBezTo>
                  <a:cubicBezTo>
                    <a:pt x="37921" y="98983"/>
                    <a:pt x="39301" y="97417"/>
                    <a:pt x="41057" y="96393"/>
                  </a:cubicBezTo>
                  <a:cubicBezTo>
                    <a:pt x="44867" y="94170"/>
                    <a:pt x="48758" y="92080"/>
                    <a:pt x="52487" y="89725"/>
                  </a:cubicBezTo>
                  <a:cubicBezTo>
                    <a:pt x="62290" y="83534"/>
                    <a:pt x="56072" y="86069"/>
                    <a:pt x="66774" y="80200"/>
                  </a:cubicBezTo>
                  <a:cubicBezTo>
                    <a:pt x="73996" y="76239"/>
                    <a:pt x="80762" y="71033"/>
                    <a:pt x="88682" y="68770"/>
                  </a:cubicBezTo>
                  <a:cubicBezTo>
                    <a:pt x="106911" y="63562"/>
                    <a:pt x="97403" y="65248"/>
                    <a:pt x="117257" y="64008"/>
                  </a:cubicBezTo>
                  <a:cubicBezTo>
                    <a:pt x="123924" y="64960"/>
                    <a:pt x="130696" y="65351"/>
                    <a:pt x="137259" y="66865"/>
                  </a:cubicBezTo>
                  <a:cubicBezTo>
                    <a:pt x="139063" y="67281"/>
                    <a:pt x="140320" y="68994"/>
                    <a:pt x="142022" y="69723"/>
                  </a:cubicBezTo>
                  <a:cubicBezTo>
                    <a:pt x="144790" y="70909"/>
                    <a:pt x="147737" y="71628"/>
                    <a:pt x="150594" y="72580"/>
                  </a:cubicBezTo>
                  <a:cubicBezTo>
                    <a:pt x="155357" y="70358"/>
                    <a:pt x="161257" y="69719"/>
                    <a:pt x="164882" y="65913"/>
                  </a:cubicBezTo>
                  <a:cubicBezTo>
                    <a:pt x="170597" y="59912"/>
                    <a:pt x="171040" y="37918"/>
                    <a:pt x="171549" y="32575"/>
                  </a:cubicBezTo>
                  <a:cubicBezTo>
                    <a:pt x="171253" y="25755"/>
                    <a:pt x="174352" y="6603"/>
                    <a:pt x="163929" y="1143"/>
                  </a:cubicBezTo>
                  <a:cubicBezTo>
                    <a:pt x="159981" y="-925"/>
                    <a:pt x="155039" y="508"/>
                    <a:pt x="150594" y="190"/>
                  </a:cubicBezTo>
                  <a:cubicBezTo>
                    <a:pt x="144879" y="825"/>
                    <a:pt x="139116" y="1123"/>
                    <a:pt x="133449" y="2095"/>
                  </a:cubicBezTo>
                  <a:cubicBezTo>
                    <a:pt x="127984" y="3032"/>
                    <a:pt x="122670" y="4702"/>
                    <a:pt x="117257" y="5905"/>
                  </a:cubicBezTo>
                  <a:cubicBezTo>
                    <a:pt x="111239" y="7242"/>
                    <a:pt x="105192" y="8445"/>
                    <a:pt x="99159" y="9715"/>
                  </a:cubicBezTo>
                  <a:cubicBezTo>
                    <a:pt x="93762" y="12573"/>
                    <a:pt x="88533" y="15774"/>
                    <a:pt x="82967" y="18288"/>
                  </a:cubicBezTo>
                  <a:cubicBezTo>
                    <a:pt x="78665" y="20231"/>
                    <a:pt x="74021" y="21315"/>
                    <a:pt x="69632" y="23050"/>
                  </a:cubicBezTo>
                  <a:cubicBezTo>
                    <a:pt x="60365" y="26714"/>
                    <a:pt x="50922" y="30023"/>
                    <a:pt x="42009" y="34480"/>
                  </a:cubicBezTo>
                  <a:cubicBezTo>
                    <a:pt x="37564" y="36703"/>
                    <a:pt x="33288" y="39302"/>
                    <a:pt x="28674" y="41148"/>
                  </a:cubicBezTo>
                  <a:cubicBezTo>
                    <a:pt x="19505" y="44816"/>
                    <a:pt x="13275" y="44322"/>
                    <a:pt x="9624" y="45910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68" name="Group 4767">
            <a:extLst>
              <a:ext uri="{FF2B5EF4-FFF2-40B4-BE49-F238E27FC236}">
                <a16:creationId xmlns:a16="http://schemas.microsoft.com/office/drawing/2014/main" id="{7282B05D-D195-9B4F-67FC-FCD6723595BD}"/>
              </a:ext>
            </a:extLst>
          </p:cNvPr>
          <p:cNvGrpSpPr/>
          <p:nvPr/>
        </p:nvGrpSpPr>
        <p:grpSpPr>
          <a:xfrm>
            <a:off x="10179548" y="5344247"/>
            <a:ext cx="873183" cy="913877"/>
            <a:chOff x="10179548" y="5344247"/>
            <a:chExt cx="873183" cy="913877"/>
          </a:xfrm>
        </p:grpSpPr>
        <p:grpSp>
          <p:nvGrpSpPr>
            <p:cNvPr id="4720" name="Group 4719">
              <a:extLst>
                <a:ext uri="{FF2B5EF4-FFF2-40B4-BE49-F238E27FC236}">
                  <a16:creationId xmlns:a16="http://schemas.microsoft.com/office/drawing/2014/main" id="{A163112A-66A3-2DE3-9ED6-449D6DC5C269}"/>
                </a:ext>
              </a:extLst>
            </p:cNvPr>
            <p:cNvGrpSpPr/>
            <p:nvPr/>
          </p:nvGrpSpPr>
          <p:grpSpPr>
            <a:xfrm>
              <a:off x="10179548" y="5344247"/>
              <a:ext cx="873183" cy="913877"/>
              <a:chOff x="10179548" y="5344247"/>
              <a:chExt cx="873183" cy="913877"/>
            </a:xfrm>
          </p:grpSpPr>
          <p:grpSp>
            <p:nvGrpSpPr>
              <p:cNvPr id="4986" name="Group 4985">
                <a:extLst>
                  <a:ext uri="{FF2B5EF4-FFF2-40B4-BE49-F238E27FC236}">
                    <a16:creationId xmlns:a16="http://schemas.microsoft.com/office/drawing/2014/main" id="{AF1E7BC0-DF53-B125-A1EB-B5692487C652}"/>
                  </a:ext>
                </a:extLst>
              </p:cNvPr>
              <p:cNvGrpSpPr/>
              <p:nvPr/>
            </p:nvGrpSpPr>
            <p:grpSpPr>
              <a:xfrm>
                <a:off x="10179548" y="5344247"/>
                <a:ext cx="873183" cy="913877"/>
                <a:chOff x="8840239" y="5048964"/>
                <a:chExt cx="760911" cy="837425"/>
              </a:xfrm>
            </p:grpSpPr>
            <p:sp>
              <p:nvSpPr>
                <p:cNvPr id="4985" name="Rectangle 4984">
                  <a:extLst>
                    <a:ext uri="{FF2B5EF4-FFF2-40B4-BE49-F238E27FC236}">
                      <a16:creationId xmlns:a16="http://schemas.microsoft.com/office/drawing/2014/main" id="{058F2F42-D7F7-D8B0-3039-A219065008FC}"/>
                    </a:ext>
                  </a:extLst>
                </p:cNvPr>
                <p:cNvSpPr/>
                <p:nvPr/>
              </p:nvSpPr>
              <p:spPr>
                <a:xfrm rot="1820824">
                  <a:off x="8861195" y="5611739"/>
                  <a:ext cx="45719" cy="20633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84" name="Rectangle 4983">
                  <a:extLst>
                    <a:ext uri="{FF2B5EF4-FFF2-40B4-BE49-F238E27FC236}">
                      <a16:creationId xmlns:a16="http://schemas.microsoft.com/office/drawing/2014/main" id="{567089D7-DB26-194A-B743-2CB2767BA68D}"/>
                    </a:ext>
                  </a:extLst>
                </p:cNvPr>
                <p:cNvSpPr/>
                <p:nvPr/>
              </p:nvSpPr>
              <p:spPr>
                <a:xfrm rot="8659697">
                  <a:off x="9242729" y="5723820"/>
                  <a:ext cx="45719" cy="16256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83" name="Rectangle 4982">
                  <a:extLst>
                    <a:ext uri="{FF2B5EF4-FFF2-40B4-BE49-F238E27FC236}">
                      <a16:creationId xmlns:a16="http://schemas.microsoft.com/office/drawing/2014/main" id="{925A60D4-A38F-3267-16DF-5FB14C80F5C2}"/>
                    </a:ext>
                  </a:extLst>
                </p:cNvPr>
                <p:cNvSpPr/>
                <p:nvPr/>
              </p:nvSpPr>
              <p:spPr>
                <a:xfrm rot="181822">
                  <a:off x="8933896" y="5048964"/>
                  <a:ext cx="45719" cy="217348"/>
                </a:xfrm>
                <a:prstGeom prst="rect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82" name="Rectangle 4981">
                  <a:extLst>
                    <a:ext uri="{FF2B5EF4-FFF2-40B4-BE49-F238E27FC236}">
                      <a16:creationId xmlns:a16="http://schemas.microsoft.com/office/drawing/2014/main" id="{71B5E674-E656-5F8C-6223-23A7B1869B56}"/>
                    </a:ext>
                  </a:extLst>
                </p:cNvPr>
                <p:cNvSpPr/>
                <p:nvPr/>
              </p:nvSpPr>
              <p:spPr>
                <a:xfrm rot="6698619" flipH="1">
                  <a:off x="9029897" y="5540647"/>
                  <a:ext cx="45719" cy="312288"/>
                </a:xfrm>
                <a:prstGeom prst="rect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81" name="Rectangle 4980">
                  <a:extLst>
                    <a:ext uri="{FF2B5EF4-FFF2-40B4-BE49-F238E27FC236}">
                      <a16:creationId xmlns:a16="http://schemas.microsoft.com/office/drawing/2014/main" id="{026C3720-5117-4456-7EA8-6C61C5FA2B46}"/>
                    </a:ext>
                  </a:extLst>
                </p:cNvPr>
                <p:cNvSpPr/>
                <p:nvPr/>
              </p:nvSpPr>
              <p:spPr>
                <a:xfrm rot="9980110">
                  <a:off x="9168881" y="5502430"/>
                  <a:ext cx="45719" cy="265851"/>
                </a:xfrm>
                <a:prstGeom prst="rect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80" name="Rectangle 4979">
                  <a:extLst>
                    <a:ext uri="{FF2B5EF4-FFF2-40B4-BE49-F238E27FC236}">
                      <a16:creationId xmlns:a16="http://schemas.microsoft.com/office/drawing/2014/main" id="{F9BEA7D8-2067-4141-DC89-DD25353E7BBF}"/>
                    </a:ext>
                  </a:extLst>
                </p:cNvPr>
                <p:cNvSpPr/>
                <p:nvPr/>
              </p:nvSpPr>
              <p:spPr>
                <a:xfrm rot="7959843">
                  <a:off x="9016419" y="5241335"/>
                  <a:ext cx="45719" cy="265851"/>
                </a:xfrm>
                <a:prstGeom prst="rect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79" name="Rectangle 4978">
                  <a:extLst>
                    <a:ext uri="{FF2B5EF4-FFF2-40B4-BE49-F238E27FC236}">
                      <a16:creationId xmlns:a16="http://schemas.microsoft.com/office/drawing/2014/main" id="{3E43A178-40FE-5BE9-3552-2CAA036C4343}"/>
                    </a:ext>
                  </a:extLst>
                </p:cNvPr>
                <p:cNvSpPr/>
                <p:nvPr/>
              </p:nvSpPr>
              <p:spPr>
                <a:xfrm rot="3611471">
                  <a:off x="9021497" y="5425821"/>
                  <a:ext cx="45719" cy="265851"/>
                </a:xfrm>
                <a:prstGeom prst="rect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78" name="Rectangle 4977">
                  <a:extLst>
                    <a:ext uri="{FF2B5EF4-FFF2-40B4-BE49-F238E27FC236}">
                      <a16:creationId xmlns:a16="http://schemas.microsoft.com/office/drawing/2014/main" id="{24C2955C-0642-5742-A729-A72389C997E0}"/>
                    </a:ext>
                  </a:extLst>
                </p:cNvPr>
                <p:cNvSpPr/>
                <p:nvPr/>
              </p:nvSpPr>
              <p:spPr>
                <a:xfrm rot="5805606" flipH="1">
                  <a:off x="9497428" y="5432255"/>
                  <a:ext cx="45719" cy="161725"/>
                </a:xfrm>
                <a:prstGeom prst="rect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77" name="Rectangle 4976">
                  <a:extLst>
                    <a:ext uri="{FF2B5EF4-FFF2-40B4-BE49-F238E27FC236}">
                      <a16:creationId xmlns:a16="http://schemas.microsoft.com/office/drawing/2014/main" id="{772CA271-DA9D-386B-56D3-4FC32481C39F}"/>
                    </a:ext>
                  </a:extLst>
                </p:cNvPr>
                <p:cNvSpPr/>
                <p:nvPr/>
              </p:nvSpPr>
              <p:spPr>
                <a:xfrm rot="9159984">
                  <a:off x="9298787" y="5074216"/>
                  <a:ext cx="45719" cy="443065"/>
                </a:xfrm>
                <a:prstGeom prst="rect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69" name="Oval 4968">
                  <a:extLst>
                    <a:ext uri="{FF2B5EF4-FFF2-40B4-BE49-F238E27FC236}">
                      <a16:creationId xmlns:a16="http://schemas.microsoft.com/office/drawing/2014/main" id="{E28A26D5-575D-4FD0-5649-E43EFE121E22}"/>
                    </a:ext>
                  </a:extLst>
                </p:cNvPr>
                <p:cNvSpPr/>
                <p:nvPr/>
              </p:nvSpPr>
              <p:spPr>
                <a:xfrm>
                  <a:off x="9089069" y="5411726"/>
                  <a:ext cx="131134" cy="132907"/>
                </a:xfrm>
                <a:prstGeom prst="ellipse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70" name="Oval 4969">
                  <a:extLst>
                    <a:ext uri="{FF2B5EF4-FFF2-40B4-BE49-F238E27FC236}">
                      <a16:creationId xmlns:a16="http://schemas.microsoft.com/office/drawing/2014/main" id="{D0FABE3E-8B05-89DF-93E1-C8C8CEA9DD3C}"/>
                    </a:ext>
                  </a:extLst>
                </p:cNvPr>
                <p:cNvSpPr/>
                <p:nvPr/>
              </p:nvSpPr>
              <p:spPr>
                <a:xfrm>
                  <a:off x="9147546" y="5674135"/>
                  <a:ext cx="131134" cy="132907"/>
                </a:xfrm>
                <a:prstGeom prst="ellipse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71" name="Oval 4970">
                  <a:extLst>
                    <a:ext uri="{FF2B5EF4-FFF2-40B4-BE49-F238E27FC236}">
                      <a16:creationId xmlns:a16="http://schemas.microsoft.com/office/drawing/2014/main" id="{99EBA91B-B353-5246-A13C-0596A07DA106}"/>
                    </a:ext>
                  </a:extLst>
                </p:cNvPr>
                <p:cNvSpPr/>
                <p:nvPr/>
              </p:nvSpPr>
              <p:spPr>
                <a:xfrm>
                  <a:off x="8865783" y="5578206"/>
                  <a:ext cx="115184" cy="125406"/>
                </a:xfrm>
                <a:prstGeom prst="ellipse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72" name="Oval 4971">
                  <a:extLst>
                    <a:ext uri="{FF2B5EF4-FFF2-40B4-BE49-F238E27FC236}">
                      <a16:creationId xmlns:a16="http://schemas.microsoft.com/office/drawing/2014/main" id="{868D992A-930C-C492-C597-EDE9E57843F7}"/>
                    </a:ext>
                  </a:extLst>
                </p:cNvPr>
                <p:cNvSpPr/>
                <p:nvPr/>
              </p:nvSpPr>
              <p:spPr>
                <a:xfrm>
                  <a:off x="9362334" y="5434339"/>
                  <a:ext cx="131134" cy="132907"/>
                </a:xfrm>
                <a:prstGeom prst="ellipse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74" name="Rectangle 4973">
                  <a:extLst>
                    <a:ext uri="{FF2B5EF4-FFF2-40B4-BE49-F238E27FC236}">
                      <a16:creationId xmlns:a16="http://schemas.microsoft.com/office/drawing/2014/main" id="{006B7410-EBC8-FDB7-F3AA-5558662E36AF}"/>
                    </a:ext>
                  </a:extLst>
                </p:cNvPr>
                <p:cNvSpPr/>
                <p:nvPr/>
              </p:nvSpPr>
              <p:spPr>
                <a:xfrm rot="5169792">
                  <a:off x="9081692" y="5138112"/>
                  <a:ext cx="45719" cy="265851"/>
                </a:xfrm>
                <a:prstGeom prst="rect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75" name="Oval 4974">
                  <a:extLst>
                    <a:ext uri="{FF2B5EF4-FFF2-40B4-BE49-F238E27FC236}">
                      <a16:creationId xmlns:a16="http://schemas.microsoft.com/office/drawing/2014/main" id="{72CD0733-F575-68C2-F62D-353D0199FE0C}"/>
                    </a:ext>
                  </a:extLst>
                </p:cNvPr>
                <p:cNvSpPr/>
                <p:nvPr/>
              </p:nvSpPr>
              <p:spPr>
                <a:xfrm>
                  <a:off x="8840239" y="5186891"/>
                  <a:ext cx="204118" cy="210154"/>
                </a:xfrm>
                <a:prstGeom prst="ellipse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76" name="Oval 4975">
                  <a:extLst>
                    <a:ext uri="{FF2B5EF4-FFF2-40B4-BE49-F238E27FC236}">
                      <a16:creationId xmlns:a16="http://schemas.microsoft.com/office/drawing/2014/main" id="{789953F9-5DA7-7EBA-1C5D-C64ECCCA0240}"/>
                    </a:ext>
                  </a:extLst>
                </p:cNvPr>
                <p:cNvSpPr/>
                <p:nvPr/>
              </p:nvSpPr>
              <p:spPr>
                <a:xfrm>
                  <a:off x="9209126" y="5167814"/>
                  <a:ext cx="159738" cy="153515"/>
                </a:xfrm>
                <a:prstGeom prst="ellipse">
                  <a:avLst/>
                </a:prstGeom>
                <a:solidFill>
                  <a:srgbClr val="035AB5"/>
                </a:solidFill>
                <a:ln>
                  <a:solidFill>
                    <a:srgbClr val="232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714" name="Freeform: Shape 4713">
                <a:extLst>
                  <a:ext uri="{FF2B5EF4-FFF2-40B4-BE49-F238E27FC236}">
                    <a16:creationId xmlns:a16="http://schemas.microsoft.com/office/drawing/2014/main" id="{53A72A8B-1C15-101F-4284-E560F094B1B0}"/>
                  </a:ext>
                </a:extLst>
              </p:cNvPr>
              <p:cNvSpPr/>
              <p:nvPr/>
            </p:nvSpPr>
            <p:spPr>
              <a:xfrm rot="680329">
                <a:off x="10216760" y="5655374"/>
                <a:ext cx="78261" cy="45719"/>
              </a:xfrm>
              <a:custGeom>
                <a:avLst/>
                <a:gdLst>
                  <a:gd name="csX0" fmla="*/ 1208 w 99080"/>
                  <a:gd name="csY0" fmla="*/ 1590 h 58243"/>
                  <a:gd name="csX1" fmla="*/ 7892 w 99080"/>
                  <a:gd name="csY1" fmla="*/ 2927 h 58243"/>
                  <a:gd name="csX2" fmla="*/ 15913 w 99080"/>
                  <a:gd name="csY2" fmla="*/ 13621 h 58243"/>
                  <a:gd name="csX3" fmla="*/ 17250 w 99080"/>
                  <a:gd name="csY3" fmla="*/ 21642 h 58243"/>
                  <a:gd name="csX4" fmla="*/ 19924 w 99080"/>
                  <a:gd name="csY4" fmla="*/ 35011 h 58243"/>
                  <a:gd name="csX5" fmla="*/ 22598 w 99080"/>
                  <a:gd name="csY5" fmla="*/ 53727 h 58243"/>
                  <a:gd name="csX6" fmla="*/ 38640 w 99080"/>
                  <a:gd name="csY6" fmla="*/ 49716 h 58243"/>
                  <a:gd name="csX7" fmla="*/ 47998 w 99080"/>
                  <a:gd name="csY7" fmla="*/ 41695 h 58243"/>
                  <a:gd name="csX8" fmla="*/ 53345 w 99080"/>
                  <a:gd name="csY8" fmla="*/ 53727 h 58243"/>
                  <a:gd name="csX9" fmla="*/ 78745 w 99080"/>
                  <a:gd name="csY9" fmla="*/ 55064 h 58243"/>
                  <a:gd name="csX10" fmla="*/ 88103 w 99080"/>
                  <a:gd name="csY10" fmla="*/ 52390 h 58243"/>
                  <a:gd name="csX11" fmla="*/ 93450 w 99080"/>
                  <a:gd name="csY11" fmla="*/ 48379 h 58243"/>
                  <a:gd name="csX12" fmla="*/ 96124 w 99080"/>
                  <a:gd name="csY12" fmla="*/ 53727 h 58243"/>
                  <a:gd name="csX13" fmla="*/ 90777 w 99080"/>
                  <a:gd name="csY13" fmla="*/ 18969 h 58243"/>
                  <a:gd name="csX14" fmla="*/ 60029 w 99080"/>
                  <a:gd name="csY14" fmla="*/ 25653 h 58243"/>
                  <a:gd name="csX15" fmla="*/ 53345 w 99080"/>
                  <a:gd name="csY15" fmla="*/ 29664 h 58243"/>
                  <a:gd name="csX16" fmla="*/ 34629 w 99080"/>
                  <a:gd name="csY16" fmla="*/ 25653 h 58243"/>
                  <a:gd name="csX17" fmla="*/ 1208 w 99080"/>
                  <a:gd name="csY17" fmla="*/ 1590 h 5824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</a:cxnLst>
                <a:rect l="l" t="t" r="r" b="b"/>
                <a:pathLst>
                  <a:path w="99080" h="58243">
                    <a:moveTo>
                      <a:pt x="1208" y="1590"/>
                    </a:moveTo>
                    <a:cubicBezTo>
                      <a:pt x="-3248" y="-2198"/>
                      <a:pt x="5906" y="1824"/>
                      <a:pt x="7892" y="2927"/>
                    </a:cubicBezTo>
                    <a:cubicBezTo>
                      <a:pt x="12571" y="5526"/>
                      <a:pt x="13755" y="9305"/>
                      <a:pt x="15913" y="13621"/>
                    </a:cubicBezTo>
                    <a:cubicBezTo>
                      <a:pt x="16359" y="16295"/>
                      <a:pt x="16750" y="18978"/>
                      <a:pt x="17250" y="21642"/>
                    </a:cubicBezTo>
                    <a:cubicBezTo>
                      <a:pt x="18088" y="26109"/>
                      <a:pt x="19177" y="30528"/>
                      <a:pt x="19924" y="35011"/>
                    </a:cubicBezTo>
                    <a:cubicBezTo>
                      <a:pt x="20960" y="41227"/>
                      <a:pt x="21707" y="47488"/>
                      <a:pt x="22598" y="53727"/>
                    </a:cubicBezTo>
                    <a:cubicBezTo>
                      <a:pt x="27945" y="52390"/>
                      <a:pt x="33479" y="51651"/>
                      <a:pt x="38640" y="49716"/>
                    </a:cubicBezTo>
                    <a:cubicBezTo>
                      <a:pt x="41384" y="48687"/>
                      <a:pt x="45904" y="43789"/>
                      <a:pt x="47998" y="41695"/>
                    </a:cubicBezTo>
                    <a:cubicBezTo>
                      <a:pt x="49780" y="45706"/>
                      <a:pt x="50911" y="50075"/>
                      <a:pt x="53345" y="53727"/>
                    </a:cubicBezTo>
                    <a:cubicBezTo>
                      <a:pt x="59154" y="62440"/>
                      <a:pt x="71416" y="56041"/>
                      <a:pt x="78745" y="55064"/>
                    </a:cubicBezTo>
                    <a:cubicBezTo>
                      <a:pt x="81864" y="54173"/>
                      <a:pt x="85150" y="53733"/>
                      <a:pt x="88103" y="52390"/>
                    </a:cubicBezTo>
                    <a:cubicBezTo>
                      <a:pt x="90131" y="51468"/>
                      <a:pt x="91252" y="48013"/>
                      <a:pt x="93450" y="48379"/>
                    </a:cubicBezTo>
                    <a:cubicBezTo>
                      <a:pt x="95416" y="48707"/>
                      <a:pt x="95233" y="51944"/>
                      <a:pt x="96124" y="53727"/>
                    </a:cubicBezTo>
                    <a:cubicBezTo>
                      <a:pt x="98475" y="41974"/>
                      <a:pt x="103438" y="29395"/>
                      <a:pt x="90777" y="18969"/>
                    </a:cubicBezTo>
                    <a:cubicBezTo>
                      <a:pt x="89497" y="17915"/>
                      <a:pt x="60052" y="25647"/>
                      <a:pt x="60029" y="25653"/>
                    </a:cubicBezTo>
                    <a:cubicBezTo>
                      <a:pt x="57801" y="26990"/>
                      <a:pt x="55719" y="28609"/>
                      <a:pt x="53345" y="29664"/>
                    </a:cubicBezTo>
                    <a:cubicBezTo>
                      <a:pt x="45541" y="33132"/>
                      <a:pt x="43957" y="29151"/>
                      <a:pt x="34629" y="25653"/>
                    </a:cubicBezTo>
                    <a:cubicBezTo>
                      <a:pt x="26185" y="22487"/>
                      <a:pt x="5664" y="5378"/>
                      <a:pt x="1208" y="159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15" name="Freeform: Shape 4714">
                <a:extLst>
                  <a:ext uri="{FF2B5EF4-FFF2-40B4-BE49-F238E27FC236}">
                    <a16:creationId xmlns:a16="http://schemas.microsoft.com/office/drawing/2014/main" id="{CE55F41F-E8A1-9A3C-E741-24B937B80352}"/>
                  </a:ext>
                </a:extLst>
              </p:cNvPr>
              <p:cNvSpPr/>
              <p:nvPr/>
            </p:nvSpPr>
            <p:spPr>
              <a:xfrm rot="20517247">
                <a:off x="10557462" y="5906315"/>
                <a:ext cx="45719" cy="119259"/>
              </a:xfrm>
              <a:custGeom>
                <a:avLst/>
                <a:gdLst>
                  <a:gd name="csX0" fmla="*/ 10650 w 45021"/>
                  <a:gd name="csY0" fmla="*/ 6101 h 306070"/>
                  <a:gd name="csX1" fmla="*/ 11603 w 45021"/>
                  <a:gd name="csY1" fmla="*/ 28961 h 306070"/>
                  <a:gd name="csX2" fmla="*/ 13508 w 45021"/>
                  <a:gd name="csY2" fmla="*/ 50869 h 306070"/>
                  <a:gd name="csX3" fmla="*/ 15413 w 45021"/>
                  <a:gd name="csY3" fmla="*/ 73729 h 306070"/>
                  <a:gd name="csX4" fmla="*/ 14460 w 45021"/>
                  <a:gd name="csY4" fmla="*/ 99446 h 306070"/>
                  <a:gd name="csX5" fmla="*/ 12555 w 45021"/>
                  <a:gd name="csY5" fmla="*/ 104209 h 306070"/>
                  <a:gd name="csX6" fmla="*/ 7793 w 45021"/>
                  <a:gd name="csY6" fmla="*/ 113734 h 306070"/>
                  <a:gd name="csX7" fmla="*/ 5888 w 45021"/>
                  <a:gd name="csY7" fmla="*/ 118496 h 306070"/>
                  <a:gd name="csX8" fmla="*/ 1125 w 45021"/>
                  <a:gd name="csY8" fmla="*/ 128021 h 306070"/>
                  <a:gd name="csX9" fmla="*/ 173 w 45021"/>
                  <a:gd name="csY9" fmla="*/ 143261 h 306070"/>
                  <a:gd name="csX10" fmla="*/ 16365 w 45021"/>
                  <a:gd name="csY10" fmla="*/ 181361 h 306070"/>
                  <a:gd name="csX11" fmla="*/ 22080 w 45021"/>
                  <a:gd name="csY11" fmla="*/ 185171 h 306070"/>
                  <a:gd name="csX12" fmla="*/ 23985 w 45021"/>
                  <a:gd name="csY12" fmla="*/ 209936 h 306070"/>
                  <a:gd name="csX13" fmla="*/ 20175 w 45021"/>
                  <a:gd name="csY13" fmla="*/ 251846 h 306070"/>
                  <a:gd name="csX14" fmla="*/ 19223 w 45021"/>
                  <a:gd name="csY14" fmla="*/ 271849 h 306070"/>
                  <a:gd name="csX15" fmla="*/ 25890 w 45021"/>
                  <a:gd name="csY15" fmla="*/ 302329 h 306070"/>
                  <a:gd name="csX16" fmla="*/ 30653 w 45021"/>
                  <a:gd name="csY16" fmla="*/ 301376 h 306070"/>
                  <a:gd name="csX17" fmla="*/ 32558 w 45021"/>
                  <a:gd name="csY17" fmla="*/ 246131 h 306070"/>
                  <a:gd name="csX18" fmla="*/ 34463 w 45021"/>
                  <a:gd name="csY18" fmla="*/ 237559 h 306070"/>
                  <a:gd name="csX19" fmla="*/ 38273 w 45021"/>
                  <a:gd name="csY19" fmla="*/ 180409 h 306070"/>
                  <a:gd name="csX20" fmla="*/ 41130 w 45021"/>
                  <a:gd name="csY20" fmla="*/ 177551 h 306070"/>
                  <a:gd name="csX21" fmla="*/ 42083 w 45021"/>
                  <a:gd name="csY21" fmla="*/ 170884 h 306070"/>
                  <a:gd name="csX22" fmla="*/ 43988 w 45021"/>
                  <a:gd name="csY22" fmla="*/ 163264 h 306070"/>
                  <a:gd name="csX23" fmla="*/ 44940 w 45021"/>
                  <a:gd name="csY23" fmla="*/ 151834 h 306070"/>
                  <a:gd name="csX24" fmla="*/ 39225 w 45021"/>
                  <a:gd name="csY24" fmla="*/ 114686 h 306070"/>
                  <a:gd name="csX25" fmla="*/ 35415 w 45021"/>
                  <a:gd name="csY25" fmla="*/ 111829 h 306070"/>
                  <a:gd name="csX26" fmla="*/ 32558 w 45021"/>
                  <a:gd name="csY26" fmla="*/ 93731 h 306070"/>
                  <a:gd name="csX27" fmla="*/ 29700 w 45021"/>
                  <a:gd name="csY27" fmla="*/ 81349 h 306070"/>
                  <a:gd name="csX28" fmla="*/ 31605 w 45021"/>
                  <a:gd name="csY28" fmla="*/ 19436 h 306070"/>
                  <a:gd name="csX29" fmla="*/ 29700 w 45021"/>
                  <a:gd name="csY29" fmla="*/ 15626 h 306070"/>
                  <a:gd name="csX30" fmla="*/ 26843 w 45021"/>
                  <a:gd name="csY30" fmla="*/ 12769 h 306070"/>
                  <a:gd name="csX31" fmla="*/ 23985 w 45021"/>
                  <a:gd name="csY31" fmla="*/ 386 h 306070"/>
                  <a:gd name="csX32" fmla="*/ 10650 w 45021"/>
                  <a:gd name="csY32" fmla="*/ 6101 h 30607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45021" h="306070">
                    <a:moveTo>
                      <a:pt x="10650" y="6101"/>
                    </a:moveTo>
                    <a:cubicBezTo>
                      <a:pt x="8586" y="10864"/>
                      <a:pt x="11191" y="21345"/>
                      <a:pt x="11603" y="28961"/>
                    </a:cubicBezTo>
                    <a:cubicBezTo>
                      <a:pt x="12213" y="40246"/>
                      <a:pt x="12595" y="40524"/>
                      <a:pt x="13508" y="50869"/>
                    </a:cubicBezTo>
                    <a:cubicBezTo>
                      <a:pt x="14180" y="58486"/>
                      <a:pt x="14778" y="66109"/>
                      <a:pt x="15413" y="73729"/>
                    </a:cubicBezTo>
                    <a:cubicBezTo>
                      <a:pt x="15095" y="82301"/>
                      <a:pt x="15261" y="90905"/>
                      <a:pt x="14460" y="99446"/>
                    </a:cubicBezTo>
                    <a:cubicBezTo>
                      <a:pt x="14300" y="101148"/>
                      <a:pt x="13278" y="102659"/>
                      <a:pt x="12555" y="104209"/>
                    </a:cubicBezTo>
                    <a:cubicBezTo>
                      <a:pt x="11054" y="107426"/>
                      <a:pt x="9111" y="110438"/>
                      <a:pt x="7793" y="113734"/>
                    </a:cubicBezTo>
                    <a:cubicBezTo>
                      <a:pt x="7158" y="115321"/>
                      <a:pt x="6653" y="116967"/>
                      <a:pt x="5888" y="118496"/>
                    </a:cubicBezTo>
                    <a:cubicBezTo>
                      <a:pt x="-341" y="130953"/>
                      <a:pt x="6018" y="115790"/>
                      <a:pt x="1125" y="128021"/>
                    </a:cubicBezTo>
                    <a:cubicBezTo>
                      <a:pt x="808" y="133101"/>
                      <a:pt x="-458" y="138210"/>
                      <a:pt x="173" y="143261"/>
                    </a:cubicBezTo>
                    <a:cubicBezTo>
                      <a:pt x="1407" y="153132"/>
                      <a:pt x="6129" y="174537"/>
                      <a:pt x="16365" y="181361"/>
                    </a:cubicBezTo>
                    <a:lnTo>
                      <a:pt x="22080" y="185171"/>
                    </a:lnTo>
                    <a:cubicBezTo>
                      <a:pt x="27638" y="196286"/>
                      <a:pt x="25472" y="189614"/>
                      <a:pt x="23985" y="209936"/>
                    </a:cubicBezTo>
                    <a:cubicBezTo>
                      <a:pt x="23205" y="220589"/>
                      <a:pt x="20668" y="241484"/>
                      <a:pt x="20175" y="251846"/>
                    </a:cubicBezTo>
                    <a:cubicBezTo>
                      <a:pt x="19858" y="258514"/>
                      <a:pt x="19540" y="265181"/>
                      <a:pt x="19223" y="271849"/>
                    </a:cubicBezTo>
                    <a:cubicBezTo>
                      <a:pt x="21770" y="315140"/>
                      <a:pt x="11002" y="306796"/>
                      <a:pt x="25890" y="302329"/>
                    </a:cubicBezTo>
                    <a:cubicBezTo>
                      <a:pt x="27441" y="301864"/>
                      <a:pt x="29065" y="301694"/>
                      <a:pt x="30653" y="301376"/>
                    </a:cubicBezTo>
                    <a:cubicBezTo>
                      <a:pt x="30672" y="300594"/>
                      <a:pt x="31282" y="257187"/>
                      <a:pt x="32558" y="246131"/>
                    </a:cubicBezTo>
                    <a:cubicBezTo>
                      <a:pt x="32894" y="243223"/>
                      <a:pt x="33828" y="240416"/>
                      <a:pt x="34463" y="237559"/>
                    </a:cubicBezTo>
                    <a:cubicBezTo>
                      <a:pt x="35120" y="220461"/>
                      <a:pt x="35621" y="196760"/>
                      <a:pt x="38273" y="180409"/>
                    </a:cubicBezTo>
                    <a:cubicBezTo>
                      <a:pt x="38489" y="179079"/>
                      <a:pt x="40178" y="178504"/>
                      <a:pt x="41130" y="177551"/>
                    </a:cubicBezTo>
                    <a:cubicBezTo>
                      <a:pt x="41448" y="175329"/>
                      <a:pt x="41643" y="173085"/>
                      <a:pt x="42083" y="170884"/>
                    </a:cubicBezTo>
                    <a:cubicBezTo>
                      <a:pt x="42597" y="168317"/>
                      <a:pt x="43600" y="165853"/>
                      <a:pt x="43988" y="163264"/>
                    </a:cubicBezTo>
                    <a:cubicBezTo>
                      <a:pt x="44555" y="159483"/>
                      <a:pt x="44623" y="155644"/>
                      <a:pt x="44940" y="151834"/>
                    </a:cubicBezTo>
                    <a:cubicBezTo>
                      <a:pt x="44070" y="137914"/>
                      <a:pt x="47785" y="125386"/>
                      <a:pt x="39225" y="114686"/>
                    </a:cubicBezTo>
                    <a:cubicBezTo>
                      <a:pt x="38233" y="113446"/>
                      <a:pt x="36685" y="112781"/>
                      <a:pt x="35415" y="111829"/>
                    </a:cubicBezTo>
                    <a:cubicBezTo>
                      <a:pt x="31468" y="92093"/>
                      <a:pt x="35180" y="112086"/>
                      <a:pt x="32558" y="93731"/>
                    </a:cubicBezTo>
                    <a:cubicBezTo>
                      <a:pt x="32071" y="90319"/>
                      <a:pt x="30414" y="84203"/>
                      <a:pt x="29700" y="81349"/>
                    </a:cubicBezTo>
                    <a:cubicBezTo>
                      <a:pt x="27139" y="60846"/>
                      <a:pt x="26569" y="39593"/>
                      <a:pt x="31605" y="19436"/>
                    </a:cubicBezTo>
                    <a:cubicBezTo>
                      <a:pt x="30970" y="18166"/>
                      <a:pt x="30525" y="16781"/>
                      <a:pt x="29700" y="15626"/>
                    </a:cubicBezTo>
                    <a:cubicBezTo>
                      <a:pt x="28917" y="14530"/>
                      <a:pt x="27390" y="14000"/>
                      <a:pt x="26843" y="12769"/>
                    </a:cubicBezTo>
                    <a:cubicBezTo>
                      <a:pt x="23342" y="4891"/>
                      <a:pt x="29016" y="8770"/>
                      <a:pt x="23985" y="386"/>
                    </a:cubicBezTo>
                    <a:cubicBezTo>
                      <a:pt x="23168" y="-975"/>
                      <a:pt x="12714" y="1338"/>
                      <a:pt x="10650" y="6101"/>
                    </a:cubicBez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16" name="Freeform: Shape 4715">
                <a:extLst>
                  <a:ext uri="{FF2B5EF4-FFF2-40B4-BE49-F238E27FC236}">
                    <a16:creationId xmlns:a16="http://schemas.microsoft.com/office/drawing/2014/main" id="{CEA49BD6-815B-3681-AEC6-7EC4F5F00D92}"/>
                  </a:ext>
                </a:extLst>
              </p:cNvPr>
              <p:cNvSpPr/>
              <p:nvPr/>
            </p:nvSpPr>
            <p:spPr>
              <a:xfrm>
                <a:off x="10622437" y="5582375"/>
                <a:ext cx="45719" cy="45719"/>
              </a:xfrm>
              <a:custGeom>
                <a:avLst/>
                <a:gdLst>
                  <a:gd name="csX0" fmla="*/ 13335 w 102333"/>
                  <a:gd name="csY0" fmla="*/ 15240 h 112432"/>
                  <a:gd name="csX1" fmla="*/ 1905 w 102333"/>
                  <a:gd name="csY1" fmla="*/ 28575 h 112432"/>
                  <a:gd name="csX2" fmla="*/ 0 w 102333"/>
                  <a:gd name="csY2" fmla="*/ 37148 h 112432"/>
                  <a:gd name="csX3" fmla="*/ 952 w 102333"/>
                  <a:gd name="csY3" fmla="*/ 57150 h 112432"/>
                  <a:gd name="csX4" fmla="*/ 1905 w 102333"/>
                  <a:gd name="csY4" fmla="*/ 68580 h 112432"/>
                  <a:gd name="csX5" fmla="*/ 4762 w 102333"/>
                  <a:gd name="csY5" fmla="*/ 76200 h 112432"/>
                  <a:gd name="csX6" fmla="*/ 7620 w 102333"/>
                  <a:gd name="csY6" fmla="*/ 82868 h 112432"/>
                  <a:gd name="csX7" fmla="*/ 20955 w 102333"/>
                  <a:gd name="csY7" fmla="*/ 91440 h 112432"/>
                  <a:gd name="csX8" fmla="*/ 48577 w 102333"/>
                  <a:gd name="csY8" fmla="*/ 99060 h 112432"/>
                  <a:gd name="csX9" fmla="*/ 55245 w 102333"/>
                  <a:gd name="csY9" fmla="*/ 101918 h 112432"/>
                  <a:gd name="csX10" fmla="*/ 65722 w 102333"/>
                  <a:gd name="csY10" fmla="*/ 105728 h 112432"/>
                  <a:gd name="csX11" fmla="*/ 81915 w 102333"/>
                  <a:gd name="csY11" fmla="*/ 111443 h 112432"/>
                  <a:gd name="csX12" fmla="*/ 84772 w 102333"/>
                  <a:gd name="csY12" fmla="*/ 112395 h 112432"/>
                  <a:gd name="csX13" fmla="*/ 100965 w 102333"/>
                  <a:gd name="csY13" fmla="*/ 97155 h 112432"/>
                  <a:gd name="csX14" fmla="*/ 98107 w 102333"/>
                  <a:gd name="csY14" fmla="*/ 41910 h 112432"/>
                  <a:gd name="csX15" fmla="*/ 63817 w 102333"/>
                  <a:gd name="csY15" fmla="*/ 3810 h 112432"/>
                  <a:gd name="csX16" fmla="*/ 53340 w 102333"/>
                  <a:gd name="csY16" fmla="*/ 0 h 112432"/>
                  <a:gd name="csX17" fmla="*/ 37147 w 102333"/>
                  <a:gd name="csY17" fmla="*/ 1905 h 112432"/>
                  <a:gd name="csX18" fmla="*/ 13335 w 102333"/>
                  <a:gd name="csY18" fmla="*/ 15240 h 11243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02333" h="112432">
                    <a:moveTo>
                      <a:pt x="13335" y="15240"/>
                    </a:moveTo>
                    <a:cubicBezTo>
                      <a:pt x="7461" y="19685"/>
                      <a:pt x="5661" y="20646"/>
                      <a:pt x="1905" y="28575"/>
                    </a:cubicBezTo>
                    <a:cubicBezTo>
                      <a:pt x="652" y="31221"/>
                      <a:pt x="635" y="34290"/>
                      <a:pt x="0" y="37148"/>
                    </a:cubicBezTo>
                    <a:cubicBezTo>
                      <a:pt x="317" y="43815"/>
                      <a:pt x="548" y="50487"/>
                      <a:pt x="952" y="57150"/>
                    </a:cubicBezTo>
                    <a:cubicBezTo>
                      <a:pt x="1183" y="60966"/>
                      <a:pt x="1155" y="64831"/>
                      <a:pt x="1905" y="68580"/>
                    </a:cubicBezTo>
                    <a:cubicBezTo>
                      <a:pt x="2437" y="71240"/>
                      <a:pt x="3755" y="73681"/>
                      <a:pt x="4762" y="76200"/>
                    </a:cubicBezTo>
                    <a:cubicBezTo>
                      <a:pt x="5660" y="78445"/>
                      <a:pt x="6244" y="80880"/>
                      <a:pt x="7620" y="82868"/>
                    </a:cubicBezTo>
                    <a:cubicBezTo>
                      <a:pt x="11614" y="88637"/>
                      <a:pt x="14477" y="89514"/>
                      <a:pt x="20955" y="91440"/>
                    </a:cubicBezTo>
                    <a:cubicBezTo>
                      <a:pt x="30110" y="94162"/>
                      <a:pt x="39798" y="95297"/>
                      <a:pt x="48577" y="99060"/>
                    </a:cubicBezTo>
                    <a:cubicBezTo>
                      <a:pt x="50800" y="100013"/>
                      <a:pt x="52991" y="101041"/>
                      <a:pt x="55245" y="101918"/>
                    </a:cubicBezTo>
                    <a:cubicBezTo>
                      <a:pt x="58708" y="103265"/>
                      <a:pt x="62306" y="104264"/>
                      <a:pt x="65722" y="105728"/>
                    </a:cubicBezTo>
                    <a:cubicBezTo>
                      <a:pt x="80138" y="111906"/>
                      <a:pt x="69910" y="109727"/>
                      <a:pt x="81915" y="111443"/>
                    </a:cubicBezTo>
                    <a:cubicBezTo>
                      <a:pt x="82867" y="111760"/>
                      <a:pt x="83794" y="112621"/>
                      <a:pt x="84772" y="112395"/>
                    </a:cubicBezTo>
                    <a:cubicBezTo>
                      <a:pt x="96839" y="109610"/>
                      <a:pt x="94578" y="108104"/>
                      <a:pt x="100965" y="97155"/>
                    </a:cubicBezTo>
                    <a:cubicBezTo>
                      <a:pt x="102329" y="78043"/>
                      <a:pt x="104167" y="62398"/>
                      <a:pt x="98107" y="41910"/>
                    </a:cubicBezTo>
                    <a:cubicBezTo>
                      <a:pt x="92347" y="22436"/>
                      <a:pt x="79937" y="12945"/>
                      <a:pt x="63817" y="3810"/>
                    </a:cubicBezTo>
                    <a:cubicBezTo>
                      <a:pt x="60584" y="1978"/>
                      <a:pt x="56832" y="1270"/>
                      <a:pt x="53340" y="0"/>
                    </a:cubicBezTo>
                    <a:cubicBezTo>
                      <a:pt x="47942" y="635"/>
                      <a:pt x="42522" y="1099"/>
                      <a:pt x="37147" y="1905"/>
                    </a:cubicBezTo>
                    <a:cubicBezTo>
                      <a:pt x="33688" y="2424"/>
                      <a:pt x="19209" y="10795"/>
                      <a:pt x="13335" y="15240"/>
                    </a:cubicBez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17" name="Freeform: Shape 4716">
                <a:extLst>
                  <a:ext uri="{FF2B5EF4-FFF2-40B4-BE49-F238E27FC236}">
                    <a16:creationId xmlns:a16="http://schemas.microsoft.com/office/drawing/2014/main" id="{9879AF9B-7668-899C-4E0A-37B227272AF2}"/>
                  </a:ext>
                </a:extLst>
              </p:cNvPr>
              <p:cNvSpPr/>
              <p:nvPr/>
            </p:nvSpPr>
            <p:spPr>
              <a:xfrm>
                <a:off x="10548900" y="6114739"/>
                <a:ext cx="45719" cy="45719"/>
              </a:xfrm>
              <a:custGeom>
                <a:avLst/>
                <a:gdLst>
                  <a:gd name="csX0" fmla="*/ 13335 w 102333"/>
                  <a:gd name="csY0" fmla="*/ 15240 h 112432"/>
                  <a:gd name="csX1" fmla="*/ 1905 w 102333"/>
                  <a:gd name="csY1" fmla="*/ 28575 h 112432"/>
                  <a:gd name="csX2" fmla="*/ 0 w 102333"/>
                  <a:gd name="csY2" fmla="*/ 37148 h 112432"/>
                  <a:gd name="csX3" fmla="*/ 952 w 102333"/>
                  <a:gd name="csY3" fmla="*/ 57150 h 112432"/>
                  <a:gd name="csX4" fmla="*/ 1905 w 102333"/>
                  <a:gd name="csY4" fmla="*/ 68580 h 112432"/>
                  <a:gd name="csX5" fmla="*/ 4762 w 102333"/>
                  <a:gd name="csY5" fmla="*/ 76200 h 112432"/>
                  <a:gd name="csX6" fmla="*/ 7620 w 102333"/>
                  <a:gd name="csY6" fmla="*/ 82868 h 112432"/>
                  <a:gd name="csX7" fmla="*/ 20955 w 102333"/>
                  <a:gd name="csY7" fmla="*/ 91440 h 112432"/>
                  <a:gd name="csX8" fmla="*/ 48577 w 102333"/>
                  <a:gd name="csY8" fmla="*/ 99060 h 112432"/>
                  <a:gd name="csX9" fmla="*/ 55245 w 102333"/>
                  <a:gd name="csY9" fmla="*/ 101918 h 112432"/>
                  <a:gd name="csX10" fmla="*/ 65722 w 102333"/>
                  <a:gd name="csY10" fmla="*/ 105728 h 112432"/>
                  <a:gd name="csX11" fmla="*/ 81915 w 102333"/>
                  <a:gd name="csY11" fmla="*/ 111443 h 112432"/>
                  <a:gd name="csX12" fmla="*/ 84772 w 102333"/>
                  <a:gd name="csY12" fmla="*/ 112395 h 112432"/>
                  <a:gd name="csX13" fmla="*/ 100965 w 102333"/>
                  <a:gd name="csY13" fmla="*/ 97155 h 112432"/>
                  <a:gd name="csX14" fmla="*/ 98107 w 102333"/>
                  <a:gd name="csY14" fmla="*/ 41910 h 112432"/>
                  <a:gd name="csX15" fmla="*/ 63817 w 102333"/>
                  <a:gd name="csY15" fmla="*/ 3810 h 112432"/>
                  <a:gd name="csX16" fmla="*/ 53340 w 102333"/>
                  <a:gd name="csY16" fmla="*/ 0 h 112432"/>
                  <a:gd name="csX17" fmla="*/ 37147 w 102333"/>
                  <a:gd name="csY17" fmla="*/ 1905 h 112432"/>
                  <a:gd name="csX18" fmla="*/ 13335 w 102333"/>
                  <a:gd name="csY18" fmla="*/ 15240 h 11243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</a:cxnLst>
                <a:rect l="l" t="t" r="r" b="b"/>
                <a:pathLst>
                  <a:path w="102333" h="112432">
                    <a:moveTo>
                      <a:pt x="13335" y="15240"/>
                    </a:moveTo>
                    <a:cubicBezTo>
                      <a:pt x="7461" y="19685"/>
                      <a:pt x="5661" y="20646"/>
                      <a:pt x="1905" y="28575"/>
                    </a:cubicBezTo>
                    <a:cubicBezTo>
                      <a:pt x="652" y="31221"/>
                      <a:pt x="635" y="34290"/>
                      <a:pt x="0" y="37148"/>
                    </a:cubicBezTo>
                    <a:cubicBezTo>
                      <a:pt x="317" y="43815"/>
                      <a:pt x="548" y="50487"/>
                      <a:pt x="952" y="57150"/>
                    </a:cubicBezTo>
                    <a:cubicBezTo>
                      <a:pt x="1183" y="60966"/>
                      <a:pt x="1155" y="64831"/>
                      <a:pt x="1905" y="68580"/>
                    </a:cubicBezTo>
                    <a:cubicBezTo>
                      <a:pt x="2437" y="71240"/>
                      <a:pt x="3755" y="73681"/>
                      <a:pt x="4762" y="76200"/>
                    </a:cubicBezTo>
                    <a:cubicBezTo>
                      <a:pt x="5660" y="78445"/>
                      <a:pt x="6244" y="80880"/>
                      <a:pt x="7620" y="82868"/>
                    </a:cubicBezTo>
                    <a:cubicBezTo>
                      <a:pt x="11614" y="88637"/>
                      <a:pt x="14477" y="89514"/>
                      <a:pt x="20955" y="91440"/>
                    </a:cubicBezTo>
                    <a:cubicBezTo>
                      <a:pt x="30110" y="94162"/>
                      <a:pt x="39798" y="95297"/>
                      <a:pt x="48577" y="99060"/>
                    </a:cubicBezTo>
                    <a:cubicBezTo>
                      <a:pt x="50800" y="100013"/>
                      <a:pt x="52991" y="101041"/>
                      <a:pt x="55245" y="101918"/>
                    </a:cubicBezTo>
                    <a:cubicBezTo>
                      <a:pt x="58708" y="103265"/>
                      <a:pt x="62306" y="104264"/>
                      <a:pt x="65722" y="105728"/>
                    </a:cubicBezTo>
                    <a:cubicBezTo>
                      <a:pt x="80138" y="111906"/>
                      <a:pt x="69910" y="109727"/>
                      <a:pt x="81915" y="111443"/>
                    </a:cubicBezTo>
                    <a:cubicBezTo>
                      <a:pt x="82867" y="111760"/>
                      <a:pt x="83794" y="112621"/>
                      <a:pt x="84772" y="112395"/>
                    </a:cubicBezTo>
                    <a:cubicBezTo>
                      <a:pt x="96839" y="109610"/>
                      <a:pt x="94578" y="108104"/>
                      <a:pt x="100965" y="97155"/>
                    </a:cubicBezTo>
                    <a:cubicBezTo>
                      <a:pt x="102329" y="78043"/>
                      <a:pt x="104167" y="62398"/>
                      <a:pt x="98107" y="41910"/>
                    </a:cubicBezTo>
                    <a:cubicBezTo>
                      <a:pt x="92347" y="22436"/>
                      <a:pt x="79937" y="12945"/>
                      <a:pt x="63817" y="3810"/>
                    </a:cubicBezTo>
                    <a:cubicBezTo>
                      <a:pt x="60584" y="1978"/>
                      <a:pt x="56832" y="1270"/>
                      <a:pt x="53340" y="0"/>
                    </a:cubicBezTo>
                    <a:cubicBezTo>
                      <a:pt x="47942" y="635"/>
                      <a:pt x="42522" y="1099"/>
                      <a:pt x="37147" y="1905"/>
                    </a:cubicBezTo>
                    <a:cubicBezTo>
                      <a:pt x="33688" y="2424"/>
                      <a:pt x="19209" y="10795"/>
                      <a:pt x="13335" y="15240"/>
                    </a:cubicBez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19" name="Freeform: Shape 4718">
                <a:extLst>
                  <a:ext uri="{FF2B5EF4-FFF2-40B4-BE49-F238E27FC236}">
                    <a16:creationId xmlns:a16="http://schemas.microsoft.com/office/drawing/2014/main" id="{9E34AA5B-5DED-BE55-960A-C5E8E43FBA18}"/>
                  </a:ext>
                </a:extLst>
              </p:cNvPr>
              <p:cNvSpPr/>
              <p:nvPr/>
            </p:nvSpPr>
            <p:spPr>
              <a:xfrm rot="1576529">
                <a:off x="10994264" y="5836473"/>
                <a:ext cx="48303" cy="45719"/>
              </a:xfrm>
              <a:custGeom>
                <a:avLst/>
                <a:gdLst>
                  <a:gd name="csX0" fmla="*/ 23812 w 153579"/>
                  <a:gd name="csY0" fmla="*/ 4762 h 96202"/>
                  <a:gd name="csX1" fmla="*/ 20002 w 153579"/>
                  <a:gd name="csY1" fmla="*/ 9525 h 96202"/>
                  <a:gd name="csX2" fmla="*/ 12382 w 153579"/>
                  <a:gd name="csY2" fmla="*/ 16192 h 96202"/>
                  <a:gd name="csX3" fmla="*/ 6667 w 153579"/>
                  <a:gd name="csY3" fmla="*/ 26670 h 96202"/>
                  <a:gd name="csX4" fmla="*/ 2857 w 153579"/>
                  <a:gd name="csY4" fmla="*/ 40957 h 96202"/>
                  <a:gd name="csX5" fmla="*/ 0 w 153579"/>
                  <a:gd name="csY5" fmla="*/ 57150 h 96202"/>
                  <a:gd name="csX6" fmla="*/ 1905 w 153579"/>
                  <a:gd name="csY6" fmla="*/ 71437 h 96202"/>
                  <a:gd name="csX7" fmla="*/ 2857 w 153579"/>
                  <a:gd name="csY7" fmla="*/ 77152 h 96202"/>
                  <a:gd name="csX8" fmla="*/ 12382 w 153579"/>
                  <a:gd name="csY8" fmla="*/ 86677 h 96202"/>
                  <a:gd name="csX9" fmla="*/ 27622 w 153579"/>
                  <a:gd name="csY9" fmla="*/ 96202 h 96202"/>
                  <a:gd name="csX10" fmla="*/ 43815 w 153579"/>
                  <a:gd name="csY10" fmla="*/ 91440 h 96202"/>
                  <a:gd name="csX11" fmla="*/ 57150 w 153579"/>
                  <a:gd name="csY11" fmla="*/ 83820 h 96202"/>
                  <a:gd name="csX12" fmla="*/ 63817 w 153579"/>
                  <a:gd name="csY12" fmla="*/ 78105 h 96202"/>
                  <a:gd name="csX13" fmla="*/ 80010 w 153579"/>
                  <a:gd name="csY13" fmla="*/ 71437 h 96202"/>
                  <a:gd name="csX14" fmla="*/ 92392 w 153579"/>
                  <a:gd name="csY14" fmla="*/ 65722 h 96202"/>
                  <a:gd name="csX15" fmla="*/ 100965 w 153579"/>
                  <a:gd name="csY15" fmla="*/ 61912 h 96202"/>
                  <a:gd name="csX16" fmla="*/ 123825 w 153579"/>
                  <a:gd name="csY16" fmla="*/ 49530 h 96202"/>
                  <a:gd name="csX17" fmla="*/ 133350 w 153579"/>
                  <a:gd name="csY17" fmla="*/ 42862 h 96202"/>
                  <a:gd name="csX18" fmla="*/ 143827 w 153579"/>
                  <a:gd name="csY18" fmla="*/ 35242 h 96202"/>
                  <a:gd name="csX19" fmla="*/ 147637 w 153579"/>
                  <a:gd name="csY19" fmla="*/ 29527 h 96202"/>
                  <a:gd name="csX20" fmla="*/ 153352 w 153579"/>
                  <a:gd name="csY20" fmla="*/ 23812 h 96202"/>
                  <a:gd name="csX21" fmla="*/ 129540 w 153579"/>
                  <a:gd name="csY21" fmla="*/ 952 h 96202"/>
                  <a:gd name="csX22" fmla="*/ 115252 w 153579"/>
                  <a:gd name="csY22" fmla="*/ 0 h 96202"/>
                  <a:gd name="csX23" fmla="*/ 97155 w 153579"/>
                  <a:gd name="csY23" fmla="*/ 952 h 96202"/>
                  <a:gd name="csX24" fmla="*/ 70485 w 153579"/>
                  <a:gd name="csY24" fmla="*/ 8572 h 96202"/>
                  <a:gd name="csX25" fmla="*/ 45720 w 153579"/>
                  <a:gd name="csY25" fmla="*/ 6667 h 96202"/>
                  <a:gd name="csX26" fmla="*/ 23812 w 153579"/>
                  <a:gd name="csY26" fmla="*/ 4762 h 962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</a:cxnLst>
                <a:rect l="l" t="t" r="r" b="b"/>
                <a:pathLst>
                  <a:path w="153579" h="96202">
                    <a:moveTo>
                      <a:pt x="23812" y="4762"/>
                    </a:moveTo>
                    <a:cubicBezTo>
                      <a:pt x="19526" y="5238"/>
                      <a:pt x="21440" y="8087"/>
                      <a:pt x="20002" y="9525"/>
                    </a:cubicBezTo>
                    <a:cubicBezTo>
                      <a:pt x="17616" y="11911"/>
                      <a:pt x="14454" y="13528"/>
                      <a:pt x="12382" y="16192"/>
                    </a:cubicBezTo>
                    <a:cubicBezTo>
                      <a:pt x="9939" y="19332"/>
                      <a:pt x="8572" y="23177"/>
                      <a:pt x="6667" y="26670"/>
                    </a:cubicBezTo>
                    <a:cubicBezTo>
                      <a:pt x="5397" y="31432"/>
                      <a:pt x="4007" y="36164"/>
                      <a:pt x="2857" y="40957"/>
                    </a:cubicBezTo>
                    <a:cubicBezTo>
                      <a:pt x="1201" y="47859"/>
                      <a:pt x="932" y="50622"/>
                      <a:pt x="0" y="57150"/>
                    </a:cubicBezTo>
                    <a:cubicBezTo>
                      <a:pt x="635" y="61912"/>
                      <a:pt x="1226" y="66681"/>
                      <a:pt x="1905" y="71437"/>
                    </a:cubicBezTo>
                    <a:cubicBezTo>
                      <a:pt x="2178" y="73349"/>
                      <a:pt x="2164" y="75349"/>
                      <a:pt x="2857" y="77152"/>
                    </a:cubicBezTo>
                    <a:cubicBezTo>
                      <a:pt x="6525" y="86690"/>
                      <a:pt x="5375" y="81826"/>
                      <a:pt x="12382" y="86677"/>
                    </a:cubicBezTo>
                    <a:cubicBezTo>
                      <a:pt x="27440" y="97101"/>
                      <a:pt x="9949" y="88347"/>
                      <a:pt x="27622" y="96202"/>
                    </a:cubicBezTo>
                    <a:cubicBezTo>
                      <a:pt x="33020" y="94615"/>
                      <a:pt x="38626" y="93616"/>
                      <a:pt x="43815" y="91440"/>
                    </a:cubicBezTo>
                    <a:cubicBezTo>
                      <a:pt x="48536" y="89460"/>
                      <a:pt x="52890" y="86660"/>
                      <a:pt x="57150" y="83820"/>
                    </a:cubicBezTo>
                    <a:cubicBezTo>
                      <a:pt x="59585" y="82196"/>
                      <a:pt x="61243" y="79499"/>
                      <a:pt x="63817" y="78105"/>
                    </a:cubicBezTo>
                    <a:cubicBezTo>
                      <a:pt x="68950" y="75325"/>
                      <a:pt x="74654" y="73758"/>
                      <a:pt x="80010" y="71437"/>
                    </a:cubicBezTo>
                    <a:cubicBezTo>
                      <a:pt x="84181" y="69630"/>
                      <a:pt x="88254" y="67603"/>
                      <a:pt x="92392" y="65722"/>
                    </a:cubicBezTo>
                    <a:cubicBezTo>
                      <a:pt x="95239" y="64428"/>
                      <a:pt x="98168" y="63311"/>
                      <a:pt x="100965" y="61912"/>
                    </a:cubicBezTo>
                    <a:cubicBezTo>
                      <a:pt x="110661" y="57064"/>
                      <a:pt x="114596" y="55403"/>
                      <a:pt x="123825" y="49530"/>
                    </a:cubicBezTo>
                    <a:cubicBezTo>
                      <a:pt x="127095" y="47449"/>
                      <a:pt x="130271" y="45216"/>
                      <a:pt x="133350" y="42862"/>
                    </a:cubicBezTo>
                    <a:cubicBezTo>
                      <a:pt x="143799" y="34871"/>
                      <a:pt x="136087" y="39112"/>
                      <a:pt x="143827" y="35242"/>
                    </a:cubicBezTo>
                    <a:cubicBezTo>
                      <a:pt x="145097" y="33337"/>
                      <a:pt x="146171" y="31286"/>
                      <a:pt x="147637" y="29527"/>
                    </a:cubicBezTo>
                    <a:cubicBezTo>
                      <a:pt x="149362" y="27457"/>
                      <a:pt x="152932" y="26473"/>
                      <a:pt x="153352" y="23812"/>
                    </a:cubicBezTo>
                    <a:cubicBezTo>
                      <a:pt x="155519" y="10089"/>
                      <a:pt x="141783" y="1768"/>
                      <a:pt x="129540" y="952"/>
                    </a:cubicBezTo>
                    <a:lnTo>
                      <a:pt x="115252" y="0"/>
                    </a:lnTo>
                    <a:cubicBezTo>
                      <a:pt x="109220" y="317"/>
                      <a:pt x="103088" y="-184"/>
                      <a:pt x="97155" y="952"/>
                    </a:cubicBezTo>
                    <a:cubicBezTo>
                      <a:pt x="88074" y="2691"/>
                      <a:pt x="70485" y="8572"/>
                      <a:pt x="70485" y="8572"/>
                    </a:cubicBezTo>
                    <a:cubicBezTo>
                      <a:pt x="62230" y="7937"/>
                      <a:pt x="53931" y="7727"/>
                      <a:pt x="45720" y="6667"/>
                    </a:cubicBezTo>
                    <a:cubicBezTo>
                      <a:pt x="28215" y="4408"/>
                      <a:pt x="28098" y="4286"/>
                      <a:pt x="23812" y="4762"/>
                    </a:cubicBez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58" name="Star: 4 Points 4757">
              <a:extLst>
                <a:ext uri="{FF2B5EF4-FFF2-40B4-BE49-F238E27FC236}">
                  <a16:creationId xmlns:a16="http://schemas.microsoft.com/office/drawing/2014/main" id="{EF7EB22E-52F7-C716-AB29-3B982E8D2D07}"/>
                </a:ext>
              </a:extLst>
            </p:cNvPr>
            <p:cNvSpPr/>
            <p:nvPr/>
          </p:nvSpPr>
          <p:spPr>
            <a:xfrm rot="4362207">
              <a:off x="10186118" y="5510849"/>
              <a:ext cx="225266" cy="201331"/>
            </a:xfrm>
            <a:prstGeom prst="star4">
              <a:avLst>
                <a:gd name="adj" fmla="val 2099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60" name="Star: 4 Points 4759">
              <a:extLst>
                <a:ext uri="{FF2B5EF4-FFF2-40B4-BE49-F238E27FC236}">
                  <a16:creationId xmlns:a16="http://schemas.microsoft.com/office/drawing/2014/main" id="{A0FB227A-E0DA-6C30-2C86-0496EEAFD343}"/>
                </a:ext>
              </a:extLst>
            </p:cNvPr>
            <p:cNvSpPr/>
            <p:nvPr/>
          </p:nvSpPr>
          <p:spPr>
            <a:xfrm rot="4362207">
              <a:off x="10608438" y="5475270"/>
              <a:ext cx="162082" cy="169454"/>
            </a:xfrm>
            <a:prstGeom prst="star4">
              <a:avLst>
                <a:gd name="adj" fmla="val 2099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61" name="Star: 4 Points 4760">
              <a:extLst>
                <a:ext uri="{FF2B5EF4-FFF2-40B4-BE49-F238E27FC236}">
                  <a16:creationId xmlns:a16="http://schemas.microsoft.com/office/drawing/2014/main" id="{2B9F3B03-83A8-1E72-7BED-07E7BA71FA64}"/>
                </a:ext>
              </a:extLst>
            </p:cNvPr>
            <p:cNvSpPr/>
            <p:nvPr/>
          </p:nvSpPr>
          <p:spPr>
            <a:xfrm rot="4362207">
              <a:off x="10483357" y="5741694"/>
              <a:ext cx="111086" cy="136396"/>
            </a:xfrm>
            <a:prstGeom prst="star4">
              <a:avLst>
                <a:gd name="adj" fmla="val 2099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62" name="Pentagon 4761">
              <a:extLst>
                <a:ext uri="{FF2B5EF4-FFF2-40B4-BE49-F238E27FC236}">
                  <a16:creationId xmlns:a16="http://schemas.microsoft.com/office/drawing/2014/main" id="{829DC695-E368-921D-FD7D-4748C703A95B}"/>
                </a:ext>
              </a:extLst>
            </p:cNvPr>
            <p:cNvSpPr/>
            <p:nvPr/>
          </p:nvSpPr>
          <p:spPr>
            <a:xfrm>
              <a:off x="10783775" y="5784874"/>
              <a:ext cx="137666" cy="99487"/>
            </a:xfrm>
            <a:prstGeom prst="pentag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63" name="Star: 4 Points 4762">
              <a:extLst>
                <a:ext uri="{FF2B5EF4-FFF2-40B4-BE49-F238E27FC236}">
                  <a16:creationId xmlns:a16="http://schemas.microsoft.com/office/drawing/2014/main" id="{CC3C3FE1-4034-A7D5-8A09-B12DD0A9241E}"/>
                </a:ext>
              </a:extLst>
            </p:cNvPr>
            <p:cNvSpPr/>
            <p:nvPr/>
          </p:nvSpPr>
          <p:spPr>
            <a:xfrm rot="4362207">
              <a:off x="10552308" y="6027317"/>
              <a:ext cx="111086" cy="136396"/>
            </a:xfrm>
            <a:prstGeom prst="star4">
              <a:avLst>
                <a:gd name="adj" fmla="val 2099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64" name="Star: 4 Points 4763">
              <a:extLst>
                <a:ext uri="{FF2B5EF4-FFF2-40B4-BE49-F238E27FC236}">
                  <a16:creationId xmlns:a16="http://schemas.microsoft.com/office/drawing/2014/main" id="{6F367AFF-5205-06B6-04AA-7E4EF0D08857}"/>
                </a:ext>
              </a:extLst>
            </p:cNvPr>
            <p:cNvSpPr/>
            <p:nvPr/>
          </p:nvSpPr>
          <p:spPr>
            <a:xfrm rot="4362207">
              <a:off x="10216029" y="5915161"/>
              <a:ext cx="111086" cy="136396"/>
            </a:xfrm>
            <a:prstGeom prst="star4">
              <a:avLst>
                <a:gd name="adj" fmla="val 2099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65" name="Freeform: Shape 4764">
              <a:extLst>
                <a:ext uri="{FF2B5EF4-FFF2-40B4-BE49-F238E27FC236}">
                  <a16:creationId xmlns:a16="http://schemas.microsoft.com/office/drawing/2014/main" id="{211812F0-03D4-BA7C-B820-83C0FDC01342}"/>
                </a:ext>
              </a:extLst>
            </p:cNvPr>
            <p:cNvSpPr/>
            <p:nvPr/>
          </p:nvSpPr>
          <p:spPr>
            <a:xfrm rot="267103">
              <a:off x="10255733" y="6009089"/>
              <a:ext cx="69286" cy="45719"/>
            </a:xfrm>
            <a:custGeom>
              <a:avLst/>
              <a:gdLst>
                <a:gd name="csX0" fmla="*/ 23812 w 153579"/>
                <a:gd name="csY0" fmla="*/ 4762 h 96202"/>
                <a:gd name="csX1" fmla="*/ 20002 w 153579"/>
                <a:gd name="csY1" fmla="*/ 9525 h 96202"/>
                <a:gd name="csX2" fmla="*/ 12382 w 153579"/>
                <a:gd name="csY2" fmla="*/ 16192 h 96202"/>
                <a:gd name="csX3" fmla="*/ 6667 w 153579"/>
                <a:gd name="csY3" fmla="*/ 26670 h 96202"/>
                <a:gd name="csX4" fmla="*/ 2857 w 153579"/>
                <a:gd name="csY4" fmla="*/ 40957 h 96202"/>
                <a:gd name="csX5" fmla="*/ 0 w 153579"/>
                <a:gd name="csY5" fmla="*/ 57150 h 96202"/>
                <a:gd name="csX6" fmla="*/ 1905 w 153579"/>
                <a:gd name="csY6" fmla="*/ 71437 h 96202"/>
                <a:gd name="csX7" fmla="*/ 2857 w 153579"/>
                <a:gd name="csY7" fmla="*/ 77152 h 96202"/>
                <a:gd name="csX8" fmla="*/ 12382 w 153579"/>
                <a:gd name="csY8" fmla="*/ 86677 h 96202"/>
                <a:gd name="csX9" fmla="*/ 27622 w 153579"/>
                <a:gd name="csY9" fmla="*/ 96202 h 96202"/>
                <a:gd name="csX10" fmla="*/ 43815 w 153579"/>
                <a:gd name="csY10" fmla="*/ 91440 h 96202"/>
                <a:gd name="csX11" fmla="*/ 57150 w 153579"/>
                <a:gd name="csY11" fmla="*/ 83820 h 96202"/>
                <a:gd name="csX12" fmla="*/ 63817 w 153579"/>
                <a:gd name="csY12" fmla="*/ 78105 h 96202"/>
                <a:gd name="csX13" fmla="*/ 80010 w 153579"/>
                <a:gd name="csY13" fmla="*/ 71437 h 96202"/>
                <a:gd name="csX14" fmla="*/ 92392 w 153579"/>
                <a:gd name="csY14" fmla="*/ 65722 h 96202"/>
                <a:gd name="csX15" fmla="*/ 100965 w 153579"/>
                <a:gd name="csY15" fmla="*/ 61912 h 96202"/>
                <a:gd name="csX16" fmla="*/ 123825 w 153579"/>
                <a:gd name="csY16" fmla="*/ 49530 h 96202"/>
                <a:gd name="csX17" fmla="*/ 133350 w 153579"/>
                <a:gd name="csY17" fmla="*/ 42862 h 96202"/>
                <a:gd name="csX18" fmla="*/ 143827 w 153579"/>
                <a:gd name="csY18" fmla="*/ 35242 h 96202"/>
                <a:gd name="csX19" fmla="*/ 147637 w 153579"/>
                <a:gd name="csY19" fmla="*/ 29527 h 96202"/>
                <a:gd name="csX20" fmla="*/ 153352 w 153579"/>
                <a:gd name="csY20" fmla="*/ 23812 h 96202"/>
                <a:gd name="csX21" fmla="*/ 129540 w 153579"/>
                <a:gd name="csY21" fmla="*/ 952 h 96202"/>
                <a:gd name="csX22" fmla="*/ 115252 w 153579"/>
                <a:gd name="csY22" fmla="*/ 0 h 96202"/>
                <a:gd name="csX23" fmla="*/ 97155 w 153579"/>
                <a:gd name="csY23" fmla="*/ 952 h 96202"/>
                <a:gd name="csX24" fmla="*/ 70485 w 153579"/>
                <a:gd name="csY24" fmla="*/ 8572 h 96202"/>
                <a:gd name="csX25" fmla="*/ 45720 w 153579"/>
                <a:gd name="csY25" fmla="*/ 6667 h 96202"/>
                <a:gd name="csX26" fmla="*/ 23812 w 153579"/>
                <a:gd name="csY26" fmla="*/ 4762 h 9620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</a:cxnLst>
              <a:rect l="l" t="t" r="r" b="b"/>
              <a:pathLst>
                <a:path w="153579" h="96202">
                  <a:moveTo>
                    <a:pt x="23812" y="4762"/>
                  </a:moveTo>
                  <a:cubicBezTo>
                    <a:pt x="19526" y="5238"/>
                    <a:pt x="21440" y="8087"/>
                    <a:pt x="20002" y="9525"/>
                  </a:cubicBezTo>
                  <a:cubicBezTo>
                    <a:pt x="17616" y="11911"/>
                    <a:pt x="14454" y="13528"/>
                    <a:pt x="12382" y="16192"/>
                  </a:cubicBezTo>
                  <a:cubicBezTo>
                    <a:pt x="9939" y="19332"/>
                    <a:pt x="8572" y="23177"/>
                    <a:pt x="6667" y="26670"/>
                  </a:cubicBezTo>
                  <a:cubicBezTo>
                    <a:pt x="5397" y="31432"/>
                    <a:pt x="4007" y="36164"/>
                    <a:pt x="2857" y="40957"/>
                  </a:cubicBezTo>
                  <a:cubicBezTo>
                    <a:pt x="1201" y="47859"/>
                    <a:pt x="932" y="50622"/>
                    <a:pt x="0" y="57150"/>
                  </a:cubicBezTo>
                  <a:cubicBezTo>
                    <a:pt x="635" y="61912"/>
                    <a:pt x="1226" y="66681"/>
                    <a:pt x="1905" y="71437"/>
                  </a:cubicBezTo>
                  <a:cubicBezTo>
                    <a:pt x="2178" y="73349"/>
                    <a:pt x="2164" y="75349"/>
                    <a:pt x="2857" y="77152"/>
                  </a:cubicBezTo>
                  <a:cubicBezTo>
                    <a:pt x="6525" y="86690"/>
                    <a:pt x="5375" y="81826"/>
                    <a:pt x="12382" y="86677"/>
                  </a:cubicBezTo>
                  <a:cubicBezTo>
                    <a:pt x="27440" y="97101"/>
                    <a:pt x="9949" y="88347"/>
                    <a:pt x="27622" y="96202"/>
                  </a:cubicBezTo>
                  <a:cubicBezTo>
                    <a:pt x="33020" y="94615"/>
                    <a:pt x="38626" y="93616"/>
                    <a:pt x="43815" y="91440"/>
                  </a:cubicBezTo>
                  <a:cubicBezTo>
                    <a:pt x="48536" y="89460"/>
                    <a:pt x="52890" y="86660"/>
                    <a:pt x="57150" y="83820"/>
                  </a:cubicBezTo>
                  <a:cubicBezTo>
                    <a:pt x="59585" y="82196"/>
                    <a:pt x="61243" y="79499"/>
                    <a:pt x="63817" y="78105"/>
                  </a:cubicBezTo>
                  <a:cubicBezTo>
                    <a:pt x="68950" y="75325"/>
                    <a:pt x="74654" y="73758"/>
                    <a:pt x="80010" y="71437"/>
                  </a:cubicBezTo>
                  <a:cubicBezTo>
                    <a:pt x="84181" y="69630"/>
                    <a:pt x="88254" y="67603"/>
                    <a:pt x="92392" y="65722"/>
                  </a:cubicBezTo>
                  <a:cubicBezTo>
                    <a:pt x="95239" y="64428"/>
                    <a:pt x="98168" y="63311"/>
                    <a:pt x="100965" y="61912"/>
                  </a:cubicBezTo>
                  <a:cubicBezTo>
                    <a:pt x="110661" y="57064"/>
                    <a:pt x="114596" y="55403"/>
                    <a:pt x="123825" y="49530"/>
                  </a:cubicBezTo>
                  <a:cubicBezTo>
                    <a:pt x="127095" y="47449"/>
                    <a:pt x="130271" y="45216"/>
                    <a:pt x="133350" y="42862"/>
                  </a:cubicBezTo>
                  <a:cubicBezTo>
                    <a:pt x="143799" y="34871"/>
                    <a:pt x="136087" y="39112"/>
                    <a:pt x="143827" y="35242"/>
                  </a:cubicBezTo>
                  <a:cubicBezTo>
                    <a:pt x="145097" y="33337"/>
                    <a:pt x="146171" y="31286"/>
                    <a:pt x="147637" y="29527"/>
                  </a:cubicBezTo>
                  <a:cubicBezTo>
                    <a:pt x="149362" y="27457"/>
                    <a:pt x="152932" y="26473"/>
                    <a:pt x="153352" y="23812"/>
                  </a:cubicBezTo>
                  <a:cubicBezTo>
                    <a:pt x="155519" y="10089"/>
                    <a:pt x="141783" y="1768"/>
                    <a:pt x="129540" y="952"/>
                  </a:cubicBezTo>
                  <a:lnTo>
                    <a:pt x="115252" y="0"/>
                  </a:lnTo>
                  <a:cubicBezTo>
                    <a:pt x="109220" y="317"/>
                    <a:pt x="103088" y="-184"/>
                    <a:pt x="97155" y="952"/>
                  </a:cubicBezTo>
                  <a:cubicBezTo>
                    <a:pt x="88074" y="2691"/>
                    <a:pt x="70485" y="8572"/>
                    <a:pt x="70485" y="8572"/>
                  </a:cubicBezTo>
                  <a:cubicBezTo>
                    <a:pt x="62230" y="7937"/>
                    <a:pt x="53931" y="7727"/>
                    <a:pt x="45720" y="6667"/>
                  </a:cubicBezTo>
                  <a:cubicBezTo>
                    <a:pt x="28215" y="4408"/>
                    <a:pt x="28098" y="4286"/>
                    <a:pt x="23812" y="4762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66" name="Freeform: Shape 4765">
              <a:extLst>
                <a:ext uri="{FF2B5EF4-FFF2-40B4-BE49-F238E27FC236}">
                  <a16:creationId xmlns:a16="http://schemas.microsoft.com/office/drawing/2014/main" id="{1689E983-FCFB-712A-A80B-AE099F5E9D4C}"/>
                </a:ext>
              </a:extLst>
            </p:cNvPr>
            <p:cNvSpPr/>
            <p:nvPr/>
          </p:nvSpPr>
          <p:spPr>
            <a:xfrm flipH="1" flipV="1">
              <a:off x="10760102" y="5698199"/>
              <a:ext cx="45719" cy="45719"/>
            </a:xfrm>
            <a:custGeom>
              <a:avLst/>
              <a:gdLst>
                <a:gd name="csX0" fmla="*/ 13335 w 102333"/>
                <a:gd name="csY0" fmla="*/ 15240 h 112432"/>
                <a:gd name="csX1" fmla="*/ 1905 w 102333"/>
                <a:gd name="csY1" fmla="*/ 28575 h 112432"/>
                <a:gd name="csX2" fmla="*/ 0 w 102333"/>
                <a:gd name="csY2" fmla="*/ 37148 h 112432"/>
                <a:gd name="csX3" fmla="*/ 952 w 102333"/>
                <a:gd name="csY3" fmla="*/ 57150 h 112432"/>
                <a:gd name="csX4" fmla="*/ 1905 w 102333"/>
                <a:gd name="csY4" fmla="*/ 68580 h 112432"/>
                <a:gd name="csX5" fmla="*/ 4762 w 102333"/>
                <a:gd name="csY5" fmla="*/ 76200 h 112432"/>
                <a:gd name="csX6" fmla="*/ 7620 w 102333"/>
                <a:gd name="csY6" fmla="*/ 82868 h 112432"/>
                <a:gd name="csX7" fmla="*/ 20955 w 102333"/>
                <a:gd name="csY7" fmla="*/ 91440 h 112432"/>
                <a:gd name="csX8" fmla="*/ 48577 w 102333"/>
                <a:gd name="csY8" fmla="*/ 99060 h 112432"/>
                <a:gd name="csX9" fmla="*/ 55245 w 102333"/>
                <a:gd name="csY9" fmla="*/ 101918 h 112432"/>
                <a:gd name="csX10" fmla="*/ 65722 w 102333"/>
                <a:gd name="csY10" fmla="*/ 105728 h 112432"/>
                <a:gd name="csX11" fmla="*/ 81915 w 102333"/>
                <a:gd name="csY11" fmla="*/ 111443 h 112432"/>
                <a:gd name="csX12" fmla="*/ 84772 w 102333"/>
                <a:gd name="csY12" fmla="*/ 112395 h 112432"/>
                <a:gd name="csX13" fmla="*/ 100965 w 102333"/>
                <a:gd name="csY13" fmla="*/ 97155 h 112432"/>
                <a:gd name="csX14" fmla="*/ 98107 w 102333"/>
                <a:gd name="csY14" fmla="*/ 41910 h 112432"/>
                <a:gd name="csX15" fmla="*/ 63817 w 102333"/>
                <a:gd name="csY15" fmla="*/ 3810 h 112432"/>
                <a:gd name="csX16" fmla="*/ 53340 w 102333"/>
                <a:gd name="csY16" fmla="*/ 0 h 112432"/>
                <a:gd name="csX17" fmla="*/ 37147 w 102333"/>
                <a:gd name="csY17" fmla="*/ 1905 h 112432"/>
                <a:gd name="csX18" fmla="*/ 13335 w 102333"/>
                <a:gd name="csY18" fmla="*/ 15240 h 11243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102333" h="112432">
                  <a:moveTo>
                    <a:pt x="13335" y="15240"/>
                  </a:moveTo>
                  <a:cubicBezTo>
                    <a:pt x="7461" y="19685"/>
                    <a:pt x="5661" y="20646"/>
                    <a:pt x="1905" y="28575"/>
                  </a:cubicBezTo>
                  <a:cubicBezTo>
                    <a:pt x="652" y="31221"/>
                    <a:pt x="635" y="34290"/>
                    <a:pt x="0" y="37148"/>
                  </a:cubicBezTo>
                  <a:cubicBezTo>
                    <a:pt x="317" y="43815"/>
                    <a:pt x="548" y="50487"/>
                    <a:pt x="952" y="57150"/>
                  </a:cubicBezTo>
                  <a:cubicBezTo>
                    <a:pt x="1183" y="60966"/>
                    <a:pt x="1155" y="64831"/>
                    <a:pt x="1905" y="68580"/>
                  </a:cubicBezTo>
                  <a:cubicBezTo>
                    <a:pt x="2437" y="71240"/>
                    <a:pt x="3755" y="73681"/>
                    <a:pt x="4762" y="76200"/>
                  </a:cubicBezTo>
                  <a:cubicBezTo>
                    <a:pt x="5660" y="78445"/>
                    <a:pt x="6244" y="80880"/>
                    <a:pt x="7620" y="82868"/>
                  </a:cubicBezTo>
                  <a:cubicBezTo>
                    <a:pt x="11614" y="88637"/>
                    <a:pt x="14477" y="89514"/>
                    <a:pt x="20955" y="91440"/>
                  </a:cubicBezTo>
                  <a:cubicBezTo>
                    <a:pt x="30110" y="94162"/>
                    <a:pt x="39798" y="95297"/>
                    <a:pt x="48577" y="99060"/>
                  </a:cubicBezTo>
                  <a:cubicBezTo>
                    <a:pt x="50800" y="100013"/>
                    <a:pt x="52991" y="101041"/>
                    <a:pt x="55245" y="101918"/>
                  </a:cubicBezTo>
                  <a:cubicBezTo>
                    <a:pt x="58708" y="103265"/>
                    <a:pt x="62306" y="104264"/>
                    <a:pt x="65722" y="105728"/>
                  </a:cubicBezTo>
                  <a:cubicBezTo>
                    <a:pt x="80138" y="111906"/>
                    <a:pt x="69910" y="109727"/>
                    <a:pt x="81915" y="111443"/>
                  </a:cubicBezTo>
                  <a:cubicBezTo>
                    <a:pt x="82867" y="111760"/>
                    <a:pt x="83794" y="112621"/>
                    <a:pt x="84772" y="112395"/>
                  </a:cubicBezTo>
                  <a:cubicBezTo>
                    <a:pt x="96839" y="109610"/>
                    <a:pt x="94578" y="108104"/>
                    <a:pt x="100965" y="97155"/>
                  </a:cubicBezTo>
                  <a:cubicBezTo>
                    <a:pt x="102329" y="78043"/>
                    <a:pt x="104167" y="62398"/>
                    <a:pt x="98107" y="41910"/>
                  </a:cubicBezTo>
                  <a:cubicBezTo>
                    <a:pt x="92347" y="22436"/>
                    <a:pt x="79937" y="12945"/>
                    <a:pt x="63817" y="3810"/>
                  </a:cubicBezTo>
                  <a:cubicBezTo>
                    <a:pt x="60584" y="1978"/>
                    <a:pt x="56832" y="1270"/>
                    <a:pt x="53340" y="0"/>
                  </a:cubicBezTo>
                  <a:cubicBezTo>
                    <a:pt x="47942" y="635"/>
                    <a:pt x="42522" y="1099"/>
                    <a:pt x="37147" y="1905"/>
                  </a:cubicBezTo>
                  <a:cubicBezTo>
                    <a:pt x="33688" y="2424"/>
                    <a:pt x="19209" y="10795"/>
                    <a:pt x="13335" y="15240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67" name="Freeform: Shape 4766">
              <a:extLst>
                <a:ext uri="{FF2B5EF4-FFF2-40B4-BE49-F238E27FC236}">
                  <a16:creationId xmlns:a16="http://schemas.microsoft.com/office/drawing/2014/main" id="{1C6E3C60-7003-2150-D9A2-9E4F619241E3}"/>
                </a:ext>
              </a:extLst>
            </p:cNvPr>
            <p:cNvSpPr/>
            <p:nvPr/>
          </p:nvSpPr>
          <p:spPr>
            <a:xfrm flipH="1" flipV="1">
              <a:off x="10364815" y="6016959"/>
              <a:ext cx="45719" cy="45719"/>
            </a:xfrm>
            <a:custGeom>
              <a:avLst/>
              <a:gdLst>
                <a:gd name="csX0" fmla="*/ 13335 w 102333"/>
                <a:gd name="csY0" fmla="*/ 15240 h 112432"/>
                <a:gd name="csX1" fmla="*/ 1905 w 102333"/>
                <a:gd name="csY1" fmla="*/ 28575 h 112432"/>
                <a:gd name="csX2" fmla="*/ 0 w 102333"/>
                <a:gd name="csY2" fmla="*/ 37148 h 112432"/>
                <a:gd name="csX3" fmla="*/ 952 w 102333"/>
                <a:gd name="csY3" fmla="*/ 57150 h 112432"/>
                <a:gd name="csX4" fmla="*/ 1905 w 102333"/>
                <a:gd name="csY4" fmla="*/ 68580 h 112432"/>
                <a:gd name="csX5" fmla="*/ 4762 w 102333"/>
                <a:gd name="csY5" fmla="*/ 76200 h 112432"/>
                <a:gd name="csX6" fmla="*/ 7620 w 102333"/>
                <a:gd name="csY6" fmla="*/ 82868 h 112432"/>
                <a:gd name="csX7" fmla="*/ 20955 w 102333"/>
                <a:gd name="csY7" fmla="*/ 91440 h 112432"/>
                <a:gd name="csX8" fmla="*/ 48577 w 102333"/>
                <a:gd name="csY8" fmla="*/ 99060 h 112432"/>
                <a:gd name="csX9" fmla="*/ 55245 w 102333"/>
                <a:gd name="csY9" fmla="*/ 101918 h 112432"/>
                <a:gd name="csX10" fmla="*/ 65722 w 102333"/>
                <a:gd name="csY10" fmla="*/ 105728 h 112432"/>
                <a:gd name="csX11" fmla="*/ 81915 w 102333"/>
                <a:gd name="csY11" fmla="*/ 111443 h 112432"/>
                <a:gd name="csX12" fmla="*/ 84772 w 102333"/>
                <a:gd name="csY12" fmla="*/ 112395 h 112432"/>
                <a:gd name="csX13" fmla="*/ 100965 w 102333"/>
                <a:gd name="csY13" fmla="*/ 97155 h 112432"/>
                <a:gd name="csX14" fmla="*/ 98107 w 102333"/>
                <a:gd name="csY14" fmla="*/ 41910 h 112432"/>
                <a:gd name="csX15" fmla="*/ 63817 w 102333"/>
                <a:gd name="csY15" fmla="*/ 3810 h 112432"/>
                <a:gd name="csX16" fmla="*/ 53340 w 102333"/>
                <a:gd name="csY16" fmla="*/ 0 h 112432"/>
                <a:gd name="csX17" fmla="*/ 37147 w 102333"/>
                <a:gd name="csY17" fmla="*/ 1905 h 112432"/>
                <a:gd name="csX18" fmla="*/ 13335 w 102333"/>
                <a:gd name="csY18" fmla="*/ 15240 h 11243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102333" h="112432">
                  <a:moveTo>
                    <a:pt x="13335" y="15240"/>
                  </a:moveTo>
                  <a:cubicBezTo>
                    <a:pt x="7461" y="19685"/>
                    <a:pt x="5661" y="20646"/>
                    <a:pt x="1905" y="28575"/>
                  </a:cubicBezTo>
                  <a:cubicBezTo>
                    <a:pt x="652" y="31221"/>
                    <a:pt x="635" y="34290"/>
                    <a:pt x="0" y="37148"/>
                  </a:cubicBezTo>
                  <a:cubicBezTo>
                    <a:pt x="317" y="43815"/>
                    <a:pt x="548" y="50487"/>
                    <a:pt x="952" y="57150"/>
                  </a:cubicBezTo>
                  <a:cubicBezTo>
                    <a:pt x="1183" y="60966"/>
                    <a:pt x="1155" y="64831"/>
                    <a:pt x="1905" y="68580"/>
                  </a:cubicBezTo>
                  <a:cubicBezTo>
                    <a:pt x="2437" y="71240"/>
                    <a:pt x="3755" y="73681"/>
                    <a:pt x="4762" y="76200"/>
                  </a:cubicBezTo>
                  <a:cubicBezTo>
                    <a:pt x="5660" y="78445"/>
                    <a:pt x="6244" y="80880"/>
                    <a:pt x="7620" y="82868"/>
                  </a:cubicBezTo>
                  <a:cubicBezTo>
                    <a:pt x="11614" y="88637"/>
                    <a:pt x="14477" y="89514"/>
                    <a:pt x="20955" y="91440"/>
                  </a:cubicBezTo>
                  <a:cubicBezTo>
                    <a:pt x="30110" y="94162"/>
                    <a:pt x="39798" y="95297"/>
                    <a:pt x="48577" y="99060"/>
                  </a:cubicBezTo>
                  <a:cubicBezTo>
                    <a:pt x="50800" y="100013"/>
                    <a:pt x="52991" y="101041"/>
                    <a:pt x="55245" y="101918"/>
                  </a:cubicBezTo>
                  <a:cubicBezTo>
                    <a:pt x="58708" y="103265"/>
                    <a:pt x="62306" y="104264"/>
                    <a:pt x="65722" y="105728"/>
                  </a:cubicBezTo>
                  <a:cubicBezTo>
                    <a:pt x="80138" y="111906"/>
                    <a:pt x="69910" y="109727"/>
                    <a:pt x="81915" y="111443"/>
                  </a:cubicBezTo>
                  <a:cubicBezTo>
                    <a:pt x="82867" y="111760"/>
                    <a:pt x="83794" y="112621"/>
                    <a:pt x="84772" y="112395"/>
                  </a:cubicBezTo>
                  <a:cubicBezTo>
                    <a:pt x="96839" y="109610"/>
                    <a:pt x="94578" y="108104"/>
                    <a:pt x="100965" y="97155"/>
                  </a:cubicBezTo>
                  <a:cubicBezTo>
                    <a:pt x="102329" y="78043"/>
                    <a:pt x="104167" y="62398"/>
                    <a:pt x="98107" y="41910"/>
                  </a:cubicBezTo>
                  <a:cubicBezTo>
                    <a:pt x="92347" y="22436"/>
                    <a:pt x="79937" y="12945"/>
                    <a:pt x="63817" y="3810"/>
                  </a:cubicBezTo>
                  <a:cubicBezTo>
                    <a:pt x="60584" y="1978"/>
                    <a:pt x="56832" y="1270"/>
                    <a:pt x="53340" y="0"/>
                  </a:cubicBezTo>
                  <a:cubicBezTo>
                    <a:pt x="47942" y="635"/>
                    <a:pt x="42522" y="1099"/>
                    <a:pt x="37147" y="1905"/>
                  </a:cubicBezTo>
                  <a:cubicBezTo>
                    <a:pt x="33688" y="2424"/>
                    <a:pt x="19209" y="10795"/>
                    <a:pt x="13335" y="15240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12693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BC701-02C3-E8EA-D57D-D069EE277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4" name="Rectangle: Rounded Corners 5453">
            <a:extLst>
              <a:ext uri="{FF2B5EF4-FFF2-40B4-BE49-F238E27FC236}">
                <a16:creationId xmlns:a16="http://schemas.microsoft.com/office/drawing/2014/main" id="{784DF2E5-2EA5-9F3D-9690-E733790C3722}"/>
              </a:ext>
            </a:extLst>
          </p:cNvPr>
          <p:cNvSpPr/>
          <p:nvPr/>
        </p:nvSpPr>
        <p:spPr>
          <a:xfrm>
            <a:off x="6601809" y="536894"/>
            <a:ext cx="5278123" cy="4637303"/>
          </a:xfrm>
          <a:prstGeom prst="roundRect">
            <a:avLst>
              <a:gd name="adj" fmla="val 9788"/>
            </a:avLst>
          </a:prstGeom>
          <a:solidFill>
            <a:srgbClr val="FAFBFF"/>
          </a:solidFill>
          <a:ln>
            <a:solidFill>
              <a:srgbClr val="A6C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9587488-F183-6931-C256-C46A1EF0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noProof="0" smtClean="0"/>
              <a:pPr/>
              <a:t>11</a:t>
            </a:fld>
            <a:endParaRPr lang="en-GB" noProof="0" dirty="0"/>
          </a:p>
        </p:txBody>
      </p:sp>
      <p:sp>
        <p:nvSpPr>
          <p:cNvPr id="4673" name="Title 1">
            <a:extLst>
              <a:ext uri="{FF2B5EF4-FFF2-40B4-BE49-F238E27FC236}">
                <a16:creationId xmlns:a16="http://schemas.microsoft.com/office/drawing/2014/main" id="{813CFD81-4BF4-4E61-0661-550CE9E83A4E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noProof="0" dirty="0">
                <a:latin typeface="Arial" panose="020B0604020202020204" pitchFamily="34" charset="0"/>
                <a:ea typeface="Inter Medium" panose="02000503000000020004" pitchFamily="2" charset="0"/>
              </a:rPr>
              <a:t>Section 5. Conclusions &amp; Outlook</a:t>
            </a:r>
            <a:endParaRPr lang="en-GB" sz="1200" noProof="0" dirty="0"/>
          </a:p>
          <a:p>
            <a:endParaRPr lang="en-GB" sz="1200" noProof="0" dirty="0"/>
          </a:p>
        </p:txBody>
      </p:sp>
      <p:sp>
        <p:nvSpPr>
          <p:cNvPr id="4674" name="Subtitle 8">
            <a:extLst>
              <a:ext uri="{FF2B5EF4-FFF2-40B4-BE49-F238E27FC236}">
                <a16:creationId xmlns:a16="http://schemas.microsoft.com/office/drawing/2014/main" id="{DD7966A6-CB34-4050-E765-9460960E6DF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437" y="630044"/>
            <a:ext cx="11540763" cy="371567"/>
          </a:xfrm>
        </p:spPr>
        <p:txBody>
          <a:bodyPr/>
          <a:lstStyle/>
          <a:p>
            <a:r>
              <a:rPr lang="en-GB" sz="2800" noProof="0" dirty="0">
                <a:solidFill>
                  <a:srgbClr val="0000CE"/>
                </a:solidFill>
              </a:rPr>
              <a:t>Conclusions &amp; Outlook</a:t>
            </a:r>
            <a:endParaRPr lang="en-GB" sz="4000" noProof="0" dirty="0">
              <a:solidFill>
                <a:srgbClr val="0000CE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DD80BDF-4A05-3B6A-D556-F87D1296D239}"/>
              </a:ext>
            </a:extLst>
          </p:cNvPr>
          <p:cNvGrpSpPr/>
          <p:nvPr/>
        </p:nvGrpSpPr>
        <p:grpSpPr>
          <a:xfrm>
            <a:off x="6937806" y="2250171"/>
            <a:ext cx="666046" cy="624277"/>
            <a:chOff x="5680758" y="3063746"/>
            <a:chExt cx="1405299" cy="141229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3F27848-C545-9966-D51A-031D32ECCBE6}"/>
                </a:ext>
              </a:extLst>
            </p:cNvPr>
            <p:cNvGrpSpPr/>
            <p:nvPr/>
          </p:nvGrpSpPr>
          <p:grpSpPr>
            <a:xfrm>
              <a:off x="5680758" y="3063746"/>
              <a:ext cx="1405299" cy="1412299"/>
              <a:chOff x="7403094" y="2255025"/>
              <a:chExt cx="1405299" cy="1412299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833EE35-F550-D53E-3546-CCE1935C6804}"/>
                  </a:ext>
                </a:extLst>
              </p:cNvPr>
              <p:cNvSpPr/>
              <p:nvPr/>
            </p:nvSpPr>
            <p:spPr>
              <a:xfrm>
                <a:off x="7403094" y="2255025"/>
                <a:ext cx="1405299" cy="1412299"/>
              </a:xfrm>
              <a:prstGeom prst="ellipse">
                <a:avLst/>
              </a:prstGeom>
              <a:solidFill>
                <a:srgbClr val="035AB5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454D9AF-0BF8-B82B-2FDF-236E49D4DBB7}"/>
                  </a:ext>
                </a:extLst>
              </p:cNvPr>
              <p:cNvSpPr/>
              <p:nvPr/>
            </p:nvSpPr>
            <p:spPr>
              <a:xfrm>
                <a:off x="7972837" y="2287792"/>
                <a:ext cx="241978" cy="66447"/>
              </a:xfrm>
              <a:prstGeom prst="ellipse">
                <a:avLst/>
              </a:prstGeom>
              <a:solidFill>
                <a:srgbClr val="F6C44F"/>
              </a:solidFill>
              <a:ln w="38100"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1A5DB13-EDF8-C863-2A09-7E3B4701134A}"/>
                  </a:ext>
                </a:extLst>
              </p:cNvPr>
              <p:cNvSpPr/>
              <p:nvPr/>
            </p:nvSpPr>
            <p:spPr>
              <a:xfrm rot="5400000">
                <a:off x="7358024" y="2926237"/>
                <a:ext cx="224435" cy="61209"/>
              </a:xfrm>
              <a:prstGeom prst="ellipse">
                <a:avLst/>
              </a:prstGeom>
              <a:solidFill>
                <a:srgbClr val="F6C44F"/>
              </a:solidFill>
              <a:ln w="38100"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E4497A1-1A84-CFDF-C7E1-16D1FDCA78A0}"/>
                  </a:ext>
                </a:extLst>
              </p:cNvPr>
              <p:cNvSpPr/>
              <p:nvPr/>
            </p:nvSpPr>
            <p:spPr>
              <a:xfrm rot="5400000">
                <a:off x="8626503" y="2925539"/>
                <a:ext cx="223042" cy="61209"/>
              </a:xfrm>
              <a:prstGeom prst="ellipse">
                <a:avLst/>
              </a:prstGeom>
              <a:solidFill>
                <a:srgbClr val="F6C44F"/>
              </a:solidFill>
              <a:ln w="38100"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76" name="Oval 5375">
                <a:extLst>
                  <a:ext uri="{FF2B5EF4-FFF2-40B4-BE49-F238E27FC236}">
                    <a16:creationId xmlns:a16="http://schemas.microsoft.com/office/drawing/2014/main" id="{02834B02-F6EE-5975-E1B2-44F648CCFD2D}"/>
                  </a:ext>
                </a:extLst>
              </p:cNvPr>
              <p:cNvSpPr/>
              <p:nvPr/>
            </p:nvSpPr>
            <p:spPr>
              <a:xfrm>
                <a:off x="8002137" y="3566571"/>
                <a:ext cx="226701" cy="66446"/>
              </a:xfrm>
              <a:prstGeom prst="ellipse">
                <a:avLst/>
              </a:prstGeom>
              <a:solidFill>
                <a:srgbClr val="F6C44F"/>
              </a:solidFill>
              <a:ln w="38100"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77" name="Cloud 5376">
                <a:extLst>
                  <a:ext uri="{FF2B5EF4-FFF2-40B4-BE49-F238E27FC236}">
                    <a16:creationId xmlns:a16="http://schemas.microsoft.com/office/drawing/2014/main" id="{C16C8D77-E270-C49D-6BB8-9A73D56CDC99}"/>
                  </a:ext>
                </a:extLst>
              </p:cNvPr>
              <p:cNvSpPr/>
              <p:nvPr/>
            </p:nvSpPr>
            <p:spPr>
              <a:xfrm rot="209906">
                <a:off x="7904582" y="2277137"/>
                <a:ext cx="360043" cy="106545"/>
              </a:xfrm>
              <a:prstGeom prst="cloud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78" name="Cloud 5377">
                <a:extLst>
                  <a:ext uri="{FF2B5EF4-FFF2-40B4-BE49-F238E27FC236}">
                    <a16:creationId xmlns:a16="http://schemas.microsoft.com/office/drawing/2014/main" id="{8A2D3BA9-4413-7620-BB9F-A66F0C3FEAC8}"/>
                  </a:ext>
                </a:extLst>
              </p:cNvPr>
              <p:cNvSpPr/>
              <p:nvPr/>
            </p:nvSpPr>
            <p:spPr>
              <a:xfrm rot="5400000">
                <a:off x="8550387" y="2914217"/>
                <a:ext cx="349804" cy="93913"/>
              </a:xfrm>
              <a:prstGeom prst="cloud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79" name="Cloud 5378">
                <a:extLst>
                  <a:ext uri="{FF2B5EF4-FFF2-40B4-BE49-F238E27FC236}">
                    <a16:creationId xmlns:a16="http://schemas.microsoft.com/office/drawing/2014/main" id="{11E8499D-9C6D-EF96-01A8-8F1060604892}"/>
                  </a:ext>
                </a:extLst>
              </p:cNvPr>
              <p:cNvSpPr/>
              <p:nvPr/>
            </p:nvSpPr>
            <p:spPr>
              <a:xfrm rot="5400000">
                <a:off x="7307807" y="2914228"/>
                <a:ext cx="349804" cy="113716"/>
              </a:xfrm>
              <a:prstGeom prst="cloud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80" name="Cloud 5379">
                <a:extLst>
                  <a:ext uri="{FF2B5EF4-FFF2-40B4-BE49-F238E27FC236}">
                    <a16:creationId xmlns:a16="http://schemas.microsoft.com/office/drawing/2014/main" id="{E8ABBC0E-4457-D137-2B23-AD0162C994A6}"/>
                  </a:ext>
                </a:extLst>
              </p:cNvPr>
              <p:cNvSpPr/>
              <p:nvPr/>
            </p:nvSpPr>
            <p:spPr>
              <a:xfrm rot="209906">
                <a:off x="7926874" y="3548432"/>
                <a:ext cx="360043" cy="96649"/>
              </a:xfrm>
              <a:prstGeom prst="cloud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Star: 4 Points 48">
              <a:extLst>
                <a:ext uri="{FF2B5EF4-FFF2-40B4-BE49-F238E27FC236}">
                  <a16:creationId xmlns:a16="http://schemas.microsoft.com/office/drawing/2014/main" id="{5C088AB2-98AA-4878-4F76-D130A3AD187F}"/>
                </a:ext>
              </a:extLst>
            </p:cNvPr>
            <p:cNvSpPr/>
            <p:nvPr/>
          </p:nvSpPr>
          <p:spPr>
            <a:xfrm rot="2984165">
              <a:off x="5761486" y="3219272"/>
              <a:ext cx="1292795" cy="1155343"/>
            </a:xfrm>
            <a:prstGeom prst="star4">
              <a:avLst>
                <a:gd name="adj" fmla="val 2461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66AB25D-C3F4-E9B8-FB70-ECDE34F9F2FB}"/>
                </a:ext>
              </a:extLst>
            </p:cNvPr>
            <p:cNvSpPr/>
            <p:nvPr/>
          </p:nvSpPr>
          <p:spPr>
            <a:xfrm rot="2698479">
              <a:off x="6499240" y="3988778"/>
              <a:ext cx="391045" cy="27386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1" name="Cloud 50">
              <a:extLst>
                <a:ext uri="{FF2B5EF4-FFF2-40B4-BE49-F238E27FC236}">
                  <a16:creationId xmlns:a16="http://schemas.microsoft.com/office/drawing/2014/main" id="{D917DD24-4D15-D9B8-01F1-E7DAF7065CEB}"/>
                </a:ext>
              </a:extLst>
            </p:cNvPr>
            <p:cNvSpPr/>
            <p:nvPr/>
          </p:nvSpPr>
          <p:spPr>
            <a:xfrm rot="8270139">
              <a:off x="6643403" y="4180317"/>
              <a:ext cx="349804" cy="93913"/>
            </a:xfrm>
            <a:prstGeom prst="cloud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B2A4A8E-BBB5-A05F-A90D-110A79D24246}"/>
                </a:ext>
              </a:extLst>
            </p:cNvPr>
            <p:cNvSpPr/>
            <p:nvPr/>
          </p:nvSpPr>
          <p:spPr>
            <a:xfrm rot="8172867">
              <a:off x="6706784" y="4207989"/>
              <a:ext cx="223042" cy="61209"/>
            </a:xfrm>
            <a:prstGeom prst="ellipse">
              <a:avLst/>
            </a:prstGeom>
            <a:solidFill>
              <a:srgbClr val="F6C44F"/>
            </a:solidFill>
            <a:ln w="38100"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7D898DB-B54A-23C6-F97B-936E957B4CDE}"/>
                </a:ext>
              </a:extLst>
            </p:cNvPr>
            <p:cNvSpPr/>
            <p:nvPr/>
          </p:nvSpPr>
          <p:spPr>
            <a:xfrm rot="19414501">
              <a:off x="6027246" y="3265760"/>
              <a:ext cx="88175" cy="2743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1EE7018-CE8E-EE80-218B-6351BC582C9A}"/>
                </a:ext>
              </a:extLst>
            </p:cNvPr>
            <p:cNvSpPr/>
            <p:nvPr/>
          </p:nvSpPr>
          <p:spPr>
            <a:xfrm rot="2884427">
              <a:off x="6731502" y="3352366"/>
              <a:ext cx="88175" cy="2743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A943E5A-A426-2F01-349F-91CCF22BE0E8}"/>
                </a:ext>
              </a:extLst>
            </p:cNvPr>
            <p:cNvSpPr/>
            <p:nvPr/>
          </p:nvSpPr>
          <p:spPr>
            <a:xfrm>
              <a:off x="5957267" y="4014112"/>
              <a:ext cx="181180" cy="162332"/>
            </a:xfrm>
            <a:custGeom>
              <a:avLst/>
              <a:gdLst>
                <a:gd name="csX0" fmla="*/ 50706 w 181180"/>
                <a:gd name="csY0" fmla="*/ 0 h 128126"/>
                <a:gd name="csX1" fmla="*/ 50706 w 181180"/>
                <a:gd name="csY1" fmla="*/ 0 h 128126"/>
                <a:gd name="csX2" fmla="*/ 41459 w 181180"/>
                <a:gd name="csY2" fmla="*/ 23631 h 128126"/>
                <a:gd name="csX3" fmla="*/ 34267 w 181180"/>
                <a:gd name="csY3" fmla="*/ 34933 h 128126"/>
                <a:gd name="csX4" fmla="*/ 30158 w 181180"/>
                <a:gd name="csY4" fmla="*/ 46234 h 128126"/>
                <a:gd name="csX5" fmla="*/ 20911 w 181180"/>
                <a:gd name="csY5" fmla="*/ 79111 h 128126"/>
                <a:gd name="csX6" fmla="*/ 17829 w 181180"/>
                <a:gd name="csY6" fmla="*/ 110961 h 128126"/>
                <a:gd name="csX7" fmla="*/ 6527 w 181180"/>
                <a:gd name="csY7" fmla="*/ 122263 h 128126"/>
                <a:gd name="csX8" fmla="*/ 363 w 181180"/>
                <a:gd name="csY8" fmla="*/ 127400 h 128126"/>
                <a:gd name="csX9" fmla="*/ 9609 w 181180"/>
                <a:gd name="csY9" fmla="*/ 125345 h 128126"/>
                <a:gd name="csX10" fmla="*/ 21938 w 181180"/>
                <a:gd name="csY10" fmla="*/ 122263 h 128126"/>
                <a:gd name="csX11" fmla="*/ 36322 w 181180"/>
                <a:gd name="csY11" fmla="*/ 118153 h 128126"/>
                <a:gd name="csX12" fmla="*/ 53788 w 181180"/>
                <a:gd name="csY12" fmla="*/ 116098 h 128126"/>
                <a:gd name="csX13" fmla="*/ 67145 w 181180"/>
                <a:gd name="csY13" fmla="*/ 110961 h 128126"/>
                <a:gd name="csX14" fmla="*/ 82556 w 181180"/>
                <a:gd name="csY14" fmla="*/ 105824 h 128126"/>
                <a:gd name="csX15" fmla="*/ 125707 w 181180"/>
                <a:gd name="csY15" fmla="*/ 100687 h 128126"/>
                <a:gd name="csX16" fmla="*/ 144201 w 181180"/>
                <a:gd name="csY16" fmla="*/ 98632 h 128126"/>
                <a:gd name="csX17" fmla="*/ 170914 w 181180"/>
                <a:gd name="csY17" fmla="*/ 94523 h 128126"/>
                <a:gd name="csX18" fmla="*/ 178106 w 181180"/>
                <a:gd name="csY18" fmla="*/ 56508 h 128126"/>
                <a:gd name="csX19" fmla="*/ 169886 w 181180"/>
                <a:gd name="csY19" fmla="*/ 58563 h 128126"/>
                <a:gd name="csX20" fmla="*/ 162694 w 181180"/>
                <a:gd name="csY20" fmla="*/ 62673 h 128126"/>
                <a:gd name="csX21" fmla="*/ 154475 w 181180"/>
                <a:gd name="csY21" fmla="*/ 66782 h 128126"/>
                <a:gd name="csX22" fmla="*/ 139064 w 181180"/>
                <a:gd name="csY22" fmla="*/ 77057 h 128126"/>
                <a:gd name="csX23" fmla="*/ 134954 w 181180"/>
                <a:gd name="csY23" fmla="*/ 75002 h 128126"/>
                <a:gd name="csX24" fmla="*/ 130844 w 181180"/>
                <a:gd name="csY24" fmla="*/ 67810 h 128126"/>
                <a:gd name="csX25" fmla="*/ 126735 w 181180"/>
                <a:gd name="csY25" fmla="*/ 62673 h 128126"/>
                <a:gd name="csX26" fmla="*/ 123653 w 181180"/>
                <a:gd name="csY26" fmla="*/ 57536 h 128126"/>
                <a:gd name="csX27" fmla="*/ 117488 w 181180"/>
                <a:gd name="csY27" fmla="*/ 52399 h 128126"/>
                <a:gd name="csX28" fmla="*/ 106186 w 181180"/>
                <a:gd name="csY28" fmla="*/ 34933 h 128126"/>
                <a:gd name="csX29" fmla="*/ 80501 w 181180"/>
                <a:gd name="csY29" fmla="*/ 55481 h 128126"/>
                <a:gd name="csX30" fmla="*/ 72282 w 181180"/>
                <a:gd name="csY30" fmla="*/ 62673 h 128126"/>
                <a:gd name="csX31" fmla="*/ 68172 w 181180"/>
                <a:gd name="csY31" fmla="*/ 49316 h 128126"/>
                <a:gd name="csX32" fmla="*/ 65090 w 181180"/>
                <a:gd name="csY32" fmla="*/ 42124 h 128126"/>
                <a:gd name="csX33" fmla="*/ 57898 w 181180"/>
                <a:gd name="csY33" fmla="*/ 40070 h 128126"/>
                <a:gd name="csX34" fmla="*/ 50706 w 181180"/>
                <a:gd name="csY34" fmla="*/ 0 h 1281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81180" h="128126">
                  <a:moveTo>
                    <a:pt x="50706" y="0"/>
                  </a:moveTo>
                  <a:lnTo>
                    <a:pt x="50706" y="0"/>
                  </a:lnTo>
                  <a:cubicBezTo>
                    <a:pt x="47624" y="7877"/>
                    <a:pt x="46000" y="16495"/>
                    <a:pt x="41459" y="23631"/>
                  </a:cubicBezTo>
                  <a:cubicBezTo>
                    <a:pt x="39062" y="27398"/>
                    <a:pt x="36264" y="30939"/>
                    <a:pt x="34267" y="34933"/>
                  </a:cubicBezTo>
                  <a:cubicBezTo>
                    <a:pt x="32475" y="38518"/>
                    <a:pt x="31426" y="42431"/>
                    <a:pt x="30158" y="46234"/>
                  </a:cubicBezTo>
                  <a:cubicBezTo>
                    <a:pt x="23558" y="66034"/>
                    <a:pt x="24897" y="61837"/>
                    <a:pt x="20911" y="79111"/>
                  </a:cubicBezTo>
                  <a:cubicBezTo>
                    <a:pt x="19884" y="89728"/>
                    <a:pt x="25371" y="103419"/>
                    <a:pt x="17829" y="110961"/>
                  </a:cubicBezTo>
                  <a:cubicBezTo>
                    <a:pt x="14062" y="114728"/>
                    <a:pt x="10620" y="118852"/>
                    <a:pt x="6527" y="122263"/>
                  </a:cubicBezTo>
                  <a:cubicBezTo>
                    <a:pt x="4472" y="123975"/>
                    <a:pt x="-1528" y="125509"/>
                    <a:pt x="363" y="127400"/>
                  </a:cubicBezTo>
                  <a:cubicBezTo>
                    <a:pt x="2595" y="129632"/>
                    <a:pt x="6538" y="126076"/>
                    <a:pt x="9609" y="125345"/>
                  </a:cubicBezTo>
                  <a:cubicBezTo>
                    <a:pt x="13730" y="124364"/>
                    <a:pt x="17848" y="123364"/>
                    <a:pt x="21938" y="122263"/>
                  </a:cubicBezTo>
                  <a:cubicBezTo>
                    <a:pt x="26753" y="120967"/>
                    <a:pt x="31426" y="119101"/>
                    <a:pt x="36322" y="118153"/>
                  </a:cubicBezTo>
                  <a:cubicBezTo>
                    <a:pt x="42077" y="117039"/>
                    <a:pt x="47966" y="116783"/>
                    <a:pt x="53788" y="116098"/>
                  </a:cubicBezTo>
                  <a:cubicBezTo>
                    <a:pt x="71567" y="107211"/>
                    <a:pt x="54445" y="114869"/>
                    <a:pt x="67145" y="110961"/>
                  </a:cubicBezTo>
                  <a:cubicBezTo>
                    <a:pt x="75918" y="108261"/>
                    <a:pt x="74068" y="107611"/>
                    <a:pt x="82556" y="105824"/>
                  </a:cubicBezTo>
                  <a:cubicBezTo>
                    <a:pt x="96764" y="102833"/>
                    <a:pt x="111303" y="102128"/>
                    <a:pt x="125707" y="100687"/>
                  </a:cubicBezTo>
                  <a:cubicBezTo>
                    <a:pt x="131879" y="100070"/>
                    <a:pt x="138043" y="99371"/>
                    <a:pt x="144201" y="98632"/>
                  </a:cubicBezTo>
                  <a:cubicBezTo>
                    <a:pt x="153146" y="97559"/>
                    <a:pt x="162015" y="95928"/>
                    <a:pt x="170914" y="94523"/>
                  </a:cubicBezTo>
                  <a:cubicBezTo>
                    <a:pt x="183198" y="85306"/>
                    <a:pt x="182891" y="87130"/>
                    <a:pt x="178106" y="56508"/>
                  </a:cubicBezTo>
                  <a:cubicBezTo>
                    <a:pt x="177670" y="53718"/>
                    <a:pt x="172626" y="57878"/>
                    <a:pt x="169886" y="58563"/>
                  </a:cubicBezTo>
                  <a:cubicBezTo>
                    <a:pt x="167489" y="59933"/>
                    <a:pt x="165130" y="61374"/>
                    <a:pt x="162694" y="62673"/>
                  </a:cubicBezTo>
                  <a:cubicBezTo>
                    <a:pt x="159991" y="64114"/>
                    <a:pt x="157091" y="65189"/>
                    <a:pt x="154475" y="66782"/>
                  </a:cubicBezTo>
                  <a:cubicBezTo>
                    <a:pt x="149201" y="69992"/>
                    <a:pt x="144201" y="73632"/>
                    <a:pt x="139064" y="77057"/>
                  </a:cubicBezTo>
                  <a:cubicBezTo>
                    <a:pt x="137694" y="76372"/>
                    <a:pt x="135972" y="76147"/>
                    <a:pt x="134954" y="75002"/>
                  </a:cubicBezTo>
                  <a:cubicBezTo>
                    <a:pt x="133120" y="72938"/>
                    <a:pt x="132376" y="70107"/>
                    <a:pt x="130844" y="67810"/>
                  </a:cubicBezTo>
                  <a:cubicBezTo>
                    <a:pt x="129628" y="65986"/>
                    <a:pt x="127992" y="64469"/>
                    <a:pt x="126735" y="62673"/>
                  </a:cubicBezTo>
                  <a:cubicBezTo>
                    <a:pt x="125590" y="61037"/>
                    <a:pt x="124989" y="59020"/>
                    <a:pt x="123653" y="57536"/>
                  </a:cubicBezTo>
                  <a:cubicBezTo>
                    <a:pt x="121864" y="55548"/>
                    <a:pt x="119240" y="54420"/>
                    <a:pt x="117488" y="52399"/>
                  </a:cubicBezTo>
                  <a:cubicBezTo>
                    <a:pt x="112761" y="46944"/>
                    <a:pt x="109697" y="41077"/>
                    <a:pt x="106186" y="34933"/>
                  </a:cubicBezTo>
                  <a:cubicBezTo>
                    <a:pt x="91740" y="43188"/>
                    <a:pt x="101338" y="37048"/>
                    <a:pt x="80501" y="55481"/>
                  </a:cubicBezTo>
                  <a:lnTo>
                    <a:pt x="72282" y="62673"/>
                  </a:lnTo>
                  <a:cubicBezTo>
                    <a:pt x="70912" y="58221"/>
                    <a:pt x="69711" y="53713"/>
                    <a:pt x="68172" y="49316"/>
                  </a:cubicBezTo>
                  <a:cubicBezTo>
                    <a:pt x="67310" y="46854"/>
                    <a:pt x="67029" y="43869"/>
                    <a:pt x="65090" y="42124"/>
                  </a:cubicBezTo>
                  <a:cubicBezTo>
                    <a:pt x="63237" y="40456"/>
                    <a:pt x="60295" y="40755"/>
                    <a:pt x="57898" y="40070"/>
                  </a:cubicBezTo>
                  <a:cubicBezTo>
                    <a:pt x="49634" y="41250"/>
                    <a:pt x="51905" y="6678"/>
                    <a:pt x="50706" y="0"/>
                  </a:cubicBezTo>
                  <a:close/>
                </a:path>
              </a:pathLst>
            </a:cu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B78449E3-8A92-B5EE-EF01-213E675CFA3F}"/>
                </a:ext>
              </a:extLst>
            </p:cNvPr>
            <p:cNvSpPr/>
            <p:nvPr/>
          </p:nvSpPr>
          <p:spPr>
            <a:xfrm>
              <a:off x="6028876" y="3347876"/>
              <a:ext cx="67124" cy="63922"/>
            </a:xfrm>
            <a:prstGeom prst="flowChartConnector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1D92441-BA22-82E7-AC7F-EBA1D9B3E8BD}"/>
                </a:ext>
              </a:extLst>
            </p:cNvPr>
            <p:cNvSpPr/>
            <p:nvPr/>
          </p:nvSpPr>
          <p:spPr>
            <a:xfrm>
              <a:off x="6686422" y="3437733"/>
              <a:ext cx="125344" cy="153085"/>
            </a:xfrm>
            <a:custGeom>
              <a:avLst/>
              <a:gdLst>
                <a:gd name="csX0" fmla="*/ 0 w 125344"/>
                <a:gd name="csY0" fmla="*/ 18494 h 153085"/>
                <a:gd name="csX1" fmla="*/ 0 w 125344"/>
                <a:gd name="csY1" fmla="*/ 18494 h 153085"/>
                <a:gd name="csX2" fmla="*/ 49316 w 125344"/>
                <a:gd name="csY2" fmla="*/ 12329 h 153085"/>
                <a:gd name="csX3" fmla="*/ 69864 w 125344"/>
                <a:gd name="csY3" fmla="*/ 5137 h 153085"/>
                <a:gd name="csX4" fmla="*/ 75001 w 125344"/>
                <a:gd name="csY4" fmla="*/ 4110 h 153085"/>
                <a:gd name="csX5" fmla="*/ 93494 w 125344"/>
                <a:gd name="csY5" fmla="*/ 0 h 153085"/>
                <a:gd name="csX6" fmla="*/ 101714 w 125344"/>
                <a:gd name="csY6" fmla="*/ 23631 h 153085"/>
                <a:gd name="csX7" fmla="*/ 105823 w 125344"/>
                <a:gd name="csY7" fmla="*/ 34932 h 153085"/>
                <a:gd name="csX8" fmla="*/ 107878 w 125344"/>
                <a:gd name="csY8" fmla="*/ 45206 h 153085"/>
                <a:gd name="csX9" fmla="*/ 111988 w 125344"/>
                <a:gd name="csY9" fmla="*/ 55480 h 153085"/>
                <a:gd name="csX10" fmla="*/ 125344 w 125344"/>
                <a:gd name="csY10" fmla="*/ 84248 h 153085"/>
                <a:gd name="csX11" fmla="*/ 105823 w 125344"/>
                <a:gd name="csY11" fmla="*/ 107879 h 153085"/>
                <a:gd name="csX12" fmla="*/ 99659 w 125344"/>
                <a:gd name="csY12" fmla="*/ 118153 h 153085"/>
                <a:gd name="csX13" fmla="*/ 96577 w 125344"/>
                <a:gd name="csY13" fmla="*/ 137674 h 153085"/>
                <a:gd name="csX14" fmla="*/ 95549 w 125344"/>
                <a:gd name="csY14" fmla="*/ 141783 h 153085"/>
                <a:gd name="csX15" fmla="*/ 89385 w 125344"/>
                <a:gd name="csY15" fmla="*/ 145893 h 153085"/>
                <a:gd name="csX16" fmla="*/ 65754 w 125344"/>
                <a:gd name="csY16" fmla="*/ 153085 h 153085"/>
                <a:gd name="csX17" fmla="*/ 58562 w 125344"/>
                <a:gd name="csY17" fmla="*/ 150003 h 153085"/>
                <a:gd name="csX18" fmla="*/ 51370 w 125344"/>
                <a:gd name="csY18" fmla="*/ 115071 h 153085"/>
                <a:gd name="csX19" fmla="*/ 50343 w 125344"/>
                <a:gd name="csY19" fmla="*/ 103769 h 153085"/>
                <a:gd name="csX20" fmla="*/ 46233 w 125344"/>
                <a:gd name="csY20" fmla="*/ 97605 h 153085"/>
                <a:gd name="csX21" fmla="*/ 35959 w 125344"/>
                <a:gd name="csY21" fmla="*/ 88358 h 153085"/>
                <a:gd name="csX22" fmla="*/ 32877 w 125344"/>
                <a:gd name="csY22" fmla="*/ 85276 h 153085"/>
                <a:gd name="csX23" fmla="*/ 35959 w 125344"/>
                <a:gd name="csY23" fmla="*/ 67809 h 153085"/>
                <a:gd name="csX24" fmla="*/ 40069 w 125344"/>
                <a:gd name="csY24" fmla="*/ 59590 h 153085"/>
                <a:gd name="csX25" fmla="*/ 30822 w 125344"/>
                <a:gd name="csY25" fmla="*/ 52398 h 153085"/>
                <a:gd name="csX26" fmla="*/ 25685 w 125344"/>
                <a:gd name="csY26" fmla="*/ 43151 h 153085"/>
                <a:gd name="csX27" fmla="*/ 0 w 125344"/>
                <a:gd name="csY27" fmla="*/ 18494 h 1530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125344" h="153085">
                  <a:moveTo>
                    <a:pt x="0" y="18494"/>
                  </a:moveTo>
                  <a:lnTo>
                    <a:pt x="0" y="18494"/>
                  </a:lnTo>
                  <a:cubicBezTo>
                    <a:pt x="18776" y="16733"/>
                    <a:pt x="32012" y="16506"/>
                    <a:pt x="49316" y="12329"/>
                  </a:cubicBezTo>
                  <a:cubicBezTo>
                    <a:pt x="74962" y="6139"/>
                    <a:pt x="52905" y="10789"/>
                    <a:pt x="69864" y="5137"/>
                  </a:cubicBezTo>
                  <a:cubicBezTo>
                    <a:pt x="71521" y="4585"/>
                    <a:pt x="73295" y="4481"/>
                    <a:pt x="75001" y="4110"/>
                  </a:cubicBezTo>
                  <a:lnTo>
                    <a:pt x="93494" y="0"/>
                  </a:lnTo>
                  <a:cubicBezTo>
                    <a:pt x="102766" y="18544"/>
                    <a:pt x="95274" y="1552"/>
                    <a:pt x="101714" y="23631"/>
                  </a:cubicBezTo>
                  <a:cubicBezTo>
                    <a:pt x="102836" y="27479"/>
                    <a:pt x="104722" y="31078"/>
                    <a:pt x="105823" y="34932"/>
                  </a:cubicBezTo>
                  <a:cubicBezTo>
                    <a:pt x="106782" y="38290"/>
                    <a:pt x="106874" y="41861"/>
                    <a:pt x="107878" y="45206"/>
                  </a:cubicBezTo>
                  <a:cubicBezTo>
                    <a:pt x="108938" y="48739"/>
                    <a:pt x="111001" y="51926"/>
                    <a:pt x="111988" y="55480"/>
                  </a:cubicBezTo>
                  <a:cubicBezTo>
                    <a:pt x="120201" y="85048"/>
                    <a:pt x="108959" y="79566"/>
                    <a:pt x="125344" y="84248"/>
                  </a:cubicBezTo>
                  <a:cubicBezTo>
                    <a:pt x="112725" y="109488"/>
                    <a:pt x="127571" y="83842"/>
                    <a:pt x="105823" y="107879"/>
                  </a:cubicBezTo>
                  <a:cubicBezTo>
                    <a:pt x="103144" y="110841"/>
                    <a:pt x="99659" y="118153"/>
                    <a:pt x="99659" y="118153"/>
                  </a:cubicBezTo>
                  <a:cubicBezTo>
                    <a:pt x="98615" y="125458"/>
                    <a:pt x="98042" y="129858"/>
                    <a:pt x="96577" y="137674"/>
                  </a:cubicBezTo>
                  <a:cubicBezTo>
                    <a:pt x="96317" y="139062"/>
                    <a:pt x="96479" y="140720"/>
                    <a:pt x="95549" y="141783"/>
                  </a:cubicBezTo>
                  <a:cubicBezTo>
                    <a:pt x="93923" y="143641"/>
                    <a:pt x="91615" y="144831"/>
                    <a:pt x="89385" y="145893"/>
                  </a:cubicBezTo>
                  <a:cubicBezTo>
                    <a:pt x="75309" y="152596"/>
                    <a:pt x="77518" y="151615"/>
                    <a:pt x="65754" y="153085"/>
                  </a:cubicBezTo>
                  <a:cubicBezTo>
                    <a:pt x="63357" y="152058"/>
                    <a:pt x="59856" y="152268"/>
                    <a:pt x="58562" y="150003"/>
                  </a:cubicBezTo>
                  <a:cubicBezTo>
                    <a:pt x="54091" y="142179"/>
                    <a:pt x="52368" y="124057"/>
                    <a:pt x="51370" y="115071"/>
                  </a:cubicBezTo>
                  <a:cubicBezTo>
                    <a:pt x="50952" y="111311"/>
                    <a:pt x="51410" y="107398"/>
                    <a:pt x="50343" y="103769"/>
                  </a:cubicBezTo>
                  <a:cubicBezTo>
                    <a:pt x="49646" y="101400"/>
                    <a:pt x="47918" y="99410"/>
                    <a:pt x="46233" y="97605"/>
                  </a:cubicBezTo>
                  <a:cubicBezTo>
                    <a:pt x="43089" y="94237"/>
                    <a:pt x="39345" y="91483"/>
                    <a:pt x="35959" y="88358"/>
                  </a:cubicBezTo>
                  <a:cubicBezTo>
                    <a:pt x="34891" y="87373"/>
                    <a:pt x="33904" y="86303"/>
                    <a:pt x="32877" y="85276"/>
                  </a:cubicBezTo>
                  <a:cubicBezTo>
                    <a:pt x="33904" y="79454"/>
                    <a:pt x="34365" y="73502"/>
                    <a:pt x="35959" y="67809"/>
                  </a:cubicBezTo>
                  <a:cubicBezTo>
                    <a:pt x="36785" y="64859"/>
                    <a:pt x="41038" y="62496"/>
                    <a:pt x="40069" y="59590"/>
                  </a:cubicBezTo>
                  <a:cubicBezTo>
                    <a:pt x="38834" y="55886"/>
                    <a:pt x="33904" y="54795"/>
                    <a:pt x="30822" y="52398"/>
                  </a:cubicBezTo>
                  <a:cubicBezTo>
                    <a:pt x="29110" y="49316"/>
                    <a:pt x="28178" y="45644"/>
                    <a:pt x="25685" y="43151"/>
                  </a:cubicBezTo>
                  <a:cubicBezTo>
                    <a:pt x="6859" y="24325"/>
                    <a:pt x="4281" y="22603"/>
                    <a:pt x="0" y="18494"/>
                  </a:cubicBezTo>
                  <a:close/>
                </a:path>
              </a:pathLst>
            </a:cu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8" name="Chord 57">
              <a:extLst>
                <a:ext uri="{FF2B5EF4-FFF2-40B4-BE49-F238E27FC236}">
                  <a16:creationId xmlns:a16="http://schemas.microsoft.com/office/drawing/2014/main" id="{B66DBA34-8092-15CA-0E00-0D87EFF2BFB1}"/>
                </a:ext>
              </a:extLst>
            </p:cNvPr>
            <p:cNvSpPr/>
            <p:nvPr/>
          </p:nvSpPr>
          <p:spPr>
            <a:xfrm rot="15068531">
              <a:off x="5960521" y="3202663"/>
              <a:ext cx="70618" cy="45719"/>
            </a:xfrm>
            <a:prstGeom prst="chord">
              <a:avLst>
                <a:gd name="adj1" fmla="val 2700000"/>
                <a:gd name="adj2" fmla="val 16447783"/>
              </a:avLst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9" name="Chord 58">
              <a:extLst>
                <a:ext uri="{FF2B5EF4-FFF2-40B4-BE49-F238E27FC236}">
                  <a16:creationId xmlns:a16="http://schemas.microsoft.com/office/drawing/2014/main" id="{6C2F262E-F0AE-FE62-0EEE-EE05607133A8}"/>
                </a:ext>
              </a:extLst>
            </p:cNvPr>
            <p:cNvSpPr/>
            <p:nvPr/>
          </p:nvSpPr>
          <p:spPr>
            <a:xfrm rot="15068531">
              <a:off x="5909195" y="3224994"/>
              <a:ext cx="76689" cy="96897"/>
            </a:xfrm>
            <a:prstGeom prst="chord">
              <a:avLst>
                <a:gd name="adj1" fmla="val 2700000"/>
                <a:gd name="adj2" fmla="val 16447783"/>
              </a:avLst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81" name="Group 5380">
            <a:extLst>
              <a:ext uri="{FF2B5EF4-FFF2-40B4-BE49-F238E27FC236}">
                <a16:creationId xmlns:a16="http://schemas.microsoft.com/office/drawing/2014/main" id="{D3D6FBEB-0B9B-9096-08F6-10049AF20F93}"/>
              </a:ext>
            </a:extLst>
          </p:cNvPr>
          <p:cNvGrpSpPr/>
          <p:nvPr/>
        </p:nvGrpSpPr>
        <p:grpSpPr>
          <a:xfrm>
            <a:off x="6951925" y="1346334"/>
            <a:ext cx="666046" cy="636897"/>
            <a:chOff x="6095818" y="3205948"/>
            <a:chExt cx="1405299" cy="1440850"/>
          </a:xfrm>
        </p:grpSpPr>
        <p:grpSp>
          <p:nvGrpSpPr>
            <p:cNvPr id="5382" name="Group 5381">
              <a:extLst>
                <a:ext uri="{FF2B5EF4-FFF2-40B4-BE49-F238E27FC236}">
                  <a16:creationId xmlns:a16="http://schemas.microsoft.com/office/drawing/2014/main" id="{C3CA185C-478D-7D3F-5FFF-B288FC393C47}"/>
                </a:ext>
              </a:extLst>
            </p:cNvPr>
            <p:cNvGrpSpPr/>
            <p:nvPr/>
          </p:nvGrpSpPr>
          <p:grpSpPr>
            <a:xfrm>
              <a:off x="6095818" y="3219303"/>
              <a:ext cx="1405299" cy="1412299"/>
              <a:chOff x="6095818" y="3219303"/>
              <a:chExt cx="1405299" cy="1412299"/>
            </a:xfrm>
          </p:grpSpPr>
          <p:grpSp>
            <p:nvGrpSpPr>
              <p:cNvPr id="5392" name="Group 5391">
                <a:extLst>
                  <a:ext uri="{FF2B5EF4-FFF2-40B4-BE49-F238E27FC236}">
                    <a16:creationId xmlns:a16="http://schemas.microsoft.com/office/drawing/2014/main" id="{795B0C26-EC11-E83E-EEDE-6CD09DD787AE}"/>
                  </a:ext>
                </a:extLst>
              </p:cNvPr>
              <p:cNvGrpSpPr/>
              <p:nvPr/>
            </p:nvGrpSpPr>
            <p:grpSpPr>
              <a:xfrm>
                <a:off x="6095818" y="3219303"/>
                <a:ext cx="1405299" cy="1412299"/>
                <a:chOff x="7403094" y="2255025"/>
                <a:chExt cx="1405299" cy="1412299"/>
              </a:xfrm>
            </p:grpSpPr>
            <p:sp>
              <p:nvSpPr>
                <p:cNvPr id="5397" name="Oval 5396">
                  <a:extLst>
                    <a:ext uri="{FF2B5EF4-FFF2-40B4-BE49-F238E27FC236}">
                      <a16:creationId xmlns:a16="http://schemas.microsoft.com/office/drawing/2014/main" id="{A38C8E12-AAD5-D451-D6AA-344C46E74312}"/>
                    </a:ext>
                  </a:extLst>
                </p:cNvPr>
                <p:cNvSpPr/>
                <p:nvPr/>
              </p:nvSpPr>
              <p:spPr>
                <a:xfrm>
                  <a:off x="7403094" y="2255025"/>
                  <a:ext cx="1405299" cy="1412299"/>
                </a:xfrm>
                <a:prstGeom prst="ellipse">
                  <a:avLst/>
                </a:prstGeom>
                <a:solidFill>
                  <a:srgbClr val="035AB5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98" name="Oval 5397">
                  <a:extLst>
                    <a:ext uri="{FF2B5EF4-FFF2-40B4-BE49-F238E27FC236}">
                      <a16:creationId xmlns:a16="http://schemas.microsoft.com/office/drawing/2014/main" id="{994C0089-D022-82A7-0C36-906A0F0CC2A4}"/>
                    </a:ext>
                  </a:extLst>
                </p:cNvPr>
                <p:cNvSpPr/>
                <p:nvPr/>
              </p:nvSpPr>
              <p:spPr>
                <a:xfrm>
                  <a:off x="7972837" y="2287792"/>
                  <a:ext cx="241978" cy="66447"/>
                </a:xfrm>
                <a:prstGeom prst="ellipse">
                  <a:avLst/>
                </a:prstGeom>
                <a:solidFill>
                  <a:srgbClr val="F6C44F"/>
                </a:solidFill>
                <a:ln w="38100"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99" name="Oval 5398">
                  <a:extLst>
                    <a:ext uri="{FF2B5EF4-FFF2-40B4-BE49-F238E27FC236}">
                      <a16:creationId xmlns:a16="http://schemas.microsoft.com/office/drawing/2014/main" id="{AC22BB4A-5D3B-3789-6B87-76F4741D670F}"/>
                    </a:ext>
                  </a:extLst>
                </p:cNvPr>
                <p:cNvSpPr/>
                <p:nvPr/>
              </p:nvSpPr>
              <p:spPr>
                <a:xfrm rot="5400000">
                  <a:off x="7358024" y="2926237"/>
                  <a:ext cx="224435" cy="61209"/>
                </a:xfrm>
                <a:prstGeom prst="ellipse">
                  <a:avLst/>
                </a:prstGeom>
                <a:solidFill>
                  <a:srgbClr val="F6C44F"/>
                </a:solidFill>
                <a:ln w="38100"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00" name="Oval 5399">
                  <a:extLst>
                    <a:ext uri="{FF2B5EF4-FFF2-40B4-BE49-F238E27FC236}">
                      <a16:creationId xmlns:a16="http://schemas.microsoft.com/office/drawing/2014/main" id="{6675EA78-066E-2659-C4B1-6E20E5CE1AAD}"/>
                    </a:ext>
                  </a:extLst>
                </p:cNvPr>
                <p:cNvSpPr/>
                <p:nvPr/>
              </p:nvSpPr>
              <p:spPr>
                <a:xfrm rot="5400000">
                  <a:off x="8626503" y="2925539"/>
                  <a:ext cx="223042" cy="61209"/>
                </a:xfrm>
                <a:prstGeom prst="ellipse">
                  <a:avLst/>
                </a:prstGeom>
                <a:solidFill>
                  <a:srgbClr val="F6C44F"/>
                </a:solidFill>
                <a:ln w="38100"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01" name="Oval 5400">
                  <a:extLst>
                    <a:ext uri="{FF2B5EF4-FFF2-40B4-BE49-F238E27FC236}">
                      <a16:creationId xmlns:a16="http://schemas.microsoft.com/office/drawing/2014/main" id="{FCB6D9D2-EAF5-A5AA-4D93-5073F35D1C37}"/>
                    </a:ext>
                  </a:extLst>
                </p:cNvPr>
                <p:cNvSpPr/>
                <p:nvPr/>
              </p:nvSpPr>
              <p:spPr>
                <a:xfrm>
                  <a:off x="8002137" y="3566571"/>
                  <a:ext cx="226701" cy="66446"/>
                </a:xfrm>
                <a:prstGeom prst="ellipse">
                  <a:avLst/>
                </a:prstGeom>
                <a:solidFill>
                  <a:srgbClr val="F6C44F"/>
                </a:solidFill>
                <a:ln w="38100"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02" name="Cloud 5401">
                  <a:extLst>
                    <a:ext uri="{FF2B5EF4-FFF2-40B4-BE49-F238E27FC236}">
                      <a16:creationId xmlns:a16="http://schemas.microsoft.com/office/drawing/2014/main" id="{2237567B-26ED-0317-D263-D383BB1E2B27}"/>
                    </a:ext>
                  </a:extLst>
                </p:cNvPr>
                <p:cNvSpPr/>
                <p:nvPr/>
              </p:nvSpPr>
              <p:spPr>
                <a:xfrm rot="5400000">
                  <a:off x="8550387" y="2914217"/>
                  <a:ext cx="349804" cy="93913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03" name="Cloud 5402">
                  <a:extLst>
                    <a:ext uri="{FF2B5EF4-FFF2-40B4-BE49-F238E27FC236}">
                      <a16:creationId xmlns:a16="http://schemas.microsoft.com/office/drawing/2014/main" id="{16F5303E-B98C-F71D-EF76-DDB99B1E5655}"/>
                    </a:ext>
                  </a:extLst>
                </p:cNvPr>
                <p:cNvSpPr/>
                <p:nvPr/>
              </p:nvSpPr>
              <p:spPr>
                <a:xfrm rot="5400000">
                  <a:off x="7307807" y="2914228"/>
                  <a:ext cx="349804" cy="113716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393" name="Star: 4 Points 5392">
                <a:extLst>
                  <a:ext uri="{FF2B5EF4-FFF2-40B4-BE49-F238E27FC236}">
                    <a16:creationId xmlns:a16="http://schemas.microsoft.com/office/drawing/2014/main" id="{A90CB46F-90F7-57B3-4AC8-EBB6C7C5A08A}"/>
                  </a:ext>
                </a:extLst>
              </p:cNvPr>
              <p:cNvSpPr/>
              <p:nvPr/>
            </p:nvSpPr>
            <p:spPr>
              <a:xfrm rot="2984165">
                <a:off x="6120727" y="3239519"/>
                <a:ext cx="1367229" cy="1372215"/>
              </a:xfrm>
              <a:prstGeom prst="star4">
                <a:avLst>
                  <a:gd name="adj" fmla="val 30856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94" name="Rectangle 5393">
                <a:extLst>
                  <a:ext uri="{FF2B5EF4-FFF2-40B4-BE49-F238E27FC236}">
                    <a16:creationId xmlns:a16="http://schemas.microsoft.com/office/drawing/2014/main" id="{C05791C2-4A9E-3D49-FB83-AE86742A8C7A}"/>
                  </a:ext>
                </a:extLst>
              </p:cNvPr>
              <p:cNvSpPr/>
              <p:nvPr/>
            </p:nvSpPr>
            <p:spPr>
              <a:xfrm rot="2698479">
                <a:off x="6914300" y="4144335"/>
                <a:ext cx="391045" cy="27386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95" name="Cloud 5394">
                <a:extLst>
                  <a:ext uri="{FF2B5EF4-FFF2-40B4-BE49-F238E27FC236}">
                    <a16:creationId xmlns:a16="http://schemas.microsoft.com/office/drawing/2014/main" id="{1475D0A4-A799-DE7C-CB44-21404BBF0925}"/>
                  </a:ext>
                </a:extLst>
              </p:cNvPr>
              <p:cNvSpPr/>
              <p:nvPr/>
            </p:nvSpPr>
            <p:spPr>
              <a:xfrm rot="8270139">
                <a:off x="7058463" y="4335874"/>
                <a:ext cx="349804" cy="93913"/>
              </a:xfrm>
              <a:prstGeom prst="cloud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96" name="Oval 5395">
                <a:extLst>
                  <a:ext uri="{FF2B5EF4-FFF2-40B4-BE49-F238E27FC236}">
                    <a16:creationId xmlns:a16="http://schemas.microsoft.com/office/drawing/2014/main" id="{1198A097-9E5D-C3AB-672A-9D7C8B68AA75}"/>
                  </a:ext>
                </a:extLst>
              </p:cNvPr>
              <p:cNvSpPr/>
              <p:nvPr/>
            </p:nvSpPr>
            <p:spPr>
              <a:xfrm rot="8172867">
                <a:off x="7121844" y="4363546"/>
                <a:ext cx="223042" cy="61209"/>
              </a:xfrm>
              <a:prstGeom prst="ellipse">
                <a:avLst/>
              </a:prstGeom>
              <a:solidFill>
                <a:srgbClr val="F6C44F"/>
              </a:solidFill>
              <a:ln w="38100"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83" name="Rectangle 5382">
              <a:extLst>
                <a:ext uri="{FF2B5EF4-FFF2-40B4-BE49-F238E27FC236}">
                  <a16:creationId xmlns:a16="http://schemas.microsoft.com/office/drawing/2014/main" id="{83446651-004D-0E3D-522D-84627D1E934C}"/>
                </a:ext>
              </a:extLst>
            </p:cNvPr>
            <p:cNvSpPr/>
            <p:nvPr/>
          </p:nvSpPr>
          <p:spPr>
            <a:xfrm rot="8565065">
              <a:off x="6221284" y="4064623"/>
              <a:ext cx="383806" cy="2875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84" name="Cloud 5383">
              <a:extLst>
                <a:ext uri="{FF2B5EF4-FFF2-40B4-BE49-F238E27FC236}">
                  <a16:creationId xmlns:a16="http://schemas.microsoft.com/office/drawing/2014/main" id="{669FC216-3512-7B34-4006-53D4A7A9FED6}"/>
                </a:ext>
              </a:extLst>
            </p:cNvPr>
            <p:cNvSpPr/>
            <p:nvPr/>
          </p:nvSpPr>
          <p:spPr>
            <a:xfrm rot="3120599">
              <a:off x="6169901" y="4260509"/>
              <a:ext cx="254036" cy="96649"/>
            </a:xfrm>
            <a:prstGeom prst="cloud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85" name="Rectangle 5384">
              <a:extLst>
                <a:ext uri="{FF2B5EF4-FFF2-40B4-BE49-F238E27FC236}">
                  <a16:creationId xmlns:a16="http://schemas.microsoft.com/office/drawing/2014/main" id="{C1E16B86-CD31-37A5-7CD5-53E4D3B9644E}"/>
                </a:ext>
              </a:extLst>
            </p:cNvPr>
            <p:cNvSpPr/>
            <p:nvPr/>
          </p:nvSpPr>
          <p:spPr>
            <a:xfrm rot="8565065">
              <a:off x="6319448" y="3386278"/>
              <a:ext cx="187480" cy="116904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86" name="Chord 5385">
              <a:extLst>
                <a:ext uri="{FF2B5EF4-FFF2-40B4-BE49-F238E27FC236}">
                  <a16:creationId xmlns:a16="http://schemas.microsoft.com/office/drawing/2014/main" id="{662DE61A-1E54-9827-A4C9-0F6E30BEB901}"/>
                </a:ext>
              </a:extLst>
            </p:cNvPr>
            <p:cNvSpPr/>
            <p:nvPr/>
          </p:nvSpPr>
          <p:spPr>
            <a:xfrm rot="15068531">
              <a:off x="6356534" y="3353173"/>
              <a:ext cx="76689" cy="96897"/>
            </a:xfrm>
            <a:prstGeom prst="chord">
              <a:avLst>
                <a:gd name="adj1" fmla="val 2700000"/>
                <a:gd name="adj2" fmla="val 16447783"/>
              </a:avLst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87" name="Freeform: Shape 5386">
              <a:extLst>
                <a:ext uri="{FF2B5EF4-FFF2-40B4-BE49-F238E27FC236}">
                  <a16:creationId xmlns:a16="http://schemas.microsoft.com/office/drawing/2014/main" id="{A8805CF9-3F9F-BFC7-CD78-C3CA443B5979}"/>
                </a:ext>
              </a:extLst>
            </p:cNvPr>
            <p:cNvSpPr/>
            <p:nvPr/>
          </p:nvSpPr>
          <p:spPr>
            <a:xfrm>
              <a:off x="6516442" y="3315147"/>
              <a:ext cx="615234" cy="265853"/>
            </a:xfrm>
            <a:custGeom>
              <a:avLst/>
              <a:gdLst>
                <a:gd name="csX0" fmla="*/ 0 w 615234"/>
                <a:gd name="csY0" fmla="*/ 93997 h 205738"/>
                <a:gd name="csX1" fmla="*/ 0 w 615234"/>
                <a:gd name="csY1" fmla="*/ 93997 h 205738"/>
                <a:gd name="csX2" fmla="*/ 93752 w 615234"/>
                <a:gd name="csY2" fmla="*/ 88860 h 205738"/>
                <a:gd name="csX3" fmla="*/ 151544 w 615234"/>
                <a:gd name="csY3" fmla="*/ 77302 h 205738"/>
                <a:gd name="csX4" fmla="*/ 178513 w 615234"/>
                <a:gd name="csY4" fmla="*/ 72165 h 205738"/>
                <a:gd name="csX5" fmla="*/ 200346 w 615234"/>
                <a:gd name="csY5" fmla="*/ 64459 h 205738"/>
                <a:gd name="csX6" fmla="*/ 210620 w 615234"/>
                <a:gd name="csY6" fmla="*/ 59322 h 205738"/>
                <a:gd name="csX7" fmla="*/ 226031 w 615234"/>
                <a:gd name="csY7" fmla="*/ 52901 h 205738"/>
                <a:gd name="csX8" fmla="*/ 260707 w 615234"/>
                <a:gd name="csY8" fmla="*/ 42626 h 205738"/>
                <a:gd name="csX9" fmla="*/ 278687 w 615234"/>
                <a:gd name="csY9" fmla="*/ 34921 h 205738"/>
                <a:gd name="csX10" fmla="*/ 282539 w 615234"/>
                <a:gd name="csY10" fmla="*/ 33637 h 205738"/>
                <a:gd name="csX11" fmla="*/ 287676 w 615234"/>
                <a:gd name="csY11" fmla="*/ 29784 h 205738"/>
                <a:gd name="csX12" fmla="*/ 290245 w 615234"/>
                <a:gd name="csY12" fmla="*/ 25931 h 205738"/>
                <a:gd name="csX13" fmla="*/ 299235 w 615234"/>
                <a:gd name="csY13" fmla="*/ 20794 h 205738"/>
                <a:gd name="csX14" fmla="*/ 303088 w 615234"/>
                <a:gd name="csY14" fmla="*/ 18225 h 205738"/>
                <a:gd name="csX15" fmla="*/ 309509 w 615234"/>
                <a:gd name="csY15" fmla="*/ 9235 h 205738"/>
                <a:gd name="csX16" fmla="*/ 315930 w 615234"/>
                <a:gd name="csY16" fmla="*/ 6667 h 205738"/>
                <a:gd name="csX17" fmla="*/ 322352 w 615234"/>
                <a:gd name="csY17" fmla="*/ 1530 h 205738"/>
                <a:gd name="csX18" fmla="*/ 326204 w 615234"/>
                <a:gd name="csY18" fmla="*/ 14373 h 205738"/>
                <a:gd name="csX19" fmla="*/ 340331 w 615234"/>
                <a:gd name="csY19" fmla="*/ 37489 h 205738"/>
                <a:gd name="csX20" fmla="*/ 348037 w 615234"/>
                <a:gd name="csY20" fmla="*/ 50332 h 205738"/>
                <a:gd name="csX21" fmla="*/ 366017 w 615234"/>
                <a:gd name="csY21" fmla="*/ 72165 h 205738"/>
                <a:gd name="csX22" fmla="*/ 372438 w 615234"/>
                <a:gd name="csY22" fmla="*/ 77302 h 205738"/>
                <a:gd name="csX23" fmla="*/ 377575 w 615234"/>
                <a:gd name="csY23" fmla="*/ 83723 h 205738"/>
                <a:gd name="csX24" fmla="*/ 386565 w 615234"/>
                <a:gd name="csY24" fmla="*/ 87576 h 205738"/>
                <a:gd name="csX25" fmla="*/ 394271 w 615234"/>
                <a:gd name="csY25" fmla="*/ 92713 h 205738"/>
                <a:gd name="csX26" fmla="*/ 425093 w 615234"/>
                <a:gd name="csY26" fmla="*/ 99134 h 205738"/>
                <a:gd name="csX27" fmla="*/ 452063 w 615234"/>
                <a:gd name="csY27" fmla="*/ 110693 h 205738"/>
                <a:gd name="csX28" fmla="*/ 470043 w 615234"/>
                <a:gd name="csY28" fmla="*/ 118398 h 205738"/>
                <a:gd name="csX29" fmla="*/ 482885 w 615234"/>
                <a:gd name="csY29" fmla="*/ 122251 h 205738"/>
                <a:gd name="csX30" fmla="*/ 514992 w 615234"/>
                <a:gd name="csY30" fmla="*/ 128673 h 205738"/>
                <a:gd name="csX31" fmla="*/ 534256 w 615234"/>
                <a:gd name="csY31" fmla="*/ 131241 h 205738"/>
                <a:gd name="csX32" fmla="*/ 550952 w 615234"/>
                <a:gd name="csY32" fmla="*/ 132525 h 205738"/>
                <a:gd name="csX33" fmla="*/ 580490 w 615234"/>
                <a:gd name="csY33" fmla="*/ 136378 h 205738"/>
                <a:gd name="csX34" fmla="*/ 599754 w 615234"/>
                <a:gd name="csY34" fmla="*/ 140231 h 205738"/>
                <a:gd name="csX35" fmla="*/ 606175 w 615234"/>
                <a:gd name="csY35" fmla="*/ 141515 h 205738"/>
                <a:gd name="csX36" fmla="*/ 610028 w 615234"/>
                <a:gd name="csY36" fmla="*/ 144084 h 205738"/>
                <a:gd name="csX37" fmla="*/ 615165 w 615234"/>
                <a:gd name="csY37" fmla="*/ 145368 h 205738"/>
                <a:gd name="csX38" fmla="*/ 607460 w 615234"/>
                <a:gd name="csY38" fmla="*/ 150505 h 205738"/>
                <a:gd name="csX39" fmla="*/ 592048 w 615234"/>
                <a:gd name="csY39" fmla="*/ 156926 h 205738"/>
                <a:gd name="csX40" fmla="*/ 583058 w 615234"/>
                <a:gd name="csY40" fmla="*/ 159495 h 205738"/>
                <a:gd name="csX41" fmla="*/ 577921 w 615234"/>
                <a:gd name="csY41" fmla="*/ 163348 h 205738"/>
                <a:gd name="csX42" fmla="*/ 561226 w 615234"/>
                <a:gd name="csY42" fmla="*/ 169769 h 205738"/>
                <a:gd name="csX43" fmla="*/ 522698 w 615234"/>
                <a:gd name="csY43" fmla="*/ 180043 h 205738"/>
                <a:gd name="csX44" fmla="*/ 473896 w 615234"/>
                <a:gd name="csY44" fmla="*/ 191602 h 205738"/>
                <a:gd name="csX45" fmla="*/ 427662 w 615234"/>
                <a:gd name="csY45" fmla="*/ 194170 h 205738"/>
                <a:gd name="csX46" fmla="*/ 360880 w 615234"/>
                <a:gd name="csY46" fmla="*/ 196739 h 205738"/>
                <a:gd name="csX47" fmla="*/ 336479 w 615234"/>
                <a:gd name="csY47" fmla="*/ 198023 h 205738"/>
                <a:gd name="csX48" fmla="*/ 270981 w 615234"/>
                <a:gd name="csY48" fmla="*/ 205729 h 205738"/>
                <a:gd name="csX49" fmla="*/ 196493 w 615234"/>
                <a:gd name="csY49" fmla="*/ 199307 h 205738"/>
                <a:gd name="csX50" fmla="*/ 161818 w 615234"/>
                <a:gd name="csY50" fmla="*/ 182612 h 205738"/>
                <a:gd name="csX51" fmla="*/ 148975 w 615234"/>
                <a:gd name="csY51" fmla="*/ 176190 h 205738"/>
                <a:gd name="csX52" fmla="*/ 106594 w 615234"/>
                <a:gd name="csY52" fmla="*/ 147937 h 205738"/>
                <a:gd name="csX53" fmla="*/ 59076 w 615234"/>
                <a:gd name="csY53" fmla="*/ 126104 h 205738"/>
                <a:gd name="csX54" fmla="*/ 44949 w 615234"/>
                <a:gd name="csY54" fmla="*/ 120967 h 205738"/>
                <a:gd name="csX55" fmla="*/ 42381 w 615234"/>
                <a:gd name="csY55" fmla="*/ 117114 h 205738"/>
                <a:gd name="csX56" fmla="*/ 33391 w 615234"/>
                <a:gd name="csY56" fmla="*/ 110693 h 205738"/>
                <a:gd name="csX57" fmla="*/ 0 w 615234"/>
                <a:gd name="csY57" fmla="*/ 93997 h 2057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</a:cxnLst>
              <a:rect l="l" t="t" r="r" b="b"/>
              <a:pathLst>
                <a:path w="615234" h="205738">
                  <a:moveTo>
                    <a:pt x="0" y="93997"/>
                  </a:moveTo>
                  <a:lnTo>
                    <a:pt x="0" y="93997"/>
                  </a:lnTo>
                  <a:cubicBezTo>
                    <a:pt x="31251" y="92285"/>
                    <a:pt x="63062" y="94998"/>
                    <a:pt x="93752" y="88860"/>
                  </a:cubicBezTo>
                  <a:lnTo>
                    <a:pt x="151544" y="77302"/>
                  </a:lnTo>
                  <a:cubicBezTo>
                    <a:pt x="176256" y="72276"/>
                    <a:pt x="161593" y="74582"/>
                    <a:pt x="178513" y="72165"/>
                  </a:cubicBezTo>
                  <a:cubicBezTo>
                    <a:pt x="218865" y="51987"/>
                    <a:pt x="170932" y="74263"/>
                    <a:pt x="200346" y="64459"/>
                  </a:cubicBezTo>
                  <a:cubicBezTo>
                    <a:pt x="203978" y="63248"/>
                    <a:pt x="207128" y="60893"/>
                    <a:pt x="210620" y="59322"/>
                  </a:cubicBezTo>
                  <a:cubicBezTo>
                    <a:pt x="215695" y="57038"/>
                    <a:pt x="220849" y="54929"/>
                    <a:pt x="226031" y="52901"/>
                  </a:cubicBezTo>
                  <a:cubicBezTo>
                    <a:pt x="262800" y="38514"/>
                    <a:pt x="212742" y="58614"/>
                    <a:pt x="260707" y="42626"/>
                  </a:cubicBezTo>
                  <a:cubicBezTo>
                    <a:pt x="266893" y="40564"/>
                    <a:pt x="272501" y="36983"/>
                    <a:pt x="278687" y="34921"/>
                  </a:cubicBezTo>
                  <a:lnTo>
                    <a:pt x="282539" y="33637"/>
                  </a:lnTo>
                  <a:cubicBezTo>
                    <a:pt x="284251" y="32353"/>
                    <a:pt x="286162" y="31298"/>
                    <a:pt x="287676" y="29784"/>
                  </a:cubicBezTo>
                  <a:cubicBezTo>
                    <a:pt x="288768" y="28692"/>
                    <a:pt x="289027" y="26879"/>
                    <a:pt x="290245" y="25931"/>
                  </a:cubicBezTo>
                  <a:cubicBezTo>
                    <a:pt x="292969" y="23812"/>
                    <a:pt x="296275" y="22570"/>
                    <a:pt x="299235" y="20794"/>
                  </a:cubicBezTo>
                  <a:cubicBezTo>
                    <a:pt x="300559" y="20000"/>
                    <a:pt x="301804" y="19081"/>
                    <a:pt x="303088" y="18225"/>
                  </a:cubicBezTo>
                  <a:cubicBezTo>
                    <a:pt x="304972" y="14457"/>
                    <a:pt x="305722" y="11602"/>
                    <a:pt x="309509" y="9235"/>
                  </a:cubicBezTo>
                  <a:cubicBezTo>
                    <a:pt x="311464" y="8013"/>
                    <a:pt x="313790" y="7523"/>
                    <a:pt x="315930" y="6667"/>
                  </a:cubicBezTo>
                  <a:cubicBezTo>
                    <a:pt x="316000" y="6458"/>
                    <a:pt x="318214" y="-3791"/>
                    <a:pt x="322352" y="1530"/>
                  </a:cubicBezTo>
                  <a:cubicBezTo>
                    <a:pt x="325096" y="5058"/>
                    <a:pt x="324205" y="10375"/>
                    <a:pt x="326204" y="14373"/>
                  </a:cubicBezTo>
                  <a:cubicBezTo>
                    <a:pt x="330242" y="22450"/>
                    <a:pt x="335644" y="29770"/>
                    <a:pt x="340331" y="37489"/>
                  </a:cubicBezTo>
                  <a:cubicBezTo>
                    <a:pt x="342922" y="41756"/>
                    <a:pt x="344972" y="46391"/>
                    <a:pt x="348037" y="50332"/>
                  </a:cubicBezTo>
                  <a:cubicBezTo>
                    <a:pt x="353273" y="57064"/>
                    <a:pt x="359918" y="66066"/>
                    <a:pt x="366017" y="72165"/>
                  </a:cubicBezTo>
                  <a:cubicBezTo>
                    <a:pt x="367955" y="74103"/>
                    <a:pt x="370500" y="75364"/>
                    <a:pt x="372438" y="77302"/>
                  </a:cubicBezTo>
                  <a:cubicBezTo>
                    <a:pt x="374376" y="79240"/>
                    <a:pt x="375358" y="82111"/>
                    <a:pt x="377575" y="83723"/>
                  </a:cubicBezTo>
                  <a:cubicBezTo>
                    <a:pt x="380212" y="85641"/>
                    <a:pt x="383694" y="86030"/>
                    <a:pt x="386565" y="87576"/>
                  </a:cubicBezTo>
                  <a:cubicBezTo>
                    <a:pt x="389283" y="89040"/>
                    <a:pt x="391443" y="91476"/>
                    <a:pt x="394271" y="92713"/>
                  </a:cubicBezTo>
                  <a:cubicBezTo>
                    <a:pt x="404215" y="97064"/>
                    <a:pt x="414469" y="97617"/>
                    <a:pt x="425093" y="99134"/>
                  </a:cubicBezTo>
                  <a:cubicBezTo>
                    <a:pt x="448886" y="111031"/>
                    <a:pt x="426666" y="100534"/>
                    <a:pt x="452063" y="110693"/>
                  </a:cubicBezTo>
                  <a:cubicBezTo>
                    <a:pt x="455970" y="112256"/>
                    <a:pt x="465042" y="116731"/>
                    <a:pt x="470043" y="118398"/>
                  </a:cubicBezTo>
                  <a:cubicBezTo>
                    <a:pt x="474283" y="119811"/>
                    <a:pt x="478579" y="121055"/>
                    <a:pt x="482885" y="122251"/>
                  </a:cubicBezTo>
                  <a:cubicBezTo>
                    <a:pt x="493362" y="125162"/>
                    <a:pt x="504266" y="127243"/>
                    <a:pt x="514992" y="128673"/>
                  </a:cubicBezTo>
                  <a:cubicBezTo>
                    <a:pt x="521413" y="129529"/>
                    <a:pt x="527815" y="130551"/>
                    <a:pt x="534256" y="131241"/>
                  </a:cubicBezTo>
                  <a:cubicBezTo>
                    <a:pt x="539806" y="131836"/>
                    <a:pt x="545387" y="132097"/>
                    <a:pt x="550952" y="132525"/>
                  </a:cubicBezTo>
                  <a:cubicBezTo>
                    <a:pt x="563922" y="136852"/>
                    <a:pt x="547381" y="131649"/>
                    <a:pt x="580490" y="136378"/>
                  </a:cubicBezTo>
                  <a:cubicBezTo>
                    <a:pt x="586973" y="137304"/>
                    <a:pt x="593333" y="138947"/>
                    <a:pt x="599754" y="140231"/>
                  </a:cubicBezTo>
                  <a:lnTo>
                    <a:pt x="606175" y="141515"/>
                  </a:lnTo>
                  <a:cubicBezTo>
                    <a:pt x="607459" y="142371"/>
                    <a:pt x="608609" y="143476"/>
                    <a:pt x="610028" y="144084"/>
                  </a:cubicBezTo>
                  <a:cubicBezTo>
                    <a:pt x="611650" y="144779"/>
                    <a:pt x="615820" y="143729"/>
                    <a:pt x="615165" y="145368"/>
                  </a:cubicBezTo>
                  <a:cubicBezTo>
                    <a:pt x="614019" y="148234"/>
                    <a:pt x="610221" y="149125"/>
                    <a:pt x="607460" y="150505"/>
                  </a:cubicBezTo>
                  <a:cubicBezTo>
                    <a:pt x="602482" y="152994"/>
                    <a:pt x="597447" y="155575"/>
                    <a:pt x="592048" y="156926"/>
                  </a:cubicBezTo>
                  <a:cubicBezTo>
                    <a:pt x="585598" y="158540"/>
                    <a:pt x="588586" y="157653"/>
                    <a:pt x="583058" y="159495"/>
                  </a:cubicBezTo>
                  <a:cubicBezTo>
                    <a:pt x="581346" y="160779"/>
                    <a:pt x="579800" y="162323"/>
                    <a:pt x="577921" y="163348"/>
                  </a:cubicBezTo>
                  <a:cubicBezTo>
                    <a:pt x="573672" y="165666"/>
                    <a:pt x="566021" y="168331"/>
                    <a:pt x="561226" y="169769"/>
                  </a:cubicBezTo>
                  <a:cubicBezTo>
                    <a:pt x="525947" y="180352"/>
                    <a:pt x="561198" y="169423"/>
                    <a:pt x="522698" y="180043"/>
                  </a:cubicBezTo>
                  <a:cubicBezTo>
                    <a:pt x="500891" y="186059"/>
                    <a:pt x="501740" y="188407"/>
                    <a:pt x="473896" y="191602"/>
                  </a:cubicBezTo>
                  <a:cubicBezTo>
                    <a:pt x="458562" y="193362"/>
                    <a:pt x="443081" y="193469"/>
                    <a:pt x="427662" y="194170"/>
                  </a:cubicBezTo>
                  <a:lnTo>
                    <a:pt x="360880" y="196739"/>
                  </a:lnTo>
                  <a:cubicBezTo>
                    <a:pt x="352742" y="197083"/>
                    <a:pt x="344613" y="197595"/>
                    <a:pt x="336479" y="198023"/>
                  </a:cubicBezTo>
                  <a:cubicBezTo>
                    <a:pt x="321537" y="200158"/>
                    <a:pt x="283291" y="206009"/>
                    <a:pt x="270981" y="205729"/>
                  </a:cubicBezTo>
                  <a:cubicBezTo>
                    <a:pt x="246066" y="205163"/>
                    <a:pt x="221322" y="201448"/>
                    <a:pt x="196493" y="199307"/>
                  </a:cubicBezTo>
                  <a:cubicBezTo>
                    <a:pt x="139743" y="176607"/>
                    <a:pt x="189352" y="198809"/>
                    <a:pt x="161818" y="182612"/>
                  </a:cubicBezTo>
                  <a:cubicBezTo>
                    <a:pt x="157692" y="180185"/>
                    <a:pt x="152981" y="178809"/>
                    <a:pt x="148975" y="176190"/>
                  </a:cubicBezTo>
                  <a:cubicBezTo>
                    <a:pt x="115833" y="154520"/>
                    <a:pt x="141565" y="166296"/>
                    <a:pt x="106594" y="147937"/>
                  </a:cubicBezTo>
                  <a:cubicBezTo>
                    <a:pt x="100304" y="144635"/>
                    <a:pt x="69684" y="129961"/>
                    <a:pt x="59076" y="126104"/>
                  </a:cubicBezTo>
                  <a:lnTo>
                    <a:pt x="44949" y="120967"/>
                  </a:lnTo>
                  <a:cubicBezTo>
                    <a:pt x="44093" y="119683"/>
                    <a:pt x="43472" y="118205"/>
                    <a:pt x="42381" y="117114"/>
                  </a:cubicBezTo>
                  <a:cubicBezTo>
                    <a:pt x="40785" y="115518"/>
                    <a:pt x="35581" y="112153"/>
                    <a:pt x="33391" y="110693"/>
                  </a:cubicBezTo>
                  <a:lnTo>
                    <a:pt x="0" y="9399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88" name="Chord 5387">
              <a:extLst>
                <a:ext uri="{FF2B5EF4-FFF2-40B4-BE49-F238E27FC236}">
                  <a16:creationId xmlns:a16="http://schemas.microsoft.com/office/drawing/2014/main" id="{FF07575A-055F-D9DA-3C79-AF9CA47BD81C}"/>
                </a:ext>
              </a:extLst>
            </p:cNvPr>
            <p:cNvSpPr/>
            <p:nvPr/>
          </p:nvSpPr>
          <p:spPr>
            <a:xfrm rot="15818229">
              <a:off x="6707205" y="3153784"/>
              <a:ext cx="158690" cy="263018"/>
            </a:xfrm>
            <a:prstGeom prst="chord">
              <a:avLst>
                <a:gd name="adj1" fmla="val 5543391"/>
                <a:gd name="adj2" fmla="val 16447783"/>
              </a:avLst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89" name="Chord 5388">
              <a:extLst>
                <a:ext uri="{FF2B5EF4-FFF2-40B4-BE49-F238E27FC236}">
                  <a16:creationId xmlns:a16="http://schemas.microsoft.com/office/drawing/2014/main" id="{263DF4F3-9498-35A0-36F9-F62057E3B01C}"/>
                </a:ext>
              </a:extLst>
            </p:cNvPr>
            <p:cNvSpPr/>
            <p:nvPr/>
          </p:nvSpPr>
          <p:spPr>
            <a:xfrm rot="20795231">
              <a:off x="7282064" y="3469670"/>
              <a:ext cx="76689" cy="96897"/>
            </a:xfrm>
            <a:prstGeom prst="chord">
              <a:avLst>
                <a:gd name="adj1" fmla="val 2700000"/>
                <a:gd name="adj2" fmla="val 16447783"/>
              </a:avLst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90" name="Chord 5389">
              <a:extLst>
                <a:ext uri="{FF2B5EF4-FFF2-40B4-BE49-F238E27FC236}">
                  <a16:creationId xmlns:a16="http://schemas.microsoft.com/office/drawing/2014/main" id="{34215625-837D-5F84-0D56-6A38F758A4F2}"/>
                </a:ext>
              </a:extLst>
            </p:cNvPr>
            <p:cNvSpPr/>
            <p:nvPr/>
          </p:nvSpPr>
          <p:spPr>
            <a:xfrm rot="4852093">
              <a:off x="6724996" y="4435944"/>
              <a:ext cx="158690" cy="263018"/>
            </a:xfrm>
            <a:prstGeom prst="chord">
              <a:avLst>
                <a:gd name="adj1" fmla="val 6518077"/>
                <a:gd name="adj2" fmla="val 16447783"/>
              </a:avLst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91" name="TextBox 5390">
              <a:extLst>
                <a:ext uri="{FF2B5EF4-FFF2-40B4-BE49-F238E27FC236}">
                  <a16:creationId xmlns:a16="http://schemas.microsoft.com/office/drawing/2014/main" id="{1A092415-5438-85AF-70BF-AB8E6305FDF5}"/>
                </a:ext>
              </a:extLst>
            </p:cNvPr>
            <p:cNvSpPr txBox="1"/>
            <p:nvPr/>
          </p:nvSpPr>
          <p:spPr>
            <a:xfrm>
              <a:off x="6401994" y="3642345"/>
              <a:ext cx="890299" cy="5755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05000"/>
                </a:lnSpc>
              </a:pPr>
              <a:r>
                <a:rPr lang="en-GB" sz="1600" noProof="0" dirty="0">
                  <a:solidFill>
                    <a:schemeClr val="bg1"/>
                  </a:solidFill>
                </a:rPr>
                <a:t>CO</a:t>
              </a:r>
              <a:r>
                <a:rPr lang="en-GB" sz="1600" baseline="-25000" noProof="0" dirty="0">
                  <a:solidFill>
                    <a:schemeClr val="bg1"/>
                  </a:solidFill>
                </a:rPr>
                <a:t>2</a:t>
              </a:r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sp>
        <p:nvSpPr>
          <p:cNvPr id="5451" name="TextBox 5450">
            <a:extLst>
              <a:ext uri="{FF2B5EF4-FFF2-40B4-BE49-F238E27FC236}">
                <a16:creationId xmlns:a16="http://schemas.microsoft.com/office/drawing/2014/main" id="{D030C220-F06E-D136-1525-E9875FBC7224}"/>
              </a:ext>
            </a:extLst>
          </p:cNvPr>
          <p:cNvSpPr txBox="1"/>
          <p:nvPr/>
        </p:nvSpPr>
        <p:spPr>
          <a:xfrm>
            <a:off x="266208" y="990958"/>
            <a:ext cx="6230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0" dirty="0"/>
              <a:t>Pore-scale evaporation and salt precipitation influence transport and hydraulic evolution during dry CO</a:t>
            </a:r>
            <a:r>
              <a:rPr lang="en-GB" sz="1400" baseline="-25000" noProof="0" dirty="0"/>
              <a:t>2</a:t>
            </a:r>
            <a:r>
              <a:rPr lang="en-GB" sz="1400" noProof="0" dirty="0"/>
              <a:t> injection into saline aquifers.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A567A3-1650-AA94-DE3D-D9A957A8E9BC}"/>
              </a:ext>
            </a:extLst>
          </p:cNvPr>
          <p:cNvSpPr/>
          <p:nvPr/>
        </p:nvSpPr>
        <p:spPr>
          <a:xfrm>
            <a:off x="370376" y="1626794"/>
            <a:ext cx="5757781" cy="3641532"/>
          </a:xfrm>
          <a:prstGeom prst="roundRect">
            <a:avLst>
              <a:gd name="adj" fmla="val 9788"/>
            </a:avLst>
          </a:prstGeom>
          <a:noFill/>
          <a:ln>
            <a:solidFill>
              <a:srgbClr val="0000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grpSp>
        <p:nvGrpSpPr>
          <p:cNvPr id="5546" name="Group 5545">
            <a:extLst>
              <a:ext uri="{FF2B5EF4-FFF2-40B4-BE49-F238E27FC236}">
                <a16:creationId xmlns:a16="http://schemas.microsoft.com/office/drawing/2014/main" id="{3A8A754D-E89A-975D-FAFC-6922CA44C0EF}"/>
              </a:ext>
            </a:extLst>
          </p:cNvPr>
          <p:cNvGrpSpPr/>
          <p:nvPr/>
        </p:nvGrpSpPr>
        <p:grpSpPr>
          <a:xfrm>
            <a:off x="511290" y="1659851"/>
            <a:ext cx="4226920" cy="3277464"/>
            <a:chOff x="511290" y="1659851"/>
            <a:chExt cx="4226920" cy="3277464"/>
          </a:xfrm>
        </p:grpSpPr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92F8554E-5AFE-FB7D-60E7-8483D48A37CE}"/>
                </a:ext>
              </a:extLst>
            </p:cNvPr>
            <p:cNvSpPr txBox="1">
              <a:spLocks/>
            </p:cNvSpPr>
            <p:nvPr/>
          </p:nvSpPr>
          <p:spPr>
            <a:xfrm>
              <a:off x="511290" y="1789439"/>
              <a:ext cx="4226920" cy="314787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85765" rtl="0" eaLnBrk="1" latinLnBrk="0" hangingPunct="1">
                <a:lnSpc>
                  <a:spcPct val="10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765" rtl="0" eaLnBrk="1" latinLnBrk="0" hangingPunct="1">
                <a:lnSpc>
                  <a:spcPct val="10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8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61991" indent="-161991" algn="l" defTabSz="685765" rtl="0" eaLnBrk="1" latinLnBrk="0" hangingPunct="1">
                <a:lnSpc>
                  <a:spcPct val="105000"/>
                </a:lnSpc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3984" indent="-161991" algn="l" defTabSz="685765" rtl="0" eaLnBrk="1" latinLnBrk="0" hangingPunct="1">
                <a:lnSpc>
                  <a:spcPct val="105000"/>
                </a:lnSpc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85975" indent="-161991" algn="l" defTabSz="685765" rtl="0" eaLnBrk="1" latinLnBrk="0" hangingPunct="1">
                <a:lnSpc>
                  <a:spcPct val="105000"/>
                </a:lnSpc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3" indent="-171441" algn="l" defTabSz="68576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6" indent="-171441" algn="l" defTabSz="68576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18" indent="-171441" algn="l" defTabSz="68576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1" indent="-171441" algn="l" defTabSz="68576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GB" sz="1600" b="1" noProof="0" dirty="0">
                  <a:solidFill>
                    <a:srgbClr val="0000CD"/>
                  </a:solidFill>
                </a:rPr>
                <a:t>          Key Findings</a:t>
              </a:r>
            </a:p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Ø"/>
              </a:pPr>
              <a:r>
                <a:rPr lang="en-GB" sz="1400" noProof="0" dirty="0"/>
                <a:t>Dry CO</a:t>
              </a:r>
              <a:r>
                <a:rPr lang="en-GB" sz="1400" baseline="-25000" noProof="0" dirty="0"/>
                <a:t>2</a:t>
              </a:r>
              <a:r>
                <a:rPr lang="en-GB" sz="1400" noProof="0" dirty="0"/>
                <a:t> injection drives </a:t>
              </a:r>
              <a:r>
                <a:rPr lang="en-GB" sz="1400" b="1" noProof="0" dirty="0">
                  <a:solidFill>
                    <a:srgbClr val="0000CD"/>
                  </a:solidFill>
                </a:rPr>
                <a:t>evaporation-induced salt precipitation</a:t>
              </a:r>
              <a:r>
                <a:rPr lang="en-GB" sz="1400" noProof="0" dirty="0"/>
                <a:t> at pore scale.</a:t>
              </a:r>
            </a:p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Ø"/>
              </a:pPr>
              <a:r>
                <a:rPr lang="en-GB" sz="1400" noProof="0" dirty="0"/>
                <a:t>The </a:t>
              </a:r>
              <a:r>
                <a:rPr lang="en-GB" sz="1400" b="1" noProof="0" dirty="0">
                  <a:solidFill>
                    <a:srgbClr val="0000CD"/>
                  </a:solidFill>
                </a:rPr>
                <a:t>1D analytical solution </a:t>
              </a:r>
              <a:r>
                <a:rPr lang="en-GB" sz="1400" noProof="0" dirty="0">
                  <a:solidFill>
                    <a:srgbClr val="232333"/>
                  </a:solidFill>
                </a:rPr>
                <a:t>shows excellent agreement </a:t>
              </a:r>
              <a:r>
                <a:rPr lang="en-GB" sz="1400" noProof="0" dirty="0"/>
                <a:t>with numerical dry-front propagation, validating the evaporation-driven transport framework.</a:t>
              </a:r>
            </a:p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Ø"/>
              </a:pPr>
              <a:r>
                <a:rPr lang="en-GB" sz="1400" noProof="0" dirty="0"/>
                <a:t>3D pore networks exhibit </a:t>
              </a:r>
              <a:r>
                <a:rPr lang="en-GB" sz="1400" b="1" noProof="0" dirty="0">
                  <a:solidFill>
                    <a:srgbClr val="0000CD"/>
                  </a:solidFill>
                </a:rPr>
                <a:t>broader drying fronts and stronger spatial heterogeneity</a:t>
              </a:r>
              <a:r>
                <a:rPr lang="en-GB" sz="1400" noProof="0" dirty="0"/>
                <a:t> than 1D systems.</a:t>
              </a:r>
            </a:p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Ø"/>
              </a:pPr>
              <a:r>
                <a:rPr lang="en-GB" sz="1400" noProof="0" dirty="0"/>
                <a:t>Salt precipitation alters local geometry and flow, but </a:t>
              </a:r>
              <a:r>
                <a:rPr lang="en-GB" sz="1400" b="1" noProof="0" dirty="0">
                  <a:solidFill>
                    <a:srgbClr val="0000CD"/>
                  </a:solidFill>
                </a:rPr>
                <a:t>re-imbibition</a:t>
              </a:r>
              <a:r>
                <a:rPr lang="en-GB" sz="1400" noProof="0" dirty="0"/>
                <a:t> should be included to capture the full hydraulic feedback</a:t>
              </a:r>
            </a:p>
          </p:txBody>
        </p:sp>
        <p:pic>
          <p:nvPicPr>
            <p:cNvPr id="5418" name="Graphic 5417" descr="Lights On with solid fill">
              <a:extLst>
                <a:ext uri="{FF2B5EF4-FFF2-40B4-BE49-F238E27FC236}">
                  <a16:creationId xmlns:a16="http://schemas.microsoft.com/office/drawing/2014/main" id="{BFEAC17D-D98E-8526-B94B-BA3C5C6152C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5350" y="1659851"/>
              <a:ext cx="454742" cy="454742"/>
            </a:xfrm>
            <a:prstGeom prst="rect">
              <a:avLst/>
            </a:prstGeom>
          </p:spPr>
        </p:pic>
      </p:grpSp>
      <p:grpSp>
        <p:nvGrpSpPr>
          <p:cNvPr id="5419" name="Group 5418">
            <a:extLst>
              <a:ext uri="{FF2B5EF4-FFF2-40B4-BE49-F238E27FC236}">
                <a16:creationId xmlns:a16="http://schemas.microsoft.com/office/drawing/2014/main" id="{7F5C3AA4-E5F4-F59D-5767-ED09EAC45D7F}"/>
              </a:ext>
            </a:extLst>
          </p:cNvPr>
          <p:cNvGrpSpPr/>
          <p:nvPr/>
        </p:nvGrpSpPr>
        <p:grpSpPr>
          <a:xfrm>
            <a:off x="4723386" y="1872611"/>
            <a:ext cx="1178718" cy="906570"/>
            <a:chOff x="9543216" y="1921895"/>
            <a:chExt cx="2551417" cy="2083432"/>
          </a:xfrm>
        </p:grpSpPr>
        <p:sp>
          <p:nvSpPr>
            <p:cNvPr id="5420" name="TextBox 5419">
              <a:extLst>
                <a:ext uri="{FF2B5EF4-FFF2-40B4-BE49-F238E27FC236}">
                  <a16:creationId xmlns:a16="http://schemas.microsoft.com/office/drawing/2014/main" id="{4768FD66-2E09-1189-B71E-02C0DF6D3A88}"/>
                </a:ext>
              </a:extLst>
            </p:cNvPr>
            <p:cNvSpPr txBox="1"/>
            <p:nvPr/>
          </p:nvSpPr>
          <p:spPr>
            <a:xfrm>
              <a:off x="11835070" y="2352937"/>
              <a:ext cx="0" cy="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endParaRPr lang="en-GB" sz="1600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5422" name="Group 5421">
              <a:extLst>
                <a:ext uri="{FF2B5EF4-FFF2-40B4-BE49-F238E27FC236}">
                  <a16:creationId xmlns:a16="http://schemas.microsoft.com/office/drawing/2014/main" id="{6F54EBA2-FFBC-5EBB-2F4C-6266A7D74C60}"/>
                </a:ext>
              </a:extLst>
            </p:cNvPr>
            <p:cNvGrpSpPr/>
            <p:nvPr/>
          </p:nvGrpSpPr>
          <p:grpSpPr>
            <a:xfrm>
              <a:off x="9543216" y="1921895"/>
              <a:ext cx="2551417" cy="2083432"/>
              <a:chOff x="7320786" y="4257149"/>
              <a:chExt cx="2610989" cy="2083432"/>
            </a:xfrm>
          </p:grpSpPr>
          <p:grpSp>
            <p:nvGrpSpPr>
              <p:cNvPr id="5462" name="Group 5461">
                <a:extLst>
                  <a:ext uri="{FF2B5EF4-FFF2-40B4-BE49-F238E27FC236}">
                    <a16:creationId xmlns:a16="http://schemas.microsoft.com/office/drawing/2014/main" id="{255FBE0A-9F90-C83C-A963-810CC16331CC}"/>
                  </a:ext>
                </a:extLst>
              </p:cNvPr>
              <p:cNvGrpSpPr/>
              <p:nvPr/>
            </p:nvGrpSpPr>
            <p:grpSpPr>
              <a:xfrm>
                <a:off x="7320786" y="4257149"/>
                <a:ext cx="2610989" cy="2083432"/>
                <a:chOff x="599762" y="4005109"/>
                <a:chExt cx="2610989" cy="2083432"/>
              </a:xfrm>
            </p:grpSpPr>
            <p:grpSp>
              <p:nvGrpSpPr>
                <p:cNvPr id="5496" name="Group 5495">
                  <a:extLst>
                    <a:ext uri="{FF2B5EF4-FFF2-40B4-BE49-F238E27FC236}">
                      <a16:creationId xmlns:a16="http://schemas.microsoft.com/office/drawing/2014/main" id="{E1FA5FE3-BA5B-F8C1-2591-E3E68F83A0F8}"/>
                    </a:ext>
                  </a:extLst>
                </p:cNvPr>
                <p:cNvGrpSpPr/>
                <p:nvPr/>
              </p:nvGrpSpPr>
              <p:grpSpPr>
                <a:xfrm>
                  <a:off x="599779" y="4005109"/>
                  <a:ext cx="2608452" cy="2083432"/>
                  <a:chOff x="2195015" y="1409600"/>
                  <a:chExt cx="3830888" cy="3166324"/>
                </a:xfrm>
              </p:grpSpPr>
              <p:sp>
                <p:nvSpPr>
                  <p:cNvPr id="5122" name="Oval 5121">
                    <a:extLst>
                      <a:ext uri="{FF2B5EF4-FFF2-40B4-BE49-F238E27FC236}">
                        <a16:creationId xmlns:a16="http://schemas.microsoft.com/office/drawing/2014/main" id="{DA0F9A01-73D7-3DFC-1092-695D3F2FEF09}"/>
                      </a:ext>
                    </a:extLst>
                  </p:cNvPr>
                  <p:cNvSpPr/>
                  <p:nvPr/>
                </p:nvSpPr>
                <p:spPr>
                  <a:xfrm>
                    <a:off x="2505207" y="1409600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23" name="Oval 5122">
                    <a:extLst>
                      <a:ext uri="{FF2B5EF4-FFF2-40B4-BE49-F238E27FC236}">
                        <a16:creationId xmlns:a16="http://schemas.microsoft.com/office/drawing/2014/main" id="{D058BB15-CBC9-CB51-DA3F-1C3C30055BE6}"/>
                      </a:ext>
                    </a:extLst>
                  </p:cNvPr>
                  <p:cNvSpPr/>
                  <p:nvPr/>
                </p:nvSpPr>
                <p:spPr>
                  <a:xfrm>
                    <a:off x="2505188" y="2275036"/>
                    <a:ext cx="570015" cy="570016"/>
                  </a:xfrm>
                  <a:prstGeom prst="ellips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24" name="Oval 5123">
                    <a:extLst>
                      <a:ext uri="{FF2B5EF4-FFF2-40B4-BE49-F238E27FC236}">
                        <a16:creationId xmlns:a16="http://schemas.microsoft.com/office/drawing/2014/main" id="{5CA9BA64-8B97-D5E2-92F8-05E0AE6D253C}"/>
                      </a:ext>
                    </a:extLst>
                  </p:cNvPr>
                  <p:cNvSpPr/>
                  <p:nvPr/>
                </p:nvSpPr>
                <p:spPr>
                  <a:xfrm>
                    <a:off x="2505186" y="3140472"/>
                    <a:ext cx="570015" cy="570016"/>
                  </a:xfrm>
                  <a:prstGeom prst="ellips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25" name="Oval 5124">
                    <a:extLst>
                      <a:ext uri="{FF2B5EF4-FFF2-40B4-BE49-F238E27FC236}">
                        <a16:creationId xmlns:a16="http://schemas.microsoft.com/office/drawing/2014/main" id="{60972B01-2BCD-7500-0D85-2A1A9F061F49}"/>
                      </a:ext>
                    </a:extLst>
                  </p:cNvPr>
                  <p:cNvSpPr/>
                  <p:nvPr/>
                </p:nvSpPr>
                <p:spPr>
                  <a:xfrm>
                    <a:off x="2505185" y="4005908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5126" name="Straight Connector 5125">
                    <a:extLst>
                      <a:ext uri="{FF2B5EF4-FFF2-40B4-BE49-F238E27FC236}">
                        <a16:creationId xmlns:a16="http://schemas.microsoft.com/office/drawing/2014/main" id="{E0578728-F0AF-489E-F9AA-1A673733D3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733046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27" name="Straight Connector 5126">
                    <a:extLst>
                      <a:ext uri="{FF2B5EF4-FFF2-40B4-BE49-F238E27FC236}">
                        <a16:creationId xmlns:a16="http://schemas.microsoft.com/office/drawing/2014/main" id="{AEB03D1D-A50F-EB67-2208-A725A370CF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44171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28" name="Straight Connector 5127">
                    <a:extLst>
                      <a:ext uri="{FF2B5EF4-FFF2-40B4-BE49-F238E27FC236}">
                        <a16:creationId xmlns:a16="http://schemas.microsoft.com/office/drawing/2014/main" id="{24AFAEEB-DC4B-F85E-54C3-720266196E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733027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29" name="Straight Connector 5128">
                    <a:extLst>
                      <a:ext uri="{FF2B5EF4-FFF2-40B4-BE49-F238E27FC236}">
                        <a16:creationId xmlns:a16="http://schemas.microsoft.com/office/drawing/2014/main" id="{CF044DDB-2C23-714E-C670-77CF01F26E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44152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32" name="Straight Connector 5131">
                    <a:extLst>
                      <a:ext uri="{FF2B5EF4-FFF2-40B4-BE49-F238E27FC236}">
                        <a16:creationId xmlns:a16="http://schemas.microsoft.com/office/drawing/2014/main" id="{9F9A44CE-C482-1225-6AE0-E71DFEE677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733027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33" name="Straight Connector 5132">
                    <a:extLst>
                      <a:ext uri="{FF2B5EF4-FFF2-40B4-BE49-F238E27FC236}">
                        <a16:creationId xmlns:a16="http://schemas.microsoft.com/office/drawing/2014/main" id="{6BBF9988-E84D-67F4-F35E-FCDECD0AC2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44152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34" name="Oval 5133">
                    <a:extLst>
                      <a:ext uri="{FF2B5EF4-FFF2-40B4-BE49-F238E27FC236}">
                        <a16:creationId xmlns:a16="http://schemas.microsoft.com/office/drawing/2014/main" id="{B61258F7-EA67-6AEE-3178-5CD91F265C45}"/>
                      </a:ext>
                    </a:extLst>
                  </p:cNvPr>
                  <p:cNvSpPr/>
                  <p:nvPr/>
                </p:nvSpPr>
                <p:spPr>
                  <a:xfrm>
                    <a:off x="3385392" y="1409600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35" name="Oval 5134">
                    <a:extLst>
                      <a:ext uri="{FF2B5EF4-FFF2-40B4-BE49-F238E27FC236}">
                        <a16:creationId xmlns:a16="http://schemas.microsoft.com/office/drawing/2014/main" id="{702392E8-5F47-73C8-82F8-5D33F1F480FF}"/>
                      </a:ext>
                    </a:extLst>
                  </p:cNvPr>
                  <p:cNvSpPr/>
                  <p:nvPr/>
                </p:nvSpPr>
                <p:spPr>
                  <a:xfrm>
                    <a:off x="3385373" y="2275036"/>
                    <a:ext cx="570015" cy="570016"/>
                  </a:xfrm>
                  <a:prstGeom prst="ellips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36" name="Oval 5135">
                    <a:extLst>
                      <a:ext uri="{FF2B5EF4-FFF2-40B4-BE49-F238E27FC236}">
                        <a16:creationId xmlns:a16="http://schemas.microsoft.com/office/drawing/2014/main" id="{F12D9D92-EABD-2B3F-C0CE-8BF6B8392E7D}"/>
                      </a:ext>
                    </a:extLst>
                  </p:cNvPr>
                  <p:cNvSpPr/>
                  <p:nvPr/>
                </p:nvSpPr>
                <p:spPr>
                  <a:xfrm>
                    <a:off x="3385371" y="3140472"/>
                    <a:ext cx="570015" cy="570016"/>
                  </a:xfrm>
                  <a:prstGeom prst="ellips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37" name="Oval 5136">
                    <a:extLst>
                      <a:ext uri="{FF2B5EF4-FFF2-40B4-BE49-F238E27FC236}">
                        <a16:creationId xmlns:a16="http://schemas.microsoft.com/office/drawing/2014/main" id="{F07D7432-E15C-9F02-7793-8021C2AC9C09}"/>
                      </a:ext>
                    </a:extLst>
                  </p:cNvPr>
                  <p:cNvSpPr/>
                  <p:nvPr/>
                </p:nvSpPr>
                <p:spPr>
                  <a:xfrm>
                    <a:off x="3385370" y="4005908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5138" name="Straight Connector 5137">
                    <a:extLst>
                      <a:ext uri="{FF2B5EF4-FFF2-40B4-BE49-F238E27FC236}">
                        <a16:creationId xmlns:a16="http://schemas.microsoft.com/office/drawing/2014/main" id="{2FCE9ECA-FA78-36FD-1A2E-3440D6FC35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13231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39" name="Straight Connector 5138">
                    <a:extLst>
                      <a:ext uri="{FF2B5EF4-FFF2-40B4-BE49-F238E27FC236}">
                        <a16:creationId xmlns:a16="http://schemas.microsoft.com/office/drawing/2014/main" id="{AA330F28-B850-7144-E38B-BAC75BCC8A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24356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40" name="Straight Connector 5139">
                    <a:extLst>
                      <a:ext uri="{FF2B5EF4-FFF2-40B4-BE49-F238E27FC236}">
                        <a16:creationId xmlns:a16="http://schemas.microsoft.com/office/drawing/2014/main" id="{CD9B5B6A-A781-7C7A-2C53-E2849A636E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13212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41" name="Straight Connector 5140">
                    <a:extLst>
                      <a:ext uri="{FF2B5EF4-FFF2-40B4-BE49-F238E27FC236}">
                        <a16:creationId xmlns:a16="http://schemas.microsoft.com/office/drawing/2014/main" id="{16216F99-F1B4-0EB4-E40E-E4842B6EEF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24337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42" name="Straight Connector 5141">
                    <a:extLst>
                      <a:ext uri="{FF2B5EF4-FFF2-40B4-BE49-F238E27FC236}">
                        <a16:creationId xmlns:a16="http://schemas.microsoft.com/office/drawing/2014/main" id="{53FA4DFB-C18C-D381-0169-BE98AE1291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13212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43" name="Straight Connector 5142">
                    <a:extLst>
                      <a:ext uri="{FF2B5EF4-FFF2-40B4-BE49-F238E27FC236}">
                        <a16:creationId xmlns:a16="http://schemas.microsoft.com/office/drawing/2014/main" id="{C177E0B3-FFD0-7385-1148-BCF2AA56E5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24337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44" name="Straight Connector 5143">
                    <a:extLst>
                      <a:ext uri="{FF2B5EF4-FFF2-40B4-BE49-F238E27FC236}">
                        <a16:creationId xmlns:a16="http://schemas.microsoft.com/office/drawing/2014/main" id="{FF888DF0-B714-9CF9-0F9B-048E05CF15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1653333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45" name="Straight Connector 5144">
                    <a:extLst>
                      <a:ext uri="{FF2B5EF4-FFF2-40B4-BE49-F238E27FC236}">
                        <a16:creationId xmlns:a16="http://schemas.microsoft.com/office/drawing/2014/main" id="{4C86BA73-CFCD-02FB-2D60-F9D35AAD1D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1761283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46" name="Straight Connector 5145">
                    <a:extLst>
                      <a:ext uri="{FF2B5EF4-FFF2-40B4-BE49-F238E27FC236}">
                        <a16:creationId xmlns:a16="http://schemas.microsoft.com/office/drawing/2014/main" id="{4D74CD9D-AD7D-CA0B-4B3D-721EDB048F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251330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47" name="Straight Connector 5146">
                    <a:extLst>
                      <a:ext uri="{FF2B5EF4-FFF2-40B4-BE49-F238E27FC236}">
                        <a16:creationId xmlns:a16="http://schemas.microsoft.com/office/drawing/2014/main" id="{D55D8967-E4FD-62D8-9C79-8F04C1F3F4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2621254"/>
                    <a:ext cx="310170" cy="0"/>
                  </a:xfrm>
                  <a:prstGeom prst="lin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48" name="Straight Connector 5147">
                    <a:extLst>
                      <a:ext uri="{FF2B5EF4-FFF2-40B4-BE49-F238E27FC236}">
                        <a16:creationId xmlns:a16="http://schemas.microsoft.com/office/drawing/2014/main" id="{70BC8B11-88E5-7DE1-30C4-9CB668E581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3391418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49" name="Straight Connector 5148">
                    <a:extLst>
                      <a:ext uri="{FF2B5EF4-FFF2-40B4-BE49-F238E27FC236}">
                        <a16:creationId xmlns:a16="http://schemas.microsoft.com/office/drawing/2014/main" id="{45F87AEE-1AF1-3CCA-283F-5F5F076CD2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3499368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50" name="Straight Connector 5149">
                    <a:extLst>
                      <a:ext uri="{FF2B5EF4-FFF2-40B4-BE49-F238E27FC236}">
                        <a16:creationId xmlns:a16="http://schemas.microsoft.com/office/drawing/2014/main" id="{0EAB1224-37DB-5E57-E06C-3C171EE33E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424050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51" name="Straight Connector 5150">
                    <a:extLst>
                      <a:ext uri="{FF2B5EF4-FFF2-40B4-BE49-F238E27FC236}">
                        <a16:creationId xmlns:a16="http://schemas.microsoft.com/office/drawing/2014/main" id="{1960A036-CFFA-2C66-98DF-55838C9349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434845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52" name="Straight Connector 5151">
                    <a:extLst>
                      <a:ext uri="{FF2B5EF4-FFF2-40B4-BE49-F238E27FC236}">
                        <a16:creationId xmlns:a16="http://schemas.microsoft.com/office/drawing/2014/main" id="{9E4AD75E-59FF-963F-FD60-F80D0F9A65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1663890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53" name="Straight Connector 5152">
                    <a:extLst>
                      <a:ext uri="{FF2B5EF4-FFF2-40B4-BE49-F238E27FC236}">
                        <a16:creationId xmlns:a16="http://schemas.microsoft.com/office/drawing/2014/main" id="{9B773A1A-51B9-3AE2-8DDA-121581AC26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1771840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54" name="Straight Connector 5153">
                    <a:extLst>
                      <a:ext uri="{FF2B5EF4-FFF2-40B4-BE49-F238E27FC236}">
                        <a16:creationId xmlns:a16="http://schemas.microsoft.com/office/drawing/2014/main" id="{2FF1F74F-99F9-4042-6CF4-1565F07A4C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252386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55" name="Straight Connector 5154">
                    <a:extLst>
                      <a:ext uri="{FF2B5EF4-FFF2-40B4-BE49-F238E27FC236}">
                        <a16:creationId xmlns:a16="http://schemas.microsoft.com/office/drawing/2014/main" id="{623AF129-C195-FCF8-799E-ED97A2915D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263181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56" name="Straight Connector 5155">
                    <a:extLst>
                      <a:ext uri="{FF2B5EF4-FFF2-40B4-BE49-F238E27FC236}">
                        <a16:creationId xmlns:a16="http://schemas.microsoft.com/office/drawing/2014/main" id="{5C57A018-56D1-8ABD-64AF-1007903661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3401975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57" name="Straight Connector 5156">
                    <a:extLst>
                      <a:ext uri="{FF2B5EF4-FFF2-40B4-BE49-F238E27FC236}">
                        <a16:creationId xmlns:a16="http://schemas.microsoft.com/office/drawing/2014/main" id="{9E7B32E0-AF3C-B027-06B7-3B0F5FE352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3509925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58" name="Straight Connector 5157">
                    <a:extLst>
                      <a:ext uri="{FF2B5EF4-FFF2-40B4-BE49-F238E27FC236}">
                        <a16:creationId xmlns:a16="http://schemas.microsoft.com/office/drawing/2014/main" id="{3EAC9BEC-F977-7107-2AE9-1D7D7385BC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425106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59" name="Straight Connector 5158">
                    <a:extLst>
                      <a:ext uri="{FF2B5EF4-FFF2-40B4-BE49-F238E27FC236}">
                        <a16:creationId xmlns:a16="http://schemas.microsoft.com/office/drawing/2014/main" id="{FCCD55F6-B5CA-8E4E-1357-ADA53842B8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435901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60" name="Oval 5159">
                    <a:extLst>
                      <a:ext uri="{FF2B5EF4-FFF2-40B4-BE49-F238E27FC236}">
                        <a16:creationId xmlns:a16="http://schemas.microsoft.com/office/drawing/2014/main" id="{AFDE8F9B-3AFB-8D43-BE04-1B5FD947D51D}"/>
                      </a:ext>
                    </a:extLst>
                  </p:cNvPr>
                  <p:cNvSpPr/>
                  <p:nvPr/>
                </p:nvSpPr>
                <p:spPr>
                  <a:xfrm>
                    <a:off x="4265555" y="1409600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61" name="Oval 5160">
                    <a:extLst>
                      <a:ext uri="{FF2B5EF4-FFF2-40B4-BE49-F238E27FC236}">
                        <a16:creationId xmlns:a16="http://schemas.microsoft.com/office/drawing/2014/main" id="{F8777B49-351F-D71A-4E86-F986CF70342F}"/>
                      </a:ext>
                    </a:extLst>
                  </p:cNvPr>
                  <p:cNvSpPr/>
                  <p:nvPr/>
                </p:nvSpPr>
                <p:spPr>
                  <a:xfrm>
                    <a:off x="4265536" y="2275036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62" name="Oval 5161">
                    <a:extLst>
                      <a:ext uri="{FF2B5EF4-FFF2-40B4-BE49-F238E27FC236}">
                        <a16:creationId xmlns:a16="http://schemas.microsoft.com/office/drawing/2014/main" id="{5FDC2D62-A4AD-8F1F-9C62-B7C5C928003E}"/>
                      </a:ext>
                    </a:extLst>
                  </p:cNvPr>
                  <p:cNvSpPr/>
                  <p:nvPr/>
                </p:nvSpPr>
                <p:spPr>
                  <a:xfrm>
                    <a:off x="4265534" y="3140472"/>
                    <a:ext cx="570015" cy="570016"/>
                  </a:xfrm>
                  <a:prstGeom prst="ellips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63" name="Oval 5162">
                    <a:extLst>
                      <a:ext uri="{FF2B5EF4-FFF2-40B4-BE49-F238E27FC236}">
                        <a16:creationId xmlns:a16="http://schemas.microsoft.com/office/drawing/2014/main" id="{F4DA1071-B69E-E208-907F-992360B4A04D}"/>
                      </a:ext>
                    </a:extLst>
                  </p:cNvPr>
                  <p:cNvSpPr/>
                  <p:nvPr/>
                </p:nvSpPr>
                <p:spPr>
                  <a:xfrm>
                    <a:off x="4265533" y="4005908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5164" name="Straight Connector 5163">
                    <a:extLst>
                      <a:ext uri="{FF2B5EF4-FFF2-40B4-BE49-F238E27FC236}">
                        <a16:creationId xmlns:a16="http://schemas.microsoft.com/office/drawing/2014/main" id="{8CC8C0BF-76F5-292A-EBA1-22A140C4DC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93394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65" name="Straight Connector 5164">
                    <a:extLst>
                      <a:ext uri="{FF2B5EF4-FFF2-40B4-BE49-F238E27FC236}">
                        <a16:creationId xmlns:a16="http://schemas.microsoft.com/office/drawing/2014/main" id="{47C126DC-3F2F-3269-273A-F1906E6599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04519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66" name="Straight Connector 5165">
                    <a:extLst>
                      <a:ext uri="{FF2B5EF4-FFF2-40B4-BE49-F238E27FC236}">
                        <a16:creationId xmlns:a16="http://schemas.microsoft.com/office/drawing/2014/main" id="{D78BFC02-509F-F6BA-13A4-2D67A07FFB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93375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67" name="Straight Connector 5166">
                    <a:extLst>
                      <a:ext uri="{FF2B5EF4-FFF2-40B4-BE49-F238E27FC236}">
                        <a16:creationId xmlns:a16="http://schemas.microsoft.com/office/drawing/2014/main" id="{64128D96-C5EB-B969-396E-66DF9CFBC0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04500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68" name="Straight Connector 5167">
                    <a:extLst>
                      <a:ext uri="{FF2B5EF4-FFF2-40B4-BE49-F238E27FC236}">
                        <a16:creationId xmlns:a16="http://schemas.microsoft.com/office/drawing/2014/main" id="{0C272EE7-9018-6DA2-032D-2B8B0648AF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93375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69" name="Straight Connector 5168">
                    <a:extLst>
                      <a:ext uri="{FF2B5EF4-FFF2-40B4-BE49-F238E27FC236}">
                        <a16:creationId xmlns:a16="http://schemas.microsoft.com/office/drawing/2014/main" id="{FCA12ECB-F836-8B9A-B058-629ACE69F0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04500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70" name="Oval 5169">
                    <a:extLst>
                      <a:ext uri="{FF2B5EF4-FFF2-40B4-BE49-F238E27FC236}">
                        <a16:creationId xmlns:a16="http://schemas.microsoft.com/office/drawing/2014/main" id="{88C5A1F8-63FC-18B0-746D-90022743AF56}"/>
                      </a:ext>
                    </a:extLst>
                  </p:cNvPr>
                  <p:cNvSpPr/>
                  <p:nvPr/>
                </p:nvSpPr>
                <p:spPr>
                  <a:xfrm>
                    <a:off x="5145740" y="1409600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71" name="Oval 5170">
                    <a:extLst>
                      <a:ext uri="{FF2B5EF4-FFF2-40B4-BE49-F238E27FC236}">
                        <a16:creationId xmlns:a16="http://schemas.microsoft.com/office/drawing/2014/main" id="{D619D809-6226-D201-846E-03403222A856}"/>
                      </a:ext>
                    </a:extLst>
                  </p:cNvPr>
                  <p:cNvSpPr/>
                  <p:nvPr/>
                </p:nvSpPr>
                <p:spPr>
                  <a:xfrm>
                    <a:off x="5145721" y="2275036"/>
                    <a:ext cx="570015" cy="570016"/>
                  </a:xfrm>
                  <a:prstGeom prst="ellips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72" name="Oval 5171">
                    <a:extLst>
                      <a:ext uri="{FF2B5EF4-FFF2-40B4-BE49-F238E27FC236}">
                        <a16:creationId xmlns:a16="http://schemas.microsoft.com/office/drawing/2014/main" id="{896ECAB9-72D3-DBA8-BCBF-80E826FC7809}"/>
                      </a:ext>
                    </a:extLst>
                  </p:cNvPr>
                  <p:cNvSpPr/>
                  <p:nvPr/>
                </p:nvSpPr>
                <p:spPr>
                  <a:xfrm>
                    <a:off x="5145719" y="3140472"/>
                    <a:ext cx="570015" cy="570016"/>
                  </a:xfrm>
                  <a:prstGeom prst="ellips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173" name="Oval 5172">
                    <a:extLst>
                      <a:ext uri="{FF2B5EF4-FFF2-40B4-BE49-F238E27FC236}">
                        <a16:creationId xmlns:a16="http://schemas.microsoft.com/office/drawing/2014/main" id="{F05CD765-87AB-3FDE-8A4A-ACA7E8C38A85}"/>
                      </a:ext>
                    </a:extLst>
                  </p:cNvPr>
                  <p:cNvSpPr/>
                  <p:nvPr/>
                </p:nvSpPr>
                <p:spPr>
                  <a:xfrm>
                    <a:off x="5145718" y="4005908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5174" name="Straight Connector 5173">
                    <a:extLst>
                      <a:ext uri="{FF2B5EF4-FFF2-40B4-BE49-F238E27FC236}">
                        <a16:creationId xmlns:a16="http://schemas.microsoft.com/office/drawing/2014/main" id="{0CD6938D-1A90-47A1-1EA1-C2323CB984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373579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75" name="Straight Connector 5174">
                    <a:extLst>
                      <a:ext uri="{FF2B5EF4-FFF2-40B4-BE49-F238E27FC236}">
                        <a16:creationId xmlns:a16="http://schemas.microsoft.com/office/drawing/2014/main" id="{5EE7218C-91CE-5ECD-741E-E537905238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84704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76" name="Straight Connector 5175">
                    <a:extLst>
                      <a:ext uri="{FF2B5EF4-FFF2-40B4-BE49-F238E27FC236}">
                        <a16:creationId xmlns:a16="http://schemas.microsoft.com/office/drawing/2014/main" id="{DEF73664-E9E7-E15E-0439-8FF0C40382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373560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77" name="Straight Connector 5176">
                    <a:extLst>
                      <a:ext uri="{FF2B5EF4-FFF2-40B4-BE49-F238E27FC236}">
                        <a16:creationId xmlns:a16="http://schemas.microsoft.com/office/drawing/2014/main" id="{D29162C2-23F2-CC1B-2AC4-E9D1831A49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84685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78" name="Straight Connector 5177">
                    <a:extLst>
                      <a:ext uri="{FF2B5EF4-FFF2-40B4-BE49-F238E27FC236}">
                        <a16:creationId xmlns:a16="http://schemas.microsoft.com/office/drawing/2014/main" id="{1A40D34B-C9DA-345B-296B-E3F4152CB9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373560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79" name="Straight Connector 5178">
                    <a:extLst>
                      <a:ext uri="{FF2B5EF4-FFF2-40B4-BE49-F238E27FC236}">
                        <a16:creationId xmlns:a16="http://schemas.microsoft.com/office/drawing/2014/main" id="{12C18688-80C6-518E-4379-03F07DC81C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84685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80" name="Straight Connector 5179">
                    <a:extLst>
                      <a:ext uri="{FF2B5EF4-FFF2-40B4-BE49-F238E27FC236}">
                        <a16:creationId xmlns:a16="http://schemas.microsoft.com/office/drawing/2014/main" id="{88C3393C-E29F-37FD-4E57-44C4A5680D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1653333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81" name="Straight Connector 5180">
                    <a:extLst>
                      <a:ext uri="{FF2B5EF4-FFF2-40B4-BE49-F238E27FC236}">
                        <a16:creationId xmlns:a16="http://schemas.microsoft.com/office/drawing/2014/main" id="{49B35D3C-9DD6-BB20-E2EA-2208C88F81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1761283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27" name="Straight Connector 5226">
                    <a:extLst>
                      <a:ext uri="{FF2B5EF4-FFF2-40B4-BE49-F238E27FC236}">
                        <a16:creationId xmlns:a16="http://schemas.microsoft.com/office/drawing/2014/main" id="{507862FE-BDC8-5F77-09B5-4F75768CA8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251330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28" name="Straight Connector 5227">
                    <a:extLst>
                      <a:ext uri="{FF2B5EF4-FFF2-40B4-BE49-F238E27FC236}">
                        <a16:creationId xmlns:a16="http://schemas.microsoft.com/office/drawing/2014/main" id="{D3A77167-4AD3-B4BF-2D11-09C5D6747A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262125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29" name="Straight Connector 5228">
                    <a:extLst>
                      <a:ext uri="{FF2B5EF4-FFF2-40B4-BE49-F238E27FC236}">
                        <a16:creationId xmlns:a16="http://schemas.microsoft.com/office/drawing/2014/main" id="{EF1106FA-7FD5-7ADF-AA13-B4C920EA32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3391418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0" name="Straight Connector 5229">
                    <a:extLst>
                      <a:ext uri="{FF2B5EF4-FFF2-40B4-BE49-F238E27FC236}">
                        <a16:creationId xmlns:a16="http://schemas.microsoft.com/office/drawing/2014/main" id="{533ADAC3-00F1-0488-3E33-8A9928D5E4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3499368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1" name="Straight Connector 5230">
                    <a:extLst>
                      <a:ext uri="{FF2B5EF4-FFF2-40B4-BE49-F238E27FC236}">
                        <a16:creationId xmlns:a16="http://schemas.microsoft.com/office/drawing/2014/main" id="{504E29E4-1252-A519-0945-48CE79C650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424050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2" name="Straight Connector 5231">
                    <a:extLst>
                      <a:ext uri="{FF2B5EF4-FFF2-40B4-BE49-F238E27FC236}">
                        <a16:creationId xmlns:a16="http://schemas.microsoft.com/office/drawing/2014/main" id="{BB7B1226-7419-F440-E562-56B66E10DC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434845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3" name="Straight Connector 5232">
                    <a:extLst>
                      <a:ext uri="{FF2B5EF4-FFF2-40B4-BE49-F238E27FC236}">
                        <a16:creationId xmlns:a16="http://schemas.microsoft.com/office/drawing/2014/main" id="{7DDE9089-ADD1-92FC-CC17-C24CF0ACAC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1663890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4" name="Straight Connector 5233">
                    <a:extLst>
                      <a:ext uri="{FF2B5EF4-FFF2-40B4-BE49-F238E27FC236}">
                        <a16:creationId xmlns:a16="http://schemas.microsoft.com/office/drawing/2014/main" id="{3363576F-5364-9E78-2EED-73576FBAA9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1771840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5" name="Straight Connector 5234">
                    <a:extLst>
                      <a:ext uri="{FF2B5EF4-FFF2-40B4-BE49-F238E27FC236}">
                        <a16:creationId xmlns:a16="http://schemas.microsoft.com/office/drawing/2014/main" id="{E76109E2-09FF-7F59-2FC6-32685335C5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252386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6" name="Straight Connector 5235">
                    <a:extLst>
                      <a:ext uri="{FF2B5EF4-FFF2-40B4-BE49-F238E27FC236}">
                        <a16:creationId xmlns:a16="http://schemas.microsoft.com/office/drawing/2014/main" id="{19F26CE2-44A6-AC85-AE72-612AB9F8A9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263181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7" name="Straight Connector 5236">
                    <a:extLst>
                      <a:ext uri="{FF2B5EF4-FFF2-40B4-BE49-F238E27FC236}">
                        <a16:creationId xmlns:a16="http://schemas.microsoft.com/office/drawing/2014/main" id="{ABB0F0EC-2712-A8F4-B5F4-A47C1AA2ED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3401975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8" name="Straight Connector 5237">
                    <a:extLst>
                      <a:ext uri="{FF2B5EF4-FFF2-40B4-BE49-F238E27FC236}">
                        <a16:creationId xmlns:a16="http://schemas.microsoft.com/office/drawing/2014/main" id="{CEBA88C1-85B2-5415-EE83-689F53155D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3509925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9" name="Straight Connector 5238">
                    <a:extLst>
                      <a:ext uri="{FF2B5EF4-FFF2-40B4-BE49-F238E27FC236}">
                        <a16:creationId xmlns:a16="http://schemas.microsoft.com/office/drawing/2014/main" id="{C0AB420A-9883-F784-F7F3-48F654186E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425106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40" name="Straight Connector 5239">
                    <a:extLst>
                      <a:ext uri="{FF2B5EF4-FFF2-40B4-BE49-F238E27FC236}">
                        <a16:creationId xmlns:a16="http://schemas.microsoft.com/office/drawing/2014/main" id="{ACF0D934-2C82-7D84-EF64-7423300D13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435901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41" name="Straight Connector 5240">
                    <a:extLst>
                      <a:ext uri="{FF2B5EF4-FFF2-40B4-BE49-F238E27FC236}">
                        <a16:creationId xmlns:a16="http://schemas.microsoft.com/office/drawing/2014/main" id="{C8743C47-5DCB-4BDA-F27B-AFB4FEC956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1653333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42" name="Straight Connector 5241">
                    <a:extLst>
                      <a:ext uri="{FF2B5EF4-FFF2-40B4-BE49-F238E27FC236}">
                        <a16:creationId xmlns:a16="http://schemas.microsoft.com/office/drawing/2014/main" id="{E28FED15-7D99-0961-1E99-CADA8D158F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1761283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43" name="Straight Connector 5242">
                    <a:extLst>
                      <a:ext uri="{FF2B5EF4-FFF2-40B4-BE49-F238E27FC236}">
                        <a16:creationId xmlns:a16="http://schemas.microsoft.com/office/drawing/2014/main" id="{8B4EE4D5-8B99-47DE-C1D5-08349FA597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251330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44" name="Straight Connector 5243">
                    <a:extLst>
                      <a:ext uri="{FF2B5EF4-FFF2-40B4-BE49-F238E27FC236}">
                        <a16:creationId xmlns:a16="http://schemas.microsoft.com/office/drawing/2014/main" id="{85235223-699F-3157-31C6-B4DA44C6C3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262125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45" name="Straight Connector 5244">
                    <a:extLst>
                      <a:ext uri="{FF2B5EF4-FFF2-40B4-BE49-F238E27FC236}">
                        <a16:creationId xmlns:a16="http://schemas.microsoft.com/office/drawing/2014/main" id="{C4700A3D-66D3-E742-0844-8311D5147B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3391418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46" name="Straight Connector 5245">
                    <a:extLst>
                      <a:ext uri="{FF2B5EF4-FFF2-40B4-BE49-F238E27FC236}">
                        <a16:creationId xmlns:a16="http://schemas.microsoft.com/office/drawing/2014/main" id="{FB4AA90C-54D1-4850-951D-B357DB12FD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3499368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47" name="Straight Connector 5246">
                    <a:extLst>
                      <a:ext uri="{FF2B5EF4-FFF2-40B4-BE49-F238E27FC236}">
                        <a16:creationId xmlns:a16="http://schemas.microsoft.com/office/drawing/2014/main" id="{B1B83E97-D003-BD53-DFA7-BD7C296C87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424050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08" name="Straight Connector 4807">
                    <a:extLst>
                      <a:ext uri="{FF2B5EF4-FFF2-40B4-BE49-F238E27FC236}">
                        <a16:creationId xmlns:a16="http://schemas.microsoft.com/office/drawing/2014/main" id="{15623BC5-0C67-E2D8-EFCD-818F45C676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434845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497" name="Rectangle 5496">
                  <a:extLst>
                    <a:ext uri="{FF2B5EF4-FFF2-40B4-BE49-F238E27FC236}">
                      <a16:creationId xmlns:a16="http://schemas.microsoft.com/office/drawing/2014/main" id="{70D74DB2-31C9-5F7D-372E-68EE485E107A}"/>
                    </a:ext>
                  </a:extLst>
                </p:cNvPr>
                <p:cNvSpPr/>
                <p:nvPr/>
              </p:nvSpPr>
              <p:spPr>
                <a:xfrm>
                  <a:off x="1199080" y="4741021"/>
                  <a:ext cx="211195" cy="52148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98" name="Rectangle 5497">
                  <a:extLst>
                    <a:ext uri="{FF2B5EF4-FFF2-40B4-BE49-F238E27FC236}">
                      <a16:creationId xmlns:a16="http://schemas.microsoft.com/office/drawing/2014/main" id="{689A9170-88C0-ACB7-E177-80AF548A0746}"/>
                    </a:ext>
                  </a:extLst>
                </p:cNvPr>
                <p:cNvSpPr/>
                <p:nvPr/>
              </p:nvSpPr>
              <p:spPr>
                <a:xfrm>
                  <a:off x="600731" y="5322157"/>
                  <a:ext cx="211195" cy="58920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99" name="Rectangle 5498">
                  <a:extLst>
                    <a:ext uri="{FF2B5EF4-FFF2-40B4-BE49-F238E27FC236}">
                      <a16:creationId xmlns:a16="http://schemas.microsoft.com/office/drawing/2014/main" id="{A1C9ECF5-8A80-9A91-39D3-4854E9580B44}"/>
                    </a:ext>
                  </a:extLst>
                </p:cNvPr>
                <p:cNvSpPr/>
                <p:nvPr/>
              </p:nvSpPr>
              <p:spPr>
                <a:xfrm>
                  <a:off x="2997036" y="4741021"/>
                  <a:ext cx="211195" cy="52148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00" name="Rectangle 5499">
                  <a:extLst>
                    <a:ext uri="{FF2B5EF4-FFF2-40B4-BE49-F238E27FC236}">
                      <a16:creationId xmlns:a16="http://schemas.microsoft.com/office/drawing/2014/main" id="{48AF4F3A-1C77-494C-C7BA-D1CD1DBBB470}"/>
                    </a:ext>
                  </a:extLst>
                </p:cNvPr>
                <p:cNvSpPr/>
                <p:nvPr/>
              </p:nvSpPr>
              <p:spPr>
                <a:xfrm>
                  <a:off x="2397703" y="5310831"/>
                  <a:ext cx="211195" cy="62046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01" name="Rectangle 5500">
                  <a:extLst>
                    <a:ext uri="{FF2B5EF4-FFF2-40B4-BE49-F238E27FC236}">
                      <a16:creationId xmlns:a16="http://schemas.microsoft.com/office/drawing/2014/main" id="{7FE845DA-3703-36DC-7A9E-5AE951F7EC3B}"/>
                    </a:ext>
                  </a:extLst>
                </p:cNvPr>
                <p:cNvSpPr/>
                <p:nvPr/>
              </p:nvSpPr>
              <p:spPr>
                <a:xfrm>
                  <a:off x="1798400" y="5325577"/>
                  <a:ext cx="211195" cy="52148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02" name="Rectangle 5501">
                  <a:extLst>
                    <a:ext uri="{FF2B5EF4-FFF2-40B4-BE49-F238E27FC236}">
                      <a16:creationId xmlns:a16="http://schemas.microsoft.com/office/drawing/2014/main" id="{F62FB479-AF77-F3FB-1798-30D00CDB4BB4}"/>
                    </a:ext>
                  </a:extLst>
                </p:cNvPr>
                <p:cNvSpPr/>
                <p:nvPr/>
              </p:nvSpPr>
              <p:spPr>
                <a:xfrm>
                  <a:off x="2174640" y="4957109"/>
                  <a:ext cx="58031" cy="18690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03" name="Rectangle 5502">
                  <a:extLst>
                    <a:ext uri="{FF2B5EF4-FFF2-40B4-BE49-F238E27FC236}">
                      <a16:creationId xmlns:a16="http://schemas.microsoft.com/office/drawing/2014/main" id="{5820EF68-7A2E-242E-6029-25C0712FCC02}"/>
                    </a:ext>
                  </a:extLst>
                </p:cNvPr>
                <p:cNvSpPr/>
                <p:nvPr/>
              </p:nvSpPr>
              <p:spPr>
                <a:xfrm>
                  <a:off x="973849" y="4953371"/>
                  <a:ext cx="58031" cy="18690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72" name="Rectangle 4671">
                  <a:extLst>
                    <a:ext uri="{FF2B5EF4-FFF2-40B4-BE49-F238E27FC236}">
                      <a16:creationId xmlns:a16="http://schemas.microsoft.com/office/drawing/2014/main" id="{15E20838-DB7C-36A1-F0CC-24E0D71D9649}"/>
                    </a:ext>
                  </a:extLst>
                </p:cNvPr>
                <p:cNvSpPr/>
                <p:nvPr/>
              </p:nvSpPr>
              <p:spPr>
                <a:xfrm>
                  <a:off x="1572944" y="4953371"/>
                  <a:ext cx="58031" cy="18690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75" name="Rectangle 4674">
                  <a:extLst>
                    <a:ext uri="{FF2B5EF4-FFF2-40B4-BE49-F238E27FC236}">
                      <a16:creationId xmlns:a16="http://schemas.microsoft.com/office/drawing/2014/main" id="{A8439C56-DD05-D679-2C8C-D1C8B8F84965}"/>
                    </a:ext>
                  </a:extLst>
                </p:cNvPr>
                <p:cNvSpPr/>
                <p:nvPr/>
              </p:nvSpPr>
              <p:spPr>
                <a:xfrm>
                  <a:off x="2397703" y="4740785"/>
                  <a:ext cx="211195" cy="52148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76" name="Rectangle 4675">
                  <a:extLst>
                    <a:ext uri="{FF2B5EF4-FFF2-40B4-BE49-F238E27FC236}">
                      <a16:creationId xmlns:a16="http://schemas.microsoft.com/office/drawing/2014/main" id="{11705ADE-FD34-AD44-1962-F03C717916DA}"/>
                    </a:ext>
                  </a:extLst>
                </p:cNvPr>
                <p:cNvSpPr/>
                <p:nvPr/>
              </p:nvSpPr>
              <p:spPr>
                <a:xfrm>
                  <a:off x="1199080" y="5878417"/>
                  <a:ext cx="211195" cy="53344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77" name="Rectangle 4676">
                  <a:extLst>
                    <a:ext uri="{FF2B5EF4-FFF2-40B4-BE49-F238E27FC236}">
                      <a16:creationId xmlns:a16="http://schemas.microsoft.com/office/drawing/2014/main" id="{B8362D9D-60F0-FDE5-DDD8-48C41D18C1BC}"/>
                    </a:ext>
                  </a:extLst>
                </p:cNvPr>
                <p:cNvSpPr/>
                <p:nvPr/>
              </p:nvSpPr>
              <p:spPr>
                <a:xfrm>
                  <a:off x="599762" y="5884223"/>
                  <a:ext cx="211195" cy="52148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78" name="Rectangle 4677">
                  <a:extLst>
                    <a:ext uri="{FF2B5EF4-FFF2-40B4-BE49-F238E27FC236}">
                      <a16:creationId xmlns:a16="http://schemas.microsoft.com/office/drawing/2014/main" id="{7076DDD6-8B87-9F78-5C6B-B7A82C4ADC46}"/>
                    </a:ext>
                  </a:extLst>
                </p:cNvPr>
                <p:cNvSpPr/>
                <p:nvPr/>
              </p:nvSpPr>
              <p:spPr>
                <a:xfrm>
                  <a:off x="1578035" y="5528195"/>
                  <a:ext cx="58031" cy="1869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79" name="Rectangle 4678">
                  <a:extLst>
                    <a:ext uri="{FF2B5EF4-FFF2-40B4-BE49-F238E27FC236}">
                      <a16:creationId xmlns:a16="http://schemas.microsoft.com/office/drawing/2014/main" id="{2C6F0B86-12AB-DE5E-2A04-1C19DD272892}"/>
                    </a:ext>
                  </a:extLst>
                </p:cNvPr>
                <p:cNvSpPr/>
                <p:nvPr/>
              </p:nvSpPr>
              <p:spPr>
                <a:xfrm>
                  <a:off x="2173568" y="4387655"/>
                  <a:ext cx="58031" cy="1869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0" name="Rectangle 4679">
                  <a:extLst>
                    <a:ext uri="{FF2B5EF4-FFF2-40B4-BE49-F238E27FC236}">
                      <a16:creationId xmlns:a16="http://schemas.microsoft.com/office/drawing/2014/main" id="{E4ABA26A-7D45-9DFF-B901-BA83428BE6A1}"/>
                    </a:ext>
                  </a:extLst>
                </p:cNvPr>
                <p:cNvSpPr/>
                <p:nvPr/>
              </p:nvSpPr>
              <p:spPr>
                <a:xfrm>
                  <a:off x="971471" y="5521136"/>
                  <a:ext cx="63499" cy="1869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1" name="Rectangle 4680">
                  <a:extLst>
                    <a:ext uri="{FF2B5EF4-FFF2-40B4-BE49-F238E27FC236}">
                      <a16:creationId xmlns:a16="http://schemas.microsoft.com/office/drawing/2014/main" id="{18382D90-59E0-851D-DD44-A4D9EB08B629}"/>
                    </a:ext>
                  </a:extLst>
                </p:cNvPr>
                <p:cNvSpPr/>
                <p:nvPr/>
              </p:nvSpPr>
              <p:spPr>
                <a:xfrm>
                  <a:off x="1798400" y="5882204"/>
                  <a:ext cx="211195" cy="5812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2" name="Rectangle 4681">
                  <a:extLst>
                    <a:ext uri="{FF2B5EF4-FFF2-40B4-BE49-F238E27FC236}">
                      <a16:creationId xmlns:a16="http://schemas.microsoft.com/office/drawing/2014/main" id="{55060001-2824-11A9-C78F-93A6711C719C}"/>
                    </a:ext>
                  </a:extLst>
                </p:cNvPr>
                <p:cNvSpPr/>
                <p:nvPr/>
              </p:nvSpPr>
              <p:spPr>
                <a:xfrm>
                  <a:off x="599762" y="4176141"/>
                  <a:ext cx="211195" cy="6037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3" name="Rectangle 4682">
                  <a:extLst>
                    <a:ext uri="{FF2B5EF4-FFF2-40B4-BE49-F238E27FC236}">
                      <a16:creationId xmlns:a16="http://schemas.microsoft.com/office/drawing/2014/main" id="{514F780C-5075-6FA8-BA38-E3BC4A23BD47}"/>
                    </a:ext>
                  </a:extLst>
                </p:cNvPr>
                <p:cNvSpPr/>
                <p:nvPr/>
              </p:nvSpPr>
              <p:spPr>
                <a:xfrm>
                  <a:off x="1199050" y="4171734"/>
                  <a:ext cx="211195" cy="60693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4" name="Rectangle 4683">
                  <a:extLst>
                    <a:ext uri="{FF2B5EF4-FFF2-40B4-BE49-F238E27FC236}">
                      <a16:creationId xmlns:a16="http://schemas.microsoft.com/office/drawing/2014/main" id="{2646DA8C-9FCF-4A8B-F1DE-32D528905BAB}"/>
                    </a:ext>
                  </a:extLst>
                </p:cNvPr>
                <p:cNvSpPr/>
                <p:nvPr/>
              </p:nvSpPr>
              <p:spPr>
                <a:xfrm>
                  <a:off x="1800305" y="4182923"/>
                  <a:ext cx="211195" cy="52146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5" name="Rectangle 4684">
                  <a:extLst>
                    <a:ext uri="{FF2B5EF4-FFF2-40B4-BE49-F238E27FC236}">
                      <a16:creationId xmlns:a16="http://schemas.microsoft.com/office/drawing/2014/main" id="{F357556C-5F41-686F-1766-02D988D98F13}"/>
                    </a:ext>
                  </a:extLst>
                </p:cNvPr>
                <p:cNvSpPr/>
                <p:nvPr/>
              </p:nvSpPr>
              <p:spPr>
                <a:xfrm>
                  <a:off x="2173568" y="5526564"/>
                  <a:ext cx="58031" cy="1869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6" name="Rectangle 4685">
                  <a:extLst>
                    <a:ext uri="{FF2B5EF4-FFF2-40B4-BE49-F238E27FC236}">
                      <a16:creationId xmlns:a16="http://schemas.microsoft.com/office/drawing/2014/main" id="{B668C864-8B59-B4F1-24A3-FBA7F5E94D11}"/>
                    </a:ext>
                  </a:extLst>
                </p:cNvPr>
                <p:cNvSpPr/>
                <p:nvPr/>
              </p:nvSpPr>
              <p:spPr>
                <a:xfrm>
                  <a:off x="2401498" y="4168618"/>
                  <a:ext cx="211195" cy="5967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7" name="Oval 4686">
                  <a:extLst>
                    <a:ext uri="{FF2B5EF4-FFF2-40B4-BE49-F238E27FC236}">
                      <a16:creationId xmlns:a16="http://schemas.microsoft.com/office/drawing/2014/main" id="{90313982-53D7-C5DC-EDD2-CB13C905DBC3}"/>
                    </a:ext>
                  </a:extLst>
                </p:cNvPr>
                <p:cNvSpPr/>
                <p:nvPr/>
              </p:nvSpPr>
              <p:spPr>
                <a:xfrm>
                  <a:off x="2256130" y="5807054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8" name="Oval 4687">
                  <a:extLst>
                    <a:ext uri="{FF2B5EF4-FFF2-40B4-BE49-F238E27FC236}">
                      <a16:creationId xmlns:a16="http://schemas.microsoft.com/office/drawing/2014/main" id="{11150A04-6587-2E18-1E27-F6F0BCD16D18}"/>
                    </a:ext>
                  </a:extLst>
                </p:cNvPr>
                <p:cNvSpPr/>
                <p:nvPr/>
              </p:nvSpPr>
              <p:spPr>
                <a:xfrm>
                  <a:off x="2090345" y="5921922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9" name="Oval 4688">
                  <a:extLst>
                    <a:ext uri="{FF2B5EF4-FFF2-40B4-BE49-F238E27FC236}">
                      <a16:creationId xmlns:a16="http://schemas.microsoft.com/office/drawing/2014/main" id="{ECCAFC9B-DDB0-EB16-3CFF-29E5461D6EFE}"/>
                    </a:ext>
                  </a:extLst>
                </p:cNvPr>
                <p:cNvSpPr/>
                <p:nvPr/>
              </p:nvSpPr>
              <p:spPr>
                <a:xfrm>
                  <a:off x="1504922" y="5820055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90" name="Oval 4689">
                  <a:extLst>
                    <a:ext uri="{FF2B5EF4-FFF2-40B4-BE49-F238E27FC236}">
                      <a16:creationId xmlns:a16="http://schemas.microsoft.com/office/drawing/2014/main" id="{10E7A8FD-4227-D64A-DD11-58C7532E2150}"/>
                    </a:ext>
                  </a:extLst>
                </p:cNvPr>
                <p:cNvSpPr/>
                <p:nvPr/>
              </p:nvSpPr>
              <p:spPr>
                <a:xfrm>
                  <a:off x="2192221" y="5576241"/>
                  <a:ext cx="36208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91" name="Oval 4690">
                  <a:extLst>
                    <a:ext uri="{FF2B5EF4-FFF2-40B4-BE49-F238E27FC236}">
                      <a16:creationId xmlns:a16="http://schemas.microsoft.com/office/drawing/2014/main" id="{C9EA7009-1C86-899E-82EF-C2C94333F7AD}"/>
                    </a:ext>
                  </a:extLst>
                </p:cNvPr>
                <p:cNvSpPr/>
                <p:nvPr/>
              </p:nvSpPr>
              <p:spPr>
                <a:xfrm>
                  <a:off x="1591486" y="5529064"/>
                  <a:ext cx="31131" cy="47179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92" name="Oval 4691">
                  <a:extLst>
                    <a:ext uri="{FF2B5EF4-FFF2-40B4-BE49-F238E27FC236}">
                      <a16:creationId xmlns:a16="http://schemas.microsoft.com/office/drawing/2014/main" id="{E276A889-C87A-3A7E-3EBF-8F62D6196EDA}"/>
                    </a:ext>
                  </a:extLst>
                </p:cNvPr>
                <p:cNvSpPr/>
                <p:nvPr/>
              </p:nvSpPr>
              <p:spPr>
                <a:xfrm>
                  <a:off x="977020" y="5654849"/>
                  <a:ext cx="31131" cy="30083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93" name="Oval 4692">
                  <a:extLst>
                    <a:ext uri="{FF2B5EF4-FFF2-40B4-BE49-F238E27FC236}">
                      <a16:creationId xmlns:a16="http://schemas.microsoft.com/office/drawing/2014/main" id="{68025EF4-F2C8-0242-069C-D0856BFD26DD}"/>
                    </a:ext>
                  </a:extLst>
                </p:cNvPr>
                <p:cNvSpPr/>
                <p:nvPr/>
              </p:nvSpPr>
              <p:spPr>
                <a:xfrm>
                  <a:off x="2305824" y="4698638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94" name="Oval 4693">
                  <a:extLst>
                    <a:ext uri="{FF2B5EF4-FFF2-40B4-BE49-F238E27FC236}">
                      <a16:creationId xmlns:a16="http://schemas.microsoft.com/office/drawing/2014/main" id="{3A4BE127-35D9-A24A-DE75-B942E93128C7}"/>
                    </a:ext>
                  </a:extLst>
                </p:cNvPr>
                <p:cNvSpPr/>
                <p:nvPr/>
              </p:nvSpPr>
              <p:spPr>
                <a:xfrm>
                  <a:off x="2476617" y="4747929"/>
                  <a:ext cx="36196" cy="34649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95" name="Oval 4694">
                  <a:extLst>
                    <a:ext uri="{FF2B5EF4-FFF2-40B4-BE49-F238E27FC236}">
                      <a16:creationId xmlns:a16="http://schemas.microsoft.com/office/drawing/2014/main" id="{BF5CC3D8-A969-1593-3589-9CB451C4E29A}"/>
                    </a:ext>
                  </a:extLst>
                </p:cNvPr>
                <p:cNvSpPr/>
                <p:nvPr/>
              </p:nvSpPr>
              <p:spPr>
                <a:xfrm>
                  <a:off x="2239748" y="4044867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96" name="Oval 4695">
                  <a:extLst>
                    <a:ext uri="{FF2B5EF4-FFF2-40B4-BE49-F238E27FC236}">
                      <a16:creationId xmlns:a16="http://schemas.microsoft.com/office/drawing/2014/main" id="{29293864-47CA-4386-B4C9-725DA7C50E3D}"/>
                    </a:ext>
                  </a:extLst>
                </p:cNvPr>
                <p:cNvSpPr/>
                <p:nvPr/>
              </p:nvSpPr>
              <p:spPr>
                <a:xfrm>
                  <a:off x="2065497" y="4246483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97" name="Oval 4696">
                  <a:extLst>
                    <a:ext uri="{FF2B5EF4-FFF2-40B4-BE49-F238E27FC236}">
                      <a16:creationId xmlns:a16="http://schemas.microsoft.com/office/drawing/2014/main" id="{5A77EA24-D355-39DF-4651-36425197B50E}"/>
                    </a:ext>
                  </a:extLst>
                </p:cNvPr>
                <p:cNvSpPr/>
                <p:nvPr/>
              </p:nvSpPr>
              <p:spPr>
                <a:xfrm>
                  <a:off x="1079041" y="4089695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98" name="Oval 4697">
                  <a:extLst>
                    <a:ext uri="{FF2B5EF4-FFF2-40B4-BE49-F238E27FC236}">
                      <a16:creationId xmlns:a16="http://schemas.microsoft.com/office/drawing/2014/main" id="{69BC1A05-0656-DBB2-23CE-2A6747E4398B}"/>
                    </a:ext>
                  </a:extLst>
                </p:cNvPr>
                <p:cNvSpPr/>
                <p:nvPr/>
              </p:nvSpPr>
              <p:spPr>
                <a:xfrm>
                  <a:off x="873525" y="4256422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99" name="Oval 4698">
                  <a:extLst>
                    <a:ext uri="{FF2B5EF4-FFF2-40B4-BE49-F238E27FC236}">
                      <a16:creationId xmlns:a16="http://schemas.microsoft.com/office/drawing/2014/main" id="{FF18D6A8-259A-C1D0-195F-D40DBA11BB68}"/>
                    </a:ext>
                  </a:extLst>
                </p:cNvPr>
                <p:cNvSpPr/>
                <p:nvPr/>
              </p:nvSpPr>
              <p:spPr>
                <a:xfrm>
                  <a:off x="1883231" y="4186054"/>
                  <a:ext cx="31131" cy="30083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00" name="Oval 4699">
                  <a:extLst>
                    <a:ext uri="{FF2B5EF4-FFF2-40B4-BE49-F238E27FC236}">
                      <a16:creationId xmlns:a16="http://schemas.microsoft.com/office/drawing/2014/main" id="{9991A371-11A9-8E6D-97D4-32B44D3B9312}"/>
                    </a:ext>
                  </a:extLst>
                </p:cNvPr>
                <p:cNvSpPr/>
                <p:nvPr/>
              </p:nvSpPr>
              <p:spPr>
                <a:xfrm>
                  <a:off x="2681951" y="4266897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01" name="Oval 4700">
                  <a:extLst>
                    <a:ext uri="{FF2B5EF4-FFF2-40B4-BE49-F238E27FC236}">
                      <a16:creationId xmlns:a16="http://schemas.microsoft.com/office/drawing/2014/main" id="{54F69F47-72A2-E00C-D950-78C34F214880}"/>
                    </a:ext>
                  </a:extLst>
                </p:cNvPr>
                <p:cNvSpPr/>
                <p:nvPr/>
              </p:nvSpPr>
              <p:spPr>
                <a:xfrm>
                  <a:off x="2194114" y="6022201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02" name="Oval 4701">
                  <a:extLst>
                    <a:ext uri="{FF2B5EF4-FFF2-40B4-BE49-F238E27FC236}">
                      <a16:creationId xmlns:a16="http://schemas.microsoft.com/office/drawing/2014/main" id="{072A6B7F-6367-F146-0534-127057BF0846}"/>
                    </a:ext>
                  </a:extLst>
                </p:cNvPr>
                <p:cNvSpPr/>
                <p:nvPr/>
              </p:nvSpPr>
              <p:spPr>
                <a:xfrm>
                  <a:off x="2087157" y="5783163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03" name="Oval 4702">
                  <a:extLst>
                    <a:ext uri="{FF2B5EF4-FFF2-40B4-BE49-F238E27FC236}">
                      <a16:creationId xmlns:a16="http://schemas.microsoft.com/office/drawing/2014/main" id="{7DED9EA5-46B5-0F09-9C10-8DFA4F819952}"/>
                    </a:ext>
                  </a:extLst>
                </p:cNvPr>
                <p:cNvSpPr/>
                <p:nvPr/>
              </p:nvSpPr>
              <p:spPr>
                <a:xfrm>
                  <a:off x="2276842" y="4170588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04" name="Oval 4703">
                  <a:extLst>
                    <a:ext uri="{FF2B5EF4-FFF2-40B4-BE49-F238E27FC236}">
                      <a16:creationId xmlns:a16="http://schemas.microsoft.com/office/drawing/2014/main" id="{1F7F1D61-08A3-52E1-CD73-6E187EFC47F8}"/>
                    </a:ext>
                  </a:extLst>
                </p:cNvPr>
                <p:cNvSpPr/>
                <p:nvPr/>
              </p:nvSpPr>
              <p:spPr>
                <a:xfrm>
                  <a:off x="2231626" y="4278933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05" name="Oval 4704">
                  <a:extLst>
                    <a:ext uri="{FF2B5EF4-FFF2-40B4-BE49-F238E27FC236}">
                      <a16:creationId xmlns:a16="http://schemas.microsoft.com/office/drawing/2014/main" id="{8EF00314-035C-6F35-7EAA-7B8C506CAE1F}"/>
                    </a:ext>
                  </a:extLst>
                </p:cNvPr>
                <p:cNvSpPr/>
                <p:nvPr/>
              </p:nvSpPr>
              <p:spPr>
                <a:xfrm>
                  <a:off x="2094395" y="4147494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06" name="Oval 4705">
                  <a:extLst>
                    <a:ext uri="{FF2B5EF4-FFF2-40B4-BE49-F238E27FC236}">
                      <a16:creationId xmlns:a16="http://schemas.microsoft.com/office/drawing/2014/main" id="{E99EAB07-64F9-8DFC-4F74-110431940B65}"/>
                    </a:ext>
                  </a:extLst>
                </p:cNvPr>
                <p:cNvSpPr/>
                <p:nvPr/>
              </p:nvSpPr>
              <p:spPr>
                <a:xfrm>
                  <a:off x="971328" y="5803055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07" name="Oval 4706">
                  <a:extLst>
                    <a:ext uri="{FF2B5EF4-FFF2-40B4-BE49-F238E27FC236}">
                      <a16:creationId xmlns:a16="http://schemas.microsoft.com/office/drawing/2014/main" id="{C1543221-6D16-1BFC-848C-422B79370E38}"/>
                    </a:ext>
                  </a:extLst>
                </p:cNvPr>
                <p:cNvSpPr/>
                <p:nvPr/>
              </p:nvSpPr>
              <p:spPr>
                <a:xfrm>
                  <a:off x="1632374" y="5741465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08" name="Oval 4707">
                  <a:extLst>
                    <a:ext uri="{FF2B5EF4-FFF2-40B4-BE49-F238E27FC236}">
                      <a16:creationId xmlns:a16="http://schemas.microsoft.com/office/drawing/2014/main" id="{1D8B4CD5-5E62-E022-1275-D886D07A58C2}"/>
                    </a:ext>
                  </a:extLst>
                </p:cNvPr>
                <p:cNvSpPr/>
                <p:nvPr/>
              </p:nvSpPr>
              <p:spPr>
                <a:xfrm>
                  <a:off x="2087157" y="4838029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09" name="Oval 4708">
                  <a:extLst>
                    <a:ext uri="{FF2B5EF4-FFF2-40B4-BE49-F238E27FC236}">
                      <a16:creationId xmlns:a16="http://schemas.microsoft.com/office/drawing/2014/main" id="{0BE20655-7B6C-AB5A-1895-B7B9EBE7D69D}"/>
                    </a:ext>
                  </a:extLst>
                </p:cNvPr>
                <p:cNvSpPr/>
                <p:nvPr/>
              </p:nvSpPr>
              <p:spPr>
                <a:xfrm>
                  <a:off x="2108101" y="4628142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10" name="Oval 4709">
                  <a:extLst>
                    <a:ext uri="{FF2B5EF4-FFF2-40B4-BE49-F238E27FC236}">
                      <a16:creationId xmlns:a16="http://schemas.microsoft.com/office/drawing/2014/main" id="{764E607A-6624-BD05-D4A8-E825343BB340}"/>
                    </a:ext>
                  </a:extLst>
                </p:cNvPr>
                <p:cNvSpPr/>
                <p:nvPr/>
              </p:nvSpPr>
              <p:spPr>
                <a:xfrm>
                  <a:off x="2839716" y="4051528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11" name="Oval 4710">
                  <a:extLst>
                    <a:ext uri="{FF2B5EF4-FFF2-40B4-BE49-F238E27FC236}">
                      <a16:creationId xmlns:a16="http://schemas.microsoft.com/office/drawing/2014/main" id="{3A6C33F3-0FE2-67F5-FB10-50BF12944D69}"/>
                    </a:ext>
                  </a:extLst>
                </p:cNvPr>
                <p:cNvSpPr/>
                <p:nvPr/>
              </p:nvSpPr>
              <p:spPr>
                <a:xfrm>
                  <a:off x="2922472" y="4216137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12" name="Oval 4711">
                  <a:extLst>
                    <a:ext uri="{FF2B5EF4-FFF2-40B4-BE49-F238E27FC236}">
                      <a16:creationId xmlns:a16="http://schemas.microsoft.com/office/drawing/2014/main" id="{0A174E3B-9F60-673B-D2FB-94FA9601481A}"/>
                    </a:ext>
                  </a:extLst>
                </p:cNvPr>
                <p:cNvSpPr/>
                <p:nvPr/>
              </p:nvSpPr>
              <p:spPr>
                <a:xfrm>
                  <a:off x="2657104" y="4107285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13" name="Oval 4712">
                  <a:extLst>
                    <a:ext uri="{FF2B5EF4-FFF2-40B4-BE49-F238E27FC236}">
                      <a16:creationId xmlns:a16="http://schemas.microsoft.com/office/drawing/2014/main" id="{ACF8436C-2F71-2D8F-7DE5-BA62FAE934BA}"/>
                    </a:ext>
                  </a:extLst>
                </p:cNvPr>
                <p:cNvSpPr/>
                <p:nvPr/>
              </p:nvSpPr>
              <p:spPr>
                <a:xfrm>
                  <a:off x="2841240" y="4287226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14" name="Oval 4713">
                  <a:extLst>
                    <a:ext uri="{FF2B5EF4-FFF2-40B4-BE49-F238E27FC236}">
                      <a16:creationId xmlns:a16="http://schemas.microsoft.com/office/drawing/2014/main" id="{AF2EE928-F548-87C4-12D8-6C57536379DB}"/>
                    </a:ext>
                  </a:extLst>
                </p:cNvPr>
                <p:cNvSpPr/>
                <p:nvPr/>
              </p:nvSpPr>
              <p:spPr>
                <a:xfrm>
                  <a:off x="2831357" y="4156174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15" name="Oval 4714">
                  <a:extLst>
                    <a:ext uri="{FF2B5EF4-FFF2-40B4-BE49-F238E27FC236}">
                      <a16:creationId xmlns:a16="http://schemas.microsoft.com/office/drawing/2014/main" id="{8532E9B6-4C8B-C92B-0F0F-597B462FEAE4}"/>
                    </a:ext>
                  </a:extLst>
                </p:cNvPr>
                <p:cNvSpPr/>
                <p:nvPr/>
              </p:nvSpPr>
              <p:spPr>
                <a:xfrm>
                  <a:off x="848752" y="5908149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16" name="Oval 4715">
                  <a:extLst>
                    <a:ext uri="{FF2B5EF4-FFF2-40B4-BE49-F238E27FC236}">
                      <a16:creationId xmlns:a16="http://schemas.microsoft.com/office/drawing/2014/main" id="{2E6E8875-6900-6CF9-4D01-CF76F72B114F}"/>
                    </a:ext>
                  </a:extLst>
                </p:cNvPr>
                <p:cNvSpPr/>
                <p:nvPr/>
              </p:nvSpPr>
              <p:spPr>
                <a:xfrm>
                  <a:off x="1657222" y="5969007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17" name="Oval 4716">
                  <a:extLst>
                    <a:ext uri="{FF2B5EF4-FFF2-40B4-BE49-F238E27FC236}">
                      <a16:creationId xmlns:a16="http://schemas.microsoft.com/office/drawing/2014/main" id="{1CEAD99F-C205-0ED0-3078-4FDEC15E90E6}"/>
                    </a:ext>
                  </a:extLst>
                </p:cNvPr>
                <p:cNvSpPr/>
                <p:nvPr/>
              </p:nvSpPr>
              <p:spPr>
                <a:xfrm>
                  <a:off x="1490421" y="5987557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18" name="Oval 4717">
                  <a:extLst>
                    <a:ext uri="{FF2B5EF4-FFF2-40B4-BE49-F238E27FC236}">
                      <a16:creationId xmlns:a16="http://schemas.microsoft.com/office/drawing/2014/main" id="{169A3165-880F-94C9-3DF5-946BBF28B6AF}"/>
                    </a:ext>
                  </a:extLst>
                </p:cNvPr>
                <p:cNvSpPr/>
                <p:nvPr/>
              </p:nvSpPr>
              <p:spPr>
                <a:xfrm>
                  <a:off x="1110621" y="5822637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19" name="Oval 4718">
                  <a:extLst>
                    <a:ext uri="{FF2B5EF4-FFF2-40B4-BE49-F238E27FC236}">
                      <a16:creationId xmlns:a16="http://schemas.microsoft.com/office/drawing/2014/main" id="{699F82C5-83B7-8B22-335E-73823FFCD1CB}"/>
                    </a:ext>
                  </a:extLst>
                </p:cNvPr>
                <p:cNvSpPr/>
                <p:nvPr/>
              </p:nvSpPr>
              <p:spPr>
                <a:xfrm>
                  <a:off x="690279" y="5888891"/>
                  <a:ext cx="43283" cy="30083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20" name="Oval 4719">
                  <a:extLst>
                    <a:ext uri="{FF2B5EF4-FFF2-40B4-BE49-F238E27FC236}">
                      <a16:creationId xmlns:a16="http://schemas.microsoft.com/office/drawing/2014/main" id="{3D964FEB-15D8-BE7D-576D-C8AAE1F7285F}"/>
                    </a:ext>
                  </a:extLst>
                </p:cNvPr>
                <p:cNvSpPr/>
                <p:nvPr/>
              </p:nvSpPr>
              <p:spPr>
                <a:xfrm>
                  <a:off x="1694321" y="5831346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21" name="Oval 4720">
                  <a:extLst>
                    <a:ext uri="{FF2B5EF4-FFF2-40B4-BE49-F238E27FC236}">
                      <a16:creationId xmlns:a16="http://schemas.microsoft.com/office/drawing/2014/main" id="{7C11541C-B2D4-05F5-AE8C-B0991E1ADC1A}"/>
                    </a:ext>
                  </a:extLst>
                </p:cNvPr>
                <p:cNvSpPr/>
                <p:nvPr/>
              </p:nvSpPr>
              <p:spPr>
                <a:xfrm flipH="1">
                  <a:off x="1298588" y="5885964"/>
                  <a:ext cx="61874" cy="30083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22" name="Oval 4721">
                  <a:extLst>
                    <a:ext uri="{FF2B5EF4-FFF2-40B4-BE49-F238E27FC236}">
                      <a16:creationId xmlns:a16="http://schemas.microsoft.com/office/drawing/2014/main" id="{3FD55CB4-DBA4-2B07-B586-E5647AD884CC}"/>
                    </a:ext>
                  </a:extLst>
                </p:cNvPr>
                <p:cNvSpPr/>
                <p:nvPr/>
              </p:nvSpPr>
              <p:spPr>
                <a:xfrm>
                  <a:off x="2330231" y="5905687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23" name="Oval 4722">
                  <a:extLst>
                    <a:ext uri="{FF2B5EF4-FFF2-40B4-BE49-F238E27FC236}">
                      <a16:creationId xmlns:a16="http://schemas.microsoft.com/office/drawing/2014/main" id="{C5FEA780-2CB3-1772-2735-37DA335D978A}"/>
                    </a:ext>
                  </a:extLst>
                </p:cNvPr>
                <p:cNvSpPr/>
                <p:nvPr/>
              </p:nvSpPr>
              <p:spPr>
                <a:xfrm rot="1340109">
                  <a:off x="1872420" y="5881243"/>
                  <a:ext cx="31131" cy="52148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24" name="Rectangle 4723">
                  <a:extLst>
                    <a:ext uri="{FF2B5EF4-FFF2-40B4-BE49-F238E27FC236}">
                      <a16:creationId xmlns:a16="http://schemas.microsoft.com/office/drawing/2014/main" id="{8C3FBD29-300E-BCA5-4876-0B9214C326B2}"/>
                    </a:ext>
                  </a:extLst>
                </p:cNvPr>
                <p:cNvSpPr/>
                <p:nvPr/>
              </p:nvSpPr>
              <p:spPr>
                <a:xfrm>
                  <a:off x="1570003" y="4380637"/>
                  <a:ext cx="68746" cy="1869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25" name="Rectangle 4724">
                  <a:extLst>
                    <a:ext uri="{FF2B5EF4-FFF2-40B4-BE49-F238E27FC236}">
                      <a16:creationId xmlns:a16="http://schemas.microsoft.com/office/drawing/2014/main" id="{D50E6237-0767-C814-55F3-AD0955C99002}"/>
                    </a:ext>
                  </a:extLst>
                </p:cNvPr>
                <p:cNvSpPr/>
                <p:nvPr/>
              </p:nvSpPr>
              <p:spPr>
                <a:xfrm>
                  <a:off x="2997036" y="4167665"/>
                  <a:ext cx="211195" cy="6171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26" name="Rectangle 4725">
                  <a:extLst>
                    <a:ext uri="{FF2B5EF4-FFF2-40B4-BE49-F238E27FC236}">
                      <a16:creationId xmlns:a16="http://schemas.microsoft.com/office/drawing/2014/main" id="{62126BCA-ED69-7BD7-BF19-0EB594672ED6}"/>
                    </a:ext>
                  </a:extLst>
                </p:cNvPr>
                <p:cNvSpPr/>
                <p:nvPr/>
              </p:nvSpPr>
              <p:spPr>
                <a:xfrm>
                  <a:off x="1201893" y="5311362"/>
                  <a:ext cx="211195" cy="66363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27" name="Rectangle 4726">
                  <a:extLst>
                    <a:ext uri="{FF2B5EF4-FFF2-40B4-BE49-F238E27FC236}">
                      <a16:creationId xmlns:a16="http://schemas.microsoft.com/office/drawing/2014/main" id="{2E3DCF69-A56E-0199-2674-907535B0F7FC}"/>
                    </a:ext>
                  </a:extLst>
                </p:cNvPr>
                <p:cNvSpPr/>
                <p:nvPr/>
              </p:nvSpPr>
              <p:spPr>
                <a:xfrm>
                  <a:off x="602766" y="4743990"/>
                  <a:ext cx="211195" cy="64497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28" name="Rectangle 4727">
                  <a:extLst>
                    <a:ext uri="{FF2B5EF4-FFF2-40B4-BE49-F238E27FC236}">
                      <a16:creationId xmlns:a16="http://schemas.microsoft.com/office/drawing/2014/main" id="{581270AE-CC41-E892-52CC-FA822B155948}"/>
                    </a:ext>
                  </a:extLst>
                </p:cNvPr>
                <p:cNvSpPr/>
                <p:nvPr/>
              </p:nvSpPr>
              <p:spPr>
                <a:xfrm>
                  <a:off x="1798955" y="4747800"/>
                  <a:ext cx="211195" cy="54676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29" name="Rectangle 4728">
                  <a:extLst>
                    <a:ext uri="{FF2B5EF4-FFF2-40B4-BE49-F238E27FC236}">
                      <a16:creationId xmlns:a16="http://schemas.microsoft.com/office/drawing/2014/main" id="{0E176725-E667-F077-14F8-57EE76ADE8F2}"/>
                    </a:ext>
                  </a:extLst>
                </p:cNvPr>
                <p:cNvSpPr/>
                <p:nvPr/>
              </p:nvSpPr>
              <p:spPr>
                <a:xfrm>
                  <a:off x="2997035" y="5872702"/>
                  <a:ext cx="211195" cy="61238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30" name="Rectangle 4729">
                  <a:extLst>
                    <a:ext uri="{FF2B5EF4-FFF2-40B4-BE49-F238E27FC236}">
                      <a16:creationId xmlns:a16="http://schemas.microsoft.com/office/drawing/2014/main" id="{A8CFBA7C-A4E2-7739-AC00-FC7C529E3849}"/>
                    </a:ext>
                  </a:extLst>
                </p:cNvPr>
                <p:cNvSpPr/>
                <p:nvPr/>
              </p:nvSpPr>
              <p:spPr>
                <a:xfrm>
                  <a:off x="2405039" y="5876512"/>
                  <a:ext cx="211195" cy="56672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31" name="Rectangle 4730">
                  <a:extLst>
                    <a:ext uri="{FF2B5EF4-FFF2-40B4-BE49-F238E27FC236}">
                      <a16:creationId xmlns:a16="http://schemas.microsoft.com/office/drawing/2014/main" id="{7E2FC28F-2D21-98AE-0635-E853874C15A6}"/>
                    </a:ext>
                  </a:extLst>
                </p:cNvPr>
                <p:cNvSpPr/>
                <p:nvPr/>
              </p:nvSpPr>
              <p:spPr>
                <a:xfrm>
                  <a:off x="2999556" y="5310831"/>
                  <a:ext cx="211195" cy="6652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32" name="Rectangle 4731">
                  <a:extLst>
                    <a:ext uri="{FF2B5EF4-FFF2-40B4-BE49-F238E27FC236}">
                      <a16:creationId xmlns:a16="http://schemas.microsoft.com/office/drawing/2014/main" id="{E1641FD5-D253-3AB1-AE34-EBAB06DAD745}"/>
                    </a:ext>
                  </a:extLst>
                </p:cNvPr>
                <p:cNvSpPr/>
                <p:nvPr/>
              </p:nvSpPr>
              <p:spPr>
                <a:xfrm>
                  <a:off x="2772685" y="4958435"/>
                  <a:ext cx="58031" cy="18690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33" name="Rectangle 4732">
                  <a:extLst>
                    <a:ext uri="{FF2B5EF4-FFF2-40B4-BE49-F238E27FC236}">
                      <a16:creationId xmlns:a16="http://schemas.microsoft.com/office/drawing/2014/main" id="{EE318A1F-8187-6029-A19A-3B23D9228274}"/>
                    </a:ext>
                  </a:extLst>
                </p:cNvPr>
                <p:cNvSpPr/>
                <p:nvPr/>
              </p:nvSpPr>
              <p:spPr>
                <a:xfrm>
                  <a:off x="2768690" y="5519087"/>
                  <a:ext cx="63214" cy="18690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34" name="Rectangle 4733">
                  <a:extLst>
                    <a:ext uri="{FF2B5EF4-FFF2-40B4-BE49-F238E27FC236}">
                      <a16:creationId xmlns:a16="http://schemas.microsoft.com/office/drawing/2014/main" id="{58BA75CB-3139-A5A9-8B5F-34F8FB1B6458}"/>
                    </a:ext>
                  </a:extLst>
                </p:cNvPr>
                <p:cNvSpPr/>
                <p:nvPr/>
              </p:nvSpPr>
              <p:spPr>
                <a:xfrm>
                  <a:off x="2771979" y="4387899"/>
                  <a:ext cx="58031" cy="18690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35" name="Rectangle 4734">
                  <a:extLst>
                    <a:ext uri="{FF2B5EF4-FFF2-40B4-BE49-F238E27FC236}">
                      <a16:creationId xmlns:a16="http://schemas.microsoft.com/office/drawing/2014/main" id="{502B015C-5C3C-5ED8-801D-B0506928300B}"/>
                    </a:ext>
                  </a:extLst>
                </p:cNvPr>
                <p:cNvSpPr/>
                <p:nvPr/>
              </p:nvSpPr>
              <p:spPr>
                <a:xfrm>
                  <a:off x="975889" y="4380637"/>
                  <a:ext cx="58031" cy="18690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20" name="Oval 5119">
                  <a:extLst>
                    <a:ext uri="{FF2B5EF4-FFF2-40B4-BE49-F238E27FC236}">
                      <a16:creationId xmlns:a16="http://schemas.microsoft.com/office/drawing/2014/main" id="{0EC4C0E6-98F4-B63B-7FB2-2DC163971DD0}"/>
                    </a:ext>
                  </a:extLst>
                </p:cNvPr>
                <p:cNvSpPr/>
                <p:nvPr/>
              </p:nvSpPr>
              <p:spPr>
                <a:xfrm>
                  <a:off x="2719441" y="5785864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21" name="Oval 5120">
                  <a:extLst>
                    <a:ext uri="{FF2B5EF4-FFF2-40B4-BE49-F238E27FC236}">
                      <a16:creationId xmlns:a16="http://schemas.microsoft.com/office/drawing/2014/main" id="{E60B5B2B-DD52-1FC2-B081-517B8C1ED084}"/>
                    </a:ext>
                  </a:extLst>
                </p:cNvPr>
                <p:cNvSpPr/>
                <p:nvPr/>
              </p:nvSpPr>
              <p:spPr>
                <a:xfrm>
                  <a:off x="2873499" y="5779164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463" name="Group 5462">
                <a:extLst>
                  <a:ext uri="{FF2B5EF4-FFF2-40B4-BE49-F238E27FC236}">
                    <a16:creationId xmlns:a16="http://schemas.microsoft.com/office/drawing/2014/main" id="{29CE1AFA-C327-3E40-1B16-2ED454F84E49}"/>
                  </a:ext>
                </a:extLst>
              </p:cNvPr>
              <p:cNvGrpSpPr/>
              <p:nvPr/>
            </p:nvGrpSpPr>
            <p:grpSpPr>
              <a:xfrm>
                <a:off x="7603405" y="4303500"/>
                <a:ext cx="2232629" cy="2013058"/>
                <a:chOff x="7603405" y="4303500"/>
                <a:chExt cx="2232629" cy="2013058"/>
              </a:xfrm>
            </p:grpSpPr>
            <p:sp>
              <p:nvSpPr>
                <p:cNvPr id="5464" name="Oval 5463">
                  <a:extLst>
                    <a:ext uri="{FF2B5EF4-FFF2-40B4-BE49-F238E27FC236}">
                      <a16:creationId xmlns:a16="http://schemas.microsoft.com/office/drawing/2014/main" id="{D14E0ACB-DFF7-D0B1-20DB-F64E1E0A6047}"/>
                    </a:ext>
                  </a:extLst>
                </p:cNvPr>
                <p:cNvSpPr/>
                <p:nvPr/>
              </p:nvSpPr>
              <p:spPr>
                <a:xfrm>
                  <a:off x="8201521" y="4417927"/>
                  <a:ext cx="31131" cy="30083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5" name="Oval 5464">
                  <a:extLst>
                    <a:ext uri="{FF2B5EF4-FFF2-40B4-BE49-F238E27FC236}">
                      <a16:creationId xmlns:a16="http://schemas.microsoft.com/office/drawing/2014/main" id="{DC081346-EAE6-806F-1C97-7A1318FFCB58}"/>
                    </a:ext>
                  </a:extLst>
                </p:cNvPr>
                <p:cNvSpPr/>
                <p:nvPr/>
              </p:nvSpPr>
              <p:spPr>
                <a:xfrm>
                  <a:off x="8357586" y="4501003"/>
                  <a:ext cx="31131" cy="30083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6" name="Oval 5465">
                  <a:extLst>
                    <a:ext uri="{FF2B5EF4-FFF2-40B4-BE49-F238E27FC236}">
                      <a16:creationId xmlns:a16="http://schemas.microsoft.com/office/drawing/2014/main" id="{60A29B87-57E5-765A-81CE-A396624BE7B2}"/>
                    </a:ext>
                  </a:extLst>
                </p:cNvPr>
                <p:cNvSpPr/>
                <p:nvPr/>
              </p:nvSpPr>
              <p:spPr>
                <a:xfrm>
                  <a:off x="8373151" y="4303500"/>
                  <a:ext cx="31131" cy="30083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7" name="Rectangle: Rounded Corners 5466">
                  <a:extLst>
                    <a:ext uri="{FF2B5EF4-FFF2-40B4-BE49-F238E27FC236}">
                      <a16:creationId xmlns:a16="http://schemas.microsoft.com/office/drawing/2014/main" id="{6C08690F-220A-8AB8-0ADC-39E646D108BD}"/>
                    </a:ext>
                  </a:extLst>
                </p:cNvPr>
                <p:cNvSpPr/>
                <p:nvPr/>
              </p:nvSpPr>
              <p:spPr>
                <a:xfrm rot="18412881">
                  <a:off x="9527935" y="5931154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8" name="Rectangle: Rounded Corners 5467">
                  <a:extLst>
                    <a:ext uri="{FF2B5EF4-FFF2-40B4-BE49-F238E27FC236}">
                      <a16:creationId xmlns:a16="http://schemas.microsoft.com/office/drawing/2014/main" id="{825864A3-BFDC-BEFF-A39D-45319F0DEF6D}"/>
                    </a:ext>
                  </a:extLst>
                </p:cNvPr>
                <p:cNvSpPr/>
                <p:nvPr/>
              </p:nvSpPr>
              <p:spPr>
                <a:xfrm rot="18412881">
                  <a:off x="8784596" y="5483408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9" name="Cloud 5468">
                  <a:extLst>
                    <a:ext uri="{FF2B5EF4-FFF2-40B4-BE49-F238E27FC236}">
                      <a16:creationId xmlns:a16="http://schemas.microsoft.com/office/drawing/2014/main" id="{3B8655C8-55CE-1E32-2A04-20FBDB8EE0E6}"/>
                    </a:ext>
                  </a:extLst>
                </p:cNvPr>
                <p:cNvSpPr/>
                <p:nvPr/>
              </p:nvSpPr>
              <p:spPr>
                <a:xfrm>
                  <a:off x="9427072" y="6270839"/>
                  <a:ext cx="195652" cy="45719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70" name="Cloud 5469">
                  <a:extLst>
                    <a:ext uri="{FF2B5EF4-FFF2-40B4-BE49-F238E27FC236}">
                      <a16:creationId xmlns:a16="http://schemas.microsoft.com/office/drawing/2014/main" id="{B80ACD24-AB49-FA3F-481E-2FC9DBF9294D}"/>
                    </a:ext>
                  </a:extLst>
                </p:cNvPr>
                <p:cNvSpPr/>
                <p:nvPr/>
              </p:nvSpPr>
              <p:spPr>
                <a:xfrm>
                  <a:off x="7632027" y="6270838"/>
                  <a:ext cx="195652" cy="45719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71" name="Rectangle: Rounded Corners 5470">
                  <a:extLst>
                    <a:ext uri="{FF2B5EF4-FFF2-40B4-BE49-F238E27FC236}">
                      <a16:creationId xmlns:a16="http://schemas.microsoft.com/office/drawing/2014/main" id="{C33809B9-B142-51D1-C8D2-B30B179976F2}"/>
                    </a:ext>
                  </a:extLst>
                </p:cNvPr>
                <p:cNvSpPr/>
                <p:nvPr/>
              </p:nvSpPr>
              <p:spPr>
                <a:xfrm rot="18412881">
                  <a:off x="8936996" y="5635808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72" name="Rectangle: Rounded Corners 5471">
                  <a:extLst>
                    <a:ext uri="{FF2B5EF4-FFF2-40B4-BE49-F238E27FC236}">
                      <a16:creationId xmlns:a16="http://schemas.microsoft.com/office/drawing/2014/main" id="{2EDB315F-D786-DF9A-143F-08C202877BC5}"/>
                    </a:ext>
                  </a:extLst>
                </p:cNvPr>
                <p:cNvSpPr/>
                <p:nvPr/>
              </p:nvSpPr>
              <p:spPr>
                <a:xfrm rot="18412881">
                  <a:off x="8204556" y="5682747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73" name="Rectangle: Rounded Corners 5472">
                  <a:extLst>
                    <a:ext uri="{FF2B5EF4-FFF2-40B4-BE49-F238E27FC236}">
                      <a16:creationId xmlns:a16="http://schemas.microsoft.com/office/drawing/2014/main" id="{A3D1DE97-EDFB-1497-0CD3-D82E9D02C7FE}"/>
                    </a:ext>
                  </a:extLst>
                </p:cNvPr>
                <p:cNvSpPr/>
                <p:nvPr/>
              </p:nvSpPr>
              <p:spPr>
                <a:xfrm rot="18412881">
                  <a:off x="9379417" y="5068261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74" name="Rectangle: Rounded Corners 5473">
                  <a:extLst>
                    <a:ext uri="{FF2B5EF4-FFF2-40B4-BE49-F238E27FC236}">
                      <a16:creationId xmlns:a16="http://schemas.microsoft.com/office/drawing/2014/main" id="{EC3B48D7-CC0C-93D7-3B66-8E76125DA31F}"/>
                    </a:ext>
                  </a:extLst>
                </p:cNvPr>
                <p:cNvSpPr/>
                <p:nvPr/>
              </p:nvSpPr>
              <p:spPr>
                <a:xfrm rot="18412881">
                  <a:off x="8242250" y="5120685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75" name="Rectangle: Rounded Corners 5474">
                  <a:extLst>
                    <a:ext uri="{FF2B5EF4-FFF2-40B4-BE49-F238E27FC236}">
                      <a16:creationId xmlns:a16="http://schemas.microsoft.com/office/drawing/2014/main" id="{2B2F950B-38A6-DC5D-5F6E-9716CFBD1099}"/>
                    </a:ext>
                  </a:extLst>
                </p:cNvPr>
                <p:cNvSpPr/>
                <p:nvPr/>
              </p:nvSpPr>
              <p:spPr>
                <a:xfrm rot="18412881">
                  <a:off x="8407317" y="4912047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76" name="Rectangle: Rounded Corners 5475">
                  <a:extLst>
                    <a:ext uri="{FF2B5EF4-FFF2-40B4-BE49-F238E27FC236}">
                      <a16:creationId xmlns:a16="http://schemas.microsoft.com/office/drawing/2014/main" id="{6168FCD9-DDFA-EE65-6C7E-BD00A019F69D}"/>
                    </a:ext>
                  </a:extLst>
                </p:cNvPr>
                <p:cNvSpPr/>
                <p:nvPr/>
              </p:nvSpPr>
              <p:spPr>
                <a:xfrm rot="18412881">
                  <a:off x="9527934" y="5476517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77" name="Rectangle: Rounded Corners 5476">
                  <a:extLst>
                    <a:ext uri="{FF2B5EF4-FFF2-40B4-BE49-F238E27FC236}">
                      <a16:creationId xmlns:a16="http://schemas.microsoft.com/office/drawing/2014/main" id="{421DD1EB-B0AF-5869-5C01-AD345ED2CC7E}"/>
                    </a:ext>
                  </a:extLst>
                </p:cNvPr>
                <p:cNvSpPr/>
                <p:nvPr/>
              </p:nvSpPr>
              <p:spPr>
                <a:xfrm rot="12798494">
                  <a:off x="9610095" y="5643744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78" name="Rectangle: Rounded Corners 5477">
                  <a:extLst>
                    <a:ext uri="{FF2B5EF4-FFF2-40B4-BE49-F238E27FC236}">
                      <a16:creationId xmlns:a16="http://schemas.microsoft.com/office/drawing/2014/main" id="{EB328BA8-B038-365F-BADA-FE176F759747}"/>
                    </a:ext>
                  </a:extLst>
                </p:cNvPr>
                <p:cNvSpPr/>
                <p:nvPr/>
              </p:nvSpPr>
              <p:spPr>
                <a:xfrm rot="12603424">
                  <a:off x="7772324" y="5514651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79" name="Rectangle: Rounded Corners 5478">
                  <a:extLst>
                    <a:ext uri="{FF2B5EF4-FFF2-40B4-BE49-F238E27FC236}">
                      <a16:creationId xmlns:a16="http://schemas.microsoft.com/office/drawing/2014/main" id="{4DD45A18-E59D-2FBC-14D4-2DB3B4C8EAA3}"/>
                    </a:ext>
                  </a:extLst>
                </p:cNvPr>
                <p:cNvSpPr/>
                <p:nvPr/>
              </p:nvSpPr>
              <p:spPr>
                <a:xfrm rot="12603424">
                  <a:off x="8426865" y="5499575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80" name="Rectangle: Rounded Corners 5479">
                  <a:extLst>
                    <a:ext uri="{FF2B5EF4-FFF2-40B4-BE49-F238E27FC236}">
                      <a16:creationId xmlns:a16="http://schemas.microsoft.com/office/drawing/2014/main" id="{D8F84A7E-CD7B-2DC1-5012-7678C2494E20}"/>
                    </a:ext>
                  </a:extLst>
                </p:cNvPr>
                <p:cNvSpPr/>
                <p:nvPr/>
              </p:nvSpPr>
              <p:spPr>
                <a:xfrm rot="12603424">
                  <a:off x="7815050" y="4957586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81" name="Rectangle: Rounded Corners 5480">
                  <a:extLst>
                    <a:ext uri="{FF2B5EF4-FFF2-40B4-BE49-F238E27FC236}">
                      <a16:creationId xmlns:a16="http://schemas.microsoft.com/office/drawing/2014/main" id="{F4AE00DD-6D7F-D1FE-D316-2A03009D4C2B}"/>
                    </a:ext>
                  </a:extLst>
                </p:cNvPr>
                <p:cNvSpPr/>
                <p:nvPr/>
              </p:nvSpPr>
              <p:spPr>
                <a:xfrm rot="12603424">
                  <a:off x="7603405" y="5651975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82" name="Rectangle: Rounded Corners 5481">
                  <a:extLst>
                    <a:ext uri="{FF2B5EF4-FFF2-40B4-BE49-F238E27FC236}">
                      <a16:creationId xmlns:a16="http://schemas.microsoft.com/office/drawing/2014/main" id="{683A119C-8D51-3554-9D2A-52D5BD2B5CE7}"/>
                    </a:ext>
                  </a:extLst>
                </p:cNvPr>
                <p:cNvSpPr/>
                <p:nvPr/>
              </p:nvSpPr>
              <p:spPr>
                <a:xfrm rot="18263728">
                  <a:off x="7603924" y="4994887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83" name="Rectangle: Rounded Corners 5482">
                  <a:extLst>
                    <a:ext uri="{FF2B5EF4-FFF2-40B4-BE49-F238E27FC236}">
                      <a16:creationId xmlns:a16="http://schemas.microsoft.com/office/drawing/2014/main" id="{6B92BCFD-14AE-C1C8-DF3B-CFB67F8FA7A2}"/>
                    </a:ext>
                  </a:extLst>
                </p:cNvPr>
                <p:cNvSpPr/>
                <p:nvPr/>
              </p:nvSpPr>
              <p:spPr>
                <a:xfrm rot="12603424">
                  <a:off x="9661068" y="4972662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84" name="Rectangle: Rounded Corners 5483">
                  <a:extLst>
                    <a:ext uri="{FF2B5EF4-FFF2-40B4-BE49-F238E27FC236}">
                      <a16:creationId xmlns:a16="http://schemas.microsoft.com/office/drawing/2014/main" id="{69165BDA-B5DE-CE29-52A1-49F7AF2C276C}"/>
                    </a:ext>
                  </a:extLst>
                </p:cNvPr>
                <p:cNvSpPr/>
                <p:nvPr/>
              </p:nvSpPr>
              <p:spPr>
                <a:xfrm rot="12603424">
                  <a:off x="9577354" y="5104516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85" name="Rectangle: Rounded Corners 5484">
                  <a:extLst>
                    <a:ext uri="{FF2B5EF4-FFF2-40B4-BE49-F238E27FC236}">
                      <a16:creationId xmlns:a16="http://schemas.microsoft.com/office/drawing/2014/main" id="{CEA0C105-3123-E7DB-5882-BAC291716B98}"/>
                    </a:ext>
                  </a:extLst>
                </p:cNvPr>
                <p:cNvSpPr/>
                <p:nvPr/>
              </p:nvSpPr>
              <p:spPr>
                <a:xfrm rot="3242978" flipH="1">
                  <a:off x="8259087" y="4474219"/>
                  <a:ext cx="22914" cy="58979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86" name="Rectangle: Rounded Corners 5485">
                  <a:extLst>
                    <a:ext uri="{FF2B5EF4-FFF2-40B4-BE49-F238E27FC236}">
                      <a16:creationId xmlns:a16="http://schemas.microsoft.com/office/drawing/2014/main" id="{D79DC935-EE60-C402-84EC-0A66B824ACD8}"/>
                    </a:ext>
                  </a:extLst>
                </p:cNvPr>
                <p:cNvSpPr/>
                <p:nvPr/>
              </p:nvSpPr>
              <p:spPr>
                <a:xfrm rot="5759045" flipH="1">
                  <a:off x="9482918" y="4572201"/>
                  <a:ext cx="22914" cy="58979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87" name="Rectangle: Rounded Corners 5486">
                  <a:extLst>
                    <a:ext uri="{FF2B5EF4-FFF2-40B4-BE49-F238E27FC236}">
                      <a16:creationId xmlns:a16="http://schemas.microsoft.com/office/drawing/2014/main" id="{E43E0CCB-3DC3-13F6-80E8-64DDFECBCE54}"/>
                    </a:ext>
                  </a:extLst>
                </p:cNvPr>
                <p:cNvSpPr/>
                <p:nvPr/>
              </p:nvSpPr>
              <p:spPr>
                <a:xfrm rot="18412881">
                  <a:off x="9813297" y="4438400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88" name="Rectangle: Rounded Corners 5487">
                  <a:extLst>
                    <a:ext uri="{FF2B5EF4-FFF2-40B4-BE49-F238E27FC236}">
                      <a16:creationId xmlns:a16="http://schemas.microsoft.com/office/drawing/2014/main" id="{B07D848F-971B-7575-5135-C98F1A8A820E}"/>
                    </a:ext>
                  </a:extLst>
                </p:cNvPr>
                <p:cNvSpPr/>
                <p:nvPr/>
              </p:nvSpPr>
              <p:spPr>
                <a:xfrm rot="18412881">
                  <a:off x="7990980" y="4441423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89" name="Rectangle: Rounded Corners 5488">
                  <a:extLst>
                    <a:ext uri="{FF2B5EF4-FFF2-40B4-BE49-F238E27FC236}">
                      <a16:creationId xmlns:a16="http://schemas.microsoft.com/office/drawing/2014/main" id="{94CF9C8D-D4DE-1288-CD16-4596DE202A00}"/>
                    </a:ext>
                  </a:extLst>
                </p:cNvPr>
                <p:cNvSpPr/>
                <p:nvPr/>
              </p:nvSpPr>
              <p:spPr>
                <a:xfrm rot="18412881">
                  <a:off x="7619398" y="4358470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90" name="Rectangle: Rounded Corners 5489">
                  <a:extLst>
                    <a:ext uri="{FF2B5EF4-FFF2-40B4-BE49-F238E27FC236}">
                      <a16:creationId xmlns:a16="http://schemas.microsoft.com/office/drawing/2014/main" id="{A0DF0678-D369-57AB-05A3-3C008D22D1F6}"/>
                    </a:ext>
                  </a:extLst>
                </p:cNvPr>
                <p:cNvSpPr/>
                <p:nvPr/>
              </p:nvSpPr>
              <p:spPr>
                <a:xfrm rot="18412881">
                  <a:off x="7771798" y="4510870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91" name="Rectangle: Rounded Corners 5490">
                  <a:extLst>
                    <a:ext uri="{FF2B5EF4-FFF2-40B4-BE49-F238E27FC236}">
                      <a16:creationId xmlns:a16="http://schemas.microsoft.com/office/drawing/2014/main" id="{9FB7AFE2-7C78-1DD3-014F-20FD510F983F}"/>
                    </a:ext>
                  </a:extLst>
                </p:cNvPr>
                <p:cNvSpPr/>
                <p:nvPr/>
              </p:nvSpPr>
              <p:spPr>
                <a:xfrm rot="18412881">
                  <a:off x="8427117" y="4391651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92" name="Rectangle: Rounded Corners 5491">
                  <a:extLst>
                    <a:ext uri="{FF2B5EF4-FFF2-40B4-BE49-F238E27FC236}">
                      <a16:creationId xmlns:a16="http://schemas.microsoft.com/office/drawing/2014/main" id="{B4631913-7EB0-FC66-4067-9554FC73DBCA}"/>
                    </a:ext>
                  </a:extLst>
                </p:cNvPr>
                <p:cNvSpPr/>
                <p:nvPr/>
              </p:nvSpPr>
              <p:spPr>
                <a:xfrm rot="18412881">
                  <a:off x="8235688" y="4928168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93" name="Rectangle: Rounded Corners 5492">
                  <a:extLst>
                    <a:ext uri="{FF2B5EF4-FFF2-40B4-BE49-F238E27FC236}">
                      <a16:creationId xmlns:a16="http://schemas.microsoft.com/office/drawing/2014/main" id="{9A51ABF6-A446-7FDB-1CC7-458931A8A622}"/>
                    </a:ext>
                  </a:extLst>
                </p:cNvPr>
                <p:cNvSpPr/>
                <p:nvPr/>
              </p:nvSpPr>
              <p:spPr>
                <a:xfrm rot="18412881">
                  <a:off x="9038623" y="5573860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94" name="Rectangle: Rounded Corners 5493">
                  <a:extLst>
                    <a:ext uri="{FF2B5EF4-FFF2-40B4-BE49-F238E27FC236}">
                      <a16:creationId xmlns:a16="http://schemas.microsoft.com/office/drawing/2014/main" id="{C426D469-7595-DF82-67D4-E7E7D1D10E77}"/>
                    </a:ext>
                  </a:extLst>
                </p:cNvPr>
                <p:cNvSpPr/>
                <p:nvPr/>
              </p:nvSpPr>
              <p:spPr>
                <a:xfrm rot="18412881">
                  <a:off x="8800259" y="5666578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95" name="Cloud 5494">
                  <a:extLst>
                    <a:ext uri="{FF2B5EF4-FFF2-40B4-BE49-F238E27FC236}">
                      <a16:creationId xmlns:a16="http://schemas.microsoft.com/office/drawing/2014/main" id="{08609CAF-9D83-8EA7-8904-D874976D87E8}"/>
                    </a:ext>
                  </a:extLst>
                </p:cNvPr>
                <p:cNvSpPr/>
                <p:nvPr/>
              </p:nvSpPr>
              <p:spPr>
                <a:xfrm rot="853490">
                  <a:off x="7643388" y="4565621"/>
                  <a:ext cx="104310" cy="45719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5450" name="Cloud 5449">
              <a:extLst>
                <a:ext uri="{FF2B5EF4-FFF2-40B4-BE49-F238E27FC236}">
                  <a16:creationId xmlns:a16="http://schemas.microsoft.com/office/drawing/2014/main" id="{1DD9FEC0-182F-9164-D220-263115B2BE62}"/>
                </a:ext>
              </a:extLst>
            </p:cNvPr>
            <p:cNvSpPr/>
            <p:nvPr/>
          </p:nvSpPr>
          <p:spPr>
            <a:xfrm rot="19989223">
              <a:off x="11147796" y="2769671"/>
              <a:ext cx="134162" cy="45719"/>
            </a:xfrm>
            <a:prstGeom prst="cloud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52" name="Cloud 5451">
              <a:extLst>
                <a:ext uri="{FF2B5EF4-FFF2-40B4-BE49-F238E27FC236}">
                  <a16:creationId xmlns:a16="http://schemas.microsoft.com/office/drawing/2014/main" id="{3142DBC8-9050-5B0D-7E96-FD38589B3B22}"/>
                </a:ext>
              </a:extLst>
            </p:cNvPr>
            <p:cNvSpPr/>
            <p:nvPr/>
          </p:nvSpPr>
          <p:spPr>
            <a:xfrm rot="2137300" flipV="1">
              <a:off x="10944040" y="3913591"/>
              <a:ext cx="146504" cy="45719"/>
            </a:xfrm>
            <a:prstGeom prst="cloud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53" name="Rectangle: Rounded Corners 5452">
              <a:extLst>
                <a:ext uri="{FF2B5EF4-FFF2-40B4-BE49-F238E27FC236}">
                  <a16:creationId xmlns:a16="http://schemas.microsoft.com/office/drawing/2014/main" id="{525A65E3-C2A5-9963-6D36-C261C15A9179}"/>
                </a:ext>
              </a:extLst>
            </p:cNvPr>
            <p:cNvSpPr/>
            <p:nvPr/>
          </p:nvSpPr>
          <p:spPr>
            <a:xfrm rot="18412881">
              <a:off x="9907450" y="2747994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55" name="Rectangle: Rounded Corners 5454">
              <a:extLst>
                <a:ext uri="{FF2B5EF4-FFF2-40B4-BE49-F238E27FC236}">
                  <a16:creationId xmlns:a16="http://schemas.microsoft.com/office/drawing/2014/main" id="{5415F4F2-144E-AAC2-AB55-F7D37F0C9A75}"/>
                </a:ext>
              </a:extLst>
            </p:cNvPr>
            <p:cNvSpPr/>
            <p:nvPr/>
          </p:nvSpPr>
          <p:spPr>
            <a:xfrm rot="18412881">
              <a:off x="10560120" y="2699306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56" name="Rectangle: Rounded Corners 5455">
              <a:extLst>
                <a:ext uri="{FF2B5EF4-FFF2-40B4-BE49-F238E27FC236}">
                  <a16:creationId xmlns:a16="http://schemas.microsoft.com/office/drawing/2014/main" id="{B30F816D-759A-5DE2-3D50-44527D6313EC}"/>
                </a:ext>
              </a:extLst>
            </p:cNvPr>
            <p:cNvSpPr/>
            <p:nvPr/>
          </p:nvSpPr>
          <p:spPr>
            <a:xfrm rot="18412881">
              <a:off x="10575600" y="3338725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57" name="Rectangle: Rounded Corners 5456">
              <a:extLst>
                <a:ext uri="{FF2B5EF4-FFF2-40B4-BE49-F238E27FC236}">
                  <a16:creationId xmlns:a16="http://schemas.microsoft.com/office/drawing/2014/main" id="{53668CE6-B59D-A129-C8F0-CF3EDE1B5C0E}"/>
                </a:ext>
              </a:extLst>
            </p:cNvPr>
            <p:cNvSpPr/>
            <p:nvPr/>
          </p:nvSpPr>
          <p:spPr>
            <a:xfrm rot="18412881">
              <a:off x="10473980" y="3183012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58" name="Rectangle: Rounded Corners 5457">
              <a:extLst>
                <a:ext uri="{FF2B5EF4-FFF2-40B4-BE49-F238E27FC236}">
                  <a16:creationId xmlns:a16="http://schemas.microsoft.com/office/drawing/2014/main" id="{AE30EE25-CE56-E494-E0CA-EB8FB5A5980C}"/>
                </a:ext>
              </a:extLst>
            </p:cNvPr>
            <p:cNvSpPr/>
            <p:nvPr/>
          </p:nvSpPr>
          <p:spPr>
            <a:xfrm rot="18412881">
              <a:off x="11595444" y="3315452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59" name="Rectangle: Rounded Corners 5458">
              <a:extLst>
                <a:ext uri="{FF2B5EF4-FFF2-40B4-BE49-F238E27FC236}">
                  <a16:creationId xmlns:a16="http://schemas.microsoft.com/office/drawing/2014/main" id="{BB2C9591-00C2-2035-7EA9-64AA06F5AC64}"/>
                </a:ext>
              </a:extLst>
            </p:cNvPr>
            <p:cNvSpPr/>
            <p:nvPr/>
          </p:nvSpPr>
          <p:spPr>
            <a:xfrm rot="18412881">
              <a:off x="11706433" y="2715336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60" name="Rectangle: Rounded Corners 5459">
              <a:extLst>
                <a:ext uri="{FF2B5EF4-FFF2-40B4-BE49-F238E27FC236}">
                  <a16:creationId xmlns:a16="http://schemas.microsoft.com/office/drawing/2014/main" id="{ECE1BFE9-A331-CF18-D8C1-AF558FA8E608}"/>
                </a:ext>
              </a:extLst>
            </p:cNvPr>
            <p:cNvSpPr/>
            <p:nvPr/>
          </p:nvSpPr>
          <p:spPr>
            <a:xfrm rot="18412881">
              <a:off x="11626403" y="2626421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61" name="Rectangle: Rounded Corners 5460">
              <a:extLst>
                <a:ext uri="{FF2B5EF4-FFF2-40B4-BE49-F238E27FC236}">
                  <a16:creationId xmlns:a16="http://schemas.microsoft.com/office/drawing/2014/main" id="{73F92E46-91C6-B501-F653-67CA29EBEF7F}"/>
                </a:ext>
              </a:extLst>
            </p:cNvPr>
            <p:cNvSpPr/>
            <p:nvPr/>
          </p:nvSpPr>
          <p:spPr>
            <a:xfrm rot="18412881">
              <a:off x="9922930" y="2400370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07" name="Group 4906">
            <a:extLst>
              <a:ext uri="{FF2B5EF4-FFF2-40B4-BE49-F238E27FC236}">
                <a16:creationId xmlns:a16="http://schemas.microsoft.com/office/drawing/2014/main" id="{33CEA0AF-C88B-5056-7B1D-87AEA53A2077}"/>
              </a:ext>
            </a:extLst>
          </p:cNvPr>
          <p:cNvGrpSpPr/>
          <p:nvPr/>
        </p:nvGrpSpPr>
        <p:grpSpPr>
          <a:xfrm>
            <a:off x="4630210" y="3115076"/>
            <a:ext cx="1091436" cy="176026"/>
            <a:chOff x="7719117" y="578094"/>
            <a:chExt cx="1091436" cy="176026"/>
          </a:xfrm>
        </p:grpSpPr>
        <p:cxnSp>
          <p:nvCxnSpPr>
            <p:cNvPr id="4918" name="Straight Connector 4917">
              <a:extLst>
                <a:ext uri="{FF2B5EF4-FFF2-40B4-BE49-F238E27FC236}">
                  <a16:creationId xmlns:a16="http://schemas.microsoft.com/office/drawing/2014/main" id="{700B1E09-E7E3-0C07-FDBF-53DE4502BC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9117" y="663855"/>
              <a:ext cx="1091436" cy="9455"/>
            </a:xfrm>
            <a:prstGeom prst="line">
              <a:avLst/>
            </a:prstGeom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19" name="Oval 4918">
              <a:extLst>
                <a:ext uri="{FF2B5EF4-FFF2-40B4-BE49-F238E27FC236}">
                  <a16:creationId xmlns:a16="http://schemas.microsoft.com/office/drawing/2014/main" id="{4AC260C9-DB7A-4553-1D3B-1325BAFA5AA6}"/>
                </a:ext>
              </a:extLst>
            </p:cNvPr>
            <p:cNvSpPr>
              <a:spLocks/>
            </p:cNvSpPr>
            <p:nvPr/>
          </p:nvSpPr>
          <p:spPr>
            <a:xfrm>
              <a:off x="7814765" y="584059"/>
              <a:ext cx="178715" cy="170061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920" name="Oval 4919">
              <a:extLst>
                <a:ext uri="{FF2B5EF4-FFF2-40B4-BE49-F238E27FC236}">
                  <a16:creationId xmlns:a16="http://schemas.microsoft.com/office/drawing/2014/main" id="{FD80CB15-D522-E6A7-633B-C77E29B7FE9D}"/>
                </a:ext>
              </a:extLst>
            </p:cNvPr>
            <p:cNvSpPr>
              <a:spLocks/>
            </p:cNvSpPr>
            <p:nvPr/>
          </p:nvSpPr>
          <p:spPr>
            <a:xfrm>
              <a:off x="8146023" y="578094"/>
              <a:ext cx="178715" cy="170061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924" name="Oval 4923">
              <a:extLst>
                <a:ext uri="{FF2B5EF4-FFF2-40B4-BE49-F238E27FC236}">
                  <a16:creationId xmlns:a16="http://schemas.microsoft.com/office/drawing/2014/main" id="{F6EBCA39-0CAD-542A-4BFA-3CAE89011067}"/>
                </a:ext>
              </a:extLst>
            </p:cNvPr>
            <p:cNvSpPr>
              <a:spLocks/>
            </p:cNvSpPr>
            <p:nvPr/>
          </p:nvSpPr>
          <p:spPr>
            <a:xfrm>
              <a:off x="8477281" y="582258"/>
              <a:ext cx="178715" cy="170061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925" name="Group 4924">
            <a:extLst>
              <a:ext uri="{FF2B5EF4-FFF2-40B4-BE49-F238E27FC236}">
                <a16:creationId xmlns:a16="http://schemas.microsoft.com/office/drawing/2014/main" id="{898978A1-E885-A883-DE92-193E1E8AACC1}"/>
              </a:ext>
            </a:extLst>
          </p:cNvPr>
          <p:cNvGrpSpPr/>
          <p:nvPr/>
        </p:nvGrpSpPr>
        <p:grpSpPr>
          <a:xfrm>
            <a:off x="4479290" y="3720611"/>
            <a:ext cx="1463388" cy="805951"/>
            <a:chOff x="9571345" y="290951"/>
            <a:chExt cx="1996169" cy="882552"/>
          </a:xfrm>
        </p:grpSpPr>
        <p:sp>
          <p:nvSpPr>
            <p:cNvPr id="4926" name="Oval 4925">
              <a:extLst>
                <a:ext uri="{FF2B5EF4-FFF2-40B4-BE49-F238E27FC236}">
                  <a16:creationId xmlns:a16="http://schemas.microsoft.com/office/drawing/2014/main" id="{8897DA3D-A09D-5DE1-6CC4-E46F09648323}"/>
                </a:ext>
              </a:extLst>
            </p:cNvPr>
            <p:cNvSpPr>
              <a:spLocks/>
            </p:cNvSpPr>
            <p:nvPr/>
          </p:nvSpPr>
          <p:spPr>
            <a:xfrm>
              <a:off x="10585408" y="1003442"/>
              <a:ext cx="178715" cy="170061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4927" name="Group 4926">
              <a:extLst>
                <a:ext uri="{FF2B5EF4-FFF2-40B4-BE49-F238E27FC236}">
                  <a16:creationId xmlns:a16="http://schemas.microsoft.com/office/drawing/2014/main" id="{8294DA9B-D3FD-B419-8743-5CA176C73DBD}"/>
                </a:ext>
              </a:extLst>
            </p:cNvPr>
            <p:cNvGrpSpPr/>
            <p:nvPr/>
          </p:nvGrpSpPr>
          <p:grpSpPr>
            <a:xfrm>
              <a:off x="9571345" y="290951"/>
              <a:ext cx="1996169" cy="797522"/>
              <a:chOff x="9571345" y="290951"/>
              <a:chExt cx="1996169" cy="797522"/>
            </a:xfrm>
          </p:grpSpPr>
          <p:cxnSp>
            <p:nvCxnSpPr>
              <p:cNvPr id="4478" name="Straight Connector 4477">
                <a:extLst>
                  <a:ext uri="{FF2B5EF4-FFF2-40B4-BE49-F238E27FC236}">
                    <a16:creationId xmlns:a16="http://schemas.microsoft.com/office/drawing/2014/main" id="{AA7C57E5-BABB-5311-6D32-B85C40AA7064}"/>
                  </a:ext>
                </a:extLst>
              </p:cNvPr>
              <p:cNvCxnSpPr>
                <a:cxnSpLocks/>
                <a:stCxn id="4926" idx="0"/>
                <a:endCxn id="5510" idx="4"/>
              </p:cNvCxnSpPr>
              <p:nvPr/>
            </p:nvCxnSpPr>
            <p:spPr>
              <a:xfrm flipH="1" flipV="1">
                <a:off x="10560313" y="854243"/>
                <a:ext cx="114453" cy="149199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9" name="Straight Connector 4478">
                <a:extLst>
                  <a:ext uri="{FF2B5EF4-FFF2-40B4-BE49-F238E27FC236}">
                    <a16:creationId xmlns:a16="http://schemas.microsoft.com/office/drawing/2014/main" id="{7023504B-24F1-7E84-9841-D76760ECC706}"/>
                  </a:ext>
                </a:extLst>
              </p:cNvPr>
              <p:cNvCxnSpPr>
                <a:cxnSpLocks/>
                <a:stCxn id="5507" idx="6"/>
                <a:endCxn id="5510" idx="2"/>
              </p:cNvCxnSpPr>
              <p:nvPr/>
            </p:nvCxnSpPr>
            <p:spPr>
              <a:xfrm>
                <a:off x="9750060" y="744326"/>
                <a:ext cx="720895" cy="24887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04" name="Oval 5503">
                <a:extLst>
                  <a:ext uri="{FF2B5EF4-FFF2-40B4-BE49-F238E27FC236}">
                    <a16:creationId xmlns:a16="http://schemas.microsoft.com/office/drawing/2014/main" id="{90E4CA04-BD3B-2FFB-2DB2-F3460067B5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915501" y="296462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cxnSp>
            <p:nvCxnSpPr>
              <p:cNvPr id="5505" name="Straight Connector 5504">
                <a:extLst>
                  <a:ext uri="{FF2B5EF4-FFF2-40B4-BE49-F238E27FC236}">
                    <a16:creationId xmlns:a16="http://schemas.microsoft.com/office/drawing/2014/main" id="{F17BEBB9-07E9-4D33-186B-D9F3C600DF1A}"/>
                  </a:ext>
                </a:extLst>
              </p:cNvPr>
              <p:cNvCxnSpPr>
                <a:cxnSpLocks/>
                <a:stCxn id="5504" idx="5"/>
                <a:endCxn id="5506" idx="1"/>
              </p:cNvCxnSpPr>
              <p:nvPr/>
            </p:nvCxnSpPr>
            <p:spPr>
              <a:xfrm>
                <a:off x="10068044" y="441618"/>
                <a:ext cx="75589" cy="79754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06" name="Oval 5505">
                <a:extLst>
                  <a:ext uri="{FF2B5EF4-FFF2-40B4-BE49-F238E27FC236}">
                    <a16:creationId xmlns:a16="http://schemas.microsoft.com/office/drawing/2014/main" id="{096D2623-9589-D1B7-4D32-EC4E0100533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117461" y="496467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507" name="Oval 5506">
                <a:extLst>
                  <a:ext uri="{FF2B5EF4-FFF2-40B4-BE49-F238E27FC236}">
                    <a16:creationId xmlns:a16="http://schemas.microsoft.com/office/drawing/2014/main" id="{B9C06626-2918-6480-5E60-FB262129F24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571345" y="659295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508" name="Oval 5507">
                <a:extLst>
                  <a:ext uri="{FF2B5EF4-FFF2-40B4-BE49-F238E27FC236}">
                    <a16:creationId xmlns:a16="http://schemas.microsoft.com/office/drawing/2014/main" id="{885449F5-C601-82F0-BF67-118B4ED275A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594578" y="372987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509" name="Oval 5508">
                <a:extLst>
                  <a:ext uri="{FF2B5EF4-FFF2-40B4-BE49-F238E27FC236}">
                    <a16:creationId xmlns:a16="http://schemas.microsoft.com/office/drawing/2014/main" id="{DC5875C7-00E5-3A0E-7C4E-40D18176B5E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69995" y="898030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510" name="Oval 5509">
                <a:extLst>
                  <a:ext uri="{FF2B5EF4-FFF2-40B4-BE49-F238E27FC236}">
                    <a16:creationId xmlns:a16="http://schemas.microsoft.com/office/drawing/2014/main" id="{61110682-98D8-C335-6969-C48876B64B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470955" y="684182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511" name="Oval 5510">
                <a:extLst>
                  <a:ext uri="{FF2B5EF4-FFF2-40B4-BE49-F238E27FC236}">
                    <a16:creationId xmlns:a16="http://schemas.microsoft.com/office/drawing/2014/main" id="{2F3D071A-5582-9D4A-3800-F054079E6F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56166" y="761291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512" name="Oval 5511">
                <a:extLst>
                  <a:ext uri="{FF2B5EF4-FFF2-40B4-BE49-F238E27FC236}">
                    <a16:creationId xmlns:a16="http://schemas.microsoft.com/office/drawing/2014/main" id="{A645CCED-A74B-C6C9-0E8C-9FCF4C0C77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224238" y="583173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513" name="Oval 5512">
                <a:extLst>
                  <a:ext uri="{FF2B5EF4-FFF2-40B4-BE49-F238E27FC236}">
                    <a16:creationId xmlns:a16="http://schemas.microsoft.com/office/drawing/2014/main" id="{62A0E60A-7755-B37A-37B0-3BC3CA9A659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334434" y="290951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514" name="Oval 5513">
                <a:extLst>
                  <a:ext uri="{FF2B5EF4-FFF2-40B4-BE49-F238E27FC236}">
                    <a16:creationId xmlns:a16="http://schemas.microsoft.com/office/drawing/2014/main" id="{CEDDBF1D-746C-88BE-5402-32AEE4386A2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388799" y="908403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cxnSp>
            <p:nvCxnSpPr>
              <p:cNvPr id="5515" name="Straight Connector 5514">
                <a:extLst>
                  <a:ext uri="{FF2B5EF4-FFF2-40B4-BE49-F238E27FC236}">
                    <a16:creationId xmlns:a16="http://schemas.microsoft.com/office/drawing/2014/main" id="{7F2FD01E-893B-C5F4-B24E-CEAE5F9F4ED4}"/>
                  </a:ext>
                </a:extLst>
              </p:cNvPr>
              <p:cNvCxnSpPr>
                <a:cxnSpLocks/>
                <a:stCxn id="5507" idx="5"/>
                <a:endCxn id="5509" idx="2"/>
              </p:cNvCxnSpPr>
              <p:nvPr/>
            </p:nvCxnSpPr>
            <p:spPr>
              <a:xfrm>
                <a:off x="9723888" y="804451"/>
                <a:ext cx="346107" cy="178610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6" name="Straight Connector 5515">
                <a:extLst>
                  <a:ext uri="{FF2B5EF4-FFF2-40B4-BE49-F238E27FC236}">
                    <a16:creationId xmlns:a16="http://schemas.microsoft.com/office/drawing/2014/main" id="{EA09FD11-31A7-73AB-65CD-8F925095CA2F}"/>
                  </a:ext>
                </a:extLst>
              </p:cNvPr>
              <p:cNvCxnSpPr>
                <a:cxnSpLocks/>
                <a:stCxn id="5507" idx="6"/>
                <a:endCxn id="5506" idx="2"/>
              </p:cNvCxnSpPr>
              <p:nvPr/>
            </p:nvCxnSpPr>
            <p:spPr>
              <a:xfrm flipV="1">
                <a:off x="9750060" y="581498"/>
                <a:ext cx="367401" cy="162828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7" name="Straight Connector 5516">
                <a:extLst>
                  <a:ext uri="{FF2B5EF4-FFF2-40B4-BE49-F238E27FC236}">
                    <a16:creationId xmlns:a16="http://schemas.microsoft.com/office/drawing/2014/main" id="{1DB93D80-1934-78E0-B92D-95F673B51442}"/>
                  </a:ext>
                </a:extLst>
              </p:cNvPr>
              <p:cNvCxnSpPr>
                <a:cxnSpLocks/>
                <a:stCxn id="5507" idx="0"/>
                <a:endCxn id="5504" idx="3"/>
              </p:cNvCxnSpPr>
              <p:nvPr/>
            </p:nvCxnSpPr>
            <p:spPr>
              <a:xfrm flipV="1">
                <a:off x="9660703" y="441618"/>
                <a:ext cx="280970" cy="217677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8" name="Straight Connector 5517">
                <a:extLst>
                  <a:ext uri="{FF2B5EF4-FFF2-40B4-BE49-F238E27FC236}">
                    <a16:creationId xmlns:a16="http://schemas.microsoft.com/office/drawing/2014/main" id="{82B60492-9D47-5E59-C238-53C4F718D72B}"/>
                  </a:ext>
                </a:extLst>
              </p:cNvPr>
              <p:cNvCxnSpPr>
                <a:cxnSpLocks/>
                <a:stCxn id="5506" idx="4"/>
                <a:endCxn id="5509" idx="0"/>
              </p:cNvCxnSpPr>
              <p:nvPr/>
            </p:nvCxnSpPr>
            <p:spPr>
              <a:xfrm flipH="1">
                <a:off x="10159353" y="666528"/>
                <a:ext cx="47466" cy="231502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9" name="Straight Connector 5518">
                <a:extLst>
                  <a:ext uri="{FF2B5EF4-FFF2-40B4-BE49-F238E27FC236}">
                    <a16:creationId xmlns:a16="http://schemas.microsoft.com/office/drawing/2014/main" id="{C54FD41B-710C-736C-9088-AEEFBDEDB37B}"/>
                  </a:ext>
                </a:extLst>
              </p:cNvPr>
              <p:cNvCxnSpPr>
                <a:cxnSpLocks/>
                <a:stCxn id="5509" idx="6"/>
                <a:endCxn id="5511" idx="2"/>
              </p:cNvCxnSpPr>
              <p:nvPr/>
            </p:nvCxnSpPr>
            <p:spPr>
              <a:xfrm flipV="1">
                <a:off x="10248710" y="846322"/>
                <a:ext cx="707456" cy="136739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0" name="Straight Connector 5519">
                <a:extLst>
                  <a:ext uri="{FF2B5EF4-FFF2-40B4-BE49-F238E27FC236}">
                    <a16:creationId xmlns:a16="http://schemas.microsoft.com/office/drawing/2014/main" id="{54A5C68B-DA9D-282A-1D24-DD9F8D09EEB7}"/>
                  </a:ext>
                </a:extLst>
              </p:cNvPr>
              <p:cNvCxnSpPr>
                <a:cxnSpLocks/>
                <a:stCxn id="5504" idx="6"/>
                <a:endCxn id="5508" idx="2"/>
              </p:cNvCxnSpPr>
              <p:nvPr/>
            </p:nvCxnSpPr>
            <p:spPr>
              <a:xfrm>
                <a:off x="10094216" y="381493"/>
                <a:ext cx="500362" cy="76525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1" name="Straight Connector 5520">
                <a:extLst>
                  <a:ext uri="{FF2B5EF4-FFF2-40B4-BE49-F238E27FC236}">
                    <a16:creationId xmlns:a16="http://schemas.microsoft.com/office/drawing/2014/main" id="{9A9D0658-D38F-9691-7870-1CF36BA7ABF9}"/>
                  </a:ext>
                </a:extLst>
              </p:cNvPr>
              <p:cNvCxnSpPr>
                <a:cxnSpLocks/>
                <a:stCxn id="5508" idx="6"/>
                <a:endCxn id="5513" idx="2"/>
              </p:cNvCxnSpPr>
              <p:nvPr/>
            </p:nvCxnSpPr>
            <p:spPr>
              <a:xfrm flipV="1">
                <a:off x="10773293" y="375982"/>
                <a:ext cx="561141" cy="82036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2" name="Straight Connector 5521">
                <a:extLst>
                  <a:ext uri="{FF2B5EF4-FFF2-40B4-BE49-F238E27FC236}">
                    <a16:creationId xmlns:a16="http://schemas.microsoft.com/office/drawing/2014/main" id="{7CA91A3E-63CE-54C0-EA37-4D50EE1CA679}"/>
                  </a:ext>
                </a:extLst>
              </p:cNvPr>
              <p:cNvCxnSpPr>
                <a:cxnSpLocks/>
                <a:stCxn id="5513" idx="4"/>
                <a:endCxn id="5512" idx="7"/>
              </p:cNvCxnSpPr>
              <p:nvPr/>
            </p:nvCxnSpPr>
            <p:spPr>
              <a:xfrm flipH="1">
                <a:off x="11376781" y="461012"/>
                <a:ext cx="47011" cy="147066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3" name="Straight Connector 5522">
                <a:extLst>
                  <a:ext uri="{FF2B5EF4-FFF2-40B4-BE49-F238E27FC236}">
                    <a16:creationId xmlns:a16="http://schemas.microsoft.com/office/drawing/2014/main" id="{6F3D5403-4FD2-16CF-46BE-71175F2F15AC}"/>
                  </a:ext>
                </a:extLst>
              </p:cNvPr>
              <p:cNvCxnSpPr>
                <a:cxnSpLocks/>
                <a:stCxn id="5512" idx="4"/>
                <a:endCxn id="5514" idx="0"/>
              </p:cNvCxnSpPr>
              <p:nvPr/>
            </p:nvCxnSpPr>
            <p:spPr>
              <a:xfrm>
                <a:off x="11313596" y="753234"/>
                <a:ext cx="164561" cy="155169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4" name="Straight Connector 5523">
                <a:extLst>
                  <a:ext uri="{FF2B5EF4-FFF2-40B4-BE49-F238E27FC236}">
                    <a16:creationId xmlns:a16="http://schemas.microsoft.com/office/drawing/2014/main" id="{B6137450-2E72-F537-47EA-43D66C4DE379}"/>
                  </a:ext>
                </a:extLst>
              </p:cNvPr>
              <p:cNvCxnSpPr>
                <a:cxnSpLocks/>
                <a:stCxn id="5511" idx="5"/>
                <a:endCxn id="5514" idx="2"/>
              </p:cNvCxnSpPr>
              <p:nvPr/>
            </p:nvCxnSpPr>
            <p:spPr>
              <a:xfrm>
                <a:off x="11108709" y="906447"/>
                <a:ext cx="280090" cy="86987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5" name="Straight Connector 5524">
                <a:extLst>
                  <a:ext uri="{FF2B5EF4-FFF2-40B4-BE49-F238E27FC236}">
                    <a16:creationId xmlns:a16="http://schemas.microsoft.com/office/drawing/2014/main" id="{A19EBF7B-D94C-BFAF-9369-C4C8316DB8ED}"/>
                  </a:ext>
                </a:extLst>
              </p:cNvPr>
              <p:cNvCxnSpPr>
                <a:cxnSpLocks/>
                <a:stCxn id="5510" idx="5"/>
                <a:endCxn id="5511" idx="1"/>
              </p:cNvCxnSpPr>
              <p:nvPr/>
            </p:nvCxnSpPr>
            <p:spPr>
              <a:xfrm flipV="1">
                <a:off x="10623498" y="786196"/>
                <a:ext cx="358840" cy="43142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6" name="Straight Connector 5525">
                <a:extLst>
                  <a:ext uri="{FF2B5EF4-FFF2-40B4-BE49-F238E27FC236}">
                    <a16:creationId xmlns:a16="http://schemas.microsoft.com/office/drawing/2014/main" id="{A70A75AD-9BFA-954D-0513-731B6639ED8F}"/>
                  </a:ext>
                </a:extLst>
              </p:cNvPr>
              <p:cNvCxnSpPr>
                <a:cxnSpLocks/>
                <a:stCxn id="5506" idx="6"/>
                <a:endCxn id="5510" idx="1"/>
              </p:cNvCxnSpPr>
              <p:nvPr/>
            </p:nvCxnSpPr>
            <p:spPr>
              <a:xfrm>
                <a:off x="10296176" y="581498"/>
                <a:ext cx="200951" cy="127589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7" name="Straight Connector 5526">
                <a:extLst>
                  <a:ext uri="{FF2B5EF4-FFF2-40B4-BE49-F238E27FC236}">
                    <a16:creationId xmlns:a16="http://schemas.microsoft.com/office/drawing/2014/main" id="{705ADF40-FA3D-37A0-E5E2-714ED9B4495A}"/>
                  </a:ext>
                </a:extLst>
              </p:cNvPr>
              <p:cNvCxnSpPr>
                <a:cxnSpLocks/>
                <a:stCxn id="5508" idx="5"/>
                <a:endCxn id="5510" idx="0"/>
              </p:cNvCxnSpPr>
              <p:nvPr/>
            </p:nvCxnSpPr>
            <p:spPr>
              <a:xfrm flipH="1">
                <a:off x="10560313" y="518143"/>
                <a:ext cx="186808" cy="166039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8" name="Straight Connector 5527">
                <a:extLst>
                  <a:ext uri="{FF2B5EF4-FFF2-40B4-BE49-F238E27FC236}">
                    <a16:creationId xmlns:a16="http://schemas.microsoft.com/office/drawing/2014/main" id="{7D4331C9-14B5-BEBB-ACE0-A7DEE5659831}"/>
                  </a:ext>
                </a:extLst>
              </p:cNvPr>
              <p:cNvCxnSpPr>
                <a:cxnSpLocks/>
                <a:stCxn id="5508" idx="5"/>
                <a:endCxn id="5512" idx="1"/>
              </p:cNvCxnSpPr>
              <p:nvPr/>
            </p:nvCxnSpPr>
            <p:spPr>
              <a:xfrm>
                <a:off x="10747121" y="518143"/>
                <a:ext cx="503289" cy="89935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9" name="Straight Connector 5528">
                <a:extLst>
                  <a:ext uri="{FF2B5EF4-FFF2-40B4-BE49-F238E27FC236}">
                    <a16:creationId xmlns:a16="http://schemas.microsoft.com/office/drawing/2014/main" id="{82FC7199-D0B0-AFC2-967C-4F0565AD6327}"/>
                  </a:ext>
                </a:extLst>
              </p:cNvPr>
              <p:cNvCxnSpPr>
                <a:cxnSpLocks/>
                <a:stCxn id="5506" idx="7"/>
                <a:endCxn id="5508" idx="3"/>
              </p:cNvCxnSpPr>
              <p:nvPr/>
            </p:nvCxnSpPr>
            <p:spPr>
              <a:xfrm flipV="1">
                <a:off x="10270004" y="518143"/>
                <a:ext cx="350746" cy="3229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0" name="Straight Connector 5529">
                <a:extLst>
                  <a:ext uri="{FF2B5EF4-FFF2-40B4-BE49-F238E27FC236}">
                    <a16:creationId xmlns:a16="http://schemas.microsoft.com/office/drawing/2014/main" id="{705D4E17-FCFC-5C52-5424-985EB48BFF30}"/>
                  </a:ext>
                </a:extLst>
              </p:cNvPr>
              <p:cNvCxnSpPr>
                <a:cxnSpLocks/>
                <a:stCxn id="5509" idx="7"/>
                <a:endCxn id="5510" idx="4"/>
              </p:cNvCxnSpPr>
              <p:nvPr/>
            </p:nvCxnSpPr>
            <p:spPr>
              <a:xfrm flipV="1">
                <a:off x="10222538" y="854243"/>
                <a:ext cx="337775" cy="68692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1" name="Straight Connector 5530">
                <a:extLst>
                  <a:ext uri="{FF2B5EF4-FFF2-40B4-BE49-F238E27FC236}">
                    <a16:creationId xmlns:a16="http://schemas.microsoft.com/office/drawing/2014/main" id="{654B7AC1-134A-BF38-00D9-D8158DBFC006}"/>
                  </a:ext>
                </a:extLst>
              </p:cNvPr>
              <p:cNvCxnSpPr>
                <a:cxnSpLocks/>
                <a:stCxn id="5508" idx="5"/>
                <a:endCxn id="5511" idx="0"/>
              </p:cNvCxnSpPr>
              <p:nvPr/>
            </p:nvCxnSpPr>
            <p:spPr>
              <a:xfrm>
                <a:off x="10747121" y="518143"/>
                <a:ext cx="298403" cy="243148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2" name="Straight Connector 5531">
                <a:extLst>
                  <a:ext uri="{FF2B5EF4-FFF2-40B4-BE49-F238E27FC236}">
                    <a16:creationId xmlns:a16="http://schemas.microsoft.com/office/drawing/2014/main" id="{EA717401-DAAF-A3F7-2808-088E0FE92A6F}"/>
                  </a:ext>
                </a:extLst>
              </p:cNvPr>
              <p:cNvCxnSpPr>
                <a:cxnSpLocks/>
                <a:stCxn id="5511" idx="7"/>
                <a:endCxn id="5512" idx="3"/>
              </p:cNvCxnSpPr>
              <p:nvPr/>
            </p:nvCxnSpPr>
            <p:spPr>
              <a:xfrm flipV="1">
                <a:off x="11108709" y="728329"/>
                <a:ext cx="141701" cy="57867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3" name="Straight Connector 5532">
                <a:extLst>
                  <a:ext uri="{FF2B5EF4-FFF2-40B4-BE49-F238E27FC236}">
                    <a16:creationId xmlns:a16="http://schemas.microsoft.com/office/drawing/2014/main" id="{40FF1F25-52EE-7366-86EB-3CD5F3010987}"/>
                  </a:ext>
                </a:extLst>
              </p:cNvPr>
              <p:cNvCxnSpPr>
                <a:cxnSpLocks/>
                <a:stCxn id="5509" idx="5"/>
                <a:endCxn id="4926" idx="2"/>
              </p:cNvCxnSpPr>
              <p:nvPr/>
            </p:nvCxnSpPr>
            <p:spPr>
              <a:xfrm>
                <a:off x="10222538" y="1043186"/>
                <a:ext cx="362870" cy="45287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4" name="Straight Connector 5533">
                <a:extLst>
                  <a:ext uri="{FF2B5EF4-FFF2-40B4-BE49-F238E27FC236}">
                    <a16:creationId xmlns:a16="http://schemas.microsoft.com/office/drawing/2014/main" id="{1BE35768-6348-A2E2-A42B-CD53B100F769}"/>
                  </a:ext>
                </a:extLst>
              </p:cNvPr>
              <p:cNvCxnSpPr>
                <a:cxnSpLocks/>
                <a:stCxn id="4926" idx="7"/>
                <a:endCxn id="5511" idx="4"/>
              </p:cNvCxnSpPr>
              <p:nvPr/>
            </p:nvCxnSpPr>
            <p:spPr>
              <a:xfrm flipV="1">
                <a:off x="10737951" y="931352"/>
                <a:ext cx="307573" cy="96995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35" name="TextBox 5534">
            <a:extLst>
              <a:ext uri="{FF2B5EF4-FFF2-40B4-BE49-F238E27FC236}">
                <a16:creationId xmlns:a16="http://schemas.microsoft.com/office/drawing/2014/main" id="{09A0C421-2473-7FA3-436E-E189D38F0D1E}"/>
              </a:ext>
            </a:extLst>
          </p:cNvPr>
          <p:cNvSpPr txBox="1"/>
          <p:nvPr/>
        </p:nvSpPr>
        <p:spPr>
          <a:xfrm>
            <a:off x="4251737" y="3044183"/>
            <a:ext cx="1956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>
                <a:solidFill>
                  <a:schemeClr val="tx2">
                    <a:lumMod val="75000"/>
                  </a:schemeClr>
                </a:solidFill>
              </a:rPr>
              <a:t>···	</a:t>
            </a:r>
            <a:r>
              <a:rPr lang="en-GB" noProof="0" dirty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en-GB" sz="1800" noProof="0" dirty="0">
                <a:solidFill>
                  <a:schemeClr val="tx2">
                    <a:lumMod val="75000"/>
                  </a:schemeClr>
                </a:solidFill>
              </a:rPr>
              <a:t>···</a:t>
            </a:r>
            <a:endParaRPr lang="en-GB" noProof="0" dirty="0"/>
          </a:p>
        </p:txBody>
      </p:sp>
      <p:grpSp>
        <p:nvGrpSpPr>
          <p:cNvPr id="5539" name="Group 5538">
            <a:extLst>
              <a:ext uri="{FF2B5EF4-FFF2-40B4-BE49-F238E27FC236}">
                <a16:creationId xmlns:a16="http://schemas.microsoft.com/office/drawing/2014/main" id="{60A5E093-985C-F9FB-7B36-39B083083215}"/>
              </a:ext>
            </a:extLst>
          </p:cNvPr>
          <p:cNvGrpSpPr/>
          <p:nvPr/>
        </p:nvGrpSpPr>
        <p:grpSpPr>
          <a:xfrm>
            <a:off x="6830206" y="653944"/>
            <a:ext cx="4227102" cy="454742"/>
            <a:chOff x="7078519" y="744042"/>
            <a:chExt cx="4227102" cy="454742"/>
          </a:xfrm>
        </p:grpSpPr>
        <p:pic>
          <p:nvPicPr>
            <p:cNvPr id="5537" name="Graphic 5536" descr="Telescope with solid fill">
              <a:extLst>
                <a:ext uri="{FF2B5EF4-FFF2-40B4-BE49-F238E27FC236}">
                  <a16:creationId xmlns:a16="http://schemas.microsoft.com/office/drawing/2014/main" id="{CD76F3D3-F59F-C393-E80C-B266DA0CFB5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78519" y="744042"/>
              <a:ext cx="454742" cy="454742"/>
            </a:xfrm>
            <a:prstGeom prst="rect">
              <a:avLst/>
            </a:prstGeom>
          </p:spPr>
        </p:pic>
        <p:sp>
          <p:nvSpPr>
            <p:cNvPr id="5538" name="Content Placeholder 2">
              <a:extLst>
                <a:ext uri="{FF2B5EF4-FFF2-40B4-BE49-F238E27FC236}">
                  <a16:creationId xmlns:a16="http://schemas.microsoft.com/office/drawing/2014/main" id="{5B77858E-ECA8-4004-9001-37FFB4349939}"/>
                </a:ext>
              </a:extLst>
            </p:cNvPr>
            <p:cNvSpPr txBox="1">
              <a:spLocks/>
            </p:cNvSpPr>
            <p:nvPr/>
          </p:nvSpPr>
          <p:spPr>
            <a:xfrm>
              <a:off x="7078701" y="867704"/>
              <a:ext cx="4226920" cy="26479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85765" rtl="0" eaLnBrk="1" latinLnBrk="0" hangingPunct="1">
                <a:lnSpc>
                  <a:spcPct val="10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765" rtl="0" eaLnBrk="1" latinLnBrk="0" hangingPunct="1">
                <a:lnSpc>
                  <a:spcPct val="10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8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61991" indent="-161991" algn="l" defTabSz="685765" rtl="0" eaLnBrk="1" latinLnBrk="0" hangingPunct="1">
                <a:lnSpc>
                  <a:spcPct val="105000"/>
                </a:lnSpc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3984" indent="-161991" algn="l" defTabSz="685765" rtl="0" eaLnBrk="1" latinLnBrk="0" hangingPunct="1">
                <a:lnSpc>
                  <a:spcPct val="105000"/>
                </a:lnSpc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85975" indent="-161991" algn="l" defTabSz="685765" rtl="0" eaLnBrk="1" latinLnBrk="0" hangingPunct="1">
                <a:lnSpc>
                  <a:spcPct val="105000"/>
                </a:lnSpc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3" indent="-171441" algn="l" defTabSz="68576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6" indent="-171441" algn="l" defTabSz="68576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18" indent="-171441" algn="l" defTabSz="68576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1" indent="-171441" algn="l" defTabSz="68576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GB" sz="1600" b="1" noProof="0" dirty="0">
                  <a:solidFill>
                    <a:srgbClr val="0000CD"/>
                  </a:solidFill>
                </a:rPr>
                <a:t>         Outlook: Re-imbibition</a:t>
              </a:r>
            </a:p>
          </p:txBody>
        </p:sp>
      </p:grpSp>
      <p:sp>
        <p:nvSpPr>
          <p:cNvPr id="5541" name="TextBox 5540">
            <a:extLst>
              <a:ext uri="{FF2B5EF4-FFF2-40B4-BE49-F238E27FC236}">
                <a16:creationId xmlns:a16="http://schemas.microsoft.com/office/drawing/2014/main" id="{945BD7F3-FA17-AA2A-FF55-80B49884C792}"/>
              </a:ext>
            </a:extLst>
          </p:cNvPr>
          <p:cNvSpPr txBox="1"/>
          <p:nvPr/>
        </p:nvSpPr>
        <p:spPr>
          <a:xfrm>
            <a:off x="7713500" y="2257306"/>
            <a:ext cx="38099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>
                <a:solidFill>
                  <a:srgbClr val="0000CD"/>
                </a:solidFill>
              </a:rPr>
              <a:t>Salt redistribution and re-precipitation </a:t>
            </a:r>
            <a:r>
              <a:rPr lang="en-GB" sz="1400" noProof="0" dirty="0"/>
              <a:t>may further modify pore geometry and flow connectivity.</a:t>
            </a:r>
          </a:p>
        </p:txBody>
      </p:sp>
      <p:sp>
        <p:nvSpPr>
          <p:cNvPr id="5542" name="TextBox 5541">
            <a:extLst>
              <a:ext uri="{FF2B5EF4-FFF2-40B4-BE49-F238E27FC236}">
                <a16:creationId xmlns:a16="http://schemas.microsoft.com/office/drawing/2014/main" id="{2944689D-98F5-526D-3DF4-775E47A60E30}"/>
              </a:ext>
            </a:extLst>
          </p:cNvPr>
          <p:cNvSpPr txBox="1"/>
          <p:nvPr/>
        </p:nvSpPr>
        <p:spPr>
          <a:xfrm>
            <a:off x="7739691" y="1427131"/>
            <a:ext cx="40819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>
                <a:solidFill>
                  <a:srgbClr val="0000CD"/>
                </a:solidFill>
              </a:rPr>
              <a:t>Remaining corner water </a:t>
            </a:r>
            <a:r>
              <a:rPr lang="en-GB" sz="1400" noProof="0" dirty="0"/>
              <a:t>may generate capillary-driven backflow after precipitation.</a:t>
            </a:r>
          </a:p>
        </p:txBody>
      </p:sp>
      <p:sp>
        <p:nvSpPr>
          <p:cNvPr id="5543" name="TextBox 5542">
            <a:extLst>
              <a:ext uri="{FF2B5EF4-FFF2-40B4-BE49-F238E27FC236}">
                <a16:creationId xmlns:a16="http://schemas.microsoft.com/office/drawing/2014/main" id="{82897ACA-E247-E647-BA1C-EAFF3625FCAD}"/>
              </a:ext>
            </a:extLst>
          </p:cNvPr>
          <p:cNvSpPr txBox="1"/>
          <p:nvPr/>
        </p:nvSpPr>
        <p:spPr>
          <a:xfrm>
            <a:off x="7713452" y="3163670"/>
            <a:ext cx="38099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>
                <a:solidFill>
                  <a:srgbClr val="0000CD"/>
                </a:solidFill>
              </a:rPr>
              <a:t>A numerical re-imbibition algorithm </a:t>
            </a:r>
            <a:r>
              <a:rPr lang="en-GB" sz="1400" noProof="0" dirty="0"/>
              <a:t>has been developed and will be coupled with the evaporation-precipitation framework.</a:t>
            </a:r>
          </a:p>
        </p:txBody>
      </p:sp>
      <p:sp>
        <p:nvSpPr>
          <p:cNvPr id="5544" name="Rectangle: Rounded Corners 5543">
            <a:extLst>
              <a:ext uri="{FF2B5EF4-FFF2-40B4-BE49-F238E27FC236}">
                <a16:creationId xmlns:a16="http://schemas.microsoft.com/office/drawing/2014/main" id="{4948B37B-0580-25AC-A4CA-F48BA6959673}"/>
              </a:ext>
            </a:extLst>
          </p:cNvPr>
          <p:cNvSpPr/>
          <p:nvPr/>
        </p:nvSpPr>
        <p:spPr>
          <a:xfrm>
            <a:off x="6677637" y="4071621"/>
            <a:ext cx="5096311" cy="932412"/>
          </a:xfrm>
          <a:prstGeom prst="roundRect">
            <a:avLst>
              <a:gd name="adj" fmla="val 30359"/>
            </a:avLst>
          </a:prstGeom>
          <a:solidFill>
            <a:srgbClr val="FAFBFF"/>
          </a:solidFill>
          <a:ln>
            <a:solidFill>
              <a:srgbClr val="A6C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grpSp>
        <p:nvGrpSpPr>
          <p:cNvPr id="5551" name="Group 5550">
            <a:extLst>
              <a:ext uri="{FF2B5EF4-FFF2-40B4-BE49-F238E27FC236}">
                <a16:creationId xmlns:a16="http://schemas.microsoft.com/office/drawing/2014/main" id="{1C00A584-B30A-DB4B-23BC-B15B1A97DD36}"/>
              </a:ext>
            </a:extLst>
          </p:cNvPr>
          <p:cNvGrpSpPr/>
          <p:nvPr/>
        </p:nvGrpSpPr>
        <p:grpSpPr>
          <a:xfrm>
            <a:off x="7036242" y="4171400"/>
            <a:ext cx="1986529" cy="306399"/>
            <a:chOff x="7036242" y="4171400"/>
            <a:chExt cx="1986529" cy="306399"/>
          </a:xfrm>
        </p:grpSpPr>
        <p:sp>
          <p:nvSpPr>
            <p:cNvPr id="5545" name="Content Placeholder 2">
              <a:extLst>
                <a:ext uri="{FF2B5EF4-FFF2-40B4-BE49-F238E27FC236}">
                  <a16:creationId xmlns:a16="http://schemas.microsoft.com/office/drawing/2014/main" id="{85D4209F-B655-2C25-1A61-11A3F862DE43}"/>
                </a:ext>
              </a:extLst>
            </p:cNvPr>
            <p:cNvSpPr txBox="1">
              <a:spLocks/>
            </p:cNvSpPr>
            <p:nvPr/>
          </p:nvSpPr>
          <p:spPr>
            <a:xfrm>
              <a:off x="7392680" y="4176126"/>
              <a:ext cx="1630091" cy="23991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85765" rtl="0" eaLnBrk="1" latinLnBrk="0" hangingPunct="1">
                <a:lnSpc>
                  <a:spcPct val="10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685765" rtl="0" eaLnBrk="1" latinLnBrk="0" hangingPunct="1">
                <a:lnSpc>
                  <a:spcPct val="105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800" b="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61991" indent="-161991" algn="l" defTabSz="685765" rtl="0" eaLnBrk="1" latinLnBrk="0" hangingPunct="1">
                <a:lnSpc>
                  <a:spcPct val="105000"/>
                </a:lnSpc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3984" indent="-161991" algn="l" defTabSz="685765" rtl="0" eaLnBrk="1" latinLnBrk="0" hangingPunct="1">
                <a:lnSpc>
                  <a:spcPct val="105000"/>
                </a:lnSpc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85975" indent="-161991" algn="l" defTabSz="685765" rtl="0" eaLnBrk="1" latinLnBrk="0" hangingPunct="1">
                <a:lnSpc>
                  <a:spcPct val="105000"/>
                </a:lnSpc>
                <a:spcBef>
                  <a:spcPts val="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3" indent="-171441" algn="l" defTabSz="68576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6" indent="-171441" algn="l" defTabSz="68576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18" indent="-171441" algn="l" defTabSz="68576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1" indent="-171441" algn="l" defTabSz="68576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GB" sz="1600" b="1" noProof="0" dirty="0">
                  <a:solidFill>
                    <a:srgbClr val="0000CD"/>
                  </a:solidFill>
                </a:rPr>
                <a:t>Why it Matters</a:t>
              </a:r>
            </a:p>
          </p:txBody>
        </p:sp>
        <p:pic>
          <p:nvPicPr>
            <p:cNvPr id="5550" name="Graphic 5549" descr="Checkmark with solid fill">
              <a:extLst>
                <a:ext uri="{FF2B5EF4-FFF2-40B4-BE49-F238E27FC236}">
                  <a16:creationId xmlns:a16="http://schemas.microsoft.com/office/drawing/2014/main" id="{83C8EEE8-0409-D106-56F0-851FC72228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36242" y="4171400"/>
              <a:ext cx="306399" cy="306399"/>
            </a:xfrm>
            <a:prstGeom prst="rect">
              <a:avLst/>
            </a:prstGeom>
          </p:spPr>
        </p:pic>
      </p:grpSp>
      <p:sp>
        <p:nvSpPr>
          <p:cNvPr id="5552" name="TextBox 5551">
            <a:extLst>
              <a:ext uri="{FF2B5EF4-FFF2-40B4-BE49-F238E27FC236}">
                <a16:creationId xmlns:a16="http://schemas.microsoft.com/office/drawing/2014/main" id="{EB9362EB-203A-49FE-DE7F-F216AF2EF748}"/>
              </a:ext>
            </a:extLst>
          </p:cNvPr>
          <p:cNvSpPr txBox="1"/>
          <p:nvPr/>
        </p:nvSpPr>
        <p:spPr>
          <a:xfrm>
            <a:off x="6740554" y="4411276"/>
            <a:ext cx="5139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0" dirty="0"/>
              <a:t>Re-imbibition introduces potential feedback on pore connectivity, salt transport and long-term storage performance.</a:t>
            </a:r>
          </a:p>
        </p:txBody>
      </p:sp>
      <p:grpSp>
        <p:nvGrpSpPr>
          <p:cNvPr id="5570" name="Group 5569">
            <a:extLst>
              <a:ext uri="{FF2B5EF4-FFF2-40B4-BE49-F238E27FC236}">
                <a16:creationId xmlns:a16="http://schemas.microsoft.com/office/drawing/2014/main" id="{B426579F-D217-D037-BF06-55281E6F67D1}"/>
              </a:ext>
            </a:extLst>
          </p:cNvPr>
          <p:cNvGrpSpPr/>
          <p:nvPr/>
        </p:nvGrpSpPr>
        <p:grpSpPr>
          <a:xfrm>
            <a:off x="511290" y="5424086"/>
            <a:ext cx="11354909" cy="764286"/>
            <a:chOff x="511290" y="5330493"/>
            <a:chExt cx="11354909" cy="764286"/>
          </a:xfrm>
        </p:grpSpPr>
        <p:sp>
          <p:nvSpPr>
            <p:cNvPr id="5409" name="Rectangle: Rounded Corners 5408">
              <a:extLst>
                <a:ext uri="{FF2B5EF4-FFF2-40B4-BE49-F238E27FC236}">
                  <a16:creationId xmlns:a16="http://schemas.microsoft.com/office/drawing/2014/main" id="{FC91131E-6729-E5D6-BCB5-2656724CEA4D}"/>
                </a:ext>
              </a:extLst>
            </p:cNvPr>
            <p:cNvSpPr/>
            <p:nvPr/>
          </p:nvSpPr>
          <p:spPr>
            <a:xfrm>
              <a:off x="511290" y="5373724"/>
              <a:ext cx="11354909" cy="691996"/>
            </a:xfrm>
            <a:prstGeom prst="roundRect">
              <a:avLst>
                <a:gd name="adj" fmla="val 9788"/>
              </a:avLst>
            </a:prstGeom>
            <a:solidFill>
              <a:srgbClr val="FAFBFF"/>
            </a:solidFill>
            <a:ln>
              <a:solidFill>
                <a:srgbClr val="A6C5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pic>
          <p:nvPicPr>
            <p:cNvPr id="5554" name="Graphic 5553" descr="Bullseye with solid fill">
              <a:extLst>
                <a:ext uri="{FF2B5EF4-FFF2-40B4-BE49-F238E27FC236}">
                  <a16:creationId xmlns:a16="http://schemas.microsoft.com/office/drawing/2014/main" id="{51E5E5F8-1268-E7F2-BB9D-6CADC52FA68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5350" y="5330493"/>
              <a:ext cx="704675" cy="704675"/>
            </a:xfrm>
            <a:prstGeom prst="rect">
              <a:avLst/>
            </a:prstGeom>
          </p:spPr>
        </p:pic>
        <p:pic>
          <p:nvPicPr>
            <p:cNvPr id="5556" name="Graphic 5555" descr="Target Audience outline">
              <a:extLst>
                <a:ext uri="{FF2B5EF4-FFF2-40B4-BE49-F238E27FC236}">
                  <a16:creationId xmlns:a16="http://schemas.microsoft.com/office/drawing/2014/main" id="{0D0C6DF0-0D83-08FE-0E61-4DB042CD531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18440" y="5390104"/>
              <a:ext cx="704675" cy="704675"/>
            </a:xfrm>
            <a:prstGeom prst="rect">
              <a:avLst/>
            </a:prstGeom>
          </p:spPr>
        </p:pic>
        <p:sp>
          <p:nvSpPr>
            <p:cNvPr id="5557" name="TextBox 5556">
              <a:extLst>
                <a:ext uri="{FF2B5EF4-FFF2-40B4-BE49-F238E27FC236}">
                  <a16:creationId xmlns:a16="http://schemas.microsoft.com/office/drawing/2014/main" id="{AF1946F9-BC80-F0BC-B3BA-9EBA93110186}"/>
                </a:ext>
              </a:extLst>
            </p:cNvPr>
            <p:cNvSpPr txBox="1"/>
            <p:nvPr/>
          </p:nvSpPr>
          <p:spPr>
            <a:xfrm>
              <a:off x="10431765" y="5465736"/>
              <a:ext cx="124894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noProof="0" dirty="0">
                  <a:solidFill>
                    <a:srgbClr val="0000CD"/>
                  </a:solidFill>
                </a:rPr>
                <a:t>Questions?</a:t>
              </a:r>
            </a:p>
            <a:p>
              <a:r>
                <a:rPr lang="en-GB" sz="1400" noProof="0" dirty="0"/>
                <a:t>Thank you!</a:t>
              </a:r>
            </a:p>
          </p:txBody>
        </p:sp>
        <p:sp>
          <p:nvSpPr>
            <p:cNvPr id="5558" name="TextBox 5557">
              <a:extLst>
                <a:ext uri="{FF2B5EF4-FFF2-40B4-BE49-F238E27FC236}">
                  <a16:creationId xmlns:a16="http://schemas.microsoft.com/office/drawing/2014/main" id="{67260287-E9CB-E1C6-D8D6-A35E5B0B8068}"/>
                </a:ext>
              </a:extLst>
            </p:cNvPr>
            <p:cNvSpPr txBox="1"/>
            <p:nvPr/>
          </p:nvSpPr>
          <p:spPr>
            <a:xfrm>
              <a:off x="1212320" y="5565833"/>
              <a:ext cx="19247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noProof="0" dirty="0">
                  <a:solidFill>
                    <a:srgbClr val="0000CD"/>
                  </a:solidFill>
                </a:rPr>
                <a:t>Take-Home Message</a:t>
              </a:r>
              <a:endParaRPr lang="en-GB" sz="1400" noProof="0" dirty="0"/>
            </a:p>
          </p:txBody>
        </p:sp>
        <p:sp>
          <p:nvSpPr>
            <p:cNvPr id="5559" name="TextBox 5558">
              <a:extLst>
                <a:ext uri="{FF2B5EF4-FFF2-40B4-BE49-F238E27FC236}">
                  <a16:creationId xmlns:a16="http://schemas.microsoft.com/office/drawing/2014/main" id="{04DCD064-8556-97EC-3278-F4EA4A940B90}"/>
                </a:ext>
              </a:extLst>
            </p:cNvPr>
            <p:cNvSpPr txBox="1"/>
            <p:nvPr/>
          </p:nvSpPr>
          <p:spPr>
            <a:xfrm>
              <a:off x="3339144" y="5480333"/>
              <a:ext cx="598554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noProof="0" dirty="0"/>
                <a:t>Pore-scale </a:t>
              </a:r>
              <a:r>
                <a:rPr lang="en-GB" sz="1400" b="1" noProof="0" dirty="0">
                  <a:solidFill>
                    <a:srgbClr val="0000CD"/>
                  </a:solidFill>
                </a:rPr>
                <a:t>heterogeneity, salt-precipitation </a:t>
              </a:r>
              <a:r>
                <a:rPr lang="en-GB" sz="1400" noProof="0" dirty="0"/>
                <a:t>and </a:t>
              </a:r>
              <a:r>
                <a:rPr lang="en-GB" sz="1400" b="1" noProof="0" dirty="0">
                  <a:solidFill>
                    <a:srgbClr val="0000CD"/>
                  </a:solidFill>
                </a:rPr>
                <a:t>re-imbibition</a:t>
              </a:r>
              <a:r>
                <a:rPr lang="en-GB" sz="1400" noProof="0" dirty="0"/>
                <a:t> jointly control </a:t>
              </a:r>
              <a:r>
                <a:rPr lang="en-GB" sz="1400" b="1" noProof="0" dirty="0">
                  <a:solidFill>
                    <a:srgbClr val="0000CD"/>
                  </a:solidFill>
                </a:rPr>
                <a:t>hydraulic evolution </a:t>
              </a:r>
              <a:r>
                <a:rPr lang="en-GB" sz="1400" noProof="0" dirty="0"/>
                <a:t>during dry CO</a:t>
              </a:r>
              <a:r>
                <a:rPr lang="en-GB" sz="1400" baseline="-25000" noProof="0" dirty="0"/>
                <a:t>2</a:t>
              </a:r>
              <a:r>
                <a:rPr lang="en-GB" sz="1400" noProof="0" dirty="0"/>
                <a:t> injection into saline aquifers.</a:t>
              </a:r>
            </a:p>
          </p:txBody>
        </p:sp>
        <p:cxnSp>
          <p:nvCxnSpPr>
            <p:cNvPr id="5560" name="Straight Connector 5559">
              <a:extLst>
                <a:ext uri="{FF2B5EF4-FFF2-40B4-BE49-F238E27FC236}">
                  <a16:creationId xmlns:a16="http://schemas.microsoft.com/office/drawing/2014/main" id="{914A72A1-98FC-0AA6-EC59-2D407AFF0C08}"/>
                </a:ext>
              </a:extLst>
            </p:cNvPr>
            <p:cNvCxnSpPr>
              <a:cxnSpLocks/>
            </p:cNvCxnSpPr>
            <p:nvPr/>
          </p:nvCxnSpPr>
          <p:spPr>
            <a:xfrm>
              <a:off x="3208789" y="5465736"/>
              <a:ext cx="0" cy="537817"/>
            </a:xfrm>
            <a:prstGeom prst="line">
              <a:avLst/>
            </a:prstGeom>
            <a:ln w="12700">
              <a:solidFill>
                <a:srgbClr val="C2D2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5" name="Straight Connector 5564">
              <a:extLst>
                <a:ext uri="{FF2B5EF4-FFF2-40B4-BE49-F238E27FC236}">
                  <a16:creationId xmlns:a16="http://schemas.microsoft.com/office/drawing/2014/main" id="{62E3624B-88C4-7F7F-5B94-158F64C5CE5B}"/>
                </a:ext>
              </a:extLst>
            </p:cNvPr>
            <p:cNvCxnSpPr>
              <a:cxnSpLocks/>
            </p:cNvCxnSpPr>
            <p:nvPr/>
          </p:nvCxnSpPr>
          <p:spPr>
            <a:xfrm>
              <a:off x="9413846" y="5451139"/>
              <a:ext cx="0" cy="537817"/>
            </a:xfrm>
            <a:prstGeom prst="line">
              <a:avLst/>
            </a:prstGeom>
            <a:ln w="12700">
              <a:solidFill>
                <a:srgbClr val="C2D2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67" name="Graphic 5566" descr="Server with solid fill">
            <a:extLst>
              <a:ext uri="{FF2B5EF4-FFF2-40B4-BE49-F238E27FC236}">
                <a16:creationId xmlns:a16="http://schemas.microsoft.com/office/drawing/2014/main" id="{8B294420-41EE-20E1-64FA-1EA96C0A44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64609" y="3100722"/>
            <a:ext cx="824465" cy="824465"/>
          </a:xfrm>
          <a:prstGeom prst="rect">
            <a:avLst/>
          </a:prstGeom>
        </p:spPr>
      </p:pic>
      <p:cxnSp>
        <p:nvCxnSpPr>
          <p:cNvPr id="5568" name="Straight Connector 5567">
            <a:extLst>
              <a:ext uri="{FF2B5EF4-FFF2-40B4-BE49-F238E27FC236}">
                <a16:creationId xmlns:a16="http://schemas.microsoft.com/office/drawing/2014/main" id="{8662931E-D24B-B59D-59B9-3D061EDBCD54}"/>
              </a:ext>
            </a:extLst>
          </p:cNvPr>
          <p:cNvCxnSpPr>
            <a:cxnSpLocks/>
          </p:cNvCxnSpPr>
          <p:nvPr/>
        </p:nvCxnSpPr>
        <p:spPr>
          <a:xfrm>
            <a:off x="6948072" y="2088349"/>
            <a:ext cx="4732638" cy="0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69" name="Straight Connector 5568">
            <a:extLst>
              <a:ext uri="{FF2B5EF4-FFF2-40B4-BE49-F238E27FC236}">
                <a16:creationId xmlns:a16="http://schemas.microsoft.com/office/drawing/2014/main" id="{060C46EB-81B5-3EEA-7953-3B1AB01970A2}"/>
              </a:ext>
            </a:extLst>
          </p:cNvPr>
          <p:cNvCxnSpPr>
            <a:cxnSpLocks/>
          </p:cNvCxnSpPr>
          <p:nvPr/>
        </p:nvCxnSpPr>
        <p:spPr>
          <a:xfrm>
            <a:off x="6928170" y="3030523"/>
            <a:ext cx="4732638" cy="0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15895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A41DB5C-9ADE-48C7-113E-07C9C802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t="7167" r="6166" b="6959"/>
          <a:stretch>
            <a:fillRect/>
          </a:stretch>
        </p:blipFill>
        <p:spPr>
          <a:xfrm>
            <a:off x="10224173" y="4575985"/>
            <a:ext cx="1944559" cy="19684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CCEF74-FA66-F190-9DDC-99AEC8FBE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5" t="14461" r="29463" b="8411"/>
          <a:stretch>
            <a:fillRect/>
          </a:stretch>
        </p:blipFill>
        <p:spPr>
          <a:xfrm>
            <a:off x="8085434" y="4507348"/>
            <a:ext cx="2084276" cy="210576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1B41F-ED3E-3432-07B5-2AD80CDB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DE3715C-7235-B42B-0A04-77DB2CA3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GB" sz="1200" noProof="0" dirty="0">
                <a:solidFill>
                  <a:schemeClr val="accent1"/>
                </a:solidFill>
                <a:latin typeface="Arial" panose="020B0604020202020204" pitchFamily="34" charset="0"/>
                <a:ea typeface="Inter Medium" panose="02000503000000020004" pitchFamily="2" charset="0"/>
              </a:rPr>
              <a:t>Section 1. Introduction &amp; Motivation</a:t>
            </a:r>
            <a:br>
              <a:rPr lang="en-GB" sz="1200" noProof="0" dirty="0"/>
            </a:br>
            <a:endParaRPr lang="en-GB" sz="1200" noProof="0" dirty="0"/>
          </a:p>
        </p:txBody>
      </p:sp>
      <p:sp>
        <p:nvSpPr>
          <p:cNvPr id="22" name="Slide Number Placeholder 16">
            <a:extLst>
              <a:ext uri="{FF2B5EF4-FFF2-40B4-BE49-F238E27FC236}">
                <a16:creationId xmlns:a16="http://schemas.microsoft.com/office/drawing/2014/main" id="{3B5BDD9E-53EA-9EA1-85D5-DCA2AAA0F7EE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BA53E11-492D-48B3-9F9B-09541CA2A39A}" type="slidenum">
              <a:rPr lang="en-GB" noProof="0" smtClean="0"/>
              <a:pPr>
                <a:spcAft>
                  <a:spcPts val="600"/>
                </a:spcAft>
              </a:pPr>
              <a:t>2</a:t>
            </a:fld>
            <a:endParaRPr lang="en-GB" noProof="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319FF7D-5763-601A-1235-799510613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82" y="1217592"/>
            <a:ext cx="3407533" cy="524474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1600" b="1" noProof="0" dirty="0">
                <a:solidFill>
                  <a:srgbClr val="0000CD"/>
                </a:solidFill>
              </a:rPr>
              <a:t>Physical Process</a:t>
            </a:r>
            <a:endParaRPr lang="en-GB" sz="1600" noProof="0" dirty="0"/>
          </a:p>
          <a:p>
            <a:r>
              <a:rPr lang="en-GB" sz="1400" noProof="0" dirty="0"/>
              <a:t>Dry CO₂ injection into saline aquifers: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noProof="0" dirty="0"/>
              <a:t>Brine evaporation into CO₂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noProof="0" dirty="0"/>
              <a:t>Increasing local salinity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noProof="0" dirty="0"/>
              <a:t>Salt precipitation in pores / throats</a:t>
            </a:r>
          </a:p>
          <a:p>
            <a:pPr>
              <a:spcAft>
                <a:spcPts val="600"/>
              </a:spcAft>
            </a:pPr>
            <a:r>
              <a:rPr lang="en-GB" sz="1600" b="1" noProof="0" dirty="0">
                <a:solidFill>
                  <a:srgbClr val="0000CD"/>
                </a:solidFill>
              </a:rPr>
              <a:t>Why it Matters</a:t>
            </a:r>
          </a:p>
          <a:p>
            <a:pPr>
              <a:spcAft>
                <a:spcPts val="600"/>
              </a:spcAft>
            </a:pPr>
            <a:r>
              <a:rPr lang="en-GB" sz="1400" noProof="0" dirty="0"/>
              <a:t>Salt precipitation may: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400" noProof="0" dirty="0"/>
              <a:t>Block pores &amp; throats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400" noProof="0" dirty="0"/>
              <a:t>Reduce permeability &amp; injectivity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400" dirty="0"/>
              <a:t>Affect</a:t>
            </a:r>
            <a:r>
              <a:rPr lang="en-GB" sz="1400" noProof="0" dirty="0"/>
              <a:t> long-term storage performance</a:t>
            </a:r>
          </a:p>
          <a:p>
            <a:pPr>
              <a:spcAft>
                <a:spcPts val="600"/>
              </a:spcAft>
            </a:pPr>
            <a:r>
              <a:rPr lang="en-GB" sz="1600" b="1" noProof="0" dirty="0">
                <a:solidFill>
                  <a:srgbClr val="0000CD"/>
                </a:solidFill>
              </a:rPr>
              <a:t> Why Pore-Scale Modelling?</a:t>
            </a:r>
          </a:p>
          <a:p>
            <a:r>
              <a:rPr lang="en-GB" sz="1400" noProof="0" dirty="0"/>
              <a:t>Process is strongly pore-scale dependent: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noProof="0" dirty="0"/>
              <a:t>Multiphase transport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noProof="0" dirty="0"/>
              <a:t>Evaporation &amp; precipitation coupling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noProof="0" dirty="0"/>
              <a:t>Strong heterogeneity effects</a:t>
            </a:r>
          </a:p>
          <a:p>
            <a:r>
              <a:rPr lang="en-GB" sz="1400" noProof="0" dirty="0"/>
              <a:t>Pore-network modelling: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noProof="0" dirty="0"/>
              <a:t>Captures pore-scale physics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noProof="0" dirty="0"/>
              <a:t>Computationally efficient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noProof="0" dirty="0"/>
              <a:t>Bridges micro-CT and continuum behaviour</a:t>
            </a:r>
          </a:p>
          <a:p>
            <a:pPr>
              <a:spcAft>
                <a:spcPts val="600"/>
              </a:spcAft>
            </a:pPr>
            <a:endParaRPr lang="en-GB" sz="1400" b="1" noProof="0" dirty="0">
              <a:solidFill>
                <a:srgbClr val="0000CD"/>
              </a:solidFill>
            </a:endParaRPr>
          </a:p>
          <a:p>
            <a:pPr>
              <a:spcAft>
                <a:spcPts val="600"/>
              </a:spcAft>
            </a:pPr>
            <a:endParaRPr lang="en-GB" sz="1200" noProof="0" dirty="0"/>
          </a:p>
        </p:txBody>
      </p:sp>
      <p:pic>
        <p:nvPicPr>
          <p:cNvPr id="24" name="Picture 4" descr="Salt: a threat to the planet's agricultural land">
            <a:extLst>
              <a:ext uri="{FF2B5EF4-FFF2-40B4-BE49-F238E27FC236}">
                <a16:creationId xmlns:a16="http://schemas.microsoft.com/office/drawing/2014/main" id="{BF765B79-2E37-CA7E-7C22-69693BBD4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12602" r="34294" b="30685"/>
          <a:stretch>
            <a:fillRect/>
          </a:stretch>
        </p:blipFill>
        <p:spPr bwMode="auto">
          <a:xfrm>
            <a:off x="3880065" y="4547421"/>
            <a:ext cx="1943957" cy="176474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5" name="Picture 2" descr="Providing a Solution For Salt Efflorescence - ProPERLA®">
            <a:extLst>
              <a:ext uri="{FF2B5EF4-FFF2-40B4-BE49-F238E27FC236}">
                <a16:creationId xmlns:a16="http://schemas.microsoft.com/office/drawing/2014/main" id="{CAF2E343-BA68-FA89-8940-83839888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0" t="42133" r="31141" b="4"/>
          <a:stretch>
            <a:fillRect/>
          </a:stretch>
        </p:blipFill>
        <p:spPr bwMode="auto">
          <a:xfrm>
            <a:off x="6014014" y="4587780"/>
            <a:ext cx="1943957" cy="17533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6" name="Subtitle 8">
            <a:extLst>
              <a:ext uri="{FF2B5EF4-FFF2-40B4-BE49-F238E27FC236}">
                <a16:creationId xmlns:a16="http://schemas.microsoft.com/office/drawing/2014/main" id="{D2C22DB5-D23B-764D-11FD-CB8338A400C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en-GB" sz="2800" noProof="0" dirty="0">
                <a:solidFill>
                  <a:srgbClr val="0000CD"/>
                </a:solidFill>
              </a:rPr>
              <a:t>Why Salt Precipitation Matters During CO</a:t>
            </a:r>
            <a:r>
              <a:rPr lang="en-GB" sz="2800" baseline="-25000" noProof="0" dirty="0">
                <a:solidFill>
                  <a:srgbClr val="0000CD"/>
                </a:solidFill>
              </a:rPr>
              <a:t>2 </a:t>
            </a:r>
            <a:r>
              <a:rPr lang="en-GB" sz="2800" noProof="0" dirty="0">
                <a:solidFill>
                  <a:srgbClr val="0000CD"/>
                </a:solidFill>
              </a:rPr>
              <a:t>Storage</a:t>
            </a:r>
            <a:endParaRPr lang="en-GB" baseline="-25000" noProof="0" dirty="0">
              <a:solidFill>
                <a:srgbClr val="0000CD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2963F9-94B0-41FA-68CD-1D3A267E1992}"/>
              </a:ext>
            </a:extLst>
          </p:cNvPr>
          <p:cNvSpPr txBox="1"/>
          <p:nvPr/>
        </p:nvSpPr>
        <p:spPr>
          <a:xfrm>
            <a:off x="5638077" y="2972883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 noProof="0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A04F23-4D79-222C-8C33-6BAF864679F6}"/>
              </a:ext>
            </a:extLst>
          </p:cNvPr>
          <p:cNvSpPr/>
          <p:nvPr/>
        </p:nvSpPr>
        <p:spPr>
          <a:xfrm>
            <a:off x="150412" y="1217592"/>
            <a:ext cx="264581" cy="250786"/>
          </a:xfrm>
          <a:prstGeom prst="ellipse">
            <a:avLst/>
          </a:prstGeom>
          <a:solidFill>
            <a:srgbClr val="0000CD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noProof="0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D35DD6-30FB-DECB-EF45-2550CA12E6F0}"/>
              </a:ext>
            </a:extLst>
          </p:cNvPr>
          <p:cNvCxnSpPr>
            <a:cxnSpLocks/>
          </p:cNvCxnSpPr>
          <p:nvPr/>
        </p:nvCxnSpPr>
        <p:spPr>
          <a:xfrm>
            <a:off x="3880065" y="4237531"/>
            <a:ext cx="8011724" cy="0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5A4EE6-79A0-C2E8-B269-281D5E4A8721}"/>
              </a:ext>
            </a:extLst>
          </p:cNvPr>
          <p:cNvCxnSpPr>
            <a:cxnSpLocks/>
          </p:cNvCxnSpPr>
          <p:nvPr/>
        </p:nvCxnSpPr>
        <p:spPr>
          <a:xfrm>
            <a:off x="8171685" y="4300494"/>
            <a:ext cx="0" cy="2093208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FF21D5-AC10-1F1A-97BC-15329565F3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36" y="1199778"/>
            <a:ext cx="7738755" cy="2996889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83E182C-F188-96B8-526B-1B716E46AE6C}"/>
              </a:ext>
            </a:extLst>
          </p:cNvPr>
          <p:cNvSpPr/>
          <p:nvPr/>
        </p:nvSpPr>
        <p:spPr>
          <a:xfrm>
            <a:off x="143404" y="2418137"/>
            <a:ext cx="264581" cy="250786"/>
          </a:xfrm>
          <a:prstGeom prst="ellipse">
            <a:avLst/>
          </a:prstGeom>
          <a:solidFill>
            <a:srgbClr val="0000CD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noProof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8ABBA4E-956F-E84E-6392-66433E1800AF}"/>
              </a:ext>
            </a:extLst>
          </p:cNvPr>
          <p:cNvSpPr/>
          <p:nvPr/>
        </p:nvSpPr>
        <p:spPr>
          <a:xfrm>
            <a:off x="155070" y="3887283"/>
            <a:ext cx="264581" cy="250786"/>
          </a:xfrm>
          <a:prstGeom prst="ellipse">
            <a:avLst/>
          </a:prstGeom>
          <a:solidFill>
            <a:srgbClr val="0000CD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noProof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3477B-FD06-B048-42CA-03B36C9AFE3B}"/>
              </a:ext>
            </a:extLst>
          </p:cNvPr>
          <p:cNvSpPr txBox="1"/>
          <p:nvPr/>
        </p:nvSpPr>
        <p:spPr>
          <a:xfrm>
            <a:off x="8360447" y="929962"/>
            <a:ext cx="3270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noProof="0" dirty="0">
                <a:solidFill>
                  <a:srgbClr val="0000CD"/>
                </a:solidFill>
              </a:rPr>
              <a:t>Dry CO</a:t>
            </a:r>
            <a:r>
              <a:rPr lang="en-GB" sz="1400" b="1" baseline="-25000" noProof="0" dirty="0">
                <a:solidFill>
                  <a:srgbClr val="0000CD"/>
                </a:solidFill>
              </a:rPr>
              <a:t>2</a:t>
            </a:r>
            <a:r>
              <a:rPr lang="en-GB" sz="1400" b="1" noProof="0" dirty="0">
                <a:solidFill>
                  <a:srgbClr val="0000CD"/>
                </a:solidFill>
              </a:rPr>
              <a:t> Injection into Saline Aquifer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C4B529-B396-5D90-17CA-A62A1C0AB164}"/>
              </a:ext>
            </a:extLst>
          </p:cNvPr>
          <p:cNvSpPr txBox="1"/>
          <p:nvPr/>
        </p:nvSpPr>
        <p:spPr>
          <a:xfrm>
            <a:off x="3817231" y="4250754"/>
            <a:ext cx="43277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 noProof="0" dirty="0">
                <a:solidFill>
                  <a:srgbClr val="0000CD"/>
                </a:solidFill>
              </a:rPr>
              <a:t>Similar Precipitation Phenomena in Other Environments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1B8066-897D-A1AB-9EEF-0C8DE5F797B2}"/>
              </a:ext>
            </a:extLst>
          </p:cNvPr>
          <p:cNvSpPr txBox="1"/>
          <p:nvPr/>
        </p:nvSpPr>
        <p:spPr>
          <a:xfrm>
            <a:off x="8489518" y="4226155"/>
            <a:ext cx="3471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noProof="0" dirty="0">
                <a:solidFill>
                  <a:srgbClr val="0000CD"/>
                </a:solidFill>
              </a:rPr>
              <a:t>Pore-Scale Heterogeneity &amp; </a:t>
            </a:r>
            <a:r>
              <a:rPr lang="en-GB" sz="1400" b="1" noProof="0" dirty="0" err="1">
                <a:solidFill>
                  <a:srgbClr val="0000CD"/>
                </a:solidFill>
              </a:rPr>
              <a:t>Modeling</a:t>
            </a:r>
            <a:endParaRPr lang="en-GB" sz="1400" b="1" noProof="0" dirty="0">
              <a:solidFill>
                <a:srgbClr val="0000CD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525141-F22C-7D6B-1B5D-860D932AF4BE}"/>
              </a:ext>
            </a:extLst>
          </p:cNvPr>
          <p:cNvSpPr txBox="1"/>
          <p:nvPr/>
        </p:nvSpPr>
        <p:spPr>
          <a:xfrm>
            <a:off x="8171685" y="6544476"/>
            <a:ext cx="2179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00" noProof="0" dirty="0">
                <a:solidFill>
                  <a:srgbClr val="0000CD"/>
                </a:solidFill>
              </a:rPr>
              <a:t>Micro-CT of Porous Rock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C31BC4-2004-3EC7-9D31-DEF9BA7819A3}"/>
              </a:ext>
            </a:extLst>
          </p:cNvPr>
          <p:cNvSpPr txBox="1"/>
          <p:nvPr/>
        </p:nvSpPr>
        <p:spPr>
          <a:xfrm>
            <a:off x="6063687" y="6319688"/>
            <a:ext cx="181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00" noProof="0" dirty="0">
                <a:solidFill>
                  <a:srgbClr val="0000CD"/>
                </a:solidFill>
              </a:rPr>
              <a:t>Salt Damage in Infrastructure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DC1416-0908-E753-C603-D80501572CB9}"/>
              </a:ext>
            </a:extLst>
          </p:cNvPr>
          <p:cNvSpPr txBox="1"/>
          <p:nvPr/>
        </p:nvSpPr>
        <p:spPr>
          <a:xfrm>
            <a:off x="3942774" y="6351501"/>
            <a:ext cx="181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00" noProof="0" dirty="0">
                <a:solidFill>
                  <a:srgbClr val="0000CD"/>
                </a:solidFill>
              </a:rPr>
              <a:t>Soil salinization (Agriculture)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84C90A-CDF1-46B4-FD83-A2DD11DED2EC}"/>
              </a:ext>
            </a:extLst>
          </p:cNvPr>
          <p:cNvSpPr txBox="1"/>
          <p:nvPr/>
        </p:nvSpPr>
        <p:spPr>
          <a:xfrm>
            <a:off x="10333100" y="6490655"/>
            <a:ext cx="1901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00" noProof="0" dirty="0">
                <a:solidFill>
                  <a:srgbClr val="0000CD"/>
                </a:solidFill>
              </a:rPr>
              <a:t>Pore-Network Model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2E1EAB-3736-20BA-DF9D-F4AA0ACE6C50}"/>
              </a:ext>
            </a:extLst>
          </p:cNvPr>
          <p:cNvSpPr txBox="1"/>
          <p:nvPr/>
        </p:nvSpPr>
        <p:spPr>
          <a:xfrm>
            <a:off x="8171685" y="4008312"/>
            <a:ext cx="3617234" cy="17909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100" noProof="0" dirty="0"/>
              <a:t>Adapted from Zhang et al., J. Cleaner Production (2025)</a:t>
            </a:r>
            <a:endParaRPr lang="en-GB" sz="11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0766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lt_precipitation_5x">
            <a:hlinkClick r:id="" action="ppaction://media"/>
            <a:extLst>
              <a:ext uri="{FF2B5EF4-FFF2-40B4-BE49-F238E27FC236}">
                <a16:creationId xmlns:a16="http://schemas.microsoft.com/office/drawing/2014/main" id="{D43239C4-6D59-33E1-B306-21B74852AA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3526" y="528413"/>
            <a:ext cx="8902072" cy="6231450"/>
          </a:xfrm>
          <a:prstGeom prst="rect">
            <a:avLst/>
          </a:pr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1B13050-8D7C-B617-17FC-0EF6A6A3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noProof="0" smtClean="0"/>
              <a:t>13/05/2026</a:t>
            </a:fld>
            <a:endParaRPr lang="en-GB" noProof="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011D6C3-D34D-F73C-AC61-0851045E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BB7BC401-9594-2142-6691-0707295B94CC}"/>
              </a:ext>
            </a:extLst>
          </p:cNvPr>
          <p:cNvSpPr txBox="1">
            <a:spLocks/>
          </p:cNvSpPr>
          <p:nvPr/>
        </p:nvSpPr>
        <p:spPr>
          <a:xfrm>
            <a:off x="334233" y="51653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3D Visualization of Salt Precipitation Evolution in </a:t>
            </a:r>
            <a:r>
              <a:rPr lang="en-GB" noProof="0" dirty="0" err="1"/>
              <a:t>Bentheimer</a:t>
            </a:r>
            <a:r>
              <a:rPr lang="en-GB" noProof="0" dirty="0"/>
              <a:t> Sandstone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A552E4-880C-D064-D546-56FF4DB3A082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noProof="0" dirty="0">
                <a:latin typeface="Arial" panose="020B0604020202020204" pitchFamily="34" charset="0"/>
                <a:ea typeface="Inter Medium" panose="02000503000000020004" pitchFamily="2" charset="0"/>
              </a:rPr>
              <a:t>Section 1. Introduction &amp; Motivation</a:t>
            </a:r>
            <a:endParaRPr lang="en-GB" sz="1200" noProof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5C3865-B8EB-2DB1-A556-CB331C340F52}"/>
              </a:ext>
            </a:extLst>
          </p:cNvPr>
          <p:cNvGrpSpPr/>
          <p:nvPr/>
        </p:nvGrpSpPr>
        <p:grpSpPr>
          <a:xfrm>
            <a:off x="5524194" y="1591255"/>
            <a:ext cx="1045772" cy="873759"/>
            <a:chOff x="4650006" y="1849637"/>
            <a:chExt cx="1045772" cy="873759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0E5DCD90-89E8-85A4-496C-72EF6681C74A}"/>
                </a:ext>
              </a:extLst>
            </p:cNvPr>
            <p:cNvSpPr/>
            <p:nvPr/>
          </p:nvSpPr>
          <p:spPr>
            <a:xfrm rot="2529741">
              <a:off x="5196780" y="1849637"/>
              <a:ext cx="498998" cy="297845"/>
            </a:xfrm>
            <a:prstGeom prst="rightArrow">
              <a:avLst>
                <a:gd name="adj1" fmla="val 54709"/>
                <a:gd name="adj2" fmla="val 6242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1FB0A8-9938-A132-689E-4730E738E2D4}"/>
                </a:ext>
              </a:extLst>
            </p:cNvPr>
            <p:cNvSpPr txBox="1"/>
            <p:nvPr/>
          </p:nvSpPr>
          <p:spPr>
            <a:xfrm rot="2602506">
              <a:off x="4650006" y="2116685"/>
              <a:ext cx="914400" cy="6067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 b="1" noProof="0" dirty="0">
                  <a:solidFill>
                    <a:srgbClr val="C00000"/>
                  </a:solidFill>
                </a:rPr>
                <a:t>Dry CO</a:t>
              </a:r>
              <a:r>
                <a:rPr lang="en-GB" sz="1600" b="1" baseline="-25000" noProof="0" dirty="0">
                  <a:solidFill>
                    <a:srgbClr val="C00000"/>
                  </a:solidFill>
                </a:rPr>
                <a:t>2</a:t>
              </a:r>
              <a:r>
                <a:rPr lang="en-GB" sz="1600" b="1" noProof="0" dirty="0">
                  <a:solidFill>
                    <a:srgbClr val="C00000"/>
                  </a:solidFill>
                </a:rPr>
                <a:t> </a:t>
              </a:r>
            </a:p>
            <a:p>
              <a:pPr algn="l">
                <a:lnSpc>
                  <a:spcPct val="105000"/>
                </a:lnSpc>
              </a:pPr>
              <a:r>
                <a:rPr lang="en-GB" sz="1600" b="1" noProof="0" dirty="0">
                  <a:solidFill>
                    <a:srgbClr val="C00000"/>
                  </a:solidFill>
                </a:rPr>
                <a:t>injection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AF55190-5F23-6199-12A3-D0B0C94E2C38}"/>
              </a:ext>
            </a:extLst>
          </p:cNvPr>
          <p:cNvSpPr txBox="1"/>
          <p:nvPr/>
        </p:nvSpPr>
        <p:spPr>
          <a:xfrm>
            <a:off x="1936885" y="2040819"/>
            <a:ext cx="2556954" cy="33693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en-GB" sz="1600" noProof="0" dirty="0"/>
              <a:t>Dry CO</a:t>
            </a:r>
            <a:r>
              <a:rPr lang="en-GB" sz="1600" baseline="-25000" noProof="0" dirty="0"/>
              <a:t>2</a:t>
            </a:r>
            <a:r>
              <a:rPr lang="en-GB" sz="1600" noProof="0" dirty="0"/>
              <a:t> enters from the inlet boundary (not explicitly visualised)</a:t>
            </a:r>
          </a:p>
          <a:p>
            <a:pPr algn="l">
              <a:spcAft>
                <a:spcPts val="1800"/>
              </a:spcAft>
            </a:pPr>
            <a:r>
              <a:rPr lang="en-GB" sz="1600" noProof="0" dirty="0">
                <a:solidFill>
                  <a:schemeClr val="tx1"/>
                </a:solidFill>
              </a:rPr>
              <a:t>Drying initiates near the inlet boundary</a:t>
            </a:r>
          </a:p>
          <a:p>
            <a:pPr algn="l">
              <a:spcAft>
                <a:spcPts val="1800"/>
              </a:spcAft>
            </a:pPr>
            <a:r>
              <a:rPr lang="en-GB" sz="1600" noProof="0" dirty="0"/>
              <a:t>The precipitation region propagates through the network</a:t>
            </a:r>
          </a:p>
          <a:p>
            <a:pPr>
              <a:spcAft>
                <a:spcPts val="1800"/>
              </a:spcAft>
            </a:pPr>
            <a:r>
              <a:rPr lang="en-GB" sz="1600" noProof="0" dirty="0"/>
              <a:t>Precipitated salt becomes spatially heterogeneous over time</a:t>
            </a:r>
            <a:endParaRPr lang="en-GB" sz="1600" noProof="0" dirty="0">
              <a:solidFill>
                <a:schemeClr val="tx1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CBF9EBE-95CC-6AD1-F124-F4D87EC3390E}"/>
              </a:ext>
            </a:extLst>
          </p:cNvPr>
          <p:cNvGrpSpPr/>
          <p:nvPr/>
        </p:nvGrpSpPr>
        <p:grpSpPr>
          <a:xfrm>
            <a:off x="1053575" y="2062618"/>
            <a:ext cx="507162" cy="522881"/>
            <a:chOff x="688703" y="2123913"/>
            <a:chExt cx="507162" cy="5228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A823BD5-412D-7383-E27B-27E2FB48A15B}"/>
                </a:ext>
              </a:extLst>
            </p:cNvPr>
            <p:cNvSpPr/>
            <p:nvPr/>
          </p:nvSpPr>
          <p:spPr>
            <a:xfrm>
              <a:off x="688703" y="2123913"/>
              <a:ext cx="507162" cy="522881"/>
            </a:xfrm>
            <a:prstGeom prst="ellipse">
              <a:avLst/>
            </a:prstGeom>
            <a:noFill/>
            <a:ln>
              <a:solidFill>
                <a:srgbClr val="C2D2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7AC89CB1-0677-5E13-4D9D-401854B6CFED}"/>
                </a:ext>
              </a:extLst>
            </p:cNvPr>
            <p:cNvSpPr/>
            <p:nvPr/>
          </p:nvSpPr>
          <p:spPr>
            <a:xfrm>
              <a:off x="785058" y="2253698"/>
              <a:ext cx="336263" cy="258945"/>
            </a:xfrm>
            <a:prstGeom prst="rightArrow">
              <a:avLst>
                <a:gd name="adj1" fmla="val 36229"/>
                <a:gd name="adj2" fmla="val 5389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3772DE8-A4B0-3E46-B976-11814C0AAF5A}"/>
              </a:ext>
            </a:extLst>
          </p:cNvPr>
          <p:cNvGrpSpPr/>
          <p:nvPr/>
        </p:nvGrpSpPr>
        <p:grpSpPr>
          <a:xfrm>
            <a:off x="1065775" y="2849394"/>
            <a:ext cx="507162" cy="522881"/>
            <a:chOff x="688703" y="2906032"/>
            <a:chExt cx="507162" cy="52288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F6E5CE7-2BC9-8909-9D7F-8695CAFED618}"/>
                </a:ext>
              </a:extLst>
            </p:cNvPr>
            <p:cNvSpPr/>
            <p:nvPr/>
          </p:nvSpPr>
          <p:spPr>
            <a:xfrm>
              <a:off x="688703" y="2906032"/>
              <a:ext cx="507162" cy="522881"/>
            </a:xfrm>
            <a:prstGeom prst="ellipse">
              <a:avLst/>
            </a:prstGeom>
            <a:noFill/>
            <a:ln>
              <a:solidFill>
                <a:srgbClr val="C2D2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EEE8908-F93F-974A-30CD-0CBB2EA8DF04}"/>
                </a:ext>
              </a:extLst>
            </p:cNvPr>
            <p:cNvGrpSpPr/>
            <p:nvPr/>
          </p:nvGrpSpPr>
          <p:grpSpPr>
            <a:xfrm>
              <a:off x="809187" y="2985852"/>
              <a:ext cx="327423" cy="346464"/>
              <a:chOff x="545239" y="2936546"/>
              <a:chExt cx="327423" cy="346464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AF3D2D8-8980-5A3D-14B4-61B7E9D373E1}"/>
                  </a:ext>
                </a:extLst>
              </p:cNvPr>
              <p:cNvCxnSpPr>
                <a:cxnSpLocks/>
                <a:stCxn id="22" idx="5"/>
                <a:endCxn id="24" idx="0"/>
              </p:cNvCxnSpPr>
              <p:nvPr/>
            </p:nvCxnSpPr>
            <p:spPr>
              <a:xfrm>
                <a:off x="719791" y="3175759"/>
                <a:ext cx="44620" cy="34493"/>
              </a:xfrm>
              <a:prstGeom prst="line">
                <a:avLst/>
              </a:prstGeom>
              <a:ln>
                <a:solidFill>
                  <a:srgbClr val="FEB9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618EBEEB-D053-F4EF-878C-63DEACF8A0EC}"/>
                  </a:ext>
                </a:extLst>
              </p:cNvPr>
              <p:cNvGrpSpPr/>
              <p:nvPr/>
            </p:nvGrpSpPr>
            <p:grpSpPr>
              <a:xfrm>
                <a:off x="545239" y="2936546"/>
                <a:ext cx="327423" cy="346464"/>
                <a:chOff x="545239" y="2936546"/>
                <a:chExt cx="327423" cy="346464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62C629D-E337-FAB8-07B3-B488154856B7}"/>
                    </a:ext>
                  </a:extLst>
                </p:cNvPr>
                <p:cNvSpPr/>
                <p:nvPr/>
              </p:nvSpPr>
              <p:spPr>
                <a:xfrm>
                  <a:off x="551463" y="2988182"/>
                  <a:ext cx="50844" cy="51627"/>
                </a:xfrm>
                <a:prstGeom prst="ellipse">
                  <a:avLst/>
                </a:prstGeom>
                <a:solidFill>
                  <a:srgbClr val="FEB9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43ED8493-CF65-53A4-ACE6-E78C5A23FFDE}"/>
                    </a:ext>
                  </a:extLst>
                </p:cNvPr>
                <p:cNvSpPr/>
                <p:nvPr/>
              </p:nvSpPr>
              <p:spPr>
                <a:xfrm>
                  <a:off x="659366" y="3113656"/>
                  <a:ext cx="70792" cy="72758"/>
                </a:xfrm>
                <a:prstGeom prst="ellipse">
                  <a:avLst/>
                </a:prstGeom>
                <a:solidFill>
                  <a:srgbClr val="FEB9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E260F1F1-F083-CF45-AD35-23EEF71E7267}"/>
                    </a:ext>
                  </a:extLst>
                </p:cNvPr>
                <p:cNvSpPr/>
                <p:nvPr/>
              </p:nvSpPr>
              <p:spPr>
                <a:xfrm>
                  <a:off x="545239" y="3179631"/>
                  <a:ext cx="70792" cy="72758"/>
                </a:xfrm>
                <a:prstGeom prst="ellipse">
                  <a:avLst/>
                </a:prstGeom>
                <a:solidFill>
                  <a:srgbClr val="FEB9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93F3265B-06F8-7227-120E-078EABE8BC73}"/>
                    </a:ext>
                  </a:extLst>
                </p:cNvPr>
                <p:cNvSpPr/>
                <p:nvPr/>
              </p:nvSpPr>
              <p:spPr>
                <a:xfrm>
                  <a:off x="729015" y="3210252"/>
                  <a:ext cx="70792" cy="72758"/>
                </a:xfrm>
                <a:prstGeom prst="ellipse">
                  <a:avLst/>
                </a:prstGeom>
                <a:solidFill>
                  <a:srgbClr val="FEB9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E0EBFF4-3370-2BAE-153D-B21C02C16089}"/>
                    </a:ext>
                  </a:extLst>
                </p:cNvPr>
                <p:cNvSpPr/>
                <p:nvPr/>
              </p:nvSpPr>
              <p:spPr>
                <a:xfrm>
                  <a:off x="640714" y="2936546"/>
                  <a:ext cx="50844" cy="51627"/>
                </a:xfrm>
                <a:prstGeom prst="ellipse">
                  <a:avLst/>
                </a:prstGeom>
                <a:solidFill>
                  <a:srgbClr val="FEB9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5374D1B-D189-5E9B-F55E-F44E80D747D5}"/>
                    </a:ext>
                  </a:extLst>
                </p:cNvPr>
                <p:cNvSpPr/>
                <p:nvPr/>
              </p:nvSpPr>
              <p:spPr>
                <a:xfrm>
                  <a:off x="746566" y="2952046"/>
                  <a:ext cx="50844" cy="51627"/>
                </a:xfrm>
                <a:prstGeom prst="ellipse">
                  <a:avLst/>
                </a:prstGeom>
                <a:solidFill>
                  <a:srgbClr val="FEB9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CB7DB390-0F9B-4916-614B-1287E9162BFD}"/>
                    </a:ext>
                  </a:extLst>
                </p:cNvPr>
                <p:cNvSpPr/>
                <p:nvPr/>
              </p:nvSpPr>
              <p:spPr>
                <a:xfrm>
                  <a:off x="821818" y="3039809"/>
                  <a:ext cx="50844" cy="51627"/>
                </a:xfrm>
                <a:prstGeom prst="ellipse">
                  <a:avLst/>
                </a:prstGeom>
                <a:solidFill>
                  <a:srgbClr val="FEB9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6DE0F1B-CCFE-6684-7C88-5BEB3086B0FB}"/>
                    </a:ext>
                  </a:extLst>
                </p:cNvPr>
                <p:cNvSpPr/>
                <p:nvPr/>
              </p:nvSpPr>
              <p:spPr>
                <a:xfrm>
                  <a:off x="613647" y="3045717"/>
                  <a:ext cx="45719" cy="45719"/>
                </a:xfrm>
                <a:prstGeom prst="ellipse">
                  <a:avLst/>
                </a:prstGeom>
                <a:solidFill>
                  <a:srgbClr val="FEB9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9F28F7CD-1260-7504-DB03-B24BC8F3D232}"/>
                    </a:ext>
                  </a:extLst>
                </p:cNvPr>
                <p:cNvSpPr/>
                <p:nvPr/>
              </p:nvSpPr>
              <p:spPr>
                <a:xfrm>
                  <a:off x="683296" y="3024722"/>
                  <a:ext cx="45719" cy="45719"/>
                </a:xfrm>
                <a:prstGeom prst="ellipse">
                  <a:avLst/>
                </a:prstGeom>
                <a:solidFill>
                  <a:srgbClr val="FEB9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A3754AC-D185-79CE-7276-A20551089481}"/>
                    </a:ext>
                  </a:extLst>
                </p:cNvPr>
                <p:cNvSpPr/>
                <p:nvPr/>
              </p:nvSpPr>
              <p:spPr>
                <a:xfrm>
                  <a:off x="752530" y="3042762"/>
                  <a:ext cx="45719" cy="45719"/>
                </a:xfrm>
                <a:prstGeom prst="ellipse">
                  <a:avLst/>
                </a:prstGeom>
                <a:solidFill>
                  <a:srgbClr val="FEB9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FB15F61-7D48-7660-0338-D08625AF1AF0}"/>
                    </a:ext>
                  </a:extLst>
                </p:cNvPr>
                <p:cNvSpPr/>
                <p:nvPr/>
              </p:nvSpPr>
              <p:spPr>
                <a:xfrm>
                  <a:off x="788703" y="3106991"/>
                  <a:ext cx="45719" cy="45719"/>
                </a:xfrm>
                <a:prstGeom prst="ellipse">
                  <a:avLst/>
                </a:prstGeom>
                <a:solidFill>
                  <a:srgbClr val="FEB9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163C86C2-2479-D3D3-677D-BFA751BFD9CC}"/>
                    </a:ext>
                  </a:extLst>
                </p:cNvPr>
                <p:cNvCxnSpPr>
                  <a:cxnSpLocks/>
                  <a:stCxn id="22" idx="2"/>
                  <a:endCxn id="23" idx="7"/>
                </p:cNvCxnSpPr>
                <p:nvPr/>
              </p:nvCxnSpPr>
              <p:spPr>
                <a:xfrm flipH="1">
                  <a:off x="605664" y="3150035"/>
                  <a:ext cx="53702" cy="40251"/>
                </a:xfrm>
                <a:prstGeom prst="line">
                  <a:avLst/>
                </a:prstGeom>
                <a:ln>
                  <a:solidFill>
                    <a:srgbClr val="FEB94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396FDF9-D161-0C73-0415-CAB2334C2E7D}"/>
              </a:ext>
            </a:extLst>
          </p:cNvPr>
          <p:cNvGrpSpPr/>
          <p:nvPr/>
        </p:nvGrpSpPr>
        <p:grpSpPr>
          <a:xfrm>
            <a:off x="1065775" y="3631487"/>
            <a:ext cx="507162" cy="522881"/>
            <a:chOff x="688703" y="3735420"/>
            <a:chExt cx="507162" cy="52288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12E488C-7010-52A5-F7DB-F816E160995A}"/>
                </a:ext>
              </a:extLst>
            </p:cNvPr>
            <p:cNvSpPr/>
            <p:nvPr/>
          </p:nvSpPr>
          <p:spPr>
            <a:xfrm>
              <a:off x="688703" y="3735420"/>
              <a:ext cx="507162" cy="522881"/>
            </a:xfrm>
            <a:prstGeom prst="ellipse">
              <a:avLst/>
            </a:prstGeom>
            <a:noFill/>
            <a:ln>
              <a:solidFill>
                <a:srgbClr val="C2D2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8CA8C41-34F2-7E00-B0D8-21EC494FDE71}"/>
                </a:ext>
              </a:extLst>
            </p:cNvPr>
            <p:cNvGrpSpPr/>
            <p:nvPr/>
          </p:nvGrpSpPr>
          <p:grpSpPr>
            <a:xfrm>
              <a:off x="794978" y="3812106"/>
              <a:ext cx="327423" cy="346464"/>
              <a:chOff x="545239" y="2936546"/>
              <a:chExt cx="327423" cy="346464"/>
            </a:xfrm>
            <a:solidFill>
              <a:srgbClr val="FD9906"/>
            </a:solidFill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EE2A4CB-C6B8-8698-FEE8-188B3127900C}"/>
                  </a:ext>
                </a:extLst>
              </p:cNvPr>
              <p:cNvCxnSpPr>
                <a:cxnSpLocks/>
                <a:stCxn id="63" idx="5"/>
                <a:endCxn id="65" idx="0"/>
              </p:cNvCxnSpPr>
              <p:nvPr/>
            </p:nvCxnSpPr>
            <p:spPr>
              <a:xfrm>
                <a:off x="719791" y="3175759"/>
                <a:ext cx="44620" cy="34493"/>
              </a:xfrm>
              <a:prstGeom prst="line">
                <a:avLst/>
              </a:prstGeom>
              <a:grpFill/>
              <a:ln>
                <a:solidFill>
                  <a:srgbClr val="FD990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74584F35-D81B-D009-1F67-12CBEF58BA14}"/>
                  </a:ext>
                </a:extLst>
              </p:cNvPr>
              <p:cNvGrpSpPr/>
              <p:nvPr/>
            </p:nvGrpSpPr>
            <p:grpSpPr>
              <a:xfrm>
                <a:off x="545239" y="2936546"/>
                <a:ext cx="327423" cy="346464"/>
                <a:chOff x="545239" y="2936546"/>
                <a:chExt cx="327423" cy="346464"/>
              </a:xfrm>
              <a:grpFill/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02577EBA-C16F-FD20-B0F1-173FFC15D6A7}"/>
                    </a:ext>
                  </a:extLst>
                </p:cNvPr>
                <p:cNvSpPr/>
                <p:nvPr/>
              </p:nvSpPr>
              <p:spPr>
                <a:xfrm>
                  <a:off x="551463" y="2988182"/>
                  <a:ext cx="50844" cy="5162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77921F39-9ADB-9C61-DFF4-B136DDD94307}"/>
                    </a:ext>
                  </a:extLst>
                </p:cNvPr>
                <p:cNvSpPr/>
                <p:nvPr/>
              </p:nvSpPr>
              <p:spPr>
                <a:xfrm>
                  <a:off x="659366" y="3113656"/>
                  <a:ext cx="70792" cy="7275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297FCCE6-6717-9D97-FE36-74FC6800F8E6}"/>
                    </a:ext>
                  </a:extLst>
                </p:cNvPr>
                <p:cNvSpPr/>
                <p:nvPr/>
              </p:nvSpPr>
              <p:spPr>
                <a:xfrm>
                  <a:off x="545239" y="3179631"/>
                  <a:ext cx="70792" cy="7275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184208B1-7276-10AA-2652-8B6F97937F9E}"/>
                    </a:ext>
                  </a:extLst>
                </p:cNvPr>
                <p:cNvSpPr/>
                <p:nvPr/>
              </p:nvSpPr>
              <p:spPr>
                <a:xfrm>
                  <a:off x="729015" y="3210252"/>
                  <a:ext cx="70792" cy="7275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0A086439-9F50-CE16-4D2B-CE3A604CB7AF}"/>
                    </a:ext>
                  </a:extLst>
                </p:cNvPr>
                <p:cNvSpPr/>
                <p:nvPr/>
              </p:nvSpPr>
              <p:spPr>
                <a:xfrm>
                  <a:off x="640714" y="2936546"/>
                  <a:ext cx="50844" cy="5162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E6BF2E24-E6E8-D79F-605E-7BEE37A9DA0B}"/>
                    </a:ext>
                  </a:extLst>
                </p:cNvPr>
                <p:cNvSpPr/>
                <p:nvPr/>
              </p:nvSpPr>
              <p:spPr>
                <a:xfrm>
                  <a:off x="746566" y="2952046"/>
                  <a:ext cx="50844" cy="5162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517BCFF6-D707-B458-1B97-EFC4BCF85E58}"/>
                    </a:ext>
                  </a:extLst>
                </p:cNvPr>
                <p:cNvSpPr/>
                <p:nvPr/>
              </p:nvSpPr>
              <p:spPr>
                <a:xfrm>
                  <a:off x="821818" y="3039809"/>
                  <a:ext cx="50844" cy="5162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BF9F1A51-6BB3-9866-95C3-74CCA35B730F}"/>
                    </a:ext>
                  </a:extLst>
                </p:cNvPr>
                <p:cNvSpPr/>
                <p:nvPr/>
              </p:nvSpPr>
              <p:spPr>
                <a:xfrm>
                  <a:off x="613647" y="3045717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0BDF0532-C7AA-ADDD-FBC6-640C40140DF5}"/>
                    </a:ext>
                  </a:extLst>
                </p:cNvPr>
                <p:cNvSpPr/>
                <p:nvPr/>
              </p:nvSpPr>
              <p:spPr>
                <a:xfrm>
                  <a:off x="683296" y="302472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8C65A6D5-B7C3-D9FC-D903-AA8AC85C506C}"/>
                    </a:ext>
                  </a:extLst>
                </p:cNvPr>
                <p:cNvSpPr/>
                <p:nvPr/>
              </p:nvSpPr>
              <p:spPr>
                <a:xfrm>
                  <a:off x="752530" y="3042762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33166F6-8E71-AAD0-73E3-EA8486428EA9}"/>
                    </a:ext>
                  </a:extLst>
                </p:cNvPr>
                <p:cNvSpPr/>
                <p:nvPr/>
              </p:nvSpPr>
              <p:spPr>
                <a:xfrm>
                  <a:off x="788703" y="3106991"/>
                  <a:ext cx="45719" cy="4571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5E9EE7BC-0448-C30D-0BEF-4E9B126B34C0}"/>
                    </a:ext>
                  </a:extLst>
                </p:cNvPr>
                <p:cNvCxnSpPr>
                  <a:cxnSpLocks/>
                  <a:stCxn id="63" idx="2"/>
                  <a:endCxn id="64" idx="7"/>
                </p:cNvCxnSpPr>
                <p:nvPr/>
              </p:nvCxnSpPr>
              <p:spPr>
                <a:xfrm flipH="1">
                  <a:off x="605664" y="3150035"/>
                  <a:ext cx="53702" cy="40251"/>
                </a:xfrm>
                <a:prstGeom prst="line">
                  <a:avLst/>
                </a:prstGeom>
                <a:grpFill/>
                <a:ln>
                  <a:solidFill>
                    <a:srgbClr val="FD990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092FEE9-8E82-4F59-4D8C-5863355AF2AC}"/>
              </a:ext>
            </a:extLst>
          </p:cNvPr>
          <p:cNvGrpSpPr/>
          <p:nvPr/>
        </p:nvGrpSpPr>
        <p:grpSpPr>
          <a:xfrm>
            <a:off x="1064480" y="4685100"/>
            <a:ext cx="507162" cy="522881"/>
            <a:chOff x="688703" y="4547564"/>
            <a:chExt cx="507162" cy="52288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0F91DF1-83A9-CBD8-D46F-5F75CE9F418E}"/>
                </a:ext>
              </a:extLst>
            </p:cNvPr>
            <p:cNvSpPr/>
            <p:nvPr/>
          </p:nvSpPr>
          <p:spPr>
            <a:xfrm>
              <a:off x="688703" y="4547564"/>
              <a:ext cx="507162" cy="522881"/>
            </a:xfrm>
            <a:prstGeom prst="ellipse">
              <a:avLst/>
            </a:prstGeom>
            <a:noFill/>
            <a:ln>
              <a:solidFill>
                <a:srgbClr val="C2D2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13C422F-8068-E0CA-7229-CE62238FAAF9}"/>
                </a:ext>
              </a:extLst>
            </p:cNvPr>
            <p:cNvSpPr/>
            <p:nvPr/>
          </p:nvSpPr>
          <p:spPr>
            <a:xfrm>
              <a:off x="845083" y="4809004"/>
              <a:ext cx="70792" cy="72758"/>
            </a:xfrm>
            <a:prstGeom prst="ellipse">
              <a:avLst/>
            </a:prstGeom>
            <a:solidFill>
              <a:srgbClr val="FEB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66E7B64-AF23-5324-326D-E03D5C0C5F33}"/>
                </a:ext>
              </a:extLst>
            </p:cNvPr>
            <p:cNvSpPr/>
            <p:nvPr/>
          </p:nvSpPr>
          <p:spPr>
            <a:xfrm>
              <a:off x="945700" y="4662712"/>
              <a:ext cx="70792" cy="72758"/>
            </a:xfrm>
            <a:prstGeom prst="ellipse">
              <a:avLst/>
            </a:prstGeom>
            <a:solidFill>
              <a:srgbClr val="FEB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7BE767E-E9EA-402C-077D-17CA12269FFA}"/>
                </a:ext>
              </a:extLst>
            </p:cNvPr>
            <p:cNvSpPr/>
            <p:nvPr/>
          </p:nvSpPr>
          <p:spPr>
            <a:xfrm>
              <a:off x="946121" y="4763285"/>
              <a:ext cx="45719" cy="45719"/>
            </a:xfrm>
            <a:prstGeom prst="ellipse">
              <a:avLst/>
            </a:prstGeom>
            <a:solidFill>
              <a:srgbClr val="FD99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5C66BA6-4400-5241-C97F-CFAC832B8BE1}"/>
                </a:ext>
              </a:extLst>
            </p:cNvPr>
            <p:cNvSpPr/>
            <p:nvPr/>
          </p:nvSpPr>
          <p:spPr>
            <a:xfrm>
              <a:off x="850744" y="4676231"/>
              <a:ext cx="45719" cy="45719"/>
            </a:xfrm>
            <a:prstGeom prst="ellipse">
              <a:avLst/>
            </a:prstGeom>
            <a:solidFill>
              <a:srgbClr val="FD99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2BE7587-42E1-1B74-8920-913A6496149B}"/>
                </a:ext>
              </a:extLst>
            </p:cNvPr>
            <p:cNvSpPr/>
            <p:nvPr/>
          </p:nvSpPr>
          <p:spPr>
            <a:xfrm>
              <a:off x="955894" y="4894005"/>
              <a:ext cx="45719" cy="45719"/>
            </a:xfrm>
            <a:prstGeom prst="ellipse">
              <a:avLst/>
            </a:prstGeom>
            <a:solidFill>
              <a:srgbClr val="FD99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15D0097-4E78-586B-2AC4-CF8AC06536E4}"/>
                </a:ext>
              </a:extLst>
            </p:cNvPr>
            <p:cNvSpPr/>
            <p:nvPr/>
          </p:nvSpPr>
          <p:spPr>
            <a:xfrm>
              <a:off x="1050529" y="4742351"/>
              <a:ext cx="70792" cy="72758"/>
            </a:xfrm>
            <a:prstGeom prst="ellipse">
              <a:avLst/>
            </a:prstGeom>
            <a:solidFill>
              <a:srgbClr val="7EAE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28608A8-47DC-3BBF-D8E1-CAE9FEEE606B}"/>
                </a:ext>
              </a:extLst>
            </p:cNvPr>
            <p:cNvSpPr/>
            <p:nvPr/>
          </p:nvSpPr>
          <p:spPr>
            <a:xfrm>
              <a:off x="756386" y="4713386"/>
              <a:ext cx="70792" cy="72758"/>
            </a:xfrm>
            <a:prstGeom prst="ellipse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CDD4098-57C2-DF65-73D4-B54C065FFA27}"/>
                </a:ext>
              </a:extLst>
            </p:cNvPr>
            <p:cNvSpPr/>
            <p:nvPr/>
          </p:nvSpPr>
          <p:spPr>
            <a:xfrm>
              <a:off x="816650" y="4932437"/>
              <a:ext cx="70792" cy="72758"/>
            </a:xfrm>
            <a:prstGeom prst="ellipse">
              <a:avLst/>
            </a:prstGeom>
            <a:solidFill>
              <a:srgbClr val="7EAE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10659B3-0857-15F8-D775-49FABFA6C1BD}"/>
                </a:ext>
              </a:extLst>
            </p:cNvPr>
            <p:cNvSpPr/>
            <p:nvPr/>
          </p:nvSpPr>
          <p:spPr>
            <a:xfrm>
              <a:off x="1035936" y="4896058"/>
              <a:ext cx="70792" cy="72758"/>
            </a:xfrm>
            <a:prstGeom prst="ellipse">
              <a:avLst/>
            </a:prstGeom>
            <a:solidFill>
              <a:srgbClr val="7EAE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3E05F2F2-C0B5-4D94-F125-A647DEB531FB}"/>
              </a:ext>
            </a:extLst>
          </p:cNvPr>
          <p:cNvSpPr txBox="1"/>
          <p:nvPr/>
        </p:nvSpPr>
        <p:spPr>
          <a:xfrm>
            <a:off x="791927" y="1671066"/>
            <a:ext cx="3610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GB" sz="1800" b="1" noProof="0" dirty="0">
                <a:solidFill>
                  <a:srgbClr val="0000CD"/>
                </a:solidFill>
              </a:rPr>
              <a:t>What is shown in the video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C7B66E49-3176-AA95-CF27-240539217FF1}"/>
              </a:ext>
            </a:extLst>
          </p:cNvPr>
          <p:cNvSpPr/>
          <p:nvPr/>
        </p:nvSpPr>
        <p:spPr>
          <a:xfrm>
            <a:off x="449512" y="1610372"/>
            <a:ext cx="4530041" cy="4616861"/>
          </a:xfrm>
          <a:prstGeom prst="roundRect">
            <a:avLst>
              <a:gd name="adj" fmla="val 11979"/>
            </a:avLst>
          </a:prstGeom>
          <a:noFill/>
          <a:ln>
            <a:solidFill>
              <a:srgbClr val="C2D2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F7A78B-065A-FB57-8940-7E2A28352D42}"/>
              </a:ext>
            </a:extLst>
          </p:cNvPr>
          <p:cNvSpPr txBox="1"/>
          <p:nvPr/>
        </p:nvSpPr>
        <p:spPr>
          <a:xfrm>
            <a:off x="334233" y="972662"/>
            <a:ext cx="6051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noProof="0" dirty="0"/>
              <a:t>Visualisation of precipitation evolution during dry CO</a:t>
            </a:r>
            <a:r>
              <a:rPr lang="en-GB" sz="1600" baseline="-25000" noProof="0" dirty="0"/>
              <a:t>2</a:t>
            </a:r>
            <a:r>
              <a:rPr lang="en-GB" sz="1600" noProof="0" dirty="0"/>
              <a:t> injection (Video shows cumulative salt precipitation only).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A50230F-2F5F-991B-2253-A33486168F03}"/>
              </a:ext>
            </a:extLst>
          </p:cNvPr>
          <p:cNvSpPr txBox="1"/>
          <p:nvPr/>
        </p:nvSpPr>
        <p:spPr>
          <a:xfrm>
            <a:off x="773673" y="5502241"/>
            <a:ext cx="39170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>
                <a:solidFill>
                  <a:schemeClr val="tx1"/>
                </a:solidFill>
              </a:rPr>
              <a:t>Salt precipitation evolves as a highly heterogenous pore-scale process.</a:t>
            </a:r>
            <a:endParaRPr lang="en-GB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DFF99A-5F04-6BFC-0E64-C71E01574CE6}"/>
              </a:ext>
            </a:extLst>
          </p:cNvPr>
          <p:cNvGrpSpPr/>
          <p:nvPr/>
        </p:nvGrpSpPr>
        <p:grpSpPr>
          <a:xfrm>
            <a:off x="10135650" y="1116703"/>
            <a:ext cx="1329151" cy="296691"/>
            <a:chOff x="7413617" y="5024301"/>
            <a:chExt cx="1329151" cy="29669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BECF310-9C64-6097-5C5E-05DF07105921}"/>
                </a:ext>
              </a:extLst>
            </p:cNvPr>
            <p:cNvSpPr/>
            <p:nvPr/>
          </p:nvSpPr>
          <p:spPr>
            <a:xfrm>
              <a:off x="7413617" y="5024301"/>
              <a:ext cx="289231" cy="280517"/>
            </a:xfrm>
            <a:prstGeom prst="ellipse">
              <a:avLst/>
            </a:prstGeom>
            <a:solidFill>
              <a:srgbClr val="FB95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0C510A-5EFC-675F-CF10-DCC7FA2CA508}"/>
                </a:ext>
              </a:extLst>
            </p:cNvPr>
            <p:cNvSpPr txBox="1"/>
            <p:nvPr/>
          </p:nvSpPr>
          <p:spPr>
            <a:xfrm>
              <a:off x="7793351" y="5041533"/>
              <a:ext cx="949417" cy="2794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 noProof="0" dirty="0"/>
                <a:t>NaCl</a:t>
              </a:r>
              <a:r>
                <a:rPr lang="en-GB" sz="1600" noProof="0" dirty="0">
                  <a:solidFill>
                    <a:schemeClr val="tx1"/>
                  </a:solidFill>
                </a:rPr>
                <a:t> (solid)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745C8F5D-0263-2589-1722-D0E50F4C581C}"/>
              </a:ext>
            </a:extLst>
          </p:cNvPr>
          <p:cNvSpPr/>
          <p:nvPr/>
        </p:nvSpPr>
        <p:spPr>
          <a:xfrm>
            <a:off x="9755916" y="1116703"/>
            <a:ext cx="289231" cy="280517"/>
          </a:xfrm>
          <a:prstGeom prst="ellipse">
            <a:avLst/>
          </a:prstGeom>
          <a:solidFill>
            <a:srgbClr val="F6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144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DBE69-B5BB-F775-1A04-49CC2EC30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95BE3EA-42F7-83B4-8CD9-084D740E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noProof="0" smtClean="0"/>
              <a:pPr/>
              <a:t>4</a:t>
            </a:fld>
            <a:endParaRPr lang="en-GB" noProof="0" dirty="0"/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198E3A18-189B-4749-CF7E-B4EF8044647C}"/>
              </a:ext>
            </a:extLst>
          </p:cNvPr>
          <p:cNvCxnSpPr/>
          <p:nvPr/>
        </p:nvCxnSpPr>
        <p:spPr>
          <a:xfrm>
            <a:off x="212296" y="2899963"/>
            <a:ext cx="540215" cy="0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7A777C62-9AC7-A194-0995-BE79C66F0986}"/>
              </a:ext>
            </a:extLst>
          </p:cNvPr>
          <p:cNvSpPr txBox="1"/>
          <p:nvPr/>
        </p:nvSpPr>
        <p:spPr>
          <a:xfrm>
            <a:off x="127429" y="325953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noProof="0" dirty="0">
                <a:solidFill>
                  <a:schemeClr val="tx1"/>
                </a:solidFill>
              </a:rPr>
              <a:t>Dry CO</a:t>
            </a:r>
            <a:r>
              <a:rPr lang="en-GB" sz="1600" baseline="-25000" noProof="0" dirty="0">
                <a:solidFill>
                  <a:schemeClr val="tx1"/>
                </a:solidFill>
              </a:rPr>
              <a:t>2</a:t>
            </a:r>
            <a:endParaRPr lang="en-GB" sz="1600" noProof="0" dirty="0">
              <a:solidFill>
                <a:schemeClr val="tx1"/>
              </a:solidFill>
            </a:endParaRPr>
          </a:p>
        </p:txBody>
      </p:sp>
      <p:sp>
        <p:nvSpPr>
          <p:cNvPr id="660" name="TextBox 659">
            <a:extLst>
              <a:ext uri="{FF2B5EF4-FFF2-40B4-BE49-F238E27FC236}">
                <a16:creationId xmlns:a16="http://schemas.microsoft.com/office/drawing/2014/main" id="{194A523A-0035-1CB1-3335-C25B108FD9CB}"/>
              </a:ext>
            </a:extLst>
          </p:cNvPr>
          <p:cNvSpPr txBox="1"/>
          <p:nvPr/>
        </p:nvSpPr>
        <p:spPr>
          <a:xfrm>
            <a:off x="3751118" y="9663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 noProof="0" dirty="0">
              <a:solidFill>
                <a:schemeClr val="tx1"/>
              </a:solidFill>
            </a:endParaRPr>
          </a:p>
        </p:txBody>
      </p:sp>
      <p:grpSp>
        <p:nvGrpSpPr>
          <p:cNvPr id="673" name="Group 672">
            <a:extLst>
              <a:ext uri="{FF2B5EF4-FFF2-40B4-BE49-F238E27FC236}">
                <a16:creationId xmlns:a16="http://schemas.microsoft.com/office/drawing/2014/main" id="{EBB76D55-6831-C945-7E5D-0C3920CDEC13}"/>
              </a:ext>
            </a:extLst>
          </p:cNvPr>
          <p:cNvGrpSpPr/>
          <p:nvPr/>
        </p:nvGrpSpPr>
        <p:grpSpPr>
          <a:xfrm>
            <a:off x="3839239" y="2565108"/>
            <a:ext cx="2571869" cy="2083432"/>
            <a:chOff x="599762" y="4005109"/>
            <a:chExt cx="2610989" cy="2083432"/>
          </a:xfrm>
        </p:grpSpPr>
        <p:grpSp>
          <p:nvGrpSpPr>
            <p:cNvPr id="674" name="Group 673">
              <a:extLst>
                <a:ext uri="{FF2B5EF4-FFF2-40B4-BE49-F238E27FC236}">
                  <a16:creationId xmlns:a16="http://schemas.microsoft.com/office/drawing/2014/main" id="{6E42E4E7-AB21-2E3E-BA2C-E72D3B43A439}"/>
                </a:ext>
              </a:extLst>
            </p:cNvPr>
            <p:cNvGrpSpPr/>
            <p:nvPr/>
          </p:nvGrpSpPr>
          <p:grpSpPr>
            <a:xfrm>
              <a:off x="599779" y="4005109"/>
              <a:ext cx="2608452" cy="2083432"/>
              <a:chOff x="2195015" y="1409600"/>
              <a:chExt cx="3830888" cy="3166324"/>
            </a:xfrm>
          </p:grpSpPr>
          <p:sp>
            <p:nvSpPr>
              <p:cNvPr id="749" name="Oval 748">
                <a:extLst>
                  <a:ext uri="{FF2B5EF4-FFF2-40B4-BE49-F238E27FC236}">
                    <a16:creationId xmlns:a16="http://schemas.microsoft.com/office/drawing/2014/main" id="{BF8FD2D4-FA19-FB20-E694-02ACAA626C7A}"/>
                  </a:ext>
                </a:extLst>
              </p:cNvPr>
              <p:cNvSpPr/>
              <p:nvPr/>
            </p:nvSpPr>
            <p:spPr>
              <a:xfrm>
                <a:off x="2505207" y="1409600"/>
                <a:ext cx="570015" cy="570016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0" name="Oval 749">
                <a:extLst>
                  <a:ext uri="{FF2B5EF4-FFF2-40B4-BE49-F238E27FC236}">
                    <a16:creationId xmlns:a16="http://schemas.microsoft.com/office/drawing/2014/main" id="{F66C2A96-DFFB-1CFC-F93F-2A5526F43D5B}"/>
                  </a:ext>
                </a:extLst>
              </p:cNvPr>
              <p:cNvSpPr/>
              <p:nvPr/>
            </p:nvSpPr>
            <p:spPr>
              <a:xfrm>
                <a:off x="2505188" y="2275036"/>
                <a:ext cx="570015" cy="570016"/>
              </a:xfrm>
              <a:prstGeom prst="ellipse">
                <a:avLst/>
              </a:prstGeom>
              <a:solidFill>
                <a:srgbClr val="035AB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1" name="Oval 750">
                <a:extLst>
                  <a:ext uri="{FF2B5EF4-FFF2-40B4-BE49-F238E27FC236}">
                    <a16:creationId xmlns:a16="http://schemas.microsoft.com/office/drawing/2014/main" id="{8A96E927-611C-E3A2-53F1-3044DFBA53E9}"/>
                  </a:ext>
                </a:extLst>
              </p:cNvPr>
              <p:cNvSpPr/>
              <p:nvPr/>
            </p:nvSpPr>
            <p:spPr>
              <a:xfrm>
                <a:off x="2505186" y="3140472"/>
                <a:ext cx="570015" cy="570016"/>
              </a:xfrm>
              <a:prstGeom prst="ellipse">
                <a:avLst/>
              </a:prstGeom>
              <a:solidFill>
                <a:srgbClr val="035AB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2" name="Oval 751">
                <a:extLst>
                  <a:ext uri="{FF2B5EF4-FFF2-40B4-BE49-F238E27FC236}">
                    <a16:creationId xmlns:a16="http://schemas.microsoft.com/office/drawing/2014/main" id="{53E32012-4CE0-4DBF-4079-0C08E1B70951}"/>
                  </a:ext>
                </a:extLst>
              </p:cNvPr>
              <p:cNvSpPr/>
              <p:nvPr/>
            </p:nvSpPr>
            <p:spPr>
              <a:xfrm>
                <a:off x="2505185" y="4005908"/>
                <a:ext cx="570015" cy="570016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53" name="Straight Connector 752">
                <a:extLst>
                  <a:ext uri="{FF2B5EF4-FFF2-40B4-BE49-F238E27FC236}">
                    <a16:creationId xmlns:a16="http://schemas.microsoft.com/office/drawing/2014/main" id="{0B613D1D-C2C3-BA07-D1CA-7D39EB6956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4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4" name="Straight Connector 753">
                <a:extLst>
                  <a:ext uri="{FF2B5EF4-FFF2-40B4-BE49-F238E27FC236}">
                    <a16:creationId xmlns:a16="http://schemas.microsoft.com/office/drawing/2014/main" id="{7E249FCB-111A-84B6-CB04-DEFB0B3B94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7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5" name="Straight Connector 754">
                <a:extLst>
                  <a:ext uri="{FF2B5EF4-FFF2-40B4-BE49-F238E27FC236}">
                    <a16:creationId xmlns:a16="http://schemas.microsoft.com/office/drawing/2014/main" id="{AAA3193F-5FC0-E24B-4E2E-9CCC3CAE59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6" name="Straight Connector 755">
                <a:extLst>
                  <a:ext uri="{FF2B5EF4-FFF2-40B4-BE49-F238E27FC236}">
                    <a16:creationId xmlns:a16="http://schemas.microsoft.com/office/drawing/2014/main" id="{FE49D38C-431F-7870-63D3-5F98679B84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7" name="Straight Connector 756">
                <a:extLst>
                  <a:ext uri="{FF2B5EF4-FFF2-40B4-BE49-F238E27FC236}">
                    <a16:creationId xmlns:a16="http://schemas.microsoft.com/office/drawing/2014/main" id="{026A044F-22AC-3189-6960-BCFD032AB6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302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8" name="Straight Connector 757">
                <a:extLst>
                  <a:ext uri="{FF2B5EF4-FFF2-40B4-BE49-F238E27FC236}">
                    <a16:creationId xmlns:a16="http://schemas.microsoft.com/office/drawing/2014/main" id="{138FB432-2931-7A00-B5B1-5893970A09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415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9" name="Oval 758">
                <a:extLst>
                  <a:ext uri="{FF2B5EF4-FFF2-40B4-BE49-F238E27FC236}">
                    <a16:creationId xmlns:a16="http://schemas.microsoft.com/office/drawing/2014/main" id="{2BFF16AA-BD24-550F-1944-F7CDA98F914C}"/>
                  </a:ext>
                </a:extLst>
              </p:cNvPr>
              <p:cNvSpPr/>
              <p:nvPr/>
            </p:nvSpPr>
            <p:spPr>
              <a:xfrm>
                <a:off x="3385392" y="1409600"/>
                <a:ext cx="570015" cy="570016"/>
              </a:xfrm>
              <a:prstGeom prst="ellipse">
                <a:avLst/>
              </a:prstGeom>
              <a:solidFill>
                <a:srgbClr val="035AB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0" name="Oval 759">
                <a:extLst>
                  <a:ext uri="{FF2B5EF4-FFF2-40B4-BE49-F238E27FC236}">
                    <a16:creationId xmlns:a16="http://schemas.microsoft.com/office/drawing/2014/main" id="{23E7DC62-E60A-6EF0-8573-AFE3859C3063}"/>
                  </a:ext>
                </a:extLst>
              </p:cNvPr>
              <p:cNvSpPr/>
              <p:nvPr/>
            </p:nvSpPr>
            <p:spPr>
              <a:xfrm>
                <a:off x="3385373" y="2275036"/>
                <a:ext cx="570015" cy="570016"/>
              </a:xfrm>
              <a:prstGeom prst="ellipse">
                <a:avLst/>
              </a:prstGeom>
              <a:solidFill>
                <a:srgbClr val="035AB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1" name="Oval 760">
                <a:extLst>
                  <a:ext uri="{FF2B5EF4-FFF2-40B4-BE49-F238E27FC236}">
                    <a16:creationId xmlns:a16="http://schemas.microsoft.com/office/drawing/2014/main" id="{CC178EDD-12AC-3544-6F2E-9B8645BFF7E0}"/>
                  </a:ext>
                </a:extLst>
              </p:cNvPr>
              <p:cNvSpPr/>
              <p:nvPr/>
            </p:nvSpPr>
            <p:spPr>
              <a:xfrm>
                <a:off x="3385371" y="3140472"/>
                <a:ext cx="570015" cy="570016"/>
              </a:xfrm>
              <a:prstGeom prst="ellipse">
                <a:avLst/>
              </a:prstGeom>
              <a:solidFill>
                <a:srgbClr val="035AB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2" name="Oval 761">
                <a:extLst>
                  <a:ext uri="{FF2B5EF4-FFF2-40B4-BE49-F238E27FC236}">
                    <a16:creationId xmlns:a16="http://schemas.microsoft.com/office/drawing/2014/main" id="{B1351993-2BF4-2172-287E-BF5EE7094C5D}"/>
                  </a:ext>
                </a:extLst>
              </p:cNvPr>
              <p:cNvSpPr/>
              <p:nvPr/>
            </p:nvSpPr>
            <p:spPr>
              <a:xfrm>
                <a:off x="3385370" y="4005908"/>
                <a:ext cx="570015" cy="570016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63" name="Straight Connector 762">
                <a:extLst>
                  <a:ext uri="{FF2B5EF4-FFF2-40B4-BE49-F238E27FC236}">
                    <a16:creationId xmlns:a16="http://schemas.microsoft.com/office/drawing/2014/main" id="{9662628B-C7DF-217A-B0F4-40E1223760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31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4" name="Straight Connector 763">
                <a:extLst>
                  <a:ext uri="{FF2B5EF4-FFF2-40B4-BE49-F238E27FC236}">
                    <a16:creationId xmlns:a16="http://schemas.microsoft.com/office/drawing/2014/main" id="{DFD7831C-F974-F36F-FE4F-528620864B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56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5" name="Straight Connector 764">
                <a:extLst>
                  <a:ext uri="{FF2B5EF4-FFF2-40B4-BE49-F238E27FC236}">
                    <a16:creationId xmlns:a16="http://schemas.microsoft.com/office/drawing/2014/main" id="{9722868A-5E7B-0F05-C6F6-A5980C4A50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6" name="Straight Connector 765">
                <a:extLst>
                  <a:ext uri="{FF2B5EF4-FFF2-40B4-BE49-F238E27FC236}">
                    <a16:creationId xmlns:a16="http://schemas.microsoft.com/office/drawing/2014/main" id="{E4495DBA-B14F-772B-B56D-639C528402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7" name="Straight Connector 766">
                <a:extLst>
                  <a:ext uri="{FF2B5EF4-FFF2-40B4-BE49-F238E27FC236}">
                    <a16:creationId xmlns:a16="http://schemas.microsoft.com/office/drawing/2014/main" id="{E8343D91-6668-10EE-EA96-18875E8C8F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3212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8" name="Straight Connector 767">
                <a:extLst>
                  <a:ext uri="{FF2B5EF4-FFF2-40B4-BE49-F238E27FC236}">
                    <a16:creationId xmlns:a16="http://schemas.microsoft.com/office/drawing/2014/main" id="{AC52480C-963A-C582-2E19-59A0DA8270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337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9" name="Straight Connector 768">
                <a:extLst>
                  <a:ext uri="{FF2B5EF4-FFF2-40B4-BE49-F238E27FC236}">
                    <a16:creationId xmlns:a16="http://schemas.microsoft.com/office/drawing/2014/main" id="{4C994D47-855B-89C4-6112-0350DB639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0" name="Straight Connector 769">
                <a:extLst>
                  <a:ext uri="{FF2B5EF4-FFF2-40B4-BE49-F238E27FC236}">
                    <a16:creationId xmlns:a16="http://schemas.microsoft.com/office/drawing/2014/main" id="{F2F48EA0-6035-2934-3457-E848FFFEF6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1" name="Straight Connector 770">
                <a:extLst>
                  <a:ext uri="{FF2B5EF4-FFF2-40B4-BE49-F238E27FC236}">
                    <a16:creationId xmlns:a16="http://schemas.microsoft.com/office/drawing/2014/main" id="{A3F497FE-CE03-A9C3-8056-6863DA8DF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2" name="Straight Connector 771">
                <a:extLst>
                  <a:ext uri="{FF2B5EF4-FFF2-40B4-BE49-F238E27FC236}">
                    <a16:creationId xmlns:a16="http://schemas.microsoft.com/office/drawing/2014/main" id="{77A4630B-3EDE-DB4C-0EC6-0CCC450947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2621254"/>
                <a:ext cx="310170" cy="0"/>
              </a:xfrm>
              <a:prstGeom prst="line">
                <a:avLst/>
              </a:prstGeom>
              <a:solidFill>
                <a:srgbClr val="035AB5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3" name="Straight Connector 772">
                <a:extLst>
                  <a:ext uri="{FF2B5EF4-FFF2-40B4-BE49-F238E27FC236}">
                    <a16:creationId xmlns:a16="http://schemas.microsoft.com/office/drawing/2014/main" id="{5A759D09-1292-4F5F-878C-A6BE09464D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Straight Connector 773">
                <a:extLst>
                  <a:ext uri="{FF2B5EF4-FFF2-40B4-BE49-F238E27FC236}">
                    <a16:creationId xmlns:a16="http://schemas.microsoft.com/office/drawing/2014/main" id="{9CF143D5-B3BB-8608-935C-B99F9332DF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Straight Connector 774">
                <a:extLst>
                  <a:ext uri="{FF2B5EF4-FFF2-40B4-BE49-F238E27FC236}">
                    <a16:creationId xmlns:a16="http://schemas.microsoft.com/office/drawing/2014/main" id="{66E1A638-E215-B05F-24E8-A73C1CDC7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Straight Connector 775">
                <a:extLst>
                  <a:ext uri="{FF2B5EF4-FFF2-40B4-BE49-F238E27FC236}">
                    <a16:creationId xmlns:a16="http://schemas.microsoft.com/office/drawing/2014/main" id="{8B3E4036-9784-B897-9FEF-3A7FC4BBC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5200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7" name="Straight Connector 776">
                <a:extLst>
                  <a:ext uri="{FF2B5EF4-FFF2-40B4-BE49-F238E27FC236}">
                    <a16:creationId xmlns:a16="http://schemas.microsoft.com/office/drawing/2014/main" id="{570F857D-99A3-8178-A458-D6AB194DCF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8" name="Straight Connector 777">
                <a:extLst>
                  <a:ext uri="{FF2B5EF4-FFF2-40B4-BE49-F238E27FC236}">
                    <a16:creationId xmlns:a16="http://schemas.microsoft.com/office/drawing/2014/main" id="{87053A6F-A766-0267-1E43-AE14BAFFE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Straight Connector 778">
                <a:extLst>
                  <a:ext uri="{FF2B5EF4-FFF2-40B4-BE49-F238E27FC236}">
                    <a16:creationId xmlns:a16="http://schemas.microsoft.com/office/drawing/2014/main" id="{90BAF29E-FB63-5F4B-58A9-84E98200A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Straight Connector 779">
                <a:extLst>
                  <a:ext uri="{FF2B5EF4-FFF2-40B4-BE49-F238E27FC236}">
                    <a16:creationId xmlns:a16="http://schemas.microsoft.com/office/drawing/2014/main" id="{616D5F75-5C56-9398-8C14-79B2CB7E22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Straight Connector 780">
                <a:extLst>
                  <a:ext uri="{FF2B5EF4-FFF2-40B4-BE49-F238E27FC236}">
                    <a16:creationId xmlns:a16="http://schemas.microsoft.com/office/drawing/2014/main" id="{0D95BFE4-5FFC-1AC5-6C7D-337D272AD2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Straight Connector 781">
                <a:extLst>
                  <a:ext uri="{FF2B5EF4-FFF2-40B4-BE49-F238E27FC236}">
                    <a16:creationId xmlns:a16="http://schemas.microsoft.com/office/drawing/2014/main" id="{2E0A8510-92DE-4F5C-86DA-D19D0C62EB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Straight Connector 782">
                <a:extLst>
                  <a:ext uri="{FF2B5EF4-FFF2-40B4-BE49-F238E27FC236}">
                    <a16:creationId xmlns:a16="http://schemas.microsoft.com/office/drawing/2014/main" id="{BFA19DEC-0CAB-21B2-B879-25F0C522C8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4" name="Straight Connector 783">
                <a:extLst>
                  <a:ext uri="{FF2B5EF4-FFF2-40B4-BE49-F238E27FC236}">
                    <a16:creationId xmlns:a16="http://schemas.microsoft.com/office/drawing/2014/main" id="{602C8EC9-5B84-510A-DD0B-273F79C217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5015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E4BD617F-4BAE-088A-A2F1-963D55342C65}"/>
                  </a:ext>
                </a:extLst>
              </p:cNvPr>
              <p:cNvSpPr/>
              <p:nvPr/>
            </p:nvSpPr>
            <p:spPr>
              <a:xfrm>
                <a:off x="4265555" y="1409600"/>
                <a:ext cx="570015" cy="570016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566CAA6D-1B74-5893-A778-06DA91A48992}"/>
                  </a:ext>
                </a:extLst>
              </p:cNvPr>
              <p:cNvSpPr/>
              <p:nvPr/>
            </p:nvSpPr>
            <p:spPr>
              <a:xfrm>
                <a:off x="4265536" y="2275036"/>
                <a:ext cx="570015" cy="570016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F28485FB-9535-AD74-312D-6D19661F0BBC}"/>
                  </a:ext>
                </a:extLst>
              </p:cNvPr>
              <p:cNvSpPr/>
              <p:nvPr/>
            </p:nvSpPr>
            <p:spPr>
              <a:xfrm>
                <a:off x="4265534" y="3140472"/>
                <a:ext cx="570015" cy="570016"/>
              </a:xfrm>
              <a:prstGeom prst="ellipse">
                <a:avLst/>
              </a:prstGeom>
              <a:solidFill>
                <a:srgbClr val="035AB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2D6AD689-6693-DBCD-93AB-718F1CAAB0E6}"/>
                  </a:ext>
                </a:extLst>
              </p:cNvPr>
              <p:cNvSpPr/>
              <p:nvPr/>
            </p:nvSpPr>
            <p:spPr>
              <a:xfrm>
                <a:off x="4265533" y="4005908"/>
                <a:ext cx="570015" cy="570016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89" name="Straight Connector 788">
                <a:extLst>
                  <a:ext uri="{FF2B5EF4-FFF2-40B4-BE49-F238E27FC236}">
                    <a16:creationId xmlns:a16="http://schemas.microsoft.com/office/drawing/2014/main" id="{9F7FB3B6-523F-5F5E-C031-2F97E60F08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9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0" name="Straight Connector 789">
                <a:extLst>
                  <a:ext uri="{FF2B5EF4-FFF2-40B4-BE49-F238E27FC236}">
                    <a16:creationId xmlns:a16="http://schemas.microsoft.com/office/drawing/2014/main" id="{E99B4FCF-C4EC-BF98-CE14-75B34ABC7E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1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1" name="Straight Connector 790">
                <a:extLst>
                  <a:ext uri="{FF2B5EF4-FFF2-40B4-BE49-F238E27FC236}">
                    <a16:creationId xmlns:a16="http://schemas.microsoft.com/office/drawing/2014/main" id="{30856C71-17F4-BAC2-AC46-5E31049A10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2" name="Straight Connector 791">
                <a:extLst>
                  <a:ext uri="{FF2B5EF4-FFF2-40B4-BE49-F238E27FC236}">
                    <a16:creationId xmlns:a16="http://schemas.microsoft.com/office/drawing/2014/main" id="{BA7BD321-A114-BDD6-1E80-D62A6C5395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3" name="Straight Connector 792">
                <a:extLst>
                  <a:ext uri="{FF2B5EF4-FFF2-40B4-BE49-F238E27FC236}">
                    <a16:creationId xmlns:a16="http://schemas.microsoft.com/office/drawing/2014/main" id="{68344924-2B3C-5B39-E337-2FBA9A3674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337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4" name="Straight Connector 793">
                <a:extLst>
                  <a:ext uri="{FF2B5EF4-FFF2-40B4-BE49-F238E27FC236}">
                    <a16:creationId xmlns:a16="http://schemas.microsoft.com/office/drawing/2014/main" id="{C030445C-AF4B-A7C1-827B-E2844D0F27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0450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84D07333-B097-4896-39DB-45AEA8DBCD0E}"/>
                  </a:ext>
                </a:extLst>
              </p:cNvPr>
              <p:cNvSpPr/>
              <p:nvPr/>
            </p:nvSpPr>
            <p:spPr>
              <a:xfrm>
                <a:off x="5145740" y="1409600"/>
                <a:ext cx="570015" cy="570016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BBBA225F-6154-DFF4-4498-0177DA2F5CFE}"/>
                  </a:ext>
                </a:extLst>
              </p:cNvPr>
              <p:cNvSpPr/>
              <p:nvPr/>
            </p:nvSpPr>
            <p:spPr>
              <a:xfrm>
                <a:off x="5145721" y="2275036"/>
                <a:ext cx="570015" cy="570016"/>
              </a:xfrm>
              <a:prstGeom prst="ellipse">
                <a:avLst/>
              </a:prstGeom>
              <a:solidFill>
                <a:srgbClr val="035AB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C8CB7946-361D-420C-361B-218A43998AA1}"/>
                  </a:ext>
                </a:extLst>
              </p:cNvPr>
              <p:cNvSpPr/>
              <p:nvPr/>
            </p:nvSpPr>
            <p:spPr>
              <a:xfrm>
                <a:off x="5145719" y="3140472"/>
                <a:ext cx="570015" cy="570016"/>
              </a:xfrm>
              <a:prstGeom prst="ellipse">
                <a:avLst/>
              </a:prstGeom>
              <a:solidFill>
                <a:srgbClr val="035AB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6E3E551E-0ECF-87D7-FB00-4514D48C6B7B}"/>
                  </a:ext>
                </a:extLst>
              </p:cNvPr>
              <p:cNvSpPr/>
              <p:nvPr/>
            </p:nvSpPr>
            <p:spPr>
              <a:xfrm>
                <a:off x="5145718" y="4005908"/>
                <a:ext cx="570015" cy="570016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99" name="Straight Connector 798">
                <a:extLst>
                  <a:ext uri="{FF2B5EF4-FFF2-40B4-BE49-F238E27FC236}">
                    <a16:creationId xmlns:a16="http://schemas.microsoft.com/office/drawing/2014/main" id="{E29BE24F-81F6-0425-F684-40EEE7B70B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79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0" name="Straight Connector 799">
                <a:extLst>
                  <a:ext uri="{FF2B5EF4-FFF2-40B4-BE49-F238E27FC236}">
                    <a16:creationId xmlns:a16="http://schemas.microsoft.com/office/drawing/2014/main" id="{2EFDC79F-D931-21EF-C207-030550EC23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704" y="1979616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1" name="Straight Connector 800">
                <a:extLst>
                  <a:ext uri="{FF2B5EF4-FFF2-40B4-BE49-F238E27FC236}">
                    <a16:creationId xmlns:a16="http://schemas.microsoft.com/office/drawing/2014/main" id="{040F8E4F-6AD4-1991-11AA-9FA1F1031F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2" name="Straight Connector 801">
                <a:extLst>
                  <a:ext uri="{FF2B5EF4-FFF2-40B4-BE49-F238E27FC236}">
                    <a16:creationId xmlns:a16="http://schemas.microsoft.com/office/drawing/2014/main" id="{DF2C4ECF-DE74-D55D-7DD8-0077F8D5AF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2845052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3" name="Straight Connector 802">
                <a:extLst>
                  <a:ext uri="{FF2B5EF4-FFF2-40B4-BE49-F238E27FC236}">
                    <a16:creationId xmlns:a16="http://schemas.microsoft.com/office/drawing/2014/main" id="{5E6A06F8-6F1E-BD31-7E4A-EF442062C6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73560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4" name="Straight Connector 803">
                <a:extLst>
                  <a:ext uri="{FF2B5EF4-FFF2-40B4-BE49-F238E27FC236}">
                    <a16:creationId xmlns:a16="http://schemas.microsoft.com/office/drawing/2014/main" id="{0FDAB6AC-0C05-F398-7A7D-3F3D068350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84685" y="3710488"/>
                <a:ext cx="19" cy="295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5" name="Straight Connector 804">
                <a:extLst>
                  <a:ext uri="{FF2B5EF4-FFF2-40B4-BE49-F238E27FC236}">
                    <a16:creationId xmlns:a16="http://schemas.microsoft.com/office/drawing/2014/main" id="{A9365CDD-9658-201A-9B70-9C9C3E935B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6" name="Straight Connector 805">
                <a:extLst>
                  <a:ext uri="{FF2B5EF4-FFF2-40B4-BE49-F238E27FC236}">
                    <a16:creationId xmlns:a16="http://schemas.microsoft.com/office/drawing/2014/main" id="{655EF11C-8E67-46E1-1CCA-F50383F456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7" name="Straight Connector 806">
                <a:extLst>
                  <a:ext uri="{FF2B5EF4-FFF2-40B4-BE49-F238E27FC236}">
                    <a16:creationId xmlns:a16="http://schemas.microsoft.com/office/drawing/2014/main" id="{667F20AB-1C90-65A0-CE4A-BBE4BFAA24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8" name="Straight Connector 807">
                <a:extLst>
                  <a:ext uri="{FF2B5EF4-FFF2-40B4-BE49-F238E27FC236}">
                    <a16:creationId xmlns:a16="http://schemas.microsoft.com/office/drawing/2014/main" id="{B8C2A977-A4E3-7698-6994-5F1AC9B2E3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9" name="Straight Connector 808">
                <a:extLst>
                  <a:ext uri="{FF2B5EF4-FFF2-40B4-BE49-F238E27FC236}">
                    <a16:creationId xmlns:a16="http://schemas.microsoft.com/office/drawing/2014/main" id="{0725648D-34D9-A4FD-C296-7F7D4AF30D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0" name="Straight Connector 809">
                <a:extLst>
                  <a:ext uri="{FF2B5EF4-FFF2-40B4-BE49-F238E27FC236}">
                    <a16:creationId xmlns:a16="http://schemas.microsoft.com/office/drawing/2014/main" id="{05C90658-342E-FCCF-4270-2F2D916EE2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1" name="Straight Connector 810">
                <a:extLst>
                  <a:ext uri="{FF2B5EF4-FFF2-40B4-BE49-F238E27FC236}">
                    <a16:creationId xmlns:a16="http://schemas.microsoft.com/office/drawing/2014/main" id="{E17FBA48-87C5-A84C-6EA2-C13ADA0457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2" name="Straight Connector 811">
                <a:extLst>
                  <a:ext uri="{FF2B5EF4-FFF2-40B4-BE49-F238E27FC236}">
                    <a16:creationId xmlns:a16="http://schemas.microsoft.com/office/drawing/2014/main" id="{801C2348-87E2-477D-06F2-75E6AF435E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548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3" name="Straight Connector 812">
                <a:extLst>
                  <a:ext uri="{FF2B5EF4-FFF2-40B4-BE49-F238E27FC236}">
                    <a16:creationId xmlns:a16="http://schemas.microsoft.com/office/drawing/2014/main" id="{8802C87D-1320-56EA-0D64-C878A77F8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66389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4" name="Straight Connector 813">
                <a:extLst>
                  <a:ext uri="{FF2B5EF4-FFF2-40B4-BE49-F238E27FC236}">
                    <a16:creationId xmlns:a16="http://schemas.microsoft.com/office/drawing/2014/main" id="{0E230FBD-C5CF-80B5-5D0B-DEDD3E720A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1771840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5" name="Straight Connector 814">
                <a:extLst>
                  <a:ext uri="{FF2B5EF4-FFF2-40B4-BE49-F238E27FC236}">
                    <a16:creationId xmlns:a16="http://schemas.microsoft.com/office/drawing/2014/main" id="{E156A6E8-A64A-EC31-3DB5-F47D124AE5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5238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6" name="Straight Connector 815">
                <a:extLst>
                  <a:ext uri="{FF2B5EF4-FFF2-40B4-BE49-F238E27FC236}">
                    <a16:creationId xmlns:a16="http://schemas.microsoft.com/office/drawing/2014/main" id="{34442D02-6FA5-3E75-A070-AAAEA7B20A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26318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7" name="Straight Connector 816">
                <a:extLst>
                  <a:ext uri="{FF2B5EF4-FFF2-40B4-BE49-F238E27FC236}">
                    <a16:creationId xmlns:a16="http://schemas.microsoft.com/office/drawing/2014/main" id="{2650E884-FC19-FC96-947D-FAD627440E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40197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8" name="Straight Connector 817">
                <a:extLst>
                  <a:ext uri="{FF2B5EF4-FFF2-40B4-BE49-F238E27FC236}">
                    <a16:creationId xmlns:a16="http://schemas.microsoft.com/office/drawing/2014/main" id="{EFC962CA-5413-69DD-1CE4-73DF04996B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3509925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9" name="Straight Connector 818">
                <a:extLst>
                  <a:ext uri="{FF2B5EF4-FFF2-40B4-BE49-F238E27FC236}">
                    <a16:creationId xmlns:a16="http://schemas.microsoft.com/office/drawing/2014/main" id="{F691F57D-51CB-6EFF-6544-9F11DD3B1C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25106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0" name="Straight Connector 819">
                <a:extLst>
                  <a:ext uri="{FF2B5EF4-FFF2-40B4-BE49-F238E27FC236}">
                    <a16:creationId xmlns:a16="http://schemas.microsoft.com/office/drawing/2014/main" id="{F5EDBA5C-8A1F-EDC5-8415-EA371916D3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5363" y="4359011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1" name="Straight Connector 820">
                <a:extLst>
                  <a:ext uri="{FF2B5EF4-FFF2-40B4-BE49-F238E27FC236}">
                    <a16:creationId xmlns:a16="http://schemas.microsoft.com/office/drawing/2014/main" id="{7E5AE735-CA50-4EBE-4112-08CB1CBE56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65333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2" name="Straight Connector 821">
                <a:extLst>
                  <a:ext uri="{FF2B5EF4-FFF2-40B4-BE49-F238E27FC236}">
                    <a16:creationId xmlns:a16="http://schemas.microsoft.com/office/drawing/2014/main" id="{BFF5B658-4944-E3C9-912D-8FB3600FEA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1761283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3" name="Straight Connector 822">
                <a:extLst>
                  <a:ext uri="{FF2B5EF4-FFF2-40B4-BE49-F238E27FC236}">
                    <a16:creationId xmlns:a16="http://schemas.microsoft.com/office/drawing/2014/main" id="{78E66342-06D7-B347-5057-E6A59401EA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5133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4" name="Straight Connector 823">
                <a:extLst>
                  <a:ext uri="{FF2B5EF4-FFF2-40B4-BE49-F238E27FC236}">
                    <a16:creationId xmlns:a16="http://schemas.microsoft.com/office/drawing/2014/main" id="{187E4793-8A9C-B7B2-E7F3-39148C46E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26212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5" name="Straight Connector 824">
                <a:extLst>
                  <a:ext uri="{FF2B5EF4-FFF2-40B4-BE49-F238E27FC236}">
                    <a16:creationId xmlns:a16="http://schemas.microsoft.com/office/drawing/2014/main" id="{0FD2E3EB-E5A5-6123-0B21-20273487EA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39141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6" name="Straight Connector 825">
                <a:extLst>
                  <a:ext uri="{FF2B5EF4-FFF2-40B4-BE49-F238E27FC236}">
                    <a16:creationId xmlns:a16="http://schemas.microsoft.com/office/drawing/2014/main" id="{6E145846-C2CD-1EC2-2BC9-79B6F0B6F3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3499368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7" name="Straight Connector 826">
                <a:extLst>
                  <a:ext uri="{FF2B5EF4-FFF2-40B4-BE49-F238E27FC236}">
                    <a16:creationId xmlns:a16="http://schemas.microsoft.com/office/drawing/2014/main" id="{75E81FA6-F6E1-DABB-2E5F-126B39C5FB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24050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8" name="Straight Connector 827">
                <a:extLst>
                  <a:ext uri="{FF2B5EF4-FFF2-40B4-BE49-F238E27FC236}">
                    <a16:creationId xmlns:a16="http://schemas.microsoft.com/office/drawing/2014/main" id="{D3655EBC-2052-400F-8F8F-2243745299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5733" y="4348454"/>
                <a:ext cx="310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2C6D7E2B-36AF-8D0D-C06E-63E21197E32D}"/>
                </a:ext>
              </a:extLst>
            </p:cNvPr>
            <p:cNvSpPr/>
            <p:nvPr/>
          </p:nvSpPr>
          <p:spPr>
            <a:xfrm>
              <a:off x="1199080" y="4741021"/>
              <a:ext cx="211195" cy="52148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59E16B21-10A2-D41D-16B4-22DCE77264B8}"/>
                </a:ext>
              </a:extLst>
            </p:cNvPr>
            <p:cNvSpPr/>
            <p:nvPr/>
          </p:nvSpPr>
          <p:spPr>
            <a:xfrm>
              <a:off x="600731" y="5322157"/>
              <a:ext cx="211195" cy="58920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73C5E867-52EA-671A-5FFA-E57AF310227A}"/>
                </a:ext>
              </a:extLst>
            </p:cNvPr>
            <p:cNvSpPr/>
            <p:nvPr/>
          </p:nvSpPr>
          <p:spPr>
            <a:xfrm>
              <a:off x="2997036" y="4741021"/>
              <a:ext cx="211195" cy="52148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C30E3E4D-6F76-A7BD-EB05-995A46C9C0C8}"/>
                </a:ext>
              </a:extLst>
            </p:cNvPr>
            <p:cNvSpPr/>
            <p:nvPr/>
          </p:nvSpPr>
          <p:spPr>
            <a:xfrm>
              <a:off x="2397703" y="5310831"/>
              <a:ext cx="211195" cy="62046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62A21209-B1BF-AEFE-7B82-9D367556E81E}"/>
                </a:ext>
              </a:extLst>
            </p:cNvPr>
            <p:cNvSpPr/>
            <p:nvPr/>
          </p:nvSpPr>
          <p:spPr>
            <a:xfrm>
              <a:off x="1798400" y="5325577"/>
              <a:ext cx="211195" cy="52148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0AFD9DE8-7705-4AA1-4D67-E386AEBC2BC9}"/>
                </a:ext>
              </a:extLst>
            </p:cNvPr>
            <p:cNvSpPr/>
            <p:nvPr/>
          </p:nvSpPr>
          <p:spPr>
            <a:xfrm>
              <a:off x="2174640" y="4957109"/>
              <a:ext cx="58031" cy="186909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9C83C6A3-7EBA-B364-0241-92F8BBE99F3E}"/>
                </a:ext>
              </a:extLst>
            </p:cNvPr>
            <p:cNvSpPr/>
            <p:nvPr/>
          </p:nvSpPr>
          <p:spPr>
            <a:xfrm>
              <a:off x="973849" y="4953371"/>
              <a:ext cx="58031" cy="186909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E2FB315D-B148-AF9A-2560-396F640544BC}"/>
                </a:ext>
              </a:extLst>
            </p:cNvPr>
            <p:cNvSpPr/>
            <p:nvPr/>
          </p:nvSpPr>
          <p:spPr>
            <a:xfrm>
              <a:off x="1572944" y="4953371"/>
              <a:ext cx="58031" cy="186909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6814F67D-1484-F66C-E9DD-2170CB44BA4E}"/>
                </a:ext>
              </a:extLst>
            </p:cNvPr>
            <p:cNvSpPr/>
            <p:nvPr/>
          </p:nvSpPr>
          <p:spPr>
            <a:xfrm>
              <a:off x="2397703" y="4740785"/>
              <a:ext cx="211195" cy="5214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1B3D09D3-5BD1-4FB2-F2DA-E92BA18FC284}"/>
                </a:ext>
              </a:extLst>
            </p:cNvPr>
            <p:cNvSpPr/>
            <p:nvPr/>
          </p:nvSpPr>
          <p:spPr>
            <a:xfrm>
              <a:off x="1199080" y="5878417"/>
              <a:ext cx="211195" cy="533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4803273E-53F9-0D53-B65D-68B34F8203DA}"/>
                </a:ext>
              </a:extLst>
            </p:cNvPr>
            <p:cNvSpPr/>
            <p:nvPr/>
          </p:nvSpPr>
          <p:spPr>
            <a:xfrm>
              <a:off x="599762" y="5884223"/>
              <a:ext cx="211195" cy="5214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7C12DB84-A1AC-99D9-1644-1B43070C8481}"/>
                </a:ext>
              </a:extLst>
            </p:cNvPr>
            <p:cNvSpPr/>
            <p:nvPr/>
          </p:nvSpPr>
          <p:spPr>
            <a:xfrm>
              <a:off x="1578035" y="5528195"/>
              <a:ext cx="58031" cy="18690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4F8948D8-6FA1-1428-B23F-0922436BE4CC}"/>
                </a:ext>
              </a:extLst>
            </p:cNvPr>
            <p:cNvSpPr/>
            <p:nvPr/>
          </p:nvSpPr>
          <p:spPr>
            <a:xfrm>
              <a:off x="2173568" y="4387655"/>
              <a:ext cx="58031" cy="18690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224369F0-B461-ED2A-873F-6A85945AB01B}"/>
                </a:ext>
              </a:extLst>
            </p:cNvPr>
            <p:cNvSpPr/>
            <p:nvPr/>
          </p:nvSpPr>
          <p:spPr>
            <a:xfrm>
              <a:off x="971471" y="5521136"/>
              <a:ext cx="63499" cy="18690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ABA75B7B-CCF3-CD07-C5C8-C6771BE722BC}"/>
                </a:ext>
              </a:extLst>
            </p:cNvPr>
            <p:cNvSpPr/>
            <p:nvPr/>
          </p:nvSpPr>
          <p:spPr>
            <a:xfrm>
              <a:off x="1798400" y="5882204"/>
              <a:ext cx="211195" cy="5812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EEA13F43-CBED-08FC-F777-66CE0D183845}"/>
                </a:ext>
              </a:extLst>
            </p:cNvPr>
            <p:cNvSpPr/>
            <p:nvPr/>
          </p:nvSpPr>
          <p:spPr>
            <a:xfrm>
              <a:off x="599762" y="4176141"/>
              <a:ext cx="211195" cy="6037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4FD71D28-38DD-8256-9FEE-F4DC9ECC44D6}"/>
                </a:ext>
              </a:extLst>
            </p:cNvPr>
            <p:cNvSpPr/>
            <p:nvPr/>
          </p:nvSpPr>
          <p:spPr>
            <a:xfrm>
              <a:off x="1199050" y="4171734"/>
              <a:ext cx="211195" cy="6069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D0E4D377-FFF6-7FD8-C8C0-8FC2E2716AD9}"/>
                </a:ext>
              </a:extLst>
            </p:cNvPr>
            <p:cNvSpPr/>
            <p:nvPr/>
          </p:nvSpPr>
          <p:spPr>
            <a:xfrm>
              <a:off x="1800305" y="4182923"/>
              <a:ext cx="211195" cy="5214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11D27C62-714E-5580-2F46-0B6C262C5385}"/>
                </a:ext>
              </a:extLst>
            </p:cNvPr>
            <p:cNvSpPr/>
            <p:nvPr/>
          </p:nvSpPr>
          <p:spPr>
            <a:xfrm>
              <a:off x="2173568" y="5526564"/>
              <a:ext cx="58031" cy="18690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CFBBAD8A-0371-D635-B806-D7CD063A0751}"/>
                </a:ext>
              </a:extLst>
            </p:cNvPr>
            <p:cNvSpPr/>
            <p:nvPr/>
          </p:nvSpPr>
          <p:spPr>
            <a:xfrm>
              <a:off x="2401498" y="4168618"/>
              <a:ext cx="211195" cy="5967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95" name="Oval 694">
              <a:extLst>
                <a:ext uri="{FF2B5EF4-FFF2-40B4-BE49-F238E27FC236}">
                  <a16:creationId xmlns:a16="http://schemas.microsoft.com/office/drawing/2014/main" id="{820B1DA2-65BE-6482-63F6-4FB1D2DD4583}"/>
                </a:ext>
              </a:extLst>
            </p:cNvPr>
            <p:cNvSpPr/>
            <p:nvPr/>
          </p:nvSpPr>
          <p:spPr>
            <a:xfrm>
              <a:off x="2256130" y="5807054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id="{FDC1E544-785C-99A8-998B-2D32D5BAB6B0}"/>
                </a:ext>
              </a:extLst>
            </p:cNvPr>
            <p:cNvSpPr/>
            <p:nvPr/>
          </p:nvSpPr>
          <p:spPr>
            <a:xfrm>
              <a:off x="2090345" y="5921922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7D03EBC1-D181-9371-8A3E-D06843265DAE}"/>
                </a:ext>
              </a:extLst>
            </p:cNvPr>
            <p:cNvSpPr/>
            <p:nvPr/>
          </p:nvSpPr>
          <p:spPr>
            <a:xfrm>
              <a:off x="1504922" y="5820055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AD91A67E-0E53-36E4-F3B3-2F1350CF2E37}"/>
                </a:ext>
              </a:extLst>
            </p:cNvPr>
            <p:cNvSpPr/>
            <p:nvPr/>
          </p:nvSpPr>
          <p:spPr>
            <a:xfrm>
              <a:off x="1046969" y="5978754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4BCFB01D-ABDD-B036-E66C-2CFFCD60A36A}"/>
                </a:ext>
              </a:extLst>
            </p:cNvPr>
            <p:cNvSpPr/>
            <p:nvPr/>
          </p:nvSpPr>
          <p:spPr>
            <a:xfrm>
              <a:off x="2192221" y="5576241"/>
              <a:ext cx="36208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00" name="Oval 699">
              <a:extLst>
                <a:ext uri="{FF2B5EF4-FFF2-40B4-BE49-F238E27FC236}">
                  <a16:creationId xmlns:a16="http://schemas.microsoft.com/office/drawing/2014/main" id="{6F887FD1-9C04-E74D-CF07-DD837001B46A}"/>
                </a:ext>
              </a:extLst>
            </p:cNvPr>
            <p:cNvSpPr/>
            <p:nvPr/>
          </p:nvSpPr>
          <p:spPr>
            <a:xfrm>
              <a:off x="1591486" y="5529064"/>
              <a:ext cx="31131" cy="47179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01" name="Oval 700">
              <a:extLst>
                <a:ext uri="{FF2B5EF4-FFF2-40B4-BE49-F238E27FC236}">
                  <a16:creationId xmlns:a16="http://schemas.microsoft.com/office/drawing/2014/main" id="{0AB530AF-B9AC-F6BB-D232-667329BB4334}"/>
                </a:ext>
              </a:extLst>
            </p:cNvPr>
            <p:cNvSpPr/>
            <p:nvPr/>
          </p:nvSpPr>
          <p:spPr>
            <a:xfrm>
              <a:off x="977020" y="5654849"/>
              <a:ext cx="31131" cy="30083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id="{85B3564F-0DE6-3822-D803-A9BC12E76D26}"/>
                </a:ext>
              </a:extLst>
            </p:cNvPr>
            <p:cNvSpPr/>
            <p:nvPr/>
          </p:nvSpPr>
          <p:spPr>
            <a:xfrm>
              <a:off x="2305824" y="4698638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03" name="Oval 702">
              <a:extLst>
                <a:ext uri="{FF2B5EF4-FFF2-40B4-BE49-F238E27FC236}">
                  <a16:creationId xmlns:a16="http://schemas.microsoft.com/office/drawing/2014/main" id="{7EBDEA8A-ADAA-9C6A-46D4-AE88EE17C131}"/>
                </a:ext>
              </a:extLst>
            </p:cNvPr>
            <p:cNvSpPr/>
            <p:nvPr/>
          </p:nvSpPr>
          <p:spPr>
            <a:xfrm>
              <a:off x="2476617" y="4747929"/>
              <a:ext cx="36196" cy="34649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B73942C4-8972-F35A-FBA2-C048819B1123}"/>
                </a:ext>
              </a:extLst>
            </p:cNvPr>
            <p:cNvSpPr/>
            <p:nvPr/>
          </p:nvSpPr>
          <p:spPr>
            <a:xfrm>
              <a:off x="2239748" y="4044867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F1A03282-FC02-5FBD-B8F1-AC26AEC844E9}"/>
                </a:ext>
              </a:extLst>
            </p:cNvPr>
            <p:cNvSpPr/>
            <p:nvPr/>
          </p:nvSpPr>
          <p:spPr>
            <a:xfrm>
              <a:off x="2065497" y="4246483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DD2B1B38-6450-A47D-7973-1DC5856EAC8F}"/>
                </a:ext>
              </a:extLst>
            </p:cNvPr>
            <p:cNvSpPr/>
            <p:nvPr/>
          </p:nvSpPr>
          <p:spPr>
            <a:xfrm>
              <a:off x="1079041" y="4089695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7FA3A875-8225-0BD5-44D6-64AE0E9F4369}"/>
                </a:ext>
              </a:extLst>
            </p:cNvPr>
            <p:cNvSpPr/>
            <p:nvPr/>
          </p:nvSpPr>
          <p:spPr>
            <a:xfrm>
              <a:off x="873525" y="4256422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2A027926-B207-46B8-AD46-CBEFE77F064D}"/>
                </a:ext>
              </a:extLst>
            </p:cNvPr>
            <p:cNvSpPr/>
            <p:nvPr/>
          </p:nvSpPr>
          <p:spPr>
            <a:xfrm>
              <a:off x="1883231" y="4186054"/>
              <a:ext cx="31131" cy="30083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09" name="Oval 708">
              <a:extLst>
                <a:ext uri="{FF2B5EF4-FFF2-40B4-BE49-F238E27FC236}">
                  <a16:creationId xmlns:a16="http://schemas.microsoft.com/office/drawing/2014/main" id="{04D97EA2-5FC1-DDEA-950D-B4EB57A5D4C1}"/>
                </a:ext>
              </a:extLst>
            </p:cNvPr>
            <p:cNvSpPr/>
            <p:nvPr/>
          </p:nvSpPr>
          <p:spPr>
            <a:xfrm>
              <a:off x="2681951" y="4266897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73429A98-BED5-3337-A94F-C62D52F75C12}"/>
                </a:ext>
              </a:extLst>
            </p:cNvPr>
            <p:cNvSpPr/>
            <p:nvPr/>
          </p:nvSpPr>
          <p:spPr>
            <a:xfrm>
              <a:off x="2194114" y="6022201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D0ADD866-62F5-18BF-6C76-EEEB29872BEE}"/>
                </a:ext>
              </a:extLst>
            </p:cNvPr>
            <p:cNvSpPr/>
            <p:nvPr/>
          </p:nvSpPr>
          <p:spPr>
            <a:xfrm>
              <a:off x="2087157" y="5783163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12" name="Oval 711">
              <a:extLst>
                <a:ext uri="{FF2B5EF4-FFF2-40B4-BE49-F238E27FC236}">
                  <a16:creationId xmlns:a16="http://schemas.microsoft.com/office/drawing/2014/main" id="{0EDE6134-6F23-1DF7-2974-39AB5D2D3877}"/>
                </a:ext>
              </a:extLst>
            </p:cNvPr>
            <p:cNvSpPr/>
            <p:nvPr/>
          </p:nvSpPr>
          <p:spPr>
            <a:xfrm>
              <a:off x="2276842" y="4170588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13" name="Oval 712">
              <a:extLst>
                <a:ext uri="{FF2B5EF4-FFF2-40B4-BE49-F238E27FC236}">
                  <a16:creationId xmlns:a16="http://schemas.microsoft.com/office/drawing/2014/main" id="{CBDE1906-6B4F-73F7-D4B3-8215EE1ED9AB}"/>
                </a:ext>
              </a:extLst>
            </p:cNvPr>
            <p:cNvSpPr/>
            <p:nvPr/>
          </p:nvSpPr>
          <p:spPr>
            <a:xfrm>
              <a:off x="2231626" y="4278933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4FD7FB45-278F-506B-F5C5-8B550D32DE9F}"/>
                </a:ext>
              </a:extLst>
            </p:cNvPr>
            <p:cNvSpPr/>
            <p:nvPr/>
          </p:nvSpPr>
          <p:spPr>
            <a:xfrm>
              <a:off x="2094395" y="4147494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15" name="Oval 714">
              <a:extLst>
                <a:ext uri="{FF2B5EF4-FFF2-40B4-BE49-F238E27FC236}">
                  <a16:creationId xmlns:a16="http://schemas.microsoft.com/office/drawing/2014/main" id="{34945EC7-2354-0B1C-F182-C1ADCF2495B2}"/>
                </a:ext>
              </a:extLst>
            </p:cNvPr>
            <p:cNvSpPr/>
            <p:nvPr/>
          </p:nvSpPr>
          <p:spPr>
            <a:xfrm>
              <a:off x="971328" y="5803055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16" name="Oval 715">
              <a:extLst>
                <a:ext uri="{FF2B5EF4-FFF2-40B4-BE49-F238E27FC236}">
                  <a16:creationId xmlns:a16="http://schemas.microsoft.com/office/drawing/2014/main" id="{EF7FDFBA-25DF-6910-FC1F-248EF4E3D641}"/>
                </a:ext>
              </a:extLst>
            </p:cNvPr>
            <p:cNvSpPr/>
            <p:nvPr/>
          </p:nvSpPr>
          <p:spPr>
            <a:xfrm>
              <a:off x="1632374" y="5741465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3709950F-6339-0424-DA7F-0643A23F723F}"/>
                </a:ext>
              </a:extLst>
            </p:cNvPr>
            <p:cNvSpPr/>
            <p:nvPr/>
          </p:nvSpPr>
          <p:spPr>
            <a:xfrm>
              <a:off x="2087157" y="4838029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18" name="Oval 717">
              <a:extLst>
                <a:ext uri="{FF2B5EF4-FFF2-40B4-BE49-F238E27FC236}">
                  <a16:creationId xmlns:a16="http://schemas.microsoft.com/office/drawing/2014/main" id="{6AC3563F-6FC7-B5D1-F2E7-43658170AA3A}"/>
                </a:ext>
              </a:extLst>
            </p:cNvPr>
            <p:cNvSpPr/>
            <p:nvPr/>
          </p:nvSpPr>
          <p:spPr>
            <a:xfrm>
              <a:off x="2108101" y="4628142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19" name="Oval 718">
              <a:extLst>
                <a:ext uri="{FF2B5EF4-FFF2-40B4-BE49-F238E27FC236}">
                  <a16:creationId xmlns:a16="http://schemas.microsoft.com/office/drawing/2014/main" id="{4A6D01D1-D5B3-3A46-9998-4C53FE6DF6FF}"/>
                </a:ext>
              </a:extLst>
            </p:cNvPr>
            <p:cNvSpPr/>
            <p:nvPr/>
          </p:nvSpPr>
          <p:spPr>
            <a:xfrm>
              <a:off x="2839716" y="4051528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EC6841F6-5815-2C5C-B118-F60FDBA7AA27}"/>
                </a:ext>
              </a:extLst>
            </p:cNvPr>
            <p:cNvSpPr/>
            <p:nvPr/>
          </p:nvSpPr>
          <p:spPr>
            <a:xfrm>
              <a:off x="2922472" y="4216137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21" name="Oval 720">
              <a:extLst>
                <a:ext uri="{FF2B5EF4-FFF2-40B4-BE49-F238E27FC236}">
                  <a16:creationId xmlns:a16="http://schemas.microsoft.com/office/drawing/2014/main" id="{9D5449A2-7FC3-A2D2-62D6-C656EA0EE507}"/>
                </a:ext>
              </a:extLst>
            </p:cNvPr>
            <p:cNvSpPr/>
            <p:nvPr/>
          </p:nvSpPr>
          <p:spPr>
            <a:xfrm>
              <a:off x="2657104" y="4107285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24A916D8-F2EF-729F-279E-55FE7F15F7FD}"/>
                </a:ext>
              </a:extLst>
            </p:cNvPr>
            <p:cNvSpPr/>
            <p:nvPr/>
          </p:nvSpPr>
          <p:spPr>
            <a:xfrm>
              <a:off x="2841240" y="4287226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23" name="Oval 722">
              <a:extLst>
                <a:ext uri="{FF2B5EF4-FFF2-40B4-BE49-F238E27FC236}">
                  <a16:creationId xmlns:a16="http://schemas.microsoft.com/office/drawing/2014/main" id="{F1B30BDC-5DB5-0A61-5E41-9840AC3CC9CD}"/>
                </a:ext>
              </a:extLst>
            </p:cNvPr>
            <p:cNvSpPr/>
            <p:nvPr/>
          </p:nvSpPr>
          <p:spPr>
            <a:xfrm>
              <a:off x="2831357" y="4156174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24" name="Oval 723">
              <a:extLst>
                <a:ext uri="{FF2B5EF4-FFF2-40B4-BE49-F238E27FC236}">
                  <a16:creationId xmlns:a16="http://schemas.microsoft.com/office/drawing/2014/main" id="{A43319A5-FB29-DFF6-D5F2-9C652FCF0966}"/>
                </a:ext>
              </a:extLst>
            </p:cNvPr>
            <p:cNvSpPr/>
            <p:nvPr/>
          </p:nvSpPr>
          <p:spPr>
            <a:xfrm>
              <a:off x="848752" y="5908149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25" name="Oval 724">
              <a:extLst>
                <a:ext uri="{FF2B5EF4-FFF2-40B4-BE49-F238E27FC236}">
                  <a16:creationId xmlns:a16="http://schemas.microsoft.com/office/drawing/2014/main" id="{DA3674A7-F92C-7317-8BCA-E30ED25798A0}"/>
                </a:ext>
              </a:extLst>
            </p:cNvPr>
            <p:cNvSpPr/>
            <p:nvPr/>
          </p:nvSpPr>
          <p:spPr>
            <a:xfrm>
              <a:off x="1657222" y="5969007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26" name="Oval 725">
              <a:extLst>
                <a:ext uri="{FF2B5EF4-FFF2-40B4-BE49-F238E27FC236}">
                  <a16:creationId xmlns:a16="http://schemas.microsoft.com/office/drawing/2014/main" id="{9107C254-33E7-269D-51A1-B5FD806BE62F}"/>
                </a:ext>
              </a:extLst>
            </p:cNvPr>
            <p:cNvSpPr/>
            <p:nvPr/>
          </p:nvSpPr>
          <p:spPr>
            <a:xfrm>
              <a:off x="1490421" y="5987557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27" name="Oval 726">
              <a:extLst>
                <a:ext uri="{FF2B5EF4-FFF2-40B4-BE49-F238E27FC236}">
                  <a16:creationId xmlns:a16="http://schemas.microsoft.com/office/drawing/2014/main" id="{B4D39C04-BF45-3234-627C-0E364322BE64}"/>
                </a:ext>
              </a:extLst>
            </p:cNvPr>
            <p:cNvSpPr/>
            <p:nvPr/>
          </p:nvSpPr>
          <p:spPr>
            <a:xfrm>
              <a:off x="1110621" y="5822637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28" name="Oval 727">
              <a:extLst>
                <a:ext uri="{FF2B5EF4-FFF2-40B4-BE49-F238E27FC236}">
                  <a16:creationId xmlns:a16="http://schemas.microsoft.com/office/drawing/2014/main" id="{ADBF75CE-BEFB-8674-934E-4BD1F904DCAC}"/>
                </a:ext>
              </a:extLst>
            </p:cNvPr>
            <p:cNvSpPr/>
            <p:nvPr/>
          </p:nvSpPr>
          <p:spPr>
            <a:xfrm>
              <a:off x="690279" y="5888891"/>
              <a:ext cx="43283" cy="30083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29" name="Oval 728">
              <a:extLst>
                <a:ext uri="{FF2B5EF4-FFF2-40B4-BE49-F238E27FC236}">
                  <a16:creationId xmlns:a16="http://schemas.microsoft.com/office/drawing/2014/main" id="{12C890EE-6393-EDC3-E895-32041F3F743B}"/>
                </a:ext>
              </a:extLst>
            </p:cNvPr>
            <p:cNvSpPr/>
            <p:nvPr/>
          </p:nvSpPr>
          <p:spPr>
            <a:xfrm>
              <a:off x="927326" y="5993063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30" name="Oval 729">
              <a:extLst>
                <a:ext uri="{FF2B5EF4-FFF2-40B4-BE49-F238E27FC236}">
                  <a16:creationId xmlns:a16="http://schemas.microsoft.com/office/drawing/2014/main" id="{287664CC-7E2C-1AA2-3A21-5942FE33E52F}"/>
                </a:ext>
              </a:extLst>
            </p:cNvPr>
            <p:cNvSpPr/>
            <p:nvPr/>
          </p:nvSpPr>
          <p:spPr>
            <a:xfrm>
              <a:off x="1694321" y="5831346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31" name="Oval 730">
              <a:extLst>
                <a:ext uri="{FF2B5EF4-FFF2-40B4-BE49-F238E27FC236}">
                  <a16:creationId xmlns:a16="http://schemas.microsoft.com/office/drawing/2014/main" id="{9D500A7B-AA3E-39DD-FE7E-C825A85A5300}"/>
                </a:ext>
              </a:extLst>
            </p:cNvPr>
            <p:cNvSpPr/>
            <p:nvPr/>
          </p:nvSpPr>
          <p:spPr>
            <a:xfrm flipH="1">
              <a:off x="1298588" y="5885964"/>
              <a:ext cx="61874" cy="30083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32" name="Oval 731">
              <a:extLst>
                <a:ext uri="{FF2B5EF4-FFF2-40B4-BE49-F238E27FC236}">
                  <a16:creationId xmlns:a16="http://schemas.microsoft.com/office/drawing/2014/main" id="{F64B7F4A-634E-2517-F3FB-40C0F7940A0D}"/>
                </a:ext>
              </a:extLst>
            </p:cNvPr>
            <p:cNvSpPr/>
            <p:nvPr/>
          </p:nvSpPr>
          <p:spPr>
            <a:xfrm>
              <a:off x="2330231" y="5905687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33" name="Oval 732">
              <a:extLst>
                <a:ext uri="{FF2B5EF4-FFF2-40B4-BE49-F238E27FC236}">
                  <a16:creationId xmlns:a16="http://schemas.microsoft.com/office/drawing/2014/main" id="{5254D7C0-AF5E-0EFB-30E0-E277F97F6E8D}"/>
                </a:ext>
              </a:extLst>
            </p:cNvPr>
            <p:cNvSpPr/>
            <p:nvPr/>
          </p:nvSpPr>
          <p:spPr>
            <a:xfrm rot="1340109">
              <a:off x="1872420" y="5881243"/>
              <a:ext cx="31131" cy="52148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177AB5DF-2B06-2086-25BD-A11CDF76E712}"/>
                </a:ext>
              </a:extLst>
            </p:cNvPr>
            <p:cNvSpPr/>
            <p:nvPr/>
          </p:nvSpPr>
          <p:spPr>
            <a:xfrm>
              <a:off x="1570003" y="4380637"/>
              <a:ext cx="68746" cy="186909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E8B1F88F-2177-F2CE-02E8-F3E03BF7CDFB}"/>
                </a:ext>
              </a:extLst>
            </p:cNvPr>
            <p:cNvSpPr/>
            <p:nvPr/>
          </p:nvSpPr>
          <p:spPr>
            <a:xfrm>
              <a:off x="2997036" y="4167665"/>
              <a:ext cx="211195" cy="6171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773138B7-1814-40A8-2544-13AA5C8F1B2D}"/>
                </a:ext>
              </a:extLst>
            </p:cNvPr>
            <p:cNvSpPr/>
            <p:nvPr/>
          </p:nvSpPr>
          <p:spPr>
            <a:xfrm>
              <a:off x="1201893" y="5311362"/>
              <a:ext cx="211195" cy="66363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id="{7635AEC4-2A75-1C93-5CF2-7146A1A13CE1}"/>
                </a:ext>
              </a:extLst>
            </p:cNvPr>
            <p:cNvSpPr/>
            <p:nvPr/>
          </p:nvSpPr>
          <p:spPr>
            <a:xfrm>
              <a:off x="602766" y="4743990"/>
              <a:ext cx="211195" cy="64497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10C8202E-9036-70AC-84CC-B097BF5D8306}"/>
                </a:ext>
              </a:extLst>
            </p:cNvPr>
            <p:cNvSpPr/>
            <p:nvPr/>
          </p:nvSpPr>
          <p:spPr>
            <a:xfrm>
              <a:off x="1798955" y="4747800"/>
              <a:ext cx="211195" cy="5467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68C9D8DE-2A94-C494-F189-4AD8D0E055BD}"/>
                </a:ext>
              </a:extLst>
            </p:cNvPr>
            <p:cNvSpPr/>
            <p:nvPr/>
          </p:nvSpPr>
          <p:spPr>
            <a:xfrm>
              <a:off x="2997035" y="5872702"/>
              <a:ext cx="211195" cy="6123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6A1D7C17-BF06-4101-92A2-01401EF20E6F}"/>
                </a:ext>
              </a:extLst>
            </p:cNvPr>
            <p:cNvSpPr/>
            <p:nvPr/>
          </p:nvSpPr>
          <p:spPr>
            <a:xfrm>
              <a:off x="2405039" y="5876512"/>
              <a:ext cx="211195" cy="5667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1B620ECF-E1B6-EAB7-DFA6-C67E1F4538DC}"/>
                </a:ext>
              </a:extLst>
            </p:cNvPr>
            <p:cNvSpPr/>
            <p:nvPr/>
          </p:nvSpPr>
          <p:spPr>
            <a:xfrm>
              <a:off x="2999556" y="5310831"/>
              <a:ext cx="211195" cy="66529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095F9684-E402-D5D9-FDE8-2E764AF2312C}"/>
                </a:ext>
              </a:extLst>
            </p:cNvPr>
            <p:cNvSpPr/>
            <p:nvPr/>
          </p:nvSpPr>
          <p:spPr>
            <a:xfrm>
              <a:off x="2772685" y="4958435"/>
              <a:ext cx="58031" cy="186909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5E520759-079E-5F51-2F6E-70A778E6FEF5}"/>
                </a:ext>
              </a:extLst>
            </p:cNvPr>
            <p:cNvSpPr/>
            <p:nvPr/>
          </p:nvSpPr>
          <p:spPr>
            <a:xfrm>
              <a:off x="2768690" y="5519087"/>
              <a:ext cx="63214" cy="186909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EA684FD2-BFA8-C681-2F18-50C7C9241AAE}"/>
                </a:ext>
              </a:extLst>
            </p:cNvPr>
            <p:cNvSpPr/>
            <p:nvPr/>
          </p:nvSpPr>
          <p:spPr>
            <a:xfrm>
              <a:off x="2771979" y="4387899"/>
              <a:ext cx="58031" cy="186909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6570C7E5-0286-DEE6-FED4-56AB6AF44544}"/>
                </a:ext>
              </a:extLst>
            </p:cNvPr>
            <p:cNvSpPr/>
            <p:nvPr/>
          </p:nvSpPr>
          <p:spPr>
            <a:xfrm>
              <a:off x="975889" y="4380637"/>
              <a:ext cx="58031" cy="186909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46" name="Oval 745">
              <a:extLst>
                <a:ext uri="{FF2B5EF4-FFF2-40B4-BE49-F238E27FC236}">
                  <a16:creationId xmlns:a16="http://schemas.microsoft.com/office/drawing/2014/main" id="{B8F2AEF1-5E38-E1EA-9B8D-3650050AC148}"/>
                </a:ext>
              </a:extLst>
            </p:cNvPr>
            <p:cNvSpPr/>
            <p:nvPr/>
          </p:nvSpPr>
          <p:spPr>
            <a:xfrm>
              <a:off x="2719441" y="5785864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47" name="Oval 746">
              <a:extLst>
                <a:ext uri="{FF2B5EF4-FFF2-40B4-BE49-F238E27FC236}">
                  <a16:creationId xmlns:a16="http://schemas.microsoft.com/office/drawing/2014/main" id="{E4C69B36-D803-346D-1259-4C351B34220D}"/>
                </a:ext>
              </a:extLst>
            </p:cNvPr>
            <p:cNvSpPr/>
            <p:nvPr/>
          </p:nvSpPr>
          <p:spPr>
            <a:xfrm>
              <a:off x="2873499" y="5779164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48" name="Oval 747">
              <a:extLst>
                <a:ext uri="{FF2B5EF4-FFF2-40B4-BE49-F238E27FC236}">
                  <a16:creationId xmlns:a16="http://schemas.microsoft.com/office/drawing/2014/main" id="{BF180C7B-27B8-17BF-AEDA-FB46FC379722}"/>
                </a:ext>
              </a:extLst>
            </p:cNvPr>
            <p:cNvSpPr/>
            <p:nvPr/>
          </p:nvSpPr>
          <p:spPr>
            <a:xfrm>
              <a:off x="2856204" y="5978513"/>
              <a:ext cx="49694" cy="47781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013" name="Title 1">
            <a:extLst>
              <a:ext uri="{FF2B5EF4-FFF2-40B4-BE49-F238E27FC236}">
                <a16:creationId xmlns:a16="http://schemas.microsoft.com/office/drawing/2014/main" id="{9729263F-1B76-FE87-E481-4463785C02AE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noProof="0" dirty="0">
                <a:latin typeface="Arial" panose="020B0604020202020204" pitchFamily="34" charset="0"/>
                <a:ea typeface="Inter Medium" panose="02000503000000020004" pitchFamily="2" charset="0"/>
              </a:rPr>
              <a:t>Section 2. Salt Precipitation Framework</a:t>
            </a:r>
            <a:endParaRPr lang="en-GB" sz="1200" noProof="0" dirty="0"/>
          </a:p>
        </p:txBody>
      </p:sp>
      <p:sp>
        <p:nvSpPr>
          <p:cNvPr id="1014" name="Subtitle 8">
            <a:extLst>
              <a:ext uri="{FF2B5EF4-FFF2-40B4-BE49-F238E27FC236}">
                <a16:creationId xmlns:a16="http://schemas.microsoft.com/office/drawing/2014/main" id="{4F4DCFDE-4C53-82A8-4DB6-1CB838017F2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en-GB" sz="2800" noProof="0" dirty="0">
                <a:solidFill>
                  <a:srgbClr val="0000CD"/>
                </a:solidFill>
              </a:rPr>
              <a:t>Pore-Scale Evolution During Dry CO</a:t>
            </a:r>
            <a:r>
              <a:rPr lang="en-GB" sz="2800" baseline="-25000" noProof="0" dirty="0">
                <a:solidFill>
                  <a:srgbClr val="0000CD"/>
                </a:solidFill>
              </a:rPr>
              <a:t>2</a:t>
            </a:r>
            <a:r>
              <a:rPr lang="en-GB" sz="2800" noProof="0" dirty="0">
                <a:solidFill>
                  <a:srgbClr val="0000CD"/>
                </a:solidFill>
              </a:rPr>
              <a:t> Injection</a:t>
            </a:r>
            <a:endParaRPr lang="en-GB" sz="3200" noProof="0" dirty="0">
              <a:solidFill>
                <a:srgbClr val="0000CD"/>
              </a:solidFill>
            </a:endParaRPr>
          </a:p>
        </p:txBody>
      </p:sp>
      <p:sp>
        <p:nvSpPr>
          <p:cNvPr id="1213" name="TextBox 1212">
            <a:extLst>
              <a:ext uri="{FF2B5EF4-FFF2-40B4-BE49-F238E27FC236}">
                <a16:creationId xmlns:a16="http://schemas.microsoft.com/office/drawing/2014/main" id="{A1A7FEE3-BBF0-D7C2-7EBA-1439D20AA8DA}"/>
              </a:ext>
            </a:extLst>
          </p:cNvPr>
          <p:cNvSpPr txBox="1"/>
          <p:nvPr/>
        </p:nvSpPr>
        <p:spPr>
          <a:xfrm>
            <a:off x="1442285" y="1691852"/>
            <a:ext cx="1728298" cy="7144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b="1" noProof="0" dirty="0">
                <a:solidFill>
                  <a:srgbClr val="0000CD"/>
                </a:solidFill>
              </a:rPr>
              <a:t>Drainage</a:t>
            </a:r>
          </a:p>
          <a:p>
            <a:pPr>
              <a:lnSpc>
                <a:spcPct val="105000"/>
              </a:lnSpc>
            </a:pPr>
            <a:r>
              <a:rPr lang="en-GB" sz="1600" noProof="0" dirty="0"/>
              <a:t>Dry CO</a:t>
            </a:r>
            <a:r>
              <a:rPr lang="en-GB" sz="1600" baseline="-25000" noProof="0" dirty="0"/>
              <a:t>2 </a:t>
            </a:r>
            <a:r>
              <a:rPr lang="en-GB" sz="1600" noProof="0" dirty="0">
                <a:solidFill>
                  <a:schemeClr val="tx1"/>
                </a:solidFill>
              </a:rPr>
              <a:t>invades the pore network.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1626ED-C6A0-4C41-BE7E-E75755B7623F}"/>
              </a:ext>
            </a:extLst>
          </p:cNvPr>
          <p:cNvSpPr txBox="1"/>
          <p:nvPr/>
        </p:nvSpPr>
        <p:spPr>
          <a:xfrm>
            <a:off x="11250297" y="672986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 noProof="0" dirty="0">
              <a:solidFill>
                <a:schemeClr val="tx1"/>
              </a:solidFill>
            </a:endParaRPr>
          </a:p>
        </p:txBody>
      </p:sp>
      <p:grpSp>
        <p:nvGrpSpPr>
          <p:cNvPr id="1294" name="Group 1293">
            <a:extLst>
              <a:ext uri="{FF2B5EF4-FFF2-40B4-BE49-F238E27FC236}">
                <a16:creationId xmlns:a16="http://schemas.microsoft.com/office/drawing/2014/main" id="{A2FA87E8-0123-AC3E-7D70-F42EBFF200FD}"/>
              </a:ext>
            </a:extLst>
          </p:cNvPr>
          <p:cNvGrpSpPr/>
          <p:nvPr/>
        </p:nvGrpSpPr>
        <p:grpSpPr>
          <a:xfrm>
            <a:off x="6725657" y="2561624"/>
            <a:ext cx="2551417" cy="2083432"/>
            <a:chOff x="7320786" y="4257149"/>
            <a:chExt cx="2610989" cy="2083432"/>
          </a:xfrm>
        </p:grpSpPr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F87B7706-0475-3A26-C62E-0D8D57D8B10F}"/>
                </a:ext>
              </a:extLst>
            </p:cNvPr>
            <p:cNvGrpSpPr/>
            <p:nvPr/>
          </p:nvGrpSpPr>
          <p:grpSpPr>
            <a:xfrm>
              <a:off x="7320786" y="4257149"/>
              <a:ext cx="2610989" cy="2083432"/>
              <a:chOff x="599762" y="4005109"/>
              <a:chExt cx="2610989" cy="2083432"/>
            </a:xfrm>
          </p:grpSpPr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9B2C733C-6CF5-D0A5-3AC9-8724702DCCE8}"/>
                  </a:ext>
                </a:extLst>
              </p:cNvPr>
              <p:cNvGrpSpPr/>
              <p:nvPr/>
            </p:nvGrpSpPr>
            <p:grpSpPr>
              <a:xfrm>
                <a:off x="599779" y="4005109"/>
                <a:ext cx="2608452" cy="2083432"/>
                <a:chOff x="2195015" y="1409600"/>
                <a:chExt cx="3830888" cy="3166324"/>
              </a:xfrm>
            </p:grpSpPr>
            <p:sp>
              <p:nvSpPr>
                <p:cNvPr id="537" name="Oval 536">
                  <a:extLst>
                    <a:ext uri="{FF2B5EF4-FFF2-40B4-BE49-F238E27FC236}">
                      <a16:creationId xmlns:a16="http://schemas.microsoft.com/office/drawing/2014/main" id="{982BD575-099E-A755-E8CB-0A91D05B95DF}"/>
                    </a:ext>
                  </a:extLst>
                </p:cNvPr>
                <p:cNvSpPr/>
                <p:nvPr/>
              </p:nvSpPr>
              <p:spPr>
                <a:xfrm>
                  <a:off x="2505207" y="1409600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8" name="Oval 537">
                  <a:extLst>
                    <a:ext uri="{FF2B5EF4-FFF2-40B4-BE49-F238E27FC236}">
                      <a16:creationId xmlns:a16="http://schemas.microsoft.com/office/drawing/2014/main" id="{CD2A755C-07F6-F556-6D90-EB62D10D88BC}"/>
                    </a:ext>
                  </a:extLst>
                </p:cNvPr>
                <p:cNvSpPr/>
                <p:nvPr/>
              </p:nvSpPr>
              <p:spPr>
                <a:xfrm>
                  <a:off x="2505188" y="2275036"/>
                  <a:ext cx="570015" cy="570016"/>
                </a:xfrm>
                <a:prstGeom prst="ellips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9" name="Oval 538">
                  <a:extLst>
                    <a:ext uri="{FF2B5EF4-FFF2-40B4-BE49-F238E27FC236}">
                      <a16:creationId xmlns:a16="http://schemas.microsoft.com/office/drawing/2014/main" id="{E2A5E2B9-9610-B8FE-4429-3F0F913223AA}"/>
                    </a:ext>
                  </a:extLst>
                </p:cNvPr>
                <p:cNvSpPr/>
                <p:nvPr/>
              </p:nvSpPr>
              <p:spPr>
                <a:xfrm>
                  <a:off x="2505186" y="3140472"/>
                  <a:ext cx="570015" cy="570016"/>
                </a:xfrm>
                <a:prstGeom prst="ellips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0" name="Oval 539">
                  <a:extLst>
                    <a:ext uri="{FF2B5EF4-FFF2-40B4-BE49-F238E27FC236}">
                      <a16:creationId xmlns:a16="http://schemas.microsoft.com/office/drawing/2014/main" id="{F0E09EE0-7F09-1C41-EF3A-BE9BEAAC8F34}"/>
                    </a:ext>
                  </a:extLst>
                </p:cNvPr>
                <p:cNvSpPr/>
                <p:nvPr/>
              </p:nvSpPr>
              <p:spPr>
                <a:xfrm>
                  <a:off x="2505185" y="4005908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541" name="Straight Connector 540">
                  <a:extLst>
                    <a:ext uri="{FF2B5EF4-FFF2-40B4-BE49-F238E27FC236}">
                      <a16:creationId xmlns:a16="http://schemas.microsoft.com/office/drawing/2014/main" id="{69890B45-E4A1-685A-4398-DD2958E86F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33046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6" name="Straight Connector 545">
                  <a:extLst>
                    <a:ext uri="{FF2B5EF4-FFF2-40B4-BE49-F238E27FC236}">
                      <a16:creationId xmlns:a16="http://schemas.microsoft.com/office/drawing/2014/main" id="{F2374A99-CDCB-0C4F-197F-72396A136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4171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7" name="Straight Connector 546">
                  <a:extLst>
                    <a:ext uri="{FF2B5EF4-FFF2-40B4-BE49-F238E27FC236}">
                      <a16:creationId xmlns:a16="http://schemas.microsoft.com/office/drawing/2014/main" id="{B7C31E5B-1A09-E8B2-1E68-C312FEF50A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33027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8" name="Straight Connector 547">
                  <a:extLst>
                    <a:ext uri="{FF2B5EF4-FFF2-40B4-BE49-F238E27FC236}">
                      <a16:creationId xmlns:a16="http://schemas.microsoft.com/office/drawing/2014/main" id="{5998F4E0-1725-872F-1080-2527F3E110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4152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Straight Connector 548">
                  <a:extLst>
                    <a:ext uri="{FF2B5EF4-FFF2-40B4-BE49-F238E27FC236}">
                      <a16:creationId xmlns:a16="http://schemas.microsoft.com/office/drawing/2014/main" id="{3DC211A0-26B5-2BA0-34A2-325BAD180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33027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Straight Connector 549">
                  <a:extLst>
                    <a:ext uri="{FF2B5EF4-FFF2-40B4-BE49-F238E27FC236}">
                      <a16:creationId xmlns:a16="http://schemas.microsoft.com/office/drawing/2014/main" id="{F3CD424B-D990-D6D1-2E42-6D160CC32F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4152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1" name="Oval 550">
                  <a:extLst>
                    <a:ext uri="{FF2B5EF4-FFF2-40B4-BE49-F238E27FC236}">
                      <a16:creationId xmlns:a16="http://schemas.microsoft.com/office/drawing/2014/main" id="{66CD54BE-5C4E-3E03-D7D1-368D6A6A7D53}"/>
                    </a:ext>
                  </a:extLst>
                </p:cNvPr>
                <p:cNvSpPr/>
                <p:nvPr/>
              </p:nvSpPr>
              <p:spPr>
                <a:xfrm>
                  <a:off x="3385392" y="1409600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2" name="Oval 551">
                  <a:extLst>
                    <a:ext uri="{FF2B5EF4-FFF2-40B4-BE49-F238E27FC236}">
                      <a16:creationId xmlns:a16="http://schemas.microsoft.com/office/drawing/2014/main" id="{FE423FC3-A9CE-0833-E88F-20988487B025}"/>
                    </a:ext>
                  </a:extLst>
                </p:cNvPr>
                <p:cNvSpPr/>
                <p:nvPr/>
              </p:nvSpPr>
              <p:spPr>
                <a:xfrm>
                  <a:off x="3385373" y="2275036"/>
                  <a:ext cx="570015" cy="570016"/>
                </a:xfrm>
                <a:prstGeom prst="ellips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3" name="Oval 552">
                  <a:extLst>
                    <a:ext uri="{FF2B5EF4-FFF2-40B4-BE49-F238E27FC236}">
                      <a16:creationId xmlns:a16="http://schemas.microsoft.com/office/drawing/2014/main" id="{40A61CFC-5C90-B7D7-7197-BF2776B5A366}"/>
                    </a:ext>
                  </a:extLst>
                </p:cNvPr>
                <p:cNvSpPr/>
                <p:nvPr/>
              </p:nvSpPr>
              <p:spPr>
                <a:xfrm>
                  <a:off x="3385371" y="3140472"/>
                  <a:ext cx="570015" cy="570016"/>
                </a:xfrm>
                <a:prstGeom prst="ellips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4" name="Oval 553">
                  <a:extLst>
                    <a:ext uri="{FF2B5EF4-FFF2-40B4-BE49-F238E27FC236}">
                      <a16:creationId xmlns:a16="http://schemas.microsoft.com/office/drawing/2014/main" id="{EC86C6F7-377D-DA8C-F810-176BD1B11539}"/>
                    </a:ext>
                  </a:extLst>
                </p:cNvPr>
                <p:cNvSpPr/>
                <p:nvPr/>
              </p:nvSpPr>
              <p:spPr>
                <a:xfrm>
                  <a:off x="3385370" y="4005908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555" name="Straight Connector 554">
                  <a:extLst>
                    <a:ext uri="{FF2B5EF4-FFF2-40B4-BE49-F238E27FC236}">
                      <a16:creationId xmlns:a16="http://schemas.microsoft.com/office/drawing/2014/main" id="{19E5AFB2-4D67-F8F0-64C6-8D862FFC7E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13231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6" name="Straight Connector 555">
                  <a:extLst>
                    <a:ext uri="{FF2B5EF4-FFF2-40B4-BE49-F238E27FC236}">
                      <a16:creationId xmlns:a16="http://schemas.microsoft.com/office/drawing/2014/main" id="{6FCAB070-F90B-32E0-6FED-4C6E7E9656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24356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7" name="Straight Connector 556">
                  <a:extLst>
                    <a:ext uri="{FF2B5EF4-FFF2-40B4-BE49-F238E27FC236}">
                      <a16:creationId xmlns:a16="http://schemas.microsoft.com/office/drawing/2014/main" id="{BE318CAB-F3BB-711A-D94E-8FD5CF7567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13212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8" name="Straight Connector 557">
                  <a:extLst>
                    <a:ext uri="{FF2B5EF4-FFF2-40B4-BE49-F238E27FC236}">
                      <a16:creationId xmlns:a16="http://schemas.microsoft.com/office/drawing/2014/main" id="{51FF196A-7EDD-AE0C-1141-6EDB836736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24337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9" name="Straight Connector 558">
                  <a:extLst>
                    <a:ext uri="{FF2B5EF4-FFF2-40B4-BE49-F238E27FC236}">
                      <a16:creationId xmlns:a16="http://schemas.microsoft.com/office/drawing/2014/main" id="{FFA40F40-9584-E31C-6FD9-E01834BFDA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13212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0" name="Straight Connector 559">
                  <a:extLst>
                    <a:ext uri="{FF2B5EF4-FFF2-40B4-BE49-F238E27FC236}">
                      <a16:creationId xmlns:a16="http://schemas.microsoft.com/office/drawing/2014/main" id="{9964A1FB-878F-D6B3-3737-90A3C75D22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24337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1" name="Straight Connector 560">
                  <a:extLst>
                    <a:ext uri="{FF2B5EF4-FFF2-40B4-BE49-F238E27FC236}">
                      <a16:creationId xmlns:a16="http://schemas.microsoft.com/office/drawing/2014/main" id="{35BF2655-B892-CD1A-2936-7E0D6F9E9A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165333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2" name="Straight Connector 561">
                  <a:extLst>
                    <a:ext uri="{FF2B5EF4-FFF2-40B4-BE49-F238E27FC236}">
                      <a16:creationId xmlns:a16="http://schemas.microsoft.com/office/drawing/2014/main" id="{875359AF-1D58-D883-7EE7-E0FF7F02EB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176128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3" name="Straight Connector 562">
                  <a:extLst>
                    <a:ext uri="{FF2B5EF4-FFF2-40B4-BE49-F238E27FC236}">
                      <a16:creationId xmlns:a16="http://schemas.microsoft.com/office/drawing/2014/main" id="{6E4FC507-A092-F254-7F40-49CF74A8D7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25133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4" name="Straight Connector 563">
                  <a:extLst>
                    <a:ext uri="{FF2B5EF4-FFF2-40B4-BE49-F238E27FC236}">
                      <a16:creationId xmlns:a16="http://schemas.microsoft.com/office/drawing/2014/main" id="{8FE1BDE6-5FAB-98CB-76E3-1D70ED4F2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2621254"/>
                  <a:ext cx="310170" cy="0"/>
                </a:xfrm>
                <a:prstGeom prst="lin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Straight Connector 564">
                  <a:extLst>
                    <a:ext uri="{FF2B5EF4-FFF2-40B4-BE49-F238E27FC236}">
                      <a16:creationId xmlns:a16="http://schemas.microsoft.com/office/drawing/2014/main" id="{D633386C-8C50-8D7C-DB63-121462640E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339141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6" name="Straight Connector 565">
                  <a:extLst>
                    <a:ext uri="{FF2B5EF4-FFF2-40B4-BE49-F238E27FC236}">
                      <a16:creationId xmlns:a16="http://schemas.microsoft.com/office/drawing/2014/main" id="{48919393-E7B1-E138-8FC8-C91E90EA10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349936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7" name="Straight Connector 566">
                  <a:extLst>
                    <a:ext uri="{FF2B5EF4-FFF2-40B4-BE49-F238E27FC236}">
                      <a16:creationId xmlns:a16="http://schemas.microsoft.com/office/drawing/2014/main" id="{FD294767-EE17-FF92-B666-65BC06E25F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42405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8" name="Straight Connector 567">
                  <a:extLst>
                    <a:ext uri="{FF2B5EF4-FFF2-40B4-BE49-F238E27FC236}">
                      <a16:creationId xmlns:a16="http://schemas.microsoft.com/office/drawing/2014/main" id="{329B5666-217E-43DE-2252-4863D04844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43484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>
                  <a:extLst>
                    <a:ext uri="{FF2B5EF4-FFF2-40B4-BE49-F238E27FC236}">
                      <a16:creationId xmlns:a16="http://schemas.microsoft.com/office/drawing/2014/main" id="{97E690C3-5837-5A5C-AB37-DC69CEA3C3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166389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>
                  <a:extLst>
                    <a:ext uri="{FF2B5EF4-FFF2-40B4-BE49-F238E27FC236}">
                      <a16:creationId xmlns:a16="http://schemas.microsoft.com/office/drawing/2014/main" id="{030154C4-8682-8EDB-D799-A7B585F8FE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177184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1" name="Straight Connector 570">
                  <a:extLst>
                    <a:ext uri="{FF2B5EF4-FFF2-40B4-BE49-F238E27FC236}">
                      <a16:creationId xmlns:a16="http://schemas.microsoft.com/office/drawing/2014/main" id="{408CD898-1A70-E033-AF8F-583ED7C87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252386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2" name="Straight Connector 571">
                  <a:extLst>
                    <a:ext uri="{FF2B5EF4-FFF2-40B4-BE49-F238E27FC236}">
                      <a16:creationId xmlns:a16="http://schemas.microsoft.com/office/drawing/2014/main" id="{D772BBFF-0CC2-CED5-C910-D24B766234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26318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Straight Connector 572">
                  <a:extLst>
                    <a:ext uri="{FF2B5EF4-FFF2-40B4-BE49-F238E27FC236}">
                      <a16:creationId xmlns:a16="http://schemas.microsoft.com/office/drawing/2014/main" id="{6FAFD95A-F912-8327-CD28-BB201C88E5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340197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>
                  <a:extLst>
                    <a:ext uri="{FF2B5EF4-FFF2-40B4-BE49-F238E27FC236}">
                      <a16:creationId xmlns:a16="http://schemas.microsoft.com/office/drawing/2014/main" id="{06ADFE6E-2672-B195-77A9-3CF406C3BC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350992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Straight Connector 574">
                  <a:extLst>
                    <a:ext uri="{FF2B5EF4-FFF2-40B4-BE49-F238E27FC236}">
                      <a16:creationId xmlns:a16="http://schemas.microsoft.com/office/drawing/2014/main" id="{CB4CA526-AAD7-9C76-8B6F-6651D4C0BD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425106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6" name="Straight Connector 575">
                  <a:extLst>
                    <a:ext uri="{FF2B5EF4-FFF2-40B4-BE49-F238E27FC236}">
                      <a16:creationId xmlns:a16="http://schemas.microsoft.com/office/drawing/2014/main" id="{A8D6310E-6558-2E71-61E5-0414D6CAA7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43590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7" name="Oval 576">
                  <a:extLst>
                    <a:ext uri="{FF2B5EF4-FFF2-40B4-BE49-F238E27FC236}">
                      <a16:creationId xmlns:a16="http://schemas.microsoft.com/office/drawing/2014/main" id="{C3B5E681-FC68-AEEF-0B28-E0FFFC8DC9EB}"/>
                    </a:ext>
                  </a:extLst>
                </p:cNvPr>
                <p:cNvSpPr/>
                <p:nvPr/>
              </p:nvSpPr>
              <p:spPr>
                <a:xfrm>
                  <a:off x="4265555" y="1409600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8" name="Oval 577">
                  <a:extLst>
                    <a:ext uri="{FF2B5EF4-FFF2-40B4-BE49-F238E27FC236}">
                      <a16:creationId xmlns:a16="http://schemas.microsoft.com/office/drawing/2014/main" id="{2117F1BD-7575-E32C-678C-464376E79C81}"/>
                    </a:ext>
                  </a:extLst>
                </p:cNvPr>
                <p:cNvSpPr/>
                <p:nvPr/>
              </p:nvSpPr>
              <p:spPr>
                <a:xfrm>
                  <a:off x="4265536" y="2275036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9" name="Oval 578">
                  <a:extLst>
                    <a:ext uri="{FF2B5EF4-FFF2-40B4-BE49-F238E27FC236}">
                      <a16:creationId xmlns:a16="http://schemas.microsoft.com/office/drawing/2014/main" id="{289CA243-95C8-321E-D551-354FC240CE3A}"/>
                    </a:ext>
                  </a:extLst>
                </p:cNvPr>
                <p:cNvSpPr/>
                <p:nvPr/>
              </p:nvSpPr>
              <p:spPr>
                <a:xfrm>
                  <a:off x="4265534" y="3140472"/>
                  <a:ext cx="570015" cy="570016"/>
                </a:xfrm>
                <a:prstGeom prst="ellips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0" name="Oval 579">
                  <a:extLst>
                    <a:ext uri="{FF2B5EF4-FFF2-40B4-BE49-F238E27FC236}">
                      <a16:creationId xmlns:a16="http://schemas.microsoft.com/office/drawing/2014/main" id="{A5BADF35-806B-27F0-ADAA-4830B4CBEF4E}"/>
                    </a:ext>
                  </a:extLst>
                </p:cNvPr>
                <p:cNvSpPr/>
                <p:nvPr/>
              </p:nvSpPr>
              <p:spPr>
                <a:xfrm>
                  <a:off x="4265533" y="4005908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581" name="Straight Connector 580">
                  <a:extLst>
                    <a:ext uri="{FF2B5EF4-FFF2-40B4-BE49-F238E27FC236}">
                      <a16:creationId xmlns:a16="http://schemas.microsoft.com/office/drawing/2014/main" id="{374A68F1-7228-D75F-9FC6-9BA5BBA47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93394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2" name="Straight Connector 581">
                  <a:extLst>
                    <a:ext uri="{FF2B5EF4-FFF2-40B4-BE49-F238E27FC236}">
                      <a16:creationId xmlns:a16="http://schemas.microsoft.com/office/drawing/2014/main" id="{497FC307-F39C-A26E-2944-8B041AA609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4519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3" name="Straight Connector 582">
                  <a:extLst>
                    <a:ext uri="{FF2B5EF4-FFF2-40B4-BE49-F238E27FC236}">
                      <a16:creationId xmlns:a16="http://schemas.microsoft.com/office/drawing/2014/main" id="{51EF9B83-DB53-DCDD-C78D-7E50392664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93375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4" name="Straight Connector 583">
                  <a:extLst>
                    <a:ext uri="{FF2B5EF4-FFF2-40B4-BE49-F238E27FC236}">
                      <a16:creationId xmlns:a16="http://schemas.microsoft.com/office/drawing/2014/main" id="{51F3A83F-C0A7-86D4-8EF9-938E3472F0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4500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5" name="Straight Connector 584">
                  <a:extLst>
                    <a:ext uri="{FF2B5EF4-FFF2-40B4-BE49-F238E27FC236}">
                      <a16:creationId xmlns:a16="http://schemas.microsoft.com/office/drawing/2014/main" id="{01735D50-D1FD-1D3D-D3E9-DCF34349A1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93375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6" name="Straight Connector 585">
                  <a:extLst>
                    <a:ext uri="{FF2B5EF4-FFF2-40B4-BE49-F238E27FC236}">
                      <a16:creationId xmlns:a16="http://schemas.microsoft.com/office/drawing/2014/main" id="{91E8ABB3-0630-AE5C-7C20-61C819B231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4500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7" name="Oval 586">
                  <a:extLst>
                    <a:ext uri="{FF2B5EF4-FFF2-40B4-BE49-F238E27FC236}">
                      <a16:creationId xmlns:a16="http://schemas.microsoft.com/office/drawing/2014/main" id="{E7863AE9-A11C-7E82-0537-F614CDBC6944}"/>
                    </a:ext>
                  </a:extLst>
                </p:cNvPr>
                <p:cNvSpPr/>
                <p:nvPr/>
              </p:nvSpPr>
              <p:spPr>
                <a:xfrm>
                  <a:off x="5145740" y="1409600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8" name="Oval 587">
                  <a:extLst>
                    <a:ext uri="{FF2B5EF4-FFF2-40B4-BE49-F238E27FC236}">
                      <a16:creationId xmlns:a16="http://schemas.microsoft.com/office/drawing/2014/main" id="{8C6F61AB-88DC-6A5A-6756-36D6591DB530}"/>
                    </a:ext>
                  </a:extLst>
                </p:cNvPr>
                <p:cNvSpPr/>
                <p:nvPr/>
              </p:nvSpPr>
              <p:spPr>
                <a:xfrm>
                  <a:off x="5145721" y="2275036"/>
                  <a:ext cx="570015" cy="570016"/>
                </a:xfrm>
                <a:prstGeom prst="ellips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9" name="Oval 588">
                  <a:extLst>
                    <a:ext uri="{FF2B5EF4-FFF2-40B4-BE49-F238E27FC236}">
                      <a16:creationId xmlns:a16="http://schemas.microsoft.com/office/drawing/2014/main" id="{50FFFCF0-E31A-661C-9C3E-15DC04567865}"/>
                    </a:ext>
                  </a:extLst>
                </p:cNvPr>
                <p:cNvSpPr/>
                <p:nvPr/>
              </p:nvSpPr>
              <p:spPr>
                <a:xfrm>
                  <a:off x="5145719" y="3140472"/>
                  <a:ext cx="570015" cy="570016"/>
                </a:xfrm>
                <a:prstGeom prst="ellips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0" name="Oval 589">
                  <a:extLst>
                    <a:ext uri="{FF2B5EF4-FFF2-40B4-BE49-F238E27FC236}">
                      <a16:creationId xmlns:a16="http://schemas.microsoft.com/office/drawing/2014/main" id="{ECE941C5-D5A4-1310-FF6F-011F1AA4613D}"/>
                    </a:ext>
                  </a:extLst>
                </p:cNvPr>
                <p:cNvSpPr/>
                <p:nvPr/>
              </p:nvSpPr>
              <p:spPr>
                <a:xfrm>
                  <a:off x="5145718" y="4005908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591" name="Straight Connector 590">
                  <a:extLst>
                    <a:ext uri="{FF2B5EF4-FFF2-40B4-BE49-F238E27FC236}">
                      <a16:creationId xmlns:a16="http://schemas.microsoft.com/office/drawing/2014/main" id="{944B2DE7-286D-75A7-02F4-CB55E2607D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3579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2" name="Straight Connector 591">
                  <a:extLst>
                    <a:ext uri="{FF2B5EF4-FFF2-40B4-BE49-F238E27FC236}">
                      <a16:creationId xmlns:a16="http://schemas.microsoft.com/office/drawing/2014/main" id="{76100E47-69D4-077A-8632-64BE622AB2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84704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3" name="Straight Connector 592">
                  <a:extLst>
                    <a:ext uri="{FF2B5EF4-FFF2-40B4-BE49-F238E27FC236}">
                      <a16:creationId xmlns:a16="http://schemas.microsoft.com/office/drawing/2014/main" id="{1C7423CB-740B-A478-2D8A-A450DB3517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3560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4" name="Straight Connector 593">
                  <a:extLst>
                    <a:ext uri="{FF2B5EF4-FFF2-40B4-BE49-F238E27FC236}">
                      <a16:creationId xmlns:a16="http://schemas.microsoft.com/office/drawing/2014/main" id="{BEE28BA1-3192-FF31-487F-727626AEFF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84685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Straight Connector 594">
                  <a:extLst>
                    <a:ext uri="{FF2B5EF4-FFF2-40B4-BE49-F238E27FC236}">
                      <a16:creationId xmlns:a16="http://schemas.microsoft.com/office/drawing/2014/main" id="{B349EDF2-95F9-554A-3CFE-629CFB9D8F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3560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6" name="Straight Connector 595">
                  <a:extLst>
                    <a:ext uri="{FF2B5EF4-FFF2-40B4-BE49-F238E27FC236}">
                      <a16:creationId xmlns:a16="http://schemas.microsoft.com/office/drawing/2014/main" id="{93744FF8-407B-EB43-FEA9-13630133B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84685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7" name="Straight Connector 596">
                  <a:extLst>
                    <a:ext uri="{FF2B5EF4-FFF2-40B4-BE49-F238E27FC236}">
                      <a16:creationId xmlns:a16="http://schemas.microsoft.com/office/drawing/2014/main" id="{E1D3ED92-5744-EE51-2004-8ABADE913E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165333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Straight Connector 597">
                  <a:extLst>
                    <a:ext uri="{FF2B5EF4-FFF2-40B4-BE49-F238E27FC236}">
                      <a16:creationId xmlns:a16="http://schemas.microsoft.com/office/drawing/2014/main" id="{7F87648F-04CB-0768-6AEF-65D5138A81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176128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9" name="Straight Connector 598">
                  <a:extLst>
                    <a:ext uri="{FF2B5EF4-FFF2-40B4-BE49-F238E27FC236}">
                      <a16:creationId xmlns:a16="http://schemas.microsoft.com/office/drawing/2014/main" id="{73F24FBB-087B-EB29-5E53-8CE8806EA8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25133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0" name="Straight Connector 599">
                  <a:extLst>
                    <a:ext uri="{FF2B5EF4-FFF2-40B4-BE49-F238E27FC236}">
                      <a16:creationId xmlns:a16="http://schemas.microsoft.com/office/drawing/2014/main" id="{F60E5FAF-9DC7-DA72-5B8A-00C69AED17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26212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1" name="Straight Connector 600">
                  <a:extLst>
                    <a:ext uri="{FF2B5EF4-FFF2-40B4-BE49-F238E27FC236}">
                      <a16:creationId xmlns:a16="http://schemas.microsoft.com/office/drawing/2014/main" id="{787D8A07-1ED4-1A13-2380-7656705B25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339141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2" name="Straight Connector 601">
                  <a:extLst>
                    <a:ext uri="{FF2B5EF4-FFF2-40B4-BE49-F238E27FC236}">
                      <a16:creationId xmlns:a16="http://schemas.microsoft.com/office/drawing/2014/main" id="{E24976E8-8011-36E0-09E1-422307EF11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349936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3" name="Straight Connector 602">
                  <a:extLst>
                    <a:ext uri="{FF2B5EF4-FFF2-40B4-BE49-F238E27FC236}">
                      <a16:creationId xmlns:a16="http://schemas.microsoft.com/office/drawing/2014/main" id="{5893CDB4-4577-4500-4275-25238570DE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42405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4" name="Straight Connector 603">
                  <a:extLst>
                    <a:ext uri="{FF2B5EF4-FFF2-40B4-BE49-F238E27FC236}">
                      <a16:creationId xmlns:a16="http://schemas.microsoft.com/office/drawing/2014/main" id="{7DBE470A-8B74-900B-2C6B-42EEC1C1D1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43484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5" name="Straight Connector 604">
                  <a:extLst>
                    <a:ext uri="{FF2B5EF4-FFF2-40B4-BE49-F238E27FC236}">
                      <a16:creationId xmlns:a16="http://schemas.microsoft.com/office/drawing/2014/main" id="{2A58FFCE-12E1-116F-6630-4D6B82A9BC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166389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6" name="Straight Connector 605">
                  <a:extLst>
                    <a:ext uri="{FF2B5EF4-FFF2-40B4-BE49-F238E27FC236}">
                      <a16:creationId xmlns:a16="http://schemas.microsoft.com/office/drawing/2014/main" id="{7D2F1781-B75A-CD4B-183A-BC1801FB7E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177184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7" name="Straight Connector 606">
                  <a:extLst>
                    <a:ext uri="{FF2B5EF4-FFF2-40B4-BE49-F238E27FC236}">
                      <a16:creationId xmlns:a16="http://schemas.microsoft.com/office/drawing/2014/main" id="{DD0FE8B2-ADE8-B85F-EBEC-06B193C679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252386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8" name="Straight Connector 607">
                  <a:extLst>
                    <a:ext uri="{FF2B5EF4-FFF2-40B4-BE49-F238E27FC236}">
                      <a16:creationId xmlns:a16="http://schemas.microsoft.com/office/drawing/2014/main" id="{F27D9794-E240-7F54-4D16-A2CD6147A7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26318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9" name="Straight Connector 608">
                  <a:extLst>
                    <a:ext uri="{FF2B5EF4-FFF2-40B4-BE49-F238E27FC236}">
                      <a16:creationId xmlns:a16="http://schemas.microsoft.com/office/drawing/2014/main" id="{E3AB7F9B-EF85-429C-31B5-A3878EFA54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340197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0" name="Straight Connector 609">
                  <a:extLst>
                    <a:ext uri="{FF2B5EF4-FFF2-40B4-BE49-F238E27FC236}">
                      <a16:creationId xmlns:a16="http://schemas.microsoft.com/office/drawing/2014/main" id="{8F1472F2-F991-B872-FC30-04B26D5F6C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350992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1" name="Straight Connector 610">
                  <a:extLst>
                    <a:ext uri="{FF2B5EF4-FFF2-40B4-BE49-F238E27FC236}">
                      <a16:creationId xmlns:a16="http://schemas.microsoft.com/office/drawing/2014/main" id="{673E2C2F-7A88-DA3A-F2D0-3EDE9FA60F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425106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2" name="Straight Connector 611">
                  <a:extLst>
                    <a:ext uri="{FF2B5EF4-FFF2-40B4-BE49-F238E27FC236}">
                      <a16:creationId xmlns:a16="http://schemas.microsoft.com/office/drawing/2014/main" id="{0DA38D44-E8BD-DC8A-9BF0-D43DD6B9BC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43590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3" name="Straight Connector 612">
                  <a:extLst>
                    <a:ext uri="{FF2B5EF4-FFF2-40B4-BE49-F238E27FC236}">
                      <a16:creationId xmlns:a16="http://schemas.microsoft.com/office/drawing/2014/main" id="{42374E54-7CFE-33B5-49D6-767BEE3207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165333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4" name="Straight Connector 613">
                  <a:extLst>
                    <a:ext uri="{FF2B5EF4-FFF2-40B4-BE49-F238E27FC236}">
                      <a16:creationId xmlns:a16="http://schemas.microsoft.com/office/drawing/2014/main" id="{F00D3A16-FAB0-BAAF-C9F6-6D08D6E676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176128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5" name="Straight Connector 614">
                  <a:extLst>
                    <a:ext uri="{FF2B5EF4-FFF2-40B4-BE49-F238E27FC236}">
                      <a16:creationId xmlns:a16="http://schemas.microsoft.com/office/drawing/2014/main" id="{096694D3-0E3F-B4FB-5CD5-6E20D4831D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25133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6" name="Straight Connector 615">
                  <a:extLst>
                    <a:ext uri="{FF2B5EF4-FFF2-40B4-BE49-F238E27FC236}">
                      <a16:creationId xmlns:a16="http://schemas.microsoft.com/office/drawing/2014/main" id="{BBC58C3B-D867-F2D2-7F33-56F5378F49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26212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7" name="Straight Connector 616">
                  <a:extLst>
                    <a:ext uri="{FF2B5EF4-FFF2-40B4-BE49-F238E27FC236}">
                      <a16:creationId xmlns:a16="http://schemas.microsoft.com/office/drawing/2014/main" id="{35C1C484-3075-8A37-7A6A-1DFDBA6676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339141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8" name="Straight Connector 617">
                  <a:extLst>
                    <a:ext uri="{FF2B5EF4-FFF2-40B4-BE49-F238E27FC236}">
                      <a16:creationId xmlns:a16="http://schemas.microsoft.com/office/drawing/2014/main" id="{8A627F7C-7C9A-DE3F-872F-D719C93F76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349936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9" name="Straight Connector 618">
                  <a:extLst>
                    <a:ext uri="{FF2B5EF4-FFF2-40B4-BE49-F238E27FC236}">
                      <a16:creationId xmlns:a16="http://schemas.microsoft.com/office/drawing/2014/main" id="{75DBCA7C-5A04-C32F-406B-0A5152D3E9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42405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0" name="Straight Connector 619">
                  <a:extLst>
                    <a:ext uri="{FF2B5EF4-FFF2-40B4-BE49-F238E27FC236}">
                      <a16:creationId xmlns:a16="http://schemas.microsoft.com/office/drawing/2014/main" id="{40AC256F-2569-0377-86C5-7D3A76A5FF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43484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6B71CAEF-3366-7C91-650E-62E11A614487}"/>
                  </a:ext>
                </a:extLst>
              </p:cNvPr>
              <p:cNvSpPr/>
              <p:nvPr/>
            </p:nvSpPr>
            <p:spPr>
              <a:xfrm>
                <a:off x="1199080" y="4741021"/>
                <a:ext cx="211195" cy="52148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01CF9D48-3A5F-365F-72A9-5057E1949A7E}"/>
                  </a:ext>
                </a:extLst>
              </p:cNvPr>
              <p:cNvSpPr/>
              <p:nvPr/>
            </p:nvSpPr>
            <p:spPr>
              <a:xfrm>
                <a:off x="600731" y="5322157"/>
                <a:ext cx="211195" cy="58920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55E5CDD2-BEDC-F517-CAF2-41474AEE15C8}"/>
                  </a:ext>
                </a:extLst>
              </p:cNvPr>
              <p:cNvSpPr/>
              <p:nvPr/>
            </p:nvSpPr>
            <p:spPr>
              <a:xfrm>
                <a:off x="2997036" y="4741021"/>
                <a:ext cx="211195" cy="52148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id="{93702D73-4299-B833-AE7E-8E5DFB843C28}"/>
                  </a:ext>
                </a:extLst>
              </p:cNvPr>
              <p:cNvSpPr/>
              <p:nvPr/>
            </p:nvSpPr>
            <p:spPr>
              <a:xfrm>
                <a:off x="2397703" y="5310831"/>
                <a:ext cx="211195" cy="62046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7" name="Rectangle 376">
                <a:extLst>
                  <a:ext uri="{FF2B5EF4-FFF2-40B4-BE49-F238E27FC236}">
                    <a16:creationId xmlns:a16="http://schemas.microsoft.com/office/drawing/2014/main" id="{0BE21DBE-E2B9-C331-1FA6-3F779540FD14}"/>
                  </a:ext>
                </a:extLst>
              </p:cNvPr>
              <p:cNvSpPr/>
              <p:nvPr/>
            </p:nvSpPr>
            <p:spPr>
              <a:xfrm>
                <a:off x="1798400" y="5325577"/>
                <a:ext cx="211195" cy="52148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8" name="Rectangle 377">
                <a:extLst>
                  <a:ext uri="{FF2B5EF4-FFF2-40B4-BE49-F238E27FC236}">
                    <a16:creationId xmlns:a16="http://schemas.microsoft.com/office/drawing/2014/main" id="{C7CBADCB-F0E5-5270-68FB-4FFA7BF8B6B7}"/>
                  </a:ext>
                </a:extLst>
              </p:cNvPr>
              <p:cNvSpPr/>
              <p:nvPr/>
            </p:nvSpPr>
            <p:spPr>
              <a:xfrm>
                <a:off x="2174640" y="4957109"/>
                <a:ext cx="58031" cy="186909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639AC999-83FA-D087-ED29-20B8A10B83C5}"/>
                  </a:ext>
                </a:extLst>
              </p:cNvPr>
              <p:cNvSpPr/>
              <p:nvPr/>
            </p:nvSpPr>
            <p:spPr>
              <a:xfrm>
                <a:off x="973849" y="4953371"/>
                <a:ext cx="58031" cy="186909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0E29D45D-0B3A-539B-81F8-1E1F39BF37F9}"/>
                  </a:ext>
                </a:extLst>
              </p:cNvPr>
              <p:cNvSpPr/>
              <p:nvPr/>
            </p:nvSpPr>
            <p:spPr>
              <a:xfrm>
                <a:off x="1572944" y="4953371"/>
                <a:ext cx="58031" cy="186909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29F1A8A1-CEF2-A84A-E922-8E9C1B32622C}"/>
                  </a:ext>
                </a:extLst>
              </p:cNvPr>
              <p:cNvSpPr/>
              <p:nvPr/>
            </p:nvSpPr>
            <p:spPr>
              <a:xfrm>
                <a:off x="2397703" y="4740785"/>
                <a:ext cx="211195" cy="5214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B2E56D74-6F5A-AB34-0692-D95EB5876AE8}"/>
                  </a:ext>
                </a:extLst>
              </p:cNvPr>
              <p:cNvSpPr/>
              <p:nvPr/>
            </p:nvSpPr>
            <p:spPr>
              <a:xfrm>
                <a:off x="1199080" y="5878417"/>
                <a:ext cx="211195" cy="5334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39AFE12A-914F-E123-4569-0B9A27499899}"/>
                  </a:ext>
                </a:extLst>
              </p:cNvPr>
              <p:cNvSpPr/>
              <p:nvPr/>
            </p:nvSpPr>
            <p:spPr>
              <a:xfrm>
                <a:off x="599762" y="5884223"/>
                <a:ext cx="211195" cy="5214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F8C4E577-CB11-4027-FD1B-757597F35D76}"/>
                  </a:ext>
                </a:extLst>
              </p:cNvPr>
              <p:cNvSpPr/>
              <p:nvPr/>
            </p:nvSpPr>
            <p:spPr>
              <a:xfrm>
                <a:off x="1578035" y="5528195"/>
                <a:ext cx="58031" cy="18690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A4DABD05-44F6-4DAF-FC80-CFAA3B88FF54}"/>
                  </a:ext>
                </a:extLst>
              </p:cNvPr>
              <p:cNvSpPr/>
              <p:nvPr/>
            </p:nvSpPr>
            <p:spPr>
              <a:xfrm>
                <a:off x="2173568" y="4387655"/>
                <a:ext cx="58031" cy="18690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id="{1005676B-B968-F8BB-6562-507D0280EF5B}"/>
                  </a:ext>
                </a:extLst>
              </p:cNvPr>
              <p:cNvSpPr/>
              <p:nvPr/>
            </p:nvSpPr>
            <p:spPr>
              <a:xfrm>
                <a:off x="971471" y="5521136"/>
                <a:ext cx="63499" cy="18690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20010B44-9CC6-4AAB-FDDB-1E4FD2374F9D}"/>
                  </a:ext>
                </a:extLst>
              </p:cNvPr>
              <p:cNvSpPr/>
              <p:nvPr/>
            </p:nvSpPr>
            <p:spPr>
              <a:xfrm>
                <a:off x="1798400" y="5882204"/>
                <a:ext cx="211195" cy="5812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6E603C45-D451-DCD5-1838-08303DBE5513}"/>
                  </a:ext>
                </a:extLst>
              </p:cNvPr>
              <p:cNvSpPr/>
              <p:nvPr/>
            </p:nvSpPr>
            <p:spPr>
              <a:xfrm>
                <a:off x="599762" y="4176141"/>
                <a:ext cx="211195" cy="6037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5EABEE39-C2F3-87DD-43F1-3482D4CEE23F}"/>
                  </a:ext>
                </a:extLst>
              </p:cNvPr>
              <p:cNvSpPr/>
              <p:nvPr/>
            </p:nvSpPr>
            <p:spPr>
              <a:xfrm>
                <a:off x="1199050" y="4171734"/>
                <a:ext cx="211195" cy="60693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A41D4732-2DAD-8A64-57ED-323E5CF31A82}"/>
                  </a:ext>
                </a:extLst>
              </p:cNvPr>
              <p:cNvSpPr/>
              <p:nvPr/>
            </p:nvSpPr>
            <p:spPr>
              <a:xfrm>
                <a:off x="1800305" y="4182923"/>
                <a:ext cx="211195" cy="5214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95D41D4D-3BFC-3EAC-1DB0-BACE1A25432F}"/>
                  </a:ext>
                </a:extLst>
              </p:cNvPr>
              <p:cNvSpPr/>
              <p:nvPr/>
            </p:nvSpPr>
            <p:spPr>
              <a:xfrm>
                <a:off x="2173568" y="5526564"/>
                <a:ext cx="58031" cy="18690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054FE385-6C3F-8B88-7823-E00F206EC3A6}"/>
                  </a:ext>
                </a:extLst>
              </p:cNvPr>
              <p:cNvSpPr/>
              <p:nvPr/>
            </p:nvSpPr>
            <p:spPr>
              <a:xfrm>
                <a:off x="2401498" y="4168618"/>
                <a:ext cx="211195" cy="59671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5E978C37-1281-97C1-8E51-BFA951CCB323}"/>
                  </a:ext>
                </a:extLst>
              </p:cNvPr>
              <p:cNvSpPr/>
              <p:nvPr/>
            </p:nvSpPr>
            <p:spPr>
              <a:xfrm>
                <a:off x="2256130" y="580705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0481843D-2481-AB87-8FA3-8981361FEA05}"/>
                  </a:ext>
                </a:extLst>
              </p:cNvPr>
              <p:cNvSpPr/>
              <p:nvPr/>
            </p:nvSpPr>
            <p:spPr>
              <a:xfrm>
                <a:off x="2090345" y="5921922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E70D510C-1BD2-5BFA-9C40-AD3EAF9CACAB}"/>
                  </a:ext>
                </a:extLst>
              </p:cNvPr>
              <p:cNvSpPr/>
              <p:nvPr/>
            </p:nvSpPr>
            <p:spPr>
              <a:xfrm>
                <a:off x="1504922" y="5820055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730BD763-2DCF-1510-284A-DF84D2CF2FB6}"/>
                  </a:ext>
                </a:extLst>
              </p:cNvPr>
              <p:cNvSpPr/>
              <p:nvPr/>
            </p:nvSpPr>
            <p:spPr>
              <a:xfrm>
                <a:off x="2192221" y="5576241"/>
                <a:ext cx="36208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35505F74-CF7D-287F-2B93-D18310A4C43C}"/>
                  </a:ext>
                </a:extLst>
              </p:cNvPr>
              <p:cNvSpPr/>
              <p:nvPr/>
            </p:nvSpPr>
            <p:spPr>
              <a:xfrm>
                <a:off x="1591486" y="5529064"/>
                <a:ext cx="31131" cy="47179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D795FA1F-E7F2-8745-320B-6DF3A2D09F90}"/>
                  </a:ext>
                </a:extLst>
              </p:cNvPr>
              <p:cNvSpPr/>
              <p:nvPr/>
            </p:nvSpPr>
            <p:spPr>
              <a:xfrm>
                <a:off x="977020" y="5654849"/>
                <a:ext cx="31131" cy="30083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8" name="Oval 477">
                <a:extLst>
                  <a:ext uri="{FF2B5EF4-FFF2-40B4-BE49-F238E27FC236}">
                    <a16:creationId xmlns:a16="http://schemas.microsoft.com/office/drawing/2014/main" id="{7A7788B1-7962-BB89-CCD1-4E4940113E49}"/>
                  </a:ext>
                </a:extLst>
              </p:cNvPr>
              <p:cNvSpPr/>
              <p:nvPr/>
            </p:nvSpPr>
            <p:spPr>
              <a:xfrm>
                <a:off x="2305824" y="4698638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9" name="Oval 478">
                <a:extLst>
                  <a:ext uri="{FF2B5EF4-FFF2-40B4-BE49-F238E27FC236}">
                    <a16:creationId xmlns:a16="http://schemas.microsoft.com/office/drawing/2014/main" id="{708F01B0-D747-9D88-D6E8-06F82BB920AB}"/>
                  </a:ext>
                </a:extLst>
              </p:cNvPr>
              <p:cNvSpPr/>
              <p:nvPr/>
            </p:nvSpPr>
            <p:spPr>
              <a:xfrm>
                <a:off x="2476617" y="4747929"/>
                <a:ext cx="36196" cy="34649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2DA63405-C351-90EB-B23B-82460BFC2F97}"/>
                  </a:ext>
                </a:extLst>
              </p:cNvPr>
              <p:cNvSpPr/>
              <p:nvPr/>
            </p:nvSpPr>
            <p:spPr>
              <a:xfrm>
                <a:off x="2239748" y="404486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4A3835FD-1C21-8FF8-21EB-1D343173CD23}"/>
                  </a:ext>
                </a:extLst>
              </p:cNvPr>
              <p:cNvSpPr/>
              <p:nvPr/>
            </p:nvSpPr>
            <p:spPr>
              <a:xfrm>
                <a:off x="2065497" y="4246483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D4264BCC-6880-47EB-F556-75D742B9BED6}"/>
                  </a:ext>
                </a:extLst>
              </p:cNvPr>
              <p:cNvSpPr/>
              <p:nvPr/>
            </p:nvSpPr>
            <p:spPr>
              <a:xfrm>
                <a:off x="1079041" y="4089695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6" name="Oval 485">
                <a:extLst>
                  <a:ext uri="{FF2B5EF4-FFF2-40B4-BE49-F238E27FC236}">
                    <a16:creationId xmlns:a16="http://schemas.microsoft.com/office/drawing/2014/main" id="{759E54C2-EAC5-35CA-5960-2794E023FFE0}"/>
                  </a:ext>
                </a:extLst>
              </p:cNvPr>
              <p:cNvSpPr/>
              <p:nvPr/>
            </p:nvSpPr>
            <p:spPr>
              <a:xfrm>
                <a:off x="873525" y="4256422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2F8CC698-2BB3-BB80-5464-EB8F1CAF4589}"/>
                  </a:ext>
                </a:extLst>
              </p:cNvPr>
              <p:cNvSpPr/>
              <p:nvPr/>
            </p:nvSpPr>
            <p:spPr>
              <a:xfrm>
                <a:off x="1883231" y="4186054"/>
                <a:ext cx="31131" cy="30083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8" name="Oval 487">
                <a:extLst>
                  <a:ext uri="{FF2B5EF4-FFF2-40B4-BE49-F238E27FC236}">
                    <a16:creationId xmlns:a16="http://schemas.microsoft.com/office/drawing/2014/main" id="{8F094F88-E515-FF3A-6F16-0F854FD767F6}"/>
                  </a:ext>
                </a:extLst>
              </p:cNvPr>
              <p:cNvSpPr/>
              <p:nvPr/>
            </p:nvSpPr>
            <p:spPr>
              <a:xfrm>
                <a:off x="2681951" y="426689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9" name="Oval 488">
                <a:extLst>
                  <a:ext uri="{FF2B5EF4-FFF2-40B4-BE49-F238E27FC236}">
                    <a16:creationId xmlns:a16="http://schemas.microsoft.com/office/drawing/2014/main" id="{A216475D-ECD4-C999-0A4D-ADADF561702B}"/>
                  </a:ext>
                </a:extLst>
              </p:cNvPr>
              <p:cNvSpPr/>
              <p:nvPr/>
            </p:nvSpPr>
            <p:spPr>
              <a:xfrm>
                <a:off x="2194114" y="6022201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D986E49E-B144-AA59-2000-0A21FF64DCDE}"/>
                  </a:ext>
                </a:extLst>
              </p:cNvPr>
              <p:cNvSpPr/>
              <p:nvPr/>
            </p:nvSpPr>
            <p:spPr>
              <a:xfrm>
                <a:off x="2087157" y="5783163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1" name="Oval 490">
                <a:extLst>
                  <a:ext uri="{FF2B5EF4-FFF2-40B4-BE49-F238E27FC236}">
                    <a16:creationId xmlns:a16="http://schemas.microsoft.com/office/drawing/2014/main" id="{E5F1C6F3-E7D8-A104-B7A5-B1EF0F11267A}"/>
                  </a:ext>
                </a:extLst>
              </p:cNvPr>
              <p:cNvSpPr/>
              <p:nvPr/>
            </p:nvSpPr>
            <p:spPr>
              <a:xfrm>
                <a:off x="2276842" y="4170588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00201A6D-6E58-A04E-A306-7A04DB8E0F85}"/>
                  </a:ext>
                </a:extLst>
              </p:cNvPr>
              <p:cNvSpPr/>
              <p:nvPr/>
            </p:nvSpPr>
            <p:spPr>
              <a:xfrm>
                <a:off x="2231626" y="4278933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D71D6FCA-4420-C6AB-259E-0672EBC1C2E5}"/>
                  </a:ext>
                </a:extLst>
              </p:cNvPr>
              <p:cNvSpPr/>
              <p:nvPr/>
            </p:nvSpPr>
            <p:spPr>
              <a:xfrm>
                <a:off x="2094395" y="414749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4" name="Oval 493">
                <a:extLst>
                  <a:ext uri="{FF2B5EF4-FFF2-40B4-BE49-F238E27FC236}">
                    <a16:creationId xmlns:a16="http://schemas.microsoft.com/office/drawing/2014/main" id="{26EB114E-37E4-6C17-AC60-23509B95243E}"/>
                  </a:ext>
                </a:extLst>
              </p:cNvPr>
              <p:cNvSpPr/>
              <p:nvPr/>
            </p:nvSpPr>
            <p:spPr>
              <a:xfrm>
                <a:off x="971328" y="5803055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5" name="Oval 494">
                <a:extLst>
                  <a:ext uri="{FF2B5EF4-FFF2-40B4-BE49-F238E27FC236}">
                    <a16:creationId xmlns:a16="http://schemas.microsoft.com/office/drawing/2014/main" id="{880674DA-55F0-CE4D-B4E0-0212F21B7D8A}"/>
                  </a:ext>
                </a:extLst>
              </p:cNvPr>
              <p:cNvSpPr/>
              <p:nvPr/>
            </p:nvSpPr>
            <p:spPr>
              <a:xfrm>
                <a:off x="1632374" y="5741465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3150F746-78CB-7CD7-4B80-AC03912481D3}"/>
                  </a:ext>
                </a:extLst>
              </p:cNvPr>
              <p:cNvSpPr/>
              <p:nvPr/>
            </p:nvSpPr>
            <p:spPr>
              <a:xfrm>
                <a:off x="2087157" y="4838029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7" name="Oval 496">
                <a:extLst>
                  <a:ext uri="{FF2B5EF4-FFF2-40B4-BE49-F238E27FC236}">
                    <a16:creationId xmlns:a16="http://schemas.microsoft.com/office/drawing/2014/main" id="{78445BA7-FE11-0E99-AA7B-CDC1523AB59B}"/>
                  </a:ext>
                </a:extLst>
              </p:cNvPr>
              <p:cNvSpPr/>
              <p:nvPr/>
            </p:nvSpPr>
            <p:spPr>
              <a:xfrm>
                <a:off x="2108101" y="4628142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8" name="Oval 497">
                <a:extLst>
                  <a:ext uri="{FF2B5EF4-FFF2-40B4-BE49-F238E27FC236}">
                    <a16:creationId xmlns:a16="http://schemas.microsoft.com/office/drawing/2014/main" id="{168D9D1B-DA88-7DF5-494D-DE9A6BF476EC}"/>
                  </a:ext>
                </a:extLst>
              </p:cNvPr>
              <p:cNvSpPr/>
              <p:nvPr/>
            </p:nvSpPr>
            <p:spPr>
              <a:xfrm>
                <a:off x="2839716" y="4051528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DA08897C-0C59-ECBF-25FB-6577DE520F2F}"/>
                  </a:ext>
                </a:extLst>
              </p:cNvPr>
              <p:cNvSpPr/>
              <p:nvPr/>
            </p:nvSpPr>
            <p:spPr>
              <a:xfrm>
                <a:off x="2922472" y="421613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08D2FF66-72E8-64EA-0A20-4874F6A8B493}"/>
                  </a:ext>
                </a:extLst>
              </p:cNvPr>
              <p:cNvSpPr/>
              <p:nvPr/>
            </p:nvSpPr>
            <p:spPr>
              <a:xfrm>
                <a:off x="2657104" y="4107285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BD313DEB-8E7B-736C-187B-3FAEB1D7FCDF}"/>
                  </a:ext>
                </a:extLst>
              </p:cNvPr>
              <p:cNvSpPr/>
              <p:nvPr/>
            </p:nvSpPr>
            <p:spPr>
              <a:xfrm>
                <a:off x="2841240" y="4287226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0900C217-CDDA-501D-1C8A-AF04DF750BB9}"/>
                  </a:ext>
                </a:extLst>
              </p:cNvPr>
              <p:cNvSpPr/>
              <p:nvPr/>
            </p:nvSpPr>
            <p:spPr>
              <a:xfrm>
                <a:off x="2831357" y="415617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6" name="Oval 505">
                <a:extLst>
                  <a:ext uri="{FF2B5EF4-FFF2-40B4-BE49-F238E27FC236}">
                    <a16:creationId xmlns:a16="http://schemas.microsoft.com/office/drawing/2014/main" id="{15BD055A-5E58-48FE-E6EF-3D3BC4347138}"/>
                  </a:ext>
                </a:extLst>
              </p:cNvPr>
              <p:cNvSpPr/>
              <p:nvPr/>
            </p:nvSpPr>
            <p:spPr>
              <a:xfrm>
                <a:off x="848752" y="5908149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7" name="Oval 506">
                <a:extLst>
                  <a:ext uri="{FF2B5EF4-FFF2-40B4-BE49-F238E27FC236}">
                    <a16:creationId xmlns:a16="http://schemas.microsoft.com/office/drawing/2014/main" id="{520ADBC3-AF0C-B292-2DB8-C7295AE754F8}"/>
                  </a:ext>
                </a:extLst>
              </p:cNvPr>
              <p:cNvSpPr/>
              <p:nvPr/>
            </p:nvSpPr>
            <p:spPr>
              <a:xfrm>
                <a:off x="1657222" y="596900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AC31ED40-D808-68DA-ACE0-006976DFC971}"/>
                  </a:ext>
                </a:extLst>
              </p:cNvPr>
              <p:cNvSpPr/>
              <p:nvPr/>
            </p:nvSpPr>
            <p:spPr>
              <a:xfrm>
                <a:off x="1490421" y="598755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396ABE05-214B-DDFE-D74F-653106AE3290}"/>
                  </a:ext>
                </a:extLst>
              </p:cNvPr>
              <p:cNvSpPr/>
              <p:nvPr/>
            </p:nvSpPr>
            <p:spPr>
              <a:xfrm>
                <a:off x="1110621" y="582263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1AF9D432-B2C8-87D3-291F-812DA5CC3250}"/>
                  </a:ext>
                </a:extLst>
              </p:cNvPr>
              <p:cNvSpPr/>
              <p:nvPr/>
            </p:nvSpPr>
            <p:spPr>
              <a:xfrm>
                <a:off x="690279" y="5888891"/>
                <a:ext cx="43283" cy="30083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7E5C3904-B0F3-35B4-BACC-8960A53D6657}"/>
                  </a:ext>
                </a:extLst>
              </p:cNvPr>
              <p:cNvSpPr/>
              <p:nvPr/>
            </p:nvSpPr>
            <p:spPr>
              <a:xfrm>
                <a:off x="1694321" y="5831346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806875E8-1B01-13D7-F9F5-B1810F626D58}"/>
                  </a:ext>
                </a:extLst>
              </p:cNvPr>
              <p:cNvSpPr/>
              <p:nvPr/>
            </p:nvSpPr>
            <p:spPr>
              <a:xfrm flipH="1">
                <a:off x="1298588" y="5885964"/>
                <a:ext cx="61874" cy="30083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687B261A-00C2-D400-E873-EF870BDC51B1}"/>
                  </a:ext>
                </a:extLst>
              </p:cNvPr>
              <p:cNvSpPr/>
              <p:nvPr/>
            </p:nvSpPr>
            <p:spPr>
              <a:xfrm>
                <a:off x="2330231" y="5905687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52DD80CA-7B8C-FAE3-4153-21D0FCA2AC6E}"/>
                  </a:ext>
                </a:extLst>
              </p:cNvPr>
              <p:cNvSpPr/>
              <p:nvPr/>
            </p:nvSpPr>
            <p:spPr>
              <a:xfrm rot="1340109">
                <a:off x="1872420" y="5881243"/>
                <a:ext cx="31131" cy="52148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id="{D0A7ED59-5BCF-99A4-97F6-CEDBFA40CE12}"/>
                  </a:ext>
                </a:extLst>
              </p:cNvPr>
              <p:cNvSpPr/>
              <p:nvPr/>
            </p:nvSpPr>
            <p:spPr>
              <a:xfrm>
                <a:off x="1570003" y="4380637"/>
                <a:ext cx="68746" cy="18690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1D8F89F6-C608-B69D-B85F-5B016A145AB0}"/>
                  </a:ext>
                </a:extLst>
              </p:cNvPr>
              <p:cNvSpPr/>
              <p:nvPr/>
            </p:nvSpPr>
            <p:spPr>
              <a:xfrm>
                <a:off x="2997036" y="4167665"/>
                <a:ext cx="211195" cy="6171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6A2D3522-C37B-5458-3107-F7E7C332B4E9}"/>
                  </a:ext>
                </a:extLst>
              </p:cNvPr>
              <p:cNvSpPr/>
              <p:nvPr/>
            </p:nvSpPr>
            <p:spPr>
              <a:xfrm>
                <a:off x="1201893" y="5311362"/>
                <a:ext cx="211195" cy="66363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:a16="http://schemas.microsoft.com/office/drawing/2014/main" id="{8895E3FD-CC75-11CE-C96C-0B01FA4811CB}"/>
                  </a:ext>
                </a:extLst>
              </p:cNvPr>
              <p:cNvSpPr/>
              <p:nvPr/>
            </p:nvSpPr>
            <p:spPr>
              <a:xfrm>
                <a:off x="602766" y="4743990"/>
                <a:ext cx="211195" cy="64497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:a16="http://schemas.microsoft.com/office/drawing/2014/main" id="{13EEA70A-A353-D9DB-2315-676B80342B46}"/>
                  </a:ext>
                </a:extLst>
              </p:cNvPr>
              <p:cNvSpPr/>
              <p:nvPr/>
            </p:nvSpPr>
            <p:spPr>
              <a:xfrm>
                <a:off x="1798955" y="4747800"/>
                <a:ext cx="211195" cy="5467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9171F54F-A1B6-C80A-DC21-3EE88EF5A2DE}"/>
                  </a:ext>
                </a:extLst>
              </p:cNvPr>
              <p:cNvSpPr/>
              <p:nvPr/>
            </p:nvSpPr>
            <p:spPr>
              <a:xfrm>
                <a:off x="2997035" y="5872702"/>
                <a:ext cx="211195" cy="6123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id="{1834CAD7-EB96-9780-05C0-9472F0E37600}"/>
                  </a:ext>
                </a:extLst>
              </p:cNvPr>
              <p:cNvSpPr/>
              <p:nvPr/>
            </p:nvSpPr>
            <p:spPr>
              <a:xfrm>
                <a:off x="2405039" y="5876512"/>
                <a:ext cx="211195" cy="56672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BE1CC26D-2AF1-A340-3DC2-623C01FAE7E2}"/>
                  </a:ext>
                </a:extLst>
              </p:cNvPr>
              <p:cNvSpPr/>
              <p:nvPr/>
            </p:nvSpPr>
            <p:spPr>
              <a:xfrm>
                <a:off x="2999556" y="5310831"/>
                <a:ext cx="211195" cy="66529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2E48DEBA-9BC4-A272-9C0C-88A411083191}"/>
                  </a:ext>
                </a:extLst>
              </p:cNvPr>
              <p:cNvSpPr/>
              <p:nvPr/>
            </p:nvSpPr>
            <p:spPr>
              <a:xfrm>
                <a:off x="2772685" y="4958435"/>
                <a:ext cx="58031" cy="186909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57B1319E-EB70-58EE-8A4C-EE924A86168C}"/>
                  </a:ext>
                </a:extLst>
              </p:cNvPr>
              <p:cNvSpPr/>
              <p:nvPr/>
            </p:nvSpPr>
            <p:spPr>
              <a:xfrm>
                <a:off x="2768690" y="5519087"/>
                <a:ext cx="63214" cy="186909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C3884DD3-9685-B1BE-75A6-6479477AD6FC}"/>
                  </a:ext>
                </a:extLst>
              </p:cNvPr>
              <p:cNvSpPr/>
              <p:nvPr/>
            </p:nvSpPr>
            <p:spPr>
              <a:xfrm>
                <a:off x="2771979" y="4387899"/>
                <a:ext cx="58031" cy="186909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id="{5EFF2024-1C9D-41FD-51BE-640B5EE6B575}"/>
                  </a:ext>
                </a:extLst>
              </p:cNvPr>
              <p:cNvSpPr/>
              <p:nvPr/>
            </p:nvSpPr>
            <p:spPr>
              <a:xfrm>
                <a:off x="975889" y="4380637"/>
                <a:ext cx="58031" cy="186909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E05B9E32-F1E8-D984-0FFD-2D3333CF26BF}"/>
                  </a:ext>
                </a:extLst>
              </p:cNvPr>
              <p:cNvSpPr/>
              <p:nvPr/>
            </p:nvSpPr>
            <p:spPr>
              <a:xfrm>
                <a:off x="2719441" y="578586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5" name="Oval 534">
                <a:extLst>
                  <a:ext uri="{FF2B5EF4-FFF2-40B4-BE49-F238E27FC236}">
                    <a16:creationId xmlns:a16="http://schemas.microsoft.com/office/drawing/2014/main" id="{740170D3-33EB-A00E-088B-643558A1F1D5}"/>
                  </a:ext>
                </a:extLst>
              </p:cNvPr>
              <p:cNvSpPr/>
              <p:nvPr/>
            </p:nvSpPr>
            <p:spPr>
              <a:xfrm>
                <a:off x="2873499" y="5779164"/>
                <a:ext cx="49694" cy="47781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93" name="Group 1292">
              <a:extLst>
                <a:ext uri="{FF2B5EF4-FFF2-40B4-BE49-F238E27FC236}">
                  <a16:creationId xmlns:a16="http://schemas.microsoft.com/office/drawing/2014/main" id="{87F6A25D-8D0E-EF4B-DF12-62A610B89072}"/>
                </a:ext>
              </a:extLst>
            </p:cNvPr>
            <p:cNvGrpSpPr/>
            <p:nvPr/>
          </p:nvGrpSpPr>
          <p:grpSpPr>
            <a:xfrm>
              <a:off x="7603405" y="4303500"/>
              <a:ext cx="2232629" cy="1875679"/>
              <a:chOff x="7603405" y="4303500"/>
              <a:chExt cx="2232629" cy="1875679"/>
            </a:xfrm>
          </p:grpSpPr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DF606E3A-265F-98F2-1BD0-154A5214CD27}"/>
                  </a:ext>
                </a:extLst>
              </p:cNvPr>
              <p:cNvSpPr/>
              <p:nvPr/>
            </p:nvSpPr>
            <p:spPr>
              <a:xfrm>
                <a:off x="8201521" y="4417927"/>
                <a:ext cx="31131" cy="30083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2" name="Oval 621">
                <a:extLst>
                  <a:ext uri="{FF2B5EF4-FFF2-40B4-BE49-F238E27FC236}">
                    <a16:creationId xmlns:a16="http://schemas.microsoft.com/office/drawing/2014/main" id="{0E328808-18DD-0060-BE85-123CB9676AD0}"/>
                  </a:ext>
                </a:extLst>
              </p:cNvPr>
              <p:cNvSpPr/>
              <p:nvPr/>
            </p:nvSpPr>
            <p:spPr>
              <a:xfrm>
                <a:off x="8357586" y="4501003"/>
                <a:ext cx="31131" cy="30083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EB7190D5-C59B-B48B-1563-0FE8944DB996}"/>
                  </a:ext>
                </a:extLst>
              </p:cNvPr>
              <p:cNvSpPr/>
              <p:nvPr/>
            </p:nvSpPr>
            <p:spPr>
              <a:xfrm>
                <a:off x="8373151" y="4303500"/>
                <a:ext cx="31131" cy="30083"/>
              </a:xfrm>
              <a:prstGeom prst="ellipse">
                <a:avLst/>
              </a:prstGeom>
              <a:solidFill>
                <a:srgbClr val="02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4" name="Rectangle: Rounded Corners 623">
                <a:extLst>
                  <a:ext uri="{FF2B5EF4-FFF2-40B4-BE49-F238E27FC236}">
                    <a16:creationId xmlns:a16="http://schemas.microsoft.com/office/drawing/2014/main" id="{A913A120-20EB-FFF7-5B10-2D4DE4FF7EE0}"/>
                  </a:ext>
                </a:extLst>
              </p:cNvPr>
              <p:cNvSpPr/>
              <p:nvPr/>
            </p:nvSpPr>
            <p:spPr>
              <a:xfrm rot="18412881">
                <a:off x="9519459" y="6156442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5" name="Rectangle: Rounded Corners 624">
                <a:extLst>
                  <a:ext uri="{FF2B5EF4-FFF2-40B4-BE49-F238E27FC236}">
                    <a16:creationId xmlns:a16="http://schemas.microsoft.com/office/drawing/2014/main" id="{BE772738-5708-F0DC-BE3A-CA83785B781D}"/>
                  </a:ext>
                </a:extLst>
              </p:cNvPr>
              <p:cNvSpPr/>
              <p:nvPr/>
            </p:nvSpPr>
            <p:spPr>
              <a:xfrm rot="18412881">
                <a:off x="8784596" y="5483408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4" name="Rectangle: Rounded Corners 663">
                <a:extLst>
                  <a:ext uri="{FF2B5EF4-FFF2-40B4-BE49-F238E27FC236}">
                    <a16:creationId xmlns:a16="http://schemas.microsoft.com/office/drawing/2014/main" id="{592CD513-C808-7A16-C6FE-23824F193EEB}"/>
                  </a:ext>
                </a:extLst>
              </p:cNvPr>
              <p:cNvSpPr/>
              <p:nvPr/>
            </p:nvSpPr>
            <p:spPr>
              <a:xfrm rot="18412881">
                <a:off x="8936996" y="5635808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5" name="Rectangle: Rounded Corners 664">
                <a:extLst>
                  <a:ext uri="{FF2B5EF4-FFF2-40B4-BE49-F238E27FC236}">
                    <a16:creationId xmlns:a16="http://schemas.microsoft.com/office/drawing/2014/main" id="{C7A3D364-4F0E-834F-365A-47B9792E51E4}"/>
                  </a:ext>
                </a:extLst>
              </p:cNvPr>
              <p:cNvSpPr/>
              <p:nvPr/>
            </p:nvSpPr>
            <p:spPr>
              <a:xfrm rot="18412881">
                <a:off x="8204556" y="5682747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6" name="Rectangle: Rounded Corners 665">
                <a:extLst>
                  <a:ext uri="{FF2B5EF4-FFF2-40B4-BE49-F238E27FC236}">
                    <a16:creationId xmlns:a16="http://schemas.microsoft.com/office/drawing/2014/main" id="{C023B8A9-EDA3-58C5-315D-8EC32CD9663C}"/>
                  </a:ext>
                </a:extLst>
              </p:cNvPr>
              <p:cNvSpPr/>
              <p:nvPr/>
            </p:nvSpPr>
            <p:spPr>
              <a:xfrm rot="18412881">
                <a:off x="9379417" y="5068261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7" name="Rectangle: Rounded Corners 666">
                <a:extLst>
                  <a:ext uri="{FF2B5EF4-FFF2-40B4-BE49-F238E27FC236}">
                    <a16:creationId xmlns:a16="http://schemas.microsoft.com/office/drawing/2014/main" id="{F4CC1E17-FF1E-0AB5-601B-643939F22BC8}"/>
                  </a:ext>
                </a:extLst>
              </p:cNvPr>
              <p:cNvSpPr/>
              <p:nvPr/>
            </p:nvSpPr>
            <p:spPr>
              <a:xfrm rot="18412881">
                <a:off x="8242250" y="5120685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8" name="Rectangle: Rounded Corners 667">
                <a:extLst>
                  <a:ext uri="{FF2B5EF4-FFF2-40B4-BE49-F238E27FC236}">
                    <a16:creationId xmlns:a16="http://schemas.microsoft.com/office/drawing/2014/main" id="{14D74012-DA6F-0CD0-BFD2-4E3E1BD07EDC}"/>
                  </a:ext>
                </a:extLst>
              </p:cNvPr>
              <p:cNvSpPr/>
              <p:nvPr/>
            </p:nvSpPr>
            <p:spPr>
              <a:xfrm rot="18412881">
                <a:off x="8407317" y="4912047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9" name="Rectangle: Rounded Corners 668">
                <a:extLst>
                  <a:ext uri="{FF2B5EF4-FFF2-40B4-BE49-F238E27FC236}">
                    <a16:creationId xmlns:a16="http://schemas.microsoft.com/office/drawing/2014/main" id="{A4387D81-5A5C-E714-8DE6-EF08E2CC0D91}"/>
                  </a:ext>
                </a:extLst>
              </p:cNvPr>
              <p:cNvSpPr/>
              <p:nvPr/>
            </p:nvSpPr>
            <p:spPr>
              <a:xfrm rot="18412881">
                <a:off x="9527934" y="5476517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0" name="Rectangle: Rounded Corners 669">
                <a:extLst>
                  <a:ext uri="{FF2B5EF4-FFF2-40B4-BE49-F238E27FC236}">
                    <a16:creationId xmlns:a16="http://schemas.microsoft.com/office/drawing/2014/main" id="{A97C37A9-06AF-C9F2-A08A-B7ACC965B587}"/>
                  </a:ext>
                </a:extLst>
              </p:cNvPr>
              <p:cNvSpPr/>
              <p:nvPr/>
            </p:nvSpPr>
            <p:spPr>
              <a:xfrm rot="12798494">
                <a:off x="9610095" y="5643744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1" name="Rectangle: Rounded Corners 670">
                <a:extLst>
                  <a:ext uri="{FF2B5EF4-FFF2-40B4-BE49-F238E27FC236}">
                    <a16:creationId xmlns:a16="http://schemas.microsoft.com/office/drawing/2014/main" id="{9F43F0CE-3778-0155-EC81-72BEC0EDD362}"/>
                  </a:ext>
                </a:extLst>
              </p:cNvPr>
              <p:cNvSpPr/>
              <p:nvPr/>
            </p:nvSpPr>
            <p:spPr>
              <a:xfrm rot="12603424">
                <a:off x="7772324" y="5514651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2" name="Rectangle: Rounded Corners 671">
                <a:extLst>
                  <a:ext uri="{FF2B5EF4-FFF2-40B4-BE49-F238E27FC236}">
                    <a16:creationId xmlns:a16="http://schemas.microsoft.com/office/drawing/2014/main" id="{83E357BE-DF73-234C-E782-4CE15E80ECFA}"/>
                  </a:ext>
                </a:extLst>
              </p:cNvPr>
              <p:cNvSpPr/>
              <p:nvPr/>
            </p:nvSpPr>
            <p:spPr>
              <a:xfrm rot="12603424">
                <a:off x="8426865" y="5499575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9" name="Rectangle: Rounded Corners 828">
                <a:extLst>
                  <a:ext uri="{FF2B5EF4-FFF2-40B4-BE49-F238E27FC236}">
                    <a16:creationId xmlns:a16="http://schemas.microsoft.com/office/drawing/2014/main" id="{C68DB60E-FCB1-C433-001D-3FF8AB8D25AC}"/>
                  </a:ext>
                </a:extLst>
              </p:cNvPr>
              <p:cNvSpPr/>
              <p:nvPr/>
            </p:nvSpPr>
            <p:spPr>
              <a:xfrm rot="12603424">
                <a:off x="7815050" y="4957586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0" name="Rectangle: Rounded Corners 829">
                <a:extLst>
                  <a:ext uri="{FF2B5EF4-FFF2-40B4-BE49-F238E27FC236}">
                    <a16:creationId xmlns:a16="http://schemas.microsoft.com/office/drawing/2014/main" id="{6BDD8CC9-DA29-793F-15C2-64DA74D325FE}"/>
                  </a:ext>
                </a:extLst>
              </p:cNvPr>
              <p:cNvSpPr/>
              <p:nvPr/>
            </p:nvSpPr>
            <p:spPr>
              <a:xfrm rot="12603424">
                <a:off x="7603405" y="5651975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1" name="Rectangle: Rounded Corners 830">
                <a:extLst>
                  <a:ext uri="{FF2B5EF4-FFF2-40B4-BE49-F238E27FC236}">
                    <a16:creationId xmlns:a16="http://schemas.microsoft.com/office/drawing/2014/main" id="{386B310D-FD99-FF09-9760-A62DB84E6D73}"/>
                  </a:ext>
                </a:extLst>
              </p:cNvPr>
              <p:cNvSpPr/>
              <p:nvPr/>
            </p:nvSpPr>
            <p:spPr>
              <a:xfrm rot="18263728">
                <a:off x="7603924" y="4994887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0" name="Rectangle: Rounded Corners 959">
                <a:extLst>
                  <a:ext uri="{FF2B5EF4-FFF2-40B4-BE49-F238E27FC236}">
                    <a16:creationId xmlns:a16="http://schemas.microsoft.com/office/drawing/2014/main" id="{4E5FFD62-F1DB-3AA8-F928-AB266B5DA8F6}"/>
                  </a:ext>
                </a:extLst>
              </p:cNvPr>
              <p:cNvSpPr/>
              <p:nvPr/>
            </p:nvSpPr>
            <p:spPr>
              <a:xfrm rot="12603424">
                <a:off x="9661068" y="4972662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1" name="Rectangle: Rounded Corners 960">
                <a:extLst>
                  <a:ext uri="{FF2B5EF4-FFF2-40B4-BE49-F238E27FC236}">
                    <a16:creationId xmlns:a16="http://schemas.microsoft.com/office/drawing/2014/main" id="{E493B8C9-938E-5181-CBD9-4C94256D97CB}"/>
                  </a:ext>
                </a:extLst>
              </p:cNvPr>
              <p:cNvSpPr/>
              <p:nvPr/>
            </p:nvSpPr>
            <p:spPr>
              <a:xfrm rot="12603424">
                <a:off x="9577354" y="5104516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83" name="Rectangle: Rounded Corners 1282">
                <a:extLst>
                  <a:ext uri="{FF2B5EF4-FFF2-40B4-BE49-F238E27FC236}">
                    <a16:creationId xmlns:a16="http://schemas.microsoft.com/office/drawing/2014/main" id="{5917A02F-BA60-D3C8-DA0E-F0CF7CBA46D7}"/>
                  </a:ext>
                </a:extLst>
              </p:cNvPr>
              <p:cNvSpPr/>
              <p:nvPr/>
            </p:nvSpPr>
            <p:spPr>
              <a:xfrm rot="5759045" flipH="1">
                <a:off x="9482918" y="4572201"/>
                <a:ext cx="22914" cy="58979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84" name="Rectangle: Rounded Corners 1283">
                <a:extLst>
                  <a:ext uri="{FF2B5EF4-FFF2-40B4-BE49-F238E27FC236}">
                    <a16:creationId xmlns:a16="http://schemas.microsoft.com/office/drawing/2014/main" id="{B69F86C6-6C27-4475-D6F9-F4334BE9CFF8}"/>
                  </a:ext>
                </a:extLst>
              </p:cNvPr>
              <p:cNvSpPr/>
              <p:nvPr/>
            </p:nvSpPr>
            <p:spPr>
              <a:xfrm rot="18412881">
                <a:off x="9813297" y="4438400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85" name="Rectangle: Rounded Corners 1284">
                <a:extLst>
                  <a:ext uri="{FF2B5EF4-FFF2-40B4-BE49-F238E27FC236}">
                    <a16:creationId xmlns:a16="http://schemas.microsoft.com/office/drawing/2014/main" id="{93714141-031D-5BAF-E2F5-A69EC85EBBB9}"/>
                  </a:ext>
                </a:extLst>
              </p:cNvPr>
              <p:cNvSpPr/>
              <p:nvPr/>
            </p:nvSpPr>
            <p:spPr>
              <a:xfrm rot="18412881">
                <a:off x="7990980" y="4441423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86" name="Rectangle: Rounded Corners 1285">
                <a:extLst>
                  <a:ext uri="{FF2B5EF4-FFF2-40B4-BE49-F238E27FC236}">
                    <a16:creationId xmlns:a16="http://schemas.microsoft.com/office/drawing/2014/main" id="{69F02B2C-B1D6-EB23-1022-26D4B8E5C8A8}"/>
                  </a:ext>
                </a:extLst>
              </p:cNvPr>
              <p:cNvSpPr/>
              <p:nvPr/>
            </p:nvSpPr>
            <p:spPr>
              <a:xfrm rot="18412881">
                <a:off x="7619398" y="4358470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87" name="Rectangle: Rounded Corners 1286">
                <a:extLst>
                  <a:ext uri="{FF2B5EF4-FFF2-40B4-BE49-F238E27FC236}">
                    <a16:creationId xmlns:a16="http://schemas.microsoft.com/office/drawing/2014/main" id="{AC44690E-DC01-6086-8CFF-9D701261B308}"/>
                  </a:ext>
                </a:extLst>
              </p:cNvPr>
              <p:cNvSpPr/>
              <p:nvPr/>
            </p:nvSpPr>
            <p:spPr>
              <a:xfrm rot="18412881">
                <a:off x="7771798" y="4510870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88" name="Rectangle: Rounded Corners 1287">
                <a:extLst>
                  <a:ext uri="{FF2B5EF4-FFF2-40B4-BE49-F238E27FC236}">
                    <a16:creationId xmlns:a16="http://schemas.microsoft.com/office/drawing/2014/main" id="{157C4750-AB45-7DF3-CE52-9E3B8C5727D1}"/>
                  </a:ext>
                </a:extLst>
              </p:cNvPr>
              <p:cNvSpPr/>
              <p:nvPr/>
            </p:nvSpPr>
            <p:spPr>
              <a:xfrm rot="18412881">
                <a:off x="8427117" y="4391651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89" name="Rectangle: Rounded Corners 1288">
                <a:extLst>
                  <a:ext uri="{FF2B5EF4-FFF2-40B4-BE49-F238E27FC236}">
                    <a16:creationId xmlns:a16="http://schemas.microsoft.com/office/drawing/2014/main" id="{BAEE5978-1357-F0D0-CEB6-6A42C1B4B32B}"/>
                  </a:ext>
                </a:extLst>
              </p:cNvPr>
              <p:cNvSpPr/>
              <p:nvPr/>
            </p:nvSpPr>
            <p:spPr>
              <a:xfrm rot="18412881">
                <a:off x="8235688" y="4928168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90" name="Rectangle: Rounded Corners 1289">
                <a:extLst>
                  <a:ext uri="{FF2B5EF4-FFF2-40B4-BE49-F238E27FC236}">
                    <a16:creationId xmlns:a16="http://schemas.microsoft.com/office/drawing/2014/main" id="{B3141E0F-4929-8AAB-2CD2-57A435175B6E}"/>
                  </a:ext>
                </a:extLst>
              </p:cNvPr>
              <p:cNvSpPr/>
              <p:nvPr/>
            </p:nvSpPr>
            <p:spPr>
              <a:xfrm rot="18412881">
                <a:off x="9038623" y="5573860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91" name="Rectangle: Rounded Corners 1290">
                <a:extLst>
                  <a:ext uri="{FF2B5EF4-FFF2-40B4-BE49-F238E27FC236}">
                    <a16:creationId xmlns:a16="http://schemas.microsoft.com/office/drawing/2014/main" id="{E302040D-AAA8-894E-71A8-252712DBF715}"/>
                  </a:ext>
                </a:extLst>
              </p:cNvPr>
              <p:cNvSpPr/>
              <p:nvPr/>
            </p:nvSpPr>
            <p:spPr>
              <a:xfrm rot="18412881">
                <a:off x="8800259" y="5666578"/>
                <a:ext cx="25257" cy="2021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A9E1FCCC-3D29-F3E7-9ABE-4DDDE5050AF7}"/>
              </a:ext>
            </a:extLst>
          </p:cNvPr>
          <p:cNvGrpSpPr/>
          <p:nvPr/>
        </p:nvGrpSpPr>
        <p:grpSpPr>
          <a:xfrm>
            <a:off x="1788570" y="5024301"/>
            <a:ext cx="1382013" cy="285125"/>
            <a:chOff x="1788570" y="5024301"/>
            <a:chExt cx="1382013" cy="285125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5434CAFB-2E04-6A9A-1388-A4A06A6AE827}"/>
                </a:ext>
              </a:extLst>
            </p:cNvPr>
            <p:cNvSpPr/>
            <p:nvPr/>
          </p:nvSpPr>
          <p:spPr>
            <a:xfrm>
              <a:off x="1788570" y="5028909"/>
              <a:ext cx="289231" cy="2805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5A1FFD-269C-20A8-C59B-720AF69D772E}"/>
                </a:ext>
              </a:extLst>
            </p:cNvPr>
            <p:cNvSpPr txBox="1"/>
            <p:nvPr/>
          </p:nvSpPr>
          <p:spPr>
            <a:xfrm>
              <a:off x="2168304" y="5024301"/>
              <a:ext cx="1002279" cy="2794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 noProof="0" dirty="0">
                  <a:solidFill>
                    <a:schemeClr val="tx1"/>
                  </a:solidFill>
                </a:rPr>
                <a:t>CO</a:t>
              </a:r>
              <a:r>
                <a:rPr lang="en-GB" sz="1600" baseline="-25000" noProof="0" dirty="0">
                  <a:solidFill>
                    <a:schemeClr val="tx1"/>
                  </a:solidFill>
                </a:rPr>
                <a:t>2</a:t>
              </a:r>
              <a:r>
                <a:rPr lang="en-GB" sz="1600" noProof="0" dirty="0">
                  <a:solidFill>
                    <a:schemeClr val="tx1"/>
                  </a:solidFill>
                </a:rPr>
                <a:t> (gas)</a:t>
              </a:r>
            </a:p>
          </p:txBody>
        </p: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4A603E64-2E3E-4E26-BB9A-8F4CC838DDE2}"/>
              </a:ext>
            </a:extLst>
          </p:cNvPr>
          <p:cNvGrpSpPr/>
          <p:nvPr/>
        </p:nvGrpSpPr>
        <p:grpSpPr>
          <a:xfrm>
            <a:off x="3330028" y="5006656"/>
            <a:ext cx="1382013" cy="311773"/>
            <a:chOff x="3330028" y="5006656"/>
            <a:chExt cx="1382013" cy="311773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F09B0C45-6257-5864-C76E-80D73A0A4E96}"/>
                </a:ext>
              </a:extLst>
            </p:cNvPr>
            <p:cNvSpPr/>
            <p:nvPr/>
          </p:nvSpPr>
          <p:spPr>
            <a:xfrm>
              <a:off x="3330028" y="5006656"/>
              <a:ext cx="289231" cy="280517"/>
            </a:xfrm>
            <a:prstGeom prst="ellipse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rgbClr val="0070C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B5DA1E-6056-40D5-46E9-76BCC9D75EE3}"/>
                </a:ext>
              </a:extLst>
            </p:cNvPr>
            <p:cNvSpPr txBox="1"/>
            <p:nvPr/>
          </p:nvSpPr>
          <p:spPr>
            <a:xfrm>
              <a:off x="3709762" y="5038970"/>
              <a:ext cx="1002279" cy="2794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 noProof="0" dirty="0"/>
                <a:t>Brine</a:t>
              </a:r>
              <a:r>
                <a:rPr lang="en-GB" sz="1600" noProof="0" dirty="0">
                  <a:solidFill>
                    <a:schemeClr val="tx1"/>
                  </a:solidFill>
                </a:rPr>
                <a:t> (liquid)</a:t>
              </a:r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D2D988F6-445F-5DED-AA50-10F4941C023A}"/>
              </a:ext>
            </a:extLst>
          </p:cNvPr>
          <p:cNvGrpSpPr/>
          <p:nvPr/>
        </p:nvGrpSpPr>
        <p:grpSpPr>
          <a:xfrm>
            <a:off x="5125317" y="5029171"/>
            <a:ext cx="1992377" cy="289258"/>
            <a:chOff x="5125317" y="5029171"/>
            <a:chExt cx="1992377" cy="289258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53E6AAA-1342-B2FE-04D9-75FF38A518B5}"/>
                </a:ext>
              </a:extLst>
            </p:cNvPr>
            <p:cNvSpPr/>
            <p:nvPr/>
          </p:nvSpPr>
          <p:spPr>
            <a:xfrm>
              <a:off x="5125317" y="5029171"/>
              <a:ext cx="289231" cy="28051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0BEA50-B7A7-9F17-E0F4-8BF98684F0F2}"/>
                </a:ext>
              </a:extLst>
            </p:cNvPr>
            <p:cNvSpPr txBox="1"/>
            <p:nvPr/>
          </p:nvSpPr>
          <p:spPr>
            <a:xfrm>
              <a:off x="5505051" y="5038970"/>
              <a:ext cx="1612643" cy="2794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 noProof="0" dirty="0"/>
                <a:t>Water</a:t>
              </a:r>
              <a:r>
                <a:rPr lang="en-GB" sz="1600" noProof="0" dirty="0">
                  <a:solidFill>
                    <a:schemeClr val="tx1"/>
                  </a:solidFill>
                </a:rPr>
                <a:t> vapour(gas)</a:t>
              </a:r>
            </a:p>
          </p:txBody>
        </p:sp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1DB359F7-9F22-20B4-0113-8AF956ACB059}"/>
              </a:ext>
            </a:extLst>
          </p:cNvPr>
          <p:cNvGrpSpPr/>
          <p:nvPr/>
        </p:nvGrpSpPr>
        <p:grpSpPr>
          <a:xfrm>
            <a:off x="7413617" y="5024301"/>
            <a:ext cx="1329151" cy="296691"/>
            <a:chOff x="7413617" y="5024301"/>
            <a:chExt cx="1329151" cy="296691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62DBB971-844F-7471-A3E9-E11C45D8883B}"/>
                </a:ext>
              </a:extLst>
            </p:cNvPr>
            <p:cNvSpPr/>
            <p:nvPr/>
          </p:nvSpPr>
          <p:spPr>
            <a:xfrm>
              <a:off x="7413617" y="5024301"/>
              <a:ext cx="289231" cy="280517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1E4FDF-0D8F-BFE6-9A78-0CD54786CE47}"/>
                </a:ext>
              </a:extLst>
            </p:cNvPr>
            <p:cNvSpPr txBox="1"/>
            <p:nvPr/>
          </p:nvSpPr>
          <p:spPr>
            <a:xfrm>
              <a:off x="7793351" y="5041533"/>
              <a:ext cx="949417" cy="2794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 noProof="0" dirty="0"/>
                <a:t>NaCl</a:t>
              </a:r>
              <a:r>
                <a:rPr lang="en-GB" sz="1600" noProof="0" dirty="0">
                  <a:solidFill>
                    <a:schemeClr val="tx1"/>
                  </a:solidFill>
                </a:rPr>
                <a:t> (solid)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D5CAFA-161D-7A95-73DF-BD5A058709B3}"/>
              </a:ext>
            </a:extLst>
          </p:cNvPr>
          <p:cNvGrpSpPr/>
          <p:nvPr/>
        </p:nvGrpSpPr>
        <p:grpSpPr>
          <a:xfrm>
            <a:off x="1031388" y="2558732"/>
            <a:ext cx="2527195" cy="2105322"/>
            <a:chOff x="1878794" y="3191122"/>
            <a:chExt cx="2527195" cy="2105322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F219F45B-29D4-8E83-A76F-CEEF88C9FC86}"/>
                </a:ext>
              </a:extLst>
            </p:cNvPr>
            <p:cNvGrpSpPr/>
            <p:nvPr/>
          </p:nvGrpSpPr>
          <p:grpSpPr>
            <a:xfrm>
              <a:off x="1878794" y="3191122"/>
              <a:ext cx="2527195" cy="2105322"/>
              <a:chOff x="4937932" y="1394994"/>
              <a:chExt cx="2527195" cy="210532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F6FBD33-CB9C-3467-E17D-DEADB1EA348D}"/>
                  </a:ext>
                </a:extLst>
              </p:cNvPr>
              <p:cNvGrpSpPr/>
              <p:nvPr/>
            </p:nvGrpSpPr>
            <p:grpSpPr>
              <a:xfrm>
                <a:off x="4946340" y="1394994"/>
                <a:ext cx="2518787" cy="2105322"/>
                <a:chOff x="2194980" y="1409600"/>
                <a:chExt cx="3830923" cy="3166325"/>
              </a:xfrm>
            </p:grpSpPr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E373BE10-3376-AA8C-90DC-59C534F0B923}"/>
                    </a:ext>
                  </a:extLst>
                </p:cNvPr>
                <p:cNvSpPr/>
                <p:nvPr/>
              </p:nvSpPr>
              <p:spPr>
                <a:xfrm>
                  <a:off x="2505207" y="1409600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22ADB10E-AF81-E929-67A7-96B877A5EF7A}"/>
                    </a:ext>
                  </a:extLst>
                </p:cNvPr>
                <p:cNvSpPr/>
                <p:nvPr/>
              </p:nvSpPr>
              <p:spPr>
                <a:xfrm>
                  <a:off x="2505188" y="2275036"/>
                  <a:ext cx="570015" cy="570016"/>
                </a:xfrm>
                <a:prstGeom prst="ellips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E68FB764-F644-A7E2-9255-8BB22AF10A9A}"/>
                    </a:ext>
                  </a:extLst>
                </p:cNvPr>
                <p:cNvSpPr/>
                <p:nvPr/>
              </p:nvSpPr>
              <p:spPr>
                <a:xfrm>
                  <a:off x="2505186" y="3140472"/>
                  <a:ext cx="570015" cy="570016"/>
                </a:xfrm>
                <a:prstGeom prst="ellips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511DE67F-B8CC-6A79-EBCD-ECFDED1D7340}"/>
                    </a:ext>
                  </a:extLst>
                </p:cNvPr>
                <p:cNvSpPr/>
                <p:nvPr/>
              </p:nvSpPr>
              <p:spPr>
                <a:xfrm>
                  <a:off x="2505185" y="4005908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C756043-6A6F-B526-1629-D16EDD0555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33046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81E43B9C-BBFD-0C3D-FF0C-1BBA2EA00F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4171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EB4A6D93-A274-16CE-A377-4D58C4E40E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33027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6F63C9F3-528A-3E95-1AED-5F56BFBA5E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4152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C826CC50-4D7B-332D-E3D4-3E7297AACA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33027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6D3765CD-9649-ED0C-C695-F5260BF05D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4152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EFD83DD2-43F2-934E-E6FF-E04B70A1D887}"/>
                    </a:ext>
                  </a:extLst>
                </p:cNvPr>
                <p:cNvSpPr/>
                <p:nvPr/>
              </p:nvSpPr>
              <p:spPr>
                <a:xfrm>
                  <a:off x="3385392" y="1409600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53EA3114-E46E-1165-2F95-D5F426216F37}"/>
                    </a:ext>
                  </a:extLst>
                </p:cNvPr>
                <p:cNvSpPr/>
                <p:nvPr/>
              </p:nvSpPr>
              <p:spPr>
                <a:xfrm>
                  <a:off x="3385373" y="2275036"/>
                  <a:ext cx="570015" cy="570016"/>
                </a:xfrm>
                <a:prstGeom prst="ellips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08291A84-AF99-9B51-4D42-56DBE0E65D4E}"/>
                    </a:ext>
                  </a:extLst>
                </p:cNvPr>
                <p:cNvSpPr/>
                <p:nvPr/>
              </p:nvSpPr>
              <p:spPr>
                <a:xfrm>
                  <a:off x="3385371" y="3140472"/>
                  <a:ext cx="570015" cy="570016"/>
                </a:xfrm>
                <a:prstGeom prst="ellips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D371790D-92F8-E16F-B9F0-7A5D26B0D759}"/>
                    </a:ext>
                  </a:extLst>
                </p:cNvPr>
                <p:cNvSpPr/>
                <p:nvPr/>
              </p:nvSpPr>
              <p:spPr>
                <a:xfrm>
                  <a:off x="3385370" y="4005908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87DAD511-60C4-113E-76CD-AE5AF8F0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13231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23C018FB-3D49-269D-BF41-3F786C3A34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24356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B5514F03-5A11-4A7A-1D90-BF64D91E4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13212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640BB593-4952-2AAE-DBC3-76C6B99465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24337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86D7E908-9A83-F260-8576-D41D3632E3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13212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501612B-2CDC-8A6E-BC6C-B9E0F27B04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24337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7CEF68E2-B0E2-A6AA-2103-E4458C3896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165333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FB6529A6-3841-9F22-2942-880C1AB931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176128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B7AAEF05-C2F8-A435-1080-CA850641D1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25133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0C8D8C81-DB34-13F3-D10F-2E7D267768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26212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FEF6D4D5-E875-C626-F98B-296512AA0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339141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FAB47DC4-325F-EB66-D48F-11DAA720E3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349936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186DDC99-FC8A-090D-41F2-716B8ADC5A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42405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id="{D483296F-7E5B-E16E-D8D7-6268ACE8D7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75200" y="43484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>
                  <a:extLst>
                    <a:ext uri="{FF2B5EF4-FFF2-40B4-BE49-F238E27FC236}">
                      <a16:creationId xmlns:a16="http://schemas.microsoft.com/office/drawing/2014/main" id="{2CFD3FE3-18E5-F03E-1D3A-CC238FED2E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166389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D080A7BE-E1AA-A53A-8113-B8D75901CF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177184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1E4FD0DB-B2AB-8554-C43D-3172156565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4980" y="2504937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>
                  <a:extLst>
                    <a:ext uri="{FF2B5EF4-FFF2-40B4-BE49-F238E27FC236}">
                      <a16:creationId xmlns:a16="http://schemas.microsoft.com/office/drawing/2014/main" id="{1E4278D2-04EE-AF06-96FA-7DE0A86497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26318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0A4370A8-D493-9DE4-AA12-54101D3B54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340197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DF4772DF-7FE6-21F9-550F-9AEDC0F9D3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350992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C4558E2D-53C8-F4AC-7E72-F704BAF653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425106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FA02885E-2118-6A62-4C3D-77FB2B2729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95015" y="43590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02DB5E3A-01C2-8EA7-DF02-96C15485D019}"/>
                    </a:ext>
                  </a:extLst>
                </p:cNvPr>
                <p:cNvSpPr/>
                <p:nvPr/>
              </p:nvSpPr>
              <p:spPr>
                <a:xfrm>
                  <a:off x="4265555" y="1409600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3DCCDBC0-E38B-CE21-A42C-0BA0012F1D37}"/>
                    </a:ext>
                  </a:extLst>
                </p:cNvPr>
                <p:cNvSpPr/>
                <p:nvPr/>
              </p:nvSpPr>
              <p:spPr>
                <a:xfrm>
                  <a:off x="4265536" y="2275036"/>
                  <a:ext cx="570015" cy="570016"/>
                </a:xfrm>
                <a:prstGeom prst="ellips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71380F57-6849-D026-B96D-1AD5EF77B5D0}"/>
                    </a:ext>
                  </a:extLst>
                </p:cNvPr>
                <p:cNvSpPr/>
                <p:nvPr/>
              </p:nvSpPr>
              <p:spPr>
                <a:xfrm>
                  <a:off x="4265534" y="3140472"/>
                  <a:ext cx="570015" cy="570016"/>
                </a:xfrm>
                <a:prstGeom prst="ellips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EEFAAE30-162B-25D0-040B-A85CA3A7ADDA}"/>
                    </a:ext>
                  </a:extLst>
                </p:cNvPr>
                <p:cNvSpPr/>
                <p:nvPr/>
              </p:nvSpPr>
              <p:spPr>
                <a:xfrm>
                  <a:off x="4265533" y="4005908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2F42897F-20AF-F248-7A87-0EB30CE1C4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93394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514275E6-9A43-381B-54B9-1D65F669EC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4519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>
                  <a:extLst>
                    <a:ext uri="{FF2B5EF4-FFF2-40B4-BE49-F238E27FC236}">
                      <a16:creationId xmlns:a16="http://schemas.microsoft.com/office/drawing/2014/main" id="{E03F79C3-B7BF-7958-126B-94D91A9822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93375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>
                  <a:extLst>
                    <a:ext uri="{FF2B5EF4-FFF2-40B4-BE49-F238E27FC236}">
                      <a16:creationId xmlns:a16="http://schemas.microsoft.com/office/drawing/2014/main" id="{4F80F6E1-6EBE-5776-CD75-5EC26BF2A8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4500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F5E37D35-8335-BE85-1639-8BE0A0C9C5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493375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B22DEA2A-D3C6-8A3B-3679-3E27E755A8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4500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5" name="Oval 234">
                  <a:extLst>
                    <a:ext uri="{FF2B5EF4-FFF2-40B4-BE49-F238E27FC236}">
                      <a16:creationId xmlns:a16="http://schemas.microsoft.com/office/drawing/2014/main" id="{FD2ECDD3-89A3-47F3-8FB5-CBEF6DB3C194}"/>
                    </a:ext>
                  </a:extLst>
                </p:cNvPr>
                <p:cNvSpPr/>
                <p:nvPr/>
              </p:nvSpPr>
              <p:spPr>
                <a:xfrm>
                  <a:off x="5145740" y="1409600"/>
                  <a:ext cx="570015" cy="570016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6" name="Oval 235">
                  <a:extLst>
                    <a:ext uri="{FF2B5EF4-FFF2-40B4-BE49-F238E27FC236}">
                      <a16:creationId xmlns:a16="http://schemas.microsoft.com/office/drawing/2014/main" id="{8CC98A12-94CD-C149-E46E-D0BE8171F332}"/>
                    </a:ext>
                  </a:extLst>
                </p:cNvPr>
                <p:cNvSpPr/>
                <p:nvPr/>
              </p:nvSpPr>
              <p:spPr>
                <a:xfrm>
                  <a:off x="5145721" y="2275036"/>
                  <a:ext cx="570015" cy="570016"/>
                </a:xfrm>
                <a:prstGeom prst="ellips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50236AA7-EBEC-2102-D14B-58479351B8E1}"/>
                    </a:ext>
                  </a:extLst>
                </p:cNvPr>
                <p:cNvSpPr/>
                <p:nvPr/>
              </p:nvSpPr>
              <p:spPr>
                <a:xfrm>
                  <a:off x="5145719" y="3140472"/>
                  <a:ext cx="570015" cy="570016"/>
                </a:xfrm>
                <a:prstGeom prst="ellipse">
                  <a:avLst/>
                </a:prstGeom>
                <a:solidFill>
                  <a:srgbClr val="035AB5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FB8DE90C-BAB9-A70B-411C-3D14EFDB17A6}"/>
                    </a:ext>
                  </a:extLst>
                </p:cNvPr>
                <p:cNvSpPr/>
                <p:nvPr/>
              </p:nvSpPr>
              <p:spPr>
                <a:xfrm>
                  <a:off x="5145719" y="4005908"/>
                  <a:ext cx="570015" cy="570017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048EA1E4-3BA2-40EC-269D-03CFC49A1A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3579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>
                  <a:extLst>
                    <a:ext uri="{FF2B5EF4-FFF2-40B4-BE49-F238E27FC236}">
                      <a16:creationId xmlns:a16="http://schemas.microsoft.com/office/drawing/2014/main" id="{6C88C748-BD67-C958-8C60-455B3C990B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84704" y="1979616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>
                  <a:extLst>
                    <a:ext uri="{FF2B5EF4-FFF2-40B4-BE49-F238E27FC236}">
                      <a16:creationId xmlns:a16="http://schemas.microsoft.com/office/drawing/2014/main" id="{0DD4343C-F997-F280-6A1C-464E5FEF6E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3560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>
                  <a:extLst>
                    <a:ext uri="{FF2B5EF4-FFF2-40B4-BE49-F238E27FC236}">
                      <a16:creationId xmlns:a16="http://schemas.microsoft.com/office/drawing/2014/main" id="{8E8BA5D6-1418-EAA4-AA1F-D3CC5142D4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84685" y="2845052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DF63A26D-194C-0475-A95D-C561124903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3560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49B421CE-FB1F-8011-C40E-852FA3CCA1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84685" y="3710488"/>
                  <a:ext cx="19" cy="2954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id="{22116980-DB87-0F01-0175-40A39447DF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165333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99592671-E275-22FD-A352-BDF77DA555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176128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FB3CA0AA-6822-9613-89DE-DE713A39CA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25133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EF6EEBBF-B1F9-5550-C8E9-907A4C3B3E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26212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id="{17DA8529-CBE0-CD66-5922-FDD86799F5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339141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id="{FDB9330B-C954-9572-460A-461A827A0A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349936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BD3A7E8B-C3EB-7C18-3731-7CFEA37D9A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42405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91DB0374-00E5-28F4-66A7-8812E96A04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5548" y="43484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364DAF3A-461C-B898-8B7A-CD7067BED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166389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ECDFCE41-DD71-BEE4-5A3E-3E5199F51F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1771840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072FBD88-1B99-CC9A-034F-0375C21228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252386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4B7AD04C-9731-5CED-F554-FC83E9B0A9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26318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>
                  <a:extLst>
                    <a:ext uri="{FF2B5EF4-FFF2-40B4-BE49-F238E27FC236}">
                      <a16:creationId xmlns:a16="http://schemas.microsoft.com/office/drawing/2014/main" id="{52071D12-506B-66B5-0DF7-7D3C6666A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340197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38D1E7AC-9E31-76E8-D662-446B265575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3509925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2FF61EE2-2D4C-E868-5257-2DFA1C0ACC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425106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>
                  <a:extLst>
                    <a:ext uri="{FF2B5EF4-FFF2-40B4-BE49-F238E27FC236}">
                      <a16:creationId xmlns:a16="http://schemas.microsoft.com/office/drawing/2014/main" id="{5F5D7D97-D75A-A2C7-AD2B-892B10165E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5363" y="4359011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>
                  <a:extLst>
                    <a:ext uri="{FF2B5EF4-FFF2-40B4-BE49-F238E27FC236}">
                      <a16:creationId xmlns:a16="http://schemas.microsoft.com/office/drawing/2014/main" id="{703B5E46-C5F9-63FE-2F12-8030515A4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165333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>
                  <a:extLst>
                    <a:ext uri="{FF2B5EF4-FFF2-40B4-BE49-F238E27FC236}">
                      <a16:creationId xmlns:a16="http://schemas.microsoft.com/office/drawing/2014/main" id="{D770C1CD-2A68-8AC3-3F1F-F5E269AE5C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1761283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B83CC97D-F0C7-A9B5-63FA-46E56C93C1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25133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>
                  <a:extLst>
                    <a:ext uri="{FF2B5EF4-FFF2-40B4-BE49-F238E27FC236}">
                      <a16:creationId xmlns:a16="http://schemas.microsoft.com/office/drawing/2014/main" id="{EB4D3C60-9E75-7ED3-77CE-E8808F8F63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26212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>
                  <a:extLst>
                    <a:ext uri="{FF2B5EF4-FFF2-40B4-BE49-F238E27FC236}">
                      <a16:creationId xmlns:a16="http://schemas.microsoft.com/office/drawing/2014/main" id="{E4FB94DD-F2AE-50AF-8848-DF5D07676C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339141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03826852-0A4E-3026-B05E-949B4075C6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3499368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>
                  <a:extLst>
                    <a:ext uri="{FF2B5EF4-FFF2-40B4-BE49-F238E27FC236}">
                      <a16:creationId xmlns:a16="http://schemas.microsoft.com/office/drawing/2014/main" id="{881CBCD8-2D28-792C-F8D4-040A5C6C2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424050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>
                  <a:extLst>
                    <a:ext uri="{FF2B5EF4-FFF2-40B4-BE49-F238E27FC236}">
                      <a16:creationId xmlns:a16="http://schemas.microsoft.com/office/drawing/2014/main" id="{681CF7AC-97CB-704A-40AD-8495016F5E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15733" y="4348454"/>
                  <a:ext cx="31017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F0CA2A2-50DD-0E42-09D9-DD4743C139CB}"/>
                  </a:ext>
                </a:extLst>
              </p:cNvPr>
              <p:cNvSpPr/>
              <p:nvPr/>
            </p:nvSpPr>
            <p:spPr>
              <a:xfrm>
                <a:off x="5516643" y="2138639"/>
                <a:ext cx="203933" cy="52695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2D66287-A5D7-F05E-EAD1-3901E0CCCF4E}"/>
                  </a:ext>
                </a:extLst>
              </p:cNvPr>
              <p:cNvSpPr/>
              <p:nvPr/>
            </p:nvSpPr>
            <p:spPr>
              <a:xfrm>
                <a:off x="4937948" y="2732099"/>
                <a:ext cx="203933" cy="52695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499E904-5E2A-C9A9-A4A3-A34CDF4E96A1}"/>
                  </a:ext>
                </a:extLst>
              </p:cNvPr>
              <p:cNvSpPr/>
              <p:nvPr/>
            </p:nvSpPr>
            <p:spPr>
              <a:xfrm>
                <a:off x="7252780" y="2138639"/>
                <a:ext cx="203933" cy="52695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77B5C80-6C35-398B-0BCC-E8057C8136F5}"/>
                  </a:ext>
                </a:extLst>
              </p:cNvPr>
              <p:cNvSpPr/>
              <p:nvPr/>
            </p:nvSpPr>
            <p:spPr>
              <a:xfrm>
                <a:off x="6674053" y="2724438"/>
                <a:ext cx="203933" cy="52695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767EC32-9E4C-D76F-16B2-97DAE1CE76AB}"/>
                  </a:ext>
                </a:extLst>
              </p:cNvPr>
              <p:cNvSpPr/>
              <p:nvPr/>
            </p:nvSpPr>
            <p:spPr>
              <a:xfrm>
                <a:off x="6095357" y="2729337"/>
                <a:ext cx="203933" cy="52695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4131F76-1558-5C78-3CA8-DD09CB9EC736}"/>
                  </a:ext>
                </a:extLst>
              </p:cNvPr>
              <p:cNvSpPr/>
              <p:nvPr/>
            </p:nvSpPr>
            <p:spPr>
              <a:xfrm>
                <a:off x="6467544" y="2356997"/>
                <a:ext cx="54061" cy="188872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F01AD16-8A48-1E63-D00A-0ED2224C6A7A}"/>
                  </a:ext>
                </a:extLst>
              </p:cNvPr>
              <p:cNvSpPr/>
              <p:nvPr/>
            </p:nvSpPr>
            <p:spPr>
              <a:xfrm>
                <a:off x="5297188" y="2353219"/>
                <a:ext cx="71729" cy="188872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C5619A7-1E7E-E5BB-44A3-4342BFF5A641}"/>
                  </a:ext>
                </a:extLst>
              </p:cNvPr>
              <p:cNvSpPr/>
              <p:nvPr/>
            </p:nvSpPr>
            <p:spPr>
              <a:xfrm>
                <a:off x="5886758" y="2353219"/>
                <a:ext cx="53839" cy="188872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E3CDB84-DFD3-3EF7-A1B1-6F214C0B0058}"/>
                  </a:ext>
                </a:extLst>
              </p:cNvPr>
              <p:cNvSpPr/>
              <p:nvPr/>
            </p:nvSpPr>
            <p:spPr>
              <a:xfrm>
                <a:off x="6674053" y="2138400"/>
                <a:ext cx="203933" cy="52695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B363AED-68DD-E194-7696-A36A4C367C34}"/>
                  </a:ext>
                </a:extLst>
              </p:cNvPr>
              <p:cNvSpPr/>
              <p:nvPr/>
            </p:nvSpPr>
            <p:spPr>
              <a:xfrm>
                <a:off x="5525216" y="3287251"/>
                <a:ext cx="203933" cy="5269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CF462A0-54F6-4D7E-D6B8-ECD811F84CAD}"/>
                  </a:ext>
                </a:extLst>
              </p:cNvPr>
              <p:cNvSpPr/>
              <p:nvPr/>
            </p:nvSpPr>
            <p:spPr>
              <a:xfrm>
                <a:off x="4941742" y="3288054"/>
                <a:ext cx="203933" cy="6474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EFDA56A-CE4C-5749-05AD-4C038C1C740D}"/>
                  </a:ext>
                </a:extLst>
              </p:cNvPr>
              <p:cNvSpPr/>
              <p:nvPr/>
            </p:nvSpPr>
            <p:spPr>
              <a:xfrm>
                <a:off x="6465038" y="1781560"/>
                <a:ext cx="62947" cy="188872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AD57DA6-6A5B-C7A0-E049-79B65CF4A4B5}"/>
                  </a:ext>
                </a:extLst>
              </p:cNvPr>
              <p:cNvSpPr/>
              <p:nvPr/>
            </p:nvSpPr>
            <p:spPr>
              <a:xfrm>
                <a:off x="6107739" y="3287251"/>
                <a:ext cx="203933" cy="6364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57062BE-EED7-74DC-D6CC-E990858F9D73}"/>
                  </a:ext>
                </a:extLst>
              </p:cNvPr>
              <p:cNvSpPr/>
              <p:nvPr/>
            </p:nvSpPr>
            <p:spPr>
              <a:xfrm>
                <a:off x="4937932" y="1576137"/>
                <a:ext cx="203933" cy="5269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1453330C-3B0E-B34A-2649-AFC46E3C56BD}"/>
                  </a:ext>
                </a:extLst>
              </p:cNvPr>
              <p:cNvSpPr/>
              <p:nvPr/>
            </p:nvSpPr>
            <p:spPr>
              <a:xfrm>
                <a:off x="5516614" y="1563372"/>
                <a:ext cx="203933" cy="5269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6A7ABEFA-BC46-413A-AC52-0AE526241C59}"/>
                  </a:ext>
                </a:extLst>
              </p:cNvPr>
              <p:cNvSpPr/>
              <p:nvPr/>
            </p:nvSpPr>
            <p:spPr>
              <a:xfrm>
                <a:off x="6095357" y="1571789"/>
                <a:ext cx="203933" cy="5269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CDDA5DA-47A2-EA8D-2C9A-AA41657A71BF}"/>
                  </a:ext>
                </a:extLst>
              </p:cNvPr>
              <p:cNvSpPr/>
              <p:nvPr/>
            </p:nvSpPr>
            <p:spPr>
              <a:xfrm>
                <a:off x="6466199" y="2933387"/>
                <a:ext cx="56036" cy="188872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56F1326-D956-91CF-61B2-AD91C2B06BBD}"/>
                  </a:ext>
                </a:extLst>
              </p:cNvPr>
              <p:cNvSpPr/>
              <p:nvPr/>
            </p:nvSpPr>
            <p:spPr>
              <a:xfrm>
                <a:off x="6674039" y="1563372"/>
                <a:ext cx="203933" cy="5269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EAC4A513-04D1-0628-C202-1FE25F8B7A92}"/>
                  </a:ext>
                </a:extLst>
              </p:cNvPr>
              <p:cNvSpPr/>
              <p:nvPr/>
            </p:nvSpPr>
            <p:spPr>
              <a:xfrm>
                <a:off x="7040797" y="1779466"/>
                <a:ext cx="66234" cy="188872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84F43F4B-2360-F6AF-6A64-B3169848EC08}"/>
                  </a:ext>
                </a:extLst>
              </p:cNvPr>
              <p:cNvSpPr/>
              <p:nvPr/>
            </p:nvSpPr>
            <p:spPr>
              <a:xfrm>
                <a:off x="5880493" y="1775005"/>
                <a:ext cx="62946" cy="188872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0" name="Rectangle 649">
                <a:extLst>
                  <a:ext uri="{FF2B5EF4-FFF2-40B4-BE49-F238E27FC236}">
                    <a16:creationId xmlns:a16="http://schemas.microsoft.com/office/drawing/2014/main" id="{2A36C0F6-469B-CDA7-0F79-60FDF787C8BA}"/>
                  </a:ext>
                </a:extLst>
              </p:cNvPr>
              <p:cNvSpPr/>
              <p:nvPr/>
            </p:nvSpPr>
            <p:spPr>
              <a:xfrm>
                <a:off x="4940554" y="2135793"/>
                <a:ext cx="203933" cy="61331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1" name="Rectangle 650">
                <a:extLst>
                  <a:ext uri="{FF2B5EF4-FFF2-40B4-BE49-F238E27FC236}">
                    <a16:creationId xmlns:a16="http://schemas.microsoft.com/office/drawing/2014/main" id="{EEDDEB09-5388-7858-1080-F0F1D0A140E7}"/>
                  </a:ext>
                </a:extLst>
              </p:cNvPr>
              <p:cNvSpPr/>
              <p:nvPr/>
            </p:nvSpPr>
            <p:spPr>
              <a:xfrm>
                <a:off x="7259711" y="3287252"/>
                <a:ext cx="203933" cy="5353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2" name="Rectangle 651">
                <a:extLst>
                  <a:ext uri="{FF2B5EF4-FFF2-40B4-BE49-F238E27FC236}">
                    <a16:creationId xmlns:a16="http://schemas.microsoft.com/office/drawing/2014/main" id="{4CB79B69-264E-D9C6-DB8D-CACD87C19BAC}"/>
                  </a:ext>
                </a:extLst>
              </p:cNvPr>
              <p:cNvSpPr/>
              <p:nvPr/>
            </p:nvSpPr>
            <p:spPr>
              <a:xfrm>
                <a:off x="7259710" y="2724321"/>
                <a:ext cx="203933" cy="52695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3" name="Rectangle 652">
                <a:extLst>
                  <a:ext uri="{FF2B5EF4-FFF2-40B4-BE49-F238E27FC236}">
                    <a16:creationId xmlns:a16="http://schemas.microsoft.com/office/drawing/2014/main" id="{42282ECA-BBDD-EABD-42A9-7707C8D98672}"/>
                  </a:ext>
                </a:extLst>
              </p:cNvPr>
              <p:cNvSpPr/>
              <p:nvPr/>
            </p:nvSpPr>
            <p:spPr>
              <a:xfrm>
                <a:off x="6104536" y="2138639"/>
                <a:ext cx="205182" cy="68521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4" name="Rectangle 653">
                <a:extLst>
                  <a:ext uri="{FF2B5EF4-FFF2-40B4-BE49-F238E27FC236}">
                    <a16:creationId xmlns:a16="http://schemas.microsoft.com/office/drawing/2014/main" id="{D2AB3CE6-ED52-49C2-1349-8C28F51B5936}"/>
                  </a:ext>
                </a:extLst>
              </p:cNvPr>
              <p:cNvSpPr/>
              <p:nvPr/>
            </p:nvSpPr>
            <p:spPr>
              <a:xfrm>
                <a:off x="5518657" y="2721122"/>
                <a:ext cx="203933" cy="52695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6" name="Rectangle 655">
                <a:extLst>
                  <a:ext uri="{FF2B5EF4-FFF2-40B4-BE49-F238E27FC236}">
                    <a16:creationId xmlns:a16="http://schemas.microsoft.com/office/drawing/2014/main" id="{634193E9-30E5-E92F-AF41-6A541201F8C5}"/>
                  </a:ext>
                </a:extLst>
              </p:cNvPr>
              <p:cNvSpPr/>
              <p:nvPr/>
            </p:nvSpPr>
            <p:spPr>
              <a:xfrm>
                <a:off x="7259710" y="1565049"/>
                <a:ext cx="203933" cy="5269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7" name="Rectangle 656">
                <a:extLst>
                  <a:ext uri="{FF2B5EF4-FFF2-40B4-BE49-F238E27FC236}">
                    <a16:creationId xmlns:a16="http://schemas.microsoft.com/office/drawing/2014/main" id="{4B9DDBF1-7AE9-7D9A-D9D5-FAA1D0608E85}"/>
                  </a:ext>
                </a:extLst>
              </p:cNvPr>
              <p:cNvSpPr/>
              <p:nvPr/>
            </p:nvSpPr>
            <p:spPr>
              <a:xfrm>
                <a:off x="7045699" y="2356997"/>
                <a:ext cx="62446" cy="188872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8" name="Rectangle 657">
                <a:extLst>
                  <a:ext uri="{FF2B5EF4-FFF2-40B4-BE49-F238E27FC236}">
                    <a16:creationId xmlns:a16="http://schemas.microsoft.com/office/drawing/2014/main" id="{3284785C-FA47-4FED-B37B-277C79DD0EBE}"/>
                  </a:ext>
                </a:extLst>
              </p:cNvPr>
              <p:cNvSpPr/>
              <p:nvPr/>
            </p:nvSpPr>
            <p:spPr>
              <a:xfrm>
                <a:off x="5305969" y="1777838"/>
                <a:ext cx="62947" cy="198384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9" name="Rectangle 658">
                <a:extLst>
                  <a:ext uri="{FF2B5EF4-FFF2-40B4-BE49-F238E27FC236}">
                    <a16:creationId xmlns:a16="http://schemas.microsoft.com/office/drawing/2014/main" id="{EC68E2A8-8901-6EF7-1BB2-D17825CB792B}"/>
                  </a:ext>
                </a:extLst>
              </p:cNvPr>
              <p:cNvSpPr/>
              <p:nvPr/>
            </p:nvSpPr>
            <p:spPr>
              <a:xfrm>
                <a:off x="7044910" y="2928507"/>
                <a:ext cx="62946" cy="188872"/>
              </a:xfrm>
              <a:prstGeom prst="rect">
                <a:avLst/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8B5C42E-6FFA-2B0B-D727-28B7597046C4}"/>
                </a:ext>
              </a:extLst>
            </p:cNvPr>
            <p:cNvSpPr/>
            <p:nvPr/>
          </p:nvSpPr>
          <p:spPr>
            <a:xfrm>
              <a:off x="2827620" y="4730780"/>
              <a:ext cx="62946" cy="18887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099AD9-5AAC-579B-12CA-6833CDC7450D}"/>
                </a:ext>
              </a:extLst>
            </p:cNvPr>
            <p:cNvSpPr/>
            <p:nvPr/>
          </p:nvSpPr>
          <p:spPr>
            <a:xfrm>
              <a:off x="2246832" y="4730780"/>
              <a:ext cx="62947" cy="18887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81A84A-E244-4D64-0DC2-86B9CDA49073}"/>
                </a:ext>
              </a:extLst>
            </p:cNvPr>
            <p:cNvSpPr/>
            <p:nvPr/>
          </p:nvSpPr>
          <p:spPr>
            <a:xfrm>
              <a:off x="3402851" y="4718830"/>
              <a:ext cx="62948" cy="106386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6536D9-2FED-1A00-A998-8E92DC952732}"/>
                </a:ext>
              </a:extLst>
            </p:cNvPr>
            <p:cNvSpPr/>
            <p:nvPr/>
          </p:nvSpPr>
          <p:spPr>
            <a:xfrm>
              <a:off x="3628265" y="5073854"/>
              <a:ext cx="203933" cy="636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1DA3A4-B93B-C724-B0CC-59027A82013F}"/>
                </a:ext>
              </a:extLst>
            </p:cNvPr>
            <p:cNvSpPr/>
            <p:nvPr/>
          </p:nvSpPr>
          <p:spPr>
            <a:xfrm>
              <a:off x="2827618" y="4728284"/>
              <a:ext cx="62948" cy="106386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EA2990-1A60-2144-4231-7D00E40FC229}"/>
                </a:ext>
              </a:extLst>
            </p:cNvPr>
            <p:cNvSpPr/>
            <p:nvPr/>
          </p:nvSpPr>
          <p:spPr>
            <a:xfrm>
              <a:off x="2825307" y="3570998"/>
              <a:ext cx="62948" cy="10638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sp>
        <p:nvSpPr>
          <p:cNvPr id="314" name="Rectangle: Rounded Corners 313">
            <a:extLst>
              <a:ext uri="{FF2B5EF4-FFF2-40B4-BE49-F238E27FC236}">
                <a16:creationId xmlns:a16="http://schemas.microsoft.com/office/drawing/2014/main" id="{D005196C-4363-3FBB-52DB-440A0BE43E69}"/>
              </a:ext>
            </a:extLst>
          </p:cNvPr>
          <p:cNvSpPr/>
          <p:nvPr/>
        </p:nvSpPr>
        <p:spPr>
          <a:xfrm rot="12603424">
            <a:off x="7180733" y="3833554"/>
            <a:ext cx="24681" cy="20217"/>
          </a:xfrm>
          <a:prstGeom prst="roundRect">
            <a:avLst/>
          </a:prstGeom>
          <a:solidFill>
            <a:srgbClr val="F6C44F"/>
          </a:solidFill>
          <a:ln>
            <a:solidFill>
              <a:srgbClr val="F6C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315" name="Rectangle: Rounded Corners 314">
            <a:extLst>
              <a:ext uri="{FF2B5EF4-FFF2-40B4-BE49-F238E27FC236}">
                <a16:creationId xmlns:a16="http://schemas.microsoft.com/office/drawing/2014/main" id="{5D725BAF-CE60-C847-DCA9-BF6B316F1E71}"/>
              </a:ext>
            </a:extLst>
          </p:cNvPr>
          <p:cNvSpPr/>
          <p:nvPr/>
        </p:nvSpPr>
        <p:spPr>
          <a:xfrm rot="12603424">
            <a:off x="7121098" y="3911412"/>
            <a:ext cx="24681" cy="20217"/>
          </a:xfrm>
          <a:prstGeom prst="roundRect">
            <a:avLst/>
          </a:prstGeom>
          <a:solidFill>
            <a:srgbClr val="F6C44F"/>
          </a:solidFill>
          <a:ln>
            <a:solidFill>
              <a:srgbClr val="F6C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316" name="Rectangle: Rounded Corners 315">
            <a:extLst>
              <a:ext uri="{FF2B5EF4-FFF2-40B4-BE49-F238E27FC236}">
                <a16:creationId xmlns:a16="http://schemas.microsoft.com/office/drawing/2014/main" id="{DE816596-5380-42EE-4F5D-4D3027166ED6}"/>
              </a:ext>
            </a:extLst>
          </p:cNvPr>
          <p:cNvSpPr/>
          <p:nvPr/>
        </p:nvSpPr>
        <p:spPr>
          <a:xfrm rot="12603424">
            <a:off x="8987997" y="3911411"/>
            <a:ext cx="24681" cy="20217"/>
          </a:xfrm>
          <a:prstGeom prst="roundRect">
            <a:avLst/>
          </a:prstGeom>
          <a:solidFill>
            <a:srgbClr val="F6C44F"/>
          </a:solidFill>
          <a:ln>
            <a:solidFill>
              <a:srgbClr val="F6C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4DD00542-B3FE-7DAD-0F29-875CBA20F8D4}"/>
              </a:ext>
            </a:extLst>
          </p:cNvPr>
          <p:cNvGrpSpPr/>
          <p:nvPr/>
        </p:nvGrpSpPr>
        <p:grpSpPr>
          <a:xfrm>
            <a:off x="9498490" y="2561624"/>
            <a:ext cx="2551417" cy="2083432"/>
            <a:chOff x="9543216" y="1921895"/>
            <a:chExt cx="2551417" cy="2083432"/>
          </a:xfrm>
        </p:grpSpPr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52284E89-FD6D-18E0-EC14-EE2BFE926DA0}"/>
                </a:ext>
              </a:extLst>
            </p:cNvPr>
            <p:cNvSpPr txBox="1"/>
            <p:nvPr/>
          </p:nvSpPr>
          <p:spPr>
            <a:xfrm>
              <a:off x="11835070" y="2352937"/>
              <a:ext cx="0" cy="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endParaRPr lang="en-GB" sz="1600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91C1E6D-ACED-61BD-3920-CACD790AE3F9}"/>
                </a:ext>
              </a:extLst>
            </p:cNvPr>
            <p:cNvGrpSpPr/>
            <p:nvPr/>
          </p:nvGrpSpPr>
          <p:grpSpPr>
            <a:xfrm>
              <a:off x="9543216" y="1921895"/>
              <a:ext cx="2551417" cy="2083432"/>
              <a:chOff x="7320786" y="4257149"/>
              <a:chExt cx="2610989" cy="208343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BF1781D-F53A-27C4-23A5-C81851AC87DE}"/>
                  </a:ext>
                </a:extLst>
              </p:cNvPr>
              <p:cNvGrpSpPr/>
              <p:nvPr/>
            </p:nvGrpSpPr>
            <p:grpSpPr>
              <a:xfrm>
                <a:off x="7320786" y="4257149"/>
                <a:ext cx="2610989" cy="2083432"/>
                <a:chOff x="599762" y="4005109"/>
                <a:chExt cx="2610989" cy="2083432"/>
              </a:xfrm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60DBA756-2D40-50D6-E23F-170F75538845}"/>
                    </a:ext>
                  </a:extLst>
                </p:cNvPr>
                <p:cNvGrpSpPr/>
                <p:nvPr/>
              </p:nvGrpSpPr>
              <p:grpSpPr>
                <a:xfrm>
                  <a:off x="599779" y="4005109"/>
                  <a:ext cx="2608452" cy="2083432"/>
                  <a:chOff x="2195015" y="1409600"/>
                  <a:chExt cx="3830888" cy="3166324"/>
                </a:xfrm>
              </p:grpSpPr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BC9B71E9-F5D4-0308-FED8-7AC13561446A}"/>
                      </a:ext>
                    </a:extLst>
                  </p:cNvPr>
                  <p:cNvSpPr/>
                  <p:nvPr/>
                </p:nvSpPr>
                <p:spPr>
                  <a:xfrm>
                    <a:off x="2505207" y="1409600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871FB7FA-B774-E530-DDA4-C75EA1FED7AD}"/>
                      </a:ext>
                    </a:extLst>
                  </p:cNvPr>
                  <p:cNvSpPr/>
                  <p:nvPr/>
                </p:nvSpPr>
                <p:spPr>
                  <a:xfrm>
                    <a:off x="2505188" y="2275036"/>
                    <a:ext cx="570015" cy="570016"/>
                  </a:xfrm>
                  <a:prstGeom prst="ellips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9AFE699F-AE35-C9C1-0312-82200C4B3B11}"/>
                      </a:ext>
                    </a:extLst>
                  </p:cNvPr>
                  <p:cNvSpPr/>
                  <p:nvPr/>
                </p:nvSpPr>
                <p:spPr>
                  <a:xfrm>
                    <a:off x="2505186" y="3140472"/>
                    <a:ext cx="570015" cy="570016"/>
                  </a:xfrm>
                  <a:prstGeom prst="ellips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85CBEEE8-9BE5-06B6-4B90-68B4C731A7A2}"/>
                      </a:ext>
                    </a:extLst>
                  </p:cNvPr>
                  <p:cNvSpPr/>
                  <p:nvPr/>
                </p:nvSpPr>
                <p:spPr>
                  <a:xfrm>
                    <a:off x="2505185" y="4005908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6F2168E2-AD74-23E9-FCCA-BF76C0D8E5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733046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4716B51D-7CF8-7390-A88F-AC3B02C970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44171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B03A8ECA-8E70-EDE5-DF00-AB1EDE484A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733027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0B438DA8-8462-3207-FE40-323BB4D7CA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44152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84B5DAF3-944E-6165-6F3E-DCE28A7741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733027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BE82E7B6-6153-F28F-F8A6-0B52B1F0EF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44152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7DCDF66D-1579-B0D8-4D36-C10104F3EEE6}"/>
                      </a:ext>
                    </a:extLst>
                  </p:cNvPr>
                  <p:cNvSpPr/>
                  <p:nvPr/>
                </p:nvSpPr>
                <p:spPr>
                  <a:xfrm>
                    <a:off x="3385392" y="1409600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3" name="Oval 162">
                    <a:extLst>
                      <a:ext uri="{FF2B5EF4-FFF2-40B4-BE49-F238E27FC236}">
                        <a16:creationId xmlns:a16="http://schemas.microsoft.com/office/drawing/2014/main" id="{55C91A24-2D4D-C7D0-6DA3-28EDF50E8D4A}"/>
                      </a:ext>
                    </a:extLst>
                  </p:cNvPr>
                  <p:cNvSpPr/>
                  <p:nvPr/>
                </p:nvSpPr>
                <p:spPr>
                  <a:xfrm>
                    <a:off x="3385373" y="2275036"/>
                    <a:ext cx="570015" cy="570016"/>
                  </a:xfrm>
                  <a:prstGeom prst="ellips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4" name="Oval 163">
                    <a:extLst>
                      <a:ext uri="{FF2B5EF4-FFF2-40B4-BE49-F238E27FC236}">
                        <a16:creationId xmlns:a16="http://schemas.microsoft.com/office/drawing/2014/main" id="{ED6BDB45-69AD-03EA-707D-5436105FB8F1}"/>
                      </a:ext>
                    </a:extLst>
                  </p:cNvPr>
                  <p:cNvSpPr/>
                  <p:nvPr/>
                </p:nvSpPr>
                <p:spPr>
                  <a:xfrm>
                    <a:off x="3385371" y="3140472"/>
                    <a:ext cx="570015" cy="570016"/>
                  </a:xfrm>
                  <a:prstGeom prst="ellips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CBC784F9-CF54-1928-F3F5-003B5E3028F6}"/>
                      </a:ext>
                    </a:extLst>
                  </p:cNvPr>
                  <p:cNvSpPr/>
                  <p:nvPr/>
                </p:nvSpPr>
                <p:spPr>
                  <a:xfrm>
                    <a:off x="3385370" y="4005908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212B0B7A-F0A9-99EC-F66C-87565027B6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13231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635900DF-48E3-4828-B4FB-B3B8446AE4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24356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D45D38D3-312E-CE1E-3B0C-9FF43EA809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13212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49E977D1-8758-C356-2A54-AC127EB0E4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24337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C494E43C-EDF6-558A-5F89-D90BE16509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13212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EB4D6C3D-6144-539B-CA9D-7F6AC6C6F1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24337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436809CB-90E9-8D9F-08C8-9AB48355E0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1653333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ECC2B6DA-ECC6-4B3A-87F9-499A9F52AC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1761283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E70DEA49-90E6-EE68-F75D-22BA9D68D5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251330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177C07F5-E9B7-5025-71B6-2EE748EFD9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2621254"/>
                    <a:ext cx="310170" cy="0"/>
                  </a:xfrm>
                  <a:prstGeom prst="lin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11488556-4074-BDB2-C6A3-74A243FD0B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3391418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16BE1392-136E-A98B-40FF-62A91ABA6F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3499368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B91F1D42-0F17-298A-AAFF-1A8141F7AF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424050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C3C1643D-0483-E8D1-195F-8FF421D322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5200" y="434845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>
                    <a:extLst>
                      <a:ext uri="{FF2B5EF4-FFF2-40B4-BE49-F238E27FC236}">
                        <a16:creationId xmlns:a16="http://schemas.microsoft.com/office/drawing/2014/main" id="{9917F23A-7047-9753-A904-E7B2C8D3F9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1663890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>
                    <a:extLst>
                      <a:ext uri="{FF2B5EF4-FFF2-40B4-BE49-F238E27FC236}">
                        <a16:creationId xmlns:a16="http://schemas.microsoft.com/office/drawing/2014/main" id="{A84269CD-6924-B789-4DA9-E52CD471D5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1771840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>
                    <a:extLst>
                      <a:ext uri="{FF2B5EF4-FFF2-40B4-BE49-F238E27FC236}">
                        <a16:creationId xmlns:a16="http://schemas.microsoft.com/office/drawing/2014/main" id="{DDA348D1-12F3-B39A-396F-8A640A1698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252386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>
                    <a:extLst>
                      <a:ext uri="{FF2B5EF4-FFF2-40B4-BE49-F238E27FC236}">
                        <a16:creationId xmlns:a16="http://schemas.microsoft.com/office/drawing/2014/main" id="{EE2D81C6-AA0D-D084-4911-5869183C28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263181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>
                    <a:extLst>
                      <a:ext uri="{FF2B5EF4-FFF2-40B4-BE49-F238E27FC236}">
                        <a16:creationId xmlns:a16="http://schemas.microsoft.com/office/drawing/2014/main" id="{0EA952E0-0BF6-0B29-0064-B050E69780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3401975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>
                    <a:extLst>
                      <a:ext uri="{FF2B5EF4-FFF2-40B4-BE49-F238E27FC236}">
                        <a16:creationId xmlns:a16="http://schemas.microsoft.com/office/drawing/2014/main" id="{B28351D8-0E33-07ED-9D33-8DC2435738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3509925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>
                    <a:extLst>
                      <a:ext uri="{FF2B5EF4-FFF2-40B4-BE49-F238E27FC236}">
                        <a16:creationId xmlns:a16="http://schemas.microsoft.com/office/drawing/2014/main" id="{5D656FAC-F99D-03E8-D229-F714F7B371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425106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Connector 268">
                    <a:extLst>
                      <a:ext uri="{FF2B5EF4-FFF2-40B4-BE49-F238E27FC236}">
                        <a16:creationId xmlns:a16="http://schemas.microsoft.com/office/drawing/2014/main" id="{A784AE00-DBB9-E6E5-0CF1-AF9D75DC5D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95015" y="435901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0" name="Oval 269">
                    <a:extLst>
                      <a:ext uri="{FF2B5EF4-FFF2-40B4-BE49-F238E27FC236}">
                        <a16:creationId xmlns:a16="http://schemas.microsoft.com/office/drawing/2014/main" id="{54F3B432-BF2A-F8D8-C4D0-694B62076F05}"/>
                      </a:ext>
                    </a:extLst>
                  </p:cNvPr>
                  <p:cNvSpPr/>
                  <p:nvPr/>
                </p:nvSpPr>
                <p:spPr>
                  <a:xfrm>
                    <a:off x="4265555" y="1409600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1" name="Oval 270">
                    <a:extLst>
                      <a:ext uri="{FF2B5EF4-FFF2-40B4-BE49-F238E27FC236}">
                        <a16:creationId xmlns:a16="http://schemas.microsoft.com/office/drawing/2014/main" id="{DB2B4A7D-4601-1ECA-800B-46C4CA19403A}"/>
                      </a:ext>
                    </a:extLst>
                  </p:cNvPr>
                  <p:cNvSpPr/>
                  <p:nvPr/>
                </p:nvSpPr>
                <p:spPr>
                  <a:xfrm>
                    <a:off x="4265536" y="2275036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2" name="Oval 271">
                    <a:extLst>
                      <a:ext uri="{FF2B5EF4-FFF2-40B4-BE49-F238E27FC236}">
                        <a16:creationId xmlns:a16="http://schemas.microsoft.com/office/drawing/2014/main" id="{8E798AC6-6179-2B25-8A9C-2BFDFCB6DF7A}"/>
                      </a:ext>
                    </a:extLst>
                  </p:cNvPr>
                  <p:cNvSpPr/>
                  <p:nvPr/>
                </p:nvSpPr>
                <p:spPr>
                  <a:xfrm>
                    <a:off x="4265534" y="3140472"/>
                    <a:ext cx="570015" cy="570016"/>
                  </a:xfrm>
                  <a:prstGeom prst="ellips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3" name="Oval 272">
                    <a:extLst>
                      <a:ext uri="{FF2B5EF4-FFF2-40B4-BE49-F238E27FC236}">
                        <a16:creationId xmlns:a16="http://schemas.microsoft.com/office/drawing/2014/main" id="{566BAC4F-CE70-6E37-2C09-777746132876}"/>
                      </a:ext>
                    </a:extLst>
                  </p:cNvPr>
                  <p:cNvSpPr/>
                  <p:nvPr/>
                </p:nvSpPr>
                <p:spPr>
                  <a:xfrm>
                    <a:off x="4265533" y="4005908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274" name="Straight Connector 273">
                    <a:extLst>
                      <a:ext uri="{FF2B5EF4-FFF2-40B4-BE49-F238E27FC236}">
                        <a16:creationId xmlns:a16="http://schemas.microsoft.com/office/drawing/2014/main" id="{1FD1F762-B3C6-1CFD-95B6-FD4AA8568F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93394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5" name="Straight Connector 274">
                    <a:extLst>
                      <a:ext uri="{FF2B5EF4-FFF2-40B4-BE49-F238E27FC236}">
                        <a16:creationId xmlns:a16="http://schemas.microsoft.com/office/drawing/2014/main" id="{5EF118D3-AD92-D181-F5B0-C18C64282F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04519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Straight Connector 275">
                    <a:extLst>
                      <a:ext uri="{FF2B5EF4-FFF2-40B4-BE49-F238E27FC236}">
                        <a16:creationId xmlns:a16="http://schemas.microsoft.com/office/drawing/2014/main" id="{AF46E37D-CBF4-AC35-AEA1-9766048257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93375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7" name="Straight Connector 276">
                    <a:extLst>
                      <a:ext uri="{FF2B5EF4-FFF2-40B4-BE49-F238E27FC236}">
                        <a16:creationId xmlns:a16="http://schemas.microsoft.com/office/drawing/2014/main" id="{ED2278DE-8C20-6649-310F-3127B64A59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04500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Straight Connector 277">
                    <a:extLst>
                      <a:ext uri="{FF2B5EF4-FFF2-40B4-BE49-F238E27FC236}">
                        <a16:creationId xmlns:a16="http://schemas.microsoft.com/office/drawing/2014/main" id="{98138581-C44B-8BFE-FF87-03F71E11FA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93375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9" name="Straight Connector 278">
                    <a:extLst>
                      <a:ext uri="{FF2B5EF4-FFF2-40B4-BE49-F238E27FC236}">
                        <a16:creationId xmlns:a16="http://schemas.microsoft.com/office/drawing/2014/main" id="{837B384C-4D11-C22B-E1FC-112BD575D5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04500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0" name="Oval 279">
                    <a:extLst>
                      <a:ext uri="{FF2B5EF4-FFF2-40B4-BE49-F238E27FC236}">
                        <a16:creationId xmlns:a16="http://schemas.microsoft.com/office/drawing/2014/main" id="{64BF95FF-42E5-AF7A-A76C-E048E2B423E1}"/>
                      </a:ext>
                    </a:extLst>
                  </p:cNvPr>
                  <p:cNvSpPr/>
                  <p:nvPr/>
                </p:nvSpPr>
                <p:spPr>
                  <a:xfrm>
                    <a:off x="5145740" y="1409600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1" name="Oval 280">
                    <a:extLst>
                      <a:ext uri="{FF2B5EF4-FFF2-40B4-BE49-F238E27FC236}">
                        <a16:creationId xmlns:a16="http://schemas.microsoft.com/office/drawing/2014/main" id="{D76FBFC4-E88A-A779-99FC-EAA7535BAD1B}"/>
                      </a:ext>
                    </a:extLst>
                  </p:cNvPr>
                  <p:cNvSpPr/>
                  <p:nvPr/>
                </p:nvSpPr>
                <p:spPr>
                  <a:xfrm>
                    <a:off x="5145721" y="2275036"/>
                    <a:ext cx="570015" cy="570016"/>
                  </a:xfrm>
                  <a:prstGeom prst="ellips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2" name="Oval 281">
                    <a:extLst>
                      <a:ext uri="{FF2B5EF4-FFF2-40B4-BE49-F238E27FC236}">
                        <a16:creationId xmlns:a16="http://schemas.microsoft.com/office/drawing/2014/main" id="{DC42D9B2-AFC3-50FE-7BEC-DD2F584B7325}"/>
                      </a:ext>
                    </a:extLst>
                  </p:cNvPr>
                  <p:cNvSpPr/>
                  <p:nvPr/>
                </p:nvSpPr>
                <p:spPr>
                  <a:xfrm>
                    <a:off x="5145719" y="3140472"/>
                    <a:ext cx="570015" cy="570016"/>
                  </a:xfrm>
                  <a:prstGeom prst="ellipse">
                    <a:avLst/>
                  </a:prstGeom>
                  <a:solidFill>
                    <a:srgbClr val="035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3" name="Oval 282">
                    <a:extLst>
                      <a:ext uri="{FF2B5EF4-FFF2-40B4-BE49-F238E27FC236}">
                        <a16:creationId xmlns:a16="http://schemas.microsoft.com/office/drawing/2014/main" id="{6853C7A0-7A05-8803-8D1D-57ED3FAB48FC}"/>
                      </a:ext>
                    </a:extLst>
                  </p:cNvPr>
                  <p:cNvSpPr/>
                  <p:nvPr/>
                </p:nvSpPr>
                <p:spPr>
                  <a:xfrm>
                    <a:off x="5145718" y="4005908"/>
                    <a:ext cx="570015" cy="570016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284" name="Straight Connector 283">
                    <a:extLst>
                      <a:ext uri="{FF2B5EF4-FFF2-40B4-BE49-F238E27FC236}">
                        <a16:creationId xmlns:a16="http://schemas.microsoft.com/office/drawing/2014/main" id="{419E4D3A-4348-6621-D0A9-0C64ED2961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373579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>
                    <a:extLst>
                      <a:ext uri="{FF2B5EF4-FFF2-40B4-BE49-F238E27FC236}">
                        <a16:creationId xmlns:a16="http://schemas.microsoft.com/office/drawing/2014/main" id="{2958BE75-C6EF-8E4C-71AA-E54C7BA105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84704" y="1979616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Straight Connector 285">
                    <a:extLst>
                      <a:ext uri="{FF2B5EF4-FFF2-40B4-BE49-F238E27FC236}">
                        <a16:creationId xmlns:a16="http://schemas.microsoft.com/office/drawing/2014/main" id="{DF978477-E821-6149-15C0-DF639E2DD9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373560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57B919D2-F337-154F-17A2-41799C12B0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84685" y="2845052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33E2C3B-627E-A0E3-7F3A-BC5365A20E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373560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9" name="Straight Connector 288">
                    <a:extLst>
                      <a:ext uri="{FF2B5EF4-FFF2-40B4-BE49-F238E27FC236}">
                        <a16:creationId xmlns:a16="http://schemas.microsoft.com/office/drawing/2014/main" id="{6910458A-4FFE-78B4-8E3C-93B8BB225C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84685" y="3710488"/>
                    <a:ext cx="19" cy="29542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0" name="Straight Connector 289">
                    <a:extLst>
                      <a:ext uri="{FF2B5EF4-FFF2-40B4-BE49-F238E27FC236}">
                        <a16:creationId xmlns:a16="http://schemas.microsoft.com/office/drawing/2014/main" id="{50E65775-B744-2CB8-CDA3-49B0094180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1653333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" name="Straight Connector 290">
                    <a:extLst>
                      <a:ext uri="{FF2B5EF4-FFF2-40B4-BE49-F238E27FC236}">
                        <a16:creationId xmlns:a16="http://schemas.microsoft.com/office/drawing/2014/main" id="{33584C20-A0E2-2119-918D-149ABB3406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1761283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Straight Connector 291">
                    <a:extLst>
                      <a:ext uri="{FF2B5EF4-FFF2-40B4-BE49-F238E27FC236}">
                        <a16:creationId xmlns:a16="http://schemas.microsoft.com/office/drawing/2014/main" id="{D32CF938-9F06-9E52-061A-3EB7CFA497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251330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3" name="Straight Connector 292">
                    <a:extLst>
                      <a:ext uri="{FF2B5EF4-FFF2-40B4-BE49-F238E27FC236}">
                        <a16:creationId xmlns:a16="http://schemas.microsoft.com/office/drawing/2014/main" id="{867BED03-289E-871D-361F-27BE1BD007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262125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Straight Connector 293">
                    <a:extLst>
                      <a:ext uri="{FF2B5EF4-FFF2-40B4-BE49-F238E27FC236}">
                        <a16:creationId xmlns:a16="http://schemas.microsoft.com/office/drawing/2014/main" id="{06B2DB9D-20C6-8F5D-815F-DFFD29DCE6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3391418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Straight Connector 294">
                    <a:extLst>
                      <a:ext uri="{FF2B5EF4-FFF2-40B4-BE49-F238E27FC236}">
                        <a16:creationId xmlns:a16="http://schemas.microsoft.com/office/drawing/2014/main" id="{AE5D42B1-4E74-4D9A-A17C-5888482239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3499368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ADAE4447-D776-64F2-57A1-A62CAA22FB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424050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8BCC240D-DEE1-4EBC-23CD-85AD25FB65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35548" y="434845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>
                    <a:extLst>
                      <a:ext uri="{FF2B5EF4-FFF2-40B4-BE49-F238E27FC236}">
                        <a16:creationId xmlns:a16="http://schemas.microsoft.com/office/drawing/2014/main" id="{F9A5E665-4E79-9D27-F291-B7BC81FCE9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1663890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Straight Connector 298">
                    <a:extLst>
                      <a:ext uri="{FF2B5EF4-FFF2-40B4-BE49-F238E27FC236}">
                        <a16:creationId xmlns:a16="http://schemas.microsoft.com/office/drawing/2014/main" id="{512A70F2-C88A-258B-4AD7-BAEC3188C5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1771840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Straight Connector 299">
                    <a:extLst>
                      <a:ext uri="{FF2B5EF4-FFF2-40B4-BE49-F238E27FC236}">
                        <a16:creationId xmlns:a16="http://schemas.microsoft.com/office/drawing/2014/main" id="{E717939D-E623-F0E4-563C-EA23C991B7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252386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1" name="Straight Connector 300">
                    <a:extLst>
                      <a:ext uri="{FF2B5EF4-FFF2-40B4-BE49-F238E27FC236}">
                        <a16:creationId xmlns:a16="http://schemas.microsoft.com/office/drawing/2014/main" id="{63D446A8-6F4A-E47C-8A3E-3856726F94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263181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2" name="Straight Connector 301">
                    <a:extLst>
                      <a:ext uri="{FF2B5EF4-FFF2-40B4-BE49-F238E27FC236}">
                        <a16:creationId xmlns:a16="http://schemas.microsoft.com/office/drawing/2014/main" id="{1FC3E32C-C1D6-4BD9-3F9D-AF13C59E28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3401975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Straight Connector 302">
                    <a:extLst>
                      <a:ext uri="{FF2B5EF4-FFF2-40B4-BE49-F238E27FC236}">
                        <a16:creationId xmlns:a16="http://schemas.microsoft.com/office/drawing/2014/main" id="{E90373CD-4DCA-D78E-88D5-DA60917D50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3509925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" name="Straight Connector 303">
                    <a:extLst>
                      <a:ext uri="{FF2B5EF4-FFF2-40B4-BE49-F238E27FC236}">
                        <a16:creationId xmlns:a16="http://schemas.microsoft.com/office/drawing/2014/main" id="{A666BCC4-D11F-7EE8-820E-1D4254B905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425106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5" name="Straight Connector 304">
                    <a:extLst>
                      <a:ext uri="{FF2B5EF4-FFF2-40B4-BE49-F238E27FC236}">
                        <a16:creationId xmlns:a16="http://schemas.microsoft.com/office/drawing/2014/main" id="{0DD71C58-A43B-C855-FD90-E514B1D27E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55363" y="4359011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6" name="Straight Connector 305">
                    <a:extLst>
                      <a:ext uri="{FF2B5EF4-FFF2-40B4-BE49-F238E27FC236}">
                        <a16:creationId xmlns:a16="http://schemas.microsoft.com/office/drawing/2014/main" id="{59D3ED5D-12CC-A069-D096-91C28D217A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1653333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7" name="Straight Connector 306">
                    <a:extLst>
                      <a:ext uri="{FF2B5EF4-FFF2-40B4-BE49-F238E27FC236}">
                        <a16:creationId xmlns:a16="http://schemas.microsoft.com/office/drawing/2014/main" id="{85B15424-579A-E5E4-41F0-487B960AD2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1761283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8" name="Straight Connector 307">
                    <a:extLst>
                      <a:ext uri="{FF2B5EF4-FFF2-40B4-BE49-F238E27FC236}">
                        <a16:creationId xmlns:a16="http://schemas.microsoft.com/office/drawing/2014/main" id="{C69CC2AB-00B3-7D91-A1ED-C2A298F234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251330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Straight Connector 308">
                    <a:extLst>
                      <a:ext uri="{FF2B5EF4-FFF2-40B4-BE49-F238E27FC236}">
                        <a16:creationId xmlns:a16="http://schemas.microsoft.com/office/drawing/2014/main" id="{C738C084-D4C7-8E5C-9A13-C1C1252AF4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262125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0" name="Straight Connector 309">
                    <a:extLst>
                      <a:ext uri="{FF2B5EF4-FFF2-40B4-BE49-F238E27FC236}">
                        <a16:creationId xmlns:a16="http://schemas.microsoft.com/office/drawing/2014/main" id="{A022A0C9-B6DF-ADD3-E747-A356B107FB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3391418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>
                    <a:extLst>
                      <a:ext uri="{FF2B5EF4-FFF2-40B4-BE49-F238E27FC236}">
                        <a16:creationId xmlns:a16="http://schemas.microsoft.com/office/drawing/2014/main" id="{4201B0E1-FADC-BC2A-B13E-A6B4A22943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3499368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2" name="Straight Connector 311">
                    <a:extLst>
                      <a:ext uri="{FF2B5EF4-FFF2-40B4-BE49-F238E27FC236}">
                        <a16:creationId xmlns:a16="http://schemas.microsoft.com/office/drawing/2014/main" id="{FA636E7D-5559-9447-D43A-60B543F58C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424050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3" name="Straight Connector 312">
                    <a:extLst>
                      <a:ext uri="{FF2B5EF4-FFF2-40B4-BE49-F238E27FC236}">
                        <a16:creationId xmlns:a16="http://schemas.microsoft.com/office/drawing/2014/main" id="{FE945055-2541-C65D-D5FA-FD3F7D56E3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15733" y="4348454"/>
                    <a:ext cx="31017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39D1995-374F-1B49-6DE6-64E093E7C2B2}"/>
                    </a:ext>
                  </a:extLst>
                </p:cNvPr>
                <p:cNvSpPr/>
                <p:nvPr/>
              </p:nvSpPr>
              <p:spPr>
                <a:xfrm>
                  <a:off x="1199080" y="4741021"/>
                  <a:ext cx="211195" cy="52148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9525C78A-6964-B1D3-24EC-3766F1C4BBE5}"/>
                    </a:ext>
                  </a:extLst>
                </p:cNvPr>
                <p:cNvSpPr/>
                <p:nvPr/>
              </p:nvSpPr>
              <p:spPr>
                <a:xfrm>
                  <a:off x="600731" y="5322157"/>
                  <a:ext cx="211195" cy="58920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291AD229-1142-DBAA-187E-CE2C2D4B69AF}"/>
                    </a:ext>
                  </a:extLst>
                </p:cNvPr>
                <p:cNvSpPr/>
                <p:nvPr/>
              </p:nvSpPr>
              <p:spPr>
                <a:xfrm>
                  <a:off x="2997036" y="4741021"/>
                  <a:ext cx="211195" cy="52148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D7EDD87B-29B1-DD63-3C29-886AB4CAC130}"/>
                    </a:ext>
                  </a:extLst>
                </p:cNvPr>
                <p:cNvSpPr/>
                <p:nvPr/>
              </p:nvSpPr>
              <p:spPr>
                <a:xfrm>
                  <a:off x="2397703" y="5310831"/>
                  <a:ext cx="211195" cy="62046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D9901E20-0066-29B2-4D69-81A8480C31FF}"/>
                    </a:ext>
                  </a:extLst>
                </p:cNvPr>
                <p:cNvSpPr/>
                <p:nvPr/>
              </p:nvSpPr>
              <p:spPr>
                <a:xfrm>
                  <a:off x="1798400" y="5325577"/>
                  <a:ext cx="211195" cy="52148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032EDB28-ED59-76C2-E1AD-0DF90D02CEE6}"/>
                    </a:ext>
                  </a:extLst>
                </p:cNvPr>
                <p:cNvSpPr/>
                <p:nvPr/>
              </p:nvSpPr>
              <p:spPr>
                <a:xfrm>
                  <a:off x="2174640" y="4957109"/>
                  <a:ext cx="58031" cy="18690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3C3936D4-0105-633D-E5E4-5183667C54AD}"/>
                    </a:ext>
                  </a:extLst>
                </p:cNvPr>
                <p:cNvSpPr/>
                <p:nvPr/>
              </p:nvSpPr>
              <p:spPr>
                <a:xfrm>
                  <a:off x="973849" y="4953371"/>
                  <a:ext cx="58031" cy="18690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30071ADD-DC21-FDBE-D813-2B3B40A0D128}"/>
                    </a:ext>
                  </a:extLst>
                </p:cNvPr>
                <p:cNvSpPr/>
                <p:nvPr/>
              </p:nvSpPr>
              <p:spPr>
                <a:xfrm>
                  <a:off x="1572944" y="4953371"/>
                  <a:ext cx="58031" cy="18690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E0CC1438-77FD-80DC-798E-FC71108CE069}"/>
                    </a:ext>
                  </a:extLst>
                </p:cNvPr>
                <p:cNvSpPr/>
                <p:nvPr/>
              </p:nvSpPr>
              <p:spPr>
                <a:xfrm>
                  <a:off x="2397703" y="4740785"/>
                  <a:ext cx="211195" cy="52148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3AC01380-40DE-D734-1754-80C0DC2DB23B}"/>
                    </a:ext>
                  </a:extLst>
                </p:cNvPr>
                <p:cNvSpPr/>
                <p:nvPr/>
              </p:nvSpPr>
              <p:spPr>
                <a:xfrm>
                  <a:off x="1199080" y="5878417"/>
                  <a:ext cx="211195" cy="53344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8D184A38-AD86-02B7-031E-B312EAB3C128}"/>
                    </a:ext>
                  </a:extLst>
                </p:cNvPr>
                <p:cNvSpPr/>
                <p:nvPr/>
              </p:nvSpPr>
              <p:spPr>
                <a:xfrm>
                  <a:off x="599762" y="5884223"/>
                  <a:ext cx="211195" cy="52148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41F4AA9A-07BB-C7A0-2720-B05C20C46A18}"/>
                    </a:ext>
                  </a:extLst>
                </p:cNvPr>
                <p:cNvSpPr/>
                <p:nvPr/>
              </p:nvSpPr>
              <p:spPr>
                <a:xfrm>
                  <a:off x="1578035" y="5528195"/>
                  <a:ext cx="58031" cy="1869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9FE987BF-FEA2-6D6F-4756-DC88F96828FB}"/>
                    </a:ext>
                  </a:extLst>
                </p:cNvPr>
                <p:cNvSpPr/>
                <p:nvPr/>
              </p:nvSpPr>
              <p:spPr>
                <a:xfrm>
                  <a:off x="2173568" y="4387655"/>
                  <a:ext cx="58031" cy="1869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A0827BE7-0BE1-83AD-1764-32C551EB4E96}"/>
                    </a:ext>
                  </a:extLst>
                </p:cNvPr>
                <p:cNvSpPr/>
                <p:nvPr/>
              </p:nvSpPr>
              <p:spPr>
                <a:xfrm>
                  <a:off x="971471" y="5521136"/>
                  <a:ext cx="63499" cy="1869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06378CB3-9F9B-B1BA-01A7-1C876E26B4A0}"/>
                    </a:ext>
                  </a:extLst>
                </p:cNvPr>
                <p:cNvSpPr/>
                <p:nvPr/>
              </p:nvSpPr>
              <p:spPr>
                <a:xfrm>
                  <a:off x="1798400" y="5882204"/>
                  <a:ext cx="211195" cy="5812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142B3DD5-7682-BFF6-14D8-A52A46CFB3BB}"/>
                    </a:ext>
                  </a:extLst>
                </p:cNvPr>
                <p:cNvSpPr/>
                <p:nvPr/>
              </p:nvSpPr>
              <p:spPr>
                <a:xfrm>
                  <a:off x="599762" y="4176141"/>
                  <a:ext cx="211195" cy="6037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992B90A8-F5D6-1DCB-7AA7-9DC9A9F1B38F}"/>
                    </a:ext>
                  </a:extLst>
                </p:cNvPr>
                <p:cNvSpPr/>
                <p:nvPr/>
              </p:nvSpPr>
              <p:spPr>
                <a:xfrm>
                  <a:off x="1199050" y="4171734"/>
                  <a:ext cx="211195" cy="60693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9B8E801D-23FB-8644-FE1D-FDF13FFFC116}"/>
                    </a:ext>
                  </a:extLst>
                </p:cNvPr>
                <p:cNvSpPr/>
                <p:nvPr/>
              </p:nvSpPr>
              <p:spPr>
                <a:xfrm>
                  <a:off x="1800305" y="4182923"/>
                  <a:ext cx="211195" cy="52146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8CEE577-6F7D-70C9-2A78-6F432F0CED3D}"/>
                    </a:ext>
                  </a:extLst>
                </p:cNvPr>
                <p:cNvSpPr/>
                <p:nvPr/>
              </p:nvSpPr>
              <p:spPr>
                <a:xfrm>
                  <a:off x="2173568" y="5526564"/>
                  <a:ext cx="58031" cy="1869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BBB4E7DC-2DAB-F10E-5F50-E6254CF1ABB0}"/>
                    </a:ext>
                  </a:extLst>
                </p:cNvPr>
                <p:cNvSpPr/>
                <p:nvPr/>
              </p:nvSpPr>
              <p:spPr>
                <a:xfrm>
                  <a:off x="2401498" y="4168618"/>
                  <a:ext cx="211195" cy="5967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9664834F-5250-E086-76B3-3473DC3F7B2C}"/>
                    </a:ext>
                  </a:extLst>
                </p:cNvPr>
                <p:cNvSpPr/>
                <p:nvPr/>
              </p:nvSpPr>
              <p:spPr>
                <a:xfrm>
                  <a:off x="2256130" y="5807054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A1F851E-045F-F53E-FBB2-B78BD78E48EA}"/>
                    </a:ext>
                  </a:extLst>
                </p:cNvPr>
                <p:cNvSpPr/>
                <p:nvPr/>
              </p:nvSpPr>
              <p:spPr>
                <a:xfrm>
                  <a:off x="2090345" y="5921922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C2E07095-CADB-BB9D-6BC6-BF879CDB3F08}"/>
                    </a:ext>
                  </a:extLst>
                </p:cNvPr>
                <p:cNvSpPr/>
                <p:nvPr/>
              </p:nvSpPr>
              <p:spPr>
                <a:xfrm>
                  <a:off x="1504922" y="5820055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D2C9A3E2-B313-2DE7-CC23-F7150EEB5086}"/>
                    </a:ext>
                  </a:extLst>
                </p:cNvPr>
                <p:cNvSpPr/>
                <p:nvPr/>
              </p:nvSpPr>
              <p:spPr>
                <a:xfrm>
                  <a:off x="2192221" y="5576241"/>
                  <a:ext cx="36208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3F1175AB-4AC8-C395-5F1D-7863C4705E0C}"/>
                    </a:ext>
                  </a:extLst>
                </p:cNvPr>
                <p:cNvSpPr/>
                <p:nvPr/>
              </p:nvSpPr>
              <p:spPr>
                <a:xfrm>
                  <a:off x="1591486" y="5529064"/>
                  <a:ext cx="31131" cy="47179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E1708C60-8239-DFE1-069E-099F2AA475F9}"/>
                    </a:ext>
                  </a:extLst>
                </p:cNvPr>
                <p:cNvSpPr/>
                <p:nvPr/>
              </p:nvSpPr>
              <p:spPr>
                <a:xfrm>
                  <a:off x="977020" y="5654849"/>
                  <a:ext cx="31131" cy="30083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ECAD6B91-CCF3-B9C3-4CA2-B36B110A17EE}"/>
                    </a:ext>
                  </a:extLst>
                </p:cNvPr>
                <p:cNvSpPr/>
                <p:nvPr/>
              </p:nvSpPr>
              <p:spPr>
                <a:xfrm>
                  <a:off x="2305824" y="4698638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EA62CD75-61EB-C0F3-0C9D-4ED27B0FA426}"/>
                    </a:ext>
                  </a:extLst>
                </p:cNvPr>
                <p:cNvSpPr/>
                <p:nvPr/>
              </p:nvSpPr>
              <p:spPr>
                <a:xfrm>
                  <a:off x="2476617" y="4747929"/>
                  <a:ext cx="36196" cy="34649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AD86DC76-338A-9CCC-A4A3-2A9870F7B987}"/>
                    </a:ext>
                  </a:extLst>
                </p:cNvPr>
                <p:cNvSpPr/>
                <p:nvPr/>
              </p:nvSpPr>
              <p:spPr>
                <a:xfrm>
                  <a:off x="2239748" y="4044867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3A8FAC5C-DC95-63E1-18EA-5560A7763A28}"/>
                    </a:ext>
                  </a:extLst>
                </p:cNvPr>
                <p:cNvSpPr/>
                <p:nvPr/>
              </p:nvSpPr>
              <p:spPr>
                <a:xfrm>
                  <a:off x="2065497" y="4246483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79443EF-C781-BAE0-AC63-B69F2B7984E0}"/>
                    </a:ext>
                  </a:extLst>
                </p:cNvPr>
                <p:cNvSpPr/>
                <p:nvPr/>
              </p:nvSpPr>
              <p:spPr>
                <a:xfrm>
                  <a:off x="1079041" y="4089695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A9800613-8664-C55D-CF80-A86C0475ACCF}"/>
                    </a:ext>
                  </a:extLst>
                </p:cNvPr>
                <p:cNvSpPr/>
                <p:nvPr/>
              </p:nvSpPr>
              <p:spPr>
                <a:xfrm>
                  <a:off x="873525" y="4256422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C6AA59DF-9D6A-C486-7251-1FC7802FF49E}"/>
                    </a:ext>
                  </a:extLst>
                </p:cNvPr>
                <p:cNvSpPr/>
                <p:nvPr/>
              </p:nvSpPr>
              <p:spPr>
                <a:xfrm>
                  <a:off x="1883231" y="4186054"/>
                  <a:ext cx="31131" cy="30083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D5CB14EF-F543-AAB6-6D79-DC4199911D78}"/>
                    </a:ext>
                  </a:extLst>
                </p:cNvPr>
                <p:cNvSpPr/>
                <p:nvPr/>
              </p:nvSpPr>
              <p:spPr>
                <a:xfrm>
                  <a:off x="2681951" y="4266897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68001FB3-F368-518E-0367-4B178F13D462}"/>
                    </a:ext>
                  </a:extLst>
                </p:cNvPr>
                <p:cNvSpPr/>
                <p:nvPr/>
              </p:nvSpPr>
              <p:spPr>
                <a:xfrm>
                  <a:off x="2194114" y="6022201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360B9380-504A-FD08-A7B3-7A731CA93FB0}"/>
                    </a:ext>
                  </a:extLst>
                </p:cNvPr>
                <p:cNvSpPr/>
                <p:nvPr/>
              </p:nvSpPr>
              <p:spPr>
                <a:xfrm>
                  <a:off x="2087157" y="5783163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ABFBFAA9-E5C6-9CA0-BD6E-40F643A68C7F}"/>
                    </a:ext>
                  </a:extLst>
                </p:cNvPr>
                <p:cNvSpPr/>
                <p:nvPr/>
              </p:nvSpPr>
              <p:spPr>
                <a:xfrm>
                  <a:off x="2276842" y="4170588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1BB665E8-EF30-49AB-904E-00999246CF91}"/>
                    </a:ext>
                  </a:extLst>
                </p:cNvPr>
                <p:cNvSpPr/>
                <p:nvPr/>
              </p:nvSpPr>
              <p:spPr>
                <a:xfrm>
                  <a:off x="2231626" y="4278933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EF11AD51-CC5F-A85D-B4BA-B872EFD35386}"/>
                    </a:ext>
                  </a:extLst>
                </p:cNvPr>
                <p:cNvSpPr/>
                <p:nvPr/>
              </p:nvSpPr>
              <p:spPr>
                <a:xfrm>
                  <a:off x="2094395" y="4147494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BB3370F8-8A49-C935-4A5B-D6505F6F9F5A}"/>
                    </a:ext>
                  </a:extLst>
                </p:cNvPr>
                <p:cNvSpPr/>
                <p:nvPr/>
              </p:nvSpPr>
              <p:spPr>
                <a:xfrm>
                  <a:off x="971328" y="5803055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80965BE6-C1F7-98C3-644E-A5F05A885437}"/>
                    </a:ext>
                  </a:extLst>
                </p:cNvPr>
                <p:cNvSpPr/>
                <p:nvPr/>
              </p:nvSpPr>
              <p:spPr>
                <a:xfrm>
                  <a:off x="1632374" y="5741465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A87E3ED6-B6ED-0945-194D-C53492D784A1}"/>
                    </a:ext>
                  </a:extLst>
                </p:cNvPr>
                <p:cNvSpPr/>
                <p:nvPr/>
              </p:nvSpPr>
              <p:spPr>
                <a:xfrm>
                  <a:off x="2087157" y="4838029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BA8AEDD0-FEF0-96DC-F8C6-28C8BB05074C}"/>
                    </a:ext>
                  </a:extLst>
                </p:cNvPr>
                <p:cNvSpPr/>
                <p:nvPr/>
              </p:nvSpPr>
              <p:spPr>
                <a:xfrm>
                  <a:off x="2108101" y="4628142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82740A6F-3F58-FB10-BABF-FDFB81BB80DC}"/>
                    </a:ext>
                  </a:extLst>
                </p:cNvPr>
                <p:cNvSpPr/>
                <p:nvPr/>
              </p:nvSpPr>
              <p:spPr>
                <a:xfrm>
                  <a:off x="2839716" y="4051528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98DA84E4-92C6-8AA9-16B3-560275FF4C97}"/>
                    </a:ext>
                  </a:extLst>
                </p:cNvPr>
                <p:cNvSpPr/>
                <p:nvPr/>
              </p:nvSpPr>
              <p:spPr>
                <a:xfrm>
                  <a:off x="2922472" y="4216137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24653077-DC3F-908E-4C49-4A52E8AB5860}"/>
                    </a:ext>
                  </a:extLst>
                </p:cNvPr>
                <p:cNvSpPr/>
                <p:nvPr/>
              </p:nvSpPr>
              <p:spPr>
                <a:xfrm>
                  <a:off x="2657104" y="4107285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6EE66E94-EE80-939B-562B-013BED02DEEF}"/>
                    </a:ext>
                  </a:extLst>
                </p:cNvPr>
                <p:cNvSpPr/>
                <p:nvPr/>
              </p:nvSpPr>
              <p:spPr>
                <a:xfrm>
                  <a:off x="2841240" y="4287226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E0302991-61E3-1CE4-732A-D7B62F9E35DE}"/>
                    </a:ext>
                  </a:extLst>
                </p:cNvPr>
                <p:cNvSpPr/>
                <p:nvPr/>
              </p:nvSpPr>
              <p:spPr>
                <a:xfrm>
                  <a:off x="2831357" y="4156174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63954A2B-870A-A281-80EC-A120CD1D429D}"/>
                    </a:ext>
                  </a:extLst>
                </p:cNvPr>
                <p:cNvSpPr/>
                <p:nvPr/>
              </p:nvSpPr>
              <p:spPr>
                <a:xfrm>
                  <a:off x="848752" y="5908149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AF96F0C5-CE6D-ACD3-5D45-A385651E3657}"/>
                    </a:ext>
                  </a:extLst>
                </p:cNvPr>
                <p:cNvSpPr/>
                <p:nvPr/>
              </p:nvSpPr>
              <p:spPr>
                <a:xfrm>
                  <a:off x="1657222" y="5969007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B49D11B6-1FE1-370F-90BE-50F46663058F}"/>
                    </a:ext>
                  </a:extLst>
                </p:cNvPr>
                <p:cNvSpPr/>
                <p:nvPr/>
              </p:nvSpPr>
              <p:spPr>
                <a:xfrm>
                  <a:off x="1490421" y="5987557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E14BA604-11EF-00F8-3662-34327CC19BC6}"/>
                    </a:ext>
                  </a:extLst>
                </p:cNvPr>
                <p:cNvSpPr/>
                <p:nvPr/>
              </p:nvSpPr>
              <p:spPr>
                <a:xfrm>
                  <a:off x="1110621" y="5822637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8E2EEBD2-B34E-DA59-E15F-41442441FDF8}"/>
                    </a:ext>
                  </a:extLst>
                </p:cNvPr>
                <p:cNvSpPr/>
                <p:nvPr/>
              </p:nvSpPr>
              <p:spPr>
                <a:xfrm>
                  <a:off x="690279" y="5888891"/>
                  <a:ext cx="43283" cy="30083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349B4974-ABE0-246B-D04B-A4D1DCA754A1}"/>
                    </a:ext>
                  </a:extLst>
                </p:cNvPr>
                <p:cNvSpPr/>
                <p:nvPr/>
              </p:nvSpPr>
              <p:spPr>
                <a:xfrm>
                  <a:off x="1694321" y="5831346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C51546C7-9A8A-0E45-444D-2F208A82DFEF}"/>
                    </a:ext>
                  </a:extLst>
                </p:cNvPr>
                <p:cNvSpPr/>
                <p:nvPr/>
              </p:nvSpPr>
              <p:spPr>
                <a:xfrm flipH="1">
                  <a:off x="1298588" y="5885964"/>
                  <a:ext cx="61874" cy="30083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60514B16-369F-D3FB-2D30-02D2FEC37E1F}"/>
                    </a:ext>
                  </a:extLst>
                </p:cNvPr>
                <p:cNvSpPr/>
                <p:nvPr/>
              </p:nvSpPr>
              <p:spPr>
                <a:xfrm>
                  <a:off x="2330231" y="5905687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C17AB7CC-5040-717E-F489-0F5332091B62}"/>
                    </a:ext>
                  </a:extLst>
                </p:cNvPr>
                <p:cNvSpPr/>
                <p:nvPr/>
              </p:nvSpPr>
              <p:spPr>
                <a:xfrm rot="1340109">
                  <a:off x="1872420" y="5881243"/>
                  <a:ext cx="31131" cy="52148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7F77B5D-8FDC-6000-B9B5-0D4C7C1A96BD}"/>
                    </a:ext>
                  </a:extLst>
                </p:cNvPr>
                <p:cNvSpPr/>
                <p:nvPr/>
              </p:nvSpPr>
              <p:spPr>
                <a:xfrm>
                  <a:off x="1570003" y="4380637"/>
                  <a:ext cx="68746" cy="1869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EF058FD2-E34F-CCD2-9932-4E46B2B0231A}"/>
                    </a:ext>
                  </a:extLst>
                </p:cNvPr>
                <p:cNvSpPr/>
                <p:nvPr/>
              </p:nvSpPr>
              <p:spPr>
                <a:xfrm>
                  <a:off x="2997036" y="4167665"/>
                  <a:ext cx="211195" cy="6171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A8A015F5-6C16-7753-8A53-2680574BD408}"/>
                    </a:ext>
                  </a:extLst>
                </p:cNvPr>
                <p:cNvSpPr/>
                <p:nvPr/>
              </p:nvSpPr>
              <p:spPr>
                <a:xfrm>
                  <a:off x="1201893" y="5311362"/>
                  <a:ext cx="211195" cy="66363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3A2925EC-DF09-0695-E8ED-0A806E3E9D52}"/>
                    </a:ext>
                  </a:extLst>
                </p:cNvPr>
                <p:cNvSpPr/>
                <p:nvPr/>
              </p:nvSpPr>
              <p:spPr>
                <a:xfrm>
                  <a:off x="602766" y="4743990"/>
                  <a:ext cx="211195" cy="64497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8D6DFC9C-A3FA-A4EE-6F72-0236F7A5B221}"/>
                    </a:ext>
                  </a:extLst>
                </p:cNvPr>
                <p:cNvSpPr/>
                <p:nvPr/>
              </p:nvSpPr>
              <p:spPr>
                <a:xfrm>
                  <a:off x="1798955" y="4747800"/>
                  <a:ext cx="211195" cy="54676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AE3DCAD-88F2-7673-4C5E-9CBAD8204F39}"/>
                    </a:ext>
                  </a:extLst>
                </p:cNvPr>
                <p:cNvSpPr/>
                <p:nvPr/>
              </p:nvSpPr>
              <p:spPr>
                <a:xfrm>
                  <a:off x="2997035" y="5872702"/>
                  <a:ext cx="211195" cy="61238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B0883CEE-F369-D103-62E8-B9C30D5B3B78}"/>
                    </a:ext>
                  </a:extLst>
                </p:cNvPr>
                <p:cNvSpPr/>
                <p:nvPr/>
              </p:nvSpPr>
              <p:spPr>
                <a:xfrm>
                  <a:off x="2405039" y="5876512"/>
                  <a:ext cx="211195" cy="56672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74A482C0-C92F-B520-7A65-91B35FCEF26D}"/>
                    </a:ext>
                  </a:extLst>
                </p:cNvPr>
                <p:cNvSpPr/>
                <p:nvPr/>
              </p:nvSpPr>
              <p:spPr>
                <a:xfrm>
                  <a:off x="2999556" y="5310831"/>
                  <a:ext cx="211195" cy="6652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80C79122-9210-75B2-6325-0E7696420401}"/>
                    </a:ext>
                  </a:extLst>
                </p:cNvPr>
                <p:cNvSpPr/>
                <p:nvPr/>
              </p:nvSpPr>
              <p:spPr>
                <a:xfrm>
                  <a:off x="2772685" y="4958435"/>
                  <a:ext cx="58031" cy="18690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D8AA7202-642A-059D-98EE-731FC091521D}"/>
                    </a:ext>
                  </a:extLst>
                </p:cNvPr>
                <p:cNvSpPr/>
                <p:nvPr/>
              </p:nvSpPr>
              <p:spPr>
                <a:xfrm>
                  <a:off x="2768690" y="5519087"/>
                  <a:ext cx="63214" cy="18690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3174CE98-9EDE-D398-DCE7-F778D0169FED}"/>
                    </a:ext>
                  </a:extLst>
                </p:cNvPr>
                <p:cNvSpPr/>
                <p:nvPr/>
              </p:nvSpPr>
              <p:spPr>
                <a:xfrm>
                  <a:off x="2771979" y="4387899"/>
                  <a:ext cx="58031" cy="18690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F976A65C-11BB-D317-A7F0-130FD55DB93B}"/>
                    </a:ext>
                  </a:extLst>
                </p:cNvPr>
                <p:cNvSpPr/>
                <p:nvPr/>
              </p:nvSpPr>
              <p:spPr>
                <a:xfrm>
                  <a:off x="975889" y="4380637"/>
                  <a:ext cx="58031" cy="186909"/>
                </a:xfrm>
                <a:prstGeom prst="rect">
                  <a:avLst/>
                </a:prstGeom>
                <a:solidFill>
                  <a:srgbClr val="035A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D3AC60A7-F28E-F791-8B6F-719216E82037}"/>
                    </a:ext>
                  </a:extLst>
                </p:cNvPr>
                <p:cNvSpPr/>
                <p:nvPr/>
              </p:nvSpPr>
              <p:spPr>
                <a:xfrm>
                  <a:off x="2719441" y="5785864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8F914665-40BA-4BD5-F2E4-076A8A7AAE19}"/>
                    </a:ext>
                  </a:extLst>
                </p:cNvPr>
                <p:cNvSpPr/>
                <p:nvPr/>
              </p:nvSpPr>
              <p:spPr>
                <a:xfrm>
                  <a:off x="2873499" y="5779164"/>
                  <a:ext cx="49694" cy="47781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F45F49E-1D39-11F3-F9F6-664D5DFA9450}"/>
                  </a:ext>
                </a:extLst>
              </p:cNvPr>
              <p:cNvGrpSpPr/>
              <p:nvPr/>
            </p:nvGrpSpPr>
            <p:grpSpPr>
              <a:xfrm>
                <a:off x="7603405" y="4303500"/>
                <a:ext cx="2232629" cy="2013058"/>
                <a:chOff x="7603405" y="4303500"/>
                <a:chExt cx="2232629" cy="2013058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64302549-DDE7-7BF5-889B-771B372D9570}"/>
                    </a:ext>
                  </a:extLst>
                </p:cNvPr>
                <p:cNvSpPr/>
                <p:nvPr/>
              </p:nvSpPr>
              <p:spPr>
                <a:xfrm>
                  <a:off x="8201521" y="4417927"/>
                  <a:ext cx="31131" cy="30083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DB35A35-40F4-09E9-3997-0550DFC61FE0}"/>
                    </a:ext>
                  </a:extLst>
                </p:cNvPr>
                <p:cNvSpPr/>
                <p:nvPr/>
              </p:nvSpPr>
              <p:spPr>
                <a:xfrm>
                  <a:off x="8357586" y="4501003"/>
                  <a:ext cx="31131" cy="30083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F8F8FB03-8B3C-E1DF-3055-B14F93057BC2}"/>
                    </a:ext>
                  </a:extLst>
                </p:cNvPr>
                <p:cNvSpPr/>
                <p:nvPr/>
              </p:nvSpPr>
              <p:spPr>
                <a:xfrm>
                  <a:off x="8373151" y="4303500"/>
                  <a:ext cx="31131" cy="30083"/>
                </a:xfrm>
                <a:prstGeom prst="ellipse">
                  <a:avLst/>
                </a:prstGeom>
                <a:solidFill>
                  <a:srgbClr val="02B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5082CADE-F4FA-51AC-3B70-17046CDA25F7}"/>
                    </a:ext>
                  </a:extLst>
                </p:cNvPr>
                <p:cNvSpPr/>
                <p:nvPr/>
              </p:nvSpPr>
              <p:spPr>
                <a:xfrm rot="18412881">
                  <a:off x="9527935" y="5931154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94CE1BA0-7611-54A9-3023-04667F8216DE}"/>
                    </a:ext>
                  </a:extLst>
                </p:cNvPr>
                <p:cNvSpPr/>
                <p:nvPr/>
              </p:nvSpPr>
              <p:spPr>
                <a:xfrm rot="18412881">
                  <a:off x="8784596" y="5483408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Cloud 31">
                  <a:extLst>
                    <a:ext uri="{FF2B5EF4-FFF2-40B4-BE49-F238E27FC236}">
                      <a16:creationId xmlns:a16="http://schemas.microsoft.com/office/drawing/2014/main" id="{CB29F0EB-CB4F-5C38-ECB3-B9EA01499D0D}"/>
                    </a:ext>
                  </a:extLst>
                </p:cNvPr>
                <p:cNvSpPr/>
                <p:nvPr/>
              </p:nvSpPr>
              <p:spPr>
                <a:xfrm>
                  <a:off x="9427072" y="6270839"/>
                  <a:ext cx="195652" cy="45719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Cloud 32">
                  <a:extLst>
                    <a:ext uri="{FF2B5EF4-FFF2-40B4-BE49-F238E27FC236}">
                      <a16:creationId xmlns:a16="http://schemas.microsoft.com/office/drawing/2014/main" id="{CE6F7812-23DC-9DB5-8939-8B4AD5F21FA8}"/>
                    </a:ext>
                  </a:extLst>
                </p:cNvPr>
                <p:cNvSpPr/>
                <p:nvPr/>
              </p:nvSpPr>
              <p:spPr>
                <a:xfrm>
                  <a:off x="7632027" y="6270838"/>
                  <a:ext cx="195652" cy="45719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6FF5B924-3870-44DC-EE86-B5B551B635E8}"/>
                    </a:ext>
                  </a:extLst>
                </p:cNvPr>
                <p:cNvSpPr/>
                <p:nvPr/>
              </p:nvSpPr>
              <p:spPr>
                <a:xfrm rot="18412881">
                  <a:off x="8936996" y="5635808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58A617BD-A0B5-4C99-CAF8-F91C7CCF97FC}"/>
                    </a:ext>
                  </a:extLst>
                </p:cNvPr>
                <p:cNvSpPr/>
                <p:nvPr/>
              </p:nvSpPr>
              <p:spPr>
                <a:xfrm rot="18412881">
                  <a:off x="8204556" y="5682747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E30DBC6A-1838-7827-26A1-75EFA4F04555}"/>
                    </a:ext>
                  </a:extLst>
                </p:cNvPr>
                <p:cNvSpPr/>
                <p:nvPr/>
              </p:nvSpPr>
              <p:spPr>
                <a:xfrm rot="18412881">
                  <a:off x="9379417" y="5068261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67A9942E-83D2-BDD3-2239-C77E56064CC8}"/>
                    </a:ext>
                  </a:extLst>
                </p:cNvPr>
                <p:cNvSpPr/>
                <p:nvPr/>
              </p:nvSpPr>
              <p:spPr>
                <a:xfrm rot="18412881">
                  <a:off x="8242250" y="5120685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B6DEF88A-A84A-D9C9-7442-A9C7A5DF84E0}"/>
                    </a:ext>
                  </a:extLst>
                </p:cNvPr>
                <p:cNvSpPr/>
                <p:nvPr/>
              </p:nvSpPr>
              <p:spPr>
                <a:xfrm rot="18412881">
                  <a:off x="8407317" y="4912047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760BAE1D-8AD4-E768-82DB-8D2DAD2F6294}"/>
                    </a:ext>
                  </a:extLst>
                </p:cNvPr>
                <p:cNvSpPr/>
                <p:nvPr/>
              </p:nvSpPr>
              <p:spPr>
                <a:xfrm rot="18412881">
                  <a:off x="9527934" y="5476517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F585561C-B9E7-1F7B-7F22-7910A41A1830}"/>
                    </a:ext>
                  </a:extLst>
                </p:cNvPr>
                <p:cNvSpPr/>
                <p:nvPr/>
              </p:nvSpPr>
              <p:spPr>
                <a:xfrm rot="12798494">
                  <a:off x="9610095" y="5643744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4A92A3B0-7958-815B-7D3B-57EC3FC92636}"/>
                    </a:ext>
                  </a:extLst>
                </p:cNvPr>
                <p:cNvSpPr/>
                <p:nvPr/>
              </p:nvSpPr>
              <p:spPr>
                <a:xfrm rot="12603424">
                  <a:off x="7772324" y="5514651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AFA00D40-FCC1-C1CF-2554-00F998A45D95}"/>
                    </a:ext>
                  </a:extLst>
                </p:cNvPr>
                <p:cNvSpPr/>
                <p:nvPr/>
              </p:nvSpPr>
              <p:spPr>
                <a:xfrm rot="12603424">
                  <a:off x="8426865" y="5499575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E106397F-5B16-7890-BEDE-841753AF747E}"/>
                    </a:ext>
                  </a:extLst>
                </p:cNvPr>
                <p:cNvSpPr/>
                <p:nvPr/>
              </p:nvSpPr>
              <p:spPr>
                <a:xfrm rot="12603424">
                  <a:off x="7815050" y="4957586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DA9310D4-4DC1-CA1B-6A79-8141AA5DDED6}"/>
                    </a:ext>
                  </a:extLst>
                </p:cNvPr>
                <p:cNvSpPr/>
                <p:nvPr/>
              </p:nvSpPr>
              <p:spPr>
                <a:xfrm rot="12603424">
                  <a:off x="7603405" y="5651975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7C8B61C5-69B7-E0F8-1721-F4DD48FEDB8D}"/>
                    </a:ext>
                  </a:extLst>
                </p:cNvPr>
                <p:cNvSpPr/>
                <p:nvPr/>
              </p:nvSpPr>
              <p:spPr>
                <a:xfrm rot="18263728">
                  <a:off x="7603924" y="4994887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166ACE2E-AFA5-6B5E-69E0-A165D7AD194D}"/>
                    </a:ext>
                  </a:extLst>
                </p:cNvPr>
                <p:cNvSpPr/>
                <p:nvPr/>
              </p:nvSpPr>
              <p:spPr>
                <a:xfrm rot="12603424">
                  <a:off x="9661068" y="4972662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Rectangle: Rounded Corners 52">
                  <a:extLst>
                    <a:ext uri="{FF2B5EF4-FFF2-40B4-BE49-F238E27FC236}">
                      <a16:creationId xmlns:a16="http://schemas.microsoft.com/office/drawing/2014/main" id="{71BE4019-4ADC-3AB2-83B5-78CBD76072B9}"/>
                    </a:ext>
                  </a:extLst>
                </p:cNvPr>
                <p:cNvSpPr/>
                <p:nvPr/>
              </p:nvSpPr>
              <p:spPr>
                <a:xfrm rot="12603424">
                  <a:off x="9577354" y="5104516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13C9FB91-4D6D-0FDC-E59E-CB1F15E67D1F}"/>
                    </a:ext>
                  </a:extLst>
                </p:cNvPr>
                <p:cNvSpPr/>
                <p:nvPr/>
              </p:nvSpPr>
              <p:spPr>
                <a:xfrm rot="3242978" flipH="1">
                  <a:off x="8259087" y="4474219"/>
                  <a:ext cx="22914" cy="58979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C57E7757-6A1B-1D0C-E00A-AF374CBD8ABA}"/>
                    </a:ext>
                  </a:extLst>
                </p:cNvPr>
                <p:cNvSpPr/>
                <p:nvPr/>
              </p:nvSpPr>
              <p:spPr>
                <a:xfrm rot="5759045" flipH="1">
                  <a:off x="9482918" y="4572201"/>
                  <a:ext cx="22914" cy="58979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68EA5926-CD2A-311B-86BA-2B0058C141D1}"/>
                    </a:ext>
                  </a:extLst>
                </p:cNvPr>
                <p:cNvSpPr/>
                <p:nvPr/>
              </p:nvSpPr>
              <p:spPr>
                <a:xfrm rot="18412881">
                  <a:off x="9813297" y="4438400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Rectangle: Rounded Corners 58">
                  <a:extLst>
                    <a:ext uri="{FF2B5EF4-FFF2-40B4-BE49-F238E27FC236}">
                      <a16:creationId xmlns:a16="http://schemas.microsoft.com/office/drawing/2014/main" id="{0BD13E48-9862-4768-190D-42382A6103EF}"/>
                    </a:ext>
                  </a:extLst>
                </p:cNvPr>
                <p:cNvSpPr/>
                <p:nvPr/>
              </p:nvSpPr>
              <p:spPr>
                <a:xfrm rot="18412881">
                  <a:off x="7990980" y="4441423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5B277632-01F2-737A-16EE-CF4B4761ED22}"/>
                    </a:ext>
                  </a:extLst>
                </p:cNvPr>
                <p:cNvSpPr/>
                <p:nvPr/>
              </p:nvSpPr>
              <p:spPr>
                <a:xfrm rot="18412881">
                  <a:off x="7619398" y="4358470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BDF1534-B548-074C-F456-42931528CD17}"/>
                    </a:ext>
                  </a:extLst>
                </p:cNvPr>
                <p:cNvSpPr/>
                <p:nvPr/>
              </p:nvSpPr>
              <p:spPr>
                <a:xfrm rot="18412881">
                  <a:off x="7771798" y="4510870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965C20EF-ACEE-E144-5D81-0AD9C708E52E}"/>
                    </a:ext>
                  </a:extLst>
                </p:cNvPr>
                <p:cNvSpPr/>
                <p:nvPr/>
              </p:nvSpPr>
              <p:spPr>
                <a:xfrm rot="18412881">
                  <a:off x="8427117" y="4391651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id="{945EFC02-DF9F-4C8D-1C81-58C3284D1A9E}"/>
                    </a:ext>
                  </a:extLst>
                </p:cNvPr>
                <p:cNvSpPr/>
                <p:nvPr/>
              </p:nvSpPr>
              <p:spPr>
                <a:xfrm rot="18412881">
                  <a:off x="8235688" y="4928168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id="{56CA5233-C7D9-8748-26A2-95818AC2CB4E}"/>
                    </a:ext>
                  </a:extLst>
                </p:cNvPr>
                <p:cNvSpPr/>
                <p:nvPr/>
              </p:nvSpPr>
              <p:spPr>
                <a:xfrm rot="18412881">
                  <a:off x="9038623" y="5573860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959DC964-836A-937C-56FE-19569EC5EF34}"/>
                    </a:ext>
                  </a:extLst>
                </p:cNvPr>
                <p:cNvSpPr/>
                <p:nvPr/>
              </p:nvSpPr>
              <p:spPr>
                <a:xfrm rot="18412881">
                  <a:off x="8800259" y="5666578"/>
                  <a:ext cx="25257" cy="20217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Cloud 65">
                  <a:extLst>
                    <a:ext uri="{FF2B5EF4-FFF2-40B4-BE49-F238E27FC236}">
                      <a16:creationId xmlns:a16="http://schemas.microsoft.com/office/drawing/2014/main" id="{EB5B4B22-573A-977D-33CD-EC1A057616C9}"/>
                    </a:ext>
                  </a:extLst>
                </p:cNvPr>
                <p:cNvSpPr/>
                <p:nvPr/>
              </p:nvSpPr>
              <p:spPr>
                <a:xfrm rot="853490">
                  <a:off x="7643388" y="4565621"/>
                  <a:ext cx="104310" cy="45719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317" name="Cloud 316">
              <a:extLst>
                <a:ext uri="{FF2B5EF4-FFF2-40B4-BE49-F238E27FC236}">
                  <a16:creationId xmlns:a16="http://schemas.microsoft.com/office/drawing/2014/main" id="{150FEF6E-1916-190B-847D-68802F0A5DB6}"/>
                </a:ext>
              </a:extLst>
            </p:cNvPr>
            <p:cNvSpPr/>
            <p:nvPr/>
          </p:nvSpPr>
          <p:spPr>
            <a:xfrm rot="19989223">
              <a:off x="11147796" y="2769671"/>
              <a:ext cx="134162" cy="45719"/>
            </a:xfrm>
            <a:prstGeom prst="cloud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318" name="Cloud 317">
              <a:extLst>
                <a:ext uri="{FF2B5EF4-FFF2-40B4-BE49-F238E27FC236}">
                  <a16:creationId xmlns:a16="http://schemas.microsoft.com/office/drawing/2014/main" id="{B30168C9-B29B-E759-A2F7-643A0D55C6FE}"/>
                </a:ext>
              </a:extLst>
            </p:cNvPr>
            <p:cNvSpPr/>
            <p:nvPr/>
          </p:nvSpPr>
          <p:spPr>
            <a:xfrm rot="2137300" flipV="1">
              <a:off x="10944040" y="3913591"/>
              <a:ext cx="146504" cy="45719"/>
            </a:xfrm>
            <a:prstGeom prst="cloud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320" name="Rectangle: Rounded Corners 319">
              <a:extLst>
                <a:ext uri="{FF2B5EF4-FFF2-40B4-BE49-F238E27FC236}">
                  <a16:creationId xmlns:a16="http://schemas.microsoft.com/office/drawing/2014/main" id="{6BA72A3E-13AE-5ACE-A236-5549D285A7AA}"/>
                </a:ext>
              </a:extLst>
            </p:cNvPr>
            <p:cNvSpPr/>
            <p:nvPr/>
          </p:nvSpPr>
          <p:spPr>
            <a:xfrm rot="18412881">
              <a:off x="9907450" y="2747994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321" name="Rectangle: Rounded Corners 320">
              <a:extLst>
                <a:ext uri="{FF2B5EF4-FFF2-40B4-BE49-F238E27FC236}">
                  <a16:creationId xmlns:a16="http://schemas.microsoft.com/office/drawing/2014/main" id="{5FC3523B-EE26-CCEA-FC98-F667D767863A}"/>
                </a:ext>
              </a:extLst>
            </p:cNvPr>
            <p:cNvSpPr/>
            <p:nvPr/>
          </p:nvSpPr>
          <p:spPr>
            <a:xfrm rot="18412881">
              <a:off x="10560120" y="2699306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322" name="Rectangle: Rounded Corners 321">
              <a:extLst>
                <a:ext uri="{FF2B5EF4-FFF2-40B4-BE49-F238E27FC236}">
                  <a16:creationId xmlns:a16="http://schemas.microsoft.com/office/drawing/2014/main" id="{91A9CA3A-1D57-5163-98BC-F6D8C12C6F8C}"/>
                </a:ext>
              </a:extLst>
            </p:cNvPr>
            <p:cNvSpPr/>
            <p:nvPr/>
          </p:nvSpPr>
          <p:spPr>
            <a:xfrm rot="18412881">
              <a:off x="10575600" y="3338725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323" name="Rectangle: Rounded Corners 322">
              <a:extLst>
                <a:ext uri="{FF2B5EF4-FFF2-40B4-BE49-F238E27FC236}">
                  <a16:creationId xmlns:a16="http://schemas.microsoft.com/office/drawing/2014/main" id="{9913834D-C025-D36A-3385-81D076166017}"/>
                </a:ext>
              </a:extLst>
            </p:cNvPr>
            <p:cNvSpPr/>
            <p:nvPr/>
          </p:nvSpPr>
          <p:spPr>
            <a:xfrm rot="18412881">
              <a:off x="10473980" y="3183012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324" name="Rectangle: Rounded Corners 323">
              <a:extLst>
                <a:ext uri="{FF2B5EF4-FFF2-40B4-BE49-F238E27FC236}">
                  <a16:creationId xmlns:a16="http://schemas.microsoft.com/office/drawing/2014/main" id="{D19D6EB9-ABF3-19F9-9846-2EEFD248C51B}"/>
                </a:ext>
              </a:extLst>
            </p:cNvPr>
            <p:cNvSpPr/>
            <p:nvPr/>
          </p:nvSpPr>
          <p:spPr>
            <a:xfrm rot="18412881">
              <a:off x="11595444" y="3315452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325" name="Rectangle: Rounded Corners 324">
              <a:extLst>
                <a:ext uri="{FF2B5EF4-FFF2-40B4-BE49-F238E27FC236}">
                  <a16:creationId xmlns:a16="http://schemas.microsoft.com/office/drawing/2014/main" id="{3966138C-D14A-B4CE-9896-9A6217C8A101}"/>
                </a:ext>
              </a:extLst>
            </p:cNvPr>
            <p:cNvSpPr/>
            <p:nvPr/>
          </p:nvSpPr>
          <p:spPr>
            <a:xfrm rot="18412881">
              <a:off x="11706433" y="2715336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326" name="Rectangle: Rounded Corners 325">
              <a:extLst>
                <a:ext uri="{FF2B5EF4-FFF2-40B4-BE49-F238E27FC236}">
                  <a16:creationId xmlns:a16="http://schemas.microsoft.com/office/drawing/2014/main" id="{BBA7421A-06D9-6A47-8ADA-BB0EBF71BA6A}"/>
                </a:ext>
              </a:extLst>
            </p:cNvPr>
            <p:cNvSpPr/>
            <p:nvPr/>
          </p:nvSpPr>
          <p:spPr>
            <a:xfrm rot="18412881">
              <a:off x="11626403" y="2626421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327" name="Rectangle: Rounded Corners 326">
              <a:extLst>
                <a:ext uri="{FF2B5EF4-FFF2-40B4-BE49-F238E27FC236}">
                  <a16:creationId xmlns:a16="http://schemas.microsoft.com/office/drawing/2014/main" id="{AEBD12F9-E0CB-54FC-098B-04A823CF5166}"/>
                </a:ext>
              </a:extLst>
            </p:cNvPr>
            <p:cNvSpPr/>
            <p:nvPr/>
          </p:nvSpPr>
          <p:spPr>
            <a:xfrm rot="18412881">
              <a:off x="9922930" y="2400370"/>
              <a:ext cx="25257" cy="19756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29" name="Straight Arrow Connector 328">
            <a:extLst>
              <a:ext uri="{FF2B5EF4-FFF2-40B4-BE49-F238E27FC236}">
                <a16:creationId xmlns:a16="http://schemas.microsoft.com/office/drawing/2014/main" id="{F32892D1-1373-655B-7DE0-C80AF439F965}"/>
              </a:ext>
            </a:extLst>
          </p:cNvPr>
          <p:cNvCxnSpPr>
            <a:cxnSpLocks/>
          </p:cNvCxnSpPr>
          <p:nvPr/>
        </p:nvCxnSpPr>
        <p:spPr>
          <a:xfrm>
            <a:off x="3677478" y="2470924"/>
            <a:ext cx="278296" cy="0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2" name="Straight Arrow Connector 331">
            <a:extLst>
              <a:ext uri="{FF2B5EF4-FFF2-40B4-BE49-F238E27FC236}">
                <a16:creationId xmlns:a16="http://schemas.microsoft.com/office/drawing/2014/main" id="{19F7DB77-66BD-9E9D-BA57-56D95149BB30}"/>
              </a:ext>
            </a:extLst>
          </p:cNvPr>
          <p:cNvCxnSpPr>
            <a:cxnSpLocks/>
          </p:cNvCxnSpPr>
          <p:nvPr/>
        </p:nvCxnSpPr>
        <p:spPr>
          <a:xfrm>
            <a:off x="6438900" y="2470924"/>
            <a:ext cx="278296" cy="0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3" name="Straight Arrow Connector 332">
            <a:extLst>
              <a:ext uri="{FF2B5EF4-FFF2-40B4-BE49-F238E27FC236}">
                <a16:creationId xmlns:a16="http://schemas.microsoft.com/office/drawing/2014/main" id="{2B96D410-488B-4EAB-5E2D-305335486809}"/>
              </a:ext>
            </a:extLst>
          </p:cNvPr>
          <p:cNvCxnSpPr>
            <a:cxnSpLocks/>
          </p:cNvCxnSpPr>
          <p:nvPr/>
        </p:nvCxnSpPr>
        <p:spPr>
          <a:xfrm>
            <a:off x="9286461" y="2466693"/>
            <a:ext cx="278296" cy="0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4" name="TextBox 333">
            <a:extLst>
              <a:ext uri="{FF2B5EF4-FFF2-40B4-BE49-F238E27FC236}">
                <a16:creationId xmlns:a16="http://schemas.microsoft.com/office/drawing/2014/main" id="{80556BB7-A760-6863-8CF3-09A4EA9AC69E}"/>
              </a:ext>
            </a:extLst>
          </p:cNvPr>
          <p:cNvSpPr txBox="1"/>
          <p:nvPr/>
        </p:nvSpPr>
        <p:spPr>
          <a:xfrm>
            <a:off x="3812268" y="1474830"/>
            <a:ext cx="2765780" cy="7144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b="1" noProof="0" dirty="0">
                <a:solidFill>
                  <a:srgbClr val="0000CD"/>
                </a:solidFill>
              </a:rPr>
              <a:t>Evaporation</a:t>
            </a:r>
          </a:p>
          <a:p>
            <a:pPr algn="ctr">
              <a:lnSpc>
                <a:spcPct val="105000"/>
              </a:lnSpc>
            </a:pPr>
            <a:r>
              <a:rPr lang="en-GB" sz="1600" noProof="0" dirty="0"/>
              <a:t>Water evaporates from connected brine layers into the CO</a:t>
            </a:r>
            <a:r>
              <a:rPr lang="en-GB" sz="1600" baseline="-25000" noProof="0" dirty="0"/>
              <a:t>2 </a:t>
            </a:r>
            <a:r>
              <a:rPr lang="en-GB" sz="1600" noProof="0" dirty="0">
                <a:solidFill>
                  <a:schemeClr val="tx1"/>
                </a:solidFill>
              </a:rPr>
              <a:t>phase.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623923C8-5CDF-0130-EB58-31795C5106C5}"/>
              </a:ext>
            </a:extLst>
          </p:cNvPr>
          <p:cNvSpPr txBox="1"/>
          <p:nvPr/>
        </p:nvSpPr>
        <p:spPr>
          <a:xfrm>
            <a:off x="6924071" y="1507796"/>
            <a:ext cx="2128796" cy="9500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b="1" noProof="0" dirty="0">
                <a:solidFill>
                  <a:srgbClr val="0000CD"/>
                </a:solidFill>
              </a:rPr>
              <a:t>Concentration increase</a:t>
            </a:r>
          </a:p>
          <a:p>
            <a:pPr algn="ctr">
              <a:lnSpc>
                <a:spcPct val="105000"/>
              </a:lnSpc>
            </a:pPr>
            <a:r>
              <a:rPr lang="en-GB" sz="1600" noProof="0" dirty="0"/>
              <a:t>Salt concentration rises in remaining brine.</a:t>
            </a:r>
            <a:endParaRPr lang="en-GB" sz="1600" noProof="0" dirty="0">
              <a:solidFill>
                <a:schemeClr val="tx1"/>
              </a:solidFill>
            </a:endParaRP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E81113CA-4B2B-81DE-3791-926556E9C842}"/>
              </a:ext>
            </a:extLst>
          </p:cNvPr>
          <p:cNvSpPr txBox="1"/>
          <p:nvPr/>
        </p:nvSpPr>
        <p:spPr>
          <a:xfrm>
            <a:off x="9938201" y="1658924"/>
            <a:ext cx="2128796" cy="7144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GB" sz="1600" b="1" noProof="0" dirty="0">
                <a:solidFill>
                  <a:srgbClr val="0000CD"/>
                </a:solidFill>
              </a:rPr>
              <a:t>Precipitation</a:t>
            </a:r>
          </a:p>
          <a:p>
            <a:pPr>
              <a:lnSpc>
                <a:spcPct val="105000"/>
              </a:lnSpc>
            </a:pPr>
            <a:r>
              <a:rPr lang="en-GB" sz="1600" noProof="0" dirty="0"/>
              <a:t>Salt precipitates in pores and throats.</a:t>
            </a:r>
            <a:endParaRPr lang="en-GB" sz="1600" noProof="0" dirty="0">
              <a:solidFill>
                <a:schemeClr val="tx1"/>
              </a:solidFill>
            </a:endParaRP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FF602F2D-271D-9CD3-3706-5D8D0DA04BB2}"/>
              </a:ext>
            </a:extLst>
          </p:cNvPr>
          <p:cNvSpPr txBox="1"/>
          <p:nvPr/>
        </p:nvSpPr>
        <p:spPr>
          <a:xfrm>
            <a:off x="273186" y="1095108"/>
            <a:ext cx="111898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noProof="0" dirty="0"/>
              <a:t>Dry CO</a:t>
            </a:r>
            <a:r>
              <a:rPr lang="en-GB" sz="1600" baseline="-25000" noProof="0" dirty="0"/>
              <a:t>2</a:t>
            </a:r>
            <a:r>
              <a:rPr lang="en-GB" sz="1600" noProof="0" dirty="0"/>
              <a:t> injection drives coupled evaporation and salt precipitation, leading to pore structure evolution and flow alteration.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FB7393A9-A529-EDDC-090C-FA836968AA00}"/>
              </a:ext>
            </a:extLst>
          </p:cNvPr>
          <p:cNvSpPr txBox="1"/>
          <p:nvPr/>
        </p:nvSpPr>
        <p:spPr>
          <a:xfrm>
            <a:off x="341553" y="5557926"/>
            <a:ext cx="75616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noProof="0" dirty="0"/>
              <a:t>Evaporation increases brine salinity, leading to pore-scale salt precipitation.</a:t>
            </a:r>
          </a:p>
        </p:txBody>
      </p:sp>
      <p:sp>
        <p:nvSpPr>
          <p:cNvPr id="339" name="Oval 338">
            <a:extLst>
              <a:ext uri="{FF2B5EF4-FFF2-40B4-BE49-F238E27FC236}">
                <a16:creationId xmlns:a16="http://schemas.microsoft.com/office/drawing/2014/main" id="{E5CE6447-A712-4697-DB6A-B8C378845094}"/>
              </a:ext>
            </a:extLst>
          </p:cNvPr>
          <p:cNvSpPr/>
          <p:nvPr/>
        </p:nvSpPr>
        <p:spPr>
          <a:xfrm>
            <a:off x="1546750" y="1670596"/>
            <a:ext cx="264581" cy="250786"/>
          </a:xfrm>
          <a:prstGeom prst="ellipse">
            <a:avLst/>
          </a:prstGeom>
          <a:solidFill>
            <a:srgbClr val="0000CD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noProof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41" name="Oval 340">
            <a:extLst>
              <a:ext uri="{FF2B5EF4-FFF2-40B4-BE49-F238E27FC236}">
                <a16:creationId xmlns:a16="http://schemas.microsoft.com/office/drawing/2014/main" id="{47303319-6A54-2E79-C7F1-D43AE7B6B331}"/>
              </a:ext>
            </a:extLst>
          </p:cNvPr>
          <p:cNvSpPr/>
          <p:nvPr/>
        </p:nvSpPr>
        <p:spPr>
          <a:xfrm>
            <a:off x="4250758" y="1474127"/>
            <a:ext cx="264581" cy="250786"/>
          </a:xfrm>
          <a:prstGeom prst="ellipse">
            <a:avLst/>
          </a:prstGeom>
          <a:solidFill>
            <a:srgbClr val="0000CD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noProof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2" name="Oval 341">
            <a:extLst>
              <a:ext uri="{FF2B5EF4-FFF2-40B4-BE49-F238E27FC236}">
                <a16:creationId xmlns:a16="http://schemas.microsoft.com/office/drawing/2014/main" id="{2D823C99-7617-AFC8-7E65-1B6913B0624F}"/>
              </a:ext>
            </a:extLst>
          </p:cNvPr>
          <p:cNvSpPr/>
          <p:nvPr/>
        </p:nvSpPr>
        <p:spPr>
          <a:xfrm>
            <a:off x="6924071" y="1522500"/>
            <a:ext cx="264581" cy="250786"/>
          </a:xfrm>
          <a:prstGeom prst="ellipse">
            <a:avLst/>
          </a:prstGeom>
          <a:solidFill>
            <a:srgbClr val="0000CD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noProof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43" name="Oval 342">
            <a:extLst>
              <a:ext uri="{FF2B5EF4-FFF2-40B4-BE49-F238E27FC236}">
                <a16:creationId xmlns:a16="http://schemas.microsoft.com/office/drawing/2014/main" id="{A291CF36-6FDE-F8C8-8838-D4D9215C2029}"/>
              </a:ext>
            </a:extLst>
          </p:cNvPr>
          <p:cNvSpPr/>
          <p:nvPr/>
        </p:nvSpPr>
        <p:spPr>
          <a:xfrm>
            <a:off x="9998681" y="1599520"/>
            <a:ext cx="264581" cy="250786"/>
          </a:xfrm>
          <a:prstGeom prst="ellipse">
            <a:avLst/>
          </a:prstGeom>
          <a:solidFill>
            <a:srgbClr val="0000CD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noProof="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4090290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828D9-7046-0B38-7000-CE34A7D8C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7F36352-48B8-1F64-8074-35A87B45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6B0C24-2BB2-D28C-3F26-FBB18000B9BA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noProof="0" dirty="0">
                <a:latin typeface="Arial" panose="020B0604020202020204" pitchFamily="34" charset="0"/>
                <a:ea typeface="Inter Medium" panose="02000503000000020004" pitchFamily="2" charset="0"/>
              </a:rPr>
              <a:t>Section 2. Salt Precipitation Framework</a:t>
            </a:r>
            <a:endParaRPr lang="en-GB" sz="1200" noProof="0" dirty="0"/>
          </a:p>
        </p:txBody>
      </p:sp>
      <p:sp>
        <p:nvSpPr>
          <p:cNvPr id="14" name="Subtitle 8">
            <a:extLst>
              <a:ext uri="{FF2B5EF4-FFF2-40B4-BE49-F238E27FC236}">
                <a16:creationId xmlns:a16="http://schemas.microsoft.com/office/drawing/2014/main" id="{ACA38D5A-B959-2FAF-6582-6F28EDA5B497}"/>
              </a:ext>
            </a:extLst>
          </p:cNvPr>
          <p:cNvSpPr txBox="1">
            <a:spLocks/>
          </p:cNvSpPr>
          <p:nvPr/>
        </p:nvSpPr>
        <p:spPr>
          <a:xfrm>
            <a:off x="325437" y="529225"/>
            <a:ext cx="11540763" cy="371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noProof="0" dirty="0"/>
              <a:t>Coupled Evaporation-Precipitation Modelling Framework</a:t>
            </a:r>
            <a:endParaRPr lang="en-GB" sz="2800" noProof="0" dirty="0">
              <a:solidFill>
                <a:srgbClr val="0000CD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DE2587B4-DF99-FEB9-23AB-435D3CD6BB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11010" y="3736707"/>
                <a:ext cx="5000227" cy="1189090"/>
              </a:xfrm>
              <a:prstGeom prst="roundRect">
                <a:avLst/>
              </a:prstGeom>
              <a:noFill/>
              <a:ln>
                <a:solidFill>
                  <a:srgbClr val="C2D2F5"/>
                </a:solidFill>
              </a:ln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b="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61991" indent="-161991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3984" indent="-161991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85975" indent="-161991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853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36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18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01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GB" sz="1600" b="1" noProof="0" dirty="0">
                    <a:solidFill>
                      <a:srgbClr val="0000CD"/>
                    </a:solidFill>
                  </a:rPr>
                  <a:t>  Evaporation of Water</a:t>
                </a: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𝑒𝑣𝑎𝑝</m:t>
                          </m:r>
                        </m:sub>
                      </m:sSub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Sup>
                            <m:sSubSupPr>
                              <m:ctrlP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sz="16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noProof="0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GB" sz="160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GB" sz="16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noProof="0" smtClean="0">
                                      <a:latin typeface="Cambria Math" panose="02040503050406030204" pitchFamily="18" charset="0"/>
                                    </a:rPr>
                                    <m:t>𝐶𝑂</m:t>
                                  </m:r>
                                </m:e>
                                <m:sub>
                                  <m:r>
                                    <a:rPr lang="en-GB" sz="1600" i="1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GB" sz="1600" noProof="0" dirty="0"/>
              </a:p>
              <a:p>
                <a:pPr lvl="3" indent="0">
                  <a:lnSpc>
                    <a:spcPct val="100000"/>
                  </a:lnSpc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noProof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1600" i="1" noProof="0" smtClean="0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  <m:r>
                      <a:rPr lang="en-GB" sz="160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noProof="0" dirty="0">
                    <a:latin typeface="+mj-lt"/>
                  </a:rPr>
                  <a:t>= equilibrium concentration of water in CO₂ </a:t>
                </a:r>
              </a:p>
            </p:txBody>
          </p:sp>
        </mc:Choice>
        <mc:Fallback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DE2587B4-DF99-FEB9-23AB-435D3CD6B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010" y="3736707"/>
                <a:ext cx="5000227" cy="118909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C2D2F5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DA84E0-D824-2821-CB33-E59B234C7A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11010" y="5094266"/>
                <a:ext cx="5000227" cy="1392959"/>
              </a:xfrm>
              <a:prstGeom prst="roundRect">
                <a:avLst/>
              </a:prstGeom>
              <a:noFill/>
              <a:ln>
                <a:solidFill>
                  <a:srgbClr val="C2D2F5"/>
                </a:solidFill>
              </a:ln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800" b="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61991" indent="-161991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3984" indent="-161991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85975" indent="-161991" algn="l" defTabSz="685765" rtl="0" eaLnBrk="1" latinLnBrk="0" hangingPunct="1">
                  <a:lnSpc>
                    <a:spcPct val="105000"/>
                  </a:lnSpc>
                  <a:spcBef>
                    <a:spcPts val="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853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736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618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501" indent="-171441" algn="l" defTabSz="685765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GB" sz="1600" b="1" noProof="0" dirty="0">
                    <a:solidFill>
                      <a:srgbClr val="0000CD"/>
                    </a:solidFill>
                  </a:rPr>
                  <a:t> Salt Precipitation</a:t>
                </a: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</a:rPr>
                            <m:t>𝑠𝑎𝑙𝑡</m:t>
                          </m:r>
                        </m:sub>
                      </m:sSub>
                      <m:r>
                        <a:rPr lang="en-GB" sz="16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 </m:t>
                      </m:r>
                      <m:sSub>
                        <m:sSubPr>
                          <m:ctrlPr>
                            <a:rPr lang="en-GB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r>
                        <a:rPr lang="en-GB" sz="16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⇒</m:t>
                      </m:r>
                      <m:r>
                        <a:rPr lang="en-GB" sz="16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𝑠𝑎𝑙𝑡</m:t>
                      </m:r>
                      <m:r>
                        <a:rPr lang="en-GB" sz="16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6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𝑝𝑟𝑒𝑐𝑖𝑝𝑖𝑡𝑎𝑡𝑖𝑜𝑛</m:t>
                      </m:r>
                    </m:oMath>
                  </m:oMathPara>
                </a14:m>
                <a:endParaRPr lang="en-GB" sz="1600" noProof="0" dirty="0"/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noProof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1600" i="1" noProof="0" smtClean="0">
                            <a:latin typeface="Cambria Math" panose="02040503050406030204" pitchFamily="18" charset="0"/>
                          </a:rPr>
                          <m:t>𝑠𝑎𝑙𝑡</m:t>
                        </m:r>
                      </m:sub>
                    </m:sSub>
                  </m:oMath>
                </a14:m>
                <a:r>
                  <a:rPr lang="en-GB" sz="1600" noProof="0" dirty="0"/>
                  <a:t> = salt concentration in brine</a:t>
                </a: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noProof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1600" i="1" noProof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sz="1600" b="0" i="1" noProof="0" smtClean="0">
                            <a:latin typeface="Cambria Math" panose="02040503050406030204" pitchFamily="18" charset="0"/>
                          </a:rPr>
                          <m:t>𝑎𝑡</m:t>
                        </m:r>
                      </m:sub>
                    </m:sSub>
                  </m:oMath>
                </a14:m>
                <a:r>
                  <a:rPr lang="en-GB" sz="1600" noProof="0" dirty="0"/>
                  <a:t> = saturation concentration of NaCl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endParaRPr lang="en-GB" noProof="0" dirty="0">
                  <a:highlight>
                    <a:srgbClr val="FFFF00"/>
                  </a:highlight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7DA84E0-D824-2821-CB33-E59B234C7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010" y="5094266"/>
                <a:ext cx="5000227" cy="139295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C2D2F5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12E883-2FB6-BB11-5C4F-A3387D94034A}"/>
                  </a:ext>
                </a:extLst>
              </p:cNvPr>
              <p:cNvSpPr txBox="1"/>
              <p:nvPr/>
            </p:nvSpPr>
            <p:spPr>
              <a:xfrm>
                <a:off x="6215168" y="1690277"/>
                <a:ext cx="5191912" cy="1877961"/>
              </a:xfrm>
              <a:prstGeom prst="roundRect">
                <a:avLst/>
              </a:prstGeom>
              <a:noFill/>
              <a:ln>
                <a:solidFill>
                  <a:srgbClr val="C2D2F5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GB" sz="1600" b="1" noProof="0" dirty="0">
                    <a:solidFill>
                      <a:srgbClr val="0000CD"/>
                    </a:solidFill>
                  </a:rPr>
                  <a:t>Water vapour transport in the CO₂ phase</a:t>
                </a:r>
                <a:endParaRPr lang="en-GB" sz="1600" b="1" noProof="0" dirty="0">
                  <a:solidFill>
                    <a:srgbClr val="0000CD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GB" sz="16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sz="160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GB" sz="16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GB" sz="16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GB" sz="160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𝐶𝑂</m:t>
                                  </m:r>
                                </m:e>
                                <m:sub>
                                  <m:r>
                                    <a:rPr lang="en-GB" sz="16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r>
                            <a:rPr lang="en-GB" sz="16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1600" b="0" i="1" noProof="0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GB" sz="16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GB" sz="16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∙ </m:t>
                      </m:r>
                      <m:d>
                        <m:dPr>
                          <m:ctrlPr>
                            <a:rPr lang="en-GB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GB" sz="16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sz="160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GB" sz="160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GB" sz="160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𝐶𝑂</m:t>
                                  </m:r>
                                </m:e>
                                <m:sub>
                                  <m:r>
                                    <a:rPr lang="en-GB" sz="160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</m:d>
                      <m:r>
                        <a:rPr lang="en-GB" sz="16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GB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sSub>
                            <m:sSubPr>
                              <m:ctrlPr>
                                <a:rPr lang="en-GB" sz="16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sz="16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sub>
                        <m:sup>
                          <m:sSub>
                            <m:sSubPr>
                              <m:ctrlPr>
                                <a:rPr lang="en-GB" sz="16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en-GB" sz="16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r>
                        <a:rPr lang="en-GB" sz="16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sSub>
                            <m:sSubPr>
                              <m:ctrlPr>
                                <a:rPr lang="en-GB" sz="16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16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sub>
                        <m:sup>
                          <m:sSub>
                            <m:sSubPr>
                              <m:ctrlPr>
                                <a:rPr lang="en-GB" sz="16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𝐶𝑂</m:t>
                              </m:r>
                            </m:e>
                            <m:sub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GB" sz="1600" i="1" noProof="0" dirty="0"/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GB" sz="1600" noProof="0" dirty="0"/>
                  <a:t>Advection-diffusion transport of water vapour in CO</a:t>
                </a:r>
                <a:r>
                  <a:rPr lang="en-GB" sz="1600" baseline="-25000" noProof="0" dirty="0"/>
                  <a:t>2</a:t>
                </a:r>
                <a:endParaRPr lang="en-GB" sz="1600" noProof="0" dirty="0"/>
              </a:p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 noProof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GB" sz="160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 noProof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GB" sz="1600" i="1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1600" i="1" noProof="0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sSub>
                          <m:sSubPr>
                            <m:ctrlPr>
                              <a:rPr lang="en-GB" sz="160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 noProof="0" smtClean="0">
                                <a:latin typeface="Cambria Math" panose="02040503050406030204" pitchFamily="18" charset="0"/>
                              </a:rPr>
                              <m:t>𝐶𝑂</m:t>
                            </m:r>
                          </m:e>
                          <m:sub>
                            <m:r>
                              <a:rPr lang="en-GB" sz="1600" i="1" noProof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GB" sz="1600" i="1" noProof="0" dirty="0"/>
                  <a:t> </a:t>
                </a:r>
                <a:r>
                  <a:rPr lang="en-GB" sz="1600" noProof="0" dirty="0"/>
                  <a:t>= concentration of water vapour in CO</a:t>
                </a:r>
                <a:r>
                  <a:rPr lang="en-GB" sz="1600" baseline="-25000" noProof="0" dirty="0"/>
                  <a:t>2 </a:t>
                </a:r>
                <a:r>
                  <a:rPr lang="en-GB" sz="1600" noProof="0" dirty="0"/>
                  <a:t>phase</a:t>
                </a:r>
                <a:endParaRPr lang="en-GB" sz="1600" baseline="-25000" noProof="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12E883-2FB6-BB11-5C4F-A3387D940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168" y="1690277"/>
                <a:ext cx="5191912" cy="187796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C2D2F5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055D9C4-D59F-1A37-01BF-229F42AE97E9}"/>
              </a:ext>
            </a:extLst>
          </p:cNvPr>
          <p:cNvSpPr txBox="1"/>
          <p:nvPr/>
        </p:nvSpPr>
        <p:spPr>
          <a:xfrm>
            <a:off x="221339" y="942169"/>
            <a:ext cx="111898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noProof="0" dirty="0"/>
              <a:t>We solve coupled transport, evaporation and precipitation processes sequentially at each time step.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90FCD7-B15B-2877-232D-5A3F626AC5F5}"/>
              </a:ext>
            </a:extLst>
          </p:cNvPr>
          <p:cNvSpPr txBox="1"/>
          <p:nvPr/>
        </p:nvSpPr>
        <p:spPr>
          <a:xfrm>
            <a:off x="7110620" y="1320945"/>
            <a:ext cx="2860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800" b="1" noProof="0" dirty="0">
                <a:solidFill>
                  <a:srgbClr val="0000CD"/>
                </a:solidFill>
              </a:rPr>
              <a:t>B. Key Model Relations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950440-B43F-5B95-27AB-AF54679EC791}"/>
              </a:ext>
            </a:extLst>
          </p:cNvPr>
          <p:cNvSpPr txBox="1"/>
          <p:nvPr/>
        </p:nvSpPr>
        <p:spPr>
          <a:xfrm>
            <a:off x="693807" y="1320945"/>
            <a:ext cx="5122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800" b="1" noProof="0" dirty="0">
                <a:solidFill>
                  <a:srgbClr val="0000CD"/>
                </a:solidFill>
              </a:rPr>
              <a:t>A. Numerical Coupling Loop (per time step)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E476B-6FAA-9CEF-6678-08853A5377A8}"/>
              </a:ext>
            </a:extLst>
          </p:cNvPr>
          <p:cNvGrpSpPr/>
          <p:nvPr/>
        </p:nvGrpSpPr>
        <p:grpSpPr>
          <a:xfrm>
            <a:off x="10120884" y="324988"/>
            <a:ext cx="1545929" cy="1155576"/>
            <a:chOff x="9248886" y="2193342"/>
            <a:chExt cx="2395537" cy="179065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C3E91E8-D7D5-8C02-8525-F8AB7C5A70E6}"/>
                </a:ext>
              </a:extLst>
            </p:cNvPr>
            <p:cNvGrpSpPr/>
            <p:nvPr/>
          </p:nvGrpSpPr>
          <p:grpSpPr>
            <a:xfrm>
              <a:off x="9248886" y="2193342"/>
              <a:ext cx="2395537" cy="1790655"/>
              <a:chOff x="3416803" y="3681457"/>
              <a:chExt cx="3013238" cy="234063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9BD8940-38F5-60DA-A0F6-761F0A6859DB}"/>
                  </a:ext>
                </a:extLst>
              </p:cNvPr>
              <p:cNvGrpSpPr/>
              <p:nvPr/>
            </p:nvGrpSpPr>
            <p:grpSpPr>
              <a:xfrm>
                <a:off x="3416803" y="3681457"/>
                <a:ext cx="3013238" cy="2340633"/>
                <a:chOff x="3115352" y="3660669"/>
                <a:chExt cx="3013238" cy="234063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F08B7DDC-BD54-54E6-DDA0-6173985C138E}"/>
                    </a:ext>
                  </a:extLst>
                </p:cNvPr>
                <p:cNvGrpSpPr/>
                <p:nvPr/>
              </p:nvGrpSpPr>
              <p:grpSpPr>
                <a:xfrm>
                  <a:off x="3115352" y="3660669"/>
                  <a:ext cx="3013238" cy="2340633"/>
                  <a:chOff x="4143194" y="2132761"/>
                  <a:chExt cx="3013238" cy="2340633"/>
                </a:xfrm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C33BA307-BEA4-412B-0B8D-4FB49F3F7BFD}"/>
                      </a:ext>
                    </a:extLst>
                  </p:cNvPr>
                  <p:cNvGrpSpPr/>
                  <p:nvPr/>
                </p:nvGrpSpPr>
                <p:grpSpPr>
                  <a:xfrm>
                    <a:off x="4143194" y="2132761"/>
                    <a:ext cx="3013238" cy="2340633"/>
                    <a:chOff x="6753225" y="1793217"/>
                    <a:chExt cx="3013238" cy="2340633"/>
                  </a:xfrm>
                </p:grpSpPr>
                <p:sp>
                  <p:nvSpPr>
                    <p:cNvPr id="42" name="Isosceles Triangle 41">
                      <a:extLst>
                        <a:ext uri="{FF2B5EF4-FFF2-40B4-BE49-F238E27FC236}">
                          <a16:creationId xmlns:a16="http://schemas.microsoft.com/office/drawing/2014/main" id="{F6192AA6-3EDF-3533-103A-35F69FDDA1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53225" y="1793217"/>
                      <a:ext cx="3013238" cy="2340633"/>
                    </a:xfrm>
                    <a:prstGeom prst="triangle">
                      <a:avLst/>
                    </a:prstGeom>
                    <a:solidFill>
                      <a:srgbClr val="035AB5"/>
                    </a:solidFill>
                    <a:ln w="571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F292022F-979D-1F51-37F6-E7CD89A8F901}"/>
                        </a:ext>
                      </a:extLst>
                    </p:cNvPr>
                    <p:cNvSpPr/>
                    <p:nvPr/>
                  </p:nvSpPr>
                  <p:spPr>
                    <a:xfrm rot="20069532">
                      <a:off x="7119809" y="2907968"/>
                      <a:ext cx="1756533" cy="112918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1A560DCB-CE0A-2683-E4A9-2E7DC78B744D}"/>
                        </a:ext>
                      </a:extLst>
                    </p:cNvPr>
                    <p:cNvSpPr/>
                    <p:nvPr/>
                  </p:nvSpPr>
                  <p:spPr>
                    <a:xfrm rot="2133689">
                      <a:off x="7659943" y="2905246"/>
                      <a:ext cx="1820671" cy="1061505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1524C9A2-0561-C0FE-1CC2-58A119FE1B5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7392599" y="2526100"/>
                      <a:ext cx="1739618" cy="1411818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5766D201-D000-9C2B-06B4-3719004A7167}"/>
                        </a:ext>
                      </a:extLst>
                    </p:cNvPr>
                    <p:cNvSpPr/>
                    <p:nvPr/>
                  </p:nvSpPr>
                  <p:spPr>
                    <a:xfrm rot="1955562">
                      <a:off x="7458138" y="2640543"/>
                      <a:ext cx="423435" cy="1049016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DAF1B2C4-27F1-76C6-EA34-9FC52CEE5C0E}"/>
                        </a:ext>
                      </a:extLst>
                    </p:cNvPr>
                    <p:cNvSpPr/>
                    <p:nvPr/>
                  </p:nvSpPr>
                  <p:spPr>
                    <a:xfrm rot="8846107">
                      <a:off x="8645450" y="2750082"/>
                      <a:ext cx="425489" cy="859966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0A092E13-00AE-A283-2040-2552075CF65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026379" y="3349579"/>
                      <a:ext cx="425489" cy="1076508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9" name="Rectangle: Rounded Corners 48">
                      <a:extLst>
                        <a:ext uri="{FF2B5EF4-FFF2-40B4-BE49-F238E27FC236}">
                          <a16:creationId xmlns:a16="http://schemas.microsoft.com/office/drawing/2014/main" id="{CEE15CDF-FEC3-1004-3F05-A6E45BE82B57}"/>
                        </a:ext>
                      </a:extLst>
                    </p:cNvPr>
                    <p:cNvSpPr/>
                    <p:nvPr/>
                  </p:nvSpPr>
                  <p:spPr>
                    <a:xfrm rot="18412881">
                      <a:off x="7403539" y="4038259"/>
                      <a:ext cx="71859" cy="58107"/>
                    </a:xfrm>
                    <a:prstGeom prst="roundRect">
                      <a:avLst/>
                    </a:prstGeom>
                    <a:solidFill>
                      <a:srgbClr val="F6C44F"/>
                    </a:solidFill>
                    <a:ln>
                      <a:solidFill>
                        <a:srgbClr val="F6C44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50" name="Rectangle: Rounded Corners 49">
                      <a:extLst>
                        <a:ext uri="{FF2B5EF4-FFF2-40B4-BE49-F238E27FC236}">
                          <a16:creationId xmlns:a16="http://schemas.microsoft.com/office/drawing/2014/main" id="{112F62BC-B678-4FB7-6959-F25530014095}"/>
                        </a:ext>
                      </a:extLst>
                    </p:cNvPr>
                    <p:cNvSpPr/>
                    <p:nvPr/>
                  </p:nvSpPr>
                  <p:spPr>
                    <a:xfrm rot="18412881">
                      <a:off x="7242971" y="4022325"/>
                      <a:ext cx="71859" cy="58107"/>
                    </a:xfrm>
                    <a:prstGeom prst="roundRect">
                      <a:avLst/>
                    </a:prstGeom>
                    <a:solidFill>
                      <a:srgbClr val="F6C44F"/>
                    </a:solidFill>
                    <a:ln>
                      <a:solidFill>
                        <a:srgbClr val="F6C44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51" name="Rectangle: Rounded Corners 50">
                      <a:extLst>
                        <a:ext uri="{FF2B5EF4-FFF2-40B4-BE49-F238E27FC236}">
                          <a16:creationId xmlns:a16="http://schemas.microsoft.com/office/drawing/2014/main" id="{1D2862E6-725D-3807-BB00-3D3075364624}"/>
                        </a:ext>
                      </a:extLst>
                    </p:cNvPr>
                    <p:cNvSpPr/>
                    <p:nvPr/>
                  </p:nvSpPr>
                  <p:spPr>
                    <a:xfrm rot="3242978" flipH="1">
                      <a:off x="9270458" y="3949515"/>
                      <a:ext cx="65194" cy="169512"/>
                    </a:xfrm>
                    <a:prstGeom prst="roundRect">
                      <a:avLst/>
                    </a:prstGeom>
                    <a:solidFill>
                      <a:srgbClr val="F6C44F"/>
                    </a:solidFill>
                    <a:ln>
                      <a:solidFill>
                        <a:srgbClr val="F6C44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52" name="Rectangle: Rounded Corners 51">
                      <a:extLst>
                        <a:ext uri="{FF2B5EF4-FFF2-40B4-BE49-F238E27FC236}">
                          <a16:creationId xmlns:a16="http://schemas.microsoft.com/office/drawing/2014/main" id="{F67AECC6-8620-E2D5-C548-A1EB29F199A4}"/>
                        </a:ext>
                      </a:extLst>
                    </p:cNvPr>
                    <p:cNvSpPr/>
                    <p:nvPr/>
                  </p:nvSpPr>
                  <p:spPr>
                    <a:xfrm rot="18412881">
                      <a:off x="9335570" y="4017869"/>
                      <a:ext cx="71859" cy="58107"/>
                    </a:xfrm>
                    <a:prstGeom prst="roundRect">
                      <a:avLst/>
                    </a:prstGeom>
                    <a:solidFill>
                      <a:srgbClr val="F6C44F"/>
                    </a:solidFill>
                    <a:ln>
                      <a:solidFill>
                        <a:srgbClr val="F6C44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893F19D2-37FD-D674-9A5B-53C06A1E7E67}"/>
                      </a:ext>
                    </a:extLst>
                  </p:cNvPr>
                  <p:cNvSpPr txBox="1"/>
                  <p:nvPr/>
                </p:nvSpPr>
                <p:spPr>
                  <a:xfrm>
                    <a:off x="4702325" y="3598010"/>
                    <a:ext cx="2023539" cy="61120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algn="l">
                      <a:lnSpc>
                        <a:spcPct val="105000"/>
                      </a:lnSpc>
                    </a:pPr>
                    <a:r>
                      <a:rPr lang="en-GB" noProof="0" dirty="0">
                        <a:solidFill>
                          <a:schemeClr val="bg1"/>
                        </a:solidFill>
                      </a:rPr>
                      <a:t>Gas core</a:t>
                    </a:r>
                    <a:endParaRPr lang="en-GB" sz="2400" noProof="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690D3DA-B54E-7402-D7B4-C1828F73509E}"/>
                    </a:ext>
                  </a:extLst>
                </p:cNvPr>
                <p:cNvSpPr/>
                <p:nvPr/>
              </p:nvSpPr>
              <p:spPr>
                <a:xfrm>
                  <a:off x="4621260" y="4508930"/>
                  <a:ext cx="131716" cy="124983"/>
                </a:xfrm>
                <a:prstGeom prst="ellipse">
                  <a:avLst/>
                </a:prstGeom>
                <a:solidFill>
                  <a:srgbClr val="33BE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3240620F-B889-1D68-5A27-612AAEFA8E67}"/>
                    </a:ext>
                  </a:extLst>
                </p:cNvPr>
                <p:cNvSpPr/>
                <p:nvPr/>
              </p:nvSpPr>
              <p:spPr>
                <a:xfrm>
                  <a:off x="4059285" y="5042329"/>
                  <a:ext cx="131716" cy="124983"/>
                </a:xfrm>
                <a:prstGeom prst="ellipse">
                  <a:avLst/>
                </a:prstGeom>
                <a:solidFill>
                  <a:srgbClr val="33BE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7A0F10BA-7BCA-F7DA-B3AC-C38D920453E1}"/>
                    </a:ext>
                  </a:extLst>
                </p:cNvPr>
                <p:cNvSpPr/>
                <p:nvPr/>
              </p:nvSpPr>
              <p:spPr>
                <a:xfrm>
                  <a:off x="4953471" y="4534148"/>
                  <a:ext cx="131716" cy="124983"/>
                </a:xfrm>
                <a:prstGeom prst="ellipse">
                  <a:avLst/>
                </a:prstGeom>
                <a:solidFill>
                  <a:srgbClr val="33BE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17D8473F-C7B6-8255-E23C-3B54F48A0D70}"/>
                    </a:ext>
                  </a:extLst>
                </p:cNvPr>
                <p:cNvSpPr/>
                <p:nvPr/>
              </p:nvSpPr>
              <p:spPr>
                <a:xfrm>
                  <a:off x="5054647" y="5775755"/>
                  <a:ext cx="131716" cy="124983"/>
                </a:xfrm>
                <a:prstGeom prst="ellipse">
                  <a:avLst/>
                </a:prstGeom>
                <a:solidFill>
                  <a:srgbClr val="33BE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0387057B-30D2-8CDB-BFAE-F9EBBE0FD623}"/>
                    </a:ext>
                  </a:extLst>
                </p:cNvPr>
                <p:cNvSpPr/>
                <p:nvPr/>
              </p:nvSpPr>
              <p:spPr>
                <a:xfrm>
                  <a:off x="4125143" y="5713263"/>
                  <a:ext cx="131716" cy="124983"/>
                </a:xfrm>
                <a:prstGeom prst="ellipse">
                  <a:avLst/>
                </a:prstGeom>
                <a:solidFill>
                  <a:srgbClr val="33BE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43291C9B-21FE-6D90-89FC-FFBD77745D77}"/>
                    </a:ext>
                  </a:extLst>
                </p:cNvPr>
                <p:cNvSpPr/>
                <p:nvPr/>
              </p:nvSpPr>
              <p:spPr>
                <a:xfrm>
                  <a:off x="5533467" y="5495693"/>
                  <a:ext cx="131716" cy="124983"/>
                </a:xfrm>
                <a:prstGeom prst="ellipse">
                  <a:avLst/>
                </a:prstGeom>
                <a:solidFill>
                  <a:srgbClr val="33BE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6F5D7D71-B0EB-5370-47DE-39BBBE11AC61}"/>
                    </a:ext>
                  </a:extLst>
                </p:cNvPr>
                <p:cNvSpPr/>
                <p:nvPr/>
              </p:nvSpPr>
              <p:spPr>
                <a:xfrm>
                  <a:off x="4555402" y="5515427"/>
                  <a:ext cx="131716" cy="124983"/>
                </a:xfrm>
                <a:prstGeom prst="ellipse">
                  <a:avLst/>
                </a:prstGeom>
                <a:solidFill>
                  <a:srgbClr val="33BE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D872119A-9DE1-42BE-3FE6-95C05E297F1D}"/>
                  </a:ext>
                </a:extLst>
              </p:cNvPr>
              <p:cNvSpPr/>
              <p:nvPr/>
            </p:nvSpPr>
            <p:spPr>
              <a:xfrm rot="5400000" flipH="1">
                <a:off x="4977932" y="5305004"/>
                <a:ext cx="45719" cy="1336432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1CF533E-8B4C-896B-7E59-6DD416D28037}"/>
                </a:ext>
              </a:extLst>
            </p:cNvPr>
            <p:cNvSpPr/>
            <p:nvPr/>
          </p:nvSpPr>
          <p:spPr>
            <a:xfrm rot="18412881">
              <a:off x="9327753" y="3899597"/>
              <a:ext cx="54974" cy="46195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CF9B16F-D369-D1CB-B261-0463C831F070}"/>
                </a:ext>
              </a:extLst>
            </p:cNvPr>
            <p:cNvSpPr/>
            <p:nvPr/>
          </p:nvSpPr>
          <p:spPr>
            <a:xfrm rot="15158903">
              <a:off x="9370387" y="3900530"/>
              <a:ext cx="54974" cy="46195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0FCDAC8-AD9B-8AC1-BEB8-2A4593AFFB5D}"/>
                </a:ext>
              </a:extLst>
            </p:cNvPr>
            <p:cNvSpPr/>
            <p:nvPr/>
          </p:nvSpPr>
          <p:spPr>
            <a:xfrm rot="18412881">
              <a:off x="9403463" y="3897806"/>
              <a:ext cx="54974" cy="46195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3073AAA-58DE-2D99-4D8C-12F1A0E23170}"/>
                </a:ext>
              </a:extLst>
            </p:cNvPr>
            <p:cNvSpPr/>
            <p:nvPr/>
          </p:nvSpPr>
          <p:spPr>
            <a:xfrm rot="14228056">
              <a:off x="9369146" y="3858549"/>
              <a:ext cx="54974" cy="46195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9C055DC-AD68-DD52-9172-6B2F89269F62}"/>
                </a:ext>
              </a:extLst>
            </p:cNvPr>
            <p:cNvSpPr/>
            <p:nvPr/>
          </p:nvSpPr>
          <p:spPr>
            <a:xfrm rot="18412881">
              <a:off x="9700884" y="3902825"/>
              <a:ext cx="54974" cy="46195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8988DC7D-2CCB-4049-86EA-DD9CF37D9A59}"/>
              </a:ext>
            </a:extLst>
          </p:cNvPr>
          <p:cNvSpPr/>
          <p:nvPr/>
        </p:nvSpPr>
        <p:spPr>
          <a:xfrm rot="16200000">
            <a:off x="10840591" y="1592166"/>
            <a:ext cx="200542" cy="124405"/>
          </a:xfrm>
          <a:prstGeom prst="rightArrow">
            <a:avLst>
              <a:gd name="adj1" fmla="val 14385"/>
              <a:gd name="adj2" fmla="val 64790"/>
            </a:avLst>
          </a:prstGeom>
          <a:solidFill>
            <a:srgbClr val="F6C44F"/>
          </a:solidFill>
          <a:ln>
            <a:solidFill>
              <a:srgbClr val="F6C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2327C43-CEAC-1A7F-47FE-DAB94C2E7CF1}"/>
              </a:ext>
            </a:extLst>
          </p:cNvPr>
          <p:cNvSpPr txBox="1"/>
          <p:nvPr/>
        </p:nvSpPr>
        <p:spPr>
          <a:xfrm>
            <a:off x="10432600" y="1734432"/>
            <a:ext cx="10018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noProof="0" dirty="0">
                <a:solidFill>
                  <a:srgbClr val="F6C44F"/>
                </a:solidFill>
              </a:rPr>
              <a:t>Salt layer</a:t>
            </a:r>
            <a:endParaRPr lang="en-GB" sz="1400" noProof="0" dirty="0">
              <a:solidFill>
                <a:srgbClr val="F6C44F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4E1D1F-29B1-1861-17F8-0915A907033B}"/>
              </a:ext>
            </a:extLst>
          </p:cNvPr>
          <p:cNvSpPr txBox="1"/>
          <p:nvPr/>
        </p:nvSpPr>
        <p:spPr>
          <a:xfrm>
            <a:off x="11101734" y="0"/>
            <a:ext cx="1001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noProof="0" dirty="0">
                <a:solidFill>
                  <a:srgbClr val="035AB5"/>
                </a:solidFill>
              </a:rPr>
              <a:t>Corner water</a:t>
            </a:r>
            <a:endParaRPr lang="en-GB" sz="1400" noProof="0" dirty="0">
              <a:solidFill>
                <a:srgbClr val="035AB5"/>
              </a:solidFill>
            </a:endParaRP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143E3507-935E-2F34-77E3-AD0BF178CBDC}"/>
              </a:ext>
            </a:extLst>
          </p:cNvPr>
          <p:cNvSpPr/>
          <p:nvPr/>
        </p:nvSpPr>
        <p:spPr>
          <a:xfrm rot="8851795">
            <a:off x="11133550" y="424114"/>
            <a:ext cx="200542" cy="124405"/>
          </a:xfrm>
          <a:prstGeom prst="rightArrow">
            <a:avLst>
              <a:gd name="adj1" fmla="val 14385"/>
              <a:gd name="adj2" fmla="val 64790"/>
            </a:avLst>
          </a:prstGeom>
          <a:solidFill>
            <a:srgbClr val="035AB5"/>
          </a:solidFill>
          <a:ln>
            <a:solidFill>
              <a:srgbClr val="035A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9840836-58BD-1BB0-4294-165B87B9D06A}"/>
              </a:ext>
            </a:extLst>
          </p:cNvPr>
          <p:cNvGrpSpPr/>
          <p:nvPr/>
        </p:nvGrpSpPr>
        <p:grpSpPr>
          <a:xfrm>
            <a:off x="1326854" y="1813734"/>
            <a:ext cx="4201800" cy="3491347"/>
            <a:chOff x="1388114" y="1449408"/>
            <a:chExt cx="4201800" cy="3404304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88AFE23-41AC-A746-9D3D-3760A78FCD47}"/>
                </a:ext>
              </a:extLst>
            </p:cNvPr>
            <p:cNvSpPr txBox="1"/>
            <p:nvPr/>
          </p:nvSpPr>
          <p:spPr>
            <a:xfrm>
              <a:off x="1388116" y="2210408"/>
              <a:ext cx="4195840" cy="461982"/>
            </a:xfrm>
            <a:prstGeom prst="roundRect">
              <a:avLst/>
            </a:prstGeom>
            <a:noFill/>
            <a:ln w="19050">
              <a:solidFill>
                <a:srgbClr val="C2D2F5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 sz="1400" b="1" noProof="0" dirty="0"/>
                <a:t>Solve vapour transport</a:t>
              </a:r>
            </a:p>
            <a:p>
              <a:pPr algn="ctr">
                <a:lnSpc>
                  <a:spcPct val="105000"/>
                </a:lnSpc>
              </a:pPr>
              <a:r>
                <a:rPr lang="en-GB" sz="1400" noProof="0" dirty="0"/>
                <a:t>Advection-diffusion of water vapor in the CO</a:t>
              </a:r>
              <a:r>
                <a:rPr lang="en-GB" sz="1400" baseline="-25000" noProof="0" dirty="0"/>
                <a:t>2 </a:t>
              </a:r>
              <a:r>
                <a:rPr lang="en-GB" sz="1400" noProof="0" dirty="0"/>
                <a:t>phase</a:t>
              </a:r>
              <a:endParaRPr lang="en-GB" sz="1400" noProof="0" dirty="0">
                <a:solidFill>
                  <a:schemeClr val="tx1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459650E-9841-FCD1-BC6A-A982A45345F5}"/>
                </a:ext>
              </a:extLst>
            </p:cNvPr>
            <p:cNvSpPr txBox="1"/>
            <p:nvPr/>
          </p:nvSpPr>
          <p:spPr>
            <a:xfrm>
              <a:off x="1388114" y="2945871"/>
              <a:ext cx="4193032" cy="435252"/>
            </a:xfrm>
            <a:prstGeom prst="roundRect">
              <a:avLst/>
            </a:prstGeom>
            <a:noFill/>
            <a:ln w="19050">
              <a:solidFill>
                <a:srgbClr val="C2D2F5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 sz="1400" b="1" noProof="0" dirty="0"/>
                <a:t>Compute local evaporation</a:t>
              </a:r>
            </a:p>
            <a:p>
              <a:pPr algn="ctr">
                <a:lnSpc>
                  <a:spcPct val="105000"/>
                </a:lnSpc>
              </a:pPr>
              <a:r>
                <a:rPr lang="en-GB" sz="1400" noProof="0" dirty="0"/>
                <a:t>Evaporation occurs where CO</a:t>
              </a:r>
              <a:r>
                <a:rPr lang="en-GB" sz="1400" baseline="-25000" noProof="0" dirty="0"/>
                <a:t>2  </a:t>
              </a:r>
              <a:r>
                <a:rPr lang="en-GB" sz="1400" noProof="0" dirty="0"/>
                <a:t>is undersaturated</a:t>
              </a:r>
              <a:endParaRPr lang="en-GB" sz="1400" noProof="0" dirty="0">
                <a:solidFill>
                  <a:schemeClr val="tx1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F91A38C-B0BB-FD7E-2912-6CC9AEBC58A9}"/>
                </a:ext>
              </a:extLst>
            </p:cNvPr>
            <p:cNvSpPr txBox="1"/>
            <p:nvPr/>
          </p:nvSpPr>
          <p:spPr>
            <a:xfrm>
              <a:off x="1396881" y="3652836"/>
              <a:ext cx="4184265" cy="452725"/>
            </a:xfrm>
            <a:prstGeom prst="roundRect">
              <a:avLst/>
            </a:prstGeom>
            <a:noFill/>
            <a:ln w="19050">
              <a:solidFill>
                <a:srgbClr val="C2D2F5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 sz="1400" b="1" noProof="0" dirty="0"/>
                <a:t>Update brine salinity</a:t>
              </a:r>
            </a:p>
            <a:p>
              <a:pPr algn="ctr">
                <a:lnSpc>
                  <a:spcPct val="105000"/>
                </a:lnSpc>
              </a:pPr>
              <a:r>
                <a:rPr lang="en-GB" sz="1400" noProof="0" dirty="0"/>
                <a:t>Salt concentration increases in remaining brine</a:t>
              </a:r>
              <a:endParaRPr lang="en-GB" sz="1400" noProof="0" dirty="0">
                <a:solidFill>
                  <a:schemeClr val="tx1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F3D64CB-3675-F920-1C92-FA9C499EC8E4}"/>
                </a:ext>
              </a:extLst>
            </p:cNvPr>
            <p:cNvSpPr txBox="1"/>
            <p:nvPr/>
          </p:nvSpPr>
          <p:spPr>
            <a:xfrm>
              <a:off x="1388115" y="1449408"/>
              <a:ext cx="4195841" cy="487520"/>
            </a:xfrm>
            <a:prstGeom prst="roundRect">
              <a:avLst/>
            </a:prstGeom>
            <a:noFill/>
            <a:ln w="19050">
              <a:solidFill>
                <a:srgbClr val="C2D2F5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 sz="1400" b="1" noProof="0" dirty="0"/>
                <a:t>Initialise post-drainage brine configuration</a:t>
              </a:r>
            </a:p>
            <a:p>
              <a:pPr algn="ctr">
                <a:lnSpc>
                  <a:spcPct val="105000"/>
                </a:lnSpc>
              </a:pPr>
              <a:r>
                <a:rPr lang="en-GB" sz="1400" noProof="0" dirty="0">
                  <a:solidFill>
                    <a:schemeClr val="tx1"/>
                  </a:solidFill>
                </a:rPr>
                <a:t>Residual brine distribution after CO</a:t>
              </a:r>
              <a:r>
                <a:rPr lang="en-GB" sz="1400" baseline="-25000" noProof="0" dirty="0">
                  <a:solidFill>
                    <a:schemeClr val="tx1"/>
                  </a:solidFill>
                </a:rPr>
                <a:t>2</a:t>
              </a:r>
              <a:r>
                <a:rPr lang="en-GB" sz="1400" noProof="0" dirty="0">
                  <a:solidFill>
                    <a:schemeClr val="tx1"/>
                  </a:solidFill>
                </a:rPr>
                <a:t> drainage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1D19511-4A94-F09B-3BF5-397C6FB3825C}"/>
                </a:ext>
              </a:extLst>
            </p:cNvPr>
            <p:cNvSpPr txBox="1"/>
            <p:nvPr/>
          </p:nvSpPr>
          <p:spPr>
            <a:xfrm>
              <a:off x="1396881" y="4403028"/>
              <a:ext cx="4193033" cy="450684"/>
            </a:xfrm>
            <a:prstGeom prst="roundRect">
              <a:avLst/>
            </a:prstGeom>
            <a:noFill/>
            <a:ln w="19050">
              <a:solidFill>
                <a:srgbClr val="C2D2F5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 sz="1400" b="1" noProof="0" dirty="0"/>
                <a:t>Check precipitation criterion</a:t>
              </a:r>
            </a:p>
            <a:p>
              <a:pPr algn="ctr">
                <a:lnSpc>
                  <a:spcPct val="105000"/>
                </a:lnSpc>
              </a:pPr>
              <a:r>
                <a:rPr lang="en-GB" sz="1400" noProof="0" dirty="0"/>
                <a:t>Salt precipitates where brine is locally oversaturated</a:t>
              </a:r>
              <a:endParaRPr lang="en-GB" sz="1400" baseline="-25000" noProof="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41F4CA05-BFE5-43B0-0786-CDD12B615907}"/>
              </a:ext>
            </a:extLst>
          </p:cNvPr>
          <p:cNvCxnSpPr>
            <a:cxnSpLocks/>
            <a:stCxn id="72" idx="1"/>
            <a:endCxn id="71" idx="1"/>
          </p:cNvCxnSpPr>
          <p:nvPr/>
        </p:nvCxnSpPr>
        <p:spPr>
          <a:xfrm rot="10800000">
            <a:off x="1326855" y="2063728"/>
            <a:ext cx="8766" cy="3010251"/>
          </a:xfrm>
          <a:prstGeom prst="bentConnector3">
            <a:avLst>
              <a:gd name="adj1" fmla="val 2707803"/>
            </a:avLst>
          </a:prstGeom>
          <a:ln w="19050">
            <a:solidFill>
              <a:srgbClr val="A6C5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C10F55A-1FA8-E1B6-E29E-527BE00BD366}"/>
              </a:ext>
            </a:extLst>
          </p:cNvPr>
          <p:cNvCxnSpPr>
            <a:cxnSpLocks/>
            <a:stCxn id="71" idx="2"/>
            <a:endCxn id="67" idx="0"/>
          </p:cNvCxnSpPr>
          <p:nvPr/>
        </p:nvCxnSpPr>
        <p:spPr>
          <a:xfrm>
            <a:off x="3424776" y="2313719"/>
            <a:ext cx="0" cy="280473"/>
          </a:xfrm>
          <a:prstGeom prst="straightConnector1">
            <a:avLst/>
          </a:prstGeom>
          <a:ln w="19050">
            <a:solidFill>
              <a:srgbClr val="A6C5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2B83C63-8B24-09BC-AB20-E4F017198C56}"/>
              </a:ext>
            </a:extLst>
          </p:cNvPr>
          <p:cNvCxnSpPr>
            <a:cxnSpLocks/>
            <a:stCxn id="67" idx="2"/>
            <a:endCxn id="68" idx="0"/>
          </p:cNvCxnSpPr>
          <p:nvPr/>
        </p:nvCxnSpPr>
        <p:spPr>
          <a:xfrm flipH="1">
            <a:off x="3423370" y="3067986"/>
            <a:ext cx="1406" cy="280473"/>
          </a:xfrm>
          <a:prstGeom prst="straightConnector1">
            <a:avLst/>
          </a:prstGeom>
          <a:ln w="19050">
            <a:solidFill>
              <a:srgbClr val="A6C5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ECC3BBF-CB79-142A-DF75-71766410F395}"/>
              </a:ext>
            </a:extLst>
          </p:cNvPr>
          <p:cNvCxnSpPr>
            <a:cxnSpLocks/>
            <a:stCxn id="68" idx="2"/>
            <a:endCxn id="69" idx="0"/>
          </p:cNvCxnSpPr>
          <p:nvPr/>
        </p:nvCxnSpPr>
        <p:spPr>
          <a:xfrm>
            <a:off x="3423370" y="3794840"/>
            <a:ext cx="4384" cy="278660"/>
          </a:xfrm>
          <a:prstGeom prst="straightConnector1">
            <a:avLst/>
          </a:prstGeom>
          <a:ln w="19050">
            <a:solidFill>
              <a:srgbClr val="A6C5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07B7CC4-92A4-040C-1FF6-3589AC560F86}"/>
              </a:ext>
            </a:extLst>
          </p:cNvPr>
          <p:cNvCxnSpPr>
            <a:cxnSpLocks/>
            <a:stCxn id="69" idx="2"/>
            <a:endCxn id="72" idx="0"/>
          </p:cNvCxnSpPr>
          <p:nvPr/>
        </p:nvCxnSpPr>
        <p:spPr>
          <a:xfrm>
            <a:off x="3427754" y="4537801"/>
            <a:ext cx="4384" cy="305073"/>
          </a:xfrm>
          <a:prstGeom prst="straightConnector1">
            <a:avLst/>
          </a:prstGeom>
          <a:ln w="19050">
            <a:solidFill>
              <a:srgbClr val="A6C5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9A101FB9-A8EA-AD7E-D82C-6EC686EB7F4E}"/>
              </a:ext>
            </a:extLst>
          </p:cNvPr>
          <p:cNvSpPr txBox="1"/>
          <p:nvPr/>
        </p:nvSpPr>
        <p:spPr>
          <a:xfrm>
            <a:off x="588036" y="5474256"/>
            <a:ext cx="5388798" cy="919401"/>
          </a:xfrm>
          <a:prstGeom prst="roundRect">
            <a:avLst/>
          </a:prstGeom>
          <a:noFill/>
          <a:ln w="12700">
            <a:solidFill>
              <a:srgbClr val="A6C5EB"/>
            </a:solidFill>
          </a:ln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rgbClr val="0000CD"/>
                </a:solidFill>
              </a:rPr>
              <a:t>This is a coupled transport-evaporation-precipitation framework prior to hydraulic feedback (e.g. permeability evolution).</a:t>
            </a:r>
          </a:p>
        </p:txBody>
      </p:sp>
    </p:spTree>
    <p:extLst>
      <p:ext uri="{BB962C8B-B14F-4D97-AF65-F5344CB8AC3E}">
        <p14:creationId xmlns:p14="http://schemas.microsoft.com/office/powerpoint/2010/main" val="118888618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077ED78F-40BB-E56D-E8EA-987BF50A1223}"/>
              </a:ext>
            </a:extLst>
          </p:cNvPr>
          <p:cNvGrpSpPr/>
          <p:nvPr/>
        </p:nvGrpSpPr>
        <p:grpSpPr>
          <a:xfrm>
            <a:off x="4516166" y="1026377"/>
            <a:ext cx="3561345" cy="2511249"/>
            <a:chOff x="4364533" y="988706"/>
            <a:chExt cx="3931865" cy="277251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F0072DC-CE19-5053-C1F0-394D48DB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4533" y="988706"/>
              <a:ext cx="3931865" cy="2772518"/>
            </a:xfrm>
            <a:prstGeom prst="rect">
              <a:avLst/>
            </a:prstGeom>
          </p:spPr>
        </p:pic>
        <p:sp>
          <p:nvSpPr>
            <p:cNvPr id="26" name="乘号 12">
              <a:extLst>
                <a:ext uri="{FF2B5EF4-FFF2-40B4-BE49-F238E27FC236}">
                  <a16:creationId xmlns:a16="http://schemas.microsoft.com/office/drawing/2014/main" id="{D1AEBA3C-F05E-C4CA-E467-83B1760DB6A4}"/>
                </a:ext>
              </a:extLst>
            </p:cNvPr>
            <p:cNvSpPr/>
            <p:nvPr/>
          </p:nvSpPr>
          <p:spPr>
            <a:xfrm>
              <a:off x="5092438" y="3277092"/>
              <a:ext cx="135207" cy="140172"/>
            </a:xfrm>
            <a:prstGeom prst="mathMultiply">
              <a:avLst>
                <a:gd name="adj1" fmla="val 6524"/>
              </a:avLst>
            </a:prstGeom>
            <a:solidFill>
              <a:srgbClr val="00FF7F"/>
            </a:solidFill>
            <a:ln w="12700">
              <a:solidFill>
                <a:srgbClr val="00F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226DDE-CBE7-420C-15A9-BB62D1FEDE4D}"/>
              </a:ext>
            </a:extLst>
          </p:cNvPr>
          <p:cNvGrpSpPr/>
          <p:nvPr/>
        </p:nvGrpSpPr>
        <p:grpSpPr>
          <a:xfrm>
            <a:off x="8194324" y="621332"/>
            <a:ext cx="3568406" cy="2519894"/>
            <a:chOff x="8296398" y="1011403"/>
            <a:chExt cx="3939661" cy="27820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72CF4F5-77C8-A596-3ABB-370CD6E50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398" y="1011403"/>
              <a:ext cx="3939661" cy="2782062"/>
            </a:xfrm>
            <a:prstGeom prst="rect">
              <a:avLst/>
            </a:prstGeom>
          </p:spPr>
        </p:pic>
        <p:sp>
          <p:nvSpPr>
            <p:cNvPr id="27" name="乘号 12">
              <a:extLst>
                <a:ext uri="{FF2B5EF4-FFF2-40B4-BE49-F238E27FC236}">
                  <a16:creationId xmlns:a16="http://schemas.microsoft.com/office/drawing/2014/main" id="{E949962C-A408-B90E-E4EA-F64052BAA267}"/>
                </a:ext>
              </a:extLst>
            </p:cNvPr>
            <p:cNvSpPr/>
            <p:nvPr/>
          </p:nvSpPr>
          <p:spPr>
            <a:xfrm>
              <a:off x="9013681" y="3304758"/>
              <a:ext cx="135207" cy="140172"/>
            </a:xfrm>
            <a:prstGeom prst="mathMultiply">
              <a:avLst>
                <a:gd name="adj1" fmla="val 6524"/>
              </a:avLst>
            </a:prstGeom>
            <a:solidFill>
              <a:srgbClr val="00FF7F"/>
            </a:solidFill>
            <a:ln w="12700">
              <a:solidFill>
                <a:srgbClr val="00F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4DE2EE4-83E7-3AAB-242D-67765A27C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59" y="4350206"/>
            <a:ext cx="3896697" cy="216483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FAFD0EF-B6D2-60C3-EED2-48628C90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94" y="494959"/>
            <a:ext cx="11540763" cy="378044"/>
          </a:xfrm>
        </p:spPr>
        <p:txBody>
          <a:bodyPr/>
          <a:lstStyle/>
          <a:p>
            <a:r>
              <a:rPr lang="en-GB" noProof="0" dirty="0"/>
              <a:t>1-D Validation: Drying-Front Propagation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4B0EB3-6356-EF85-1492-C9F432EF4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noProof="0" smtClean="0"/>
              <a:t>5/13/2026</a:t>
            </a:fld>
            <a:endParaRPr lang="en-GB" noProof="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93759A7-9956-3AF4-CDD4-98D1CC5C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5723E4-DDD5-AB9E-1DCB-83928DB7BD30}"/>
              </a:ext>
            </a:extLst>
          </p:cNvPr>
          <p:cNvSpPr>
            <a:spLocks/>
          </p:cNvSpPr>
          <p:nvPr/>
        </p:nvSpPr>
        <p:spPr>
          <a:xfrm>
            <a:off x="430969" y="1760539"/>
            <a:ext cx="3864359" cy="52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517A735-821F-3238-A9DF-F62D8E0BCFE0}"/>
              </a:ext>
            </a:extLst>
          </p:cNvPr>
          <p:cNvSpPr txBox="1">
            <a:spLocks/>
          </p:cNvSpPr>
          <p:nvPr/>
        </p:nvSpPr>
        <p:spPr>
          <a:xfrm>
            <a:off x="688125" y="1424129"/>
            <a:ext cx="3507481" cy="24454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400" noProof="0" dirty="0">
                <a:solidFill>
                  <a:schemeClr val="tx1"/>
                </a:solidFill>
              </a:rPr>
              <a:t>1       2        3        4       5       6        7</a:t>
            </a:r>
            <a:r>
              <a:rPr lang="en-GB" sz="1400" noProof="0" dirty="0"/>
              <a:t>       </a:t>
            </a:r>
            <a:r>
              <a:rPr lang="en-GB" sz="1400" noProof="0" dirty="0">
                <a:solidFill>
                  <a:schemeClr val="tx1"/>
                </a:solidFill>
              </a:rPr>
              <a:t>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976560E-A730-EE08-E786-C627559482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540" y="2278625"/>
                <a:ext cx="4633215" cy="3007095"/>
              </a:xfrm>
            </p:spPr>
            <p:txBody>
              <a:bodyPr/>
              <a:lstStyle/>
              <a:p>
                <a:pPr marL="457200" lvl="1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GB" sz="1600" noProof="0" dirty="0"/>
                  <a:t>Gas-phase removal of water (moles) </a:t>
                </a:r>
                <a:endParaRPr lang="en-GB" sz="1600" i="1" noProof="0" dirty="0">
                  <a:latin typeface="Cambria Math" panose="02040503050406030204" pitchFamily="18" charset="0"/>
                </a:endParaRPr>
              </a:p>
              <a:p>
                <a:pPr marL="457200" lvl="1"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𝑒𝑣𝑎𝑝</m:t>
                          </m:r>
                        </m:sub>
                      </m:sSub>
                      <m:d>
                        <m:d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600" noProof="0" dirty="0"/>
              </a:p>
              <a:p>
                <a:pPr marL="457200" lvl="1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GB" sz="1600" noProof="0" dirty="0"/>
                  <a:t>Water initially stored in the porous medium </a:t>
                </a:r>
              </a:p>
              <a:p>
                <a:pPr marL="457200" lvl="1"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d>
                        <m:d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1600" noProof="0" dirty="0"/>
              </a:p>
              <a:p>
                <a:pPr marL="457200" lvl="1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GB" sz="1600" noProof="0" dirty="0"/>
                  <a:t>Definition of dry front </a:t>
                </a:r>
                <a:endParaRPr lang="en-GB" sz="1600" i="1" noProof="0" dirty="0">
                  <a:latin typeface="Cambria Math" panose="02040503050406030204" pitchFamily="18" charset="0"/>
                </a:endParaRPr>
              </a:p>
              <a:p>
                <a:pPr marL="457200" lvl="1"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d>
                        <m:d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𝑒𝑣𝑎𝑝</m:t>
                          </m:r>
                        </m:sub>
                      </m:sSub>
                      <m:d>
                        <m:d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  <m:t>𝑒𝑣𝑎𝑝</m:t>
                              </m:r>
                            </m:sub>
                          </m:sSub>
                        </m:num>
                        <m:den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GB" sz="1600" noProof="0" dirty="0"/>
              </a:p>
              <a:p>
                <a:pPr marL="457200" lvl="1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GB" sz="1600" noProof="0" dirty="0"/>
                  <a:t>Mass balance </a:t>
                </a:r>
                <a:endParaRPr lang="en-GB" sz="1600" i="1" noProof="0" dirty="0">
                  <a:latin typeface="Cambria Math" panose="02040503050406030204" pitchFamily="18" charset="0"/>
                </a:endParaRPr>
              </a:p>
              <a:p>
                <a:pPr marL="457200" lvl="1"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sSub>
                        <m:sSub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600" i="1" noProof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1600" i="1" noProof="0" smtClean="0"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GB" sz="160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GB" sz="1600" noProof="0" dirty="0"/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976560E-A730-EE08-E786-C627559482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540" y="2278625"/>
                <a:ext cx="4633215" cy="3007095"/>
              </a:xfrm>
              <a:blipFill>
                <a:blip r:embed="rId6"/>
                <a:stretch>
                  <a:fillRect t="-2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>
            <a:extLst>
              <a:ext uri="{FF2B5EF4-FFF2-40B4-BE49-F238E27FC236}">
                <a16:creationId xmlns:a16="http://schemas.microsoft.com/office/drawing/2014/main" id="{A0734C07-CD60-B3FB-D690-2EBC00C8B828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noProof="0" dirty="0">
                <a:latin typeface="Arial" panose="020B0604020202020204" pitchFamily="34" charset="0"/>
                <a:ea typeface="Inter Medium" panose="02000503000000020004" pitchFamily="2" charset="0"/>
              </a:rPr>
              <a:t>Section 3. Validation &amp; Results</a:t>
            </a:r>
            <a:endParaRPr lang="en-GB" sz="12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43BBD38-92DA-523D-68A7-48C49C8A2F88}"/>
                  </a:ext>
                </a:extLst>
              </p:cNvPr>
              <p:cNvSpPr txBox="1"/>
              <p:nvPr/>
            </p:nvSpPr>
            <p:spPr>
              <a:xfrm>
                <a:off x="8328741" y="3207193"/>
                <a:ext cx="3735966" cy="29506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a:rPr lang="en-GB" b="0" i="0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GB" b="0" i="0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  <m:r>
                        <a:rPr lang="en-GB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≈9.4</m:t>
                      </m:r>
                      <m:r>
                        <a:rPr lang="en-GB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GB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GB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GB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=0.94 × </m:t>
                      </m:r>
                      <m:sSup>
                        <m:sSupPr>
                          <m:ctrlPr>
                            <a:rPr lang="en-GB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GB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GB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GB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43BBD38-92DA-523D-68A7-48C49C8A2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741" y="3207193"/>
                <a:ext cx="3735966" cy="295065"/>
              </a:xfrm>
              <a:prstGeom prst="rect">
                <a:avLst/>
              </a:prstGeom>
              <a:blipFill>
                <a:blip r:embed="rId7"/>
                <a:stretch>
                  <a:fillRect b="-235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8C6E3F9-61E5-5AB0-D8BD-571E24805CD3}"/>
                  </a:ext>
                </a:extLst>
              </p:cNvPr>
              <p:cNvSpPr txBox="1"/>
              <p:nvPr/>
            </p:nvSpPr>
            <p:spPr>
              <a:xfrm>
                <a:off x="475549" y="5432622"/>
                <a:ext cx="3281803" cy="60241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GB" sz="16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sz="16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16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</m:num>
                        <m:den>
                          <m: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sz="16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16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  <m:r>
                        <a:rPr lang="en-GB" sz="160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0.9</m:t>
                      </m:r>
                      <m:r>
                        <a:rPr lang="en-GB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GB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GB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GB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1600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8C6E3F9-61E5-5AB0-D8BD-571E24805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49" y="5432622"/>
                <a:ext cx="3281803" cy="6024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A1608EF-DAF8-943F-FC58-389B1C8FD687}"/>
              </a:ext>
            </a:extLst>
          </p:cNvPr>
          <p:cNvCxnSpPr/>
          <p:nvPr/>
        </p:nvCxnSpPr>
        <p:spPr>
          <a:xfrm>
            <a:off x="4364533" y="1011403"/>
            <a:ext cx="0" cy="5160797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4788AD8-64A1-20DA-10C1-64EF3B3E3956}"/>
              </a:ext>
            </a:extLst>
          </p:cNvPr>
          <p:cNvCxnSpPr/>
          <p:nvPr/>
        </p:nvCxnSpPr>
        <p:spPr>
          <a:xfrm>
            <a:off x="4496859" y="4237531"/>
            <a:ext cx="7394930" cy="0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6E6ED3B-5562-BE01-D3F0-4B225B388BA2}"/>
              </a:ext>
            </a:extLst>
          </p:cNvPr>
          <p:cNvSpPr txBox="1"/>
          <p:nvPr/>
        </p:nvSpPr>
        <p:spPr>
          <a:xfrm>
            <a:off x="4627933" y="3605790"/>
            <a:ext cx="7531246" cy="579500"/>
          </a:xfrm>
          <a:prstGeom prst="rect">
            <a:avLst/>
          </a:prstGeom>
          <a:noFill/>
        </p:spPr>
        <p:txBody>
          <a:bodyPr wrap="square" lIns="0" tIns="0" rIns="0" bIns="0" numCol="1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600" noProof="0" dirty="0">
                <a:solidFill>
                  <a:schemeClr val="tx1"/>
                </a:solidFill>
              </a:rPr>
              <a:t>Excellent agreement between analytical prediction and numerical dry-front propagation validates the evaporation-driven transport framework.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086E9E-DFCE-9D78-BD36-E3F43DDBB6F9}"/>
              </a:ext>
            </a:extLst>
          </p:cNvPr>
          <p:cNvSpPr txBox="1"/>
          <p:nvPr/>
        </p:nvSpPr>
        <p:spPr>
          <a:xfrm>
            <a:off x="8883981" y="4953361"/>
            <a:ext cx="2470180" cy="12914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noProof="0" dirty="0">
                <a:solidFill>
                  <a:schemeClr val="tx1"/>
                </a:solidFill>
              </a:rPr>
              <a:t>Salt precipitation initiates after local brine concentration reaches supersaturation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ED6C2A-52C1-A4F8-42B5-1336AC42622C}"/>
              </a:ext>
            </a:extLst>
          </p:cNvPr>
          <p:cNvSpPr txBox="1"/>
          <p:nvPr/>
        </p:nvSpPr>
        <p:spPr>
          <a:xfrm>
            <a:off x="265894" y="909839"/>
            <a:ext cx="2890452" cy="369332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1. Analytical Derivation</a:t>
            </a:r>
            <a:endParaRPr lang="en-GB" sz="1800" b="1" noProof="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8EFE04D-1CC7-EF04-38F6-703D94F8D0AC}"/>
              </a:ext>
            </a:extLst>
          </p:cNvPr>
          <p:cNvSpPr txBox="1"/>
          <p:nvPr/>
        </p:nvSpPr>
        <p:spPr>
          <a:xfrm>
            <a:off x="6951067" y="168428"/>
            <a:ext cx="2486514" cy="369332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r>
              <a:rPr lang="en-GB" sz="1800" b="1" noProof="0" dirty="0">
                <a:solidFill>
                  <a:schemeClr val="bg1"/>
                </a:solidFill>
              </a:rPr>
              <a:t>2. Numerical Results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7F8293-FADC-9E0C-E543-9F7B6DB725DA}"/>
              </a:ext>
            </a:extLst>
          </p:cNvPr>
          <p:cNvSpPr txBox="1"/>
          <p:nvPr/>
        </p:nvSpPr>
        <p:spPr>
          <a:xfrm>
            <a:off x="8838308" y="4404676"/>
            <a:ext cx="2419864" cy="369332"/>
          </a:xfrm>
          <a:prstGeom prst="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chemeClr val="bg1"/>
                </a:solidFill>
              </a:rPr>
              <a:t>3. Salt Precipitation</a:t>
            </a:r>
            <a:endParaRPr lang="en-GB" sz="1800" b="1" noProof="0" dirty="0">
              <a:solidFill>
                <a:schemeClr val="bg1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AAABB5-D2B1-0BE4-B250-CDD361414BDA}"/>
              </a:ext>
            </a:extLst>
          </p:cNvPr>
          <p:cNvGrpSpPr/>
          <p:nvPr/>
        </p:nvGrpSpPr>
        <p:grpSpPr>
          <a:xfrm>
            <a:off x="434796" y="1668676"/>
            <a:ext cx="3860530" cy="256924"/>
            <a:chOff x="434796" y="1668676"/>
            <a:chExt cx="3860530" cy="25692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11D8512-9C34-FAFB-2614-9823455163BA}"/>
                </a:ext>
              </a:extLst>
            </p:cNvPr>
            <p:cNvSpPr>
              <a:spLocks/>
            </p:cNvSpPr>
            <p:nvPr/>
          </p:nvSpPr>
          <p:spPr>
            <a:xfrm>
              <a:off x="434796" y="1760539"/>
              <a:ext cx="1731451" cy="52544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8367ED7-7278-BD0A-DF9E-59F83AFA3C70}"/>
                </a:ext>
              </a:extLst>
            </p:cNvPr>
            <p:cNvSpPr>
              <a:spLocks/>
            </p:cNvSpPr>
            <p:nvPr/>
          </p:nvSpPr>
          <p:spPr>
            <a:xfrm>
              <a:off x="632137" y="1669568"/>
              <a:ext cx="256032" cy="256032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C995F0B-645C-35F7-57D8-7827E51B8DA4}"/>
                </a:ext>
              </a:extLst>
            </p:cNvPr>
            <p:cNvSpPr>
              <a:spLocks/>
            </p:cNvSpPr>
            <p:nvPr/>
          </p:nvSpPr>
          <p:spPr>
            <a:xfrm>
              <a:off x="1097216" y="1668676"/>
              <a:ext cx="256032" cy="256032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EAD2F3F-DAB6-4724-4B5D-07481DDC6BA5}"/>
                </a:ext>
              </a:extLst>
            </p:cNvPr>
            <p:cNvSpPr>
              <a:spLocks/>
            </p:cNvSpPr>
            <p:nvPr/>
          </p:nvSpPr>
          <p:spPr>
            <a:xfrm>
              <a:off x="1562295" y="1668676"/>
              <a:ext cx="256032" cy="256032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67DF98-DCA9-2B1E-05BA-21EB2F966FF0}"/>
                </a:ext>
              </a:extLst>
            </p:cNvPr>
            <p:cNvSpPr>
              <a:spLocks/>
            </p:cNvSpPr>
            <p:nvPr/>
          </p:nvSpPr>
          <p:spPr>
            <a:xfrm>
              <a:off x="2215961" y="1763662"/>
              <a:ext cx="2079365" cy="45719"/>
            </a:xfrm>
            <a:prstGeom prst="rect">
              <a:avLst/>
            </a:prstGeom>
            <a:solidFill>
              <a:srgbClr val="035A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225AF24-0058-CACF-DAD3-73DB3B662FE5}"/>
                </a:ext>
              </a:extLst>
            </p:cNvPr>
            <p:cNvSpPr>
              <a:spLocks/>
            </p:cNvSpPr>
            <p:nvPr/>
          </p:nvSpPr>
          <p:spPr>
            <a:xfrm>
              <a:off x="2027827" y="1668676"/>
              <a:ext cx="256032" cy="256032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4596244-5654-FF1F-9680-E2AACA1C00BA}"/>
                </a:ext>
              </a:extLst>
            </p:cNvPr>
            <p:cNvSpPr>
              <a:spLocks/>
            </p:cNvSpPr>
            <p:nvPr/>
          </p:nvSpPr>
          <p:spPr>
            <a:xfrm>
              <a:off x="2491417" y="1668676"/>
              <a:ext cx="256032" cy="256032"/>
            </a:xfrm>
            <a:prstGeom prst="ellipse">
              <a:avLst/>
            </a:prstGeom>
            <a:solidFill>
              <a:srgbClr val="035A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52146E5-F3BD-3038-E03D-4D23C5ADBE44}"/>
                </a:ext>
              </a:extLst>
            </p:cNvPr>
            <p:cNvSpPr>
              <a:spLocks/>
            </p:cNvSpPr>
            <p:nvPr/>
          </p:nvSpPr>
          <p:spPr>
            <a:xfrm>
              <a:off x="2957425" y="1668676"/>
              <a:ext cx="256032" cy="256032"/>
            </a:xfrm>
            <a:prstGeom prst="ellipse">
              <a:avLst/>
            </a:prstGeom>
            <a:solidFill>
              <a:srgbClr val="035A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8CC1271-359F-6853-E44A-43CE42C3AC25}"/>
                </a:ext>
              </a:extLst>
            </p:cNvPr>
            <p:cNvSpPr>
              <a:spLocks/>
            </p:cNvSpPr>
            <p:nvPr/>
          </p:nvSpPr>
          <p:spPr>
            <a:xfrm>
              <a:off x="3426461" y="1668676"/>
              <a:ext cx="256032" cy="256032"/>
            </a:xfrm>
            <a:prstGeom prst="ellipse">
              <a:avLst/>
            </a:prstGeom>
            <a:solidFill>
              <a:srgbClr val="035A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5722488-EFD1-C8DD-6803-83485C0BCE83}"/>
                </a:ext>
              </a:extLst>
            </p:cNvPr>
            <p:cNvSpPr>
              <a:spLocks/>
            </p:cNvSpPr>
            <p:nvPr/>
          </p:nvSpPr>
          <p:spPr>
            <a:xfrm>
              <a:off x="3895497" y="1668676"/>
              <a:ext cx="256032" cy="256032"/>
            </a:xfrm>
            <a:prstGeom prst="ellipse">
              <a:avLst/>
            </a:prstGeom>
            <a:solidFill>
              <a:srgbClr val="035A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EFA98A74-2759-2FF2-A436-B2C723671B5A}"/>
              </a:ext>
            </a:extLst>
          </p:cNvPr>
          <p:cNvSpPr/>
          <p:nvPr/>
        </p:nvSpPr>
        <p:spPr>
          <a:xfrm rot="21592294">
            <a:off x="219703" y="1542243"/>
            <a:ext cx="280352" cy="216674"/>
          </a:xfrm>
          <a:prstGeom prst="rightArrow">
            <a:avLst>
              <a:gd name="adj1" fmla="val 27356"/>
              <a:gd name="adj2" fmla="val 5316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noProof="0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1C90B7-2A56-06FB-2F64-43A63158CFDC}"/>
              </a:ext>
            </a:extLst>
          </p:cNvPr>
          <p:cNvSpPr txBox="1"/>
          <p:nvPr/>
        </p:nvSpPr>
        <p:spPr>
          <a:xfrm>
            <a:off x="63335" y="1926477"/>
            <a:ext cx="1403185" cy="241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200" b="1" noProof="0" dirty="0">
                <a:solidFill>
                  <a:srgbClr val="C00000"/>
                </a:solidFill>
              </a:rPr>
              <a:t>Dry CO</a:t>
            </a:r>
            <a:r>
              <a:rPr lang="en-GB" sz="1200" b="1" baseline="-25000" noProof="0" dirty="0">
                <a:solidFill>
                  <a:srgbClr val="C00000"/>
                </a:solidFill>
              </a:rPr>
              <a:t>2</a:t>
            </a:r>
            <a:r>
              <a:rPr lang="en-GB" sz="1200" b="1" noProof="0" dirty="0">
                <a:solidFill>
                  <a:srgbClr val="C00000"/>
                </a:solidFill>
              </a:rPr>
              <a:t> injection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6710053-F330-206C-FE15-8C342E5CBE67}"/>
              </a:ext>
            </a:extLst>
          </p:cNvPr>
          <p:cNvGrpSpPr/>
          <p:nvPr/>
        </p:nvGrpSpPr>
        <p:grpSpPr>
          <a:xfrm>
            <a:off x="10332052" y="5941776"/>
            <a:ext cx="744091" cy="606025"/>
            <a:chOff x="5875904" y="4592043"/>
            <a:chExt cx="516176" cy="42014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A55C319-0D43-2540-0979-F8D872AB483B}"/>
                </a:ext>
              </a:extLst>
            </p:cNvPr>
            <p:cNvGrpSpPr/>
            <p:nvPr/>
          </p:nvGrpSpPr>
          <p:grpSpPr>
            <a:xfrm>
              <a:off x="5875904" y="4607591"/>
              <a:ext cx="260145" cy="312815"/>
              <a:chOff x="6005977" y="4517210"/>
              <a:chExt cx="260145" cy="312815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062A08B-BA92-0F2B-94D6-5248930105E4}"/>
                  </a:ext>
                </a:extLst>
              </p:cNvPr>
              <p:cNvSpPr/>
              <p:nvPr/>
            </p:nvSpPr>
            <p:spPr>
              <a:xfrm>
                <a:off x="6005977" y="4517210"/>
                <a:ext cx="260145" cy="312815"/>
              </a:xfrm>
              <a:custGeom>
                <a:avLst/>
                <a:gdLst>
                  <a:gd name="csX0" fmla="*/ 106729 w 260145"/>
                  <a:gd name="csY0" fmla="*/ 1919 h 312815"/>
                  <a:gd name="csX1" fmla="*/ 96569 w 260145"/>
                  <a:gd name="csY1" fmla="*/ 22239 h 312815"/>
                  <a:gd name="csX2" fmla="*/ 90473 w 260145"/>
                  <a:gd name="csY2" fmla="*/ 31383 h 312815"/>
                  <a:gd name="csX3" fmla="*/ 80313 w 260145"/>
                  <a:gd name="csY3" fmla="*/ 41543 h 312815"/>
                  <a:gd name="csX4" fmla="*/ 76249 w 260145"/>
                  <a:gd name="csY4" fmla="*/ 48655 h 312815"/>
                  <a:gd name="csX5" fmla="*/ 70153 w 260145"/>
                  <a:gd name="csY5" fmla="*/ 52719 h 312815"/>
                  <a:gd name="csX6" fmla="*/ 54913 w 260145"/>
                  <a:gd name="csY6" fmla="*/ 65927 h 312815"/>
                  <a:gd name="csX7" fmla="*/ 45769 w 260145"/>
                  <a:gd name="csY7" fmla="*/ 72023 h 312815"/>
                  <a:gd name="csX8" fmla="*/ 25449 w 260145"/>
                  <a:gd name="csY8" fmla="*/ 89295 h 312815"/>
                  <a:gd name="csX9" fmla="*/ 15289 w 260145"/>
                  <a:gd name="csY9" fmla="*/ 103519 h 312815"/>
                  <a:gd name="csX10" fmla="*/ 12241 w 260145"/>
                  <a:gd name="csY10" fmla="*/ 116727 h 312815"/>
                  <a:gd name="csX11" fmla="*/ 16305 w 260145"/>
                  <a:gd name="csY11" fmla="*/ 135015 h 312815"/>
                  <a:gd name="csX12" fmla="*/ 23417 w 260145"/>
                  <a:gd name="csY12" fmla="*/ 144159 h 312815"/>
                  <a:gd name="csX13" fmla="*/ 26465 w 260145"/>
                  <a:gd name="csY13" fmla="*/ 148223 h 312815"/>
                  <a:gd name="csX14" fmla="*/ 24433 w 260145"/>
                  <a:gd name="csY14" fmla="*/ 154319 h 312815"/>
                  <a:gd name="csX15" fmla="*/ 21385 w 260145"/>
                  <a:gd name="csY15" fmla="*/ 159399 h 312815"/>
                  <a:gd name="csX16" fmla="*/ 12241 w 260145"/>
                  <a:gd name="csY16" fmla="*/ 171591 h 312815"/>
                  <a:gd name="csX17" fmla="*/ 5129 w 260145"/>
                  <a:gd name="csY17" fmla="*/ 189879 h 312815"/>
                  <a:gd name="csX18" fmla="*/ 1065 w 260145"/>
                  <a:gd name="csY18" fmla="*/ 206135 h 312815"/>
                  <a:gd name="csX19" fmla="*/ 49 w 260145"/>
                  <a:gd name="csY19" fmla="*/ 217311 h 312815"/>
                  <a:gd name="csX20" fmla="*/ 3097 w 260145"/>
                  <a:gd name="csY20" fmla="*/ 233567 h 312815"/>
                  <a:gd name="csX21" fmla="*/ 19353 w 260145"/>
                  <a:gd name="csY21" fmla="*/ 253887 h 312815"/>
                  <a:gd name="csX22" fmla="*/ 30529 w 260145"/>
                  <a:gd name="csY22" fmla="*/ 275223 h 312815"/>
                  <a:gd name="csX23" fmla="*/ 38657 w 260145"/>
                  <a:gd name="csY23" fmla="*/ 282335 h 312815"/>
                  <a:gd name="csX24" fmla="*/ 50849 w 260145"/>
                  <a:gd name="csY24" fmla="*/ 294527 h 312815"/>
                  <a:gd name="csX25" fmla="*/ 72185 w 260145"/>
                  <a:gd name="csY25" fmla="*/ 312815 h 312815"/>
                  <a:gd name="csX26" fmla="*/ 82345 w 260145"/>
                  <a:gd name="csY26" fmla="*/ 309767 h 312815"/>
                  <a:gd name="csX27" fmla="*/ 85393 w 260145"/>
                  <a:gd name="csY27" fmla="*/ 307735 h 312815"/>
                  <a:gd name="csX28" fmla="*/ 111809 w 260145"/>
                  <a:gd name="csY28" fmla="*/ 308751 h 312815"/>
                  <a:gd name="csX29" fmla="*/ 126033 w 260145"/>
                  <a:gd name="csY29" fmla="*/ 307735 h 312815"/>
                  <a:gd name="csX30" fmla="*/ 171753 w 260145"/>
                  <a:gd name="csY30" fmla="*/ 279287 h 312815"/>
                  <a:gd name="csX31" fmla="*/ 180897 w 260145"/>
                  <a:gd name="csY31" fmla="*/ 272175 h 312815"/>
                  <a:gd name="csX32" fmla="*/ 194105 w 260145"/>
                  <a:gd name="csY32" fmla="*/ 268111 h 312815"/>
                  <a:gd name="csX33" fmla="*/ 218489 w 260145"/>
                  <a:gd name="csY33" fmla="*/ 250839 h 312815"/>
                  <a:gd name="csX34" fmla="*/ 235761 w 260145"/>
                  <a:gd name="csY34" fmla="*/ 234583 h 312815"/>
                  <a:gd name="csX35" fmla="*/ 249985 w 260145"/>
                  <a:gd name="csY35" fmla="*/ 208167 h 312815"/>
                  <a:gd name="csX36" fmla="*/ 257097 w 260145"/>
                  <a:gd name="csY36" fmla="*/ 180735 h 312815"/>
                  <a:gd name="csX37" fmla="*/ 260145 w 260145"/>
                  <a:gd name="csY37" fmla="*/ 169559 h 312815"/>
                  <a:gd name="csX38" fmla="*/ 251001 w 260145"/>
                  <a:gd name="csY38" fmla="*/ 158383 h 312815"/>
                  <a:gd name="csX39" fmla="*/ 247953 w 260145"/>
                  <a:gd name="csY39" fmla="*/ 156351 h 312815"/>
                  <a:gd name="csX40" fmla="*/ 242873 w 260145"/>
                  <a:gd name="csY40" fmla="*/ 155335 h 312815"/>
                  <a:gd name="csX41" fmla="*/ 243889 w 260145"/>
                  <a:gd name="csY41" fmla="*/ 150255 h 312815"/>
                  <a:gd name="csX42" fmla="*/ 246937 w 260145"/>
                  <a:gd name="csY42" fmla="*/ 148223 h 312815"/>
                  <a:gd name="csX43" fmla="*/ 248969 w 260145"/>
                  <a:gd name="csY43" fmla="*/ 145175 h 312815"/>
                  <a:gd name="csX44" fmla="*/ 254049 w 260145"/>
                  <a:gd name="csY44" fmla="*/ 132983 h 312815"/>
                  <a:gd name="csX45" fmla="*/ 256081 w 260145"/>
                  <a:gd name="csY45" fmla="*/ 127903 h 312815"/>
                  <a:gd name="csX46" fmla="*/ 255065 w 260145"/>
                  <a:gd name="csY46" fmla="*/ 95391 h 312815"/>
                  <a:gd name="csX47" fmla="*/ 252017 w 260145"/>
                  <a:gd name="csY47" fmla="*/ 85231 h 312815"/>
                  <a:gd name="csX48" fmla="*/ 243889 w 260145"/>
                  <a:gd name="csY48" fmla="*/ 65927 h 312815"/>
                  <a:gd name="csX49" fmla="*/ 237793 w 260145"/>
                  <a:gd name="csY49" fmla="*/ 53735 h 312815"/>
                  <a:gd name="csX50" fmla="*/ 232713 w 260145"/>
                  <a:gd name="csY50" fmla="*/ 50687 h 312815"/>
                  <a:gd name="csX51" fmla="*/ 226617 w 260145"/>
                  <a:gd name="csY51" fmla="*/ 45607 h 312815"/>
                  <a:gd name="csX52" fmla="*/ 216457 w 260145"/>
                  <a:gd name="csY52" fmla="*/ 40527 h 312815"/>
                  <a:gd name="csX53" fmla="*/ 202233 w 260145"/>
                  <a:gd name="csY53" fmla="*/ 36463 h 312815"/>
                  <a:gd name="csX54" fmla="*/ 197153 w 260145"/>
                  <a:gd name="csY54" fmla="*/ 35447 h 312815"/>
                  <a:gd name="csX55" fmla="*/ 189025 w 260145"/>
                  <a:gd name="csY55" fmla="*/ 33415 h 312815"/>
                  <a:gd name="csX56" fmla="*/ 157529 w 260145"/>
                  <a:gd name="csY56" fmla="*/ 34431 h 312815"/>
                  <a:gd name="csX57" fmla="*/ 154481 w 260145"/>
                  <a:gd name="csY57" fmla="*/ 33415 h 312815"/>
                  <a:gd name="csX58" fmla="*/ 137209 w 260145"/>
                  <a:gd name="csY58" fmla="*/ 18175 h 312815"/>
                  <a:gd name="csX59" fmla="*/ 128065 w 260145"/>
                  <a:gd name="csY59" fmla="*/ 10047 h 312815"/>
                  <a:gd name="csX60" fmla="*/ 113841 w 260145"/>
                  <a:gd name="csY60" fmla="*/ 903 h 312815"/>
                  <a:gd name="csX61" fmla="*/ 106729 w 260145"/>
                  <a:gd name="csY61" fmla="*/ 1919 h 3128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</a:cxnLst>
                <a:rect l="l" t="t" r="r" b="b"/>
                <a:pathLst>
                  <a:path w="260145" h="312815">
                    <a:moveTo>
                      <a:pt x="106729" y="1919"/>
                    </a:moveTo>
                    <a:cubicBezTo>
                      <a:pt x="103850" y="5475"/>
                      <a:pt x="103817" y="10763"/>
                      <a:pt x="96569" y="22239"/>
                    </a:cubicBezTo>
                    <a:cubicBezTo>
                      <a:pt x="94613" y="25336"/>
                      <a:pt x="92833" y="28581"/>
                      <a:pt x="90473" y="31383"/>
                    </a:cubicBezTo>
                    <a:cubicBezTo>
                      <a:pt x="87388" y="35047"/>
                      <a:pt x="83358" y="37846"/>
                      <a:pt x="80313" y="41543"/>
                    </a:cubicBezTo>
                    <a:cubicBezTo>
                      <a:pt x="78577" y="43651"/>
                      <a:pt x="78086" y="46635"/>
                      <a:pt x="76249" y="48655"/>
                    </a:cubicBezTo>
                    <a:cubicBezTo>
                      <a:pt x="74606" y="50462"/>
                      <a:pt x="72051" y="51182"/>
                      <a:pt x="70153" y="52719"/>
                    </a:cubicBezTo>
                    <a:cubicBezTo>
                      <a:pt x="64928" y="56949"/>
                      <a:pt x="60506" y="62198"/>
                      <a:pt x="54913" y="65927"/>
                    </a:cubicBezTo>
                    <a:cubicBezTo>
                      <a:pt x="51865" y="67959"/>
                      <a:pt x="48718" y="69850"/>
                      <a:pt x="45769" y="72023"/>
                    </a:cubicBezTo>
                    <a:cubicBezTo>
                      <a:pt x="41857" y="74906"/>
                      <a:pt x="28531" y="85750"/>
                      <a:pt x="25449" y="89295"/>
                    </a:cubicBezTo>
                    <a:cubicBezTo>
                      <a:pt x="21626" y="93692"/>
                      <a:pt x="15289" y="103519"/>
                      <a:pt x="15289" y="103519"/>
                    </a:cubicBezTo>
                    <a:cubicBezTo>
                      <a:pt x="14590" y="106316"/>
                      <a:pt x="12174" y="115826"/>
                      <a:pt x="12241" y="116727"/>
                    </a:cubicBezTo>
                    <a:cubicBezTo>
                      <a:pt x="12702" y="122955"/>
                      <a:pt x="13949" y="129232"/>
                      <a:pt x="16305" y="135015"/>
                    </a:cubicBezTo>
                    <a:cubicBezTo>
                      <a:pt x="17762" y="138591"/>
                      <a:pt x="21063" y="141098"/>
                      <a:pt x="23417" y="144159"/>
                    </a:cubicBezTo>
                    <a:cubicBezTo>
                      <a:pt x="24449" y="145501"/>
                      <a:pt x="26465" y="148223"/>
                      <a:pt x="26465" y="148223"/>
                    </a:cubicBezTo>
                    <a:cubicBezTo>
                      <a:pt x="25788" y="150255"/>
                      <a:pt x="25319" y="152369"/>
                      <a:pt x="24433" y="154319"/>
                    </a:cubicBezTo>
                    <a:cubicBezTo>
                      <a:pt x="23616" y="156117"/>
                      <a:pt x="22445" y="157733"/>
                      <a:pt x="21385" y="159399"/>
                    </a:cubicBezTo>
                    <a:cubicBezTo>
                      <a:pt x="16917" y="166419"/>
                      <a:pt x="17732" y="165001"/>
                      <a:pt x="12241" y="171591"/>
                    </a:cubicBezTo>
                    <a:cubicBezTo>
                      <a:pt x="9870" y="177687"/>
                      <a:pt x="6204" y="183427"/>
                      <a:pt x="5129" y="189879"/>
                    </a:cubicBezTo>
                    <a:cubicBezTo>
                      <a:pt x="3532" y="199463"/>
                      <a:pt x="4705" y="194002"/>
                      <a:pt x="1065" y="206135"/>
                    </a:cubicBezTo>
                    <a:cubicBezTo>
                      <a:pt x="726" y="209860"/>
                      <a:pt x="-227" y="213581"/>
                      <a:pt x="49" y="217311"/>
                    </a:cubicBezTo>
                    <a:cubicBezTo>
                      <a:pt x="456" y="222809"/>
                      <a:pt x="1294" y="228357"/>
                      <a:pt x="3097" y="233567"/>
                    </a:cubicBezTo>
                    <a:cubicBezTo>
                      <a:pt x="6118" y="242295"/>
                      <a:pt x="13117" y="247651"/>
                      <a:pt x="19353" y="253887"/>
                    </a:cubicBezTo>
                    <a:cubicBezTo>
                      <a:pt x="21022" y="257463"/>
                      <a:pt x="26176" y="270508"/>
                      <a:pt x="30529" y="275223"/>
                    </a:cubicBezTo>
                    <a:cubicBezTo>
                      <a:pt x="32971" y="277868"/>
                      <a:pt x="36047" y="279855"/>
                      <a:pt x="38657" y="282335"/>
                    </a:cubicBezTo>
                    <a:cubicBezTo>
                      <a:pt x="42824" y="286293"/>
                      <a:pt x="46534" y="290730"/>
                      <a:pt x="50849" y="294527"/>
                    </a:cubicBezTo>
                    <a:cubicBezTo>
                      <a:pt x="82089" y="322019"/>
                      <a:pt x="49785" y="290415"/>
                      <a:pt x="72185" y="312815"/>
                    </a:cubicBezTo>
                    <a:cubicBezTo>
                      <a:pt x="75572" y="311799"/>
                      <a:pt x="79045" y="311036"/>
                      <a:pt x="82345" y="309767"/>
                    </a:cubicBezTo>
                    <a:cubicBezTo>
                      <a:pt x="83485" y="309329"/>
                      <a:pt x="84173" y="307777"/>
                      <a:pt x="85393" y="307735"/>
                    </a:cubicBezTo>
                    <a:lnTo>
                      <a:pt x="111809" y="308751"/>
                    </a:lnTo>
                    <a:cubicBezTo>
                      <a:pt x="116550" y="308412"/>
                      <a:pt x="121462" y="309041"/>
                      <a:pt x="126033" y="307735"/>
                    </a:cubicBezTo>
                    <a:cubicBezTo>
                      <a:pt x="137406" y="304486"/>
                      <a:pt x="169820" y="280790"/>
                      <a:pt x="171753" y="279287"/>
                    </a:cubicBezTo>
                    <a:cubicBezTo>
                      <a:pt x="174801" y="276916"/>
                      <a:pt x="177443" y="273902"/>
                      <a:pt x="180897" y="272175"/>
                    </a:cubicBezTo>
                    <a:cubicBezTo>
                      <a:pt x="185017" y="270115"/>
                      <a:pt x="189702" y="269466"/>
                      <a:pt x="194105" y="268111"/>
                    </a:cubicBezTo>
                    <a:cubicBezTo>
                      <a:pt x="217459" y="253098"/>
                      <a:pt x="199710" y="265200"/>
                      <a:pt x="218489" y="250839"/>
                    </a:cubicBezTo>
                    <a:cubicBezTo>
                      <a:pt x="226439" y="244760"/>
                      <a:pt x="229274" y="244584"/>
                      <a:pt x="235761" y="234583"/>
                    </a:cubicBezTo>
                    <a:cubicBezTo>
                      <a:pt x="241203" y="226193"/>
                      <a:pt x="249985" y="208167"/>
                      <a:pt x="249985" y="208167"/>
                    </a:cubicBezTo>
                    <a:cubicBezTo>
                      <a:pt x="252356" y="199023"/>
                      <a:pt x="254744" y="189884"/>
                      <a:pt x="257097" y="180735"/>
                    </a:cubicBezTo>
                    <a:cubicBezTo>
                      <a:pt x="259675" y="170709"/>
                      <a:pt x="258136" y="175586"/>
                      <a:pt x="260145" y="169559"/>
                    </a:cubicBezTo>
                    <a:cubicBezTo>
                      <a:pt x="257538" y="164345"/>
                      <a:pt x="257138" y="162474"/>
                      <a:pt x="251001" y="158383"/>
                    </a:cubicBezTo>
                    <a:cubicBezTo>
                      <a:pt x="249985" y="157706"/>
                      <a:pt x="249096" y="156780"/>
                      <a:pt x="247953" y="156351"/>
                    </a:cubicBezTo>
                    <a:cubicBezTo>
                      <a:pt x="246336" y="155745"/>
                      <a:pt x="244566" y="155674"/>
                      <a:pt x="242873" y="155335"/>
                    </a:cubicBezTo>
                    <a:cubicBezTo>
                      <a:pt x="243212" y="153642"/>
                      <a:pt x="243032" y="151754"/>
                      <a:pt x="243889" y="150255"/>
                    </a:cubicBezTo>
                    <a:cubicBezTo>
                      <a:pt x="244495" y="149195"/>
                      <a:pt x="246074" y="149086"/>
                      <a:pt x="246937" y="148223"/>
                    </a:cubicBezTo>
                    <a:cubicBezTo>
                      <a:pt x="247800" y="147360"/>
                      <a:pt x="248453" y="146282"/>
                      <a:pt x="248969" y="145175"/>
                    </a:cubicBezTo>
                    <a:cubicBezTo>
                      <a:pt x="250831" y="141185"/>
                      <a:pt x="252373" y="137054"/>
                      <a:pt x="254049" y="132983"/>
                    </a:cubicBezTo>
                    <a:cubicBezTo>
                      <a:pt x="254743" y="131297"/>
                      <a:pt x="256081" y="127903"/>
                      <a:pt x="256081" y="127903"/>
                    </a:cubicBezTo>
                    <a:cubicBezTo>
                      <a:pt x="258052" y="114106"/>
                      <a:pt x="258161" y="117065"/>
                      <a:pt x="255065" y="95391"/>
                    </a:cubicBezTo>
                    <a:cubicBezTo>
                      <a:pt x="254565" y="91891"/>
                      <a:pt x="253271" y="88537"/>
                      <a:pt x="252017" y="85231"/>
                    </a:cubicBezTo>
                    <a:cubicBezTo>
                      <a:pt x="249541" y="78703"/>
                      <a:pt x="247011" y="72172"/>
                      <a:pt x="243889" y="65927"/>
                    </a:cubicBezTo>
                    <a:cubicBezTo>
                      <a:pt x="241857" y="61863"/>
                      <a:pt x="241689" y="56073"/>
                      <a:pt x="237793" y="53735"/>
                    </a:cubicBezTo>
                    <a:cubicBezTo>
                      <a:pt x="236100" y="52719"/>
                      <a:pt x="234310" y="51848"/>
                      <a:pt x="232713" y="50687"/>
                    </a:cubicBezTo>
                    <a:cubicBezTo>
                      <a:pt x="230574" y="49131"/>
                      <a:pt x="228860" y="47009"/>
                      <a:pt x="226617" y="45607"/>
                    </a:cubicBezTo>
                    <a:cubicBezTo>
                      <a:pt x="223406" y="43600"/>
                      <a:pt x="219973" y="41933"/>
                      <a:pt x="216457" y="40527"/>
                    </a:cubicBezTo>
                    <a:cubicBezTo>
                      <a:pt x="214392" y="39701"/>
                      <a:pt x="206002" y="37301"/>
                      <a:pt x="202233" y="36463"/>
                    </a:cubicBezTo>
                    <a:cubicBezTo>
                      <a:pt x="200547" y="36088"/>
                      <a:pt x="198836" y="35835"/>
                      <a:pt x="197153" y="35447"/>
                    </a:cubicBezTo>
                    <a:cubicBezTo>
                      <a:pt x="194432" y="34819"/>
                      <a:pt x="191734" y="34092"/>
                      <a:pt x="189025" y="33415"/>
                    </a:cubicBezTo>
                    <a:cubicBezTo>
                      <a:pt x="178526" y="33754"/>
                      <a:pt x="168033" y="34431"/>
                      <a:pt x="157529" y="34431"/>
                    </a:cubicBezTo>
                    <a:cubicBezTo>
                      <a:pt x="156458" y="34431"/>
                      <a:pt x="155372" y="34009"/>
                      <a:pt x="154481" y="33415"/>
                    </a:cubicBezTo>
                    <a:cubicBezTo>
                      <a:pt x="144893" y="27023"/>
                      <a:pt x="145507" y="25985"/>
                      <a:pt x="137209" y="18175"/>
                    </a:cubicBezTo>
                    <a:cubicBezTo>
                      <a:pt x="134239" y="15380"/>
                      <a:pt x="131040" y="12836"/>
                      <a:pt x="128065" y="10047"/>
                    </a:cubicBezTo>
                    <a:cubicBezTo>
                      <a:pt x="119135" y="1675"/>
                      <a:pt x="124232" y="3501"/>
                      <a:pt x="113841" y="903"/>
                    </a:cubicBezTo>
                    <a:cubicBezTo>
                      <a:pt x="113512" y="821"/>
                      <a:pt x="109608" y="-1637"/>
                      <a:pt x="106729" y="1919"/>
                    </a:cubicBez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805DA5D-D880-6B50-D793-1C9C9940623C}"/>
                  </a:ext>
                </a:extLst>
              </p:cNvPr>
              <p:cNvSpPr/>
              <p:nvPr/>
            </p:nvSpPr>
            <p:spPr>
              <a:xfrm rot="21183551">
                <a:off x="6040748" y="4564742"/>
                <a:ext cx="214316" cy="224408"/>
              </a:xfrm>
              <a:custGeom>
                <a:avLst/>
                <a:gdLst>
                  <a:gd name="csX0" fmla="*/ 2948 w 214316"/>
                  <a:gd name="csY0" fmla="*/ 116840 h 283464"/>
                  <a:gd name="csX1" fmla="*/ 32412 w 214316"/>
                  <a:gd name="csY1" fmla="*/ 101600 h 283464"/>
                  <a:gd name="csX2" fmla="*/ 53748 w 214316"/>
                  <a:gd name="csY2" fmla="*/ 92456 h 283464"/>
                  <a:gd name="csX3" fmla="*/ 59844 w 214316"/>
                  <a:gd name="csY3" fmla="*/ 87376 h 283464"/>
                  <a:gd name="csX4" fmla="*/ 78132 w 214316"/>
                  <a:gd name="csY4" fmla="*/ 65024 h 283464"/>
                  <a:gd name="csX5" fmla="*/ 90324 w 214316"/>
                  <a:gd name="csY5" fmla="*/ 50800 h 283464"/>
                  <a:gd name="csX6" fmla="*/ 103532 w 214316"/>
                  <a:gd name="csY6" fmla="*/ 29464 h 283464"/>
                  <a:gd name="csX7" fmla="*/ 117756 w 214316"/>
                  <a:gd name="csY7" fmla="*/ 0 h 283464"/>
                  <a:gd name="csX8" fmla="*/ 124868 w 214316"/>
                  <a:gd name="csY8" fmla="*/ 16256 h 283464"/>
                  <a:gd name="csX9" fmla="*/ 130964 w 214316"/>
                  <a:gd name="csY9" fmla="*/ 28448 h 283464"/>
                  <a:gd name="csX10" fmla="*/ 139092 w 214316"/>
                  <a:gd name="csY10" fmla="*/ 49784 h 283464"/>
                  <a:gd name="csX11" fmla="*/ 161444 w 214316"/>
                  <a:gd name="csY11" fmla="*/ 94488 h 283464"/>
                  <a:gd name="csX12" fmla="*/ 182780 w 214316"/>
                  <a:gd name="csY12" fmla="*/ 123952 h 283464"/>
                  <a:gd name="csX13" fmla="*/ 189892 w 214316"/>
                  <a:gd name="csY13" fmla="*/ 128016 h 283464"/>
                  <a:gd name="csX14" fmla="*/ 207164 w 214316"/>
                  <a:gd name="csY14" fmla="*/ 125984 h 283464"/>
                  <a:gd name="csX15" fmla="*/ 214276 w 214316"/>
                  <a:gd name="csY15" fmla="*/ 119888 h 283464"/>
                  <a:gd name="csX16" fmla="*/ 208180 w 214316"/>
                  <a:gd name="csY16" fmla="*/ 121920 h 283464"/>
                  <a:gd name="csX17" fmla="*/ 204116 w 214316"/>
                  <a:gd name="csY17" fmla="*/ 128016 h 283464"/>
                  <a:gd name="csX18" fmla="*/ 201068 w 214316"/>
                  <a:gd name="csY18" fmla="*/ 129032 h 283464"/>
                  <a:gd name="csX19" fmla="*/ 194972 w 214316"/>
                  <a:gd name="csY19" fmla="*/ 135128 h 283464"/>
                  <a:gd name="csX20" fmla="*/ 187860 w 214316"/>
                  <a:gd name="csY20" fmla="*/ 143256 h 283464"/>
                  <a:gd name="csX21" fmla="*/ 181764 w 214316"/>
                  <a:gd name="csY21" fmla="*/ 146304 h 283464"/>
                  <a:gd name="csX22" fmla="*/ 176684 w 214316"/>
                  <a:gd name="csY22" fmla="*/ 152400 h 283464"/>
                  <a:gd name="csX23" fmla="*/ 153316 w 214316"/>
                  <a:gd name="csY23" fmla="*/ 170688 h 283464"/>
                  <a:gd name="csX24" fmla="*/ 146204 w 214316"/>
                  <a:gd name="csY24" fmla="*/ 176784 h 283464"/>
                  <a:gd name="csX25" fmla="*/ 140108 w 214316"/>
                  <a:gd name="csY25" fmla="*/ 183896 h 283464"/>
                  <a:gd name="csX26" fmla="*/ 135028 w 214316"/>
                  <a:gd name="csY26" fmla="*/ 193040 h 283464"/>
                  <a:gd name="csX27" fmla="*/ 131980 w 214316"/>
                  <a:gd name="csY27" fmla="*/ 198120 h 283464"/>
                  <a:gd name="csX28" fmla="*/ 128932 w 214316"/>
                  <a:gd name="csY28" fmla="*/ 207264 h 283464"/>
                  <a:gd name="csX29" fmla="*/ 121820 w 214316"/>
                  <a:gd name="csY29" fmla="*/ 218440 h 283464"/>
                  <a:gd name="csX30" fmla="*/ 111660 w 214316"/>
                  <a:gd name="csY30" fmla="*/ 237744 h 283464"/>
                  <a:gd name="csX31" fmla="*/ 104548 w 214316"/>
                  <a:gd name="csY31" fmla="*/ 247904 h 283464"/>
                  <a:gd name="csX32" fmla="*/ 98452 w 214316"/>
                  <a:gd name="csY32" fmla="*/ 258064 h 283464"/>
                  <a:gd name="csX33" fmla="*/ 78132 w 214316"/>
                  <a:gd name="csY33" fmla="*/ 279400 h 283464"/>
                  <a:gd name="csX34" fmla="*/ 70004 w 214316"/>
                  <a:gd name="csY34" fmla="*/ 283464 h 283464"/>
                  <a:gd name="csX35" fmla="*/ 49684 w 214316"/>
                  <a:gd name="csY35" fmla="*/ 252984 h 283464"/>
                  <a:gd name="csX36" fmla="*/ 48668 w 214316"/>
                  <a:gd name="csY36" fmla="*/ 239776 h 283464"/>
                  <a:gd name="csX37" fmla="*/ 74068 w 214316"/>
                  <a:gd name="csY37" fmla="*/ 204216 h 283464"/>
                  <a:gd name="csX38" fmla="*/ 78132 w 214316"/>
                  <a:gd name="csY38" fmla="*/ 197104 h 283464"/>
                  <a:gd name="csX39" fmla="*/ 83212 w 214316"/>
                  <a:gd name="csY39" fmla="*/ 184912 h 283464"/>
                  <a:gd name="csX40" fmla="*/ 79148 w 214316"/>
                  <a:gd name="csY40" fmla="*/ 164592 h 283464"/>
                  <a:gd name="csX41" fmla="*/ 66956 w 214316"/>
                  <a:gd name="csY41" fmla="*/ 144272 h 283464"/>
                  <a:gd name="csX42" fmla="*/ 63908 w 214316"/>
                  <a:gd name="csY42" fmla="*/ 139192 h 283464"/>
                  <a:gd name="csX43" fmla="*/ 50700 w 214316"/>
                  <a:gd name="csY43" fmla="*/ 127000 h 283464"/>
                  <a:gd name="csX44" fmla="*/ 2948 w 214316"/>
                  <a:gd name="csY44" fmla="*/ 116840 h 2834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</a:cxnLst>
                <a:rect l="l" t="t" r="r" b="b"/>
                <a:pathLst>
                  <a:path w="214316" h="283464">
                    <a:moveTo>
                      <a:pt x="2948" y="116840"/>
                    </a:moveTo>
                    <a:cubicBezTo>
                      <a:pt x="-100" y="112607"/>
                      <a:pt x="-9006" y="121849"/>
                      <a:pt x="32412" y="101600"/>
                    </a:cubicBezTo>
                    <a:cubicBezTo>
                      <a:pt x="39363" y="98202"/>
                      <a:pt x="46879" y="96018"/>
                      <a:pt x="53748" y="92456"/>
                    </a:cubicBezTo>
                    <a:cubicBezTo>
                      <a:pt x="56096" y="91238"/>
                      <a:pt x="57910" y="89181"/>
                      <a:pt x="59844" y="87376"/>
                    </a:cubicBezTo>
                    <a:cubicBezTo>
                      <a:pt x="74533" y="73666"/>
                      <a:pt x="64349" y="82745"/>
                      <a:pt x="78132" y="65024"/>
                    </a:cubicBezTo>
                    <a:cubicBezTo>
                      <a:pt x="81966" y="60095"/>
                      <a:pt x="86694" y="55882"/>
                      <a:pt x="90324" y="50800"/>
                    </a:cubicBezTo>
                    <a:cubicBezTo>
                      <a:pt x="95186" y="43994"/>
                      <a:pt x="99558" y="36824"/>
                      <a:pt x="103532" y="29464"/>
                    </a:cubicBezTo>
                    <a:cubicBezTo>
                      <a:pt x="108714" y="19868"/>
                      <a:pt x="117756" y="0"/>
                      <a:pt x="117756" y="0"/>
                    </a:cubicBezTo>
                    <a:cubicBezTo>
                      <a:pt x="127020" y="18529"/>
                      <a:pt x="112599" y="-10737"/>
                      <a:pt x="124868" y="16256"/>
                    </a:cubicBezTo>
                    <a:cubicBezTo>
                      <a:pt x="126748" y="20392"/>
                      <a:pt x="129189" y="24265"/>
                      <a:pt x="130964" y="28448"/>
                    </a:cubicBezTo>
                    <a:cubicBezTo>
                      <a:pt x="133936" y="35454"/>
                      <a:pt x="136233" y="42731"/>
                      <a:pt x="139092" y="49784"/>
                    </a:cubicBezTo>
                    <a:cubicBezTo>
                      <a:pt x="145350" y="65220"/>
                      <a:pt x="152738" y="80284"/>
                      <a:pt x="161444" y="94488"/>
                    </a:cubicBezTo>
                    <a:cubicBezTo>
                      <a:pt x="166671" y="103015"/>
                      <a:pt x="175037" y="116664"/>
                      <a:pt x="182780" y="123952"/>
                    </a:cubicBezTo>
                    <a:cubicBezTo>
                      <a:pt x="184768" y="125823"/>
                      <a:pt x="187521" y="126661"/>
                      <a:pt x="189892" y="128016"/>
                    </a:cubicBezTo>
                    <a:cubicBezTo>
                      <a:pt x="195649" y="127339"/>
                      <a:pt x="201664" y="127817"/>
                      <a:pt x="207164" y="125984"/>
                    </a:cubicBezTo>
                    <a:cubicBezTo>
                      <a:pt x="210126" y="124997"/>
                      <a:pt x="213519" y="122917"/>
                      <a:pt x="214276" y="119888"/>
                    </a:cubicBezTo>
                    <a:cubicBezTo>
                      <a:pt x="214795" y="117810"/>
                      <a:pt x="210212" y="121243"/>
                      <a:pt x="208180" y="121920"/>
                    </a:cubicBezTo>
                    <a:cubicBezTo>
                      <a:pt x="207115" y="125116"/>
                      <a:pt x="207378" y="125842"/>
                      <a:pt x="204116" y="128016"/>
                    </a:cubicBezTo>
                    <a:cubicBezTo>
                      <a:pt x="203225" y="128610"/>
                      <a:pt x="202084" y="128693"/>
                      <a:pt x="201068" y="129032"/>
                    </a:cubicBezTo>
                    <a:cubicBezTo>
                      <a:pt x="199211" y="134604"/>
                      <a:pt x="201370" y="130329"/>
                      <a:pt x="194972" y="135128"/>
                    </a:cubicBezTo>
                    <a:cubicBezTo>
                      <a:pt x="183710" y="143574"/>
                      <a:pt x="202904" y="131221"/>
                      <a:pt x="187860" y="143256"/>
                    </a:cubicBezTo>
                    <a:cubicBezTo>
                      <a:pt x="186086" y="144675"/>
                      <a:pt x="183796" y="145288"/>
                      <a:pt x="181764" y="146304"/>
                    </a:cubicBezTo>
                    <a:cubicBezTo>
                      <a:pt x="180071" y="148336"/>
                      <a:pt x="178655" y="150636"/>
                      <a:pt x="176684" y="152400"/>
                    </a:cubicBezTo>
                    <a:cubicBezTo>
                      <a:pt x="163644" y="164068"/>
                      <a:pt x="164517" y="161087"/>
                      <a:pt x="153316" y="170688"/>
                    </a:cubicBezTo>
                    <a:cubicBezTo>
                      <a:pt x="150945" y="172720"/>
                      <a:pt x="148412" y="174576"/>
                      <a:pt x="146204" y="176784"/>
                    </a:cubicBezTo>
                    <a:cubicBezTo>
                      <a:pt x="143996" y="178992"/>
                      <a:pt x="142012" y="181421"/>
                      <a:pt x="140108" y="183896"/>
                    </a:cubicBezTo>
                    <a:cubicBezTo>
                      <a:pt x="130955" y="195795"/>
                      <a:pt x="138787" y="185521"/>
                      <a:pt x="135028" y="193040"/>
                    </a:cubicBezTo>
                    <a:cubicBezTo>
                      <a:pt x="134145" y="194806"/>
                      <a:pt x="132758" y="196305"/>
                      <a:pt x="131980" y="198120"/>
                    </a:cubicBezTo>
                    <a:cubicBezTo>
                      <a:pt x="130714" y="201073"/>
                      <a:pt x="130369" y="204390"/>
                      <a:pt x="128932" y="207264"/>
                    </a:cubicBezTo>
                    <a:cubicBezTo>
                      <a:pt x="126957" y="211213"/>
                      <a:pt x="123993" y="214596"/>
                      <a:pt x="121820" y="218440"/>
                    </a:cubicBezTo>
                    <a:cubicBezTo>
                      <a:pt x="116568" y="227732"/>
                      <a:pt x="116737" y="229897"/>
                      <a:pt x="111660" y="237744"/>
                    </a:cubicBezTo>
                    <a:cubicBezTo>
                      <a:pt x="109414" y="241215"/>
                      <a:pt x="106801" y="244438"/>
                      <a:pt x="104548" y="247904"/>
                    </a:cubicBezTo>
                    <a:cubicBezTo>
                      <a:pt x="102396" y="251215"/>
                      <a:pt x="100822" y="254904"/>
                      <a:pt x="98452" y="258064"/>
                    </a:cubicBezTo>
                    <a:cubicBezTo>
                      <a:pt x="95780" y="261627"/>
                      <a:pt x="80971" y="277159"/>
                      <a:pt x="78132" y="279400"/>
                    </a:cubicBezTo>
                    <a:cubicBezTo>
                      <a:pt x="75754" y="281277"/>
                      <a:pt x="72713" y="282109"/>
                      <a:pt x="70004" y="283464"/>
                    </a:cubicBezTo>
                    <a:cubicBezTo>
                      <a:pt x="58352" y="270916"/>
                      <a:pt x="54288" y="269674"/>
                      <a:pt x="49684" y="252984"/>
                    </a:cubicBezTo>
                    <a:cubicBezTo>
                      <a:pt x="48510" y="248727"/>
                      <a:pt x="49007" y="244179"/>
                      <a:pt x="48668" y="239776"/>
                    </a:cubicBezTo>
                    <a:cubicBezTo>
                      <a:pt x="63540" y="221930"/>
                      <a:pt x="58120" y="229396"/>
                      <a:pt x="74068" y="204216"/>
                    </a:cubicBezTo>
                    <a:cubicBezTo>
                      <a:pt x="75529" y="201909"/>
                      <a:pt x="77082" y="199624"/>
                      <a:pt x="78132" y="197104"/>
                    </a:cubicBezTo>
                    <a:lnTo>
                      <a:pt x="83212" y="184912"/>
                    </a:lnTo>
                    <a:cubicBezTo>
                      <a:pt x="81857" y="178139"/>
                      <a:pt x="81133" y="171208"/>
                      <a:pt x="79148" y="164592"/>
                    </a:cubicBezTo>
                    <a:cubicBezTo>
                      <a:pt x="76927" y="157189"/>
                      <a:pt x="71099" y="150487"/>
                      <a:pt x="66956" y="144272"/>
                    </a:cubicBezTo>
                    <a:cubicBezTo>
                      <a:pt x="65861" y="142629"/>
                      <a:pt x="65158" y="140720"/>
                      <a:pt x="63908" y="139192"/>
                    </a:cubicBezTo>
                    <a:cubicBezTo>
                      <a:pt x="61643" y="136423"/>
                      <a:pt x="53433" y="128952"/>
                      <a:pt x="50700" y="127000"/>
                    </a:cubicBezTo>
                    <a:cubicBezTo>
                      <a:pt x="42156" y="120897"/>
                      <a:pt x="5996" y="121073"/>
                      <a:pt x="2948" y="11684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7EC5FF7-4790-CEE5-EA3D-433F8D83B8D1}"/>
                </a:ext>
              </a:extLst>
            </p:cNvPr>
            <p:cNvSpPr/>
            <p:nvPr/>
          </p:nvSpPr>
          <p:spPr>
            <a:xfrm>
              <a:off x="6154240" y="4620135"/>
              <a:ext cx="45719" cy="45719"/>
            </a:xfrm>
            <a:custGeom>
              <a:avLst/>
              <a:gdLst>
                <a:gd name="csX0" fmla="*/ 15300 w 82367"/>
                <a:gd name="csY0" fmla="*/ 0 h 82296"/>
                <a:gd name="csX1" fmla="*/ 14284 w 82367"/>
                <a:gd name="csY1" fmla="*/ 5080 h 82296"/>
                <a:gd name="csX2" fmla="*/ 7172 w 82367"/>
                <a:gd name="csY2" fmla="*/ 14224 h 82296"/>
                <a:gd name="csX3" fmla="*/ 1076 w 82367"/>
                <a:gd name="csY3" fmla="*/ 27432 h 82296"/>
                <a:gd name="csX4" fmla="*/ 60 w 82367"/>
                <a:gd name="csY4" fmla="*/ 34544 h 82296"/>
                <a:gd name="csX5" fmla="*/ 10220 w 82367"/>
                <a:gd name="csY5" fmla="*/ 70104 h 82296"/>
                <a:gd name="csX6" fmla="*/ 19364 w 82367"/>
                <a:gd name="csY6" fmla="*/ 77216 h 82296"/>
                <a:gd name="csX7" fmla="*/ 29524 w 82367"/>
                <a:gd name="csY7" fmla="*/ 82296 h 82296"/>
                <a:gd name="csX8" fmla="*/ 49844 w 82367"/>
                <a:gd name="csY8" fmla="*/ 80264 h 82296"/>
                <a:gd name="csX9" fmla="*/ 56956 w 82367"/>
                <a:gd name="csY9" fmla="*/ 77216 h 82296"/>
                <a:gd name="csX10" fmla="*/ 67116 w 82367"/>
                <a:gd name="csY10" fmla="*/ 71120 h 82296"/>
                <a:gd name="csX11" fmla="*/ 78292 w 82367"/>
                <a:gd name="csY11" fmla="*/ 58928 h 82296"/>
                <a:gd name="csX12" fmla="*/ 81340 w 82367"/>
                <a:gd name="csY12" fmla="*/ 49784 h 82296"/>
                <a:gd name="csX13" fmla="*/ 76260 w 82367"/>
                <a:gd name="csY13" fmla="*/ 22352 h 82296"/>
                <a:gd name="csX14" fmla="*/ 69148 w 82367"/>
                <a:gd name="csY14" fmla="*/ 16256 h 82296"/>
                <a:gd name="csX15" fmla="*/ 58988 w 82367"/>
                <a:gd name="csY15" fmla="*/ 11176 h 82296"/>
                <a:gd name="csX16" fmla="*/ 38668 w 82367"/>
                <a:gd name="csY16" fmla="*/ 8128 h 82296"/>
                <a:gd name="csX17" fmla="*/ 15300 w 82367"/>
                <a:gd name="csY17" fmla="*/ 0 h 822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82367" h="82296">
                  <a:moveTo>
                    <a:pt x="15300" y="0"/>
                  </a:moveTo>
                  <a:cubicBezTo>
                    <a:pt x="14961" y="1693"/>
                    <a:pt x="15141" y="3581"/>
                    <a:pt x="14284" y="5080"/>
                  </a:cubicBezTo>
                  <a:cubicBezTo>
                    <a:pt x="12368" y="8433"/>
                    <a:pt x="8693" y="10675"/>
                    <a:pt x="7172" y="14224"/>
                  </a:cubicBezTo>
                  <a:cubicBezTo>
                    <a:pt x="3229" y="23424"/>
                    <a:pt x="5277" y="19029"/>
                    <a:pt x="1076" y="27432"/>
                  </a:cubicBezTo>
                  <a:cubicBezTo>
                    <a:pt x="737" y="29803"/>
                    <a:pt x="-252" y="32170"/>
                    <a:pt x="60" y="34544"/>
                  </a:cubicBezTo>
                  <a:cubicBezTo>
                    <a:pt x="2714" y="54718"/>
                    <a:pt x="-724" y="60844"/>
                    <a:pt x="10220" y="70104"/>
                  </a:cubicBezTo>
                  <a:cubicBezTo>
                    <a:pt x="13168" y="72598"/>
                    <a:pt x="16099" y="75154"/>
                    <a:pt x="19364" y="77216"/>
                  </a:cubicBezTo>
                  <a:cubicBezTo>
                    <a:pt x="22565" y="79238"/>
                    <a:pt x="26137" y="80603"/>
                    <a:pt x="29524" y="82296"/>
                  </a:cubicBezTo>
                  <a:cubicBezTo>
                    <a:pt x="36297" y="81619"/>
                    <a:pt x="43151" y="81504"/>
                    <a:pt x="49844" y="80264"/>
                  </a:cubicBezTo>
                  <a:cubicBezTo>
                    <a:pt x="52380" y="79794"/>
                    <a:pt x="54677" y="78423"/>
                    <a:pt x="56956" y="77216"/>
                  </a:cubicBezTo>
                  <a:cubicBezTo>
                    <a:pt x="60447" y="75368"/>
                    <a:pt x="63979" y="73519"/>
                    <a:pt x="67116" y="71120"/>
                  </a:cubicBezTo>
                  <a:cubicBezTo>
                    <a:pt x="71570" y="67714"/>
                    <a:pt x="74845" y="63237"/>
                    <a:pt x="78292" y="58928"/>
                  </a:cubicBezTo>
                  <a:cubicBezTo>
                    <a:pt x="79308" y="55880"/>
                    <a:pt x="80643" y="52920"/>
                    <a:pt x="81340" y="49784"/>
                  </a:cubicBezTo>
                  <a:cubicBezTo>
                    <a:pt x="83676" y="39272"/>
                    <a:pt x="82047" y="33035"/>
                    <a:pt x="76260" y="22352"/>
                  </a:cubicBezTo>
                  <a:cubicBezTo>
                    <a:pt x="74773" y="19607"/>
                    <a:pt x="71769" y="17952"/>
                    <a:pt x="69148" y="16256"/>
                  </a:cubicBezTo>
                  <a:cubicBezTo>
                    <a:pt x="65969" y="14199"/>
                    <a:pt x="62647" y="12152"/>
                    <a:pt x="58988" y="11176"/>
                  </a:cubicBezTo>
                  <a:cubicBezTo>
                    <a:pt x="52370" y="9411"/>
                    <a:pt x="38668" y="8128"/>
                    <a:pt x="38668" y="8128"/>
                  </a:cubicBezTo>
                  <a:lnTo>
                    <a:pt x="15300" y="0"/>
                  </a:ln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6CC3972-D90F-6AF8-7FF3-31619E8360B2}"/>
                </a:ext>
              </a:extLst>
            </p:cNvPr>
            <p:cNvSpPr/>
            <p:nvPr/>
          </p:nvSpPr>
          <p:spPr>
            <a:xfrm>
              <a:off x="6092955" y="4926334"/>
              <a:ext cx="45719" cy="58952"/>
            </a:xfrm>
            <a:custGeom>
              <a:avLst/>
              <a:gdLst>
                <a:gd name="csX0" fmla="*/ 28652 w 79461"/>
                <a:gd name="csY0" fmla="*/ 47 h 117903"/>
                <a:gd name="csX1" fmla="*/ 21540 w 79461"/>
                <a:gd name="csY1" fmla="*/ 15287 h 117903"/>
                <a:gd name="csX2" fmla="*/ 13412 w 79461"/>
                <a:gd name="csY2" fmla="*/ 26463 h 117903"/>
                <a:gd name="csX3" fmla="*/ 1220 w 79461"/>
                <a:gd name="csY3" fmla="*/ 70151 h 117903"/>
                <a:gd name="csX4" fmla="*/ 204 w 79461"/>
                <a:gd name="csY4" fmla="*/ 84375 h 117903"/>
                <a:gd name="csX5" fmla="*/ 15444 w 79461"/>
                <a:gd name="csY5" fmla="*/ 103679 h 117903"/>
                <a:gd name="csX6" fmla="*/ 27636 w 79461"/>
                <a:gd name="csY6" fmla="*/ 107743 h 117903"/>
                <a:gd name="csX7" fmla="*/ 47956 w 79461"/>
                <a:gd name="csY7" fmla="*/ 117903 h 117903"/>
                <a:gd name="csX8" fmla="*/ 52020 w 79461"/>
                <a:gd name="csY8" fmla="*/ 102663 h 117903"/>
                <a:gd name="csX9" fmla="*/ 70308 w 79461"/>
                <a:gd name="csY9" fmla="*/ 65071 h 117903"/>
                <a:gd name="csX10" fmla="*/ 73356 w 79461"/>
                <a:gd name="csY10" fmla="*/ 63039 h 117903"/>
                <a:gd name="csX11" fmla="*/ 77420 w 79461"/>
                <a:gd name="csY11" fmla="*/ 59991 h 117903"/>
                <a:gd name="csX12" fmla="*/ 79452 w 79461"/>
                <a:gd name="csY12" fmla="*/ 49831 h 117903"/>
                <a:gd name="csX13" fmla="*/ 64212 w 79461"/>
                <a:gd name="csY13" fmla="*/ 20367 h 117903"/>
                <a:gd name="csX14" fmla="*/ 28652 w 79461"/>
                <a:gd name="csY14" fmla="*/ 47 h 11790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79461" h="117903">
                  <a:moveTo>
                    <a:pt x="28652" y="47"/>
                  </a:moveTo>
                  <a:cubicBezTo>
                    <a:pt x="21540" y="-800"/>
                    <a:pt x="24872" y="9904"/>
                    <a:pt x="21540" y="15287"/>
                  </a:cubicBezTo>
                  <a:cubicBezTo>
                    <a:pt x="19115" y="19204"/>
                    <a:pt x="16121" y="22738"/>
                    <a:pt x="13412" y="26463"/>
                  </a:cubicBezTo>
                  <a:cubicBezTo>
                    <a:pt x="2525" y="59125"/>
                    <a:pt x="6044" y="44421"/>
                    <a:pt x="1220" y="70151"/>
                  </a:cubicBezTo>
                  <a:cubicBezTo>
                    <a:pt x="881" y="74892"/>
                    <a:pt x="-519" y="79677"/>
                    <a:pt x="204" y="84375"/>
                  </a:cubicBezTo>
                  <a:cubicBezTo>
                    <a:pt x="1827" y="94927"/>
                    <a:pt x="6416" y="99165"/>
                    <a:pt x="15444" y="103679"/>
                  </a:cubicBezTo>
                  <a:cubicBezTo>
                    <a:pt x="19276" y="105595"/>
                    <a:pt x="23804" y="105827"/>
                    <a:pt x="27636" y="107743"/>
                  </a:cubicBezTo>
                  <a:cubicBezTo>
                    <a:pt x="50432" y="119141"/>
                    <a:pt x="33801" y="115544"/>
                    <a:pt x="47956" y="117903"/>
                  </a:cubicBezTo>
                  <a:cubicBezTo>
                    <a:pt x="49311" y="112823"/>
                    <a:pt x="50283" y="107625"/>
                    <a:pt x="52020" y="102663"/>
                  </a:cubicBezTo>
                  <a:cubicBezTo>
                    <a:pt x="57764" y="86253"/>
                    <a:pt x="60459" y="77606"/>
                    <a:pt x="70308" y="65071"/>
                  </a:cubicBezTo>
                  <a:cubicBezTo>
                    <a:pt x="71062" y="64111"/>
                    <a:pt x="72362" y="63749"/>
                    <a:pt x="73356" y="63039"/>
                  </a:cubicBezTo>
                  <a:cubicBezTo>
                    <a:pt x="74734" y="62055"/>
                    <a:pt x="76065" y="61007"/>
                    <a:pt x="77420" y="59991"/>
                  </a:cubicBezTo>
                  <a:cubicBezTo>
                    <a:pt x="78097" y="56604"/>
                    <a:pt x="79596" y="53282"/>
                    <a:pt x="79452" y="49831"/>
                  </a:cubicBezTo>
                  <a:cubicBezTo>
                    <a:pt x="78937" y="37468"/>
                    <a:pt x="74206" y="28362"/>
                    <a:pt x="64212" y="20367"/>
                  </a:cubicBezTo>
                  <a:cubicBezTo>
                    <a:pt x="57710" y="15165"/>
                    <a:pt x="35764" y="894"/>
                    <a:pt x="28652" y="47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259341E-8D50-A315-15FB-1645499E7081}"/>
                </a:ext>
              </a:extLst>
            </p:cNvPr>
            <p:cNvSpPr/>
            <p:nvPr/>
          </p:nvSpPr>
          <p:spPr>
            <a:xfrm>
              <a:off x="6158046" y="4731453"/>
              <a:ext cx="105687" cy="140208"/>
            </a:xfrm>
            <a:custGeom>
              <a:avLst/>
              <a:gdLst>
                <a:gd name="csX0" fmla="*/ 71122 w 105687"/>
                <a:gd name="csY0" fmla="*/ 5080 h 140208"/>
                <a:gd name="csX1" fmla="*/ 66042 w 105687"/>
                <a:gd name="csY1" fmla="*/ 2032 h 140208"/>
                <a:gd name="csX2" fmla="*/ 57914 w 105687"/>
                <a:gd name="csY2" fmla="*/ 1016 h 140208"/>
                <a:gd name="csX3" fmla="*/ 54866 w 105687"/>
                <a:gd name="csY3" fmla="*/ 0 h 140208"/>
                <a:gd name="csX4" fmla="*/ 28450 w 105687"/>
                <a:gd name="csY4" fmla="*/ 1016 h 140208"/>
                <a:gd name="csX5" fmla="*/ 14226 w 105687"/>
                <a:gd name="csY5" fmla="*/ 11176 h 140208"/>
                <a:gd name="csX6" fmla="*/ 3050 w 105687"/>
                <a:gd name="csY6" fmla="*/ 31496 h 140208"/>
                <a:gd name="csX7" fmla="*/ 2 w 105687"/>
                <a:gd name="csY7" fmla="*/ 44704 h 140208"/>
                <a:gd name="csX8" fmla="*/ 10162 w 105687"/>
                <a:gd name="csY8" fmla="*/ 95504 h 140208"/>
                <a:gd name="csX9" fmla="*/ 41658 w 105687"/>
                <a:gd name="csY9" fmla="*/ 140208 h 140208"/>
                <a:gd name="csX10" fmla="*/ 69090 w 105687"/>
                <a:gd name="csY10" fmla="*/ 134112 h 140208"/>
                <a:gd name="csX11" fmla="*/ 94490 w 105687"/>
                <a:gd name="csY11" fmla="*/ 112776 h 140208"/>
                <a:gd name="csX12" fmla="*/ 101602 w 105687"/>
                <a:gd name="csY12" fmla="*/ 99568 h 140208"/>
                <a:gd name="csX13" fmla="*/ 105666 w 105687"/>
                <a:gd name="csY13" fmla="*/ 72136 h 140208"/>
                <a:gd name="csX14" fmla="*/ 102618 w 105687"/>
                <a:gd name="csY14" fmla="*/ 27432 h 140208"/>
                <a:gd name="csX15" fmla="*/ 71122 w 105687"/>
                <a:gd name="csY15" fmla="*/ 5080 h 1402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105687" h="140208">
                  <a:moveTo>
                    <a:pt x="71122" y="5080"/>
                  </a:moveTo>
                  <a:cubicBezTo>
                    <a:pt x="65026" y="847"/>
                    <a:pt x="67929" y="2613"/>
                    <a:pt x="66042" y="2032"/>
                  </a:cubicBezTo>
                  <a:cubicBezTo>
                    <a:pt x="63432" y="1229"/>
                    <a:pt x="60600" y="1504"/>
                    <a:pt x="57914" y="1016"/>
                  </a:cubicBezTo>
                  <a:cubicBezTo>
                    <a:pt x="56860" y="824"/>
                    <a:pt x="55882" y="339"/>
                    <a:pt x="54866" y="0"/>
                  </a:cubicBezTo>
                  <a:cubicBezTo>
                    <a:pt x="46061" y="339"/>
                    <a:pt x="37198" y="-44"/>
                    <a:pt x="28450" y="1016"/>
                  </a:cubicBezTo>
                  <a:cubicBezTo>
                    <a:pt x="22680" y="1715"/>
                    <a:pt x="17412" y="7010"/>
                    <a:pt x="14226" y="11176"/>
                  </a:cubicBezTo>
                  <a:cubicBezTo>
                    <a:pt x="10353" y="16241"/>
                    <a:pt x="5897" y="25801"/>
                    <a:pt x="3050" y="31496"/>
                  </a:cubicBezTo>
                  <a:cubicBezTo>
                    <a:pt x="2034" y="35899"/>
                    <a:pt x="-90" y="40187"/>
                    <a:pt x="2" y="44704"/>
                  </a:cubicBezTo>
                  <a:cubicBezTo>
                    <a:pt x="472" y="67738"/>
                    <a:pt x="985" y="77855"/>
                    <a:pt x="10162" y="95504"/>
                  </a:cubicBezTo>
                  <a:cubicBezTo>
                    <a:pt x="30397" y="134418"/>
                    <a:pt x="19969" y="124434"/>
                    <a:pt x="41658" y="140208"/>
                  </a:cubicBezTo>
                  <a:cubicBezTo>
                    <a:pt x="50802" y="138176"/>
                    <a:pt x="60352" y="137488"/>
                    <a:pt x="69090" y="134112"/>
                  </a:cubicBezTo>
                  <a:cubicBezTo>
                    <a:pt x="80402" y="129741"/>
                    <a:pt x="88151" y="122497"/>
                    <a:pt x="94490" y="112776"/>
                  </a:cubicBezTo>
                  <a:cubicBezTo>
                    <a:pt x="97222" y="108588"/>
                    <a:pt x="99231" y="103971"/>
                    <a:pt x="101602" y="99568"/>
                  </a:cubicBezTo>
                  <a:cubicBezTo>
                    <a:pt x="102957" y="90424"/>
                    <a:pt x="105974" y="81375"/>
                    <a:pt x="105666" y="72136"/>
                  </a:cubicBezTo>
                  <a:cubicBezTo>
                    <a:pt x="105118" y="55698"/>
                    <a:pt x="105792" y="42848"/>
                    <a:pt x="102618" y="27432"/>
                  </a:cubicBezTo>
                  <a:cubicBezTo>
                    <a:pt x="97932" y="4670"/>
                    <a:pt x="77218" y="9313"/>
                    <a:pt x="71122" y="5080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71B6715-3923-65AD-E061-ED291A380C62}"/>
                </a:ext>
              </a:extLst>
            </p:cNvPr>
            <p:cNvSpPr/>
            <p:nvPr/>
          </p:nvSpPr>
          <p:spPr>
            <a:xfrm>
              <a:off x="6246417" y="4592043"/>
              <a:ext cx="145663" cy="173354"/>
            </a:xfrm>
            <a:custGeom>
              <a:avLst/>
              <a:gdLst>
                <a:gd name="csX0" fmla="*/ 4439 w 77591"/>
                <a:gd name="csY0" fmla="*/ 28448 h 56896"/>
                <a:gd name="csX1" fmla="*/ 5455 w 77591"/>
                <a:gd name="csY1" fmla="*/ 33528 h 56896"/>
                <a:gd name="csX2" fmla="*/ 25775 w 77591"/>
                <a:gd name="csY2" fmla="*/ 56896 h 56896"/>
                <a:gd name="csX3" fmla="*/ 37967 w 77591"/>
                <a:gd name="csY3" fmla="*/ 54864 h 56896"/>
                <a:gd name="csX4" fmla="*/ 39999 w 77591"/>
                <a:gd name="csY4" fmla="*/ 51816 h 56896"/>
                <a:gd name="csX5" fmla="*/ 34919 w 77591"/>
                <a:gd name="csY5" fmla="*/ 25400 h 56896"/>
                <a:gd name="csX6" fmla="*/ 31871 w 77591"/>
                <a:gd name="csY6" fmla="*/ 24384 h 56896"/>
                <a:gd name="csX7" fmla="*/ 16631 w 77591"/>
                <a:gd name="csY7" fmla="*/ 22352 h 56896"/>
                <a:gd name="csX8" fmla="*/ 19679 w 77591"/>
                <a:gd name="csY8" fmla="*/ 10160 h 56896"/>
                <a:gd name="csX9" fmla="*/ 47111 w 77591"/>
                <a:gd name="csY9" fmla="*/ 0 h 56896"/>
                <a:gd name="csX10" fmla="*/ 50159 w 77591"/>
                <a:gd name="csY10" fmla="*/ 7112 h 56896"/>
                <a:gd name="csX11" fmla="*/ 45079 w 77591"/>
                <a:gd name="csY11" fmla="*/ 29464 h 56896"/>
                <a:gd name="csX12" fmla="*/ 44063 w 77591"/>
                <a:gd name="csY12" fmla="*/ 33528 h 56896"/>
                <a:gd name="csX13" fmla="*/ 41015 w 77591"/>
                <a:gd name="csY13" fmla="*/ 39624 h 56896"/>
                <a:gd name="csX14" fmla="*/ 57271 w 77591"/>
                <a:gd name="csY14" fmla="*/ 27432 h 56896"/>
                <a:gd name="csX15" fmla="*/ 64383 w 77591"/>
                <a:gd name="csY15" fmla="*/ 18288 h 56896"/>
                <a:gd name="csX16" fmla="*/ 67431 w 77591"/>
                <a:gd name="csY16" fmla="*/ 19304 h 56896"/>
                <a:gd name="csX17" fmla="*/ 77591 w 77591"/>
                <a:gd name="csY17" fmla="*/ 18288 h 56896"/>
                <a:gd name="csX18" fmla="*/ 75559 w 77591"/>
                <a:gd name="csY18" fmla="*/ 4064 h 56896"/>
                <a:gd name="csX19" fmla="*/ 66415 w 77591"/>
                <a:gd name="csY19" fmla="*/ 1016 h 56896"/>
                <a:gd name="csX20" fmla="*/ 4439 w 77591"/>
                <a:gd name="csY20" fmla="*/ 28448 h 568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77591" h="56896">
                  <a:moveTo>
                    <a:pt x="4439" y="28448"/>
                  </a:moveTo>
                  <a:cubicBezTo>
                    <a:pt x="-5721" y="33867"/>
                    <a:pt x="4623" y="32015"/>
                    <a:pt x="5455" y="33528"/>
                  </a:cubicBezTo>
                  <a:cubicBezTo>
                    <a:pt x="14094" y="49235"/>
                    <a:pt x="13637" y="47186"/>
                    <a:pt x="25775" y="56896"/>
                  </a:cubicBezTo>
                  <a:cubicBezTo>
                    <a:pt x="29839" y="56219"/>
                    <a:pt x="34087" y="56250"/>
                    <a:pt x="37967" y="54864"/>
                  </a:cubicBezTo>
                  <a:cubicBezTo>
                    <a:pt x="39117" y="54453"/>
                    <a:pt x="39946" y="53036"/>
                    <a:pt x="39999" y="51816"/>
                  </a:cubicBezTo>
                  <a:cubicBezTo>
                    <a:pt x="40447" y="41509"/>
                    <a:pt x="42174" y="32655"/>
                    <a:pt x="34919" y="25400"/>
                  </a:cubicBezTo>
                  <a:cubicBezTo>
                    <a:pt x="34162" y="24643"/>
                    <a:pt x="32927" y="24560"/>
                    <a:pt x="31871" y="24384"/>
                  </a:cubicBezTo>
                  <a:cubicBezTo>
                    <a:pt x="26816" y="23541"/>
                    <a:pt x="21711" y="23029"/>
                    <a:pt x="16631" y="22352"/>
                  </a:cubicBezTo>
                  <a:cubicBezTo>
                    <a:pt x="17647" y="18288"/>
                    <a:pt x="16790" y="13193"/>
                    <a:pt x="19679" y="10160"/>
                  </a:cubicBezTo>
                  <a:cubicBezTo>
                    <a:pt x="28846" y="535"/>
                    <a:pt x="36275" y="1084"/>
                    <a:pt x="47111" y="0"/>
                  </a:cubicBezTo>
                  <a:cubicBezTo>
                    <a:pt x="48127" y="2371"/>
                    <a:pt x="50036" y="4536"/>
                    <a:pt x="50159" y="7112"/>
                  </a:cubicBezTo>
                  <a:cubicBezTo>
                    <a:pt x="50675" y="17940"/>
                    <a:pt x="48022" y="20634"/>
                    <a:pt x="45079" y="29464"/>
                  </a:cubicBezTo>
                  <a:cubicBezTo>
                    <a:pt x="44637" y="30789"/>
                    <a:pt x="44582" y="32232"/>
                    <a:pt x="44063" y="33528"/>
                  </a:cubicBezTo>
                  <a:cubicBezTo>
                    <a:pt x="43219" y="35637"/>
                    <a:pt x="38766" y="39945"/>
                    <a:pt x="41015" y="39624"/>
                  </a:cubicBezTo>
                  <a:cubicBezTo>
                    <a:pt x="42210" y="39453"/>
                    <a:pt x="55122" y="29747"/>
                    <a:pt x="57271" y="27432"/>
                  </a:cubicBezTo>
                  <a:cubicBezTo>
                    <a:pt x="59898" y="24602"/>
                    <a:pt x="62012" y="21336"/>
                    <a:pt x="64383" y="18288"/>
                  </a:cubicBezTo>
                  <a:cubicBezTo>
                    <a:pt x="65399" y="18627"/>
                    <a:pt x="66726" y="18498"/>
                    <a:pt x="67431" y="19304"/>
                  </a:cubicBezTo>
                  <a:cubicBezTo>
                    <a:pt x="74584" y="27479"/>
                    <a:pt x="68110" y="30930"/>
                    <a:pt x="77591" y="18288"/>
                  </a:cubicBezTo>
                  <a:cubicBezTo>
                    <a:pt x="76914" y="13547"/>
                    <a:pt x="78161" y="8085"/>
                    <a:pt x="75559" y="4064"/>
                  </a:cubicBezTo>
                  <a:cubicBezTo>
                    <a:pt x="73814" y="1367"/>
                    <a:pt x="69580" y="1566"/>
                    <a:pt x="66415" y="1016"/>
                  </a:cubicBezTo>
                  <a:cubicBezTo>
                    <a:pt x="53360" y="-1254"/>
                    <a:pt x="14599" y="23029"/>
                    <a:pt x="4439" y="28448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CC6820-C512-4FAF-1E76-064295224112}"/>
                </a:ext>
              </a:extLst>
            </p:cNvPr>
            <p:cNvSpPr/>
            <p:nvPr/>
          </p:nvSpPr>
          <p:spPr>
            <a:xfrm>
              <a:off x="6306640" y="4772535"/>
              <a:ext cx="45719" cy="45719"/>
            </a:xfrm>
            <a:custGeom>
              <a:avLst/>
              <a:gdLst>
                <a:gd name="csX0" fmla="*/ 15300 w 82367"/>
                <a:gd name="csY0" fmla="*/ 0 h 82296"/>
                <a:gd name="csX1" fmla="*/ 14284 w 82367"/>
                <a:gd name="csY1" fmla="*/ 5080 h 82296"/>
                <a:gd name="csX2" fmla="*/ 7172 w 82367"/>
                <a:gd name="csY2" fmla="*/ 14224 h 82296"/>
                <a:gd name="csX3" fmla="*/ 1076 w 82367"/>
                <a:gd name="csY3" fmla="*/ 27432 h 82296"/>
                <a:gd name="csX4" fmla="*/ 60 w 82367"/>
                <a:gd name="csY4" fmla="*/ 34544 h 82296"/>
                <a:gd name="csX5" fmla="*/ 10220 w 82367"/>
                <a:gd name="csY5" fmla="*/ 70104 h 82296"/>
                <a:gd name="csX6" fmla="*/ 19364 w 82367"/>
                <a:gd name="csY6" fmla="*/ 77216 h 82296"/>
                <a:gd name="csX7" fmla="*/ 29524 w 82367"/>
                <a:gd name="csY7" fmla="*/ 82296 h 82296"/>
                <a:gd name="csX8" fmla="*/ 49844 w 82367"/>
                <a:gd name="csY8" fmla="*/ 80264 h 82296"/>
                <a:gd name="csX9" fmla="*/ 56956 w 82367"/>
                <a:gd name="csY9" fmla="*/ 77216 h 82296"/>
                <a:gd name="csX10" fmla="*/ 67116 w 82367"/>
                <a:gd name="csY10" fmla="*/ 71120 h 82296"/>
                <a:gd name="csX11" fmla="*/ 78292 w 82367"/>
                <a:gd name="csY11" fmla="*/ 58928 h 82296"/>
                <a:gd name="csX12" fmla="*/ 81340 w 82367"/>
                <a:gd name="csY12" fmla="*/ 49784 h 82296"/>
                <a:gd name="csX13" fmla="*/ 76260 w 82367"/>
                <a:gd name="csY13" fmla="*/ 22352 h 82296"/>
                <a:gd name="csX14" fmla="*/ 69148 w 82367"/>
                <a:gd name="csY14" fmla="*/ 16256 h 82296"/>
                <a:gd name="csX15" fmla="*/ 58988 w 82367"/>
                <a:gd name="csY15" fmla="*/ 11176 h 82296"/>
                <a:gd name="csX16" fmla="*/ 38668 w 82367"/>
                <a:gd name="csY16" fmla="*/ 8128 h 82296"/>
                <a:gd name="csX17" fmla="*/ 15300 w 82367"/>
                <a:gd name="csY17" fmla="*/ 0 h 8229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82367" h="82296">
                  <a:moveTo>
                    <a:pt x="15300" y="0"/>
                  </a:moveTo>
                  <a:cubicBezTo>
                    <a:pt x="14961" y="1693"/>
                    <a:pt x="15141" y="3581"/>
                    <a:pt x="14284" y="5080"/>
                  </a:cubicBezTo>
                  <a:cubicBezTo>
                    <a:pt x="12368" y="8433"/>
                    <a:pt x="8693" y="10675"/>
                    <a:pt x="7172" y="14224"/>
                  </a:cubicBezTo>
                  <a:cubicBezTo>
                    <a:pt x="3229" y="23424"/>
                    <a:pt x="5277" y="19029"/>
                    <a:pt x="1076" y="27432"/>
                  </a:cubicBezTo>
                  <a:cubicBezTo>
                    <a:pt x="737" y="29803"/>
                    <a:pt x="-252" y="32170"/>
                    <a:pt x="60" y="34544"/>
                  </a:cubicBezTo>
                  <a:cubicBezTo>
                    <a:pt x="2714" y="54718"/>
                    <a:pt x="-724" y="60844"/>
                    <a:pt x="10220" y="70104"/>
                  </a:cubicBezTo>
                  <a:cubicBezTo>
                    <a:pt x="13168" y="72598"/>
                    <a:pt x="16099" y="75154"/>
                    <a:pt x="19364" y="77216"/>
                  </a:cubicBezTo>
                  <a:cubicBezTo>
                    <a:pt x="22565" y="79238"/>
                    <a:pt x="26137" y="80603"/>
                    <a:pt x="29524" y="82296"/>
                  </a:cubicBezTo>
                  <a:cubicBezTo>
                    <a:pt x="36297" y="81619"/>
                    <a:pt x="43151" y="81504"/>
                    <a:pt x="49844" y="80264"/>
                  </a:cubicBezTo>
                  <a:cubicBezTo>
                    <a:pt x="52380" y="79794"/>
                    <a:pt x="54677" y="78423"/>
                    <a:pt x="56956" y="77216"/>
                  </a:cubicBezTo>
                  <a:cubicBezTo>
                    <a:pt x="60447" y="75368"/>
                    <a:pt x="63979" y="73519"/>
                    <a:pt x="67116" y="71120"/>
                  </a:cubicBezTo>
                  <a:cubicBezTo>
                    <a:pt x="71570" y="67714"/>
                    <a:pt x="74845" y="63237"/>
                    <a:pt x="78292" y="58928"/>
                  </a:cubicBezTo>
                  <a:cubicBezTo>
                    <a:pt x="79308" y="55880"/>
                    <a:pt x="80643" y="52920"/>
                    <a:pt x="81340" y="49784"/>
                  </a:cubicBezTo>
                  <a:cubicBezTo>
                    <a:pt x="83676" y="39272"/>
                    <a:pt x="82047" y="33035"/>
                    <a:pt x="76260" y="22352"/>
                  </a:cubicBezTo>
                  <a:cubicBezTo>
                    <a:pt x="74773" y="19607"/>
                    <a:pt x="71769" y="17952"/>
                    <a:pt x="69148" y="16256"/>
                  </a:cubicBezTo>
                  <a:cubicBezTo>
                    <a:pt x="65969" y="14199"/>
                    <a:pt x="62647" y="12152"/>
                    <a:pt x="58988" y="11176"/>
                  </a:cubicBezTo>
                  <a:cubicBezTo>
                    <a:pt x="52370" y="9411"/>
                    <a:pt x="38668" y="8128"/>
                    <a:pt x="38668" y="8128"/>
                  </a:cubicBezTo>
                  <a:lnTo>
                    <a:pt x="15300" y="0"/>
                  </a:ln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D5860B6-10A9-63D3-D5BC-33100250E494}"/>
                </a:ext>
              </a:extLst>
            </p:cNvPr>
            <p:cNvGrpSpPr/>
            <p:nvPr/>
          </p:nvGrpSpPr>
          <p:grpSpPr>
            <a:xfrm>
              <a:off x="6210346" y="4885590"/>
              <a:ext cx="116987" cy="126593"/>
              <a:chOff x="6338677" y="4602480"/>
              <a:chExt cx="118003" cy="144248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538CC413-35BF-5314-0513-ED2622F81EE9}"/>
                  </a:ext>
                </a:extLst>
              </p:cNvPr>
              <p:cNvSpPr/>
              <p:nvPr/>
            </p:nvSpPr>
            <p:spPr>
              <a:xfrm>
                <a:off x="6345071" y="4602480"/>
                <a:ext cx="111609" cy="69088"/>
              </a:xfrm>
              <a:custGeom>
                <a:avLst/>
                <a:gdLst>
                  <a:gd name="csX0" fmla="*/ 12041 w 111609"/>
                  <a:gd name="csY0" fmla="*/ 30480 h 69088"/>
                  <a:gd name="csX1" fmla="*/ 6961 w 111609"/>
                  <a:gd name="csY1" fmla="*/ 31496 h 69088"/>
                  <a:gd name="csX2" fmla="*/ 2897 w 111609"/>
                  <a:gd name="csY2" fmla="*/ 60960 h 69088"/>
                  <a:gd name="csX3" fmla="*/ 8993 w 111609"/>
                  <a:gd name="csY3" fmla="*/ 65024 h 69088"/>
                  <a:gd name="csX4" fmla="*/ 22201 w 111609"/>
                  <a:gd name="csY4" fmla="*/ 69088 h 69088"/>
                  <a:gd name="csX5" fmla="*/ 33377 w 111609"/>
                  <a:gd name="csY5" fmla="*/ 61976 h 69088"/>
                  <a:gd name="csX6" fmla="*/ 36425 w 111609"/>
                  <a:gd name="csY6" fmla="*/ 54864 h 69088"/>
                  <a:gd name="csX7" fmla="*/ 43537 w 111609"/>
                  <a:gd name="csY7" fmla="*/ 51816 h 69088"/>
                  <a:gd name="csX8" fmla="*/ 47601 w 111609"/>
                  <a:gd name="csY8" fmla="*/ 48768 h 69088"/>
                  <a:gd name="csX9" fmla="*/ 53697 w 111609"/>
                  <a:gd name="csY9" fmla="*/ 44704 h 69088"/>
                  <a:gd name="csX10" fmla="*/ 60809 w 111609"/>
                  <a:gd name="csY10" fmla="*/ 38608 h 69088"/>
                  <a:gd name="csX11" fmla="*/ 66905 w 111609"/>
                  <a:gd name="csY11" fmla="*/ 34544 h 69088"/>
                  <a:gd name="csX12" fmla="*/ 71985 w 111609"/>
                  <a:gd name="csY12" fmla="*/ 30480 h 69088"/>
                  <a:gd name="csX13" fmla="*/ 85193 w 111609"/>
                  <a:gd name="csY13" fmla="*/ 28448 h 69088"/>
                  <a:gd name="csX14" fmla="*/ 88241 w 111609"/>
                  <a:gd name="csY14" fmla="*/ 29464 h 69088"/>
                  <a:gd name="csX15" fmla="*/ 82145 w 111609"/>
                  <a:gd name="csY15" fmla="*/ 61976 h 69088"/>
                  <a:gd name="csX16" fmla="*/ 84177 w 111609"/>
                  <a:gd name="csY16" fmla="*/ 65024 h 69088"/>
                  <a:gd name="csX17" fmla="*/ 105513 w 111609"/>
                  <a:gd name="csY17" fmla="*/ 57912 h 69088"/>
                  <a:gd name="csX18" fmla="*/ 111609 w 111609"/>
                  <a:gd name="csY18" fmla="*/ 37592 h 69088"/>
                  <a:gd name="csX19" fmla="*/ 108561 w 111609"/>
                  <a:gd name="csY19" fmla="*/ 11176 h 69088"/>
                  <a:gd name="csX20" fmla="*/ 103481 w 111609"/>
                  <a:gd name="csY20" fmla="*/ 5080 h 69088"/>
                  <a:gd name="csX21" fmla="*/ 76049 w 111609"/>
                  <a:gd name="csY21" fmla="*/ 3048 h 69088"/>
                  <a:gd name="csX22" fmla="*/ 38457 w 111609"/>
                  <a:gd name="csY22" fmla="*/ 0 h 69088"/>
                  <a:gd name="csX23" fmla="*/ 12041 w 111609"/>
                  <a:gd name="csY23" fmla="*/ 30480 h 690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111609" h="69088">
                    <a:moveTo>
                      <a:pt x="12041" y="30480"/>
                    </a:moveTo>
                    <a:cubicBezTo>
                      <a:pt x="10348" y="30819"/>
                      <a:pt x="8239" y="30334"/>
                      <a:pt x="6961" y="31496"/>
                    </a:cubicBezTo>
                    <a:cubicBezTo>
                      <a:pt x="-2094" y="39728"/>
                      <a:pt x="-1018" y="49215"/>
                      <a:pt x="2897" y="60960"/>
                    </a:cubicBezTo>
                    <a:cubicBezTo>
                      <a:pt x="3669" y="63277"/>
                      <a:pt x="6843" y="63866"/>
                      <a:pt x="8993" y="65024"/>
                    </a:cubicBezTo>
                    <a:cubicBezTo>
                      <a:pt x="15337" y="68440"/>
                      <a:pt x="15687" y="68002"/>
                      <a:pt x="22201" y="69088"/>
                    </a:cubicBezTo>
                    <a:cubicBezTo>
                      <a:pt x="25926" y="66717"/>
                      <a:pt x="30255" y="65098"/>
                      <a:pt x="33377" y="61976"/>
                    </a:cubicBezTo>
                    <a:cubicBezTo>
                      <a:pt x="35201" y="60152"/>
                      <a:pt x="34601" y="56688"/>
                      <a:pt x="36425" y="54864"/>
                    </a:cubicBezTo>
                    <a:cubicBezTo>
                      <a:pt x="38249" y="53040"/>
                      <a:pt x="41273" y="53051"/>
                      <a:pt x="43537" y="51816"/>
                    </a:cubicBezTo>
                    <a:cubicBezTo>
                      <a:pt x="45024" y="51005"/>
                      <a:pt x="46214" y="49739"/>
                      <a:pt x="47601" y="48768"/>
                    </a:cubicBezTo>
                    <a:cubicBezTo>
                      <a:pt x="49602" y="47368"/>
                      <a:pt x="51769" y="46203"/>
                      <a:pt x="53697" y="44704"/>
                    </a:cubicBezTo>
                    <a:cubicBezTo>
                      <a:pt x="67228" y="34180"/>
                      <a:pt x="44652" y="49918"/>
                      <a:pt x="60809" y="38608"/>
                    </a:cubicBezTo>
                    <a:cubicBezTo>
                      <a:pt x="62810" y="37208"/>
                      <a:pt x="64930" y="35980"/>
                      <a:pt x="66905" y="34544"/>
                    </a:cubicBezTo>
                    <a:cubicBezTo>
                      <a:pt x="68659" y="33269"/>
                      <a:pt x="69928" y="31166"/>
                      <a:pt x="71985" y="30480"/>
                    </a:cubicBezTo>
                    <a:cubicBezTo>
                      <a:pt x="76211" y="29071"/>
                      <a:pt x="80790" y="29125"/>
                      <a:pt x="85193" y="28448"/>
                    </a:cubicBezTo>
                    <a:cubicBezTo>
                      <a:pt x="86209" y="28787"/>
                      <a:pt x="88241" y="28393"/>
                      <a:pt x="88241" y="29464"/>
                    </a:cubicBezTo>
                    <a:cubicBezTo>
                      <a:pt x="88241" y="39249"/>
                      <a:pt x="84610" y="52117"/>
                      <a:pt x="82145" y="61976"/>
                    </a:cubicBezTo>
                    <a:cubicBezTo>
                      <a:pt x="82822" y="62992"/>
                      <a:pt x="82956" y="65024"/>
                      <a:pt x="84177" y="65024"/>
                    </a:cubicBezTo>
                    <a:cubicBezTo>
                      <a:pt x="92878" y="65024"/>
                      <a:pt x="98344" y="61497"/>
                      <a:pt x="105513" y="57912"/>
                    </a:cubicBezTo>
                    <a:cubicBezTo>
                      <a:pt x="106543" y="54823"/>
                      <a:pt x="111609" y="40188"/>
                      <a:pt x="111609" y="37592"/>
                    </a:cubicBezTo>
                    <a:cubicBezTo>
                      <a:pt x="111609" y="28728"/>
                      <a:pt x="110711" y="19775"/>
                      <a:pt x="108561" y="11176"/>
                    </a:cubicBezTo>
                    <a:cubicBezTo>
                      <a:pt x="107919" y="8610"/>
                      <a:pt x="106047" y="5722"/>
                      <a:pt x="103481" y="5080"/>
                    </a:cubicBezTo>
                    <a:cubicBezTo>
                      <a:pt x="94586" y="2856"/>
                      <a:pt x="85162" y="4061"/>
                      <a:pt x="76049" y="3048"/>
                    </a:cubicBezTo>
                    <a:cubicBezTo>
                      <a:pt x="51357" y="304"/>
                      <a:pt x="63886" y="1338"/>
                      <a:pt x="38457" y="0"/>
                    </a:cubicBezTo>
                    <a:lnTo>
                      <a:pt x="12041" y="30480"/>
                    </a:ln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19125F0-27FD-EFB8-A318-558CA7502DB2}"/>
                  </a:ext>
                </a:extLst>
              </p:cNvPr>
              <p:cNvSpPr/>
              <p:nvPr/>
            </p:nvSpPr>
            <p:spPr>
              <a:xfrm rot="11588802">
                <a:off x="6338677" y="4677640"/>
                <a:ext cx="111609" cy="69088"/>
              </a:xfrm>
              <a:custGeom>
                <a:avLst/>
                <a:gdLst>
                  <a:gd name="csX0" fmla="*/ 12041 w 111609"/>
                  <a:gd name="csY0" fmla="*/ 30480 h 69088"/>
                  <a:gd name="csX1" fmla="*/ 6961 w 111609"/>
                  <a:gd name="csY1" fmla="*/ 31496 h 69088"/>
                  <a:gd name="csX2" fmla="*/ 2897 w 111609"/>
                  <a:gd name="csY2" fmla="*/ 60960 h 69088"/>
                  <a:gd name="csX3" fmla="*/ 8993 w 111609"/>
                  <a:gd name="csY3" fmla="*/ 65024 h 69088"/>
                  <a:gd name="csX4" fmla="*/ 22201 w 111609"/>
                  <a:gd name="csY4" fmla="*/ 69088 h 69088"/>
                  <a:gd name="csX5" fmla="*/ 33377 w 111609"/>
                  <a:gd name="csY5" fmla="*/ 61976 h 69088"/>
                  <a:gd name="csX6" fmla="*/ 36425 w 111609"/>
                  <a:gd name="csY6" fmla="*/ 54864 h 69088"/>
                  <a:gd name="csX7" fmla="*/ 43537 w 111609"/>
                  <a:gd name="csY7" fmla="*/ 51816 h 69088"/>
                  <a:gd name="csX8" fmla="*/ 47601 w 111609"/>
                  <a:gd name="csY8" fmla="*/ 48768 h 69088"/>
                  <a:gd name="csX9" fmla="*/ 53697 w 111609"/>
                  <a:gd name="csY9" fmla="*/ 44704 h 69088"/>
                  <a:gd name="csX10" fmla="*/ 60809 w 111609"/>
                  <a:gd name="csY10" fmla="*/ 38608 h 69088"/>
                  <a:gd name="csX11" fmla="*/ 66905 w 111609"/>
                  <a:gd name="csY11" fmla="*/ 34544 h 69088"/>
                  <a:gd name="csX12" fmla="*/ 71985 w 111609"/>
                  <a:gd name="csY12" fmla="*/ 30480 h 69088"/>
                  <a:gd name="csX13" fmla="*/ 85193 w 111609"/>
                  <a:gd name="csY13" fmla="*/ 28448 h 69088"/>
                  <a:gd name="csX14" fmla="*/ 88241 w 111609"/>
                  <a:gd name="csY14" fmla="*/ 29464 h 69088"/>
                  <a:gd name="csX15" fmla="*/ 82145 w 111609"/>
                  <a:gd name="csY15" fmla="*/ 61976 h 69088"/>
                  <a:gd name="csX16" fmla="*/ 84177 w 111609"/>
                  <a:gd name="csY16" fmla="*/ 65024 h 69088"/>
                  <a:gd name="csX17" fmla="*/ 105513 w 111609"/>
                  <a:gd name="csY17" fmla="*/ 57912 h 69088"/>
                  <a:gd name="csX18" fmla="*/ 111609 w 111609"/>
                  <a:gd name="csY18" fmla="*/ 37592 h 69088"/>
                  <a:gd name="csX19" fmla="*/ 108561 w 111609"/>
                  <a:gd name="csY19" fmla="*/ 11176 h 69088"/>
                  <a:gd name="csX20" fmla="*/ 103481 w 111609"/>
                  <a:gd name="csY20" fmla="*/ 5080 h 69088"/>
                  <a:gd name="csX21" fmla="*/ 76049 w 111609"/>
                  <a:gd name="csY21" fmla="*/ 3048 h 69088"/>
                  <a:gd name="csX22" fmla="*/ 38457 w 111609"/>
                  <a:gd name="csY22" fmla="*/ 0 h 69088"/>
                  <a:gd name="csX23" fmla="*/ 12041 w 111609"/>
                  <a:gd name="csY23" fmla="*/ 30480 h 6908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</a:cxnLst>
                <a:rect l="l" t="t" r="r" b="b"/>
                <a:pathLst>
                  <a:path w="111609" h="69088">
                    <a:moveTo>
                      <a:pt x="12041" y="30480"/>
                    </a:moveTo>
                    <a:cubicBezTo>
                      <a:pt x="10348" y="30819"/>
                      <a:pt x="8239" y="30334"/>
                      <a:pt x="6961" y="31496"/>
                    </a:cubicBezTo>
                    <a:cubicBezTo>
                      <a:pt x="-2094" y="39728"/>
                      <a:pt x="-1018" y="49215"/>
                      <a:pt x="2897" y="60960"/>
                    </a:cubicBezTo>
                    <a:cubicBezTo>
                      <a:pt x="3669" y="63277"/>
                      <a:pt x="6843" y="63866"/>
                      <a:pt x="8993" y="65024"/>
                    </a:cubicBezTo>
                    <a:cubicBezTo>
                      <a:pt x="15337" y="68440"/>
                      <a:pt x="15687" y="68002"/>
                      <a:pt x="22201" y="69088"/>
                    </a:cubicBezTo>
                    <a:cubicBezTo>
                      <a:pt x="25926" y="66717"/>
                      <a:pt x="30255" y="65098"/>
                      <a:pt x="33377" y="61976"/>
                    </a:cubicBezTo>
                    <a:cubicBezTo>
                      <a:pt x="35201" y="60152"/>
                      <a:pt x="34601" y="56688"/>
                      <a:pt x="36425" y="54864"/>
                    </a:cubicBezTo>
                    <a:cubicBezTo>
                      <a:pt x="38249" y="53040"/>
                      <a:pt x="41273" y="53051"/>
                      <a:pt x="43537" y="51816"/>
                    </a:cubicBezTo>
                    <a:cubicBezTo>
                      <a:pt x="45024" y="51005"/>
                      <a:pt x="46214" y="49739"/>
                      <a:pt x="47601" y="48768"/>
                    </a:cubicBezTo>
                    <a:cubicBezTo>
                      <a:pt x="49602" y="47368"/>
                      <a:pt x="51769" y="46203"/>
                      <a:pt x="53697" y="44704"/>
                    </a:cubicBezTo>
                    <a:cubicBezTo>
                      <a:pt x="67228" y="34180"/>
                      <a:pt x="44652" y="49918"/>
                      <a:pt x="60809" y="38608"/>
                    </a:cubicBezTo>
                    <a:cubicBezTo>
                      <a:pt x="62810" y="37208"/>
                      <a:pt x="64930" y="35980"/>
                      <a:pt x="66905" y="34544"/>
                    </a:cubicBezTo>
                    <a:cubicBezTo>
                      <a:pt x="68659" y="33269"/>
                      <a:pt x="69928" y="31166"/>
                      <a:pt x="71985" y="30480"/>
                    </a:cubicBezTo>
                    <a:cubicBezTo>
                      <a:pt x="76211" y="29071"/>
                      <a:pt x="80790" y="29125"/>
                      <a:pt x="85193" y="28448"/>
                    </a:cubicBezTo>
                    <a:cubicBezTo>
                      <a:pt x="86209" y="28787"/>
                      <a:pt x="88241" y="28393"/>
                      <a:pt x="88241" y="29464"/>
                    </a:cubicBezTo>
                    <a:cubicBezTo>
                      <a:pt x="88241" y="39249"/>
                      <a:pt x="84610" y="52117"/>
                      <a:pt x="82145" y="61976"/>
                    </a:cubicBezTo>
                    <a:cubicBezTo>
                      <a:pt x="82822" y="62992"/>
                      <a:pt x="82956" y="65024"/>
                      <a:pt x="84177" y="65024"/>
                    </a:cubicBezTo>
                    <a:cubicBezTo>
                      <a:pt x="92878" y="65024"/>
                      <a:pt x="98344" y="61497"/>
                      <a:pt x="105513" y="57912"/>
                    </a:cubicBezTo>
                    <a:cubicBezTo>
                      <a:pt x="106543" y="54823"/>
                      <a:pt x="111609" y="40188"/>
                      <a:pt x="111609" y="37592"/>
                    </a:cubicBezTo>
                    <a:cubicBezTo>
                      <a:pt x="111609" y="28728"/>
                      <a:pt x="110711" y="19775"/>
                      <a:pt x="108561" y="11176"/>
                    </a:cubicBezTo>
                    <a:cubicBezTo>
                      <a:pt x="107919" y="8610"/>
                      <a:pt x="106047" y="5722"/>
                      <a:pt x="103481" y="5080"/>
                    </a:cubicBezTo>
                    <a:cubicBezTo>
                      <a:pt x="94586" y="2856"/>
                      <a:pt x="85162" y="4061"/>
                      <a:pt x="76049" y="3048"/>
                    </a:cubicBezTo>
                    <a:cubicBezTo>
                      <a:pt x="51357" y="304"/>
                      <a:pt x="63886" y="1338"/>
                      <a:pt x="38457" y="0"/>
                    </a:cubicBezTo>
                    <a:lnTo>
                      <a:pt x="12041" y="30480"/>
                    </a:ln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13EB69D9-B02E-BA29-B796-707485DC9F30}"/>
              </a:ext>
            </a:extLst>
          </p:cNvPr>
          <p:cNvSpPr/>
          <p:nvPr/>
        </p:nvSpPr>
        <p:spPr>
          <a:xfrm>
            <a:off x="711496" y="1857506"/>
            <a:ext cx="57955" cy="58056"/>
          </a:xfrm>
          <a:prstGeom prst="ellipse">
            <a:avLst/>
          </a:prstGeom>
          <a:solidFill>
            <a:srgbClr val="F6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660982-6599-8808-3308-0C7FCBF21894}"/>
              </a:ext>
            </a:extLst>
          </p:cNvPr>
          <p:cNvSpPr/>
          <p:nvPr/>
        </p:nvSpPr>
        <p:spPr>
          <a:xfrm>
            <a:off x="1225232" y="1857506"/>
            <a:ext cx="57955" cy="58056"/>
          </a:xfrm>
          <a:prstGeom prst="ellipse">
            <a:avLst/>
          </a:prstGeom>
          <a:solidFill>
            <a:srgbClr val="F6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C8613AE-689E-E091-6A83-CDBCF6412648}"/>
              </a:ext>
            </a:extLst>
          </p:cNvPr>
          <p:cNvSpPr/>
          <p:nvPr/>
        </p:nvSpPr>
        <p:spPr>
          <a:xfrm>
            <a:off x="1648253" y="1852251"/>
            <a:ext cx="57955" cy="58056"/>
          </a:xfrm>
          <a:prstGeom prst="ellipse">
            <a:avLst/>
          </a:prstGeom>
          <a:solidFill>
            <a:srgbClr val="F6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4747B0-1D0B-A506-7777-E8F0EE3EE36A}"/>
              </a:ext>
            </a:extLst>
          </p:cNvPr>
          <p:cNvSpPr/>
          <p:nvPr/>
        </p:nvSpPr>
        <p:spPr>
          <a:xfrm>
            <a:off x="2038401" y="1814363"/>
            <a:ext cx="57955" cy="58056"/>
          </a:xfrm>
          <a:prstGeom prst="ellipse">
            <a:avLst/>
          </a:prstGeom>
          <a:solidFill>
            <a:srgbClr val="F6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0988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A533A-1E56-723C-165F-BF59A5966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020F0F6-B8CC-03E1-3DDE-2991F3590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54AC8D-AB01-9B31-1644-3A13A2DAC830}"/>
              </a:ext>
            </a:extLst>
          </p:cNvPr>
          <p:cNvSpPr/>
          <p:nvPr/>
        </p:nvSpPr>
        <p:spPr>
          <a:xfrm>
            <a:off x="732466" y="6044557"/>
            <a:ext cx="10623689" cy="557495"/>
          </a:xfrm>
          <a:prstGeom prst="roundRect">
            <a:avLst>
              <a:gd name="adj" fmla="val 36556"/>
            </a:avLst>
          </a:prstGeom>
          <a:solidFill>
            <a:srgbClr val="F6F7FC"/>
          </a:solidFill>
          <a:ln>
            <a:solidFill>
              <a:srgbClr val="C2D2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C7DE80-5816-58F9-46AE-B4C4E73AC790}"/>
              </a:ext>
            </a:extLst>
          </p:cNvPr>
          <p:cNvSpPr txBox="1">
            <a:spLocks/>
          </p:cNvSpPr>
          <p:nvPr/>
        </p:nvSpPr>
        <p:spPr>
          <a:xfrm>
            <a:off x="1346004" y="6182126"/>
            <a:ext cx="1498758" cy="348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GB" sz="1600" b="1" noProof="0" dirty="0">
                <a:solidFill>
                  <a:srgbClr val="0000CD"/>
                </a:solidFill>
              </a:rPr>
              <a:t>Key Takeaway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C24A2C-2F69-5851-45E5-582341A2BD7A}"/>
              </a:ext>
            </a:extLst>
          </p:cNvPr>
          <p:cNvCxnSpPr>
            <a:cxnSpLocks/>
          </p:cNvCxnSpPr>
          <p:nvPr/>
        </p:nvCxnSpPr>
        <p:spPr>
          <a:xfrm>
            <a:off x="2880307" y="6105311"/>
            <a:ext cx="0" cy="442011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88019AF2-E927-455C-EF26-B4396D867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33" y="516530"/>
            <a:ext cx="11540763" cy="378044"/>
          </a:xfrm>
        </p:spPr>
        <p:txBody>
          <a:bodyPr/>
          <a:lstStyle/>
          <a:p>
            <a:r>
              <a:rPr lang="en-GB" noProof="0" dirty="0"/>
              <a:t>1D vs 3D Evaporation-Precipitation Dynamics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4EF88B5-D49E-3378-92AA-199B827D5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816A-9565-4866-8312-CA863D624F04}" type="datetime1">
              <a:rPr lang="en-GB" noProof="0" smtClean="0"/>
              <a:t>2026/5/13</a:t>
            </a:fld>
            <a:endParaRPr lang="en-GB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5EADB09-9385-184F-AFA1-C8F5459D299D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noProof="0" dirty="0">
                <a:latin typeface="Arial" panose="020B0604020202020204" pitchFamily="34" charset="0"/>
                <a:ea typeface="Inter Medium" panose="02000503000000020004" pitchFamily="2" charset="0"/>
              </a:rPr>
              <a:t>Section 3. Validation &amp; Results</a:t>
            </a:r>
            <a:endParaRPr lang="en-GB" sz="1200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FFEDE-E923-7BA4-B882-D69004450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7290" b="1853"/>
          <a:stretch>
            <a:fillRect/>
          </a:stretch>
        </p:blipFill>
        <p:spPr>
          <a:xfrm>
            <a:off x="1292863" y="3985955"/>
            <a:ext cx="3423452" cy="1828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ABE1B5-75C8-0606-045E-8FB9A8B2B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r="6916" b="2306"/>
          <a:stretch>
            <a:fillRect/>
          </a:stretch>
        </p:blipFill>
        <p:spPr>
          <a:xfrm>
            <a:off x="4762018" y="4002316"/>
            <a:ext cx="3454808" cy="18328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D54C99-46A5-7F2B-B939-A41753440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t="2548" r="6972" b="2714"/>
          <a:stretch>
            <a:fillRect/>
          </a:stretch>
        </p:blipFill>
        <p:spPr>
          <a:xfrm>
            <a:off x="1264138" y="1758095"/>
            <a:ext cx="3336746" cy="17067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2AD3D4-903B-22A5-0485-B520D9396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" r="7381" b="1726"/>
          <a:stretch>
            <a:fillRect/>
          </a:stretch>
        </p:blipFill>
        <p:spPr>
          <a:xfrm>
            <a:off x="4720034" y="1666137"/>
            <a:ext cx="3454808" cy="18525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0DB096-4432-701F-E2EC-4401FF1FA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r="7187" b="2551"/>
          <a:stretch>
            <a:fillRect/>
          </a:stretch>
        </p:blipFill>
        <p:spPr>
          <a:xfrm>
            <a:off x="8395715" y="1736548"/>
            <a:ext cx="3392763" cy="18035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177C5A-3741-60F6-3072-68FD912810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6" b="2306"/>
          <a:stretch>
            <a:fillRect/>
          </a:stretch>
        </p:blipFill>
        <p:spPr>
          <a:xfrm>
            <a:off x="8308232" y="4015692"/>
            <a:ext cx="3435878" cy="18061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323AB9-23D0-A078-53F4-C13C4EFFBD6F}"/>
              </a:ext>
            </a:extLst>
          </p:cNvPr>
          <p:cNvSpPr/>
          <p:nvPr/>
        </p:nvSpPr>
        <p:spPr>
          <a:xfrm>
            <a:off x="262190" y="1570132"/>
            <a:ext cx="11573325" cy="1981811"/>
          </a:xfrm>
          <a:prstGeom prst="roundRect">
            <a:avLst/>
          </a:prstGeom>
          <a:noFill/>
          <a:ln>
            <a:solidFill>
              <a:srgbClr val="035A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3F2B8F-37A1-02A0-80A6-772127A95360}"/>
              </a:ext>
            </a:extLst>
          </p:cNvPr>
          <p:cNvSpPr/>
          <p:nvPr/>
        </p:nvSpPr>
        <p:spPr>
          <a:xfrm>
            <a:off x="280079" y="3814928"/>
            <a:ext cx="11555437" cy="2064235"/>
          </a:xfrm>
          <a:prstGeom prst="roundRect">
            <a:avLst/>
          </a:prstGeom>
          <a:noFill/>
          <a:ln>
            <a:solidFill>
              <a:srgbClr val="0000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214D14-AA9A-75AA-316B-A9090B05687E}"/>
              </a:ext>
            </a:extLst>
          </p:cNvPr>
          <p:cNvSpPr txBox="1"/>
          <p:nvPr/>
        </p:nvSpPr>
        <p:spPr>
          <a:xfrm>
            <a:off x="3024621" y="6105311"/>
            <a:ext cx="7994477" cy="4346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400" noProof="0" dirty="0">
                <a:solidFill>
                  <a:schemeClr val="tx1"/>
                </a:solidFill>
              </a:rPr>
              <a:t>Both 1D and 3D models capture the </a:t>
            </a:r>
            <a:r>
              <a:rPr lang="en-GB" sz="1400" b="1" noProof="0" dirty="0">
                <a:solidFill>
                  <a:srgbClr val="0000CD"/>
                </a:solidFill>
              </a:rPr>
              <a:t>same evaporation-driven transport trend</a:t>
            </a:r>
            <a:r>
              <a:rPr lang="en-GB" sz="1400" noProof="0" dirty="0">
                <a:solidFill>
                  <a:schemeClr val="tx1"/>
                </a:solidFill>
              </a:rPr>
              <a:t>,</a:t>
            </a:r>
            <a:r>
              <a:rPr lang="en-GB" sz="1400" noProof="0" dirty="0"/>
              <a:t> while 3D networks exhibit </a:t>
            </a:r>
            <a:r>
              <a:rPr lang="en-GB" sz="1400" b="1" noProof="0" dirty="0">
                <a:solidFill>
                  <a:srgbClr val="0000CD"/>
                </a:solidFill>
              </a:rPr>
              <a:t>broader fronts </a:t>
            </a:r>
            <a:r>
              <a:rPr lang="en-GB" sz="1400" noProof="0" dirty="0"/>
              <a:t>and </a:t>
            </a:r>
            <a:r>
              <a:rPr lang="en-GB" sz="1400" b="1" noProof="0" dirty="0">
                <a:solidFill>
                  <a:srgbClr val="0000CD"/>
                </a:solidFill>
              </a:rPr>
              <a:t>heterogeneous salt accumulation </a:t>
            </a:r>
            <a:r>
              <a:rPr lang="en-GB" sz="1400" noProof="0" dirty="0"/>
              <a:t>due to pore-scale connectivity effects.</a:t>
            </a: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ADA9E17-D3C9-EE92-2A13-90653E2DA43A}"/>
              </a:ext>
            </a:extLst>
          </p:cNvPr>
          <p:cNvSpPr txBox="1">
            <a:spLocks/>
          </p:cNvSpPr>
          <p:nvPr/>
        </p:nvSpPr>
        <p:spPr>
          <a:xfrm>
            <a:off x="1363180" y="1314413"/>
            <a:ext cx="10326565" cy="195593"/>
          </a:xfrm>
          <a:prstGeom prst="rect">
            <a:avLst/>
          </a:prstGeom>
        </p:spPr>
        <p:txBody>
          <a:bodyPr vert="horz" lIns="0" tIns="0" rIns="0" bIns="0" rtlCol="0" anchor="t">
            <a:normAutofit fontScale="85000" lnSpcReduction="10000"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noProof="0" dirty="0">
                <a:solidFill>
                  <a:schemeClr val="tx2">
                    <a:lumMod val="75000"/>
                  </a:schemeClr>
                </a:solidFill>
              </a:rPr>
              <a:t>Vapour Concentration (</a:t>
            </a:r>
            <a:r>
              <a:rPr lang="en-GB" sz="1600" noProof="0" dirty="0" err="1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en-GB" sz="1600" baseline="-25000" noProof="0" dirty="0" err="1">
                <a:solidFill>
                  <a:schemeClr val="tx2">
                    <a:lumMod val="75000"/>
                  </a:schemeClr>
                </a:solidFill>
              </a:rPr>
              <a:t>v</a:t>
            </a:r>
            <a:r>
              <a:rPr lang="en-GB" sz="1600" noProof="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GB" sz="1600" noProof="0" dirty="0" err="1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en-GB" sz="1600" baseline="-25000" noProof="0" dirty="0" err="1">
                <a:solidFill>
                  <a:schemeClr val="tx2">
                    <a:lumMod val="75000"/>
                  </a:schemeClr>
                </a:solidFill>
              </a:rPr>
              <a:t>v,eq</a:t>
            </a:r>
            <a:r>
              <a:rPr lang="en-GB" sz="1600" noProof="0" dirty="0">
                <a:solidFill>
                  <a:schemeClr val="tx2">
                    <a:lumMod val="75000"/>
                  </a:schemeClr>
                </a:solidFill>
              </a:rPr>
              <a:t>)			Water Volume (</a:t>
            </a:r>
            <a:r>
              <a:rPr lang="en-GB" sz="1600" noProof="0" dirty="0" err="1">
                <a:solidFill>
                  <a:schemeClr val="tx2">
                    <a:lumMod val="75000"/>
                  </a:schemeClr>
                </a:solidFill>
              </a:rPr>
              <a:t>V</a:t>
            </a:r>
            <a:r>
              <a:rPr lang="en-GB" sz="1600" baseline="-25000" noProof="0" dirty="0" err="1">
                <a:solidFill>
                  <a:schemeClr val="tx2">
                    <a:lumMod val="75000"/>
                  </a:schemeClr>
                </a:solidFill>
              </a:rPr>
              <a:t>w</a:t>
            </a:r>
            <a:r>
              <a:rPr lang="en-GB" sz="1600" noProof="0" dirty="0">
                <a:solidFill>
                  <a:schemeClr val="tx2">
                    <a:lumMod val="75000"/>
                  </a:schemeClr>
                </a:solidFill>
              </a:rPr>
              <a:t>/V</a:t>
            </a:r>
            <a:r>
              <a:rPr lang="en-GB" sz="1600" baseline="-25000" noProof="0" dirty="0">
                <a:solidFill>
                  <a:schemeClr val="tx2">
                    <a:lumMod val="75000"/>
                  </a:schemeClr>
                </a:solidFill>
              </a:rPr>
              <a:t>w0</a:t>
            </a:r>
            <a:r>
              <a:rPr lang="en-GB" sz="1600" noProof="0" dirty="0">
                <a:solidFill>
                  <a:schemeClr val="tx2">
                    <a:lumMod val="75000"/>
                  </a:schemeClr>
                </a:solidFill>
              </a:rPr>
              <a:t>)			Salt Precipitation (n</a:t>
            </a:r>
            <a:r>
              <a:rPr lang="en-GB" sz="1600" baseline="-25000" noProof="0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GB" sz="1600" noProof="0" dirty="0">
                <a:solidFill>
                  <a:schemeClr val="tx2">
                    <a:lumMod val="75000"/>
                  </a:schemeClr>
                </a:solidFill>
              </a:rPr>
              <a:t>, mole)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3F5C8-F710-6275-F7D2-D69667664BDA}"/>
              </a:ext>
            </a:extLst>
          </p:cNvPr>
          <p:cNvSpPr txBox="1"/>
          <p:nvPr/>
        </p:nvSpPr>
        <p:spPr>
          <a:xfrm>
            <a:off x="292394" y="4314551"/>
            <a:ext cx="988154" cy="817245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noProof="0" dirty="0">
                <a:solidFill>
                  <a:srgbClr val="0000CD"/>
                </a:solidFill>
              </a:rPr>
              <a:t>3D </a:t>
            </a:r>
          </a:p>
          <a:p>
            <a:pPr algn="ctr"/>
            <a:r>
              <a:rPr lang="en-GB" sz="1400" b="1" noProof="0" dirty="0">
                <a:solidFill>
                  <a:srgbClr val="0000CD"/>
                </a:solidFill>
              </a:rPr>
              <a:t>Pore 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F3AE1-4EEA-2B6D-A05E-2038D4EF11A5}"/>
              </a:ext>
            </a:extLst>
          </p:cNvPr>
          <p:cNvSpPr txBox="1"/>
          <p:nvPr/>
        </p:nvSpPr>
        <p:spPr>
          <a:xfrm>
            <a:off x="292394" y="2044561"/>
            <a:ext cx="976111" cy="817245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noProof="0" dirty="0">
                <a:solidFill>
                  <a:srgbClr val="035AB5"/>
                </a:solidFill>
              </a:rPr>
              <a:t>1D Chain Network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B56F512-B9CE-BDC9-8C9F-DD0237A24C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4"/>
          <a:stretch>
            <a:fillRect/>
          </a:stretch>
        </p:blipFill>
        <p:spPr>
          <a:xfrm>
            <a:off x="792110" y="6095557"/>
            <a:ext cx="516452" cy="455494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CF89F81-B280-A1E5-8758-58F2F1A1018E}"/>
              </a:ext>
            </a:extLst>
          </p:cNvPr>
          <p:cNvGrpSpPr/>
          <p:nvPr/>
        </p:nvGrpSpPr>
        <p:grpSpPr>
          <a:xfrm>
            <a:off x="8079194" y="602581"/>
            <a:ext cx="1091436" cy="176026"/>
            <a:chOff x="7719117" y="578094"/>
            <a:chExt cx="1091436" cy="176026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5AED33E-6A75-CF6C-BB3E-0CF8987B24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9117" y="663855"/>
              <a:ext cx="1091436" cy="9455"/>
            </a:xfrm>
            <a:prstGeom prst="line">
              <a:avLst/>
            </a:prstGeom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62868BEB-EE79-E8CB-2AC7-CF0EC3EE8C6B}"/>
                </a:ext>
              </a:extLst>
            </p:cNvPr>
            <p:cNvSpPr>
              <a:spLocks/>
            </p:cNvSpPr>
            <p:nvPr/>
          </p:nvSpPr>
          <p:spPr>
            <a:xfrm>
              <a:off x="7814765" y="584059"/>
              <a:ext cx="178715" cy="170061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F8942E7-1A1B-A420-B266-E87945FEC64F}"/>
                </a:ext>
              </a:extLst>
            </p:cNvPr>
            <p:cNvSpPr>
              <a:spLocks/>
            </p:cNvSpPr>
            <p:nvPr/>
          </p:nvSpPr>
          <p:spPr>
            <a:xfrm>
              <a:off x="8146023" y="578094"/>
              <a:ext cx="178715" cy="170061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0B94581-D514-E144-7221-EFF7B3510ED7}"/>
                </a:ext>
              </a:extLst>
            </p:cNvPr>
            <p:cNvSpPr>
              <a:spLocks/>
            </p:cNvSpPr>
            <p:nvPr/>
          </p:nvSpPr>
          <p:spPr>
            <a:xfrm>
              <a:off x="8477281" y="582258"/>
              <a:ext cx="178715" cy="170061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0AA0CC81-3555-7727-055C-9BA2BCADB111}"/>
              </a:ext>
            </a:extLst>
          </p:cNvPr>
          <p:cNvGrpSpPr/>
          <p:nvPr/>
        </p:nvGrpSpPr>
        <p:grpSpPr>
          <a:xfrm>
            <a:off x="9747941" y="318198"/>
            <a:ext cx="1996169" cy="882552"/>
            <a:chOff x="9571345" y="290951"/>
            <a:chExt cx="1996169" cy="882552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F1ACCCF1-4754-BE87-0B34-25A2E55F0F13}"/>
                </a:ext>
              </a:extLst>
            </p:cNvPr>
            <p:cNvSpPr>
              <a:spLocks/>
            </p:cNvSpPr>
            <p:nvPr/>
          </p:nvSpPr>
          <p:spPr>
            <a:xfrm>
              <a:off x="10585408" y="1003442"/>
              <a:ext cx="178715" cy="170061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55B9369C-C646-D428-E29F-4ECEC58215EA}"/>
                </a:ext>
              </a:extLst>
            </p:cNvPr>
            <p:cNvGrpSpPr/>
            <p:nvPr/>
          </p:nvGrpSpPr>
          <p:grpSpPr>
            <a:xfrm>
              <a:off x="9571345" y="290951"/>
              <a:ext cx="1996169" cy="797522"/>
              <a:chOff x="9571345" y="290951"/>
              <a:chExt cx="1996169" cy="797522"/>
            </a:xfrm>
          </p:grpSpPr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B1838ED4-E637-E4FF-C26E-60B0949D8136}"/>
                  </a:ext>
                </a:extLst>
              </p:cNvPr>
              <p:cNvCxnSpPr>
                <a:cxnSpLocks/>
                <a:stCxn id="197" idx="0"/>
                <a:endCxn id="53" idx="4"/>
              </p:cNvCxnSpPr>
              <p:nvPr/>
            </p:nvCxnSpPr>
            <p:spPr>
              <a:xfrm flipH="1" flipV="1">
                <a:off x="10560313" y="854243"/>
                <a:ext cx="114453" cy="149199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7DADBBE-E3EC-01E3-4EA7-05017E91F840}"/>
                  </a:ext>
                </a:extLst>
              </p:cNvPr>
              <p:cNvCxnSpPr>
                <a:cxnSpLocks/>
                <a:stCxn id="50" idx="6"/>
                <a:endCxn id="53" idx="2"/>
              </p:cNvCxnSpPr>
              <p:nvPr/>
            </p:nvCxnSpPr>
            <p:spPr>
              <a:xfrm>
                <a:off x="9750060" y="744326"/>
                <a:ext cx="720895" cy="24887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6D83D6D-A79D-E9C0-D41C-E2AB24C9CE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915501" y="296462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E762382-FBA5-C958-4303-4E43F2472558}"/>
                  </a:ext>
                </a:extLst>
              </p:cNvPr>
              <p:cNvCxnSpPr>
                <a:cxnSpLocks/>
                <a:stCxn id="38" idx="5"/>
                <a:endCxn id="49" idx="1"/>
              </p:cNvCxnSpPr>
              <p:nvPr/>
            </p:nvCxnSpPr>
            <p:spPr>
              <a:xfrm>
                <a:off x="10068044" y="441618"/>
                <a:ext cx="75589" cy="79754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2B41CB2-608F-5886-FA91-B1B5CD94FA4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117461" y="496467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E6BA64C-C84F-28EC-68B5-74B3273FB0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571345" y="659295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6782EDF-1109-C7A2-B4D4-07F5A5F8B98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594578" y="372987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3158745-B101-E9F6-3DDB-E0E8938D49E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69995" y="898030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3029741-395A-3673-814D-809773A21E4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470955" y="684182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A42A369-7F9E-014A-6E32-2CB2933311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56166" y="761291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801C06F-CF6E-56A8-E2B2-C8B2CCDACB2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224238" y="583173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C707A17B-7F85-C08A-9AB9-3CB3A385F09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334434" y="290951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7292AE0-1AC1-B2CF-6F35-773D524117E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388799" y="908403"/>
                <a:ext cx="178715" cy="170061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9AD443A-160F-1D57-A869-232B1D675AD6}"/>
                  </a:ext>
                </a:extLst>
              </p:cNvPr>
              <p:cNvCxnSpPr>
                <a:cxnSpLocks/>
                <a:stCxn id="50" idx="5"/>
                <a:endCxn id="52" idx="2"/>
              </p:cNvCxnSpPr>
              <p:nvPr/>
            </p:nvCxnSpPr>
            <p:spPr>
              <a:xfrm>
                <a:off x="9723888" y="804451"/>
                <a:ext cx="346107" cy="178610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4ACE3E7-D077-0755-355B-C7641CAB7FA2}"/>
                  </a:ext>
                </a:extLst>
              </p:cNvPr>
              <p:cNvCxnSpPr>
                <a:cxnSpLocks/>
                <a:stCxn id="50" idx="6"/>
                <a:endCxn id="49" idx="2"/>
              </p:cNvCxnSpPr>
              <p:nvPr/>
            </p:nvCxnSpPr>
            <p:spPr>
              <a:xfrm flipV="1">
                <a:off x="9750060" y="581498"/>
                <a:ext cx="367401" cy="162828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4323153-2A6B-B474-0286-09D3A59CF227}"/>
                  </a:ext>
                </a:extLst>
              </p:cNvPr>
              <p:cNvCxnSpPr>
                <a:cxnSpLocks/>
                <a:stCxn id="50" idx="0"/>
                <a:endCxn id="38" idx="3"/>
              </p:cNvCxnSpPr>
              <p:nvPr/>
            </p:nvCxnSpPr>
            <p:spPr>
              <a:xfrm flipV="1">
                <a:off x="9660703" y="441618"/>
                <a:ext cx="280970" cy="217677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B80F2A6-A304-CE16-387D-2DD196067931}"/>
                  </a:ext>
                </a:extLst>
              </p:cNvPr>
              <p:cNvCxnSpPr>
                <a:cxnSpLocks/>
                <a:stCxn id="49" idx="4"/>
                <a:endCxn id="52" idx="0"/>
              </p:cNvCxnSpPr>
              <p:nvPr/>
            </p:nvCxnSpPr>
            <p:spPr>
              <a:xfrm flipH="1">
                <a:off x="10159353" y="666528"/>
                <a:ext cx="47466" cy="231502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40D7370C-195C-DEFB-9C4F-D4D8856575B8}"/>
                  </a:ext>
                </a:extLst>
              </p:cNvPr>
              <p:cNvCxnSpPr>
                <a:cxnSpLocks/>
                <a:stCxn id="52" idx="6"/>
                <a:endCxn id="54" idx="2"/>
              </p:cNvCxnSpPr>
              <p:nvPr/>
            </p:nvCxnSpPr>
            <p:spPr>
              <a:xfrm flipV="1">
                <a:off x="10248710" y="846322"/>
                <a:ext cx="707456" cy="136739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6BF9EB4-62E6-9BD3-7827-3F34E7D1EC23}"/>
                  </a:ext>
                </a:extLst>
              </p:cNvPr>
              <p:cNvCxnSpPr>
                <a:cxnSpLocks/>
                <a:stCxn id="38" idx="6"/>
                <a:endCxn id="51" idx="2"/>
              </p:cNvCxnSpPr>
              <p:nvPr/>
            </p:nvCxnSpPr>
            <p:spPr>
              <a:xfrm>
                <a:off x="10094216" y="381493"/>
                <a:ext cx="500362" cy="76525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E2EC1433-070C-6807-2F25-E8C4B5B15722}"/>
                  </a:ext>
                </a:extLst>
              </p:cNvPr>
              <p:cNvCxnSpPr>
                <a:cxnSpLocks/>
                <a:stCxn id="51" idx="6"/>
                <a:endCxn id="56" idx="2"/>
              </p:cNvCxnSpPr>
              <p:nvPr/>
            </p:nvCxnSpPr>
            <p:spPr>
              <a:xfrm flipV="1">
                <a:off x="10773293" y="375982"/>
                <a:ext cx="561141" cy="82036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BF3F0C7-F8DF-0E55-9BC9-33E9541E4761}"/>
                  </a:ext>
                </a:extLst>
              </p:cNvPr>
              <p:cNvCxnSpPr>
                <a:cxnSpLocks/>
                <a:stCxn id="56" idx="4"/>
                <a:endCxn id="55" idx="7"/>
              </p:cNvCxnSpPr>
              <p:nvPr/>
            </p:nvCxnSpPr>
            <p:spPr>
              <a:xfrm flipH="1">
                <a:off x="11376781" y="461012"/>
                <a:ext cx="47011" cy="147066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C56FEA3-7DF8-A66C-482C-07ECBA362651}"/>
                  </a:ext>
                </a:extLst>
              </p:cNvPr>
              <p:cNvCxnSpPr>
                <a:cxnSpLocks/>
                <a:stCxn id="55" idx="4"/>
                <a:endCxn id="57" idx="0"/>
              </p:cNvCxnSpPr>
              <p:nvPr/>
            </p:nvCxnSpPr>
            <p:spPr>
              <a:xfrm>
                <a:off x="11313596" y="753234"/>
                <a:ext cx="164561" cy="155169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9E9D4EE3-EE4C-1B0F-F819-2CE2F00F376F}"/>
                  </a:ext>
                </a:extLst>
              </p:cNvPr>
              <p:cNvCxnSpPr>
                <a:cxnSpLocks/>
                <a:stCxn id="54" idx="5"/>
                <a:endCxn id="57" idx="2"/>
              </p:cNvCxnSpPr>
              <p:nvPr/>
            </p:nvCxnSpPr>
            <p:spPr>
              <a:xfrm>
                <a:off x="11108709" y="906447"/>
                <a:ext cx="280090" cy="86987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7A61FF9-6BC4-31B6-F63E-EA5D5333A772}"/>
                  </a:ext>
                </a:extLst>
              </p:cNvPr>
              <p:cNvCxnSpPr>
                <a:cxnSpLocks/>
                <a:stCxn id="53" idx="5"/>
                <a:endCxn id="54" idx="1"/>
              </p:cNvCxnSpPr>
              <p:nvPr/>
            </p:nvCxnSpPr>
            <p:spPr>
              <a:xfrm flipV="1">
                <a:off x="10623498" y="786196"/>
                <a:ext cx="358840" cy="43142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8E8E6AB-2C72-6AE8-C2AE-950EE743BAB6}"/>
                  </a:ext>
                </a:extLst>
              </p:cNvPr>
              <p:cNvCxnSpPr>
                <a:cxnSpLocks/>
                <a:stCxn id="49" idx="6"/>
                <a:endCxn id="53" idx="1"/>
              </p:cNvCxnSpPr>
              <p:nvPr/>
            </p:nvCxnSpPr>
            <p:spPr>
              <a:xfrm>
                <a:off x="10296176" y="581498"/>
                <a:ext cx="200951" cy="127589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F7878A3F-521E-2F71-C896-1EB595CF7E0D}"/>
                  </a:ext>
                </a:extLst>
              </p:cNvPr>
              <p:cNvCxnSpPr>
                <a:cxnSpLocks/>
                <a:stCxn id="51" idx="5"/>
                <a:endCxn id="53" idx="0"/>
              </p:cNvCxnSpPr>
              <p:nvPr/>
            </p:nvCxnSpPr>
            <p:spPr>
              <a:xfrm flipH="1">
                <a:off x="10560313" y="518143"/>
                <a:ext cx="186808" cy="166039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C3A1D20-EE7D-3BA3-E793-33C5B0FC74B0}"/>
                  </a:ext>
                </a:extLst>
              </p:cNvPr>
              <p:cNvCxnSpPr>
                <a:cxnSpLocks/>
                <a:stCxn id="51" idx="5"/>
                <a:endCxn id="55" idx="1"/>
              </p:cNvCxnSpPr>
              <p:nvPr/>
            </p:nvCxnSpPr>
            <p:spPr>
              <a:xfrm>
                <a:off x="10747121" y="518143"/>
                <a:ext cx="503289" cy="89935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54A3279D-A8AD-F6C8-F209-B83717C39771}"/>
                  </a:ext>
                </a:extLst>
              </p:cNvPr>
              <p:cNvCxnSpPr>
                <a:cxnSpLocks/>
                <a:stCxn id="49" idx="7"/>
                <a:endCxn id="51" idx="3"/>
              </p:cNvCxnSpPr>
              <p:nvPr/>
            </p:nvCxnSpPr>
            <p:spPr>
              <a:xfrm flipV="1">
                <a:off x="10270004" y="518143"/>
                <a:ext cx="350746" cy="3229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CF0DD37F-A548-2780-2D68-24FBE6F42215}"/>
                  </a:ext>
                </a:extLst>
              </p:cNvPr>
              <p:cNvCxnSpPr>
                <a:cxnSpLocks/>
                <a:stCxn id="52" idx="7"/>
                <a:endCxn id="53" idx="4"/>
              </p:cNvCxnSpPr>
              <p:nvPr/>
            </p:nvCxnSpPr>
            <p:spPr>
              <a:xfrm flipV="1">
                <a:off x="10222538" y="854243"/>
                <a:ext cx="337775" cy="68692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3530B969-0EE3-C6A4-8E01-19F63AD604A3}"/>
                  </a:ext>
                </a:extLst>
              </p:cNvPr>
              <p:cNvCxnSpPr>
                <a:cxnSpLocks/>
                <a:stCxn id="51" idx="5"/>
                <a:endCxn id="54" idx="0"/>
              </p:cNvCxnSpPr>
              <p:nvPr/>
            </p:nvCxnSpPr>
            <p:spPr>
              <a:xfrm>
                <a:off x="10747121" y="518143"/>
                <a:ext cx="298403" cy="243148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FC99146-EF9B-DDDC-EF65-AA047B5B55CE}"/>
                  </a:ext>
                </a:extLst>
              </p:cNvPr>
              <p:cNvCxnSpPr>
                <a:cxnSpLocks/>
                <a:stCxn id="54" idx="7"/>
                <a:endCxn id="55" idx="3"/>
              </p:cNvCxnSpPr>
              <p:nvPr/>
            </p:nvCxnSpPr>
            <p:spPr>
              <a:xfrm flipV="1">
                <a:off x="11108709" y="728329"/>
                <a:ext cx="141701" cy="57867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B4114FC3-AF0F-05A1-8DAD-3EE28E23FF49}"/>
                  </a:ext>
                </a:extLst>
              </p:cNvPr>
              <p:cNvCxnSpPr>
                <a:cxnSpLocks/>
                <a:stCxn id="52" idx="5"/>
                <a:endCxn id="197" idx="2"/>
              </p:cNvCxnSpPr>
              <p:nvPr/>
            </p:nvCxnSpPr>
            <p:spPr>
              <a:xfrm>
                <a:off x="10222538" y="1043186"/>
                <a:ext cx="362870" cy="45287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B9D54B57-B727-28C0-9019-3DEB6F9DF7C4}"/>
                  </a:ext>
                </a:extLst>
              </p:cNvPr>
              <p:cNvCxnSpPr>
                <a:cxnSpLocks/>
                <a:stCxn id="197" idx="7"/>
                <a:endCxn id="54" idx="4"/>
              </p:cNvCxnSpPr>
              <p:nvPr/>
            </p:nvCxnSpPr>
            <p:spPr>
              <a:xfrm flipV="1">
                <a:off x="10737951" y="931352"/>
                <a:ext cx="307573" cy="96995"/>
              </a:xfrm>
              <a:prstGeom prst="line">
                <a:avLst/>
              </a:prstGeom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A9866860-9E07-BAAC-48B6-AECDC381886C}"/>
              </a:ext>
            </a:extLst>
          </p:cNvPr>
          <p:cNvCxnSpPr>
            <a:cxnSpLocks/>
          </p:cNvCxnSpPr>
          <p:nvPr/>
        </p:nvCxnSpPr>
        <p:spPr>
          <a:xfrm>
            <a:off x="9515912" y="252000"/>
            <a:ext cx="5574" cy="909669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TextBox 285">
            <a:extLst>
              <a:ext uri="{FF2B5EF4-FFF2-40B4-BE49-F238E27FC236}">
                <a16:creationId xmlns:a16="http://schemas.microsoft.com/office/drawing/2014/main" id="{119C0FC7-8A95-0A6B-5521-9C7F7F45C6E8}"/>
              </a:ext>
            </a:extLst>
          </p:cNvPr>
          <p:cNvSpPr txBox="1"/>
          <p:nvPr/>
        </p:nvSpPr>
        <p:spPr>
          <a:xfrm>
            <a:off x="7676269" y="511334"/>
            <a:ext cx="1956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>
                <a:solidFill>
                  <a:schemeClr val="tx2">
                    <a:lumMod val="75000"/>
                  </a:schemeClr>
                </a:solidFill>
              </a:rPr>
              <a:t>···	</a:t>
            </a:r>
            <a:r>
              <a:rPr lang="en-GB" noProof="0" dirty="0">
                <a:solidFill>
                  <a:schemeClr val="tx2">
                    <a:lumMod val="75000"/>
                  </a:schemeClr>
                </a:solidFill>
              </a:rPr>
              <a:t>         </a:t>
            </a:r>
            <a:r>
              <a:rPr lang="en-GB" sz="1800" noProof="0" dirty="0">
                <a:solidFill>
                  <a:schemeClr val="tx2">
                    <a:lumMod val="75000"/>
                  </a:schemeClr>
                </a:solidFill>
              </a:rPr>
              <a:t>···</a:t>
            </a:r>
            <a:endParaRPr lang="en-GB" noProof="0" dirty="0"/>
          </a:p>
        </p:txBody>
      </p:sp>
      <p:sp>
        <p:nvSpPr>
          <p:cNvPr id="287" name="Title 1">
            <a:extLst>
              <a:ext uri="{FF2B5EF4-FFF2-40B4-BE49-F238E27FC236}">
                <a16:creationId xmlns:a16="http://schemas.microsoft.com/office/drawing/2014/main" id="{FA1F602C-9576-E47F-143A-7CD1FEA154D2}"/>
              </a:ext>
            </a:extLst>
          </p:cNvPr>
          <p:cNvSpPr txBox="1">
            <a:spLocks/>
          </p:cNvSpPr>
          <p:nvPr/>
        </p:nvSpPr>
        <p:spPr>
          <a:xfrm>
            <a:off x="7303882" y="111142"/>
            <a:ext cx="5881515" cy="36228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noProof="0" dirty="0">
                <a:solidFill>
                  <a:schemeClr val="tx2">
                    <a:lumMod val="75000"/>
                  </a:schemeClr>
                </a:solidFill>
              </a:rPr>
              <a:t>1D Chain Network	3D </a:t>
            </a:r>
            <a:r>
              <a:rPr lang="en-GB" sz="1600" noProof="0" dirty="0" err="1">
                <a:solidFill>
                  <a:schemeClr val="tx2">
                    <a:lumMod val="75000"/>
                  </a:schemeClr>
                </a:solidFill>
              </a:rPr>
              <a:t>Bentheimer</a:t>
            </a:r>
            <a:r>
              <a:rPr lang="en-GB" sz="1600" noProof="0" dirty="0">
                <a:solidFill>
                  <a:schemeClr val="tx2">
                    <a:lumMod val="75000"/>
                  </a:schemeClr>
                </a:solidFill>
              </a:rPr>
              <a:t> Pore Network</a:t>
            </a:r>
          </a:p>
        </p:txBody>
      </p:sp>
    </p:spTree>
    <p:extLst>
      <p:ext uri="{BB962C8B-B14F-4D97-AF65-F5344CB8AC3E}">
        <p14:creationId xmlns:p14="http://schemas.microsoft.com/office/powerpoint/2010/main" val="263709708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F67A3-4486-0196-2D19-B6B153008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ctangle: Rounded Corners 237">
            <a:extLst>
              <a:ext uri="{FF2B5EF4-FFF2-40B4-BE49-F238E27FC236}">
                <a16:creationId xmlns:a16="http://schemas.microsoft.com/office/drawing/2014/main" id="{1CD8E94C-9C93-95BD-1C1B-A7FE0FC17C24}"/>
              </a:ext>
            </a:extLst>
          </p:cNvPr>
          <p:cNvSpPr/>
          <p:nvPr/>
        </p:nvSpPr>
        <p:spPr>
          <a:xfrm>
            <a:off x="4572658" y="3781188"/>
            <a:ext cx="1909861" cy="630124"/>
          </a:xfrm>
          <a:prstGeom prst="roundRect">
            <a:avLst/>
          </a:prstGeom>
          <a:solidFill>
            <a:srgbClr val="F6F7FC"/>
          </a:solidFill>
          <a:ln>
            <a:solidFill>
              <a:srgbClr val="C2D2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id="{A528E1F2-A9EE-844F-B4D4-C4EBBBE94EF2}"/>
              </a:ext>
            </a:extLst>
          </p:cNvPr>
          <p:cNvSpPr/>
          <p:nvPr/>
        </p:nvSpPr>
        <p:spPr>
          <a:xfrm>
            <a:off x="4617703" y="1827534"/>
            <a:ext cx="1909861" cy="495809"/>
          </a:xfrm>
          <a:prstGeom prst="roundRect">
            <a:avLst/>
          </a:prstGeom>
          <a:solidFill>
            <a:srgbClr val="F6F7FC"/>
          </a:solidFill>
          <a:ln>
            <a:solidFill>
              <a:srgbClr val="C2D2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98483489-B75C-1A82-941F-9C6C9D9125B3}"/>
              </a:ext>
            </a:extLst>
          </p:cNvPr>
          <p:cNvSpPr/>
          <p:nvPr/>
        </p:nvSpPr>
        <p:spPr>
          <a:xfrm>
            <a:off x="325800" y="6168659"/>
            <a:ext cx="11674928" cy="534475"/>
          </a:xfrm>
          <a:prstGeom prst="roundRect">
            <a:avLst>
              <a:gd name="adj" fmla="val 36556"/>
            </a:avLst>
          </a:prstGeom>
          <a:solidFill>
            <a:srgbClr val="F6F7FC"/>
          </a:solidFill>
          <a:ln>
            <a:solidFill>
              <a:srgbClr val="C2D2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FC60F9F-AC08-EE9F-2F99-1A511C3DD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898" y="3496126"/>
            <a:ext cx="2020198" cy="348846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GB" sz="1600" b="1" noProof="0" dirty="0">
                <a:solidFill>
                  <a:srgbClr val="0000CD"/>
                </a:solidFill>
              </a:rPr>
              <a:t>Permeability update</a:t>
            </a:r>
          </a:p>
        </p:txBody>
      </p:sp>
      <p:sp>
        <p:nvSpPr>
          <p:cNvPr id="4" name="Subtitle 8">
            <a:extLst>
              <a:ext uri="{FF2B5EF4-FFF2-40B4-BE49-F238E27FC236}">
                <a16:creationId xmlns:a16="http://schemas.microsoft.com/office/drawing/2014/main" id="{D74D5DD2-F754-DB57-024C-ED3C4FB32733}"/>
              </a:ext>
            </a:extLst>
          </p:cNvPr>
          <p:cNvSpPr txBox="1">
            <a:spLocks/>
          </p:cNvSpPr>
          <p:nvPr/>
        </p:nvSpPr>
        <p:spPr>
          <a:xfrm>
            <a:off x="270908" y="464288"/>
            <a:ext cx="11540763" cy="371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noProof="0" dirty="0"/>
              <a:t>Permeability Reduction &amp; Flow Redistribution</a:t>
            </a:r>
            <a:endParaRPr lang="en-GB" noProof="0" dirty="0">
              <a:solidFill>
                <a:srgbClr val="0000CD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202267-6643-C87C-6864-148493EF62A2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noProof="0" dirty="0">
                <a:latin typeface="Arial" panose="020B0604020202020204" pitchFamily="34" charset="0"/>
                <a:ea typeface="Inter Medium" panose="02000503000000020004" pitchFamily="2" charset="0"/>
              </a:rPr>
              <a:t>Section 3. Validation &amp; Results</a:t>
            </a:r>
            <a:endParaRPr lang="en-GB" sz="1200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0EA87E-1C36-0AE0-01A2-1FC69FC83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92" y="1465107"/>
            <a:ext cx="3875460" cy="21530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9E6C2F-2163-A264-9190-5B633947C526}"/>
                  </a:ext>
                </a:extLst>
              </p:cNvPr>
              <p:cNvSpPr txBox="1"/>
              <p:nvPr/>
            </p:nvSpPr>
            <p:spPr>
              <a:xfrm>
                <a:off x="4700320" y="1914205"/>
                <a:ext cx="1711993" cy="317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10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6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GB" sz="16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sz="16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600" noProof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9E6C2F-2163-A264-9190-5B633947C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320" y="1914205"/>
                <a:ext cx="1711993" cy="317003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92AA79-CE97-AA8F-54F6-E4C81F26F63A}"/>
              </a:ext>
            </a:extLst>
          </p:cNvPr>
          <p:cNvCxnSpPr>
            <a:cxnSpLocks/>
          </p:cNvCxnSpPr>
          <p:nvPr/>
        </p:nvCxnSpPr>
        <p:spPr>
          <a:xfrm>
            <a:off x="6838077" y="975917"/>
            <a:ext cx="0" cy="4313572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1A4D66-3024-408E-3D05-2CEBC86AC512}"/>
              </a:ext>
            </a:extLst>
          </p:cNvPr>
          <p:cNvCxnSpPr>
            <a:cxnSpLocks/>
          </p:cNvCxnSpPr>
          <p:nvPr/>
        </p:nvCxnSpPr>
        <p:spPr>
          <a:xfrm>
            <a:off x="4335649" y="975917"/>
            <a:ext cx="0" cy="4358083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DC39640-A389-7804-8016-BB022FD61DDE}"/>
              </a:ext>
            </a:extLst>
          </p:cNvPr>
          <p:cNvSpPr txBox="1"/>
          <p:nvPr/>
        </p:nvSpPr>
        <p:spPr>
          <a:xfrm>
            <a:off x="48745" y="1029469"/>
            <a:ext cx="4188114" cy="340519"/>
          </a:xfrm>
          <a:prstGeom prst="round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bg1"/>
                </a:solidFill>
              </a:rPr>
              <a:t>Mechanism: Salt-Induced Throat Constriction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C63B40-CB0F-972F-6443-424869E465E8}"/>
              </a:ext>
            </a:extLst>
          </p:cNvPr>
          <p:cNvSpPr txBox="1"/>
          <p:nvPr/>
        </p:nvSpPr>
        <p:spPr>
          <a:xfrm>
            <a:off x="4392115" y="1029469"/>
            <a:ext cx="2343277" cy="340519"/>
          </a:xfrm>
          <a:prstGeom prst="round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bg1"/>
                </a:solidFill>
              </a:rPr>
              <a:t>Key Relations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17221-9AC0-49D3-21DC-D82A45C4DBDB}"/>
              </a:ext>
            </a:extLst>
          </p:cNvPr>
          <p:cNvSpPr txBox="1"/>
          <p:nvPr/>
        </p:nvSpPr>
        <p:spPr>
          <a:xfrm>
            <a:off x="6941891" y="1029469"/>
            <a:ext cx="4995009" cy="340519"/>
          </a:xfrm>
          <a:prstGeom prst="roundRect">
            <a:avLst/>
          </a:prstGeom>
          <a:solidFill>
            <a:srgbClr val="000080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noProof="0" dirty="0">
                <a:solidFill>
                  <a:schemeClr val="bg1"/>
                </a:solidFill>
              </a:rPr>
              <a:t>Results: Local Conductance &amp; Permeability Evolution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E6599D-B086-151B-D307-BDD6853AB734}"/>
              </a:ext>
            </a:extLst>
          </p:cNvPr>
          <p:cNvCxnSpPr>
            <a:cxnSpLocks/>
          </p:cNvCxnSpPr>
          <p:nvPr/>
        </p:nvCxnSpPr>
        <p:spPr>
          <a:xfrm>
            <a:off x="4617703" y="3429000"/>
            <a:ext cx="1892099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7AF93F-E7E7-23FF-C00B-BFE34492157B}"/>
              </a:ext>
            </a:extLst>
          </p:cNvPr>
          <p:cNvCxnSpPr>
            <a:cxnSpLocks/>
          </p:cNvCxnSpPr>
          <p:nvPr/>
        </p:nvCxnSpPr>
        <p:spPr>
          <a:xfrm>
            <a:off x="7133925" y="3664912"/>
            <a:ext cx="4732638" cy="0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4E87498C-F2D5-847E-79E7-F17DA487D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92" y="3765791"/>
            <a:ext cx="3951187" cy="21951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8B7F24-7D8F-FC91-96E6-19116240455A}"/>
              </a:ext>
            </a:extLst>
          </p:cNvPr>
          <p:cNvSpPr txBox="1"/>
          <p:nvPr/>
        </p:nvSpPr>
        <p:spPr>
          <a:xfrm>
            <a:off x="4450679" y="1525798"/>
            <a:ext cx="2400515" cy="38840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600" b="1" noProof="0" dirty="0">
                <a:solidFill>
                  <a:srgbClr val="0000CD"/>
                </a:solidFill>
              </a:rPr>
              <a:t>Conductance reduction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C25A8FB-D84E-6B44-D11A-88808484532E}"/>
                  </a:ext>
                </a:extLst>
              </p:cNvPr>
              <p:cNvSpPr txBox="1"/>
              <p:nvPr/>
            </p:nvSpPr>
            <p:spPr>
              <a:xfrm>
                <a:off x="4688164" y="3762060"/>
                <a:ext cx="1839400" cy="771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noProof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sz="1600" b="0" i="1" noProof="0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16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6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16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6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6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6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b="0" i="1" noProof="0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GB" sz="1600" b="0" i="1" noProof="0" smtClean="0">
                                          <a:latin typeface="Cambria Math" panose="02040503050406030204" pitchFamily="18" charset="0"/>
                                        </a:rPr>
                                        <m:t>𝑛𝑒𝑤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16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b="0" i="1" noProof="0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GB" sz="1600" b="0" i="1" noProof="0" smtClean="0">
                                          <a:latin typeface="Cambria Math" panose="02040503050406030204" pitchFamily="18" charset="0"/>
                                        </a:rPr>
                                        <m:t>𝑜𝑙𝑑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16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600" noProof="0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C25A8FB-D84E-6B44-D11A-888084845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164" y="3762060"/>
                <a:ext cx="1839400" cy="7711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F776831-3BF7-42F6-3DC0-582491EEE154}"/>
              </a:ext>
            </a:extLst>
          </p:cNvPr>
          <p:cNvSpPr txBox="1">
            <a:spLocks/>
          </p:cNvSpPr>
          <p:nvPr/>
        </p:nvSpPr>
        <p:spPr>
          <a:xfrm>
            <a:off x="10886081" y="4466792"/>
            <a:ext cx="1187466" cy="9640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noProof="0" dirty="0"/>
              <a:t>Only modest permeability reduction </a:t>
            </a:r>
            <a:r>
              <a:rPr lang="en-GB" sz="1400" b="1" noProof="0" dirty="0">
                <a:solidFill>
                  <a:srgbClr val="0000CD"/>
                </a:solidFill>
              </a:rPr>
              <a:t>(~1%)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AD4A350-3936-0FE0-EDCE-BC851945B747}"/>
              </a:ext>
            </a:extLst>
          </p:cNvPr>
          <p:cNvSpPr txBox="1">
            <a:spLocks/>
          </p:cNvSpPr>
          <p:nvPr/>
        </p:nvSpPr>
        <p:spPr>
          <a:xfrm>
            <a:off x="10886081" y="2036910"/>
            <a:ext cx="1305891" cy="10297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noProof="0" dirty="0"/>
              <a:t>Spatially heterogeneous conductance changes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B63E3A-BDF1-374E-14CB-B8AEFC8BE128}"/>
              </a:ext>
            </a:extLst>
          </p:cNvPr>
          <p:cNvSpPr txBox="1"/>
          <p:nvPr/>
        </p:nvSpPr>
        <p:spPr>
          <a:xfrm>
            <a:off x="4485580" y="2350301"/>
            <a:ext cx="2352497" cy="8904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GB" sz="1200" noProof="0" dirty="0"/>
              <a:t>g</a:t>
            </a:r>
            <a:r>
              <a:rPr lang="en-GB" sz="1200" baseline="-25000" noProof="0" dirty="0"/>
              <a:t>0</a:t>
            </a:r>
            <a:r>
              <a:rPr lang="en-GB" sz="1200" noProof="0" dirty="0"/>
              <a:t>: initial throat conductance</a:t>
            </a:r>
          </a:p>
          <a:p>
            <a:pPr>
              <a:spcAft>
                <a:spcPts val="600"/>
              </a:spcAft>
            </a:pPr>
            <a:r>
              <a:rPr lang="en-GB" sz="1200" noProof="0" dirty="0"/>
              <a:t>g</a:t>
            </a:r>
            <a:r>
              <a:rPr lang="en-GB" sz="1200" noProof="0" dirty="0">
                <a:solidFill>
                  <a:schemeClr val="tx1"/>
                </a:solidFill>
              </a:rPr>
              <a:t>: current throat conductance</a:t>
            </a:r>
          </a:p>
          <a:p>
            <a:pPr>
              <a:spcAft>
                <a:spcPts val="600"/>
              </a:spcAft>
            </a:pPr>
            <a:r>
              <a:rPr lang="en-GB" sz="1200" noProof="0" dirty="0"/>
              <a:t>f</a:t>
            </a:r>
            <a:r>
              <a:rPr lang="en-GB" sz="1200" baseline="-25000" noProof="0" dirty="0"/>
              <a:t>s</a:t>
            </a:r>
            <a:r>
              <a:rPr lang="en-GB" sz="1200" noProof="0" dirty="0"/>
              <a:t>: local precipitated salt fraction (cross-sectional area ratio)</a:t>
            </a:r>
            <a:endParaRPr lang="en-GB" sz="1200" noProof="0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DD0AF4-3815-ECE0-EF87-DC527D5CF57B}"/>
              </a:ext>
            </a:extLst>
          </p:cNvPr>
          <p:cNvSpPr txBox="1"/>
          <p:nvPr/>
        </p:nvSpPr>
        <p:spPr>
          <a:xfrm>
            <a:off x="4523445" y="4433273"/>
            <a:ext cx="2164702" cy="8562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GB" sz="1200" noProof="0" dirty="0"/>
              <a:t>k</a:t>
            </a:r>
            <a:r>
              <a:rPr lang="en-GB" sz="1200" baseline="-25000" noProof="0" dirty="0"/>
              <a:t>0</a:t>
            </a:r>
            <a:r>
              <a:rPr lang="en-GB" sz="1200" noProof="0" dirty="0"/>
              <a:t>: initial permeability</a:t>
            </a:r>
          </a:p>
          <a:p>
            <a:pPr>
              <a:spcAft>
                <a:spcPts val="600"/>
              </a:spcAft>
            </a:pPr>
            <a:r>
              <a:rPr lang="en-GB" sz="1200" noProof="0" dirty="0" err="1"/>
              <a:t>r</a:t>
            </a:r>
            <a:r>
              <a:rPr lang="en-GB" sz="1200" baseline="-25000" noProof="0" dirty="0" err="1"/>
              <a:t>old</a:t>
            </a:r>
            <a:r>
              <a:rPr lang="en-GB" sz="1200" noProof="0" dirty="0">
                <a:solidFill>
                  <a:schemeClr val="tx1"/>
                </a:solidFill>
              </a:rPr>
              <a:t>: original pore / throat radius</a:t>
            </a:r>
          </a:p>
          <a:p>
            <a:pPr>
              <a:spcAft>
                <a:spcPts val="600"/>
              </a:spcAft>
            </a:pPr>
            <a:r>
              <a:rPr lang="en-GB" sz="1200" noProof="0" dirty="0" err="1"/>
              <a:t>r</a:t>
            </a:r>
            <a:r>
              <a:rPr lang="en-GB" sz="1200" baseline="-25000" noProof="0" dirty="0" err="1"/>
              <a:t>new</a:t>
            </a:r>
            <a:r>
              <a:rPr lang="en-GB" sz="1200" noProof="0" dirty="0"/>
              <a:t>: updated effective radius</a:t>
            </a:r>
            <a:endParaRPr lang="en-GB" sz="1200" noProof="0" dirty="0">
              <a:solidFill>
                <a:schemeClr val="tx1"/>
              </a:solidFill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5E9A6D53-950E-1FCF-5C3A-0474D567CA91}"/>
              </a:ext>
            </a:extLst>
          </p:cNvPr>
          <p:cNvGrpSpPr/>
          <p:nvPr/>
        </p:nvGrpSpPr>
        <p:grpSpPr>
          <a:xfrm>
            <a:off x="246011" y="1618157"/>
            <a:ext cx="1652002" cy="465707"/>
            <a:chOff x="447674" y="1867248"/>
            <a:chExt cx="1652002" cy="465707"/>
          </a:xfrm>
        </p:grpSpPr>
        <p:sp>
          <p:nvSpPr>
            <p:cNvPr id="150" name="Minus Sign 149">
              <a:extLst>
                <a:ext uri="{FF2B5EF4-FFF2-40B4-BE49-F238E27FC236}">
                  <a16:creationId xmlns:a16="http://schemas.microsoft.com/office/drawing/2014/main" id="{27F2C75C-9541-75D0-E918-E2E21D6CC74B}"/>
                </a:ext>
              </a:extLst>
            </p:cNvPr>
            <p:cNvSpPr/>
            <p:nvPr/>
          </p:nvSpPr>
          <p:spPr>
            <a:xfrm>
              <a:off x="447674" y="1867248"/>
              <a:ext cx="1645444" cy="465707"/>
            </a:xfrm>
            <a:prstGeom prst="mathMinus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07CFDCC-B14A-B105-EE85-7A6620788DF1}"/>
                </a:ext>
              </a:extLst>
            </p:cNvPr>
            <p:cNvSpPr/>
            <p:nvPr/>
          </p:nvSpPr>
          <p:spPr>
            <a:xfrm>
              <a:off x="486561" y="1867249"/>
              <a:ext cx="427839" cy="418752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00DC6817-1DC7-BFE4-CFD9-5E4A1A4A94AD}"/>
                </a:ext>
              </a:extLst>
            </p:cNvPr>
            <p:cNvSpPr/>
            <p:nvPr/>
          </p:nvSpPr>
          <p:spPr>
            <a:xfrm>
              <a:off x="1671837" y="1867249"/>
              <a:ext cx="427839" cy="418752"/>
            </a:xfrm>
            <a:prstGeom prst="ellipse">
              <a:avLst/>
            </a:prstGeom>
            <a:solidFill>
              <a:srgbClr val="035AB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C4C34BCB-8B39-EEA9-9EEE-9FF15F39A517}"/>
              </a:ext>
            </a:extLst>
          </p:cNvPr>
          <p:cNvSpPr txBox="1"/>
          <p:nvPr/>
        </p:nvSpPr>
        <p:spPr>
          <a:xfrm>
            <a:off x="2243837" y="2384447"/>
            <a:ext cx="202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/>
              <a:t>Salt precipitation</a:t>
            </a:r>
          </a:p>
          <a:p>
            <a:r>
              <a:rPr lang="en-GB" sz="1400" noProof="0" dirty="0"/>
              <a:t>Salt accumulates on pore / throat surfaces</a:t>
            </a:r>
            <a:endParaRPr lang="en-GB" sz="1400" baseline="-25000" noProof="0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4535455-BD40-D61A-5990-B695317780C0}"/>
              </a:ext>
            </a:extLst>
          </p:cNvPr>
          <p:cNvSpPr txBox="1"/>
          <p:nvPr/>
        </p:nvSpPr>
        <p:spPr>
          <a:xfrm>
            <a:off x="2241954" y="4147614"/>
            <a:ext cx="22527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/>
              <a:t>Conductance reduction &amp; flow update</a:t>
            </a:r>
          </a:p>
          <a:p>
            <a:r>
              <a:rPr lang="en-GB" sz="1400" noProof="0" dirty="0"/>
              <a:t>Lower conductance g</a:t>
            </a:r>
          </a:p>
          <a:p>
            <a:r>
              <a:rPr lang="en-GB" sz="1400" noProof="0" dirty="0"/>
              <a:t>Recompute flow field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6C28EFE-F2B0-0656-4BFA-8A8E2994535D}"/>
              </a:ext>
            </a:extLst>
          </p:cNvPr>
          <p:cNvSpPr txBox="1"/>
          <p:nvPr/>
        </p:nvSpPr>
        <p:spPr>
          <a:xfrm>
            <a:off x="2244830" y="3286189"/>
            <a:ext cx="17579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/>
              <a:t>Radius reduction</a:t>
            </a:r>
          </a:p>
          <a:p>
            <a:r>
              <a:rPr lang="en-GB" sz="1400" noProof="0" dirty="0"/>
              <a:t>Effective radius </a:t>
            </a:r>
            <a:r>
              <a:rPr lang="en-GB" sz="1400" noProof="0" dirty="0" err="1"/>
              <a:t>r</a:t>
            </a:r>
            <a:r>
              <a:rPr lang="en-GB" sz="1400" baseline="-25000" noProof="0" dirty="0" err="1"/>
              <a:t>new</a:t>
            </a:r>
            <a:r>
              <a:rPr lang="en-GB" sz="1400" noProof="0" dirty="0"/>
              <a:t> </a:t>
            </a:r>
          </a:p>
          <a:p>
            <a:r>
              <a:rPr lang="en-GB" sz="1400" noProof="0" dirty="0"/>
              <a:t>( &lt;r</a:t>
            </a:r>
            <a:r>
              <a:rPr lang="en-GB" sz="1400" baseline="-25000" noProof="0" dirty="0"/>
              <a:t>0 </a:t>
            </a:r>
            <a:r>
              <a:rPr lang="en-GB" sz="1400" noProof="0" dirty="0"/>
              <a:t>)</a:t>
            </a:r>
            <a:endParaRPr lang="en-GB" sz="1400" baseline="-25000" noProof="0" dirty="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A463338C-11BA-28C6-21D7-CEDCBA00D6CB}"/>
              </a:ext>
            </a:extLst>
          </p:cNvPr>
          <p:cNvSpPr txBox="1"/>
          <p:nvPr/>
        </p:nvSpPr>
        <p:spPr>
          <a:xfrm>
            <a:off x="2247409" y="1499906"/>
            <a:ext cx="2027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noProof="0" dirty="0"/>
              <a:t>Clean pore-throat</a:t>
            </a:r>
          </a:p>
          <a:p>
            <a:r>
              <a:rPr lang="en-GB" sz="1400" noProof="0" dirty="0"/>
              <a:t>Initial radius r</a:t>
            </a:r>
            <a:r>
              <a:rPr lang="en-GB" sz="1400" baseline="-25000" noProof="0" dirty="0"/>
              <a:t>0</a:t>
            </a:r>
          </a:p>
          <a:p>
            <a:r>
              <a:rPr lang="en-GB" sz="1400" noProof="0" dirty="0"/>
              <a:t>Conductance g</a:t>
            </a:r>
            <a:r>
              <a:rPr lang="en-GB" sz="1400" baseline="-25000" noProof="0" dirty="0"/>
              <a:t>0</a:t>
            </a: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50A33378-3DE0-DF1D-8C7A-DC294DB4ACA6}"/>
              </a:ext>
            </a:extLst>
          </p:cNvPr>
          <p:cNvGrpSpPr/>
          <p:nvPr/>
        </p:nvGrpSpPr>
        <p:grpSpPr>
          <a:xfrm>
            <a:off x="246011" y="2455761"/>
            <a:ext cx="1652002" cy="465707"/>
            <a:chOff x="248377" y="2775867"/>
            <a:chExt cx="1652002" cy="465707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3E29687B-BF75-B2E1-FE4D-BE13CACB3186}"/>
                </a:ext>
              </a:extLst>
            </p:cNvPr>
            <p:cNvGrpSpPr/>
            <p:nvPr/>
          </p:nvGrpSpPr>
          <p:grpSpPr>
            <a:xfrm>
              <a:off x="248377" y="2775867"/>
              <a:ext cx="1652002" cy="465707"/>
              <a:chOff x="447674" y="1867248"/>
              <a:chExt cx="1652002" cy="465707"/>
            </a:xfrm>
          </p:grpSpPr>
          <p:sp>
            <p:nvSpPr>
              <p:cNvPr id="154" name="Minus Sign 153">
                <a:extLst>
                  <a:ext uri="{FF2B5EF4-FFF2-40B4-BE49-F238E27FC236}">
                    <a16:creationId xmlns:a16="http://schemas.microsoft.com/office/drawing/2014/main" id="{2346BC28-E0D5-528A-6131-F0F20B3A646E}"/>
                  </a:ext>
                </a:extLst>
              </p:cNvPr>
              <p:cNvSpPr/>
              <p:nvPr/>
            </p:nvSpPr>
            <p:spPr>
              <a:xfrm>
                <a:off x="447674" y="1867248"/>
                <a:ext cx="1645444" cy="465707"/>
              </a:xfrm>
              <a:prstGeom prst="mathMinus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CD26835-1278-ADE6-6548-CEBB88781255}"/>
                  </a:ext>
                </a:extLst>
              </p:cNvPr>
              <p:cNvSpPr/>
              <p:nvPr/>
            </p:nvSpPr>
            <p:spPr>
              <a:xfrm>
                <a:off x="486561" y="1867249"/>
                <a:ext cx="427839" cy="41875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92BF208F-13E6-801D-B159-6E3AA9CDAE3D}"/>
                  </a:ext>
                </a:extLst>
              </p:cNvPr>
              <p:cNvSpPr/>
              <p:nvPr/>
            </p:nvSpPr>
            <p:spPr>
              <a:xfrm>
                <a:off x="1671837" y="1867249"/>
                <a:ext cx="427839" cy="418752"/>
              </a:xfrm>
              <a:prstGeom prst="ellipse">
                <a:avLst/>
              </a:prstGeom>
              <a:solidFill>
                <a:srgbClr val="035AB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64EF334A-CA1B-ED71-FBEC-F04F3D051C04}"/>
                </a:ext>
              </a:extLst>
            </p:cNvPr>
            <p:cNvSpPr/>
            <p:nvPr/>
          </p:nvSpPr>
          <p:spPr>
            <a:xfrm>
              <a:off x="538645" y="2935705"/>
              <a:ext cx="45719" cy="45719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1C2393B-749B-5B6D-9230-89D0D38F52CB}"/>
                </a:ext>
              </a:extLst>
            </p:cNvPr>
            <p:cNvSpPr/>
            <p:nvPr/>
          </p:nvSpPr>
          <p:spPr>
            <a:xfrm>
              <a:off x="733563" y="2981424"/>
              <a:ext cx="45719" cy="45719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1CC63294-2E53-E579-419A-B5E2D9DB1D14}"/>
                </a:ext>
              </a:extLst>
            </p:cNvPr>
            <p:cNvSpPr/>
            <p:nvPr/>
          </p:nvSpPr>
          <p:spPr>
            <a:xfrm>
              <a:off x="826660" y="3004283"/>
              <a:ext cx="45719" cy="45719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2D330D3C-735E-DC0C-576B-05E9A120E884}"/>
                </a:ext>
              </a:extLst>
            </p:cNvPr>
            <p:cNvSpPr/>
            <p:nvPr/>
          </p:nvSpPr>
          <p:spPr>
            <a:xfrm>
              <a:off x="932541" y="2981424"/>
              <a:ext cx="45719" cy="45719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F97EBA70-56B8-65D5-0BDA-20BEC8F04C37}"/>
                </a:ext>
              </a:extLst>
            </p:cNvPr>
            <p:cNvSpPr/>
            <p:nvPr/>
          </p:nvSpPr>
          <p:spPr>
            <a:xfrm>
              <a:off x="1022269" y="3004283"/>
              <a:ext cx="45719" cy="45719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643894D9-1CB9-D3FE-A307-1AEC44E8BD4F}"/>
                </a:ext>
              </a:extLst>
            </p:cNvPr>
            <p:cNvSpPr/>
            <p:nvPr/>
          </p:nvSpPr>
          <p:spPr>
            <a:xfrm>
              <a:off x="1122693" y="2981424"/>
              <a:ext cx="45719" cy="45719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69A3913D-D968-E72C-33DB-3E4189ED4776}"/>
                </a:ext>
              </a:extLst>
            </p:cNvPr>
            <p:cNvSpPr/>
            <p:nvPr/>
          </p:nvSpPr>
          <p:spPr>
            <a:xfrm>
              <a:off x="1213939" y="3004283"/>
              <a:ext cx="45719" cy="45719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27CCED09-7BC0-AC5B-C483-A8498144AA42}"/>
                </a:ext>
              </a:extLst>
            </p:cNvPr>
            <p:cNvSpPr/>
            <p:nvPr/>
          </p:nvSpPr>
          <p:spPr>
            <a:xfrm>
              <a:off x="1317976" y="2981423"/>
              <a:ext cx="45719" cy="45719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2FB98133-6A40-9156-C3A8-AA725DABC3EC}"/>
                </a:ext>
              </a:extLst>
            </p:cNvPr>
            <p:cNvSpPr/>
            <p:nvPr/>
          </p:nvSpPr>
          <p:spPr>
            <a:xfrm>
              <a:off x="1405074" y="3004282"/>
              <a:ext cx="45719" cy="45719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07E60382-EA6E-8A2B-7A22-19A69E888A02}"/>
                </a:ext>
              </a:extLst>
            </p:cNvPr>
            <p:cNvSpPr/>
            <p:nvPr/>
          </p:nvSpPr>
          <p:spPr>
            <a:xfrm>
              <a:off x="1739974" y="3086984"/>
              <a:ext cx="45719" cy="45719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E0508341-8899-6B4B-697C-83BDEDED6680}"/>
                </a:ext>
              </a:extLst>
            </p:cNvPr>
            <p:cNvSpPr/>
            <p:nvPr/>
          </p:nvSpPr>
          <p:spPr>
            <a:xfrm>
              <a:off x="343755" y="3050001"/>
              <a:ext cx="45719" cy="45719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C82882C-C903-A38D-0255-91972AAAE095}"/>
                </a:ext>
              </a:extLst>
            </p:cNvPr>
            <p:cNvSpPr/>
            <p:nvPr/>
          </p:nvSpPr>
          <p:spPr>
            <a:xfrm>
              <a:off x="1807047" y="2919115"/>
              <a:ext cx="45719" cy="45719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6A4E03CE-4E6E-BBC7-8DD6-BF782F2DF8C7}"/>
              </a:ext>
            </a:extLst>
          </p:cNvPr>
          <p:cNvGrpSpPr/>
          <p:nvPr/>
        </p:nvGrpSpPr>
        <p:grpSpPr>
          <a:xfrm>
            <a:off x="234934" y="3409289"/>
            <a:ext cx="1652002" cy="465707"/>
            <a:chOff x="310775" y="3585770"/>
            <a:chExt cx="1652002" cy="465707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80826FC-DE9F-A3E0-C917-341F7E1376F5}"/>
                </a:ext>
              </a:extLst>
            </p:cNvPr>
            <p:cNvGrpSpPr/>
            <p:nvPr/>
          </p:nvGrpSpPr>
          <p:grpSpPr>
            <a:xfrm>
              <a:off x="310775" y="3585770"/>
              <a:ext cx="1652002" cy="465707"/>
              <a:chOff x="447674" y="1867248"/>
              <a:chExt cx="1652002" cy="465707"/>
            </a:xfrm>
          </p:grpSpPr>
          <p:sp>
            <p:nvSpPr>
              <p:cNvPr id="158" name="Minus Sign 157">
                <a:extLst>
                  <a:ext uri="{FF2B5EF4-FFF2-40B4-BE49-F238E27FC236}">
                    <a16:creationId xmlns:a16="http://schemas.microsoft.com/office/drawing/2014/main" id="{2066682D-D803-A841-7346-C88188C842B1}"/>
                  </a:ext>
                </a:extLst>
              </p:cNvPr>
              <p:cNvSpPr/>
              <p:nvPr/>
            </p:nvSpPr>
            <p:spPr>
              <a:xfrm>
                <a:off x="447674" y="1867248"/>
                <a:ext cx="1645444" cy="465707"/>
              </a:xfrm>
              <a:prstGeom prst="mathMinus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DE4A5E8-3E73-1733-6B3E-3AE2D755BE82}"/>
                  </a:ext>
                </a:extLst>
              </p:cNvPr>
              <p:cNvSpPr/>
              <p:nvPr/>
            </p:nvSpPr>
            <p:spPr>
              <a:xfrm>
                <a:off x="486561" y="1867249"/>
                <a:ext cx="427839" cy="41875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2D46D79F-DC6B-5C81-706F-7C33221EFCC7}"/>
                  </a:ext>
                </a:extLst>
              </p:cNvPr>
              <p:cNvSpPr/>
              <p:nvPr/>
            </p:nvSpPr>
            <p:spPr>
              <a:xfrm>
                <a:off x="1671837" y="1867249"/>
                <a:ext cx="427839" cy="418752"/>
              </a:xfrm>
              <a:prstGeom prst="ellipse">
                <a:avLst/>
              </a:prstGeom>
              <a:solidFill>
                <a:srgbClr val="035AB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F8C4F1B-366E-9821-C79E-AE8A845481E7}"/>
                </a:ext>
              </a:extLst>
            </p:cNvPr>
            <p:cNvSpPr/>
            <p:nvPr/>
          </p:nvSpPr>
          <p:spPr>
            <a:xfrm rot="178351">
              <a:off x="818316" y="3822167"/>
              <a:ext cx="135865" cy="49836"/>
            </a:xfrm>
            <a:custGeom>
              <a:avLst/>
              <a:gdLst>
                <a:gd name="csX0" fmla="*/ 1190 w 82290"/>
                <a:gd name="csY0" fmla="*/ 36495 h 37253"/>
                <a:gd name="csX1" fmla="*/ 36671 w 82290"/>
                <a:gd name="csY1" fmla="*/ 32440 h 37253"/>
                <a:gd name="csX2" fmla="*/ 81276 w 82290"/>
                <a:gd name="csY2" fmla="*/ 30413 h 37253"/>
                <a:gd name="csX3" fmla="*/ 82290 w 82290"/>
                <a:gd name="csY3" fmla="*/ 27371 h 37253"/>
                <a:gd name="csX4" fmla="*/ 79249 w 82290"/>
                <a:gd name="csY4" fmla="*/ 22303 h 37253"/>
                <a:gd name="csX5" fmla="*/ 75194 w 82290"/>
                <a:gd name="csY5" fmla="*/ 17234 h 37253"/>
                <a:gd name="csX6" fmla="*/ 73166 w 82290"/>
                <a:gd name="csY6" fmla="*/ 13179 h 37253"/>
                <a:gd name="csX7" fmla="*/ 70125 w 82290"/>
                <a:gd name="csY7" fmla="*/ 10138 h 37253"/>
                <a:gd name="csX8" fmla="*/ 63029 w 82290"/>
                <a:gd name="csY8" fmla="*/ 2028 h 37253"/>
                <a:gd name="csX9" fmla="*/ 56946 w 82290"/>
                <a:gd name="csY9" fmla="*/ 0 h 37253"/>
                <a:gd name="csX10" fmla="*/ 42754 w 82290"/>
                <a:gd name="csY10" fmla="*/ 4055 h 37253"/>
                <a:gd name="csX11" fmla="*/ 38699 w 82290"/>
                <a:gd name="csY11" fmla="*/ 9124 h 37253"/>
                <a:gd name="csX12" fmla="*/ 37685 w 82290"/>
                <a:gd name="csY12" fmla="*/ 14193 h 37253"/>
                <a:gd name="csX13" fmla="*/ 32616 w 82290"/>
                <a:gd name="csY13" fmla="*/ 21289 h 37253"/>
                <a:gd name="csX14" fmla="*/ 8286 w 82290"/>
                <a:gd name="csY14" fmla="*/ 16220 h 37253"/>
                <a:gd name="csX15" fmla="*/ 1190 w 82290"/>
                <a:gd name="csY15" fmla="*/ 36495 h 372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82290" h="37253">
                  <a:moveTo>
                    <a:pt x="1190" y="36495"/>
                  </a:moveTo>
                  <a:cubicBezTo>
                    <a:pt x="5921" y="39198"/>
                    <a:pt x="24859" y="33917"/>
                    <a:pt x="36671" y="32440"/>
                  </a:cubicBezTo>
                  <a:cubicBezTo>
                    <a:pt x="53496" y="33113"/>
                    <a:pt x="65206" y="35234"/>
                    <a:pt x="81276" y="30413"/>
                  </a:cubicBezTo>
                  <a:cubicBezTo>
                    <a:pt x="82300" y="30106"/>
                    <a:pt x="81952" y="28385"/>
                    <a:pt x="82290" y="27371"/>
                  </a:cubicBezTo>
                  <a:cubicBezTo>
                    <a:pt x="81276" y="25682"/>
                    <a:pt x="80379" y="23917"/>
                    <a:pt x="79249" y="22303"/>
                  </a:cubicBezTo>
                  <a:cubicBezTo>
                    <a:pt x="78008" y="20530"/>
                    <a:pt x="76394" y="19034"/>
                    <a:pt x="75194" y="17234"/>
                  </a:cubicBezTo>
                  <a:cubicBezTo>
                    <a:pt x="74356" y="15977"/>
                    <a:pt x="74044" y="14409"/>
                    <a:pt x="73166" y="13179"/>
                  </a:cubicBezTo>
                  <a:cubicBezTo>
                    <a:pt x="72333" y="12013"/>
                    <a:pt x="71058" y="11226"/>
                    <a:pt x="70125" y="10138"/>
                  </a:cubicBezTo>
                  <a:cubicBezTo>
                    <a:pt x="67980" y="7635"/>
                    <a:pt x="65967" y="3791"/>
                    <a:pt x="63029" y="2028"/>
                  </a:cubicBezTo>
                  <a:cubicBezTo>
                    <a:pt x="61196" y="928"/>
                    <a:pt x="58974" y="676"/>
                    <a:pt x="56946" y="0"/>
                  </a:cubicBezTo>
                  <a:cubicBezTo>
                    <a:pt x="51713" y="748"/>
                    <a:pt x="47296" y="752"/>
                    <a:pt x="42754" y="4055"/>
                  </a:cubicBezTo>
                  <a:cubicBezTo>
                    <a:pt x="41004" y="5328"/>
                    <a:pt x="40051" y="7434"/>
                    <a:pt x="38699" y="9124"/>
                  </a:cubicBezTo>
                  <a:cubicBezTo>
                    <a:pt x="38361" y="10814"/>
                    <a:pt x="38325" y="12593"/>
                    <a:pt x="37685" y="14193"/>
                  </a:cubicBezTo>
                  <a:cubicBezTo>
                    <a:pt x="36115" y="18118"/>
                    <a:pt x="35085" y="18820"/>
                    <a:pt x="32616" y="21289"/>
                  </a:cubicBezTo>
                  <a:cubicBezTo>
                    <a:pt x="25545" y="20646"/>
                    <a:pt x="14371" y="20403"/>
                    <a:pt x="8286" y="16220"/>
                  </a:cubicBezTo>
                  <a:cubicBezTo>
                    <a:pt x="7289" y="15535"/>
                    <a:pt x="-3541" y="33792"/>
                    <a:pt x="1190" y="36495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BD60D118-8293-DB77-2D70-CAC5D84A49AE}"/>
                </a:ext>
              </a:extLst>
            </p:cNvPr>
            <p:cNvSpPr/>
            <p:nvPr/>
          </p:nvSpPr>
          <p:spPr>
            <a:xfrm rot="178351">
              <a:off x="1392041" y="3822112"/>
              <a:ext cx="135865" cy="49836"/>
            </a:xfrm>
            <a:custGeom>
              <a:avLst/>
              <a:gdLst>
                <a:gd name="csX0" fmla="*/ 1190 w 82290"/>
                <a:gd name="csY0" fmla="*/ 36495 h 37253"/>
                <a:gd name="csX1" fmla="*/ 36671 w 82290"/>
                <a:gd name="csY1" fmla="*/ 32440 h 37253"/>
                <a:gd name="csX2" fmla="*/ 81276 w 82290"/>
                <a:gd name="csY2" fmla="*/ 30413 h 37253"/>
                <a:gd name="csX3" fmla="*/ 82290 w 82290"/>
                <a:gd name="csY3" fmla="*/ 27371 h 37253"/>
                <a:gd name="csX4" fmla="*/ 79249 w 82290"/>
                <a:gd name="csY4" fmla="*/ 22303 h 37253"/>
                <a:gd name="csX5" fmla="*/ 75194 w 82290"/>
                <a:gd name="csY5" fmla="*/ 17234 h 37253"/>
                <a:gd name="csX6" fmla="*/ 73166 w 82290"/>
                <a:gd name="csY6" fmla="*/ 13179 h 37253"/>
                <a:gd name="csX7" fmla="*/ 70125 w 82290"/>
                <a:gd name="csY7" fmla="*/ 10138 h 37253"/>
                <a:gd name="csX8" fmla="*/ 63029 w 82290"/>
                <a:gd name="csY8" fmla="*/ 2028 h 37253"/>
                <a:gd name="csX9" fmla="*/ 56946 w 82290"/>
                <a:gd name="csY9" fmla="*/ 0 h 37253"/>
                <a:gd name="csX10" fmla="*/ 42754 w 82290"/>
                <a:gd name="csY10" fmla="*/ 4055 h 37253"/>
                <a:gd name="csX11" fmla="*/ 38699 w 82290"/>
                <a:gd name="csY11" fmla="*/ 9124 h 37253"/>
                <a:gd name="csX12" fmla="*/ 37685 w 82290"/>
                <a:gd name="csY12" fmla="*/ 14193 h 37253"/>
                <a:gd name="csX13" fmla="*/ 32616 w 82290"/>
                <a:gd name="csY13" fmla="*/ 21289 h 37253"/>
                <a:gd name="csX14" fmla="*/ 8286 w 82290"/>
                <a:gd name="csY14" fmla="*/ 16220 h 37253"/>
                <a:gd name="csX15" fmla="*/ 1190 w 82290"/>
                <a:gd name="csY15" fmla="*/ 36495 h 372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</a:cxnLst>
              <a:rect l="l" t="t" r="r" b="b"/>
              <a:pathLst>
                <a:path w="82290" h="37253">
                  <a:moveTo>
                    <a:pt x="1190" y="36495"/>
                  </a:moveTo>
                  <a:cubicBezTo>
                    <a:pt x="5921" y="39198"/>
                    <a:pt x="24859" y="33917"/>
                    <a:pt x="36671" y="32440"/>
                  </a:cubicBezTo>
                  <a:cubicBezTo>
                    <a:pt x="53496" y="33113"/>
                    <a:pt x="65206" y="35234"/>
                    <a:pt x="81276" y="30413"/>
                  </a:cubicBezTo>
                  <a:cubicBezTo>
                    <a:pt x="82300" y="30106"/>
                    <a:pt x="81952" y="28385"/>
                    <a:pt x="82290" y="27371"/>
                  </a:cubicBezTo>
                  <a:cubicBezTo>
                    <a:pt x="81276" y="25682"/>
                    <a:pt x="80379" y="23917"/>
                    <a:pt x="79249" y="22303"/>
                  </a:cubicBezTo>
                  <a:cubicBezTo>
                    <a:pt x="78008" y="20530"/>
                    <a:pt x="76394" y="19034"/>
                    <a:pt x="75194" y="17234"/>
                  </a:cubicBezTo>
                  <a:cubicBezTo>
                    <a:pt x="74356" y="15977"/>
                    <a:pt x="74044" y="14409"/>
                    <a:pt x="73166" y="13179"/>
                  </a:cubicBezTo>
                  <a:cubicBezTo>
                    <a:pt x="72333" y="12013"/>
                    <a:pt x="71058" y="11226"/>
                    <a:pt x="70125" y="10138"/>
                  </a:cubicBezTo>
                  <a:cubicBezTo>
                    <a:pt x="67980" y="7635"/>
                    <a:pt x="65967" y="3791"/>
                    <a:pt x="63029" y="2028"/>
                  </a:cubicBezTo>
                  <a:cubicBezTo>
                    <a:pt x="61196" y="928"/>
                    <a:pt x="58974" y="676"/>
                    <a:pt x="56946" y="0"/>
                  </a:cubicBezTo>
                  <a:cubicBezTo>
                    <a:pt x="51713" y="748"/>
                    <a:pt x="47296" y="752"/>
                    <a:pt x="42754" y="4055"/>
                  </a:cubicBezTo>
                  <a:cubicBezTo>
                    <a:pt x="41004" y="5328"/>
                    <a:pt x="40051" y="7434"/>
                    <a:pt x="38699" y="9124"/>
                  </a:cubicBezTo>
                  <a:cubicBezTo>
                    <a:pt x="38361" y="10814"/>
                    <a:pt x="38325" y="12593"/>
                    <a:pt x="37685" y="14193"/>
                  </a:cubicBezTo>
                  <a:cubicBezTo>
                    <a:pt x="36115" y="18118"/>
                    <a:pt x="35085" y="18820"/>
                    <a:pt x="32616" y="21289"/>
                  </a:cubicBezTo>
                  <a:cubicBezTo>
                    <a:pt x="25545" y="20646"/>
                    <a:pt x="14371" y="20403"/>
                    <a:pt x="8286" y="16220"/>
                  </a:cubicBezTo>
                  <a:cubicBezTo>
                    <a:pt x="7289" y="15535"/>
                    <a:pt x="-3541" y="33792"/>
                    <a:pt x="1190" y="36495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3FA60D9-17ED-D06D-7E78-D01EAC80660D}"/>
                </a:ext>
              </a:extLst>
            </p:cNvPr>
            <p:cNvSpPr/>
            <p:nvPr/>
          </p:nvSpPr>
          <p:spPr>
            <a:xfrm>
              <a:off x="499558" y="3957668"/>
              <a:ext cx="108228" cy="45719"/>
            </a:xfrm>
            <a:custGeom>
              <a:avLst/>
              <a:gdLst>
                <a:gd name="csX0" fmla="*/ 219 w 48931"/>
                <a:gd name="csY0" fmla="*/ 21289 h 40550"/>
                <a:gd name="csX1" fmla="*/ 10357 w 48931"/>
                <a:gd name="csY1" fmla="*/ 33454 h 40550"/>
                <a:gd name="csX2" fmla="*/ 23536 w 48931"/>
                <a:gd name="csY2" fmla="*/ 40550 h 40550"/>
                <a:gd name="csX3" fmla="*/ 40769 w 48931"/>
                <a:gd name="csY3" fmla="*/ 35481 h 40550"/>
                <a:gd name="csX4" fmla="*/ 46852 w 48931"/>
                <a:gd name="csY4" fmla="*/ 27371 h 40550"/>
                <a:gd name="csX5" fmla="*/ 47866 w 48931"/>
                <a:gd name="csY5" fmla="*/ 19261 h 40550"/>
                <a:gd name="csX6" fmla="*/ 43811 w 48931"/>
                <a:gd name="csY6" fmla="*/ 15206 h 40550"/>
                <a:gd name="csX7" fmla="*/ 47866 w 48931"/>
                <a:gd name="csY7" fmla="*/ 12165 h 40550"/>
                <a:gd name="csX8" fmla="*/ 47866 w 48931"/>
                <a:gd name="csY8" fmla="*/ 0 h 40550"/>
                <a:gd name="csX9" fmla="*/ 28604 w 48931"/>
                <a:gd name="csY9" fmla="*/ 3041 h 40550"/>
                <a:gd name="csX10" fmla="*/ 25563 w 48931"/>
                <a:gd name="csY10" fmla="*/ 4055 h 40550"/>
                <a:gd name="csX11" fmla="*/ 22522 w 48931"/>
                <a:gd name="csY11" fmla="*/ 6083 h 40550"/>
                <a:gd name="csX12" fmla="*/ 21508 w 48931"/>
                <a:gd name="csY12" fmla="*/ 10138 h 40550"/>
                <a:gd name="csX13" fmla="*/ 18467 w 48931"/>
                <a:gd name="csY13" fmla="*/ 11151 h 40550"/>
                <a:gd name="csX14" fmla="*/ 219 w 48931"/>
                <a:gd name="csY14" fmla="*/ 21289 h 405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48931" h="40550">
                  <a:moveTo>
                    <a:pt x="219" y="21289"/>
                  </a:moveTo>
                  <a:cubicBezTo>
                    <a:pt x="-1133" y="25006"/>
                    <a:pt x="3933" y="28407"/>
                    <a:pt x="10357" y="33454"/>
                  </a:cubicBezTo>
                  <a:cubicBezTo>
                    <a:pt x="12626" y="35236"/>
                    <a:pt x="20671" y="39118"/>
                    <a:pt x="23536" y="40550"/>
                  </a:cubicBezTo>
                  <a:cubicBezTo>
                    <a:pt x="31396" y="39427"/>
                    <a:pt x="32737" y="39806"/>
                    <a:pt x="40769" y="35481"/>
                  </a:cubicBezTo>
                  <a:cubicBezTo>
                    <a:pt x="43392" y="34069"/>
                    <a:pt x="45565" y="29516"/>
                    <a:pt x="46852" y="27371"/>
                  </a:cubicBezTo>
                  <a:cubicBezTo>
                    <a:pt x="47190" y="24668"/>
                    <a:pt x="48527" y="21904"/>
                    <a:pt x="47866" y="19261"/>
                  </a:cubicBezTo>
                  <a:cubicBezTo>
                    <a:pt x="47402" y="17407"/>
                    <a:pt x="43811" y="15206"/>
                    <a:pt x="43811" y="15206"/>
                  </a:cubicBezTo>
                  <a:cubicBezTo>
                    <a:pt x="45163" y="14192"/>
                    <a:pt x="46784" y="13463"/>
                    <a:pt x="47866" y="12165"/>
                  </a:cubicBezTo>
                  <a:cubicBezTo>
                    <a:pt x="50196" y="9369"/>
                    <a:pt x="47996" y="1169"/>
                    <a:pt x="47866" y="0"/>
                  </a:cubicBezTo>
                  <a:cubicBezTo>
                    <a:pt x="41445" y="1014"/>
                    <a:pt x="34999" y="1878"/>
                    <a:pt x="28604" y="3041"/>
                  </a:cubicBezTo>
                  <a:cubicBezTo>
                    <a:pt x="27553" y="3232"/>
                    <a:pt x="26519" y="3577"/>
                    <a:pt x="25563" y="4055"/>
                  </a:cubicBezTo>
                  <a:cubicBezTo>
                    <a:pt x="24473" y="4600"/>
                    <a:pt x="23536" y="5407"/>
                    <a:pt x="22522" y="6083"/>
                  </a:cubicBezTo>
                  <a:cubicBezTo>
                    <a:pt x="22184" y="7435"/>
                    <a:pt x="22378" y="9050"/>
                    <a:pt x="21508" y="10138"/>
                  </a:cubicBezTo>
                  <a:cubicBezTo>
                    <a:pt x="20840" y="10972"/>
                    <a:pt x="19471" y="10786"/>
                    <a:pt x="18467" y="11151"/>
                  </a:cubicBezTo>
                  <a:cubicBezTo>
                    <a:pt x="9123" y="14549"/>
                    <a:pt x="1571" y="17572"/>
                    <a:pt x="219" y="21289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48E031E-F137-41B7-A3F0-6AAF2F3899E3}"/>
                </a:ext>
              </a:extLst>
            </p:cNvPr>
            <p:cNvSpPr/>
            <p:nvPr/>
          </p:nvSpPr>
          <p:spPr>
            <a:xfrm>
              <a:off x="1696902" y="3945626"/>
              <a:ext cx="103909" cy="56165"/>
            </a:xfrm>
            <a:custGeom>
              <a:avLst/>
              <a:gdLst>
                <a:gd name="csX0" fmla="*/ 219 w 48931"/>
                <a:gd name="csY0" fmla="*/ 21289 h 40550"/>
                <a:gd name="csX1" fmla="*/ 10357 w 48931"/>
                <a:gd name="csY1" fmla="*/ 33454 h 40550"/>
                <a:gd name="csX2" fmla="*/ 23536 w 48931"/>
                <a:gd name="csY2" fmla="*/ 40550 h 40550"/>
                <a:gd name="csX3" fmla="*/ 40769 w 48931"/>
                <a:gd name="csY3" fmla="*/ 35481 h 40550"/>
                <a:gd name="csX4" fmla="*/ 46852 w 48931"/>
                <a:gd name="csY4" fmla="*/ 27371 h 40550"/>
                <a:gd name="csX5" fmla="*/ 47866 w 48931"/>
                <a:gd name="csY5" fmla="*/ 19261 h 40550"/>
                <a:gd name="csX6" fmla="*/ 43811 w 48931"/>
                <a:gd name="csY6" fmla="*/ 15206 h 40550"/>
                <a:gd name="csX7" fmla="*/ 47866 w 48931"/>
                <a:gd name="csY7" fmla="*/ 12165 h 40550"/>
                <a:gd name="csX8" fmla="*/ 47866 w 48931"/>
                <a:gd name="csY8" fmla="*/ 0 h 40550"/>
                <a:gd name="csX9" fmla="*/ 28604 w 48931"/>
                <a:gd name="csY9" fmla="*/ 3041 h 40550"/>
                <a:gd name="csX10" fmla="*/ 25563 w 48931"/>
                <a:gd name="csY10" fmla="*/ 4055 h 40550"/>
                <a:gd name="csX11" fmla="*/ 22522 w 48931"/>
                <a:gd name="csY11" fmla="*/ 6083 h 40550"/>
                <a:gd name="csX12" fmla="*/ 21508 w 48931"/>
                <a:gd name="csY12" fmla="*/ 10138 h 40550"/>
                <a:gd name="csX13" fmla="*/ 18467 w 48931"/>
                <a:gd name="csY13" fmla="*/ 11151 h 40550"/>
                <a:gd name="csX14" fmla="*/ 219 w 48931"/>
                <a:gd name="csY14" fmla="*/ 21289 h 405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48931" h="40550">
                  <a:moveTo>
                    <a:pt x="219" y="21289"/>
                  </a:moveTo>
                  <a:cubicBezTo>
                    <a:pt x="-1133" y="25006"/>
                    <a:pt x="3933" y="28407"/>
                    <a:pt x="10357" y="33454"/>
                  </a:cubicBezTo>
                  <a:cubicBezTo>
                    <a:pt x="12626" y="35236"/>
                    <a:pt x="20671" y="39118"/>
                    <a:pt x="23536" y="40550"/>
                  </a:cubicBezTo>
                  <a:cubicBezTo>
                    <a:pt x="31396" y="39427"/>
                    <a:pt x="32737" y="39806"/>
                    <a:pt x="40769" y="35481"/>
                  </a:cubicBezTo>
                  <a:cubicBezTo>
                    <a:pt x="43392" y="34069"/>
                    <a:pt x="45565" y="29516"/>
                    <a:pt x="46852" y="27371"/>
                  </a:cubicBezTo>
                  <a:cubicBezTo>
                    <a:pt x="47190" y="24668"/>
                    <a:pt x="48527" y="21904"/>
                    <a:pt x="47866" y="19261"/>
                  </a:cubicBezTo>
                  <a:cubicBezTo>
                    <a:pt x="47402" y="17407"/>
                    <a:pt x="43811" y="15206"/>
                    <a:pt x="43811" y="15206"/>
                  </a:cubicBezTo>
                  <a:cubicBezTo>
                    <a:pt x="45163" y="14192"/>
                    <a:pt x="46784" y="13463"/>
                    <a:pt x="47866" y="12165"/>
                  </a:cubicBezTo>
                  <a:cubicBezTo>
                    <a:pt x="50196" y="9369"/>
                    <a:pt x="47996" y="1169"/>
                    <a:pt x="47866" y="0"/>
                  </a:cubicBezTo>
                  <a:cubicBezTo>
                    <a:pt x="41445" y="1014"/>
                    <a:pt x="34999" y="1878"/>
                    <a:pt x="28604" y="3041"/>
                  </a:cubicBezTo>
                  <a:cubicBezTo>
                    <a:pt x="27553" y="3232"/>
                    <a:pt x="26519" y="3577"/>
                    <a:pt x="25563" y="4055"/>
                  </a:cubicBezTo>
                  <a:cubicBezTo>
                    <a:pt x="24473" y="4600"/>
                    <a:pt x="23536" y="5407"/>
                    <a:pt x="22522" y="6083"/>
                  </a:cubicBezTo>
                  <a:cubicBezTo>
                    <a:pt x="22184" y="7435"/>
                    <a:pt x="22378" y="9050"/>
                    <a:pt x="21508" y="10138"/>
                  </a:cubicBezTo>
                  <a:cubicBezTo>
                    <a:pt x="20840" y="10972"/>
                    <a:pt x="19471" y="10786"/>
                    <a:pt x="18467" y="11151"/>
                  </a:cubicBezTo>
                  <a:cubicBezTo>
                    <a:pt x="9123" y="14549"/>
                    <a:pt x="1571" y="17572"/>
                    <a:pt x="219" y="21289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E599BB3A-726C-2768-F933-2D1D57C22B4F}"/>
              </a:ext>
            </a:extLst>
          </p:cNvPr>
          <p:cNvGrpSpPr/>
          <p:nvPr/>
        </p:nvGrpSpPr>
        <p:grpSpPr>
          <a:xfrm>
            <a:off x="250276" y="4272784"/>
            <a:ext cx="1652002" cy="465707"/>
            <a:chOff x="324752" y="4395674"/>
            <a:chExt cx="1652002" cy="465707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C28FF7E7-0D68-E216-E1C1-3845064FFF9B}"/>
                </a:ext>
              </a:extLst>
            </p:cNvPr>
            <p:cNvGrpSpPr/>
            <p:nvPr/>
          </p:nvGrpSpPr>
          <p:grpSpPr>
            <a:xfrm>
              <a:off x="324752" y="4395674"/>
              <a:ext cx="1652002" cy="465707"/>
              <a:chOff x="447674" y="1867248"/>
              <a:chExt cx="1652002" cy="465707"/>
            </a:xfrm>
          </p:grpSpPr>
          <p:sp>
            <p:nvSpPr>
              <p:cNvPr id="162" name="Minus Sign 161">
                <a:extLst>
                  <a:ext uri="{FF2B5EF4-FFF2-40B4-BE49-F238E27FC236}">
                    <a16:creationId xmlns:a16="http://schemas.microsoft.com/office/drawing/2014/main" id="{AFB4A226-F61D-4FAD-D731-2406C83667F8}"/>
                  </a:ext>
                </a:extLst>
              </p:cNvPr>
              <p:cNvSpPr/>
              <p:nvPr/>
            </p:nvSpPr>
            <p:spPr>
              <a:xfrm>
                <a:off x="447674" y="1867248"/>
                <a:ext cx="1645444" cy="465707"/>
              </a:xfrm>
              <a:prstGeom prst="mathMinus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2C9FDF86-3FA2-65CA-06B9-84B239E92BD4}"/>
                  </a:ext>
                </a:extLst>
              </p:cNvPr>
              <p:cNvSpPr/>
              <p:nvPr/>
            </p:nvSpPr>
            <p:spPr>
              <a:xfrm>
                <a:off x="486561" y="1867249"/>
                <a:ext cx="427839" cy="41875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03FF45A2-87DD-D0A8-C932-34C6E3A60144}"/>
                  </a:ext>
                </a:extLst>
              </p:cNvPr>
              <p:cNvSpPr/>
              <p:nvPr/>
            </p:nvSpPr>
            <p:spPr>
              <a:xfrm>
                <a:off x="1671837" y="1867249"/>
                <a:ext cx="427839" cy="418752"/>
              </a:xfrm>
              <a:prstGeom prst="ellipse">
                <a:avLst/>
              </a:prstGeom>
              <a:solidFill>
                <a:srgbClr val="035AB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85479BE3-74DD-7B97-BE18-C6285A186139}"/>
                </a:ext>
              </a:extLst>
            </p:cNvPr>
            <p:cNvSpPr/>
            <p:nvPr/>
          </p:nvSpPr>
          <p:spPr>
            <a:xfrm>
              <a:off x="1299029" y="4628527"/>
              <a:ext cx="249886" cy="45719"/>
            </a:xfrm>
            <a:custGeom>
              <a:avLst/>
              <a:gdLst>
                <a:gd name="csX0" fmla="*/ 23370 w 108525"/>
                <a:gd name="csY0" fmla="*/ 28937 h 32864"/>
                <a:gd name="csX1" fmla="*/ 105483 w 108525"/>
                <a:gd name="csY1" fmla="*/ 28937 h 32864"/>
                <a:gd name="csX2" fmla="*/ 108525 w 108525"/>
                <a:gd name="csY2" fmla="*/ 25896 h 32864"/>
                <a:gd name="csX3" fmla="*/ 99401 w 108525"/>
                <a:gd name="csY3" fmla="*/ 2580 h 32864"/>
                <a:gd name="csX4" fmla="*/ 96360 w 108525"/>
                <a:gd name="csY4" fmla="*/ 1566 h 32864"/>
                <a:gd name="csX5" fmla="*/ 91291 w 108525"/>
                <a:gd name="csY5" fmla="*/ 553 h 32864"/>
                <a:gd name="csX6" fmla="*/ 64934 w 108525"/>
                <a:gd name="csY6" fmla="*/ 1566 h 32864"/>
                <a:gd name="csX7" fmla="*/ 60879 w 108525"/>
                <a:gd name="csY7" fmla="*/ 11704 h 32864"/>
                <a:gd name="csX8" fmla="*/ 50741 w 108525"/>
                <a:gd name="csY8" fmla="*/ 4608 h 32864"/>
                <a:gd name="csX9" fmla="*/ 36549 w 108525"/>
                <a:gd name="csY9" fmla="*/ 553 h 32864"/>
                <a:gd name="csX10" fmla="*/ 27425 w 108525"/>
                <a:gd name="csY10" fmla="*/ 6635 h 32864"/>
                <a:gd name="csX11" fmla="*/ 26411 w 108525"/>
                <a:gd name="csY11" fmla="*/ 11704 h 32864"/>
                <a:gd name="csX12" fmla="*/ 23370 w 108525"/>
                <a:gd name="csY12" fmla="*/ 14745 h 32864"/>
                <a:gd name="csX13" fmla="*/ 20329 w 108525"/>
                <a:gd name="csY13" fmla="*/ 20827 h 32864"/>
                <a:gd name="csX14" fmla="*/ 18301 w 108525"/>
                <a:gd name="csY14" fmla="*/ 23869 h 32864"/>
                <a:gd name="csX15" fmla="*/ 16274 w 108525"/>
                <a:gd name="csY15" fmla="*/ 19814 h 32864"/>
                <a:gd name="csX16" fmla="*/ 13232 w 108525"/>
                <a:gd name="csY16" fmla="*/ 18800 h 32864"/>
                <a:gd name="csX17" fmla="*/ 1068 w 108525"/>
                <a:gd name="csY17" fmla="*/ 20827 h 32864"/>
                <a:gd name="csX18" fmla="*/ 54 w 108525"/>
                <a:gd name="csY18" fmla="*/ 23869 h 32864"/>
                <a:gd name="csX19" fmla="*/ 23370 w 108525"/>
                <a:gd name="csY19" fmla="*/ 28937 h 328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108525" h="32864">
                  <a:moveTo>
                    <a:pt x="23370" y="28937"/>
                  </a:moveTo>
                  <a:cubicBezTo>
                    <a:pt x="40942" y="29782"/>
                    <a:pt x="80296" y="37336"/>
                    <a:pt x="105483" y="28937"/>
                  </a:cubicBezTo>
                  <a:cubicBezTo>
                    <a:pt x="106497" y="27923"/>
                    <a:pt x="108525" y="27330"/>
                    <a:pt x="108525" y="25896"/>
                  </a:cubicBezTo>
                  <a:cubicBezTo>
                    <a:pt x="108525" y="17952"/>
                    <a:pt x="104368" y="8652"/>
                    <a:pt x="99401" y="2580"/>
                  </a:cubicBezTo>
                  <a:cubicBezTo>
                    <a:pt x="98724" y="1753"/>
                    <a:pt x="97397" y="1825"/>
                    <a:pt x="96360" y="1566"/>
                  </a:cubicBezTo>
                  <a:cubicBezTo>
                    <a:pt x="94688" y="1148"/>
                    <a:pt x="92981" y="891"/>
                    <a:pt x="91291" y="553"/>
                  </a:cubicBezTo>
                  <a:cubicBezTo>
                    <a:pt x="82505" y="891"/>
                    <a:pt x="73189" y="-1461"/>
                    <a:pt x="64934" y="1566"/>
                  </a:cubicBezTo>
                  <a:cubicBezTo>
                    <a:pt x="61517" y="2819"/>
                    <a:pt x="64438" y="10941"/>
                    <a:pt x="60879" y="11704"/>
                  </a:cubicBezTo>
                  <a:cubicBezTo>
                    <a:pt x="56846" y="12568"/>
                    <a:pt x="54391" y="6529"/>
                    <a:pt x="50741" y="4608"/>
                  </a:cubicBezTo>
                  <a:cubicBezTo>
                    <a:pt x="46340" y="2292"/>
                    <a:pt x="41344" y="1511"/>
                    <a:pt x="36549" y="553"/>
                  </a:cubicBezTo>
                  <a:cubicBezTo>
                    <a:pt x="33508" y="2580"/>
                    <a:pt x="29884" y="3931"/>
                    <a:pt x="27425" y="6635"/>
                  </a:cubicBezTo>
                  <a:cubicBezTo>
                    <a:pt x="26266" y="7910"/>
                    <a:pt x="27182" y="10163"/>
                    <a:pt x="26411" y="11704"/>
                  </a:cubicBezTo>
                  <a:cubicBezTo>
                    <a:pt x="25770" y="12986"/>
                    <a:pt x="24165" y="13552"/>
                    <a:pt x="23370" y="14745"/>
                  </a:cubicBezTo>
                  <a:cubicBezTo>
                    <a:pt x="22113" y="16631"/>
                    <a:pt x="21430" y="18846"/>
                    <a:pt x="20329" y="20827"/>
                  </a:cubicBezTo>
                  <a:cubicBezTo>
                    <a:pt x="19737" y="21892"/>
                    <a:pt x="18977" y="22855"/>
                    <a:pt x="18301" y="23869"/>
                  </a:cubicBezTo>
                  <a:cubicBezTo>
                    <a:pt x="17625" y="22517"/>
                    <a:pt x="17343" y="20883"/>
                    <a:pt x="16274" y="19814"/>
                  </a:cubicBezTo>
                  <a:cubicBezTo>
                    <a:pt x="15518" y="19058"/>
                    <a:pt x="14298" y="18729"/>
                    <a:pt x="13232" y="18800"/>
                  </a:cubicBezTo>
                  <a:cubicBezTo>
                    <a:pt x="9131" y="19073"/>
                    <a:pt x="5123" y="20151"/>
                    <a:pt x="1068" y="20827"/>
                  </a:cubicBezTo>
                  <a:cubicBezTo>
                    <a:pt x="730" y="21841"/>
                    <a:pt x="-240" y="22841"/>
                    <a:pt x="54" y="23869"/>
                  </a:cubicBezTo>
                  <a:cubicBezTo>
                    <a:pt x="3065" y="34412"/>
                    <a:pt x="5798" y="28092"/>
                    <a:pt x="23370" y="28937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87B561E-6747-F9DC-6065-8BAB4E037727}"/>
                </a:ext>
              </a:extLst>
            </p:cNvPr>
            <p:cNvSpPr/>
            <p:nvPr/>
          </p:nvSpPr>
          <p:spPr>
            <a:xfrm>
              <a:off x="799257" y="4628527"/>
              <a:ext cx="249886" cy="45719"/>
            </a:xfrm>
            <a:custGeom>
              <a:avLst/>
              <a:gdLst>
                <a:gd name="csX0" fmla="*/ 23370 w 108525"/>
                <a:gd name="csY0" fmla="*/ 28937 h 32864"/>
                <a:gd name="csX1" fmla="*/ 105483 w 108525"/>
                <a:gd name="csY1" fmla="*/ 28937 h 32864"/>
                <a:gd name="csX2" fmla="*/ 108525 w 108525"/>
                <a:gd name="csY2" fmla="*/ 25896 h 32864"/>
                <a:gd name="csX3" fmla="*/ 99401 w 108525"/>
                <a:gd name="csY3" fmla="*/ 2580 h 32864"/>
                <a:gd name="csX4" fmla="*/ 96360 w 108525"/>
                <a:gd name="csY4" fmla="*/ 1566 h 32864"/>
                <a:gd name="csX5" fmla="*/ 91291 w 108525"/>
                <a:gd name="csY5" fmla="*/ 553 h 32864"/>
                <a:gd name="csX6" fmla="*/ 64934 w 108525"/>
                <a:gd name="csY6" fmla="*/ 1566 h 32864"/>
                <a:gd name="csX7" fmla="*/ 60879 w 108525"/>
                <a:gd name="csY7" fmla="*/ 11704 h 32864"/>
                <a:gd name="csX8" fmla="*/ 50741 w 108525"/>
                <a:gd name="csY8" fmla="*/ 4608 h 32864"/>
                <a:gd name="csX9" fmla="*/ 36549 w 108525"/>
                <a:gd name="csY9" fmla="*/ 553 h 32864"/>
                <a:gd name="csX10" fmla="*/ 27425 w 108525"/>
                <a:gd name="csY10" fmla="*/ 6635 h 32864"/>
                <a:gd name="csX11" fmla="*/ 26411 w 108525"/>
                <a:gd name="csY11" fmla="*/ 11704 h 32864"/>
                <a:gd name="csX12" fmla="*/ 23370 w 108525"/>
                <a:gd name="csY12" fmla="*/ 14745 h 32864"/>
                <a:gd name="csX13" fmla="*/ 20329 w 108525"/>
                <a:gd name="csY13" fmla="*/ 20827 h 32864"/>
                <a:gd name="csX14" fmla="*/ 18301 w 108525"/>
                <a:gd name="csY14" fmla="*/ 23869 h 32864"/>
                <a:gd name="csX15" fmla="*/ 16274 w 108525"/>
                <a:gd name="csY15" fmla="*/ 19814 h 32864"/>
                <a:gd name="csX16" fmla="*/ 13232 w 108525"/>
                <a:gd name="csY16" fmla="*/ 18800 h 32864"/>
                <a:gd name="csX17" fmla="*/ 1068 w 108525"/>
                <a:gd name="csY17" fmla="*/ 20827 h 32864"/>
                <a:gd name="csX18" fmla="*/ 54 w 108525"/>
                <a:gd name="csY18" fmla="*/ 23869 h 32864"/>
                <a:gd name="csX19" fmla="*/ 23370 w 108525"/>
                <a:gd name="csY19" fmla="*/ 28937 h 3286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</a:cxnLst>
              <a:rect l="l" t="t" r="r" b="b"/>
              <a:pathLst>
                <a:path w="108525" h="32864">
                  <a:moveTo>
                    <a:pt x="23370" y="28937"/>
                  </a:moveTo>
                  <a:cubicBezTo>
                    <a:pt x="40942" y="29782"/>
                    <a:pt x="80296" y="37336"/>
                    <a:pt x="105483" y="28937"/>
                  </a:cubicBezTo>
                  <a:cubicBezTo>
                    <a:pt x="106497" y="27923"/>
                    <a:pt x="108525" y="27330"/>
                    <a:pt x="108525" y="25896"/>
                  </a:cubicBezTo>
                  <a:cubicBezTo>
                    <a:pt x="108525" y="17952"/>
                    <a:pt x="104368" y="8652"/>
                    <a:pt x="99401" y="2580"/>
                  </a:cubicBezTo>
                  <a:cubicBezTo>
                    <a:pt x="98724" y="1753"/>
                    <a:pt x="97397" y="1825"/>
                    <a:pt x="96360" y="1566"/>
                  </a:cubicBezTo>
                  <a:cubicBezTo>
                    <a:pt x="94688" y="1148"/>
                    <a:pt x="92981" y="891"/>
                    <a:pt x="91291" y="553"/>
                  </a:cubicBezTo>
                  <a:cubicBezTo>
                    <a:pt x="82505" y="891"/>
                    <a:pt x="73189" y="-1461"/>
                    <a:pt x="64934" y="1566"/>
                  </a:cubicBezTo>
                  <a:cubicBezTo>
                    <a:pt x="61517" y="2819"/>
                    <a:pt x="64438" y="10941"/>
                    <a:pt x="60879" y="11704"/>
                  </a:cubicBezTo>
                  <a:cubicBezTo>
                    <a:pt x="56846" y="12568"/>
                    <a:pt x="54391" y="6529"/>
                    <a:pt x="50741" y="4608"/>
                  </a:cubicBezTo>
                  <a:cubicBezTo>
                    <a:pt x="46340" y="2292"/>
                    <a:pt x="41344" y="1511"/>
                    <a:pt x="36549" y="553"/>
                  </a:cubicBezTo>
                  <a:cubicBezTo>
                    <a:pt x="33508" y="2580"/>
                    <a:pt x="29884" y="3931"/>
                    <a:pt x="27425" y="6635"/>
                  </a:cubicBezTo>
                  <a:cubicBezTo>
                    <a:pt x="26266" y="7910"/>
                    <a:pt x="27182" y="10163"/>
                    <a:pt x="26411" y="11704"/>
                  </a:cubicBezTo>
                  <a:cubicBezTo>
                    <a:pt x="25770" y="12986"/>
                    <a:pt x="24165" y="13552"/>
                    <a:pt x="23370" y="14745"/>
                  </a:cubicBezTo>
                  <a:cubicBezTo>
                    <a:pt x="22113" y="16631"/>
                    <a:pt x="21430" y="18846"/>
                    <a:pt x="20329" y="20827"/>
                  </a:cubicBezTo>
                  <a:cubicBezTo>
                    <a:pt x="19737" y="21892"/>
                    <a:pt x="18977" y="22855"/>
                    <a:pt x="18301" y="23869"/>
                  </a:cubicBezTo>
                  <a:cubicBezTo>
                    <a:pt x="17625" y="22517"/>
                    <a:pt x="17343" y="20883"/>
                    <a:pt x="16274" y="19814"/>
                  </a:cubicBezTo>
                  <a:cubicBezTo>
                    <a:pt x="15518" y="19058"/>
                    <a:pt x="14298" y="18729"/>
                    <a:pt x="13232" y="18800"/>
                  </a:cubicBezTo>
                  <a:cubicBezTo>
                    <a:pt x="9131" y="19073"/>
                    <a:pt x="5123" y="20151"/>
                    <a:pt x="1068" y="20827"/>
                  </a:cubicBezTo>
                  <a:cubicBezTo>
                    <a:pt x="730" y="21841"/>
                    <a:pt x="-240" y="22841"/>
                    <a:pt x="54" y="23869"/>
                  </a:cubicBezTo>
                  <a:cubicBezTo>
                    <a:pt x="3065" y="34412"/>
                    <a:pt x="5798" y="28092"/>
                    <a:pt x="23370" y="28937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50D5A67-FDCD-E040-49E0-9CDF26D2944B}"/>
                </a:ext>
              </a:extLst>
            </p:cNvPr>
            <p:cNvSpPr/>
            <p:nvPr/>
          </p:nvSpPr>
          <p:spPr>
            <a:xfrm>
              <a:off x="507605" y="4764145"/>
              <a:ext cx="108228" cy="45719"/>
            </a:xfrm>
            <a:custGeom>
              <a:avLst/>
              <a:gdLst>
                <a:gd name="csX0" fmla="*/ 219 w 48931"/>
                <a:gd name="csY0" fmla="*/ 21289 h 40550"/>
                <a:gd name="csX1" fmla="*/ 10357 w 48931"/>
                <a:gd name="csY1" fmla="*/ 33454 h 40550"/>
                <a:gd name="csX2" fmla="*/ 23536 w 48931"/>
                <a:gd name="csY2" fmla="*/ 40550 h 40550"/>
                <a:gd name="csX3" fmla="*/ 40769 w 48931"/>
                <a:gd name="csY3" fmla="*/ 35481 h 40550"/>
                <a:gd name="csX4" fmla="*/ 46852 w 48931"/>
                <a:gd name="csY4" fmla="*/ 27371 h 40550"/>
                <a:gd name="csX5" fmla="*/ 47866 w 48931"/>
                <a:gd name="csY5" fmla="*/ 19261 h 40550"/>
                <a:gd name="csX6" fmla="*/ 43811 w 48931"/>
                <a:gd name="csY6" fmla="*/ 15206 h 40550"/>
                <a:gd name="csX7" fmla="*/ 47866 w 48931"/>
                <a:gd name="csY7" fmla="*/ 12165 h 40550"/>
                <a:gd name="csX8" fmla="*/ 47866 w 48931"/>
                <a:gd name="csY8" fmla="*/ 0 h 40550"/>
                <a:gd name="csX9" fmla="*/ 28604 w 48931"/>
                <a:gd name="csY9" fmla="*/ 3041 h 40550"/>
                <a:gd name="csX10" fmla="*/ 25563 w 48931"/>
                <a:gd name="csY10" fmla="*/ 4055 h 40550"/>
                <a:gd name="csX11" fmla="*/ 22522 w 48931"/>
                <a:gd name="csY11" fmla="*/ 6083 h 40550"/>
                <a:gd name="csX12" fmla="*/ 21508 w 48931"/>
                <a:gd name="csY12" fmla="*/ 10138 h 40550"/>
                <a:gd name="csX13" fmla="*/ 18467 w 48931"/>
                <a:gd name="csY13" fmla="*/ 11151 h 40550"/>
                <a:gd name="csX14" fmla="*/ 219 w 48931"/>
                <a:gd name="csY14" fmla="*/ 21289 h 405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48931" h="40550">
                  <a:moveTo>
                    <a:pt x="219" y="21289"/>
                  </a:moveTo>
                  <a:cubicBezTo>
                    <a:pt x="-1133" y="25006"/>
                    <a:pt x="3933" y="28407"/>
                    <a:pt x="10357" y="33454"/>
                  </a:cubicBezTo>
                  <a:cubicBezTo>
                    <a:pt x="12626" y="35236"/>
                    <a:pt x="20671" y="39118"/>
                    <a:pt x="23536" y="40550"/>
                  </a:cubicBezTo>
                  <a:cubicBezTo>
                    <a:pt x="31396" y="39427"/>
                    <a:pt x="32737" y="39806"/>
                    <a:pt x="40769" y="35481"/>
                  </a:cubicBezTo>
                  <a:cubicBezTo>
                    <a:pt x="43392" y="34069"/>
                    <a:pt x="45565" y="29516"/>
                    <a:pt x="46852" y="27371"/>
                  </a:cubicBezTo>
                  <a:cubicBezTo>
                    <a:pt x="47190" y="24668"/>
                    <a:pt x="48527" y="21904"/>
                    <a:pt x="47866" y="19261"/>
                  </a:cubicBezTo>
                  <a:cubicBezTo>
                    <a:pt x="47402" y="17407"/>
                    <a:pt x="43811" y="15206"/>
                    <a:pt x="43811" y="15206"/>
                  </a:cubicBezTo>
                  <a:cubicBezTo>
                    <a:pt x="45163" y="14192"/>
                    <a:pt x="46784" y="13463"/>
                    <a:pt x="47866" y="12165"/>
                  </a:cubicBezTo>
                  <a:cubicBezTo>
                    <a:pt x="50196" y="9369"/>
                    <a:pt x="47996" y="1169"/>
                    <a:pt x="47866" y="0"/>
                  </a:cubicBezTo>
                  <a:cubicBezTo>
                    <a:pt x="41445" y="1014"/>
                    <a:pt x="34999" y="1878"/>
                    <a:pt x="28604" y="3041"/>
                  </a:cubicBezTo>
                  <a:cubicBezTo>
                    <a:pt x="27553" y="3232"/>
                    <a:pt x="26519" y="3577"/>
                    <a:pt x="25563" y="4055"/>
                  </a:cubicBezTo>
                  <a:cubicBezTo>
                    <a:pt x="24473" y="4600"/>
                    <a:pt x="23536" y="5407"/>
                    <a:pt x="22522" y="6083"/>
                  </a:cubicBezTo>
                  <a:cubicBezTo>
                    <a:pt x="22184" y="7435"/>
                    <a:pt x="22378" y="9050"/>
                    <a:pt x="21508" y="10138"/>
                  </a:cubicBezTo>
                  <a:cubicBezTo>
                    <a:pt x="20840" y="10972"/>
                    <a:pt x="19471" y="10786"/>
                    <a:pt x="18467" y="11151"/>
                  </a:cubicBezTo>
                  <a:cubicBezTo>
                    <a:pt x="9123" y="14549"/>
                    <a:pt x="1571" y="17572"/>
                    <a:pt x="219" y="21289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A0C35F2D-C495-4723-E449-E2FEC68D392A}"/>
                </a:ext>
              </a:extLst>
            </p:cNvPr>
            <p:cNvSpPr/>
            <p:nvPr/>
          </p:nvSpPr>
          <p:spPr>
            <a:xfrm>
              <a:off x="1731579" y="4761055"/>
              <a:ext cx="108228" cy="45719"/>
            </a:xfrm>
            <a:custGeom>
              <a:avLst/>
              <a:gdLst>
                <a:gd name="csX0" fmla="*/ 219 w 48931"/>
                <a:gd name="csY0" fmla="*/ 21289 h 40550"/>
                <a:gd name="csX1" fmla="*/ 10357 w 48931"/>
                <a:gd name="csY1" fmla="*/ 33454 h 40550"/>
                <a:gd name="csX2" fmla="*/ 23536 w 48931"/>
                <a:gd name="csY2" fmla="*/ 40550 h 40550"/>
                <a:gd name="csX3" fmla="*/ 40769 w 48931"/>
                <a:gd name="csY3" fmla="*/ 35481 h 40550"/>
                <a:gd name="csX4" fmla="*/ 46852 w 48931"/>
                <a:gd name="csY4" fmla="*/ 27371 h 40550"/>
                <a:gd name="csX5" fmla="*/ 47866 w 48931"/>
                <a:gd name="csY5" fmla="*/ 19261 h 40550"/>
                <a:gd name="csX6" fmla="*/ 43811 w 48931"/>
                <a:gd name="csY6" fmla="*/ 15206 h 40550"/>
                <a:gd name="csX7" fmla="*/ 47866 w 48931"/>
                <a:gd name="csY7" fmla="*/ 12165 h 40550"/>
                <a:gd name="csX8" fmla="*/ 47866 w 48931"/>
                <a:gd name="csY8" fmla="*/ 0 h 40550"/>
                <a:gd name="csX9" fmla="*/ 28604 w 48931"/>
                <a:gd name="csY9" fmla="*/ 3041 h 40550"/>
                <a:gd name="csX10" fmla="*/ 25563 w 48931"/>
                <a:gd name="csY10" fmla="*/ 4055 h 40550"/>
                <a:gd name="csX11" fmla="*/ 22522 w 48931"/>
                <a:gd name="csY11" fmla="*/ 6083 h 40550"/>
                <a:gd name="csX12" fmla="*/ 21508 w 48931"/>
                <a:gd name="csY12" fmla="*/ 10138 h 40550"/>
                <a:gd name="csX13" fmla="*/ 18467 w 48931"/>
                <a:gd name="csY13" fmla="*/ 11151 h 40550"/>
                <a:gd name="csX14" fmla="*/ 219 w 48931"/>
                <a:gd name="csY14" fmla="*/ 21289 h 405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</a:cxnLst>
              <a:rect l="l" t="t" r="r" b="b"/>
              <a:pathLst>
                <a:path w="48931" h="40550">
                  <a:moveTo>
                    <a:pt x="219" y="21289"/>
                  </a:moveTo>
                  <a:cubicBezTo>
                    <a:pt x="-1133" y="25006"/>
                    <a:pt x="3933" y="28407"/>
                    <a:pt x="10357" y="33454"/>
                  </a:cubicBezTo>
                  <a:cubicBezTo>
                    <a:pt x="12626" y="35236"/>
                    <a:pt x="20671" y="39118"/>
                    <a:pt x="23536" y="40550"/>
                  </a:cubicBezTo>
                  <a:cubicBezTo>
                    <a:pt x="31396" y="39427"/>
                    <a:pt x="32737" y="39806"/>
                    <a:pt x="40769" y="35481"/>
                  </a:cubicBezTo>
                  <a:cubicBezTo>
                    <a:pt x="43392" y="34069"/>
                    <a:pt x="45565" y="29516"/>
                    <a:pt x="46852" y="27371"/>
                  </a:cubicBezTo>
                  <a:cubicBezTo>
                    <a:pt x="47190" y="24668"/>
                    <a:pt x="48527" y="21904"/>
                    <a:pt x="47866" y="19261"/>
                  </a:cubicBezTo>
                  <a:cubicBezTo>
                    <a:pt x="47402" y="17407"/>
                    <a:pt x="43811" y="15206"/>
                    <a:pt x="43811" y="15206"/>
                  </a:cubicBezTo>
                  <a:cubicBezTo>
                    <a:pt x="45163" y="14192"/>
                    <a:pt x="46784" y="13463"/>
                    <a:pt x="47866" y="12165"/>
                  </a:cubicBezTo>
                  <a:cubicBezTo>
                    <a:pt x="50196" y="9369"/>
                    <a:pt x="47996" y="1169"/>
                    <a:pt x="47866" y="0"/>
                  </a:cubicBezTo>
                  <a:cubicBezTo>
                    <a:pt x="41445" y="1014"/>
                    <a:pt x="34999" y="1878"/>
                    <a:pt x="28604" y="3041"/>
                  </a:cubicBezTo>
                  <a:cubicBezTo>
                    <a:pt x="27553" y="3232"/>
                    <a:pt x="26519" y="3577"/>
                    <a:pt x="25563" y="4055"/>
                  </a:cubicBezTo>
                  <a:cubicBezTo>
                    <a:pt x="24473" y="4600"/>
                    <a:pt x="23536" y="5407"/>
                    <a:pt x="22522" y="6083"/>
                  </a:cubicBezTo>
                  <a:cubicBezTo>
                    <a:pt x="22184" y="7435"/>
                    <a:pt x="22378" y="9050"/>
                    <a:pt x="21508" y="10138"/>
                  </a:cubicBezTo>
                  <a:cubicBezTo>
                    <a:pt x="20840" y="10972"/>
                    <a:pt x="19471" y="10786"/>
                    <a:pt x="18467" y="11151"/>
                  </a:cubicBezTo>
                  <a:cubicBezTo>
                    <a:pt x="9123" y="14549"/>
                    <a:pt x="1571" y="17572"/>
                    <a:pt x="219" y="21289"/>
                  </a:cubicBezTo>
                  <a:close/>
                </a:path>
              </a:pathLst>
            </a:cu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02" name="TextBox 201">
            <a:extLst>
              <a:ext uri="{FF2B5EF4-FFF2-40B4-BE49-F238E27FC236}">
                <a16:creationId xmlns:a16="http://schemas.microsoft.com/office/drawing/2014/main" id="{2628B724-A750-D2ED-93BD-F2CE0EE17F3D}"/>
              </a:ext>
            </a:extLst>
          </p:cNvPr>
          <p:cNvSpPr txBox="1"/>
          <p:nvPr/>
        </p:nvSpPr>
        <p:spPr>
          <a:xfrm>
            <a:off x="9161973" y="6166843"/>
            <a:ext cx="27749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0" dirty="0"/>
              <a:t>This motivates the next step:</a:t>
            </a:r>
            <a:br>
              <a:rPr lang="en-GB" sz="1400" noProof="0" dirty="0"/>
            </a:br>
            <a:r>
              <a:rPr lang="en-GB" sz="1400" b="1" noProof="0" dirty="0">
                <a:solidFill>
                  <a:srgbClr val="0000CD"/>
                </a:solidFill>
              </a:rPr>
              <a:t>capillary-driven re-imbibition</a:t>
            </a: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922549BF-6F7B-CEC0-DA58-E647EAD7FD30}"/>
              </a:ext>
            </a:extLst>
          </p:cNvPr>
          <p:cNvGrpSpPr/>
          <p:nvPr/>
        </p:nvGrpSpPr>
        <p:grpSpPr>
          <a:xfrm>
            <a:off x="339849" y="5275059"/>
            <a:ext cx="1190043" cy="802087"/>
            <a:chOff x="467060" y="5271398"/>
            <a:chExt cx="1190043" cy="802087"/>
          </a:xfrm>
        </p:grpSpPr>
        <p:sp>
          <p:nvSpPr>
            <p:cNvPr id="243" name="Rectangle: Rounded Corners 242">
              <a:extLst>
                <a:ext uri="{FF2B5EF4-FFF2-40B4-BE49-F238E27FC236}">
                  <a16:creationId xmlns:a16="http://schemas.microsoft.com/office/drawing/2014/main" id="{72053AFD-6241-BA68-44CE-DBE406FF17B9}"/>
                </a:ext>
              </a:extLst>
            </p:cNvPr>
            <p:cNvSpPr/>
            <p:nvPr/>
          </p:nvSpPr>
          <p:spPr>
            <a:xfrm>
              <a:off x="467060" y="5271398"/>
              <a:ext cx="1190043" cy="802087"/>
            </a:xfrm>
            <a:prstGeom prst="roundRect">
              <a:avLst/>
            </a:prstGeom>
            <a:solidFill>
              <a:srgbClr val="FEF4DC"/>
            </a:solidFill>
            <a:ln>
              <a:solidFill>
                <a:srgbClr val="FEEA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96517F2F-13CB-9D9D-C4AB-4EAAC8870692}"/>
                </a:ext>
              </a:extLst>
            </p:cNvPr>
            <p:cNvSpPr txBox="1"/>
            <p:nvPr/>
          </p:nvSpPr>
          <p:spPr>
            <a:xfrm>
              <a:off x="580685" y="5286353"/>
              <a:ext cx="9846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noProof="0" dirty="0"/>
                <a:t>Local throat</a:t>
              </a:r>
            </a:p>
            <a:p>
              <a:r>
                <a:rPr lang="en-GB" sz="1200" noProof="0" dirty="0"/>
                <a:t>constriction</a:t>
              </a:r>
            </a:p>
          </p:txBody>
        </p: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6EE923CD-AA41-1523-527D-5E678078DA2E}"/>
                </a:ext>
              </a:extLst>
            </p:cNvPr>
            <p:cNvGrpSpPr/>
            <p:nvPr/>
          </p:nvGrpSpPr>
          <p:grpSpPr>
            <a:xfrm>
              <a:off x="503082" y="5723846"/>
              <a:ext cx="1083385" cy="335799"/>
              <a:chOff x="324752" y="4395674"/>
              <a:chExt cx="1652002" cy="465707"/>
            </a:xfrm>
          </p:grpSpPr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D8FAD4DE-5074-DBB9-C955-3A0F8AC71B3D}"/>
                  </a:ext>
                </a:extLst>
              </p:cNvPr>
              <p:cNvGrpSpPr/>
              <p:nvPr/>
            </p:nvGrpSpPr>
            <p:grpSpPr>
              <a:xfrm>
                <a:off x="324752" y="4395674"/>
                <a:ext cx="1652002" cy="465707"/>
                <a:chOff x="447674" y="1867248"/>
                <a:chExt cx="1652002" cy="465707"/>
              </a:xfrm>
            </p:grpSpPr>
            <p:sp>
              <p:nvSpPr>
                <p:cNvPr id="211" name="Minus Sign 210">
                  <a:extLst>
                    <a:ext uri="{FF2B5EF4-FFF2-40B4-BE49-F238E27FC236}">
                      <a16:creationId xmlns:a16="http://schemas.microsoft.com/office/drawing/2014/main" id="{99A45952-B11E-B542-663A-ADBBDF86CFEA}"/>
                    </a:ext>
                  </a:extLst>
                </p:cNvPr>
                <p:cNvSpPr/>
                <p:nvPr/>
              </p:nvSpPr>
              <p:spPr>
                <a:xfrm>
                  <a:off x="447674" y="1867248"/>
                  <a:ext cx="1645444" cy="465707"/>
                </a:xfrm>
                <a:prstGeom prst="mathMinus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BAA097AF-6C2E-464D-5BA9-5BF6B6713935}"/>
                    </a:ext>
                  </a:extLst>
                </p:cNvPr>
                <p:cNvSpPr/>
                <p:nvPr/>
              </p:nvSpPr>
              <p:spPr>
                <a:xfrm>
                  <a:off x="486561" y="1867249"/>
                  <a:ext cx="427839" cy="418752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03CF71FF-D4E2-531A-F879-EC6E51850411}"/>
                    </a:ext>
                  </a:extLst>
                </p:cNvPr>
                <p:cNvSpPr/>
                <p:nvPr/>
              </p:nvSpPr>
              <p:spPr>
                <a:xfrm>
                  <a:off x="1671837" y="1867249"/>
                  <a:ext cx="427839" cy="418752"/>
                </a:xfrm>
                <a:prstGeom prst="ellipse">
                  <a:avLst/>
                </a:prstGeom>
                <a:solidFill>
                  <a:srgbClr val="035AB5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912F403-6945-465A-2D9C-4FDE86756D02}"/>
                  </a:ext>
                </a:extLst>
              </p:cNvPr>
              <p:cNvSpPr/>
              <p:nvPr/>
            </p:nvSpPr>
            <p:spPr>
              <a:xfrm>
                <a:off x="1299029" y="4628527"/>
                <a:ext cx="249886" cy="45719"/>
              </a:xfrm>
              <a:custGeom>
                <a:avLst/>
                <a:gdLst>
                  <a:gd name="csX0" fmla="*/ 23370 w 108525"/>
                  <a:gd name="csY0" fmla="*/ 28937 h 32864"/>
                  <a:gd name="csX1" fmla="*/ 105483 w 108525"/>
                  <a:gd name="csY1" fmla="*/ 28937 h 32864"/>
                  <a:gd name="csX2" fmla="*/ 108525 w 108525"/>
                  <a:gd name="csY2" fmla="*/ 25896 h 32864"/>
                  <a:gd name="csX3" fmla="*/ 99401 w 108525"/>
                  <a:gd name="csY3" fmla="*/ 2580 h 32864"/>
                  <a:gd name="csX4" fmla="*/ 96360 w 108525"/>
                  <a:gd name="csY4" fmla="*/ 1566 h 32864"/>
                  <a:gd name="csX5" fmla="*/ 91291 w 108525"/>
                  <a:gd name="csY5" fmla="*/ 553 h 32864"/>
                  <a:gd name="csX6" fmla="*/ 64934 w 108525"/>
                  <a:gd name="csY6" fmla="*/ 1566 h 32864"/>
                  <a:gd name="csX7" fmla="*/ 60879 w 108525"/>
                  <a:gd name="csY7" fmla="*/ 11704 h 32864"/>
                  <a:gd name="csX8" fmla="*/ 50741 w 108525"/>
                  <a:gd name="csY8" fmla="*/ 4608 h 32864"/>
                  <a:gd name="csX9" fmla="*/ 36549 w 108525"/>
                  <a:gd name="csY9" fmla="*/ 553 h 32864"/>
                  <a:gd name="csX10" fmla="*/ 27425 w 108525"/>
                  <a:gd name="csY10" fmla="*/ 6635 h 32864"/>
                  <a:gd name="csX11" fmla="*/ 26411 w 108525"/>
                  <a:gd name="csY11" fmla="*/ 11704 h 32864"/>
                  <a:gd name="csX12" fmla="*/ 23370 w 108525"/>
                  <a:gd name="csY12" fmla="*/ 14745 h 32864"/>
                  <a:gd name="csX13" fmla="*/ 20329 w 108525"/>
                  <a:gd name="csY13" fmla="*/ 20827 h 32864"/>
                  <a:gd name="csX14" fmla="*/ 18301 w 108525"/>
                  <a:gd name="csY14" fmla="*/ 23869 h 32864"/>
                  <a:gd name="csX15" fmla="*/ 16274 w 108525"/>
                  <a:gd name="csY15" fmla="*/ 19814 h 32864"/>
                  <a:gd name="csX16" fmla="*/ 13232 w 108525"/>
                  <a:gd name="csY16" fmla="*/ 18800 h 32864"/>
                  <a:gd name="csX17" fmla="*/ 1068 w 108525"/>
                  <a:gd name="csY17" fmla="*/ 20827 h 32864"/>
                  <a:gd name="csX18" fmla="*/ 54 w 108525"/>
                  <a:gd name="csY18" fmla="*/ 23869 h 32864"/>
                  <a:gd name="csX19" fmla="*/ 23370 w 108525"/>
                  <a:gd name="csY19" fmla="*/ 28937 h 328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08525" h="32864">
                    <a:moveTo>
                      <a:pt x="23370" y="28937"/>
                    </a:moveTo>
                    <a:cubicBezTo>
                      <a:pt x="40942" y="29782"/>
                      <a:pt x="80296" y="37336"/>
                      <a:pt x="105483" y="28937"/>
                    </a:cubicBezTo>
                    <a:cubicBezTo>
                      <a:pt x="106497" y="27923"/>
                      <a:pt x="108525" y="27330"/>
                      <a:pt x="108525" y="25896"/>
                    </a:cubicBezTo>
                    <a:cubicBezTo>
                      <a:pt x="108525" y="17952"/>
                      <a:pt x="104368" y="8652"/>
                      <a:pt x="99401" y="2580"/>
                    </a:cubicBezTo>
                    <a:cubicBezTo>
                      <a:pt x="98724" y="1753"/>
                      <a:pt x="97397" y="1825"/>
                      <a:pt x="96360" y="1566"/>
                    </a:cubicBezTo>
                    <a:cubicBezTo>
                      <a:pt x="94688" y="1148"/>
                      <a:pt x="92981" y="891"/>
                      <a:pt x="91291" y="553"/>
                    </a:cubicBezTo>
                    <a:cubicBezTo>
                      <a:pt x="82505" y="891"/>
                      <a:pt x="73189" y="-1461"/>
                      <a:pt x="64934" y="1566"/>
                    </a:cubicBezTo>
                    <a:cubicBezTo>
                      <a:pt x="61517" y="2819"/>
                      <a:pt x="64438" y="10941"/>
                      <a:pt x="60879" y="11704"/>
                    </a:cubicBezTo>
                    <a:cubicBezTo>
                      <a:pt x="56846" y="12568"/>
                      <a:pt x="54391" y="6529"/>
                      <a:pt x="50741" y="4608"/>
                    </a:cubicBezTo>
                    <a:cubicBezTo>
                      <a:pt x="46340" y="2292"/>
                      <a:pt x="41344" y="1511"/>
                      <a:pt x="36549" y="553"/>
                    </a:cubicBezTo>
                    <a:cubicBezTo>
                      <a:pt x="33508" y="2580"/>
                      <a:pt x="29884" y="3931"/>
                      <a:pt x="27425" y="6635"/>
                    </a:cubicBezTo>
                    <a:cubicBezTo>
                      <a:pt x="26266" y="7910"/>
                      <a:pt x="27182" y="10163"/>
                      <a:pt x="26411" y="11704"/>
                    </a:cubicBezTo>
                    <a:cubicBezTo>
                      <a:pt x="25770" y="12986"/>
                      <a:pt x="24165" y="13552"/>
                      <a:pt x="23370" y="14745"/>
                    </a:cubicBezTo>
                    <a:cubicBezTo>
                      <a:pt x="22113" y="16631"/>
                      <a:pt x="21430" y="18846"/>
                      <a:pt x="20329" y="20827"/>
                    </a:cubicBezTo>
                    <a:cubicBezTo>
                      <a:pt x="19737" y="21892"/>
                      <a:pt x="18977" y="22855"/>
                      <a:pt x="18301" y="23869"/>
                    </a:cubicBezTo>
                    <a:cubicBezTo>
                      <a:pt x="17625" y="22517"/>
                      <a:pt x="17343" y="20883"/>
                      <a:pt x="16274" y="19814"/>
                    </a:cubicBezTo>
                    <a:cubicBezTo>
                      <a:pt x="15518" y="19058"/>
                      <a:pt x="14298" y="18729"/>
                      <a:pt x="13232" y="18800"/>
                    </a:cubicBezTo>
                    <a:cubicBezTo>
                      <a:pt x="9131" y="19073"/>
                      <a:pt x="5123" y="20151"/>
                      <a:pt x="1068" y="20827"/>
                    </a:cubicBezTo>
                    <a:cubicBezTo>
                      <a:pt x="730" y="21841"/>
                      <a:pt x="-240" y="22841"/>
                      <a:pt x="54" y="23869"/>
                    </a:cubicBezTo>
                    <a:cubicBezTo>
                      <a:pt x="3065" y="34412"/>
                      <a:pt x="5798" y="28092"/>
                      <a:pt x="23370" y="28937"/>
                    </a:cubicBez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50F991C0-C21B-F08C-06B6-9D87457351AC}"/>
                  </a:ext>
                </a:extLst>
              </p:cNvPr>
              <p:cNvSpPr/>
              <p:nvPr/>
            </p:nvSpPr>
            <p:spPr>
              <a:xfrm>
                <a:off x="799257" y="4628527"/>
                <a:ext cx="249886" cy="45719"/>
              </a:xfrm>
              <a:custGeom>
                <a:avLst/>
                <a:gdLst>
                  <a:gd name="csX0" fmla="*/ 23370 w 108525"/>
                  <a:gd name="csY0" fmla="*/ 28937 h 32864"/>
                  <a:gd name="csX1" fmla="*/ 105483 w 108525"/>
                  <a:gd name="csY1" fmla="*/ 28937 h 32864"/>
                  <a:gd name="csX2" fmla="*/ 108525 w 108525"/>
                  <a:gd name="csY2" fmla="*/ 25896 h 32864"/>
                  <a:gd name="csX3" fmla="*/ 99401 w 108525"/>
                  <a:gd name="csY3" fmla="*/ 2580 h 32864"/>
                  <a:gd name="csX4" fmla="*/ 96360 w 108525"/>
                  <a:gd name="csY4" fmla="*/ 1566 h 32864"/>
                  <a:gd name="csX5" fmla="*/ 91291 w 108525"/>
                  <a:gd name="csY5" fmla="*/ 553 h 32864"/>
                  <a:gd name="csX6" fmla="*/ 64934 w 108525"/>
                  <a:gd name="csY6" fmla="*/ 1566 h 32864"/>
                  <a:gd name="csX7" fmla="*/ 60879 w 108525"/>
                  <a:gd name="csY7" fmla="*/ 11704 h 32864"/>
                  <a:gd name="csX8" fmla="*/ 50741 w 108525"/>
                  <a:gd name="csY8" fmla="*/ 4608 h 32864"/>
                  <a:gd name="csX9" fmla="*/ 36549 w 108525"/>
                  <a:gd name="csY9" fmla="*/ 553 h 32864"/>
                  <a:gd name="csX10" fmla="*/ 27425 w 108525"/>
                  <a:gd name="csY10" fmla="*/ 6635 h 32864"/>
                  <a:gd name="csX11" fmla="*/ 26411 w 108525"/>
                  <a:gd name="csY11" fmla="*/ 11704 h 32864"/>
                  <a:gd name="csX12" fmla="*/ 23370 w 108525"/>
                  <a:gd name="csY12" fmla="*/ 14745 h 32864"/>
                  <a:gd name="csX13" fmla="*/ 20329 w 108525"/>
                  <a:gd name="csY13" fmla="*/ 20827 h 32864"/>
                  <a:gd name="csX14" fmla="*/ 18301 w 108525"/>
                  <a:gd name="csY14" fmla="*/ 23869 h 32864"/>
                  <a:gd name="csX15" fmla="*/ 16274 w 108525"/>
                  <a:gd name="csY15" fmla="*/ 19814 h 32864"/>
                  <a:gd name="csX16" fmla="*/ 13232 w 108525"/>
                  <a:gd name="csY16" fmla="*/ 18800 h 32864"/>
                  <a:gd name="csX17" fmla="*/ 1068 w 108525"/>
                  <a:gd name="csY17" fmla="*/ 20827 h 32864"/>
                  <a:gd name="csX18" fmla="*/ 54 w 108525"/>
                  <a:gd name="csY18" fmla="*/ 23869 h 32864"/>
                  <a:gd name="csX19" fmla="*/ 23370 w 108525"/>
                  <a:gd name="csY19" fmla="*/ 28937 h 328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108525" h="32864">
                    <a:moveTo>
                      <a:pt x="23370" y="28937"/>
                    </a:moveTo>
                    <a:cubicBezTo>
                      <a:pt x="40942" y="29782"/>
                      <a:pt x="80296" y="37336"/>
                      <a:pt x="105483" y="28937"/>
                    </a:cubicBezTo>
                    <a:cubicBezTo>
                      <a:pt x="106497" y="27923"/>
                      <a:pt x="108525" y="27330"/>
                      <a:pt x="108525" y="25896"/>
                    </a:cubicBezTo>
                    <a:cubicBezTo>
                      <a:pt x="108525" y="17952"/>
                      <a:pt x="104368" y="8652"/>
                      <a:pt x="99401" y="2580"/>
                    </a:cubicBezTo>
                    <a:cubicBezTo>
                      <a:pt x="98724" y="1753"/>
                      <a:pt x="97397" y="1825"/>
                      <a:pt x="96360" y="1566"/>
                    </a:cubicBezTo>
                    <a:cubicBezTo>
                      <a:pt x="94688" y="1148"/>
                      <a:pt x="92981" y="891"/>
                      <a:pt x="91291" y="553"/>
                    </a:cubicBezTo>
                    <a:cubicBezTo>
                      <a:pt x="82505" y="891"/>
                      <a:pt x="73189" y="-1461"/>
                      <a:pt x="64934" y="1566"/>
                    </a:cubicBezTo>
                    <a:cubicBezTo>
                      <a:pt x="61517" y="2819"/>
                      <a:pt x="64438" y="10941"/>
                      <a:pt x="60879" y="11704"/>
                    </a:cubicBezTo>
                    <a:cubicBezTo>
                      <a:pt x="56846" y="12568"/>
                      <a:pt x="54391" y="6529"/>
                      <a:pt x="50741" y="4608"/>
                    </a:cubicBezTo>
                    <a:cubicBezTo>
                      <a:pt x="46340" y="2292"/>
                      <a:pt x="41344" y="1511"/>
                      <a:pt x="36549" y="553"/>
                    </a:cubicBezTo>
                    <a:cubicBezTo>
                      <a:pt x="33508" y="2580"/>
                      <a:pt x="29884" y="3931"/>
                      <a:pt x="27425" y="6635"/>
                    </a:cubicBezTo>
                    <a:cubicBezTo>
                      <a:pt x="26266" y="7910"/>
                      <a:pt x="27182" y="10163"/>
                      <a:pt x="26411" y="11704"/>
                    </a:cubicBezTo>
                    <a:cubicBezTo>
                      <a:pt x="25770" y="12986"/>
                      <a:pt x="24165" y="13552"/>
                      <a:pt x="23370" y="14745"/>
                    </a:cubicBezTo>
                    <a:cubicBezTo>
                      <a:pt x="22113" y="16631"/>
                      <a:pt x="21430" y="18846"/>
                      <a:pt x="20329" y="20827"/>
                    </a:cubicBezTo>
                    <a:cubicBezTo>
                      <a:pt x="19737" y="21892"/>
                      <a:pt x="18977" y="22855"/>
                      <a:pt x="18301" y="23869"/>
                    </a:cubicBezTo>
                    <a:cubicBezTo>
                      <a:pt x="17625" y="22517"/>
                      <a:pt x="17343" y="20883"/>
                      <a:pt x="16274" y="19814"/>
                    </a:cubicBezTo>
                    <a:cubicBezTo>
                      <a:pt x="15518" y="19058"/>
                      <a:pt x="14298" y="18729"/>
                      <a:pt x="13232" y="18800"/>
                    </a:cubicBezTo>
                    <a:cubicBezTo>
                      <a:pt x="9131" y="19073"/>
                      <a:pt x="5123" y="20151"/>
                      <a:pt x="1068" y="20827"/>
                    </a:cubicBezTo>
                    <a:cubicBezTo>
                      <a:pt x="730" y="21841"/>
                      <a:pt x="-240" y="22841"/>
                      <a:pt x="54" y="23869"/>
                    </a:cubicBezTo>
                    <a:cubicBezTo>
                      <a:pt x="3065" y="34412"/>
                      <a:pt x="5798" y="28092"/>
                      <a:pt x="23370" y="28937"/>
                    </a:cubicBez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82816D0-E47F-B89C-509B-81D4FE4077DD}"/>
                  </a:ext>
                </a:extLst>
              </p:cNvPr>
              <p:cNvSpPr/>
              <p:nvPr/>
            </p:nvSpPr>
            <p:spPr>
              <a:xfrm>
                <a:off x="507605" y="4764145"/>
                <a:ext cx="108228" cy="45719"/>
              </a:xfrm>
              <a:custGeom>
                <a:avLst/>
                <a:gdLst>
                  <a:gd name="csX0" fmla="*/ 219 w 48931"/>
                  <a:gd name="csY0" fmla="*/ 21289 h 40550"/>
                  <a:gd name="csX1" fmla="*/ 10357 w 48931"/>
                  <a:gd name="csY1" fmla="*/ 33454 h 40550"/>
                  <a:gd name="csX2" fmla="*/ 23536 w 48931"/>
                  <a:gd name="csY2" fmla="*/ 40550 h 40550"/>
                  <a:gd name="csX3" fmla="*/ 40769 w 48931"/>
                  <a:gd name="csY3" fmla="*/ 35481 h 40550"/>
                  <a:gd name="csX4" fmla="*/ 46852 w 48931"/>
                  <a:gd name="csY4" fmla="*/ 27371 h 40550"/>
                  <a:gd name="csX5" fmla="*/ 47866 w 48931"/>
                  <a:gd name="csY5" fmla="*/ 19261 h 40550"/>
                  <a:gd name="csX6" fmla="*/ 43811 w 48931"/>
                  <a:gd name="csY6" fmla="*/ 15206 h 40550"/>
                  <a:gd name="csX7" fmla="*/ 47866 w 48931"/>
                  <a:gd name="csY7" fmla="*/ 12165 h 40550"/>
                  <a:gd name="csX8" fmla="*/ 47866 w 48931"/>
                  <a:gd name="csY8" fmla="*/ 0 h 40550"/>
                  <a:gd name="csX9" fmla="*/ 28604 w 48931"/>
                  <a:gd name="csY9" fmla="*/ 3041 h 40550"/>
                  <a:gd name="csX10" fmla="*/ 25563 w 48931"/>
                  <a:gd name="csY10" fmla="*/ 4055 h 40550"/>
                  <a:gd name="csX11" fmla="*/ 22522 w 48931"/>
                  <a:gd name="csY11" fmla="*/ 6083 h 40550"/>
                  <a:gd name="csX12" fmla="*/ 21508 w 48931"/>
                  <a:gd name="csY12" fmla="*/ 10138 h 40550"/>
                  <a:gd name="csX13" fmla="*/ 18467 w 48931"/>
                  <a:gd name="csY13" fmla="*/ 11151 h 40550"/>
                  <a:gd name="csX14" fmla="*/ 219 w 48931"/>
                  <a:gd name="csY14" fmla="*/ 21289 h 405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48931" h="40550">
                    <a:moveTo>
                      <a:pt x="219" y="21289"/>
                    </a:moveTo>
                    <a:cubicBezTo>
                      <a:pt x="-1133" y="25006"/>
                      <a:pt x="3933" y="28407"/>
                      <a:pt x="10357" y="33454"/>
                    </a:cubicBezTo>
                    <a:cubicBezTo>
                      <a:pt x="12626" y="35236"/>
                      <a:pt x="20671" y="39118"/>
                      <a:pt x="23536" y="40550"/>
                    </a:cubicBezTo>
                    <a:cubicBezTo>
                      <a:pt x="31396" y="39427"/>
                      <a:pt x="32737" y="39806"/>
                      <a:pt x="40769" y="35481"/>
                    </a:cubicBezTo>
                    <a:cubicBezTo>
                      <a:pt x="43392" y="34069"/>
                      <a:pt x="45565" y="29516"/>
                      <a:pt x="46852" y="27371"/>
                    </a:cubicBezTo>
                    <a:cubicBezTo>
                      <a:pt x="47190" y="24668"/>
                      <a:pt x="48527" y="21904"/>
                      <a:pt x="47866" y="19261"/>
                    </a:cubicBezTo>
                    <a:cubicBezTo>
                      <a:pt x="47402" y="17407"/>
                      <a:pt x="43811" y="15206"/>
                      <a:pt x="43811" y="15206"/>
                    </a:cubicBezTo>
                    <a:cubicBezTo>
                      <a:pt x="45163" y="14192"/>
                      <a:pt x="46784" y="13463"/>
                      <a:pt x="47866" y="12165"/>
                    </a:cubicBezTo>
                    <a:cubicBezTo>
                      <a:pt x="50196" y="9369"/>
                      <a:pt x="47996" y="1169"/>
                      <a:pt x="47866" y="0"/>
                    </a:cubicBezTo>
                    <a:cubicBezTo>
                      <a:pt x="41445" y="1014"/>
                      <a:pt x="34999" y="1878"/>
                      <a:pt x="28604" y="3041"/>
                    </a:cubicBezTo>
                    <a:cubicBezTo>
                      <a:pt x="27553" y="3232"/>
                      <a:pt x="26519" y="3577"/>
                      <a:pt x="25563" y="4055"/>
                    </a:cubicBezTo>
                    <a:cubicBezTo>
                      <a:pt x="24473" y="4600"/>
                      <a:pt x="23536" y="5407"/>
                      <a:pt x="22522" y="6083"/>
                    </a:cubicBezTo>
                    <a:cubicBezTo>
                      <a:pt x="22184" y="7435"/>
                      <a:pt x="22378" y="9050"/>
                      <a:pt x="21508" y="10138"/>
                    </a:cubicBezTo>
                    <a:cubicBezTo>
                      <a:pt x="20840" y="10972"/>
                      <a:pt x="19471" y="10786"/>
                      <a:pt x="18467" y="11151"/>
                    </a:cubicBezTo>
                    <a:cubicBezTo>
                      <a:pt x="9123" y="14549"/>
                      <a:pt x="1571" y="17572"/>
                      <a:pt x="219" y="21289"/>
                    </a:cubicBez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872E6EF6-026C-D9C4-A16B-CB0A67C378D6}"/>
                  </a:ext>
                </a:extLst>
              </p:cNvPr>
              <p:cNvSpPr/>
              <p:nvPr/>
            </p:nvSpPr>
            <p:spPr>
              <a:xfrm>
                <a:off x="1731579" y="4761055"/>
                <a:ext cx="108228" cy="45719"/>
              </a:xfrm>
              <a:custGeom>
                <a:avLst/>
                <a:gdLst>
                  <a:gd name="csX0" fmla="*/ 219 w 48931"/>
                  <a:gd name="csY0" fmla="*/ 21289 h 40550"/>
                  <a:gd name="csX1" fmla="*/ 10357 w 48931"/>
                  <a:gd name="csY1" fmla="*/ 33454 h 40550"/>
                  <a:gd name="csX2" fmla="*/ 23536 w 48931"/>
                  <a:gd name="csY2" fmla="*/ 40550 h 40550"/>
                  <a:gd name="csX3" fmla="*/ 40769 w 48931"/>
                  <a:gd name="csY3" fmla="*/ 35481 h 40550"/>
                  <a:gd name="csX4" fmla="*/ 46852 w 48931"/>
                  <a:gd name="csY4" fmla="*/ 27371 h 40550"/>
                  <a:gd name="csX5" fmla="*/ 47866 w 48931"/>
                  <a:gd name="csY5" fmla="*/ 19261 h 40550"/>
                  <a:gd name="csX6" fmla="*/ 43811 w 48931"/>
                  <a:gd name="csY6" fmla="*/ 15206 h 40550"/>
                  <a:gd name="csX7" fmla="*/ 47866 w 48931"/>
                  <a:gd name="csY7" fmla="*/ 12165 h 40550"/>
                  <a:gd name="csX8" fmla="*/ 47866 w 48931"/>
                  <a:gd name="csY8" fmla="*/ 0 h 40550"/>
                  <a:gd name="csX9" fmla="*/ 28604 w 48931"/>
                  <a:gd name="csY9" fmla="*/ 3041 h 40550"/>
                  <a:gd name="csX10" fmla="*/ 25563 w 48931"/>
                  <a:gd name="csY10" fmla="*/ 4055 h 40550"/>
                  <a:gd name="csX11" fmla="*/ 22522 w 48931"/>
                  <a:gd name="csY11" fmla="*/ 6083 h 40550"/>
                  <a:gd name="csX12" fmla="*/ 21508 w 48931"/>
                  <a:gd name="csY12" fmla="*/ 10138 h 40550"/>
                  <a:gd name="csX13" fmla="*/ 18467 w 48931"/>
                  <a:gd name="csY13" fmla="*/ 11151 h 40550"/>
                  <a:gd name="csX14" fmla="*/ 219 w 48931"/>
                  <a:gd name="csY14" fmla="*/ 21289 h 405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48931" h="40550">
                    <a:moveTo>
                      <a:pt x="219" y="21289"/>
                    </a:moveTo>
                    <a:cubicBezTo>
                      <a:pt x="-1133" y="25006"/>
                      <a:pt x="3933" y="28407"/>
                      <a:pt x="10357" y="33454"/>
                    </a:cubicBezTo>
                    <a:cubicBezTo>
                      <a:pt x="12626" y="35236"/>
                      <a:pt x="20671" y="39118"/>
                      <a:pt x="23536" y="40550"/>
                    </a:cubicBezTo>
                    <a:cubicBezTo>
                      <a:pt x="31396" y="39427"/>
                      <a:pt x="32737" y="39806"/>
                      <a:pt x="40769" y="35481"/>
                    </a:cubicBezTo>
                    <a:cubicBezTo>
                      <a:pt x="43392" y="34069"/>
                      <a:pt x="45565" y="29516"/>
                      <a:pt x="46852" y="27371"/>
                    </a:cubicBezTo>
                    <a:cubicBezTo>
                      <a:pt x="47190" y="24668"/>
                      <a:pt x="48527" y="21904"/>
                      <a:pt x="47866" y="19261"/>
                    </a:cubicBezTo>
                    <a:cubicBezTo>
                      <a:pt x="47402" y="17407"/>
                      <a:pt x="43811" y="15206"/>
                      <a:pt x="43811" y="15206"/>
                    </a:cubicBezTo>
                    <a:cubicBezTo>
                      <a:pt x="45163" y="14192"/>
                      <a:pt x="46784" y="13463"/>
                      <a:pt x="47866" y="12165"/>
                    </a:cubicBezTo>
                    <a:cubicBezTo>
                      <a:pt x="50196" y="9369"/>
                      <a:pt x="47996" y="1169"/>
                      <a:pt x="47866" y="0"/>
                    </a:cubicBezTo>
                    <a:cubicBezTo>
                      <a:pt x="41445" y="1014"/>
                      <a:pt x="34999" y="1878"/>
                      <a:pt x="28604" y="3041"/>
                    </a:cubicBezTo>
                    <a:cubicBezTo>
                      <a:pt x="27553" y="3232"/>
                      <a:pt x="26519" y="3577"/>
                      <a:pt x="25563" y="4055"/>
                    </a:cubicBezTo>
                    <a:cubicBezTo>
                      <a:pt x="24473" y="4600"/>
                      <a:pt x="23536" y="5407"/>
                      <a:pt x="22522" y="6083"/>
                    </a:cubicBezTo>
                    <a:cubicBezTo>
                      <a:pt x="22184" y="7435"/>
                      <a:pt x="22378" y="9050"/>
                      <a:pt x="21508" y="10138"/>
                    </a:cubicBezTo>
                    <a:cubicBezTo>
                      <a:pt x="20840" y="10972"/>
                      <a:pt x="19471" y="10786"/>
                      <a:pt x="18467" y="11151"/>
                    </a:cubicBezTo>
                    <a:cubicBezTo>
                      <a:pt x="9123" y="14549"/>
                      <a:pt x="1571" y="17572"/>
                      <a:pt x="219" y="21289"/>
                    </a:cubicBezTo>
                    <a:close/>
                  </a:path>
                </a:pathLst>
              </a:custGeom>
              <a:solidFill>
                <a:srgbClr val="F6C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F5CB896B-920A-40DA-DE6F-DB863F32584C}"/>
                  </a:ext>
                </a:extLst>
              </p:cNvPr>
              <p:cNvSpPr txBox="1"/>
              <p:nvPr/>
            </p:nvSpPr>
            <p:spPr>
              <a:xfrm>
                <a:off x="2815848" y="5335948"/>
                <a:ext cx="1190043" cy="715089"/>
              </a:xfrm>
              <a:prstGeom prst="roundRect">
                <a:avLst/>
              </a:prstGeom>
              <a:solidFill>
                <a:srgbClr val="FEF4DC"/>
              </a:solidFill>
              <a:ln>
                <a:solidFill>
                  <a:srgbClr val="FEEAB9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noProof="0" dirty="0"/>
                  <a:t>Conductance reduction</a:t>
                </a:r>
              </a:p>
              <a:p>
                <a:pPr algn="ctr"/>
                <a:r>
                  <a:rPr lang="en-GB" sz="1200" noProof="0" dirty="0"/>
                  <a:t>g </a:t>
                </a:r>
                <a14:m>
                  <m:oMath xmlns:m="http://schemas.openxmlformats.org/officeDocument/2006/math">
                    <m:r>
                      <a:rPr lang="en-GB" sz="12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endParaRPr lang="en-GB" sz="1200" noProof="0" dirty="0"/>
              </a:p>
            </p:txBody>
          </p:sp>
        </mc:Choice>
        <mc:Fallback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F5CB896B-920A-40DA-DE6F-DB863F325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848" y="5335948"/>
                <a:ext cx="1190043" cy="71508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EEAB9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" name="TextBox 214">
            <a:extLst>
              <a:ext uri="{FF2B5EF4-FFF2-40B4-BE49-F238E27FC236}">
                <a16:creationId xmlns:a16="http://schemas.microsoft.com/office/drawing/2014/main" id="{998AF9DE-9A11-1AB8-B670-DAF9308A82B3}"/>
              </a:ext>
            </a:extLst>
          </p:cNvPr>
          <p:cNvSpPr txBox="1"/>
          <p:nvPr/>
        </p:nvSpPr>
        <p:spPr>
          <a:xfrm>
            <a:off x="4145084" y="5430837"/>
            <a:ext cx="1140344" cy="510778"/>
          </a:xfrm>
          <a:prstGeom prst="roundRect">
            <a:avLst/>
          </a:prstGeom>
          <a:solidFill>
            <a:srgbClr val="EDF3ED"/>
          </a:solidFill>
          <a:ln>
            <a:solidFill>
              <a:srgbClr val="D5E6D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200" noProof="0" dirty="0"/>
              <a:t>Flow redistribution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C6901C85-482B-8F2A-4915-27CF97D16D11}"/>
                  </a:ext>
                </a:extLst>
              </p:cNvPr>
              <p:cNvSpPr txBox="1"/>
              <p:nvPr/>
            </p:nvSpPr>
            <p:spPr>
              <a:xfrm>
                <a:off x="5470847" y="5335948"/>
                <a:ext cx="1161279" cy="715089"/>
              </a:xfrm>
              <a:prstGeom prst="roundRect">
                <a:avLst/>
              </a:prstGeom>
              <a:solidFill>
                <a:srgbClr val="FEF4DC"/>
              </a:solidFill>
              <a:ln>
                <a:solidFill>
                  <a:srgbClr val="FEEAB9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noProof="0" dirty="0"/>
                  <a:t>Permeability reduction</a:t>
                </a:r>
              </a:p>
              <a:p>
                <a:pPr algn="ctr"/>
                <a:r>
                  <a:rPr lang="en-GB" sz="1200" noProof="0" dirty="0"/>
                  <a:t>k</a:t>
                </a:r>
                <a:r>
                  <a:rPr lang="en-GB" sz="1200" noProof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200" b="0" i="0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2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endParaRPr lang="en-GB" sz="1200" noProof="0" dirty="0"/>
              </a:p>
            </p:txBody>
          </p:sp>
        </mc:Choice>
        <mc:Fallback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C6901C85-482B-8F2A-4915-27CF97D16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847" y="5335948"/>
                <a:ext cx="1161279" cy="71508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EEAB9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38EA1C9E-D5F8-A71C-B4D0-E329A7909F04}"/>
                  </a:ext>
                </a:extLst>
              </p:cNvPr>
              <p:cNvSpPr txBox="1"/>
              <p:nvPr/>
            </p:nvSpPr>
            <p:spPr>
              <a:xfrm>
                <a:off x="1711217" y="5335948"/>
                <a:ext cx="953873" cy="715089"/>
              </a:xfrm>
              <a:prstGeom prst="roundRect">
                <a:avLst/>
              </a:prstGeom>
              <a:solidFill>
                <a:srgbClr val="EDF3ED"/>
              </a:solidFill>
              <a:ln>
                <a:solidFill>
                  <a:srgbClr val="D5E6D9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noProof="0" dirty="0"/>
                  <a:t>Radius reduction</a:t>
                </a:r>
              </a:p>
              <a:p>
                <a:pPr algn="ctr"/>
                <a:r>
                  <a:rPr lang="en-GB" sz="1200" noProof="0" dirty="0"/>
                  <a:t>r </a:t>
                </a:r>
                <a14:m>
                  <m:oMath xmlns:m="http://schemas.openxmlformats.org/officeDocument/2006/math">
                    <m:r>
                      <a:rPr lang="en-GB" sz="12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endParaRPr lang="en-GB" sz="1200" noProof="0" dirty="0"/>
              </a:p>
            </p:txBody>
          </p:sp>
        </mc:Choice>
        <mc:Fallback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38EA1C9E-D5F8-A71C-B4D0-E329A790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217" y="5335948"/>
                <a:ext cx="953873" cy="71508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D5E6D9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8" name="TextBox 217">
            <a:extLst>
              <a:ext uri="{FF2B5EF4-FFF2-40B4-BE49-F238E27FC236}">
                <a16:creationId xmlns:a16="http://schemas.microsoft.com/office/drawing/2014/main" id="{AB591FF1-FD43-6CC3-7C2B-37FC2903FB55}"/>
              </a:ext>
            </a:extLst>
          </p:cNvPr>
          <p:cNvSpPr txBox="1"/>
          <p:nvPr/>
        </p:nvSpPr>
        <p:spPr>
          <a:xfrm>
            <a:off x="2935344" y="6183620"/>
            <a:ext cx="56916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0" dirty="0"/>
              <a:t>Without re-imbibition, salt precipitation alone leads to only modest permeability reduction (~1%) under dry-CO₂ conditions.</a:t>
            </a:r>
            <a:endParaRPr lang="en-GB" sz="1400" b="1" noProof="0" dirty="0">
              <a:solidFill>
                <a:srgbClr val="0000CD"/>
              </a:solidFill>
            </a:endParaRPr>
          </a:p>
        </p:txBody>
      </p:sp>
      <p:pic>
        <p:nvPicPr>
          <p:cNvPr id="228" name="Picture 227">
            <a:extLst>
              <a:ext uri="{FF2B5EF4-FFF2-40B4-BE49-F238E27FC236}">
                <a16:creationId xmlns:a16="http://schemas.microsoft.com/office/drawing/2014/main" id="{D084DAFF-3A67-A8A7-D9FD-2B30BC50B1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021" y="6187774"/>
            <a:ext cx="380952" cy="428571"/>
          </a:xfrm>
          <a:prstGeom prst="rect">
            <a:avLst/>
          </a:prstGeom>
        </p:spPr>
      </p:pic>
      <p:sp>
        <p:nvSpPr>
          <p:cNvPr id="229" name="Content Placeholder 2">
            <a:extLst>
              <a:ext uri="{FF2B5EF4-FFF2-40B4-BE49-F238E27FC236}">
                <a16:creationId xmlns:a16="http://schemas.microsoft.com/office/drawing/2014/main" id="{05AE0952-013E-EB4F-72DA-CD9807EDB630}"/>
              </a:ext>
            </a:extLst>
          </p:cNvPr>
          <p:cNvSpPr txBox="1">
            <a:spLocks/>
          </p:cNvSpPr>
          <p:nvPr/>
        </p:nvSpPr>
        <p:spPr>
          <a:xfrm>
            <a:off x="934714" y="6312557"/>
            <a:ext cx="1498758" cy="348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GB" sz="1600" b="1" noProof="0" dirty="0">
                <a:solidFill>
                  <a:srgbClr val="0000CD"/>
                </a:solidFill>
              </a:rPr>
              <a:t>Key Takeaway</a:t>
            </a:r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AB61E897-0530-CAA9-ADB6-CB23F9A476C1}"/>
              </a:ext>
            </a:extLst>
          </p:cNvPr>
          <p:cNvCxnSpPr>
            <a:cxnSpLocks/>
          </p:cNvCxnSpPr>
          <p:nvPr/>
        </p:nvCxnSpPr>
        <p:spPr>
          <a:xfrm>
            <a:off x="2711252" y="6262123"/>
            <a:ext cx="0" cy="354222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2738E15-BE3D-DFAF-3222-AC93A893EEAD}"/>
              </a:ext>
            </a:extLst>
          </p:cNvPr>
          <p:cNvCxnSpPr>
            <a:cxnSpLocks/>
          </p:cNvCxnSpPr>
          <p:nvPr/>
        </p:nvCxnSpPr>
        <p:spPr>
          <a:xfrm>
            <a:off x="8475728" y="6262123"/>
            <a:ext cx="0" cy="354222"/>
          </a:xfrm>
          <a:prstGeom prst="line">
            <a:avLst/>
          </a:prstGeom>
          <a:ln w="12700">
            <a:solidFill>
              <a:srgbClr val="C2D2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Arrow: Right 247">
            <a:extLst>
              <a:ext uri="{FF2B5EF4-FFF2-40B4-BE49-F238E27FC236}">
                <a16:creationId xmlns:a16="http://schemas.microsoft.com/office/drawing/2014/main" id="{D1E29485-7EAC-EBCD-331F-5B6D264DDDB8}"/>
              </a:ext>
            </a:extLst>
          </p:cNvPr>
          <p:cNvSpPr/>
          <p:nvPr/>
        </p:nvSpPr>
        <p:spPr>
          <a:xfrm>
            <a:off x="4027464" y="5665726"/>
            <a:ext cx="110159" cy="85953"/>
          </a:xfrm>
          <a:prstGeom prst="rightArrow">
            <a:avLst>
              <a:gd name="adj1" fmla="val 50000"/>
              <a:gd name="adj2" fmla="val 4516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49" name="Arrow: Right 248">
            <a:extLst>
              <a:ext uri="{FF2B5EF4-FFF2-40B4-BE49-F238E27FC236}">
                <a16:creationId xmlns:a16="http://schemas.microsoft.com/office/drawing/2014/main" id="{0D69B1AA-2945-CEF5-D639-2AB16E5F0635}"/>
              </a:ext>
            </a:extLst>
          </p:cNvPr>
          <p:cNvSpPr/>
          <p:nvPr/>
        </p:nvSpPr>
        <p:spPr>
          <a:xfrm>
            <a:off x="5323974" y="5665726"/>
            <a:ext cx="110159" cy="85953"/>
          </a:xfrm>
          <a:prstGeom prst="rightArrow">
            <a:avLst>
              <a:gd name="adj1" fmla="val 50000"/>
              <a:gd name="adj2" fmla="val 4516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50" name="Arrow: Right 249">
            <a:extLst>
              <a:ext uri="{FF2B5EF4-FFF2-40B4-BE49-F238E27FC236}">
                <a16:creationId xmlns:a16="http://schemas.microsoft.com/office/drawing/2014/main" id="{4840957F-45C7-4748-F07A-6F5A7F82668C}"/>
              </a:ext>
            </a:extLst>
          </p:cNvPr>
          <p:cNvSpPr/>
          <p:nvPr/>
        </p:nvSpPr>
        <p:spPr>
          <a:xfrm>
            <a:off x="2694124" y="5665725"/>
            <a:ext cx="110159" cy="85953"/>
          </a:xfrm>
          <a:prstGeom prst="rightArrow">
            <a:avLst>
              <a:gd name="adj1" fmla="val 50000"/>
              <a:gd name="adj2" fmla="val 4516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51" name="Arrow: Right 250">
            <a:extLst>
              <a:ext uri="{FF2B5EF4-FFF2-40B4-BE49-F238E27FC236}">
                <a16:creationId xmlns:a16="http://schemas.microsoft.com/office/drawing/2014/main" id="{E82A7C8D-BB15-7226-73E0-7220F5663A63}"/>
              </a:ext>
            </a:extLst>
          </p:cNvPr>
          <p:cNvSpPr/>
          <p:nvPr/>
        </p:nvSpPr>
        <p:spPr>
          <a:xfrm>
            <a:off x="1558926" y="5664869"/>
            <a:ext cx="110159" cy="85953"/>
          </a:xfrm>
          <a:prstGeom prst="rightArrow">
            <a:avLst>
              <a:gd name="adj1" fmla="val 50000"/>
              <a:gd name="adj2" fmla="val 4516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52" name="Arrow: Right 251">
            <a:extLst>
              <a:ext uri="{FF2B5EF4-FFF2-40B4-BE49-F238E27FC236}">
                <a16:creationId xmlns:a16="http://schemas.microsoft.com/office/drawing/2014/main" id="{92E91C40-ED24-BEA8-DFB0-5A9BE7F8BC97}"/>
              </a:ext>
            </a:extLst>
          </p:cNvPr>
          <p:cNvSpPr/>
          <p:nvPr/>
        </p:nvSpPr>
        <p:spPr>
          <a:xfrm rot="5400000">
            <a:off x="884863" y="3994700"/>
            <a:ext cx="360499" cy="2599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53" name="Arrow: Right 252">
            <a:extLst>
              <a:ext uri="{FF2B5EF4-FFF2-40B4-BE49-F238E27FC236}">
                <a16:creationId xmlns:a16="http://schemas.microsoft.com/office/drawing/2014/main" id="{3690BFBB-15CC-C0A9-F75D-82CBA17A73BA}"/>
              </a:ext>
            </a:extLst>
          </p:cNvPr>
          <p:cNvSpPr/>
          <p:nvPr/>
        </p:nvSpPr>
        <p:spPr>
          <a:xfrm rot="5400000">
            <a:off x="887339" y="3070774"/>
            <a:ext cx="360499" cy="2599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54" name="Arrow: Right 253">
            <a:extLst>
              <a:ext uri="{FF2B5EF4-FFF2-40B4-BE49-F238E27FC236}">
                <a16:creationId xmlns:a16="http://schemas.microsoft.com/office/drawing/2014/main" id="{D20BF1C4-E7DC-367B-2981-F235550B908B}"/>
              </a:ext>
            </a:extLst>
          </p:cNvPr>
          <p:cNvSpPr/>
          <p:nvPr/>
        </p:nvSpPr>
        <p:spPr>
          <a:xfrm rot="5400000">
            <a:off x="891367" y="2155975"/>
            <a:ext cx="360499" cy="2599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003F8C12-348F-F19F-F5EB-7B0330862952}"/>
              </a:ext>
            </a:extLst>
          </p:cNvPr>
          <p:cNvSpPr/>
          <p:nvPr/>
        </p:nvSpPr>
        <p:spPr>
          <a:xfrm>
            <a:off x="326327" y="4914018"/>
            <a:ext cx="116200" cy="107216"/>
          </a:xfrm>
          <a:prstGeom prst="ellipse">
            <a:avLst/>
          </a:prstGeom>
          <a:solidFill>
            <a:srgbClr val="035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C743AE75-2D4D-5D3F-F120-581534E10DFA}"/>
              </a:ext>
            </a:extLst>
          </p:cNvPr>
          <p:cNvSpPr txBox="1"/>
          <p:nvPr/>
        </p:nvSpPr>
        <p:spPr>
          <a:xfrm>
            <a:off x="435856" y="4818881"/>
            <a:ext cx="5840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noProof="0" dirty="0"/>
              <a:t>Brine</a:t>
            </a:r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6D956178-84FE-5D78-5BD1-8815C8B70CA8}"/>
              </a:ext>
            </a:extLst>
          </p:cNvPr>
          <p:cNvSpPr/>
          <p:nvPr/>
        </p:nvSpPr>
        <p:spPr>
          <a:xfrm>
            <a:off x="1205470" y="4919002"/>
            <a:ext cx="116200" cy="107216"/>
          </a:xfrm>
          <a:prstGeom prst="ellipse">
            <a:avLst/>
          </a:prstGeom>
          <a:solidFill>
            <a:srgbClr val="F6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6C6F110C-4D5C-AB5C-73BB-0C312ACA1EBC}"/>
              </a:ext>
            </a:extLst>
          </p:cNvPr>
          <p:cNvSpPr txBox="1"/>
          <p:nvPr/>
        </p:nvSpPr>
        <p:spPr>
          <a:xfrm>
            <a:off x="1314999" y="4823865"/>
            <a:ext cx="5840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noProof="0" dirty="0"/>
              <a:t>Salt</a:t>
            </a:r>
          </a:p>
        </p:txBody>
      </p:sp>
      <p:pic>
        <p:nvPicPr>
          <p:cNvPr id="261" name="Graphic 260" descr="Lights On with solid fill">
            <a:extLst>
              <a:ext uri="{FF2B5EF4-FFF2-40B4-BE49-F238E27FC236}">
                <a16:creationId xmlns:a16="http://schemas.microsoft.com/office/drawing/2014/main" id="{9FB0F0A3-E31B-FBA6-24A3-A2D7C22DC1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1044" y="6194768"/>
            <a:ext cx="454742" cy="45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4898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3C8A5-85E8-44E6-A86E-5577E560E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4" name="Rectangle: Rounded Corners 5453">
            <a:extLst>
              <a:ext uri="{FF2B5EF4-FFF2-40B4-BE49-F238E27FC236}">
                <a16:creationId xmlns:a16="http://schemas.microsoft.com/office/drawing/2014/main" id="{29529E1A-6743-2593-D801-876B8B1ED521}"/>
              </a:ext>
            </a:extLst>
          </p:cNvPr>
          <p:cNvSpPr/>
          <p:nvPr/>
        </p:nvSpPr>
        <p:spPr>
          <a:xfrm>
            <a:off x="6668405" y="483511"/>
            <a:ext cx="5278123" cy="6164978"/>
          </a:xfrm>
          <a:prstGeom prst="roundRect">
            <a:avLst>
              <a:gd name="adj" fmla="val 9788"/>
            </a:avLst>
          </a:prstGeom>
          <a:solidFill>
            <a:srgbClr val="FAFBFF"/>
          </a:solidFill>
          <a:ln>
            <a:solidFill>
              <a:srgbClr val="A6C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7187E31-F463-4C41-B9D7-417E549B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457" y="6393657"/>
            <a:ext cx="319088" cy="137319"/>
          </a:xfrm>
        </p:spPr>
        <p:txBody>
          <a:bodyPr/>
          <a:lstStyle/>
          <a:p>
            <a:fld id="{CBA53E11-492D-48B3-9F9B-09541CA2A39A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4673" name="Title 1">
            <a:extLst>
              <a:ext uri="{FF2B5EF4-FFF2-40B4-BE49-F238E27FC236}">
                <a16:creationId xmlns:a16="http://schemas.microsoft.com/office/drawing/2014/main" id="{B3580E20-A44C-E9F0-926C-3F66093BF765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noProof="0" dirty="0">
                <a:latin typeface="Arial" panose="020B0604020202020204" pitchFamily="34" charset="0"/>
                <a:ea typeface="Inter Medium" panose="02000503000000020004" pitchFamily="2" charset="0"/>
              </a:rPr>
              <a:t>Section 4. Re-imbibition Physics</a:t>
            </a:r>
            <a:endParaRPr lang="en-GB" sz="1200" noProof="0" dirty="0"/>
          </a:p>
          <a:p>
            <a:endParaRPr lang="en-GB" sz="1200" noProof="0" dirty="0"/>
          </a:p>
        </p:txBody>
      </p:sp>
      <p:sp>
        <p:nvSpPr>
          <p:cNvPr id="4674" name="Subtitle 8">
            <a:extLst>
              <a:ext uri="{FF2B5EF4-FFF2-40B4-BE49-F238E27FC236}">
                <a16:creationId xmlns:a16="http://schemas.microsoft.com/office/drawing/2014/main" id="{FBEE244C-A01B-0B36-F4D3-EC67E0C5F44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437" y="630044"/>
            <a:ext cx="11540763" cy="371567"/>
          </a:xfrm>
        </p:spPr>
        <p:txBody>
          <a:bodyPr/>
          <a:lstStyle/>
          <a:p>
            <a:r>
              <a:rPr lang="en-GB" sz="2800" noProof="0" dirty="0">
                <a:solidFill>
                  <a:srgbClr val="0000CE"/>
                </a:solidFill>
              </a:rPr>
              <a:t>Why Re-imbibition Matters</a:t>
            </a:r>
            <a:endParaRPr lang="en-GB" sz="4000" noProof="0" dirty="0">
              <a:solidFill>
                <a:srgbClr val="0000CE"/>
              </a:solidFill>
            </a:endParaRPr>
          </a:p>
        </p:txBody>
      </p:sp>
      <p:cxnSp>
        <p:nvCxnSpPr>
          <p:cNvPr id="4921" name="Straight Arrow Connector 4920">
            <a:extLst>
              <a:ext uri="{FF2B5EF4-FFF2-40B4-BE49-F238E27FC236}">
                <a16:creationId xmlns:a16="http://schemas.microsoft.com/office/drawing/2014/main" id="{3EDF464A-B08D-4CB3-C372-E6D9A3BC24BD}"/>
              </a:ext>
            </a:extLst>
          </p:cNvPr>
          <p:cNvCxnSpPr>
            <a:cxnSpLocks/>
          </p:cNvCxnSpPr>
          <p:nvPr/>
        </p:nvCxnSpPr>
        <p:spPr>
          <a:xfrm>
            <a:off x="4133985" y="2088778"/>
            <a:ext cx="1078091" cy="967988"/>
          </a:xfrm>
          <a:prstGeom prst="straightConnector1">
            <a:avLst/>
          </a:prstGeom>
          <a:ln w="31750" cap="flat" cmpd="sng" algn="ctr">
            <a:solidFill>
              <a:srgbClr val="232333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30" name="Straight Arrow Connector 5129">
            <a:extLst>
              <a:ext uri="{FF2B5EF4-FFF2-40B4-BE49-F238E27FC236}">
                <a16:creationId xmlns:a16="http://schemas.microsoft.com/office/drawing/2014/main" id="{686B97BB-E62A-9508-3184-33A02A79E1A6}"/>
              </a:ext>
            </a:extLst>
          </p:cNvPr>
          <p:cNvCxnSpPr>
            <a:cxnSpLocks/>
          </p:cNvCxnSpPr>
          <p:nvPr/>
        </p:nvCxnSpPr>
        <p:spPr>
          <a:xfrm flipV="1">
            <a:off x="373326" y="1891337"/>
            <a:ext cx="499117" cy="2931"/>
          </a:xfrm>
          <a:prstGeom prst="straightConnector1">
            <a:avLst/>
          </a:prstGeom>
          <a:ln w="317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131" name="TextBox 5130">
            <a:extLst>
              <a:ext uri="{FF2B5EF4-FFF2-40B4-BE49-F238E27FC236}">
                <a16:creationId xmlns:a16="http://schemas.microsoft.com/office/drawing/2014/main" id="{6781E5B8-004F-0182-6683-0E80ECB93CBF}"/>
              </a:ext>
            </a:extLst>
          </p:cNvPr>
          <p:cNvSpPr txBox="1"/>
          <p:nvPr/>
        </p:nvSpPr>
        <p:spPr>
          <a:xfrm>
            <a:off x="284983" y="2088778"/>
            <a:ext cx="587460" cy="2644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2000" noProof="0" dirty="0">
                <a:solidFill>
                  <a:schemeClr val="tx1"/>
                </a:solidFill>
              </a:rPr>
              <a:t>Dry CO</a:t>
            </a:r>
            <a:r>
              <a:rPr lang="en-GB" sz="2000" baseline="-25000" noProof="0" dirty="0">
                <a:solidFill>
                  <a:schemeClr val="tx1"/>
                </a:solidFill>
              </a:rPr>
              <a:t>2</a:t>
            </a:r>
            <a:endParaRPr lang="en-GB" sz="2000" noProof="0" dirty="0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2367189-C6A4-7A6B-4926-28FB8ED72735}"/>
              </a:ext>
            </a:extLst>
          </p:cNvPr>
          <p:cNvGrpSpPr/>
          <p:nvPr/>
        </p:nvGrpSpPr>
        <p:grpSpPr>
          <a:xfrm>
            <a:off x="8861309" y="4927345"/>
            <a:ext cx="943142" cy="923330"/>
            <a:chOff x="5680758" y="3063746"/>
            <a:chExt cx="1405299" cy="141229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102F08D-C2F4-7250-C414-BB480947D9FE}"/>
                </a:ext>
              </a:extLst>
            </p:cNvPr>
            <p:cNvGrpSpPr/>
            <p:nvPr/>
          </p:nvGrpSpPr>
          <p:grpSpPr>
            <a:xfrm>
              <a:off x="5680758" y="3063746"/>
              <a:ext cx="1405299" cy="1412299"/>
              <a:chOff x="7403094" y="2255025"/>
              <a:chExt cx="1405299" cy="1412299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0DBD47E-111A-0D71-06B5-2734369967F2}"/>
                  </a:ext>
                </a:extLst>
              </p:cNvPr>
              <p:cNvSpPr/>
              <p:nvPr/>
            </p:nvSpPr>
            <p:spPr>
              <a:xfrm>
                <a:off x="7403094" y="2255025"/>
                <a:ext cx="1405299" cy="1412299"/>
              </a:xfrm>
              <a:prstGeom prst="ellipse">
                <a:avLst/>
              </a:prstGeom>
              <a:solidFill>
                <a:srgbClr val="035AB5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E20E3C7-1911-A8B7-C18B-EDE4A62835CA}"/>
                  </a:ext>
                </a:extLst>
              </p:cNvPr>
              <p:cNvSpPr/>
              <p:nvPr/>
            </p:nvSpPr>
            <p:spPr>
              <a:xfrm>
                <a:off x="7972837" y="2287792"/>
                <a:ext cx="241978" cy="66447"/>
              </a:xfrm>
              <a:prstGeom prst="ellipse">
                <a:avLst/>
              </a:prstGeom>
              <a:solidFill>
                <a:srgbClr val="F6C44F"/>
              </a:solidFill>
              <a:ln w="38100"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72FBDCB3-E6C9-3242-8716-4A428B53C4C3}"/>
                  </a:ext>
                </a:extLst>
              </p:cNvPr>
              <p:cNvSpPr/>
              <p:nvPr/>
            </p:nvSpPr>
            <p:spPr>
              <a:xfrm rot="5400000">
                <a:off x="7358024" y="2926237"/>
                <a:ext cx="224435" cy="61209"/>
              </a:xfrm>
              <a:prstGeom prst="ellipse">
                <a:avLst/>
              </a:prstGeom>
              <a:solidFill>
                <a:srgbClr val="F6C44F"/>
              </a:solidFill>
              <a:ln w="38100"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6E22B42-A420-8C2B-DB8F-F29850AAE734}"/>
                  </a:ext>
                </a:extLst>
              </p:cNvPr>
              <p:cNvSpPr/>
              <p:nvPr/>
            </p:nvSpPr>
            <p:spPr>
              <a:xfrm rot="5400000">
                <a:off x="8626503" y="2925539"/>
                <a:ext cx="223042" cy="61209"/>
              </a:xfrm>
              <a:prstGeom prst="ellipse">
                <a:avLst/>
              </a:prstGeom>
              <a:solidFill>
                <a:srgbClr val="F6C44F"/>
              </a:solidFill>
              <a:ln w="38100"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76" name="Oval 5375">
                <a:extLst>
                  <a:ext uri="{FF2B5EF4-FFF2-40B4-BE49-F238E27FC236}">
                    <a16:creationId xmlns:a16="http://schemas.microsoft.com/office/drawing/2014/main" id="{85DFC4EE-6D7E-047C-9F44-6A6FDD0BE4CA}"/>
                  </a:ext>
                </a:extLst>
              </p:cNvPr>
              <p:cNvSpPr/>
              <p:nvPr/>
            </p:nvSpPr>
            <p:spPr>
              <a:xfrm>
                <a:off x="8002137" y="3566571"/>
                <a:ext cx="226701" cy="66446"/>
              </a:xfrm>
              <a:prstGeom prst="ellipse">
                <a:avLst/>
              </a:prstGeom>
              <a:solidFill>
                <a:srgbClr val="F6C44F"/>
              </a:solidFill>
              <a:ln w="38100"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77" name="Cloud 5376">
                <a:extLst>
                  <a:ext uri="{FF2B5EF4-FFF2-40B4-BE49-F238E27FC236}">
                    <a16:creationId xmlns:a16="http://schemas.microsoft.com/office/drawing/2014/main" id="{F59F3228-8CA3-AD2E-12B1-C52BA2A04A7C}"/>
                  </a:ext>
                </a:extLst>
              </p:cNvPr>
              <p:cNvSpPr/>
              <p:nvPr/>
            </p:nvSpPr>
            <p:spPr>
              <a:xfrm rot="209906">
                <a:off x="7904582" y="2277137"/>
                <a:ext cx="360043" cy="106545"/>
              </a:xfrm>
              <a:prstGeom prst="cloud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78" name="Cloud 5377">
                <a:extLst>
                  <a:ext uri="{FF2B5EF4-FFF2-40B4-BE49-F238E27FC236}">
                    <a16:creationId xmlns:a16="http://schemas.microsoft.com/office/drawing/2014/main" id="{D4E621A4-4FA8-02AF-9656-37B3EA6E2B8B}"/>
                  </a:ext>
                </a:extLst>
              </p:cNvPr>
              <p:cNvSpPr/>
              <p:nvPr/>
            </p:nvSpPr>
            <p:spPr>
              <a:xfrm rot="5400000">
                <a:off x="8550387" y="2914217"/>
                <a:ext cx="349804" cy="93913"/>
              </a:xfrm>
              <a:prstGeom prst="cloud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79" name="Cloud 5378">
                <a:extLst>
                  <a:ext uri="{FF2B5EF4-FFF2-40B4-BE49-F238E27FC236}">
                    <a16:creationId xmlns:a16="http://schemas.microsoft.com/office/drawing/2014/main" id="{734556BD-CC53-2FC0-DC22-AE0103924B8D}"/>
                  </a:ext>
                </a:extLst>
              </p:cNvPr>
              <p:cNvSpPr/>
              <p:nvPr/>
            </p:nvSpPr>
            <p:spPr>
              <a:xfrm rot="5400000">
                <a:off x="7307807" y="2914228"/>
                <a:ext cx="349804" cy="113716"/>
              </a:xfrm>
              <a:prstGeom prst="cloud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80" name="Cloud 5379">
                <a:extLst>
                  <a:ext uri="{FF2B5EF4-FFF2-40B4-BE49-F238E27FC236}">
                    <a16:creationId xmlns:a16="http://schemas.microsoft.com/office/drawing/2014/main" id="{3B43E16C-FC46-0DAD-2918-3882B355A98C}"/>
                  </a:ext>
                </a:extLst>
              </p:cNvPr>
              <p:cNvSpPr/>
              <p:nvPr/>
            </p:nvSpPr>
            <p:spPr>
              <a:xfrm rot="209906">
                <a:off x="7926874" y="3548432"/>
                <a:ext cx="360043" cy="96649"/>
              </a:xfrm>
              <a:prstGeom prst="cloud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Star: 4 Points 48">
              <a:extLst>
                <a:ext uri="{FF2B5EF4-FFF2-40B4-BE49-F238E27FC236}">
                  <a16:creationId xmlns:a16="http://schemas.microsoft.com/office/drawing/2014/main" id="{456F2DB2-B84F-37C4-957E-BC14BB6583A7}"/>
                </a:ext>
              </a:extLst>
            </p:cNvPr>
            <p:cNvSpPr/>
            <p:nvPr/>
          </p:nvSpPr>
          <p:spPr>
            <a:xfrm rot="2984165">
              <a:off x="5761486" y="3219272"/>
              <a:ext cx="1292795" cy="1155343"/>
            </a:xfrm>
            <a:prstGeom prst="star4">
              <a:avLst>
                <a:gd name="adj" fmla="val 2461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D41B1B8-B499-770E-AA42-AB9DB4DB1AAD}"/>
                </a:ext>
              </a:extLst>
            </p:cNvPr>
            <p:cNvSpPr/>
            <p:nvPr/>
          </p:nvSpPr>
          <p:spPr>
            <a:xfrm rot="2698479">
              <a:off x="6499240" y="3988778"/>
              <a:ext cx="391045" cy="27386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1" name="Cloud 50">
              <a:extLst>
                <a:ext uri="{FF2B5EF4-FFF2-40B4-BE49-F238E27FC236}">
                  <a16:creationId xmlns:a16="http://schemas.microsoft.com/office/drawing/2014/main" id="{235BE545-4F9B-40DE-E271-42D85D37B0DA}"/>
                </a:ext>
              </a:extLst>
            </p:cNvPr>
            <p:cNvSpPr/>
            <p:nvPr/>
          </p:nvSpPr>
          <p:spPr>
            <a:xfrm rot="8270139">
              <a:off x="6643403" y="4180317"/>
              <a:ext cx="349804" cy="93913"/>
            </a:xfrm>
            <a:prstGeom prst="cloud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F5A99BE-BFA6-0271-08B1-414CCFA2F407}"/>
                </a:ext>
              </a:extLst>
            </p:cNvPr>
            <p:cNvSpPr/>
            <p:nvPr/>
          </p:nvSpPr>
          <p:spPr>
            <a:xfrm rot="8172867">
              <a:off x="6706784" y="4207989"/>
              <a:ext cx="223042" cy="61209"/>
            </a:xfrm>
            <a:prstGeom prst="ellipse">
              <a:avLst/>
            </a:prstGeom>
            <a:solidFill>
              <a:srgbClr val="F6C44F"/>
            </a:solidFill>
            <a:ln w="38100"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E81A9DA-A6C5-037C-A0AC-7199616F0425}"/>
                </a:ext>
              </a:extLst>
            </p:cNvPr>
            <p:cNvSpPr/>
            <p:nvPr/>
          </p:nvSpPr>
          <p:spPr>
            <a:xfrm rot="19414501">
              <a:off x="6027246" y="3265760"/>
              <a:ext cx="88175" cy="2743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9B92F-24A2-6466-FE83-F09D4BA87DED}"/>
                </a:ext>
              </a:extLst>
            </p:cNvPr>
            <p:cNvSpPr/>
            <p:nvPr/>
          </p:nvSpPr>
          <p:spPr>
            <a:xfrm rot="2884427">
              <a:off x="6731502" y="3352366"/>
              <a:ext cx="88175" cy="2743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3D65C9B-39A0-F5F1-5619-1F348EDB2EFC}"/>
                </a:ext>
              </a:extLst>
            </p:cNvPr>
            <p:cNvSpPr/>
            <p:nvPr/>
          </p:nvSpPr>
          <p:spPr>
            <a:xfrm>
              <a:off x="5957267" y="4014112"/>
              <a:ext cx="181180" cy="162332"/>
            </a:xfrm>
            <a:custGeom>
              <a:avLst/>
              <a:gdLst>
                <a:gd name="csX0" fmla="*/ 50706 w 181180"/>
                <a:gd name="csY0" fmla="*/ 0 h 128126"/>
                <a:gd name="csX1" fmla="*/ 50706 w 181180"/>
                <a:gd name="csY1" fmla="*/ 0 h 128126"/>
                <a:gd name="csX2" fmla="*/ 41459 w 181180"/>
                <a:gd name="csY2" fmla="*/ 23631 h 128126"/>
                <a:gd name="csX3" fmla="*/ 34267 w 181180"/>
                <a:gd name="csY3" fmla="*/ 34933 h 128126"/>
                <a:gd name="csX4" fmla="*/ 30158 w 181180"/>
                <a:gd name="csY4" fmla="*/ 46234 h 128126"/>
                <a:gd name="csX5" fmla="*/ 20911 w 181180"/>
                <a:gd name="csY5" fmla="*/ 79111 h 128126"/>
                <a:gd name="csX6" fmla="*/ 17829 w 181180"/>
                <a:gd name="csY6" fmla="*/ 110961 h 128126"/>
                <a:gd name="csX7" fmla="*/ 6527 w 181180"/>
                <a:gd name="csY7" fmla="*/ 122263 h 128126"/>
                <a:gd name="csX8" fmla="*/ 363 w 181180"/>
                <a:gd name="csY8" fmla="*/ 127400 h 128126"/>
                <a:gd name="csX9" fmla="*/ 9609 w 181180"/>
                <a:gd name="csY9" fmla="*/ 125345 h 128126"/>
                <a:gd name="csX10" fmla="*/ 21938 w 181180"/>
                <a:gd name="csY10" fmla="*/ 122263 h 128126"/>
                <a:gd name="csX11" fmla="*/ 36322 w 181180"/>
                <a:gd name="csY11" fmla="*/ 118153 h 128126"/>
                <a:gd name="csX12" fmla="*/ 53788 w 181180"/>
                <a:gd name="csY12" fmla="*/ 116098 h 128126"/>
                <a:gd name="csX13" fmla="*/ 67145 w 181180"/>
                <a:gd name="csY13" fmla="*/ 110961 h 128126"/>
                <a:gd name="csX14" fmla="*/ 82556 w 181180"/>
                <a:gd name="csY14" fmla="*/ 105824 h 128126"/>
                <a:gd name="csX15" fmla="*/ 125707 w 181180"/>
                <a:gd name="csY15" fmla="*/ 100687 h 128126"/>
                <a:gd name="csX16" fmla="*/ 144201 w 181180"/>
                <a:gd name="csY16" fmla="*/ 98632 h 128126"/>
                <a:gd name="csX17" fmla="*/ 170914 w 181180"/>
                <a:gd name="csY17" fmla="*/ 94523 h 128126"/>
                <a:gd name="csX18" fmla="*/ 178106 w 181180"/>
                <a:gd name="csY18" fmla="*/ 56508 h 128126"/>
                <a:gd name="csX19" fmla="*/ 169886 w 181180"/>
                <a:gd name="csY19" fmla="*/ 58563 h 128126"/>
                <a:gd name="csX20" fmla="*/ 162694 w 181180"/>
                <a:gd name="csY20" fmla="*/ 62673 h 128126"/>
                <a:gd name="csX21" fmla="*/ 154475 w 181180"/>
                <a:gd name="csY21" fmla="*/ 66782 h 128126"/>
                <a:gd name="csX22" fmla="*/ 139064 w 181180"/>
                <a:gd name="csY22" fmla="*/ 77057 h 128126"/>
                <a:gd name="csX23" fmla="*/ 134954 w 181180"/>
                <a:gd name="csY23" fmla="*/ 75002 h 128126"/>
                <a:gd name="csX24" fmla="*/ 130844 w 181180"/>
                <a:gd name="csY24" fmla="*/ 67810 h 128126"/>
                <a:gd name="csX25" fmla="*/ 126735 w 181180"/>
                <a:gd name="csY25" fmla="*/ 62673 h 128126"/>
                <a:gd name="csX26" fmla="*/ 123653 w 181180"/>
                <a:gd name="csY26" fmla="*/ 57536 h 128126"/>
                <a:gd name="csX27" fmla="*/ 117488 w 181180"/>
                <a:gd name="csY27" fmla="*/ 52399 h 128126"/>
                <a:gd name="csX28" fmla="*/ 106186 w 181180"/>
                <a:gd name="csY28" fmla="*/ 34933 h 128126"/>
                <a:gd name="csX29" fmla="*/ 80501 w 181180"/>
                <a:gd name="csY29" fmla="*/ 55481 h 128126"/>
                <a:gd name="csX30" fmla="*/ 72282 w 181180"/>
                <a:gd name="csY30" fmla="*/ 62673 h 128126"/>
                <a:gd name="csX31" fmla="*/ 68172 w 181180"/>
                <a:gd name="csY31" fmla="*/ 49316 h 128126"/>
                <a:gd name="csX32" fmla="*/ 65090 w 181180"/>
                <a:gd name="csY32" fmla="*/ 42124 h 128126"/>
                <a:gd name="csX33" fmla="*/ 57898 w 181180"/>
                <a:gd name="csY33" fmla="*/ 40070 h 128126"/>
                <a:gd name="csX34" fmla="*/ 50706 w 181180"/>
                <a:gd name="csY34" fmla="*/ 0 h 1281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81180" h="128126">
                  <a:moveTo>
                    <a:pt x="50706" y="0"/>
                  </a:moveTo>
                  <a:lnTo>
                    <a:pt x="50706" y="0"/>
                  </a:lnTo>
                  <a:cubicBezTo>
                    <a:pt x="47624" y="7877"/>
                    <a:pt x="46000" y="16495"/>
                    <a:pt x="41459" y="23631"/>
                  </a:cubicBezTo>
                  <a:cubicBezTo>
                    <a:pt x="39062" y="27398"/>
                    <a:pt x="36264" y="30939"/>
                    <a:pt x="34267" y="34933"/>
                  </a:cubicBezTo>
                  <a:cubicBezTo>
                    <a:pt x="32475" y="38518"/>
                    <a:pt x="31426" y="42431"/>
                    <a:pt x="30158" y="46234"/>
                  </a:cubicBezTo>
                  <a:cubicBezTo>
                    <a:pt x="23558" y="66034"/>
                    <a:pt x="24897" y="61837"/>
                    <a:pt x="20911" y="79111"/>
                  </a:cubicBezTo>
                  <a:cubicBezTo>
                    <a:pt x="19884" y="89728"/>
                    <a:pt x="25371" y="103419"/>
                    <a:pt x="17829" y="110961"/>
                  </a:cubicBezTo>
                  <a:cubicBezTo>
                    <a:pt x="14062" y="114728"/>
                    <a:pt x="10620" y="118852"/>
                    <a:pt x="6527" y="122263"/>
                  </a:cubicBezTo>
                  <a:cubicBezTo>
                    <a:pt x="4472" y="123975"/>
                    <a:pt x="-1528" y="125509"/>
                    <a:pt x="363" y="127400"/>
                  </a:cubicBezTo>
                  <a:cubicBezTo>
                    <a:pt x="2595" y="129632"/>
                    <a:pt x="6538" y="126076"/>
                    <a:pt x="9609" y="125345"/>
                  </a:cubicBezTo>
                  <a:cubicBezTo>
                    <a:pt x="13730" y="124364"/>
                    <a:pt x="17848" y="123364"/>
                    <a:pt x="21938" y="122263"/>
                  </a:cubicBezTo>
                  <a:cubicBezTo>
                    <a:pt x="26753" y="120967"/>
                    <a:pt x="31426" y="119101"/>
                    <a:pt x="36322" y="118153"/>
                  </a:cubicBezTo>
                  <a:cubicBezTo>
                    <a:pt x="42077" y="117039"/>
                    <a:pt x="47966" y="116783"/>
                    <a:pt x="53788" y="116098"/>
                  </a:cubicBezTo>
                  <a:cubicBezTo>
                    <a:pt x="71567" y="107211"/>
                    <a:pt x="54445" y="114869"/>
                    <a:pt x="67145" y="110961"/>
                  </a:cubicBezTo>
                  <a:cubicBezTo>
                    <a:pt x="75918" y="108261"/>
                    <a:pt x="74068" y="107611"/>
                    <a:pt x="82556" y="105824"/>
                  </a:cubicBezTo>
                  <a:cubicBezTo>
                    <a:pt x="96764" y="102833"/>
                    <a:pt x="111303" y="102128"/>
                    <a:pt x="125707" y="100687"/>
                  </a:cubicBezTo>
                  <a:cubicBezTo>
                    <a:pt x="131879" y="100070"/>
                    <a:pt x="138043" y="99371"/>
                    <a:pt x="144201" y="98632"/>
                  </a:cubicBezTo>
                  <a:cubicBezTo>
                    <a:pt x="153146" y="97559"/>
                    <a:pt x="162015" y="95928"/>
                    <a:pt x="170914" y="94523"/>
                  </a:cubicBezTo>
                  <a:cubicBezTo>
                    <a:pt x="183198" y="85306"/>
                    <a:pt x="182891" y="87130"/>
                    <a:pt x="178106" y="56508"/>
                  </a:cubicBezTo>
                  <a:cubicBezTo>
                    <a:pt x="177670" y="53718"/>
                    <a:pt x="172626" y="57878"/>
                    <a:pt x="169886" y="58563"/>
                  </a:cubicBezTo>
                  <a:cubicBezTo>
                    <a:pt x="167489" y="59933"/>
                    <a:pt x="165130" y="61374"/>
                    <a:pt x="162694" y="62673"/>
                  </a:cubicBezTo>
                  <a:cubicBezTo>
                    <a:pt x="159991" y="64114"/>
                    <a:pt x="157091" y="65189"/>
                    <a:pt x="154475" y="66782"/>
                  </a:cubicBezTo>
                  <a:cubicBezTo>
                    <a:pt x="149201" y="69992"/>
                    <a:pt x="144201" y="73632"/>
                    <a:pt x="139064" y="77057"/>
                  </a:cubicBezTo>
                  <a:cubicBezTo>
                    <a:pt x="137694" y="76372"/>
                    <a:pt x="135972" y="76147"/>
                    <a:pt x="134954" y="75002"/>
                  </a:cubicBezTo>
                  <a:cubicBezTo>
                    <a:pt x="133120" y="72938"/>
                    <a:pt x="132376" y="70107"/>
                    <a:pt x="130844" y="67810"/>
                  </a:cubicBezTo>
                  <a:cubicBezTo>
                    <a:pt x="129628" y="65986"/>
                    <a:pt x="127992" y="64469"/>
                    <a:pt x="126735" y="62673"/>
                  </a:cubicBezTo>
                  <a:cubicBezTo>
                    <a:pt x="125590" y="61037"/>
                    <a:pt x="124989" y="59020"/>
                    <a:pt x="123653" y="57536"/>
                  </a:cubicBezTo>
                  <a:cubicBezTo>
                    <a:pt x="121864" y="55548"/>
                    <a:pt x="119240" y="54420"/>
                    <a:pt x="117488" y="52399"/>
                  </a:cubicBezTo>
                  <a:cubicBezTo>
                    <a:pt x="112761" y="46944"/>
                    <a:pt x="109697" y="41077"/>
                    <a:pt x="106186" y="34933"/>
                  </a:cubicBezTo>
                  <a:cubicBezTo>
                    <a:pt x="91740" y="43188"/>
                    <a:pt x="101338" y="37048"/>
                    <a:pt x="80501" y="55481"/>
                  </a:cubicBezTo>
                  <a:lnTo>
                    <a:pt x="72282" y="62673"/>
                  </a:lnTo>
                  <a:cubicBezTo>
                    <a:pt x="70912" y="58221"/>
                    <a:pt x="69711" y="53713"/>
                    <a:pt x="68172" y="49316"/>
                  </a:cubicBezTo>
                  <a:cubicBezTo>
                    <a:pt x="67310" y="46854"/>
                    <a:pt x="67029" y="43869"/>
                    <a:pt x="65090" y="42124"/>
                  </a:cubicBezTo>
                  <a:cubicBezTo>
                    <a:pt x="63237" y="40456"/>
                    <a:pt x="60295" y="40755"/>
                    <a:pt x="57898" y="40070"/>
                  </a:cubicBezTo>
                  <a:cubicBezTo>
                    <a:pt x="49634" y="41250"/>
                    <a:pt x="51905" y="6678"/>
                    <a:pt x="50706" y="0"/>
                  </a:cubicBezTo>
                  <a:close/>
                </a:path>
              </a:pathLst>
            </a:cu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9C8480DD-EA89-0AD3-FE78-2E6261867A5F}"/>
                </a:ext>
              </a:extLst>
            </p:cNvPr>
            <p:cNvSpPr/>
            <p:nvPr/>
          </p:nvSpPr>
          <p:spPr>
            <a:xfrm>
              <a:off x="6028876" y="3347876"/>
              <a:ext cx="67124" cy="63922"/>
            </a:xfrm>
            <a:prstGeom prst="flowChartConnector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17B740B-D0BA-A84F-FB49-E88D6208B612}"/>
                </a:ext>
              </a:extLst>
            </p:cNvPr>
            <p:cNvSpPr/>
            <p:nvPr/>
          </p:nvSpPr>
          <p:spPr>
            <a:xfrm>
              <a:off x="6686422" y="3437733"/>
              <a:ext cx="125344" cy="153085"/>
            </a:xfrm>
            <a:custGeom>
              <a:avLst/>
              <a:gdLst>
                <a:gd name="csX0" fmla="*/ 0 w 125344"/>
                <a:gd name="csY0" fmla="*/ 18494 h 153085"/>
                <a:gd name="csX1" fmla="*/ 0 w 125344"/>
                <a:gd name="csY1" fmla="*/ 18494 h 153085"/>
                <a:gd name="csX2" fmla="*/ 49316 w 125344"/>
                <a:gd name="csY2" fmla="*/ 12329 h 153085"/>
                <a:gd name="csX3" fmla="*/ 69864 w 125344"/>
                <a:gd name="csY3" fmla="*/ 5137 h 153085"/>
                <a:gd name="csX4" fmla="*/ 75001 w 125344"/>
                <a:gd name="csY4" fmla="*/ 4110 h 153085"/>
                <a:gd name="csX5" fmla="*/ 93494 w 125344"/>
                <a:gd name="csY5" fmla="*/ 0 h 153085"/>
                <a:gd name="csX6" fmla="*/ 101714 w 125344"/>
                <a:gd name="csY6" fmla="*/ 23631 h 153085"/>
                <a:gd name="csX7" fmla="*/ 105823 w 125344"/>
                <a:gd name="csY7" fmla="*/ 34932 h 153085"/>
                <a:gd name="csX8" fmla="*/ 107878 w 125344"/>
                <a:gd name="csY8" fmla="*/ 45206 h 153085"/>
                <a:gd name="csX9" fmla="*/ 111988 w 125344"/>
                <a:gd name="csY9" fmla="*/ 55480 h 153085"/>
                <a:gd name="csX10" fmla="*/ 125344 w 125344"/>
                <a:gd name="csY10" fmla="*/ 84248 h 153085"/>
                <a:gd name="csX11" fmla="*/ 105823 w 125344"/>
                <a:gd name="csY11" fmla="*/ 107879 h 153085"/>
                <a:gd name="csX12" fmla="*/ 99659 w 125344"/>
                <a:gd name="csY12" fmla="*/ 118153 h 153085"/>
                <a:gd name="csX13" fmla="*/ 96577 w 125344"/>
                <a:gd name="csY13" fmla="*/ 137674 h 153085"/>
                <a:gd name="csX14" fmla="*/ 95549 w 125344"/>
                <a:gd name="csY14" fmla="*/ 141783 h 153085"/>
                <a:gd name="csX15" fmla="*/ 89385 w 125344"/>
                <a:gd name="csY15" fmla="*/ 145893 h 153085"/>
                <a:gd name="csX16" fmla="*/ 65754 w 125344"/>
                <a:gd name="csY16" fmla="*/ 153085 h 153085"/>
                <a:gd name="csX17" fmla="*/ 58562 w 125344"/>
                <a:gd name="csY17" fmla="*/ 150003 h 153085"/>
                <a:gd name="csX18" fmla="*/ 51370 w 125344"/>
                <a:gd name="csY18" fmla="*/ 115071 h 153085"/>
                <a:gd name="csX19" fmla="*/ 50343 w 125344"/>
                <a:gd name="csY19" fmla="*/ 103769 h 153085"/>
                <a:gd name="csX20" fmla="*/ 46233 w 125344"/>
                <a:gd name="csY20" fmla="*/ 97605 h 153085"/>
                <a:gd name="csX21" fmla="*/ 35959 w 125344"/>
                <a:gd name="csY21" fmla="*/ 88358 h 153085"/>
                <a:gd name="csX22" fmla="*/ 32877 w 125344"/>
                <a:gd name="csY22" fmla="*/ 85276 h 153085"/>
                <a:gd name="csX23" fmla="*/ 35959 w 125344"/>
                <a:gd name="csY23" fmla="*/ 67809 h 153085"/>
                <a:gd name="csX24" fmla="*/ 40069 w 125344"/>
                <a:gd name="csY24" fmla="*/ 59590 h 153085"/>
                <a:gd name="csX25" fmla="*/ 30822 w 125344"/>
                <a:gd name="csY25" fmla="*/ 52398 h 153085"/>
                <a:gd name="csX26" fmla="*/ 25685 w 125344"/>
                <a:gd name="csY26" fmla="*/ 43151 h 153085"/>
                <a:gd name="csX27" fmla="*/ 0 w 125344"/>
                <a:gd name="csY27" fmla="*/ 18494 h 1530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</a:cxnLst>
              <a:rect l="l" t="t" r="r" b="b"/>
              <a:pathLst>
                <a:path w="125344" h="153085">
                  <a:moveTo>
                    <a:pt x="0" y="18494"/>
                  </a:moveTo>
                  <a:lnTo>
                    <a:pt x="0" y="18494"/>
                  </a:lnTo>
                  <a:cubicBezTo>
                    <a:pt x="18776" y="16733"/>
                    <a:pt x="32012" y="16506"/>
                    <a:pt x="49316" y="12329"/>
                  </a:cubicBezTo>
                  <a:cubicBezTo>
                    <a:pt x="74962" y="6139"/>
                    <a:pt x="52905" y="10789"/>
                    <a:pt x="69864" y="5137"/>
                  </a:cubicBezTo>
                  <a:cubicBezTo>
                    <a:pt x="71521" y="4585"/>
                    <a:pt x="73295" y="4481"/>
                    <a:pt x="75001" y="4110"/>
                  </a:cubicBezTo>
                  <a:lnTo>
                    <a:pt x="93494" y="0"/>
                  </a:lnTo>
                  <a:cubicBezTo>
                    <a:pt x="102766" y="18544"/>
                    <a:pt x="95274" y="1552"/>
                    <a:pt x="101714" y="23631"/>
                  </a:cubicBezTo>
                  <a:cubicBezTo>
                    <a:pt x="102836" y="27479"/>
                    <a:pt x="104722" y="31078"/>
                    <a:pt x="105823" y="34932"/>
                  </a:cubicBezTo>
                  <a:cubicBezTo>
                    <a:pt x="106782" y="38290"/>
                    <a:pt x="106874" y="41861"/>
                    <a:pt x="107878" y="45206"/>
                  </a:cubicBezTo>
                  <a:cubicBezTo>
                    <a:pt x="108938" y="48739"/>
                    <a:pt x="111001" y="51926"/>
                    <a:pt x="111988" y="55480"/>
                  </a:cubicBezTo>
                  <a:cubicBezTo>
                    <a:pt x="120201" y="85048"/>
                    <a:pt x="108959" y="79566"/>
                    <a:pt x="125344" y="84248"/>
                  </a:cubicBezTo>
                  <a:cubicBezTo>
                    <a:pt x="112725" y="109488"/>
                    <a:pt x="127571" y="83842"/>
                    <a:pt x="105823" y="107879"/>
                  </a:cubicBezTo>
                  <a:cubicBezTo>
                    <a:pt x="103144" y="110841"/>
                    <a:pt x="99659" y="118153"/>
                    <a:pt x="99659" y="118153"/>
                  </a:cubicBezTo>
                  <a:cubicBezTo>
                    <a:pt x="98615" y="125458"/>
                    <a:pt x="98042" y="129858"/>
                    <a:pt x="96577" y="137674"/>
                  </a:cubicBezTo>
                  <a:cubicBezTo>
                    <a:pt x="96317" y="139062"/>
                    <a:pt x="96479" y="140720"/>
                    <a:pt x="95549" y="141783"/>
                  </a:cubicBezTo>
                  <a:cubicBezTo>
                    <a:pt x="93923" y="143641"/>
                    <a:pt x="91615" y="144831"/>
                    <a:pt x="89385" y="145893"/>
                  </a:cubicBezTo>
                  <a:cubicBezTo>
                    <a:pt x="75309" y="152596"/>
                    <a:pt x="77518" y="151615"/>
                    <a:pt x="65754" y="153085"/>
                  </a:cubicBezTo>
                  <a:cubicBezTo>
                    <a:pt x="63357" y="152058"/>
                    <a:pt x="59856" y="152268"/>
                    <a:pt x="58562" y="150003"/>
                  </a:cubicBezTo>
                  <a:cubicBezTo>
                    <a:pt x="54091" y="142179"/>
                    <a:pt x="52368" y="124057"/>
                    <a:pt x="51370" y="115071"/>
                  </a:cubicBezTo>
                  <a:cubicBezTo>
                    <a:pt x="50952" y="111311"/>
                    <a:pt x="51410" y="107398"/>
                    <a:pt x="50343" y="103769"/>
                  </a:cubicBezTo>
                  <a:cubicBezTo>
                    <a:pt x="49646" y="101400"/>
                    <a:pt x="47918" y="99410"/>
                    <a:pt x="46233" y="97605"/>
                  </a:cubicBezTo>
                  <a:cubicBezTo>
                    <a:pt x="43089" y="94237"/>
                    <a:pt x="39345" y="91483"/>
                    <a:pt x="35959" y="88358"/>
                  </a:cubicBezTo>
                  <a:cubicBezTo>
                    <a:pt x="34891" y="87373"/>
                    <a:pt x="33904" y="86303"/>
                    <a:pt x="32877" y="85276"/>
                  </a:cubicBezTo>
                  <a:cubicBezTo>
                    <a:pt x="33904" y="79454"/>
                    <a:pt x="34365" y="73502"/>
                    <a:pt x="35959" y="67809"/>
                  </a:cubicBezTo>
                  <a:cubicBezTo>
                    <a:pt x="36785" y="64859"/>
                    <a:pt x="41038" y="62496"/>
                    <a:pt x="40069" y="59590"/>
                  </a:cubicBezTo>
                  <a:cubicBezTo>
                    <a:pt x="38834" y="55886"/>
                    <a:pt x="33904" y="54795"/>
                    <a:pt x="30822" y="52398"/>
                  </a:cubicBezTo>
                  <a:cubicBezTo>
                    <a:pt x="29110" y="49316"/>
                    <a:pt x="28178" y="45644"/>
                    <a:pt x="25685" y="43151"/>
                  </a:cubicBezTo>
                  <a:cubicBezTo>
                    <a:pt x="6859" y="24325"/>
                    <a:pt x="4281" y="22603"/>
                    <a:pt x="0" y="18494"/>
                  </a:cubicBezTo>
                  <a:close/>
                </a:path>
              </a:pathLst>
            </a:cu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8" name="Chord 57">
              <a:extLst>
                <a:ext uri="{FF2B5EF4-FFF2-40B4-BE49-F238E27FC236}">
                  <a16:creationId xmlns:a16="http://schemas.microsoft.com/office/drawing/2014/main" id="{4F897F5C-E2E6-285C-6020-EEBCD2E16435}"/>
                </a:ext>
              </a:extLst>
            </p:cNvPr>
            <p:cNvSpPr/>
            <p:nvPr/>
          </p:nvSpPr>
          <p:spPr>
            <a:xfrm rot="15068531">
              <a:off x="5960521" y="3202663"/>
              <a:ext cx="70618" cy="45719"/>
            </a:xfrm>
            <a:prstGeom prst="chord">
              <a:avLst>
                <a:gd name="adj1" fmla="val 2700000"/>
                <a:gd name="adj2" fmla="val 16447783"/>
              </a:avLst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9" name="Chord 58">
              <a:extLst>
                <a:ext uri="{FF2B5EF4-FFF2-40B4-BE49-F238E27FC236}">
                  <a16:creationId xmlns:a16="http://schemas.microsoft.com/office/drawing/2014/main" id="{17444D09-FD80-AA62-5516-91C1F35D30CE}"/>
                </a:ext>
              </a:extLst>
            </p:cNvPr>
            <p:cNvSpPr/>
            <p:nvPr/>
          </p:nvSpPr>
          <p:spPr>
            <a:xfrm rot="15068531">
              <a:off x="5909195" y="3224994"/>
              <a:ext cx="76689" cy="96897"/>
            </a:xfrm>
            <a:prstGeom prst="chord">
              <a:avLst>
                <a:gd name="adj1" fmla="val 2700000"/>
                <a:gd name="adj2" fmla="val 16447783"/>
              </a:avLst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81" name="Group 5380">
            <a:extLst>
              <a:ext uri="{FF2B5EF4-FFF2-40B4-BE49-F238E27FC236}">
                <a16:creationId xmlns:a16="http://schemas.microsoft.com/office/drawing/2014/main" id="{82DB7894-78FE-83E9-A9D1-A9FD5B8FED0F}"/>
              </a:ext>
            </a:extLst>
          </p:cNvPr>
          <p:cNvGrpSpPr/>
          <p:nvPr/>
        </p:nvGrpSpPr>
        <p:grpSpPr>
          <a:xfrm>
            <a:off x="7217228" y="4917359"/>
            <a:ext cx="943142" cy="941996"/>
            <a:chOff x="6095818" y="3205948"/>
            <a:chExt cx="1405299" cy="1440850"/>
          </a:xfrm>
        </p:grpSpPr>
        <p:grpSp>
          <p:nvGrpSpPr>
            <p:cNvPr id="5382" name="Group 5381">
              <a:extLst>
                <a:ext uri="{FF2B5EF4-FFF2-40B4-BE49-F238E27FC236}">
                  <a16:creationId xmlns:a16="http://schemas.microsoft.com/office/drawing/2014/main" id="{F804B614-8376-5586-80DE-D85A471E279D}"/>
                </a:ext>
              </a:extLst>
            </p:cNvPr>
            <p:cNvGrpSpPr/>
            <p:nvPr/>
          </p:nvGrpSpPr>
          <p:grpSpPr>
            <a:xfrm>
              <a:off x="6095818" y="3219303"/>
              <a:ext cx="1405299" cy="1412299"/>
              <a:chOff x="6095818" y="3219303"/>
              <a:chExt cx="1405299" cy="1412299"/>
            </a:xfrm>
          </p:grpSpPr>
          <p:grpSp>
            <p:nvGrpSpPr>
              <p:cNvPr id="5392" name="Group 5391">
                <a:extLst>
                  <a:ext uri="{FF2B5EF4-FFF2-40B4-BE49-F238E27FC236}">
                    <a16:creationId xmlns:a16="http://schemas.microsoft.com/office/drawing/2014/main" id="{1EB79916-26B1-48C1-941D-53EA5B96350F}"/>
                  </a:ext>
                </a:extLst>
              </p:cNvPr>
              <p:cNvGrpSpPr/>
              <p:nvPr/>
            </p:nvGrpSpPr>
            <p:grpSpPr>
              <a:xfrm>
                <a:off x="6095818" y="3219303"/>
                <a:ext cx="1405299" cy="1412299"/>
                <a:chOff x="7403094" y="2255025"/>
                <a:chExt cx="1405299" cy="1412299"/>
              </a:xfrm>
            </p:grpSpPr>
            <p:sp>
              <p:nvSpPr>
                <p:cNvPr id="5397" name="Oval 5396">
                  <a:extLst>
                    <a:ext uri="{FF2B5EF4-FFF2-40B4-BE49-F238E27FC236}">
                      <a16:creationId xmlns:a16="http://schemas.microsoft.com/office/drawing/2014/main" id="{330E7B09-0CF7-93F3-C8F0-B7CBC75361CE}"/>
                    </a:ext>
                  </a:extLst>
                </p:cNvPr>
                <p:cNvSpPr/>
                <p:nvPr/>
              </p:nvSpPr>
              <p:spPr>
                <a:xfrm>
                  <a:off x="7403094" y="2255025"/>
                  <a:ext cx="1405299" cy="1412299"/>
                </a:xfrm>
                <a:prstGeom prst="ellipse">
                  <a:avLst/>
                </a:prstGeom>
                <a:solidFill>
                  <a:srgbClr val="035AB5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98" name="Oval 5397">
                  <a:extLst>
                    <a:ext uri="{FF2B5EF4-FFF2-40B4-BE49-F238E27FC236}">
                      <a16:creationId xmlns:a16="http://schemas.microsoft.com/office/drawing/2014/main" id="{458672E7-E8AD-AB20-8F8F-88913F491E58}"/>
                    </a:ext>
                  </a:extLst>
                </p:cNvPr>
                <p:cNvSpPr/>
                <p:nvPr/>
              </p:nvSpPr>
              <p:spPr>
                <a:xfrm>
                  <a:off x="7972837" y="2287792"/>
                  <a:ext cx="241978" cy="66447"/>
                </a:xfrm>
                <a:prstGeom prst="ellipse">
                  <a:avLst/>
                </a:prstGeom>
                <a:solidFill>
                  <a:srgbClr val="F6C44F"/>
                </a:solidFill>
                <a:ln w="38100"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99" name="Oval 5398">
                  <a:extLst>
                    <a:ext uri="{FF2B5EF4-FFF2-40B4-BE49-F238E27FC236}">
                      <a16:creationId xmlns:a16="http://schemas.microsoft.com/office/drawing/2014/main" id="{BE9EC791-1BBB-4399-6B26-E7D6C56E3BB8}"/>
                    </a:ext>
                  </a:extLst>
                </p:cNvPr>
                <p:cNvSpPr/>
                <p:nvPr/>
              </p:nvSpPr>
              <p:spPr>
                <a:xfrm rot="5400000">
                  <a:off x="7358024" y="2926237"/>
                  <a:ext cx="224435" cy="61209"/>
                </a:xfrm>
                <a:prstGeom prst="ellipse">
                  <a:avLst/>
                </a:prstGeom>
                <a:solidFill>
                  <a:srgbClr val="F6C44F"/>
                </a:solidFill>
                <a:ln w="38100"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00" name="Oval 5399">
                  <a:extLst>
                    <a:ext uri="{FF2B5EF4-FFF2-40B4-BE49-F238E27FC236}">
                      <a16:creationId xmlns:a16="http://schemas.microsoft.com/office/drawing/2014/main" id="{5F716D1A-A5BE-2F78-769F-5C576896C0F9}"/>
                    </a:ext>
                  </a:extLst>
                </p:cNvPr>
                <p:cNvSpPr/>
                <p:nvPr/>
              </p:nvSpPr>
              <p:spPr>
                <a:xfrm rot="5400000">
                  <a:off x="8626503" y="2925539"/>
                  <a:ext cx="223042" cy="61209"/>
                </a:xfrm>
                <a:prstGeom prst="ellipse">
                  <a:avLst/>
                </a:prstGeom>
                <a:solidFill>
                  <a:srgbClr val="F6C44F"/>
                </a:solidFill>
                <a:ln w="38100"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01" name="Oval 5400">
                  <a:extLst>
                    <a:ext uri="{FF2B5EF4-FFF2-40B4-BE49-F238E27FC236}">
                      <a16:creationId xmlns:a16="http://schemas.microsoft.com/office/drawing/2014/main" id="{8E2E6750-535F-68D5-1338-6DC7618DCACA}"/>
                    </a:ext>
                  </a:extLst>
                </p:cNvPr>
                <p:cNvSpPr/>
                <p:nvPr/>
              </p:nvSpPr>
              <p:spPr>
                <a:xfrm>
                  <a:off x="8002137" y="3566571"/>
                  <a:ext cx="226701" cy="66446"/>
                </a:xfrm>
                <a:prstGeom prst="ellipse">
                  <a:avLst/>
                </a:prstGeom>
                <a:solidFill>
                  <a:srgbClr val="F6C44F"/>
                </a:solidFill>
                <a:ln w="38100"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02" name="Cloud 5401">
                  <a:extLst>
                    <a:ext uri="{FF2B5EF4-FFF2-40B4-BE49-F238E27FC236}">
                      <a16:creationId xmlns:a16="http://schemas.microsoft.com/office/drawing/2014/main" id="{8604EC68-D7A9-2BF9-A2D2-F86C6D3A016A}"/>
                    </a:ext>
                  </a:extLst>
                </p:cNvPr>
                <p:cNvSpPr/>
                <p:nvPr/>
              </p:nvSpPr>
              <p:spPr>
                <a:xfrm rot="5400000">
                  <a:off x="8550387" y="2914217"/>
                  <a:ext cx="349804" cy="93913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03" name="Cloud 5402">
                  <a:extLst>
                    <a:ext uri="{FF2B5EF4-FFF2-40B4-BE49-F238E27FC236}">
                      <a16:creationId xmlns:a16="http://schemas.microsoft.com/office/drawing/2014/main" id="{CCBD02A4-BBC1-DB7D-2DA8-7EA81E8F459C}"/>
                    </a:ext>
                  </a:extLst>
                </p:cNvPr>
                <p:cNvSpPr/>
                <p:nvPr/>
              </p:nvSpPr>
              <p:spPr>
                <a:xfrm rot="5400000">
                  <a:off x="7307807" y="2914228"/>
                  <a:ext cx="349804" cy="113716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393" name="Star: 4 Points 5392">
                <a:extLst>
                  <a:ext uri="{FF2B5EF4-FFF2-40B4-BE49-F238E27FC236}">
                    <a16:creationId xmlns:a16="http://schemas.microsoft.com/office/drawing/2014/main" id="{8A86FCBB-AEE9-CDDE-B242-5420226D2FCC}"/>
                  </a:ext>
                </a:extLst>
              </p:cNvPr>
              <p:cNvSpPr/>
              <p:nvPr/>
            </p:nvSpPr>
            <p:spPr>
              <a:xfrm rot="2984165">
                <a:off x="6120727" y="3239519"/>
                <a:ext cx="1367229" cy="1372215"/>
              </a:xfrm>
              <a:prstGeom prst="star4">
                <a:avLst>
                  <a:gd name="adj" fmla="val 30856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94" name="Rectangle 5393">
                <a:extLst>
                  <a:ext uri="{FF2B5EF4-FFF2-40B4-BE49-F238E27FC236}">
                    <a16:creationId xmlns:a16="http://schemas.microsoft.com/office/drawing/2014/main" id="{A1CFA7F0-49DA-3BC6-16A9-67B80B574A3C}"/>
                  </a:ext>
                </a:extLst>
              </p:cNvPr>
              <p:cNvSpPr/>
              <p:nvPr/>
            </p:nvSpPr>
            <p:spPr>
              <a:xfrm rot="2698479">
                <a:off x="6914300" y="4144335"/>
                <a:ext cx="391045" cy="27386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95" name="Cloud 5394">
                <a:extLst>
                  <a:ext uri="{FF2B5EF4-FFF2-40B4-BE49-F238E27FC236}">
                    <a16:creationId xmlns:a16="http://schemas.microsoft.com/office/drawing/2014/main" id="{F0EA0775-C440-4245-A8A5-15024B927CB0}"/>
                  </a:ext>
                </a:extLst>
              </p:cNvPr>
              <p:cNvSpPr/>
              <p:nvPr/>
            </p:nvSpPr>
            <p:spPr>
              <a:xfrm rot="8270139">
                <a:off x="7058463" y="4335874"/>
                <a:ext cx="349804" cy="93913"/>
              </a:xfrm>
              <a:prstGeom prst="cloud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96" name="Oval 5395">
                <a:extLst>
                  <a:ext uri="{FF2B5EF4-FFF2-40B4-BE49-F238E27FC236}">
                    <a16:creationId xmlns:a16="http://schemas.microsoft.com/office/drawing/2014/main" id="{105CEB44-D00E-FE53-14A2-691F1C334DB9}"/>
                  </a:ext>
                </a:extLst>
              </p:cNvPr>
              <p:cNvSpPr/>
              <p:nvPr/>
            </p:nvSpPr>
            <p:spPr>
              <a:xfrm rot="8172867">
                <a:off x="7121844" y="4363546"/>
                <a:ext cx="223042" cy="61209"/>
              </a:xfrm>
              <a:prstGeom prst="ellipse">
                <a:avLst/>
              </a:prstGeom>
              <a:solidFill>
                <a:srgbClr val="F6C44F"/>
              </a:solidFill>
              <a:ln w="38100"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83" name="Rectangle 5382">
              <a:extLst>
                <a:ext uri="{FF2B5EF4-FFF2-40B4-BE49-F238E27FC236}">
                  <a16:creationId xmlns:a16="http://schemas.microsoft.com/office/drawing/2014/main" id="{8414E6F5-3372-9A0A-25F1-B7A6933CF4E0}"/>
                </a:ext>
              </a:extLst>
            </p:cNvPr>
            <p:cNvSpPr/>
            <p:nvPr/>
          </p:nvSpPr>
          <p:spPr>
            <a:xfrm rot="8565065">
              <a:off x="6221284" y="4064623"/>
              <a:ext cx="383806" cy="28752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84" name="Cloud 5383">
              <a:extLst>
                <a:ext uri="{FF2B5EF4-FFF2-40B4-BE49-F238E27FC236}">
                  <a16:creationId xmlns:a16="http://schemas.microsoft.com/office/drawing/2014/main" id="{0FFC409F-34EF-6B66-7FFF-679468FE8480}"/>
                </a:ext>
              </a:extLst>
            </p:cNvPr>
            <p:cNvSpPr/>
            <p:nvPr/>
          </p:nvSpPr>
          <p:spPr>
            <a:xfrm rot="3120599">
              <a:off x="6169901" y="4260509"/>
              <a:ext cx="254036" cy="96649"/>
            </a:xfrm>
            <a:prstGeom prst="cloud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85" name="Rectangle 5384">
              <a:extLst>
                <a:ext uri="{FF2B5EF4-FFF2-40B4-BE49-F238E27FC236}">
                  <a16:creationId xmlns:a16="http://schemas.microsoft.com/office/drawing/2014/main" id="{1EF8866F-8DB5-C3ED-A58B-58E0C87B508D}"/>
                </a:ext>
              </a:extLst>
            </p:cNvPr>
            <p:cNvSpPr/>
            <p:nvPr/>
          </p:nvSpPr>
          <p:spPr>
            <a:xfrm rot="8565065">
              <a:off x="6319448" y="3386278"/>
              <a:ext cx="187480" cy="116904"/>
            </a:xfrm>
            <a:prstGeom prst="rect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86" name="Chord 5385">
              <a:extLst>
                <a:ext uri="{FF2B5EF4-FFF2-40B4-BE49-F238E27FC236}">
                  <a16:creationId xmlns:a16="http://schemas.microsoft.com/office/drawing/2014/main" id="{EA552881-7B66-8AAF-85CC-20AE2D6F4B0E}"/>
                </a:ext>
              </a:extLst>
            </p:cNvPr>
            <p:cNvSpPr/>
            <p:nvPr/>
          </p:nvSpPr>
          <p:spPr>
            <a:xfrm rot="15068531">
              <a:off x="6356534" y="3353173"/>
              <a:ext cx="76689" cy="96897"/>
            </a:xfrm>
            <a:prstGeom prst="chord">
              <a:avLst>
                <a:gd name="adj1" fmla="val 2700000"/>
                <a:gd name="adj2" fmla="val 16447783"/>
              </a:avLst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87" name="Freeform: Shape 5386">
              <a:extLst>
                <a:ext uri="{FF2B5EF4-FFF2-40B4-BE49-F238E27FC236}">
                  <a16:creationId xmlns:a16="http://schemas.microsoft.com/office/drawing/2014/main" id="{EBCFE0D8-37D1-7B3D-BFCD-D58B919AF9DD}"/>
                </a:ext>
              </a:extLst>
            </p:cNvPr>
            <p:cNvSpPr/>
            <p:nvPr/>
          </p:nvSpPr>
          <p:spPr>
            <a:xfrm>
              <a:off x="6516442" y="3315147"/>
              <a:ext cx="615234" cy="265853"/>
            </a:xfrm>
            <a:custGeom>
              <a:avLst/>
              <a:gdLst>
                <a:gd name="csX0" fmla="*/ 0 w 615234"/>
                <a:gd name="csY0" fmla="*/ 93997 h 205738"/>
                <a:gd name="csX1" fmla="*/ 0 w 615234"/>
                <a:gd name="csY1" fmla="*/ 93997 h 205738"/>
                <a:gd name="csX2" fmla="*/ 93752 w 615234"/>
                <a:gd name="csY2" fmla="*/ 88860 h 205738"/>
                <a:gd name="csX3" fmla="*/ 151544 w 615234"/>
                <a:gd name="csY3" fmla="*/ 77302 h 205738"/>
                <a:gd name="csX4" fmla="*/ 178513 w 615234"/>
                <a:gd name="csY4" fmla="*/ 72165 h 205738"/>
                <a:gd name="csX5" fmla="*/ 200346 w 615234"/>
                <a:gd name="csY5" fmla="*/ 64459 h 205738"/>
                <a:gd name="csX6" fmla="*/ 210620 w 615234"/>
                <a:gd name="csY6" fmla="*/ 59322 h 205738"/>
                <a:gd name="csX7" fmla="*/ 226031 w 615234"/>
                <a:gd name="csY7" fmla="*/ 52901 h 205738"/>
                <a:gd name="csX8" fmla="*/ 260707 w 615234"/>
                <a:gd name="csY8" fmla="*/ 42626 h 205738"/>
                <a:gd name="csX9" fmla="*/ 278687 w 615234"/>
                <a:gd name="csY9" fmla="*/ 34921 h 205738"/>
                <a:gd name="csX10" fmla="*/ 282539 w 615234"/>
                <a:gd name="csY10" fmla="*/ 33637 h 205738"/>
                <a:gd name="csX11" fmla="*/ 287676 w 615234"/>
                <a:gd name="csY11" fmla="*/ 29784 h 205738"/>
                <a:gd name="csX12" fmla="*/ 290245 w 615234"/>
                <a:gd name="csY12" fmla="*/ 25931 h 205738"/>
                <a:gd name="csX13" fmla="*/ 299235 w 615234"/>
                <a:gd name="csY13" fmla="*/ 20794 h 205738"/>
                <a:gd name="csX14" fmla="*/ 303088 w 615234"/>
                <a:gd name="csY14" fmla="*/ 18225 h 205738"/>
                <a:gd name="csX15" fmla="*/ 309509 w 615234"/>
                <a:gd name="csY15" fmla="*/ 9235 h 205738"/>
                <a:gd name="csX16" fmla="*/ 315930 w 615234"/>
                <a:gd name="csY16" fmla="*/ 6667 h 205738"/>
                <a:gd name="csX17" fmla="*/ 322352 w 615234"/>
                <a:gd name="csY17" fmla="*/ 1530 h 205738"/>
                <a:gd name="csX18" fmla="*/ 326204 w 615234"/>
                <a:gd name="csY18" fmla="*/ 14373 h 205738"/>
                <a:gd name="csX19" fmla="*/ 340331 w 615234"/>
                <a:gd name="csY19" fmla="*/ 37489 h 205738"/>
                <a:gd name="csX20" fmla="*/ 348037 w 615234"/>
                <a:gd name="csY20" fmla="*/ 50332 h 205738"/>
                <a:gd name="csX21" fmla="*/ 366017 w 615234"/>
                <a:gd name="csY21" fmla="*/ 72165 h 205738"/>
                <a:gd name="csX22" fmla="*/ 372438 w 615234"/>
                <a:gd name="csY22" fmla="*/ 77302 h 205738"/>
                <a:gd name="csX23" fmla="*/ 377575 w 615234"/>
                <a:gd name="csY23" fmla="*/ 83723 h 205738"/>
                <a:gd name="csX24" fmla="*/ 386565 w 615234"/>
                <a:gd name="csY24" fmla="*/ 87576 h 205738"/>
                <a:gd name="csX25" fmla="*/ 394271 w 615234"/>
                <a:gd name="csY25" fmla="*/ 92713 h 205738"/>
                <a:gd name="csX26" fmla="*/ 425093 w 615234"/>
                <a:gd name="csY26" fmla="*/ 99134 h 205738"/>
                <a:gd name="csX27" fmla="*/ 452063 w 615234"/>
                <a:gd name="csY27" fmla="*/ 110693 h 205738"/>
                <a:gd name="csX28" fmla="*/ 470043 w 615234"/>
                <a:gd name="csY28" fmla="*/ 118398 h 205738"/>
                <a:gd name="csX29" fmla="*/ 482885 w 615234"/>
                <a:gd name="csY29" fmla="*/ 122251 h 205738"/>
                <a:gd name="csX30" fmla="*/ 514992 w 615234"/>
                <a:gd name="csY30" fmla="*/ 128673 h 205738"/>
                <a:gd name="csX31" fmla="*/ 534256 w 615234"/>
                <a:gd name="csY31" fmla="*/ 131241 h 205738"/>
                <a:gd name="csX32" fmla="*/ 550952 w 615234"/>
                <a:gd name="csY32" fmla="*/ 132525 h 205738"/>
                <a:gd name="csX33" fmla="*/ 580490 w 615234"/>
                <a:gd name="csY33" fmla="*/ 136378 h 205738"/>
                <a:gd name="csX34" fmla="*/ 599754 w 615234"/>
                <a:gd name="csY34" fmla="*/ 140231 h 205738"/>
                <a:gd name="csX35" fmla="*/ 606175 w 615234"/>
                <a:gd name="csY35" fmla="*/ 141515 h 205738"/>
                <a:gd name="csX36" fmla="*/ 610028 w 615234"/>
                <a:gd name="csY36" fmla="*/ 144084 h 205738"/>
                <a:gd name="csX37" fmla="*/ 615165 w 615234"/>
                <a:gd name="csY37" fmla="*/ 145368 h 205738"/>
                <a:gd name="csX38" fmla="*/ 607460 w 615234"/>
                <a:gd name="csY38" fmla="*/ 150505 h 205738"/>
                <a:gd name="csX39" fmla="*/ 592048 w 615234"/>
                <a:gd name="csY39" fmla="*/ 156926 h 205738"/>
                <a:gd name="csX40" fmla="*/ 583058 w 615234"/>
                <a:gd name="csY40" fmla="*/ 159495 h 205738"/>
                <a:gd name="csX41" fmla="*/ 577921 w 615234"/>
                <a:gd name="csY41" fmla="*/ 163348 h 205738"/>
                <a:gd name="csX42" fmla="*/ 561226 w 615234"/>
                <a:gd name="csY42" fmla="*/ 169769 h 205738"/>
                <a:gd name="csX43" fmla="*/ 522698 w 615234"/>
                <a:gd name="csY43" fmla="*/ 180043 h 205738"/>
                <a:gd name="csX44" fmla="*/ 473896 w 615234"/>
                <a:gd name="csY44" fmla="*/ 191602 h 205738"/>
                <a:gd name="csX45" fmla="*/ 427662 w 615234"/>
                <a:gd name="csY45" fmla="*/ 194170 h 205738"/>
                <a:gd name="csX46" fmla="*/ 360880 w 615234"/>
                <a:gd name="csY46" fmla="*/ 196739 h 205738"/>
                <a:gd name="csX47" fmla="*/ 336479 w 615234"/>
                <a:gd name="csY47" fmla="*/ 198023 h 205738"/>
                <a:gd name="csX48" fmla="*/ 270981 w 615234"/>
                <a:gd name="csY48" fmla="*/ 205729 h 205738"/>
                <a:gd name="csX49" fmla="*/ 196493 w 615234"/>
                <a:gd name="csY49" fmla="*/ 199307 h 205738"/>
                <a:gd name="csX50" fmla="*/ 161818 w 615234"/>
                <a:gd name="csY50" fmla="*/ 182612 h 205738"/>
                <a:gd name="csX51" fmla="*/ 148975 w 615234"/>
                <a:gd name="csY51" fmla="*/ 176190 h 205738"/>
                <a:gd name="csX52" fmla="*/ 106594 w 615234"/>
                <a:gd name="csY52" fmla="*/ 147937 h 205738"/>
                <a:gd name="csX53" fmla="*/ 59076 w 615234"/>
                <a:gd name="csY53" fmla="*/ 126104 h 205738"/>
                <a:gd name="csX54" fmla="*/ 44949 w 615234"/>
                <a:gd name="csY54" fmla="*/ 120967 h 205738"/>
                <a:gd name="csX55" fmla="*/ 42381 w 615234"/>
                <a:gd name="csY55" fmla="*/ 117114 h 205738"/>
                <a:gd name="csX56" fmla="*/ 33391 w 615234"/>
                <a:gd name="csY56" fmla="*/ 110693 h 205738"/>
                <a:gd name="csX57" fmla="*/ 0 w 615234"/>
                <a:gd name="csY57" fmla="*/ 93997 h 2057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</a:cxnLst>
              <a:rect l="l" t="t" r="r" b="b"/>
              <a:pathLst>
                <a:path w="615234" h="205738">
                  <a:moveTo>
                    <a:pt x="0" y="93997"/>
                  </a:moveTo>
                  <a:lnTo>
                    <a:pt x="0" y="93997"/>
                  </a:lnTo>
                  <a:cubicBezTo>
                    <a:pt x="31251" y="92285"/>
                    <a:pt x="63062" y="94998"/>
                    <a:pt x="93752" y="88860"/>
                  </a:cubicBezTo>
                  <a:lnTo>
                    <a:pt x="151544" y="77302"/>
                  </a:lnTo>
                  <a:cubicBezTo>
                    <a:pt x="176256" y="72276"/>
                    <a:pt x="161593" y="74582"/>
                    <a:pt x="178513" y="72165"/>
                  </a:cubicBezTo>
                  <a:cubicBezTo>
                    <a:pt x="218865" y="51987"/>
                    <a:pt x="170932" y="74263"/>
                    <a:pt x="200346" y="64459"/>
                  </a:cubicBezTo>
                  <a:cubicBezTo>
                    <a:pt x="203978" y="63248"/>
                    <a:pt x="207128" y="60893"/>
                    <a:pt x="210620" y="59322"/>
                  </a:cubicBezTo>
                  <a:cubicBezTo>
                    <a:pt x="215695" y="57038"/>
                    <a:pt x="220849" y="54929"/>
                    <a:pt x="226031" y="52901"/>
                  </a:cubicBezTo>
                  <a:cubicBezTo>
                    <a:pt x="262800" y="38514"/>
                    <a:pt x="212742" y="58614"/>
                    <a:pt x="260707" y="42626"/>
                  </a:cubicBezTo>
                  <a:cubicBezTo>
                    <a:pt x="266893" y="40564"/>
                    <a:pt x="272501" y="36983"/>
                    <a:pt x="278687" y="34921"/>
                  </a:cubicBezTo>
                  <a:lnTo>
                    <a:pt x="282539" y="33637"/>
                  </a:lnTo>
                  <a:cubicBezTo>
                    <a:pt x="284251" y="32353"/>
                    <a:pt x="286162" y="31298"/>
                    <a:pt x="287676" y="29784"/>
                  </a:cubicBezTo>
                  <a:cubicBezTo>
                    <a:pt x="288768" y="28692"/>
                    <a:pt x="289027" y="26879"/>
                    <a:pt x="290245" y="25931"/>
                  </a:cubicBezTo>
                  <a:cubicBezTo>
                    <a:pt x="292969" y="23812"/>
                    <a:pt x="296275" y="22570"/>
                    <a:pt x="299235" y="20794"/>
                  </a:cubicBezTo>
                  <a:cubicBezTo>
                    <a:pt x="300559" y="20000"/>
                    <a:pt x="301804" y="19081"/>
                    <a:pt x="303088" y="18225"/>
                  </a:cubicBezTo>
                  <a:cubicBezTo>
                    <a:pt x="304972" y="14457"/>
                    <a:pt x="305722" y="11602"/>
                    <a:pt x="309509" y="9235"/>
                  </a:cubicBezTo>
                  <a:cubicBezTo>
                    <a:pt x="311464" y="8013"/>
                    <a:pt x="313790" y="7523"/>
                    <a:pt x="315930" y="6667"/>
                  </a:cubicBezTo>
                  <a:cubicBezTo>
                    <a:pt x="316000" y="6458"/>
                    <a:pt x="318214" y="-3791"/>
                    <a:pt x="322352" y="1530"/>
                  </a:cubicBezTo>
                  <a:cubicBezTo>
                    <a:pt x="325096" y="5058"/>
                    <a:pt x="324205" y="10375"/>
                    <a:pt x="326204" y="14373"/>
                  </a:cubicBezTo>
                  <a:cubicBezTo>
                    <a:pt x="330242" y="22450"/>
                    <a:pt x="335644" y="29770"/>
                    <a:pt x="340331" y="37489"/>
                  </a:cubicBezTo>
                  <a:cubicBezTo>
                    <a:pt x="342922" y="41756"/>
                    <a:pt x="344972" y="46391"/>
                    <a:pt x="348037" y="50332"/>
                  </a:cubicBezTo>
                  <a:cubicBezTo>
                    <a:pt x="353273" y="57064"/>
                    <a:pt x="359918" y="66066"/>
                    <a:pt x="366017" y="72165"/>
                  </a:cubicBezTo>
                  <a:cubicBezTo>
                    <a:pt x="367955" y="74103"/>
                    <a:pt x="370500" y="75364"/>
                    <a:pt x="372438" y="77302"/>
                  </a:cubicBezTo>
                  <a:cubicBezTo>
                    <a:pt x="374376" y="79240"/>
                    <a:pt x="375358" y="82111"/>
                    <a:pt x="377575" y="83723"/>
                  </a:cubicBezTo>
                  <a:cubicBezTo>
                    <a:pt x="380212" y="85641"/>
                    <a:pt x="383694" y="86030"/>
                    <a:pt x="386565" y="87576"/>
                  </a:cubicBezTo>
                  <a:cubicBezTo>
                    <a:pt x="389283" y="89040"/>
                    <a:pt x="391443" y="91476"/>
                    <a:pt x="394271" y="92713"/>
                  </a:cubicBezTo>
                  <a:cubicBezTo>
                    <a:pt x="404215" y="97064"/>
                    <a:pt x="414469" y="97617"/>
                    <a:pt x="425093" y="99134"/>
                  </a:cubicBezTo>
                  <a:cubicBezTo>
                    <a:pt x="448886" y="111031"/>
                    <a:pt x="426666" y="100534"/>
                    <a:pt x="452063" y="110693"/>
                  </a:cubicBezTo>
                  <a:cubicBezTo>
                    <a:pt x="455970" y="112256"/>
                    <a:pt x="465042" y="116731"/>
                    <a:pt x="470043" y="118398"/>
                  </a:cubicBezTo>
                  <a:cubicBezTo>
                    <a:pt x="474283" y="119811"/>
                    <a:pt x="478579" y="121055"/>
                    <a:pt x="482885" y="122251"/>
                  </a:cubicBezTo>
                  <a:cubicBezTo>
                    <a:pt x="493362" y="125162"/>
                    <a:pt x="504266" y="127243"/>
                    <a:pt x="514992" y="128673"/>
                  </a:cubicBezTo>
                  <a:cubicBezTo>
                    <a:pt x="521413" y="129529"/>
                    <a:pt x="527815" y="130551"/>
                    <a:pt x="534256" y="131241"/>
                  </a:cubicBezTo>
                  <a:cubicBezTo>
                    <a:pt x="539806" y="131836"/>
                    <a:pt x="545387" y="132097"/>
                    <a:pt x="550952" y="132525"/>
                  </a:cubicBezTo>
                  <a:cubicBezTo>
                    <a:pt x="563922" y="136852"/>
                    <a:pt x="547381" y="131649"/>
                    <a:pt x="580490" y="136378"/>
                  </a:cubicBezTo>
                  <a:cubicBezTo>
                    <a:pt x="586973" y="137304"/>
                    <a:pt x="593333" y="138947"/>
                    <a:pt x="599754" y="140231"/>
                  </a:cubicBezTo>
                  <a:lnTo>
                    <a:pt x="606175" y="141515"/>
                  </a:lnTo>
                  <a:cubicBezTo>
                    <a:pt x="607459" y="142371"/>
                    <a:pt x="608609" y="143476"/>
                    <a:pt x="610028" y="144084"/>
                  </a:cubicBezTo>
                  <a:cubicBezTo>
                    <a:pt x="611650" y="144779"/>
                    <a:pt x="615820" y="143729"/>
                    <a:pt x="615165" y="145368"/>
                  </a:cubicBezTo>
                  <a:cubicBezTo>
                    <a:pt x="614019" y="148234"/>
                    <a:pt x="610221" y="149125"/>
                    <a:pt x="607460" y="150505"/>
                  </a:cubicBezTo>
                  <a:cubicBezTo>
                    <a:pt x="602482" y="152994"/>
                    <a:pt x="597447" y="155575"/>
                    <a:pt x="592048" y="156926"/>
                  </a:cubicBezTo>
                  <a:cubicBezTo>
                    <a:pt x="585598" y="158540"/>
                    <a:pt x="588586" y="157653"/>
                    <a:pt x="583058" y="159495"/>
                  </a:cubicBezTo>
                  <a:cubicBezTo>
                    <a:pt x="581346" y="160779"/>
                    <a:pt x="579800" y="162323"/>
                    <a:pt x="577921" y="163348"/>
                  </a:cubicBezTo>
                  <a:cubicBezTo>
                    <a:pt x="573672" y="165666"/>
                    <a:pt x="566021" y="168331"/>
                    <a:pt x="561226" y="169769"/>
                  </a:cubicBezTo>
                  <a:cubicBezTo>
                    <a:pt x="525947" y="180352"/>
                    <a:pt x="561198" y="169423"/>
                    <a:pt x="522698" y="180043"/>
                  </a:cubicBezTo>
                  <a:cubicBezTo>
                    <a:pt x="500891" y="186059"/>
                    <a:pt x="501740" y="188407"/>
                    <a:pt x="473896" y="191602"/>
                  </a:cubicBezTo>
                  <a:cubicBezTo>
                    <a:pt x="458562" y="193362"/>
                    <a:pt x="443081" y="193469"/>
                    <a:pt x="427662" y="194170"/>
                  </a:cubicBezTo>
                  <a:lnTo>
                    <a:pt x="360880" y="196739"/>
                  </a:lnTo>
                  <a:cubicBezTo>
                    <a:pt x="352742" y="197083"/>
                    <a:pt x="344613" y="197595"/>
                    <a:pt x="336479" y="198023"/>
                  </a:cubicBezTo>
                  <a:cubicBezTo>
                    <a:pt x="321537" y="200158"/>
                    <a:pt x="283291" y="206009"/>
                    <a:pt x="270981" y="205729"/>
                  </a:cubicBezTo>
                  <a:cubicBezTo>
                    <a:pt x="246066" y="205163"/>
                    <a:pt x="221322" y="201448"/>
                    <a:pt x="196493" y="199307"/>
                  </a:cubicBezTo>
                  <a:cubicBezTo>
                    <a:pt x="139743" y="176607"/>
                    <a:pt x="189352" y="198809"/>
                    <a:pt x="161818" y="182612"/>
                  </a:cubicBezTo>
                  <a:cubicBezTo>
                    <a:pt x="157692" y="180185"/>
                    <a:pt x="152981" y="178809"/>
                    <a:pt x="148975" y="176190"/>
                  </a:cubicBezTo>
                  <a:cubicBezTo>
                    <a:pt x="115833" y="154520"/>
                    <a:pt x="141565" y="166296"/>
                    <a:pt x="106594" y="147937"/>
                  </a:cubicBezTo>
                  <a:cubicBezTo>
                    <a:pt x="100304" y="144635"/>
                    <a:pt x="69684" y="129961"/>
                    <a:pt x="59076" y="126104"/>
                  </a:cubicBezTo>
                  <a:lnTo>
                    <a:pt x="44949" y="120967"/>
                  </a:lnTo>
                  <a:cubicBezTo>
                    <a:pt x="44093" y="119683"/>
                    <a:pt x="43472" y="118205"/>
                    <a:pt x="42381" y="117114"/>
                  </a:cubicBezTo>
                  <a:cubicBezTo>
                    <a:pt x="40785" y="115518"/>
                    <a:pt x="35581" y="112153"/>
                    <a:pt x="33391" y="110693"/>
                  </a:cubicBezTo>
                  <a:lnTo>
                    <a:pt x="0" y="9399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88" name="Chord 5387">
              <a:extLst>
                <a:ext uri="{FF2B5EF4-FFF2-40B4-BE49-F238E27FC236}">
                  <a16:creationId xmlns:a16="http://schemas.microsoft.com/office/drawing/2014/main" id="{2160618B-0DA4-AE4F-8644-AD1B5B68DFA9}"/>
                </a:ext>
              </a:extLst>
            </p:cNvPr>
            <p:cNvSpPr/>
            <p:nvPr/>
          </p:nvSpPr>
          <p:spPr>
            <a:xfrm rot="15818229">
              <a:off x="6707205" y="3153784"/>
              <a:ext cx="158690" cy="263018"/>
            </a:xfrm>
            <a:prstGeom prst="chord">
              <a:avLst>
                <a:gd name="adj1" fmla="val 5543391"/>
                <a:gd name="adj2" fmla="val 16447783"/>
              </a:avLst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89" name="Chord 5388">
              <a:extLst>
                <a:ext uri="{FF2B5EF4-FFF2-40B4-BE49-F238E27FC236}">
                  <a16:creationId xmlns:a16="http://schemas.microsoft.com/office/drawing/2014/main" id="{E5968AE5-F3AE-F71A-BDA1-4AA078DAD16E}"/>
                </a:ext>
              </a:extLst>
            </p:cNvPr>
            <p:cNvSpPr/>
            <p:nvPr/>
          </p:nvSpPr>
          <p:spPr>
            <a:xfrm rot="20795231">
              <a:off x="7282064" y="3469670"/>
              <a:ext cx="76689" cy="96897"/>
            </a:xfrm>
            <a:prstGeom prst="chord">
              <a:avLst>
                <a:gd name="adj1" fmla="val 2700000"/>
                <a:gd name="adj2" fmla="val 16447783"/>
              </a:avLst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90" name="Chord 5389">
              <a:extLst>
                <a:ext uri="{FF2B5EF4-FFF2-40B4-BE49-F238E27FC236}">
                  <a16:creationId xmlns:a16="http://schemas.microsoft.com/office/drawing/2014/main" id="{54EBDBF2-5E46-D9D7-D471-3F67839A5941}"/>
                </a:ext>
              </a:extLst>
            </p:cNvPr>
            <p:cNvSpPr/>
            <p:nvPr/>
          </p:nvSpPr>
          <p:spPr>
            <a:xfrm rot="4852093">
              <a:off x="6724996" y="4435944"/>
              <a:ext cx="158690" cy="263018"/>
            </a:xfrm>
            <a:prstGeom prst="chord">
              <a:avLst>
                <a:gd name="adj1" fmla="val 6518077"/>
                <a:gd name="adj2" fmla="val 16447783"/>
              </a:avLst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391" name="TextBox 5390">
              <a:extLst>
                <a:ext uri="{FF2B5EF4-FFF2-40B4-BE49-F238E27FC236}">
                  <a16:creationId xmlns:a16="http://schemas.microsoft.com/office/drawing/2014/main" id="{4F9F1784-C8D7-DB5E-85AF-FF37F5A59B6B}"/>
                </a:ext>
              </a:extLst>
            </p:cNvPr>
            <p:cNvSpPr txBox="1"/>
            <p:nvPr/>
          </p:nvSpPr>
          <p:spPr>
            <a:xfrm>
              <a:off x="6464082" y="3711774"/>
              <a:ext cx="890299" cy="5755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05000"/>
                </a:lnSpc>
              </a:pPr>
              <a:r>
                <a:rPr lang="en-GB" sz="2000" noProof="0" dirty="0">
                  <a:solidFill>
                    <a:schemeClr val="bg1"/>
                  </a:solidFill>
                </a:rPr>
                <a:t>CO</a:t>
              </a:r>
              <a:r>
                <a:rPr lang="en-GB" sz="2000" baseline="-25000" noProof="0" dirty="0">
                  <a:solidFill>
                    <a:schemeClr val="bg1"/>
                  </a:solidFill>
                </a:rPr>
                <a:t>2</a:t>
              </a:r>
              <a:endParaRPr lang="en-GB" sz="2000" noProof="0" dirty="0">
                <a:solidFill>
                  <a:schemeClr val="bg1"/>
                </a:solidFill>
              </a:endParaRPr>
            </a:p>
          </p:txBody>
        </p:sp>
      </p:grpSp>
      <p:sp>
        <p:nvSpPr>
          <p:cNvPr id="5404" name="TextBox 5403">
            <a:extLst>
              <a:ext uri="{FF2B5EF4-FFF2-40B4-BE49-F238E27FC236}">
                <a16:creationId xmlns:a16="http://schemas.microsoft.com/office/drawing/2014/main" id="{E62D298E-91CD-57A7-D495-382D651B7305}"/>
              </a:ext>
            </a:extLst>
          </p:cNvPr>
          <p:cNvSpPr txBox="1"/>
          <p:nvPr/>
        </p:nvSpPr>
        <p:spPr>
          <a:xfrm>
            <a:off x="6890213" y="6021893"/>
            <a:ext cx="1605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noProof="0" dirty="0"/>
              <a:t>Remaining corner water (thin films)</a:t>
            </a:r>
          </a:p>
        </p:txBody>
      </p:sp>
      <p:sp>
        <p:nvSpPr>
          <p:cNvPr id="5405" name="TextBox 5404">
            <a:extLst>
              <a:ext uri="{FF2B5EF4-FFF2-40B4-BE49-F238E27FC236}">
                <a16:creationId xmlns:a16="http://schemas.microsoft.com/office/drawing/2014/main" id="{FE60F16B-2F47-CB59-18A3-702A387E5E13}"/>
              </a:ext>
            </a:extLst>
          </p:cNvPr>
          <p:cNvSpPr txBox="1"/>
          <p:nvPr/>
        </p:nvSpPr>
        <p:spPr>
          <a:xfrm>
            <a:off x="8547488" y="6021893"/>
            <a:ext cx="1678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noProof="0" dirty="0"/>
              <a:t>Film swelling (capillary-driven)</a:t>
            </a:r>
          </a:p>
        </p:txBody>
      </p:sp>
      <p:sp>
        <p:nvSpPr>
          <p:cNvPr id="5406" name="Arrow: Right 5405">
            <a:extLst>
              <a:ext uri="{FF2B5EF4-FFF2-40B4-BE49-F238E27FC236}">
                <a16:creationId xmlns:a16="http://schemas.microsoft.com/office/drawing/2014/main" id="{EC6D2642-CB36-E107-12CE-E77010A70461}"/>
              </a:ext>
            </a:extLst>
          </p:cNvPr>
          <p:cNvSpPr/>
          <p:nvPr/>
        </p:nvSpPr>
        <p:spPr>
          <a:xfrm>
            <a:off x="8354806" y="5261653"/>
            <a:ext cx="360499" cy="2599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5407" name="Arrow: Right 5406">
            <a:extLst>
              <a:ext uri="{FF2B5EF4-FFF2-40B4-BE49-F238E27FC236}">
                <a16:creationId xmlns:a16="http://schemas.microsoft.com/office/drawing/2014/main" id="{6B40194F-909A-31A1-3020-8EDDC8530417}"/>
              </a:ext>
            </a:extLst>
          </p:cNvPr>
          <p:cNvSpPr/>
          <p:nvPr/>
        </p:nvSpPr>
        <p:spPr>
          <a:xfrm>
            <a:off x="10045877" y="5266486"/>
            <a:ext cx="360499" cy="25998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5408" name="TextBox 5407">
            <a:extLst>
              <a:ext uri="{FF2B5EF4-FFF2-40B4-BE49-F238E27FC236}">
                <a16:creationId xmlns:a16="http://schemas.microsoft.com/office/drawing/2014/main" id="{3A390CDA-0DD6-2E44-12A6-6EFB5F3CFF46}"/>
              </a:ext>
            </a:extLst>
          </p:cNvPr>
          <p:cNvSpPr txBox="1"/>
          <p:nvPr/>
        </p:nvSpPr>
        <p:spPr>
          <a:xfrm>
            <a:off x="10284651" y="6035112"/>
            <a:ext cx="1678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noProof="0" dirty="0"/>
              <a:t>Enhanced wetting connectivity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124A03D-0348-87A4-6749-34FE3D1DF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0733" y="618827"/>
            <a:ext cx="4498477" cy="434766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1600" b="1" noProof="0" dirty="0">
                <a:solidFill>
                  <a:srgbClr val="0000CD"/>
                </a:solidFill>
              </a:rPr>
              <a:t>Salt precipitation changes pore geometry</a:t>
            </a:r>
            <a:endParaRPr lang="en-GB" sz="1600" noProof="0" dirty="0"/>
          </a:p>
          <a:p>
            <a:pPr>
              <a:spcAft>
                <a:spcPts val="600"/>
              </a:spcAft>
            </a:pPr>
            <a:r>
              <a:rPr lang="en-GB" sz="1400" noProof="0" dirty="0"/>
              <a:t>Salt deposits reduce radius of pores &amp; throats and alter capillary entry conditions.</a:t>
            </a:r>
          </a:p>
          <a:p>
            <a:pPr>
              <a:spcAft>
                <a:spcPts val="600"/>
              </a:spcAft>
            </a:pPr>
            <a:r>
              <a:rPr lang="en-GB" sz="1600" b="1" noProof="0" dirty="0">
                <a:solidFill>
                  <a:srgbClr val="0000CD"/>
                </a:solidFill>
              </a:rPr>
              <a:t>Remaining corner water creates capillary suction</a:t>
            </a:r>
            <a:endParaRPr lang="en-GB" sz="1600" noProof="0" dirty="0"/>
          </a:p>
          <a:p>
            <a:pPr>
              <a:spcAft>
                <a:spcPts val="600"/>
              </a:spcAft>
            </a:pPr>
            <a:r>
              <a:rPr lang="en-GB" sz="1400" noProof="0" dirty="0"/>
              <a:t>Thinning layers in corners generate higher capillary pressure.</a:t>
            </a:r>
          </a:p>
          <a:p>
            <a:pPr>
              <a:spcAft>
                <a:spcPts val="600"/>
              </a:spcAft>
            </a:pPr>
            <a:r>
              <a:rPr lang="en-GB" sz="1600" b="1" dirty="0">
                <a:solidFill>
                  <a:srgbClr val="0000CD"/>
                </a:solidFill>
              </a:rPr>
              <a:t>Corner b</a:t>
            </a:r>
            <a:r>
              <a:rPr lang="en-GB" sz="1600" b="1" noProof="0" dirty="0" err="1">
                <a:solidFill>
                  <a:srgbClr val="0000CD"/>
                </a:solidFill>
              </a:rPr>
              <a:t>rine</a:t>
            </a:r>
            <a:r>
              <a:rPr lang="en-GB" sz="1600" b="1" noProof="0" dirty="0">
                <a:solidFill>
                  <a:srgbClr val="0000CD"/>
                </a:solidFill>
              </a:rPr>
              <a:t> can flow back into dried/partially dried regions</a:t>
            </a:r>
          </a:p>
          <a:p>
            <a:pPr>
              <a:spcAft>
                <a:spcPts val="600"/>
              </a:spcAft>
            </a:pPr>
            <a:r>
              <a:rPr lang="en-GB" sz="1400" noProof="0" dirty="0"/>
              <a:t>Capillary-driven backflow occurs spontaneously without external brine injection.</a:t>
            </a:r>
          </a:p>
          <a:p>
            <a:pPr>
              <a:spcAft>
                <a:spcPts val="600"/>
              </a:spcAft>
            </a:pPr>
            <a:r>
              <a:rPr lang="en-GB" sz="1600" b="1" noProof="0" dirty="0">
                <a:solidFill>
                  <a:srgbClr val="0000CD"/>
                </a:solidFill>
              </a:rPr>
              <a:t>This may enhance local salt redistribution and blockage</a:t>
            </a:r>
          </a:p>
          <a:p>
            <a:pPr>
              <a:spcAft>
                <a:spcPts val="600"/>
              </a:spcAft>
            </a:pPr>
            <a:r>
              <a:rPr lang="en-GB" sz="1400" noProof="0" dirty="0"/>
              <a:t>Salt can dissolve, transport and re-precipitate, further modifying geometry and flow.</a:t>
            </a:r>
          </a:p>
        </p:txBody>
      </p:sp>
      <p:sp>
        <p:nvSpPr>
          <p:cNvPr id="5414" name="TextBox 5413">
            <a:extLst>
              <a:ext uri="{FF2B5EF4-FFF2-40B4-BE49-F238E27FC236}">
                <a16:creationId xmlns:a16="http://schemas.microsoft.com/office/drawing/2014/main" id="{ADCF1D6B-B508-78E3-0D9E-3C6A4973F825}"/>
              </a:ext>
            </a:extLst>
          </p:cNvPr>
          <p:cNvSpPr txBox="1"/>
          <p:nvPr/>
        </p:nvSpPr>
        <p:spPr>
          <a:xfrm>
            <a:off x="521451" y="4939648"/>
            <a:ext cx="5674359" cy="1379101"/>
          </a:xfrm>
          <a:prstGeom prst="roundRect">
            <a:avLst/>
          </a:prstGeom>
          <a:solidFill>
            <a:srgbClr val="FEF1F1"/>
          </a:solidFill>
          <a:ln>
            <a:solidFill>
              <a:srgbClr val="F5C2C7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b="1" noProof="0" dirty="0">
                <a:solidFill>
                  <a:srgbClr val="C00000"/>
                </a:solidFill>
              </a:rPr>
              <a:t>Outcome</a:t>
            </a:r>
            <a:r>
              <a:rPr lang="en-GB" sz="1800" noProof="0" dirty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noProof="0" dirty="0"/>
              <a:t>Enhanced wetting-phase connectivity.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noProof="0" dirty="0"/>
              <a:t>Salt redistribution and possible re-precipitation.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noProof="0" dirty="0"/>
              <a:t>Potential hydraulic feedback on pore transport and connectivity.</a:t>
            </a:r>
          </a:p>
        </p:txBody>
      </p:sp>
      <p:sp>
        <p:nvSpPr>
          <p:cNvPr id="5417" name="TextBox 5416">
            <a:extLst>
              <a:ext uri="{FF2B5EF4-FFF2-40B4-BE49-F238E27FC236}">
                <a16:creationId xmlns:a16="http://schemas.microsoft.com/office/drawing/2014/main" id="{4DBA35F4-BD05-A490-6CF5-87EAA22652C3}"/>
              </a:ext>
            </a:extLst>
          </p:cNvPr>
          <p:cNvSpPr txBox="1"/>
          <p:nvPr/>
        </p:nvSpPr>
        <p:spPr>
          <a:xfrm>
            <a:off x="4834142" y="1746522"/>
            <a:ext cx="1528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noProof="0" dirty="0">
                <a:solidFill>
                  <a:srgbClr val="0000CD"/>
                </a:solidFill>
              </a:rPr>
              <a:t>Corner water in a pore</a:t>
            </a:r>
            <a:endParaRPr lang="en-GB" sz="1600" noProof="0" dirty="0"/>
          </a:p>
        </p:txBody>
      </p:sp>
      <p:sp>
        <p:nvSpPr>
          <p:cNvPr id="5423" name="Arrow: Right 5422">
            <a:extLst>
              <a:ext uri="{FF2B5EF4-FFF2-40B4-BE49-F238E27FC236}">
                <a16:creationId xmlns:a16="http://schemas.microsoft.com/office/drawing/2014/main" id="{30D4040B-AA5C-2F76-D211-080338559071}"/>
              </a:ext>
            </a:extLst>
          </p:cNvPr>
          <p:cNvSpPr/>
          <p:nvPr/>
        </p:nvSpPr>
        <p:spPr>
          <a:xfrm rot="16200000">
            <a:off x="5461950" y="4004999"/>
            <a:ext cx="200542" cy="124405"/>
          </a:xfrm>
          <a:prstGeom prst="rightArrow">
            <a:avLst>
              <a:gd name="adj1" fmla="val 14385"/>
              <a:gd name="adj2" fmla="val 64790"/>
            </a:avLst>
          </a:prstGeom>
          <a:solidFill>
            <a:srgbClr val="F6C44F"/>
          </a:solidFill>
          <a:ln>
            <a:solidFill>
              <a:srgbClr val="F6C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5424" name="TextBox 5423">
            <a:extLst>
              <a:ext uri="{FF2B5EF4-FFF2-40B4-BE49-F238E27FC236}">
                <a16:creationId xmlns:a16="http://schemas.microsoft.com/office/drawing/2014/main" id="{7122A66D-942D-5A70-9D20-CCB611D1F273}"/>
              </a:ext>
            </a:extLst>
          </p:cNvPr>
          <p:cNvSpPr txBox="1"/>
          <p:nvPr/>
        </p:nvSpPr>
        <p:spPr>
          <a:xfrm>
            <a:off x="5053959" y="4147265"/>
            <a:ext cx="10018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noProof="0" dirty="0">
                <a:solidFill>
                  <a:srgbClr val="F6C44F"/>
                </a:solidFill>
              </a:rPr>
              <a:t>Salt layer</a:t>
            </a:r>
            <a:endParaRPr lang="en-GB" sz="1400" noProof="0" dirty="0">
              <a:solidFill>
                <a:srgbClr val="F6C44F"/>
              </a:solidFill>
            </a:endParaRPr>
          </a:p>
        </p:txBody>
      </p:sp>
      <p:sp>
        <p:nvSpPr>
          <p:cNvPr id="5426" name="Arrow: Right 5425">
            <a:extLst>
              <a:ext uri="{FF2B5EF4-FFF2-40B4-BE49-F238E27FC236}">
                <a16:creationId xmlns:a16="http://schemas.microsoft.com/office/drawing/2014/main" id="{9CAEE7BE-9274-C0DF-3C7B-558CB840334D}"/>
              </a:ext>
            </a:extLst>
          </p:cNvPr>
          <p:cNvSpPr/>
          <p:nvPr/>
        </p:nvSpPr>
        <p:spPr>
          <a:xfrm rot="8851795">
            <a:off x="5781797" y="2794702"/>
            <a:ext cx="200542" cy="124405"/>
          </a:xfrm>
          <a:prstGeom prst="rightArrow">
            <a:avLst>
              <a:gd name="adj1" fmla="val 14385"/>
              <a:gd name="adj2" fmla="val 64790"/>
            </a:avLst>
          </a:prstGeom>
          <a:solidFill>
            <a:srgbClr val="035AB5"/>
          </a:solidFill>
          <a:ln>
            <a:solidFill>
              <a:srgbClr val="035A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5427" name="TextBox 5426">
            <a:extLst>
              <a:ext uri="{FF2B5EF4-FFF2-40B4-BE49-F238E27FC236}">
                <a16:creationId xmlns:a16="http://schemas.microsoft.com/office/drawing/2014/main" id="{F919EDD3-73E8-BB18-85AD-9BF1EEDB6FE2}"/>
              </a:ext>
            </a:extLst>
          </p:cNvPr>
          <p:cNvSpPr txBox="1"/>
          <p:nvPr/>
        </p:nvSpPr>
        <p:spPr>
          <a:xfrm>
            <a:off x="5747883" y="2408553"/>
            <a:ext cx="10018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noProof="0" dirty="0">
                <a:solidFill>
                  <a:srgbClr val="035AB5"/>
                </a:solidFill>
              </a:rPr>
              <a:t>Corner water</a:t>
            </a:r>
            <a:endParaRPr lang="en-GB" sz="1400" noProof="0" dirty="0">
              <a:solidFill>
                <a:srgbClr val="035AB5"/>
              </a:solidFill>
            </a:endParaRPr>
          </a:p>
        </p:txBody>
      </p:sp>
      <p:sp>
        <p:nvSpPr>
          <p:cNvPr id="5428" name="Oval 5427">
            <a:extLst>
              <a:ext uri="{FF2B5EF4-FFF2-40B4-BE49-F238E27FC236}">
                <a16:creationId xmlns:a16="http://schemas.microsoft.com/office/drawing/2014/main" id="{40D2545C-714F-D9AA-73D4-FF965D3FE094}"/>
              </a:ext>
            </a:extLst>
          </p:cNvPr>
          <p:cNvSpPr/>
          <p:nvPr/>
        </p:nvSpPr>
        <p:spPr>
          <a:xfrm>
            <a:off x="6915534" y="592685"/>
            <a:ext cx="264581" cy="250786"/>
          </a:xfrm>
          <a:prstGeom prst="ellipse">
            <a:avLst/>
          </a:prstGeom>
          <a:solidFill>
            <a:srgbClr val="0000CD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noProof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430" name="Oval 5429">
            <a:extLst>
              <a:ext uri="{FF2B5EF4-FFF2-40B4-BE49-F238E27FC236}">
                <a16:creationId xmlns:a16="http://schemas.microsoft.com/office/drawing/2014/main" id="{43FAB7FC-4E5A-D339-C2B6-94365564EE3C}"/>
              </a:ext>
            </a:extLst>
          </p:cNvPr>
          <p:cNvSpPr/>
          <p:nvPr/>
        </p:nvSpPr>
        <p:spPr>
          <a:xfrm>
            <a:off x="6915534" y="1498444"/>
            <a:ext cx="264581" cy="250786"/>
          </a:xfrm>
          <a:prstGeom prst="ellipse">
            <a:avLst/>
          </a:prstGeom>
          <a:solidFill>
            <a:srgbClr val="0000CD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noProof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431" name="Oval 5430">
            <a:extLst>
              <a:ext uri="{FF2B5EF4-FFF2-40B4-BE49-F238E27FC236}">
                <a16:creationId xmlns:a16="http://schemas.microsoft.com/office/drawing/2014/main" id="{CA038B98-BFF0-18F7-BFD4-4CC992CF7718}"/>
              </a:ext>
            </a:extLst>
          </p:cNvPr>
          <p:cNvSpPr/>
          <p:nvPr/>
        </p:nvSpPr>
        <p:spPr>
          <a:xfrm>
            <a:off x="6907663" y="2642713"/>
            <a:ext cx="264581" cy="250786"/>
          </a:xfrm>
          <a:prstGeom prst="ellipse">
            <a:avLst/>
          </a:prstGeom>
          <a:solidFill>
            <a:srgbClr val="0000CD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noProof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432" name="Oval 5431">
            <a:extLst>
              <a:ext uri="{FF2B5EF4-FFF2-40B4-BE49-F238E27FC236}">
                <a16:creationId xmlns:a16="http://schemas.microsoft.com/office/drawing/2014/main" id="{495EE431-35B6-6195-98E2-0D97F8E22174}"/>
              </a:ext>
            </a:extLst>
          </p:cNvPr>
          <p:cNvSpPr/>
          <p:nvPr/>
        </p:nvSpPr>
        <p:spPr>
          <a:xfrm>
            <a:off x="6913817" y="3705296"/>
            <a:ext cx="264581" cy="250786"/>
          </a:xfrm>
          <a:prstGeom prst="ellipse">
            <a:avLst/>
          </a:prstGeom>
          <a:solidFill>
            <a:srgbClr val="0000CD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noProof="0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5434" name="Group 5433">
            <a:extLst>
              <a:ext uri="{FF2B5EF4-FFF2-40B4-BE49-F238E27FC236}">
                <a16:creationId xmlns:a16="http://schemas.microsoft.com/office/drawing/2014/main" id="{E8BD66CA-ADEF-09DD-987F-DE7B5487C5E8}"/>
              </a:ext>
            </a:extLst>
          </p:cNvPr>
          <p:cNvGrpSpPr/>
          <p:nvPr/>
        </p:nvGrpSpPr>
        <p:grpSpPr>
          <a:xfrm>
            <a:off x="325437" y="4484373"/>
            <a:ext cx="1120969" cy="230180"/>
            <a:chOff x="1788570" y="5024301"/>
            <a:chExt cx="1382013" cy="285125"/>
          </a:xfrm>
        </p:grpSpPr>
        <p:sp>
          <p:nvSpPr>
            <p:cNvPr id="5435" name="Oval 5434">
              <a:extLst>
                <a:ext uri="{FF2B5EF4-FFF2-40B4-BE49-F238E27FC236}">
                  <a16:creationId xmlns:a16="http://schemas.microsoft.com/office/drawing/2014/main" id="{E2E572B4-8DF6-B1AC-26C8-E9EA39E86B90}"/>
                </a:ext>
              </a:extLst>
            </p:cNvPr>
            <p:cNvSpPr/>
            <p:nvPr/>
          </p:nvSpPr>
          <p:spPr>
            <a:xfrm>
              <a:off x="1788570" y="5028909"/>
              <a:ext cx="289231" cy="28051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36" name="TextBox 5435">
              <a:extLst>
                <a:ext uri="{FF2B5EF4-FFF2-40B4-BE49-F238E27FC236}">
                  <a16:creationId xmlns:a16="http://schemas.microsoft.com/office/drawing/2014/main" id="{1842568F-C6F5-A3EC-37E7-AD50A86B372D}"/>
                </a:ext>
              </a:extLst>
            </p:cNvPr>
            <p:cNvSpPr txBox="1"/>
            <p:nvPr/>
          </p:nvSpPr>
          <p:spPr>
            <a:xfrm>
              <a:off x="2168304" y="5024301"/>
              <a:ext cx="1002279" cy="2794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400" noProof="0" dirty="0">
                  <a:solidFill>
                    <a:schemeClr val="tx1"/>
                  </a:solidFill>
                </a:rPr>
                <a:t>CO</a:t>
              </a:r>
              <a:r>
                <a:rPr lang="en-GB" sz="1400" baseline="-25000" noProof="0" dirty="0">
                  <a:solidFill>
                    <a:schemeClr val="tx1"/>
                  </a:solidFill>
                </a:rPr>
                <a:t>2</a:t>
              </a:r>
              <a:r>
                <a:rPr lang="en-GB" sz="1400" noProof="0" dirty="0">
                  <a:solidFill>
                    <a:schemeClr val="tx1"/>
                  </a:solidFill>
                </a:rPr>
                <a:t> (gas)</a:t>
              </a:r>
            </a:p>
          </p:txBody>
        </p:sp>
      </p:grpSp>
      <p:grpSp>
        <p:nvGrpSpPr>
          <p:cNvPr id="5438" name="Group 5437">
            <a:extLst>
              <a:ext uri="{FF2B5EF4-FFF2-40B4-BE49-F238E27FC236}">
                <a16:creationId xmlns:a16="http://schemas.microsoft.com/office/drawing/2014/main" id="{44D8BFD5-0E50-1D32-8194-4E77F3D4483E}"/>
              </a:ext>
            </a:extLst>
          </p:cNvPr>
          <p:cNvGrpSpPr/>
          <p:nvPr/>
        </p:nvGrpSpPr>
        <p:grpSpPr>
          <a:xfrm>
            <a:off x="1626050" y="4475477"/>
            <a:ext cx="1120969" cy="251692"/>
            <a:chOff x="3330028" y="5006656"/>
            <a:chExt cx="1382013" cy="311773"/>
          </a:xfrm>
        </p:grpSpPr>
        <p:sp>
          <p:nvSpPr>
            <p:cNvPr id="5439" name="Oval 5438">
              <a:extLst>
                <a:ext uri="{FF2B5EF4-FFF2-40B4-BE49-F238E27FC236}">
                  <a16:creationId xmlns:a16="http://schemas.microsoft.com/office/drawing/2014/main" id="{1A87C39C-0032-B8C9-F83A-2DA190C0E57F}"/>
                </a:ext>
              </a:extLst>
            </p:cNvPr>
            <p:cNvSpPr/>
            <p:nvPr/>
          </p:nvSpPr>
          <p:spPr>
            <a:xfrm>
              <a:off x="3330028" y="5006656"/>
              <a:ext cx="289231" cy="280517"/>
            </a:xfrm>
            <a:prstGeom prst="ellipse">
              <a:avLst/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rgbClr val="0070C0"/>
                </a:solidFill>
              </a:endParaRPr>
            </a:p>
          </p:txBody>
        </p:sp>
        <p:sp>
          <p:nvSpPr>
            <p:cNvPr id="5440" name="TextBox 5439">
              <a:extLst>
                <a:ext uri="{FF2B5EF4-FFF2-40B4-BE49-F238E27FC236}">
                  <a16:creationId xmlns:a16="http://schemas.microsoft.com/office/drawing/2014/main" id="{EC237613-A2E8-92DA-521D-F60724BBFF59}"/>
                </a:ext>
              </a:extLst>
            </p:cNvPr>
            <p:cNvSpPr txBox="1"/>
            <p:nvPr/>
          </p:nvSpPr>
          <p:spPr>
            <a:xfrm>
              <a:off x="3709762" y="5038970"/>
              <a:ext cx="1002279" cy="2794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400" noProof="0" dirty="0"/>
                <a:t>Brine</a:t>
              </a:r>
              <a:r>
                <a:rPr lang="en-GB" sz="1400" noProof="0" dirty="0">
                  <a:solidFill>
                    <a:schemeClr val="tx1"/>
                  </a:solidFill>
                </a:rPr>
                <a:t> (liquid)</a:t>
              </a:r>
            </a:p>
          </p:txBody>
        </p:sp>
      </p:grpSp>
      <p:grpSp>
        <p:nvGrpSpPr>
          <p:cNvPr id="5441" name="Group 5440">
            <a:extLst>
              <a:ext uri="{FF2B5EF4-FFF2-40B4-BE49-F238E27FC236}">
                <a16:creationId xmlns:a16="http://schemas.microsoft.com/office/drawing/2014/main" id="{82045766-5CAB-3DCD-8162-ED26E492EFB2}"/>
              </a:ext>
            </a:extLst>
          </p:cNvPr>
          <p:cNvGrpSpPr/>
          <p:nvPr/>
        </p:nvGrpSpPr>
        <p:grpSpPr>
          <a:xfrm>
            <a:off x="3056986" y="4479042"/>
            <a:ext cx="1616044" cy="233517"/>
            <a:chOff x="5125317" y="5029171"/>
            <a:chExt cx="1992377" cy="289258"/>
          </a:xfrm>
        </p:grpSpPr>
        <p:sp>
          <p:nvSpPr>
            <p:cNvPr id="5442" name="Oval 5441">
              <a:extLst>
                <a:ext uri="{FF2B5EF4-FFF2-40B4-BE49-F238E27FC236}">
                  <a16:creationId xmlns:a16="http://schemas.microsoft.com/office/drawing/2014/main" id="{6B585A54-6374-B9F4-AA42-D76CB2129E19}"/>
                </a:ext>
              </a:extLst>
            </p:cNvPr>
            <p:cNvSpPr/>
            <p:nvPr/>
          </p:nvSpPr>
          <p:spPr>
            <a:xfrm>
              <a:off x="5125317" y="5029171"/>
              <a:ext cx="289231" cy="280517"/>
            </a:xfrm>
            <a:prstGeom prst="ellipse">
              <a:avLst/>
            </a:prstGeom>
            <a:solidFill>
              <a:srgbClr val="02B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43" name="TextBox 5442">
              <a:extLst>
                <a:ext uri="{FF2B5EF4-FFF2-40B4-BE49-F238E27FC236}">
                  <a16:creationId xmlns:a16="http://schemas.microsoft.com/office/drawing/2014/main" id="{5318252A-230C-B440-5D6D-F0AC5E0971CE}"/>
                </a:ext>
              </a:extLst>
            </p:cNvPr>
            <p:cNvSpPr txBox="1"/>
            <p:nvPr/>
          </p:nvSpPr>
          <p:spPr>
            <a:xfrm>
              <a:off x="5505051" y="5038970"/>
              <a:ext cx="1612643" cy="2794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400" noProof="0" dirty="0"/>
                <a:t>Water</a:t>
              </a:r>
              <a:r>
                <a:rPr lang="en-GB" sz="1400" noProof="0" dirty="0">
                  <a:solidFill>
                    <a:schemeClr val="tx1"/>
                  </a:solidFill>
                </a:rPr>
                <a:t> vapour (gas)</a:t>
              </a:r>
            </a:p>
          </p:txBody>
        </p:sp>
      </p:grpSp>
      <p:grpSp>
        <p:nvGrpSpPr>
          <p:cNvPr id="5444" name="Group 5443">
            <a:extLst>
              <a:ext uri="{FF2B5EF4-FFF2-40B4-BE49-F238E27FC236}">
                <a16:creationId xmlns:a16="http://schemas.microsoft.com/office/drawing/2014/main" id="{969EE069-8503-CCB7-C2FD-A95DF56FF5EC}"/>
              </a:ext>
            </a:extLst>
          </p:cNvPr>
          <p:cNvGrpSpPr/>
          <p:nvPr/>
        </p:nvGrpSpPr>
        <p:grpSpPr>
          <a:xfrm>
            <a:off x="4982514" y="4479167"/>
            <a:ext cx="1078092" cy="239517"/>
            <a:chOff x="7413617" y="5024301"/>
            <a:chExt cx="1329151" cy="296691"/>
          </a:xfrm>
        </p:grpSpPr>
        <p:sp>
          <p:nvSpPr>
            <p:cNvPr id="5445" name="Oval 5444">
              <a:extLst>
                <a:ext uri="{FF2B5EF4-FFF2-40B4-BE49-F238E27FC236}">
                  <a16:creationId xmlns:a16="http://schemas.microsoft.com/office/drawing/2014/main" id="{37DEC6A9-38B9-5A61-5039-01242FC3202C}"/>
                </a:ext>
              </a:extLst>
            </p:cNvPr>
            <p:cNvSpPr/>
            <p:nvPr/>
          </p:nvSpPr>
          <p:spPr>
            <a:xfrm>
              <a:off x="7413617" y="5024301"/>
              <a:ext cx="289231" cy="280517"/>
            </a:xfrm>
            <a:prstGeom prst="ellipse">
              <a:avLst/>
            </a:prstGeom>
            <a:solidFill>
              <a:srgbClr val="F6C4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49" name="TextBox 5448">
              <a:extLst>
                <a:ext uri="{FF2B5EF4-FFF2-40B4-BE49-F238E27FC236}">
                  <a16:creationId xmlns:a16="http://schemas.microsoft.com/office/drawing/2014/main" id="{66A0C8B4-700F-E5FB-8F3D-A19D525804E5}"/>
                </a:ext>
              </a:extLst>
            </p:cNvPr>
            <p:cNvSpPr txBox="1"/>
            <p:nvPr/>
          </p:nvSpPr>
          <p:spPr>
            <a:xfrm>
              <a:off x="7793351" y="5041533"/>
              <a:ext cx="949417" cy="2794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400" noProof="0" dirty="0"/>
                <a:t>NaCl</a:t>
              </a:r>
              <a:r>
                <a:rPr lang="en-GB" sz="1400" noProof="0" dirty="0">
                  <a:solidFill>
                    <a:schemeClr val="tx1"/>
                  </a:solidFill>
                </a:rPr>
                <a:t> (solid)</a:t>
              </a:r>
            </a:p>
          </p:txBody>
        </p:sp>
      </p:grpSp>
      <p:sp>
        <p:nvSpPr>
          <p:cNvPr id="5451" name="TextBox 5450">
            <a:extLst>
              <a:ext uri="{FF2B5EF4-FFF2-40B4-BE49-F238E27FC236}">
                <a16:creationId xmlns:a16="http://schemas.microsoft.com/office/drawing/2014/main" id="{7EC63495-162B-1937-4070-BAD1555EBBC2}"/>
              </a:ext>
            </a:extLst>
          </p:cNvPr>
          <p:cNvSpPr txBox="1"/>
          <p:nvPr/>
        </p:nvSpPr>
        <p:spPr>
          <a:xfrm>
            <a:off x="273186" y="1095108"/>
            <a:ext cx="56743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noProof="0" dirty="0"/>
              <a:t>New physics after salt precipitation during dry CO</a:t>
            </a:r>
            <a:r>
              <a:rPr lang="en-GB" sz="1600" baseline="-25000" noProof="0" dirty="0"/>
              <a:t>2</a:t>
            </a:r>
            <a:r>
              <a:rPr lang="en-GB" sz="1600" noProof="0" dirty="0"/>
              <a:t> injection.</a:t>
            </a:r>
          </a:p>
        </p:txBody>
      </p:sp>
      <p:grpSp>
        <p:nvGrpSpPr>
          <p:cNvPr id="5479" name="Group 5478">
            <a:extLst>
              <a:ext uri="{FF2B5EF4-FFF2-40B4-BE49-F238E27FC236}">
                <a16:creationId xmlns:a16="http://schemas.microsoft.com/office/drawing/2014/main" id="{EBB6472E-AD1A-96F2-4DC3-D49EC9ACBD85}"/>
              </a:ext>
            </a:extLst>
          </p:cNvPr>
          <p:cNvGrpSpPr/>
          <p:nvPr/>
        </p:nvGrpSpPr>
        <p:grpSpPr>
          <a:xfrm>
            <a:off x="10597385" y="4945028"/>
            <a:ext cx="943142" cy="923330"/>
            <a:chOff x="10597385" y="4945028"/>
            <a:chExt cx="943142" cy="923330"/>
          </a:xfrm>
        </p:grpSpPr>
        <p:sp>
          <p:nvSpPr>
            <p:cNvPr id="5419" name="Rectangle 5418">
              <a:extLst>
                <a:ext uri="{FF2B5EF4-FFF2-40B4-BE49-F238E27FC236}">
                  <a16:creationId xmlns:a16="http://schemas.microsoft.com/office/drawing/2014/main" id="{04D8050D-24D5-4E2D-5D42-D00B5C507CF2}"/>
                </a:ext>
              </a:extLst>
            </p:cNvPr>
            <p:cNvSpPr/>
            <p:nvPr/>
          </p:nvSpPr>
          <p:spPr>
            <a:xfrm rot="2698479">
              <a:off x="11141058" y="5616493"/>
              <a:ext cx="262443" cy="5693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20" name="Cloud 5419">
              <a:extLst>
                <a:ext uri="{FF2B5EF4-FFF2-40B4-BE49-F238E27FC236}">
                  <a16:creationId xmlns:a16="http://schemas.microsoft.com/office/drawing/2014/main" id="{52385CAB-2FAB-0620-FBC3-A4D356F8EB36}"/>
                </a:ext>
              </a:extLst>
            </p:cNvPr>
            <p:cNvSpPr/>
            <p:nvPr/>
          </p:nvSpPr>
          <p:spPr>
            <a:xfrm rot="8270139">
              <a:off x="11243447" y="5675018"/>
              <a:ext cx="234765" cy="61398"/>
            </a:xfrm>
            <a:prstGeom prst="cloud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22" name="Oval 5421">
              <a:extLst>
                <a:ext uri="{FF2B5EF4-FFF2-40B4-BE49-F238E27FC236}">
                  <a16:creationId xmlns:a16="http://schemas.microsoft.com/office/drawing/2014/main" id="{11C25626-48D5-A394-389C-EE99E6513E6D}"/>
                </a:ext>
              </a:extLst>
            </p:cNvPr>
            <p:cNvSpPr/>
            <p:nvPr/>
          </p:nvSpPr>
          <p:spPr>
            <a:xfrm rot="8172867">
              <a:off x="11285985" y="5693109"/>
              <a:ext cx="149691" cy="40017"/>
            </a:xfrm>
            <a:prstGeom prst="ellipse">
              <a:avLst/>
            </a:prstGeom>
            <a:solidFill>
              <a:srgbClr val="F6C44F"/>
            </a:solidFill>
            <a:ln w="38100"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50" name="Oval 5449">
              <a:extLst>
                <a:ext uri="{FF2B5EF4-FFF2-40B4-BE49-F238E27FC236}">
                  <a16:creationId xmlns:a16="http://schemas.microsoft.com/office/drawing/2014/main" id="{0EBFB69E-EAE8-E344-FE37-70E616C03439}"/>
                </a:ext>
              </a:extLst>
            </p:cNvPr>
            <p:cNvSpPr/>
            <p:nvPr/>
          </p:nvSpPr>
          <p:spPr>
            <a:xfrm rot="19414501">
              <a:off x="10829924" y="5077100"/>
              <a:ext cx="59177" cy="17934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52" name="Oval 5451">
              <a:extLst>
                <a:ext uri="{FF2B5EF4-FFF2-40B4-BE49-F238E27FC236}">
                  <a16:creationId xmlns:a16="http://schemas.microsoft.com/office/drawing/2014/main" id="{B90E1075-FE9C-4C2F-BB03-8ACDD58B7F73}"/>
                </a:ext>
              </a:extLst>
            </p:cNvPr>
            <p:cNvSpPr/>
            <p:nvPr/>
          </p:nvSpPr>
          <p:spPr>
            <a:xfrm rot="2884427">
              <a:off x="11303339" y="5131341"/>
              <a:ext cx="57647" cy="18410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53" name="Freeform: Shape 5452">
              <a:extLst>
                <a:ext uri="{FF2B5EF4-FFF2-40B4-BE49-F238E27FC236}">
                  <a16:creationId xmlns:a16="http://schemas.microsoft.com/office/drawing/2014/main" id="{CD62B1A5-1480-80CD-E8C0-392245E8ED2E}"/>
                </a:ext>
              </a:extLst>
            </p:cNvPr>
            <p:cNvSpPr/>
            <p:nvPr/>
          </p:nvSpPr>
          <p:spPr>
            <a:xfrm>
              <a:off x="10737557" y="5566356"/>
              <a:ext cx="166998" cy="139550"/>
            </a:xfrm>
            <a:custGeom>
              <a:avLst/>
              <a:gdLst>
                <a:gd name="csX0" fmla="*/ 50706 w 181180"/>
                <a:gd name="csY0" fmla="*/ 0 h 128126"/>
                <a:gd name="csX1" fmla="*/ 50706 w 181180"/>
                <a:gd name="csY1" fmla="*/ 0 h 128126"/>
                <a:gd name="csX2" fmla="*/ 41459 w 181180"/>
                <a:gd name="csY2" fmla="*/ 23631 h 128126"/>
                <a:gd name="csX3" fmla="*/ 34267 w 181180"/>
                <a:gd name="csY3" fmla="*/ 34933 h 128126"/>
                <a:gd name="csX4" fmla="*/ 30158 w 181180"/>
                <a:gd name="csY4" fmla="*/ 46234 h 128126"/>
                <a:gd name="csX5" fmla="*/ 20911 w 181180"/>
                <a:gd name="csY5" fmla="*/ 79111 h 128126"/>
                <a:gd name="csX6" fmla="*/ 17829 w 181180"/>
                <a:gd name="csY6" fmla="*/ 110961 h 128126"/>
                <a:gd name="csX7" fmla="*/ 6527 w 181180"/>
                <a:gd name="csY7" fmla="*/ 122263 h 128126"/>
                <a:gd name="csX8" fmla="*/ 363 w 181180"/>
                <a:gd name="csY8" fmla="*/ 127400 h 128126"/>
                <a:gd name="csX9" fmla="*/ 9609 w 181180"/>
                <a:gd name="csY9" fmla="*/ 125345 h 128126"/>
                <a:gd name="csX10" fmla="*/ 21938 w 181180"/>
                <a:gd name="csY10" fmla="*/ 122263 h 128126"/>
                <a:gd name="csX11" fmla="*/ 36322 w 181180"/>
                <a:gd name="csY11" fmla="*/ 118153 h 128126"/>
                <a:gd name="csX12" fmla="*/ 53788 w 181180"/>
                <a:gd name="csY12" fmla="*/ 116098 h 128126"/>
                <a:gd name="csX13" fmla="*/ 67145 w 181180"/>
                <a:gd name="csY13" fmla="*/ 110961 h 128126"/>
                <a:gd name="csX14" fmla="*/ 82556 w 181180"/>
                <a:gd name="csY14" fmla="*/ 105824 h 128126"/>
                <a:gd name="csX15" fmla="*/ 125707 w 181180"/>
                <a:gd name="csY15" fmla="*/ 100687 h 128126"/>
                <a:gd name="csX16" fmla="*/ 144201 w 181180"/>
                <a:gd name="csY16" fmla="*/ 98632 h 128126"/>
                <a:gd name="csX17" fmla="*/ 170914 w 181180"/>
                <a:gd name="csY17" fmla="*/ 94523 h 128126"/>
                <a:gd name="csX18" fmla="*/ 178106 w 181180"/>
                <a:gd name="csY18" fmla="*/ 56508 h 128126"/>
                <a:gd name="csX19" fmla="*/ 169886 w 181180"/>
                <a:gd name="csY19" fmla="*/ 58563 h 128126"/>
                <a:gd name="csX20" fmla="*/ 162694 w 181180"/>
                <a:gd name="csY20" fmla="*/ 62673 h 128126"/>
                <a:gd name="csX21" fmla="*/ 154475 w 181180"/>
                <a:gd name="csY21" fmla="*/ 66782 h 128126"/>
                <a:gd name="csX22" fmla="*/ 139064 w 181180"/>
                <a:gd name="csY22" fmla="*/ 77057 h 128126"/>
                <a:gd name="csX23" fmla="*/ 134954 w 181180"/>
                <a:gd name="csY23" fmla="*/ 75002 h 128126"/>
                <a:gd name="csX24" fmla="*/ 130844 w 181180"/>
                <a:gd name="csY24" fmla="*/ 67810 h 128126"/>
                <a:gd name="csX25" fmla="*/ 126735 w 181180"/>
                <a:gd name="csY25" fmla="*/ 62673 h 128126"/>
                <a:gd name="csX26" fmla="*/ 123653 w 181180"/>
                <a:gd name="csY26" fmla="*/ 57536 h 128126"/>
                <a:gd name="csX27" fmla="*/ 117488 w 181180"/>
                <a:gd name="csY27" fmla="*/ 52399 h 128126"/>
                <a:gd name="csX28" fmla="*/ 106186 w 181180"/>
                <a:gd name="csY28" fmla="*/ 34933 h 128126"/>
                <a:gd name="csX29" fmla="*/ 80501 w 181180"/>
                <a:gd name="csY29" fmla="*/ 55481 h 128126"/>
                <a:gd name="csX30" fmla="*/ 72282 w 181180"/>
                <a:gd name="csY30" fmla="*/ 62673 h 128126"/>
                <a:gd name="csX31" fmla="*/ 68172 w 181180"/>
                <a:gd name="csY31" fmla="*/ 49316 h 128126"/>
                <a:gd name="csX32" fmla="*/ 65090 w 181180"/>
                <a:gd name="csY32" fmla="*/ 42124 h 128126"/>
                <a:gd name="csX33" fmla="*/ 57898 w 181180"/>
                <a:gd name="csY33" fmla="*/ 40070 h 128126"/>
                <a:gd name="csX34" fmla="*/ 50706 w 181180"/>
                <a:gd name="csY34" fmla="*/ 0 h 1281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81180" h="128126">
                  <a:moveTo>
                    <a:pt x="50706" y="0"/>
                  </a:moveTo>
                  <a:lnTo>
                    <a:pt x="50706" y="0"/>
                  </a:lnTo>
                  <a:cubicBezTo>
                    <a:pt x="47624" y="7877"/>
                    <a:pt x="46000" y="16495"/>
                    <a:pt x="41459" y="23631"/>
                  </a:cubicBezTo>
                  <a:cubicBezTo>
                    <a:pt x="39062" y="27398"/>
                    <a:pt x="36264" y="30939"/>
                    <a:pt x="34267" y="34933"/>
                  </a:cubicBezTo>
                  <a:cubicBezTo>
                    <a:pt x="32475" y="38518"/>
                    <a:pt x="31426" y="42431"/>
                    <a:pt x="30158" y="46234"/>
                  </a:cubicBezTo>
                  <a:cubicBezTo>
                    <a:pt x="23558" y="66034"/>
                    <a:pt x="24897" y="61837"/>
                    <a:pt x="20911" y="79111"/>
                  </a:cubicBezTo>
                  <a:cubicBezTo>
                    <a:pt x="19884" y="89728"/>
                    <a:pt x="25371" y="103419"/>
                    <a:pt x="17829" y="110961"/>
                  </a:cubicBezTo>
                  <a:cubicBezTo>
                    <a:pt x="14062" y="114728"/>
                    <a:pt x="10620" y="118852"/>
                    <a:pt x="6527" y="122263"/>
                  </a:cubicBezTo>
                  <a:cubicBezTo>
                    <a:pt x="4472" y="123975"/>
                    <a:pt x="-1528" y="125509"/>
                    <a:pt x="363" y="127400"/>
                  </a:cubicBezTo>
                  <a:cubicBezTo>
                    <a:pt x="2595" y="129632"/>
                    <a:pt x="6538" y="126076"/>
                    <a:pt x="9609" y="125345"/>
                  </a:cubicBezTo>
                  <a:cubicBezTo>
                    <a:pt x="13730" y="124364"/>
                    <a:pt x="17848" y="123364"/>
                    <a:pt x="21938" y="122263"/>
                  </a:cubicBezTo>
                  <a:cubicBezTo>
                    <a:pt x="26753" y="120967"/>
                    <a:pt x="31426" y="119101"/>
                    <a:pt x="36322" y="118153"/>
                  </a:cubicBezTo>
                  <a:cubicBezTo>
                    <a:pt x="42077" y="117039"/>
                    <a:pt x="47966" y="116783"/>
                    <a:pt x="53788" y="116098"/>
                  </a:cubicBezTo>
                  <a:cubicBezTo>
                    <a:pt x="71567" y="107211"/>
                    <a:pt x="54445" y="114869"/>
                    <a:pt x="67145" y="110961"/>
                  </a:cubicBezTo>
                  <a:cubicBezTo>
                    <a:pt x="75918" y="108261"/>
                    <a:pt x="74068" y="107611"/>
                    <a:pt x="82556" y="105824"/>
                  </a:cubicBezTo>
                  <a:cubicBezTo>
                    <a:pt x="96764" y="102833"/>
                    <a:pt x="111303" y="102128"/>
                    <a:pt x="125707" y="100687"/>
                  </a:cubicBezTo>
                  <a:cubicBezTo>
                    <a:pt x="131879" y="100070"/>
                    <a:pt x="138043" y="99371"/>
                    <a:pt x="144201" y="98632"/>
                  </a:cubicBezTo>
                  <a:cubicBezTo>
                    <a:pt x="153146" y="97559"/>
                    <a:pt x="162015" y="95928"/>
                    <a:pt x="170914" y="94523"/>
                  </a:cubicBezTo>
                  <a:cubicBezTo>
                    <a:pt x="183198" y="85306"/>
                    <a:pt x="182891" y="87130"/>
                    <a:pt x="178106" y="56508"/>
                  </a:cubicBezTo>
                  <a:cubicBezTo>
                    <a:pt x="177670" y="53718"/>
                    <a:pt x="172626" y="57878"/>
                    <a:pt x="169886" y="58563"/>
                  </a:cubicBezTo>
                  <a:cubicBezTo>
                    <a:pt x="167489" y="59933"/>
                    <a:pt x="165130" y="61374"/>
                    <a:pt x="162694" y="62673"/>
                  </a:cubicBezTo>
                  <a:cubicBezTo>
                    <a:pt x="159991" y="64114"/>
                    <a:pt x="157091" y="65189"/>
                    <a:pt x="154475" y="66782"/>
                  </a:cubicBezTo>
                  <a:cubicBezTo>
                    <a:pt x="149201" y="69992"/>
                    <a:pt x="144201" y="73632"/>
                    <a:pt x="139064" y="77057"/>
                  </a:cubicBezTo>
                  <a:cubicBezTo>
                    <a:pt x="137694" y="76372"/>
                    <a:pt x="135972" y="76147"/>
                    <a:pt x="134954" y="75002"/>
                  </a:cubicBezTo>
                  <a:cubicBezTo>
                    <a:pt x="133120" y="72938"/>
                    <a:pt x="132376" y="70107"/>
                    <a:pt x="130844" y="67810"/>
                  </a:cubicBezTo>
                  <a:cubicBezTo>
                    <a:pt x="129628" y="65986"/>
                    <a:pt x="127992" y="64469"/>
                    <a:pt x="126735" y="62673"/>
                  </a:cubicBezTo>
                  <a:cubicBezTo>
                    <a:pt x="125590" y="61037"/>
                    <a:pt x="124989" y="59020"/>
                    <a:pt x="123653" y="57536"/>
                  </a:cubicBezTo>
                  <a:cubicBezTo>
                    <a:pt x="121864" y="55548"/>
                    <a:pt x="119240" y="54420"/>
                    <a:pt x="117488" y="52399"/>
                  </a:cubicBezTo>
                  <a:cubicBezTo>
                    <a:pt x="112761" y="46944"/>
                    <a:pt x="109697" y="41077"/>
                    <a:pt x="106186" y="34933"/>
                  </a:cubicBezTo>
                  <a:cubicBezTo>
                    <a:pt x="91740" y="43188"/>
                    <a:pt x="101338" y="37048"/>
                    <a:pt x="80501" y="55481"/>
                  </a:cubicBezTo>
                  <a:lnTo>
                    <a:pt x="72282" y="62673"/>
                  </a:lnTo>
                  <a:cubicBezTo>
                    <a:pt x="70912" y="58221"/>
                    <a:pt x="69711" y="53713"/>
                    <a:pt x="68172" y="49316"/>
                  </a:cubicBezTo>
                  <a:cubicBezTo>
                    <a:pt x="67310" y="46854"/>
                    <a:pt x="67029" y="43869"/>
                    <a:pt x="65090" y="42124"/>
                  </a:cubicBezTo>
                  <a:cubicBezTo>
                    <a:pt x="63237" y="40456"/>
                    <a:pt x="60295" y="40755"/>
                    <a:pt x="57898" y="40070"/>
                  </a:cubicBezTo>
                  <a:cubicBezTo>
                    <a:pt x="49634" y="41250"/>
                    <a:pt x="51905" y="6678"/>
                    <a:pt x="50706" y="0"/>
                  </a:cubicBezTo>
                  <a:close/>
                </a:path>
              </a:pathLst>
            </a:cu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57" name="Chord 5456">
              <a:extLst>
                <a:ext uri="{FF2B5EF4-FFF2-40B4-BE49-F238E27FC236}">
                  <a16:creationId xmlns:a16="http://schemas.microsoft.com/office/drawing/2014/main" id="{F0190818-7B05-94F1-8394-A69CCB60FFC9}"/>
                </a:ext>
              </a:extLst>
            </p:cNvPr>
            <p:cNvSpPr/>
            <p:nvPr/>
          </p:nvSpPr>
          <p:spPr>
            <a:xfrm rot="15068531">
              <a:off x="10785756" y="5035452"/>
              <a:ext cx="46168" cy="30684"/>
            </a:xfrm>
            <a:prstGeom prst="chord">
              <a:avLst>
                <a:gd name="adj1" fmla="val 2700000"/>
                <a:gd name="adj2" fmla="val 16447783"/>
              </a:avLst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58" name="Chord 5457">
              <a:extLst>
                <a:ext uri="{FF2B5EF4-FFF2-40B4-BE49-F238E27FC236}">
                  <a16:creationId xmlns:a16="http://schemas.microsoft.com/office/drawing/2014/main" id="{96486F3C-6536-5BBB-77F5-36A12B6457EE}"/>
                </a:ext>
              </a:extLst>
            </p:cNvPr>
            <p:cNvSpPr/>
            <p:nvPr/>
          </p:nvSpPr>
          <p:spPr>
            <a:xfrm rot="15068531">
              <a:off x="10751362" y="5049608"/>
              <a:ext cx="50138" cy="65031"/>
            </a:xfrm>
            <a:prstGeom prst="chord">
              <a:avLst>
                <a:gd name="adj1" fmla="val 2700000"/>
                <a:gd name="adj2" fmla="val 16447783"/>
              </a:avLst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grpSp>
          <p:nvGrpSpPr>
            <p:cNvPr id="5478" name="Group 5477">
              <a:extLst>
                <a:ext uri="{FF2B5EF4-FFF2-40B4-BE49-F238E27FC236}">
                  <a16:creationId xmlns:a16="http://schemas.microsoft.com/office/drawing/2014/main" id="{0B489CF2-D628-0AC9-7D22-056981021795}"/>
                </a:ext>
              </a:extLst>
            </p:cNvPr>
            <p:cNvGrpSpPr/>
            <p:nvPr/>
          </p:nvGrpSpPr>
          <p:grpSpPr>
            <a:xfrm>
              <a:off x="10597385" y="4945028"/>
              <a:ext cx="943142" cy="923330"/>
              <a:chOff x="10597385" y="4945028"/>
              <a:chExt cx="943142" cy="923330"/>
            </a:xfrm>
          </p:grpSpPr>
          <p:grpSp>
            <p:nvGrpSpPr>
              <p:cNvPr id="5416" name="Group 5415">
                <a:extLst>
                  <a:ext uri="{FF2B5EF4-FFF2-40B4-BE49-F238E27FC236}">
                    <a16:creationId xmlns:a16="http://schemas.microsoft.com/office/drawing/2014/main" id="{9E370371-165B-CD0E-42F9-E6BB90BA8D58}"/>
                  </a:ext>
                </a:extLst>
              </p:cNvPr>
              <p:cNvGrpSpPr/>
              <p:nvPr/>
            </p:nvGrpSpPr>
            <p:grpSpPr>
              <a:xfrm>
                <a:off x="10597385" y="4945028"/>
                <a:ext cx="943142" cy="923330"/>
                <a:chOff x="7403094" y="2255026"/>
                <a:chExt cx="1405299" cy="1412300"/>
              </a:xfrm>
            </p:grpSpPr>
            <p:sp>
              <p:nvSpPr>
                <p:cNvPr id="5459" name="Oval 5458">
                  <a:extLst>
                    <a:ext uri="{FF2B5EF4-FFF2-40B4-BE49-F238E27FC236}">
                      <a16:creationId xmlns:a16="http://schemas.microsoft.com/office/drawing/2014/main" id="{FEA81029-9231-813D-EA07-252EC0FCEFD4}"/>
                    </a:ext>
                  </a:extLst>
                </p:cNvPr>
                <p:cNvSpPr/>
                <p:nvPr/>
              </p:nvSpPr>
              <p:spPr>
                <a:xfrm>
                  <a:off x="7403094" y="2255026"/>
                  <a:ext cx="1405299" cy="1412300"/>
                </a:xfrm>
                <a:prstGeom prst="ellipse">
                  <a:avLst/>
                </a:prstGeom>
                <a:solidFill>
                  <a:srgbClr val="035AB5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0" name="Oval 5459">
                  <a:extLst>
                    <a:ext uri="{FF2B5EF4-FFF2-40B4-BE49-F238E27FC236}">
                      <a16:creationId xmlns:a16="http://schemas.microsoft.com/office/drawing/2014/main" id="{1E4415DB-1B3B-E0E8-D2AD-584C0993DBB9}"/>
                    </a:ext>
                  </a:extLst>
                </p:cNvPr>
                <p:cNvSpPr/>
                <p:nvPr/>
              </p:nvSpPr>
              <p:spPr>
                <a:xfrm>
                  <a:off x="7972837" y="2287792"/>
                  <a:ext cx="241978" cy="66447"/>
                </a:xfrm>
                <a:prstGeom prst="ellipse">
                  <a:avLst/>
                </a:prstGeom>
                <a:solidFill>
                  <a:srgbClr val="F6C44F"/>
                </a:solidFill>
                <a:ln w="38100"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1" name="Oval 5460">
                  <a:extLst>
                    <a:ext uri="{FF2B5EF4-FFF2-40B4-BE49-F238E27FC236}">
                      <a16:creationId xmlns:a16="http://schemas.microsoft.com/office/drawing/2014/main" id="{7AFD7E25-D518-6C87-9ED8-3F6B780E6D81}"/>
                    </a:ext>
                  </a:extLst>
                </p:cNvPr>
                <p:cNvSpPr/>
                <p:nvPr/>
              </p:nvSpPr>
              <p:spPr>
                <a:xfrm rot="5400000">
                  <a:off x="7358024" y="2926237"/>
                  <a:ext cx="224435" cy="61209"/>
                </a:xfrm>
                <a:prstGeom prst="ellipse">
                  <a:avLst/>
                </a:prstGeom>
                <a:solidFill>
                  <a:srgbClr val="F6C44F"/>
                </a:solidFill>
                <a:ln w="38100"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2" name="Oval 5461">
                  <a:extLst>
                    <a:ext uri="{FF2B5EF4-FFF2-40B4-BE49-F238E27FC236}">
                      <a16:creationId xmlns:a16="http://schemas.microsoft.com/office/drawing/2014/main" id="{9DDCBFAE-7B02-57C0-A022-4EB54D2848AC}"/>
                    </a:ext>
                  </a:extLst>
                </p:cNvPr>
                <p:cNvSpPr/>
                <p:nvPr/>
              </p:nvSpPr>
              <p:spPr>
                <a:xfrm rot="5400000">
                  <a:off x="8626503" y="2925539"/>
                  <a:ext cx="223042" cy="61209"/>
                </a:xfrm>
                <a:prstGeom prst="ellipse">
                  <a:avLst/>
                </a:prstGeom>
                <a:solidFill>
                  <a:srgbClr val="F6C44F"/>
                </a:solidFill>
                <a:ln w="38100"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3" name="Oval 5462">
                  <a:extLst>
                    <a:ext uri="{FF2B5EF4-FFF2-40B4-BE49-F238E27FC236}">
                      <a16:creationId xmlns:a16="http://schemas.microsoft.com/office/drawing/2014/main" id="{9A603605-A490-8936-80DD-EE62AA2A7161}"/>
                    </a:ext>
                  </a:extLst>
                </p:cNvPr>
                <p:cNvSpPr/>
                <p:nvPr/>
              </p:nvSpPr>
              <p:spPr>
                <a:xfrm>
                  <a:off x="8002137" y="3566571"/>
                  <a:ext cx="226701" cy="66446"/>
                </a:xfrm>
                <a:prstGeom prst="ellipse">
                  <a:avLst/>
                </a:prstGeom>
                <a:solidFill>
                  <a:srgbClr val="F6C44F"/>
                </a:solidFill>
                <a:ln w="38100"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4" name="Cloud 5463">
                  <a:extLst>
                    <a:ext uri="{FF2B5EF4-FFF2-40B4-BE49-F238E27FC236}">
                      <a16:creationId xmlns:a16="http://schemas.microsoft.com/office/drawing/2014/main" id="{D9E3B95B-C4E6-5CE5-F995-4D16FFBD397E}"/>
                    </a:ext>
                  </a:extLst>
                </p:cNvPr>
                <p:cNvSpPr/>
                <p:nvPr/>
              </p:nvSpPr>
              <p:spPr>
                <a:xfrm rot="209906">
                  <a:off x="7904582" y="2277137"/>
                  <a:ext cx="360043" cy="106545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5" name="Cloud 5464">
                  <a:extLst>
                    <a:ext uri="{FF2B5EF4-FFF2-40B4-BE49-F238E27FC236}">
                      <a16:creationId xmlns:a16="http://schemas.microsoft.com/office/drawing/2014/main" id="{F6693F38-391B-CB03-E2F1-CE90873D35BF}"/>
                    </a:ext>
                  </a:extLst>
                </p:cNvPr>
                <p:cNvSpPr/>
                <p:nvPr/>
              </p:nvSpPr>
              <p:spPr>
                <a:xfrm rot="5400000">
                  <a:off x="8550387" y="2914217"/>
                  <a:ext cx="349804" cy="93913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6" name="Cloud 5465">
                  <a:extLst>
                    <a:ext uri="{FF2B5EF4-FFF2-40B4-BE49-F238E27FC236}">
                      <a16:creationId xmlns:a16="http://schemas.microsoft.com/office/drawing/2014/main" id="{10C2F96A-F6C2-75B1-F52E-6CEDFC4A8E3A}"/>
                    </a:ext>
                  </a:extLst>
                </p:cNvPr>
                <p:cNvSpPr/>
                <p:nvPr/>
              </p:nvSpPr>
              <p:spPr>
                <a:xfrm rot="5400000">
                  <a:off x="7307807" y="2914228"/>
                  <a:ext cx="349804" cy="113716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7" name="Cloud 5466">
                  <a:extLst>
                    <a:ext uri="{FF2B5EF4-FFF2-40B4-BE49-F238E27FC236}">
                      <a16:creationId xmlns:a16="http://schemas.microsoft.com/office/drawing/2014/main" id="{D286EB7A-587E-367B-81BD-0A0A5AC9F699}"/>
                    </a:ext>
                  </a:extLst>
                </p:cNvPr>
                <p:cNvSpPr/>
                <p:nvPr/>
              </p:nvSpPr>
              <p:spPr>
                <a:xfrm rot="209906">
                  <a:off x="7926874" y="3548432"/>
                  <a:ext cx="360043" cy="96649"/>
                </a:xfrm>
                <a:prstGeom prst="cloud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418" name="Star: 4 Points 5417">
                <a:extLst>
                  <a:ext uri="{FF2B5EF4-FFF2-40B4-BE49-F238E27FC236}">
                    <a16:creationId xmlns:a16="http://schemas.microsoft.com/office/drawing/2014/main" id="{AADB55D5-5817-8352-8AF9-A8E0440EF304}"/>
                  </a:ext>
                </a:extLst>
              </p:cNvPr>
              <p:cNvSpPr/>
              <p:nvPr/>
            </p:nvSpPr>
            <p:spPr>
              <a:xfrm rot="2984165">
                <a:off x="10662782" y="5036682"/>
                <a:ext cx="845201" cy="775388"/>
              </a:xfrm>
              <a:prstGeom prst="star4">
                <a:avLst>
                  <a:gd name="adj" fmla="val 17732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55" name="Flowchart: Connector 5454">
                <a:extLst>
                  <a:ext uri="{FF2B5EF4-FFF2-40B4-BE49-F238E27FC236}">
                    <a16:creationId xmlns:a16="http://schemas.microsoft.com/office/drawing/2014/main" id="{9DFDAD12-F29F-AEF6-CCAE-046B36D6B1EB}"/>
                  </a:ext>
                </a:extLst>
              </p:cNvPr>
              <p:cNvSpPr/>
              <p:nvPr/>
            </p:nvSpPr>
            <p:spPr>
              <a:xfrm>
                <a:off x="10754558" y="5064948"/>
                <a:ext cx="121510" cy="107629"/>
              </a:xfrm>
              <a:prstGeom prst="flowChartConnector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56" name="Freeform: Shape 5455">
                <a:extLst>
                  <a:ext uri="{FF2B5EF4-FFF2-40B4-BE49-F238E27FC236}">
                    <a16:creationId xmlns:a16="http://schemas.microsoft.com/office/drawing/2014/main" id="{F10047B5-8CA6-4295-B800-93352B41C707}"/>
                  </a:ext>
                </a:extLst>
              </p:cNvPr>
              <p:cNvSpPr/>
              <p:nvPr/>
            </p:nvSpPr>
            <p:spPr>
              <a:xfrm>
                <a:off x="11272318" y="5110172"/>
                <a:ext cx="175495" cy="179444"/>
              </a:xfrm>
              <a:custGeom>
                <a:avLst/>
                <a:gdLst>
                  <a:gd name="csX0" fmla="*/ 0 w 125344"/>
                  <a:gd name="csY0" fmla="*/ 18494 h 153085"/>
                  <a:gd name="csX1" fmla="*/ 0 w 125344"/>
                  <a:gd name="csY1" fmla="*/ 18494 h 153085"/>
                  <a:gd name="csX2" fmla="*/ 49316 w 125344"/>
                  <a:gd name="csY2" fmla="*/ 12329 h 153085"/>
                  <a:gd name="csX3" fmla="*/ 69864 w 125344"/>
                  <a:gd name="csY3" fmla="*/ 5137 h 153085"/>
                  <a:gd name="csX4" fmla="*/ 75001 w 125344"/>
                  <a:gd name="csY4" fmla="*/ 4110 h 153085"/>
                  <a:gd name="csX5" fmla="*/ 93494 w 125344"/>
                  <a:gd name="csY5" fmla="*/ 0 h 153085"/>
                  <a:gd name="csX6" fmla="*/ 101714 w 125344"/>
                  <a:gd name="csY6" fmla="*/ 23631 h 153085"/>
                  <a:gd name="csX7" fmla="*/ 105823 w 125344"/>
                  <a:gd name="csY7" fmla="*/ 34932 h 153085"/>
                  <a:gd name="csX8" fmla="*/ 107878 w 125344"/>
                  <a:gd name="csY8" fmla="*/ 45206 h 153085"/>
                  <a:gd name="csX9" fmla="*/ 111988 w 125344"/>
                  <a:gd name="csY9" fmla="*/ 55480 h 153085"/>
                  <a:gd name="csX10" fmla="*/ 125344 w 125344"/>
                  <a:gd name="csY10" fmla="*/ 84248 h 153085"/>
                  <a:gd name="csX11" fmla="*/ 105823 w 125344"/>
                  <a:gd name="csY11" fmla="*/ 107879 h 153085"/>
                  <a:gd name="csX12" fmla="*/ 99659 w 125344"/>
                  <a:gd name="csY12" fmla="*/ 118153 h 153085"/>
                  <a:gd name="csX13" fmla="*/ 96577 w 125344"/>
                  <a:gd name="csY13" fmla="*/ 137674 h 153085"/>
                  <a:gd name="csX14" fmla="*/ 95549 w 125344"/>
                  <a:gd name="csY14" fmla="*/ 141783 h 153085"/>
                  <a:gd name="csX15" fmla="*/ 89385 w 125344"/>
                  <a:gd name="csY15" fmla="*/ 145893 h 153085"/>
                  <a:gd name="csX16" fmla="*/ 65754 w 125344"/>
                  <a:gd name="csY16" fmla="*/ 153085 h 153085"/>
                  <a:gd name="csX17" fmla="*/ 58562 w 125344"/>
                  <a:gd name="csY17" fmla="*/ 150003 h 153085"/>
                  <a:gd name="csX18" fmla="*/ 51370 w 125344"/>
                  <a:gd name="csY18" fmla="*/ 115071 h 153085"/>
                  <a:gd name="csX19" fmla="*/ 50343 w 125344"/>
                  <a:gd name="csY19" fmla="*/ 103769 h 153085"/>
                  <a:gd name="csX20" fmla="*/ 46233 w 125344"/>
                  <a:gd name="csY20" fmla="*/ 97605 h 153085"/>
                  <a:gd name="csX21" fmla="*/ 35959 w 125344"/>
                  <a:gd name="csY21" fmla="*/ 88358 h 153085"/>
                  <a:gd name="csX22" fmla="*/ 32877 w 125344"/>
                  <a:gd name="csY22" fmla="*/ 85276 h 153085"/>
                  <a:gd name="csX23" fmla="*/ 35959 w 125344"/>
                  <a:gd name="csY23" fmla="*/ 67809 h 153085"/>
                  <a:gd name="csX24" fmla="*/ 40069 w 125344"/>
                  <a:gd name="csY24" fmla="*/ 59590 h 153085"/>
                  <a:gd name="csX25" fmla="*/ 30822 w 125344"/>
                  <a:gd name="csY25" fmla="*/ 52398 h 153085"/>
                  <a:gd name="csX26" fmla="*/ 25685 w 125344"/>
                  <a:gd name="csY26" fmla="*/ 43151 h 153085"/>
                  <a:gd name="csX27" fmla="*/ 0 w 125344"/>
                  <a:gd name="csY27" fmla="*/ 18494 h 1530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125344" h="153085">
                    <a:moveTo>
                      <a:pt x="0" y="18494"/>
                    </a:moveTo>
                    <a:lnTo>
                      <a:pt x="0" y="18494"/>
                    </a:lnTo>
                    <a:cubicBezTo>
                      <a:pt x="18776" y="16733"/>
                      <a:pt x="32012" y="16506"/>
                      <a:pt x="49316" y="12329"/>
                    </a:cubicBezTo>
                    <a:cubicBezTo>
                      <a:pt x="74962" y="6139"/>
                      <a:pt x="52905" y="10789"/>
                      <a:pt x="69864" y="5137"/>
                    </a:cubicBezTo>
                    <a:cubicBezTo>
                      <a:pt x="71521" y="4585"/>
                      <a:pt x="73295" y="4481"/>
                      <a:pt x="75001" y="4110"/>
                    </a:cubicBezTo>
                    <a:lnTo>
                      <a:pt x="93494" y="0"/>
                    </a:lnTo>
                    <a:cubicBezTo>
                      <a:pt x="102766" y="18544"/>
                      <a:pt x="95274" y="1552"/>
                      <a:pt x="101714" y="23631"/>
                    </a:cubicBezTo>
                    <a:cubicBezTo>
                      <a:pt x="102836" y="27479"/>
                      <a:pt x="104722" y="31078"/>
                      <a:pt x="105823" y="34932"/>
                    </a:cubicBezTo>
                    <a:cubicBezTo>
                      <a:pt x="106782" y="38290"/>
                      <a:pt x="106874" y="41861"/>
                      <a:pt x="107878" y="45206"/>
                    </a:cubicBezTo>
                    <a:cubicBezTo>
                      <a:pt x="108938" y="48739"/>
                      <a:pt x="111001" y="51926"/>
                      <a:pt x="111988" y="55480"/>
                    </a:cubicBezTo>
                    <a:cubicBezTo>
                      <a:pt x="120201" y="85048"/>
                      <a:pt x="108959" y="79566"/>
                      <a:pt x="125344" y="84248"/>
                    </a:cubicBezTo>
                    <a:cubicBezTo>
                      <a:pt x="112725" y="109488"/>
                      <a:pt x="127571" y="83842"/>
                      <a:pt x="105823" y="107879"/>
                    </a:cubicBezTo>
                    <a:cubicBezTo>
                      <a:pt x="103144" y="110841"/>
                      <a:pt x="99659" y="118153"/>
                      <a:pt x="99659" y="118153"/>
                    </a:cubicBezTo>
                    <a:cubicBezTo>
                      <a:pt x="98615" y="125458"/>
                      <a:pt x="98042" y="129858"/>
                      <a:pt x="96577" y="137674"/>
                    </a:cubicBezTo>
                    <a:cubicBezTo>
                      <a:pt x="96317" y="139062"/>
                      <a:pt x="96479" y="140720"/>
                      <a:pt x="95549" y="141783"/>
                    </a:cubicBezTo>
                    <a:cubicBezTo>
                      <a:pt x="93923" y="143641"/>
                      <a:pt x="91615" y="144831"/>
                      <a:pt x="89385" y="145893"/>
                    </a:cubicBezTo>
                    <a:cubicBezTo>
                      <a:pt x="75309" y="152596"/>
                      <a:pt x="77518" y="151615"/>
                      <a:pt x="65754" y="153085"/>
                    </a:cubicBezTo>
                    <a:cubicBezTo>
                      <a:pt x="63357" y="152058"/>
                      <a:pt x="59856" y="152268"/>
                      <a:pt x="58562" y="150003"/>
                    </a:cubicBezTo>
                    <a:cubicBezTo>
                      <a:pt x="54091" y="142179"/>
                      <a:pt x="52368" y="124057"/>
                      <a:pt x="51370" y="115071"/>
                    </a:cubicBezTo>
                    <a:cubicBezTo>
                      <a:pt x="50952" y="111311"/>
                      <a:pt x="51410" y="107398"/>
                      <a:pt x="50343" y="103769"/>
                    </a:cubicBezTo>
                    <a:cubicBezTo>
                      <a:pt x="49646" y="101400"/>
                      <a:pt x="47918" y="99410"/>
                      <a:pt x="46233" y="97605"/>
                    </a:cubicBezTo>
                    <a:cubicBezTo>
                      <a:pt x="43089" y="94237"/>
                      <a:pt x="39345" y="91483"/>
                      <a:pt x="35959" y="88358"/>
                    </a:cubicBezTo>
                    <a:cubicBezTo>
                      <a:pt x="34891" y="87373"/>
                      <a:pt x="33904" y="86303"/>
                      <a:pt x="32877" y="85276"/>
                    </a:cubicBezTo>
                    <a:cubicBezTo>
                      <a:pt x="33904" y="79454"/>
                      <a:pt x="34365" y="73502"/>
                      <a:pt x="35959" y="67809"/>
                    </a:cubicBezTo>
                    <a:cubicBezTo>
                      <a:pt x="36785" y="64859"/>
                      <a:pt x="41038" y="62496"/>
                      <a:pt x="40069" y="59590"/>
                    </a:cubicBezTo>
                    <a:cubicBezTo>
                      <a:pt x="38834" y="55886"/>
                      <a:pt x="33904" y="54795"/>
                      <a:pt x="30822" y="52398"/>
                    </a:cubicBezTo>
                    <a:cubicBezTo>
                      <a:pt x="29110" y="49316"/>
                      <a:pt x="28178" y="45644"/>
                      <a:pt x="25685" y="43151"/>
                    </a:cubicBezTo>
                    <a:cubicBezTo>
                      <a:pt x="6859" y="24325"/>
                      <a:pt x="4281" y="22603"/>
                      <a:pt x="0" y="18494"/>
                    </a:cubicBezTo>
                    <a:close/>
                  </a:path>
                </a:pathLst>
              </a:cu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68" name="Flowchart: Connector 5467">
                <a:extLst>
                  <a:ext uri="{FF2B5EF4-FFF2-40B4-BE49-F238E27FC236}">
                    <a16:creationId xmlns:a16="http://schemas.microsoft.com/office/drawing/2014/main" id="{AFE1BD3F-CD16-6421-6969-8D607BEFFC92}"/>
                  </a:ext>
                </a:extLst>
              </p:cNvPr>
              <p:cNvSpPr/>
              <p:nvPr/>
            </p:nvSpPr>
            <p:spPr>
              <a:xfrm>
                <a:off x="11246679" y="5022433"/>
                <a:ext cx="45719" cy="45964"/>
              </a:xfrm>
              <a:prstGeom prst="flowChartConnector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69" name="Flowchart: Connector 5468">
                <a:extLst>
                  <a:ext uri="{FF2B5EF4-FFF2-40B4-BE49-F238E27FC236}">
                    <a16:creationId xmlns:a16="http://schemas.microsoft.com/office/drawing/2014/main" id="{094F6E39-9B4B-C48C-C3AB-BED7A1859681}"/>
                  </a:ext>
                </a:extLst>
              </p:cNvPr>
              <p:cNvSpPr/>
              <p:nvPr/>
            </p:nvSpPr>
            <p:spPr>
              <a:xfrm>
                <a:off x="11433395" y="5553249"/>
                <a:ext cx="45719" cy="45964"/>
              </a:xfrm>
              <a:prstGeom prst="flowChartConnector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70" name="Flowchart: Connector 5469">
                <a:extLst>
                  <a:ext uri="{FF2B5EF4-FFF2-40B4-BE49-F238E27FC236}">
                    <a16:creationId xmlns:a16="http://schemas.microsoft.com/office/drawing/2014/main" id="{707BBA86-00E6-3C0A-E50D-BE232119F159}"/>
                  </a:ext>
                </a:extLst>
              </p:cNvPr>
              <p:cNvSpPr/>
              <p:nvPr/>
            </p:nvSpPr>
            <p:spPr>
              <a:xfrm>
                <a:off x="10858836" y="5756371"/>
                <a:ext cx="45719" cy="45964"/>
              </a:xfrm>
              <a:prstGeom prst="flowChartConnector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71" name="Flowchart: Connector 5470">
                <a:extLst>
                  <a:ext uri="{FF2B5EF4-FFF2-40B4-BE49-F238E27FC236}">
                    <a16:creationId xmlns:a16="http://schemas.microsoft.com/office/drawing/2014/main" id="{CBC2D796-64E0-BABB-1CBC-DD2B3F1BCC11}"/>
                  </a:ext>
                </a:extLst>
              </p:cNvPr>
              <p:cNvSpPr/>
              <p:nvPr/>
            </p:nvSpPr>
            <p:spPr>
              <a:xfrm>
                <a:off x="10667755" y="5566356"/>
                <a:ext cx="45719" cy="45964"/>
              </a:xfrm>
              <a:prstGeom prst="flowChartConnector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72" name="Flowchart: Connector 5471">
                <a:extLst>
                  <a:ext uri="{FF2B5EF4-FFF2-40B4-BE49-F238E27FC236}">
                    <a16:creationId xmlns:a16="http://schemas.microsoft.com/office/drawing/2014/main" id="{225AF17F-AFC6-6812-63A0-8C3769597195}"/>
                  </a:ext>
                </a:extLst>
              </p:cNvPr>
              <p:cNvSpPr/>
              <p:nvPr/>
            </p:nvSpPr>
            <p:spPr>
              <a:xfrm>
                <a:off x="10676662" y="5190926"/>
                <a:ext cx="45719" cy="45964"/>
              </a:xfrm>
              <a:prstGeom prst="flowChartConnector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473" name="Rectangle: Rounded Corners 5472">
            <a:extLst>
              <a:ext uri="{FF2B5EF4-FFF2-40B4-BE49-F238E27FC236}">
                <a16:creationId xmlns:a16="http://schemas.microsoft.com/office/drawing/2014/main" id="{FA430A27-5B63-7F23-ED25-4F891FDDA77A}"/>
              </a:ext>
            </a:extLst>
          </p:cNvPr>
          <p:cNvSpPr/>
          <p:nvPr/>
        </p:nvSpPr>
        <p:spPr>
          <a:xfrm rot="2233973" flipH="1">
            <a:off x="4977612" y="3531651"/>
            <a:ext cx="32186" cy="86967"/>
          </a:xfrm>
          <a:prstGeom prst="roundRect">
            <a:avLst/>
          </a:prstGeom>
          <a:solidFill>
            <a:srgbClr val="F6C44F"/>
          </a:solidFill>
          <a:ln>
            <a:solidFill>
              <a:srgbClr val="F6C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noProof="0" dirty="0">
              <a:solidFill>
                <a:schemeClr val="bg1"/>
              </a:solidFill>
            </a:endParaRPr>
          </a:p>
        </p:txBody>
      </p:sp>
      <p:grpSp>
        <p:nvGrpSpPr>
          <p:cNvPr id="4677" name="Group 4676">
            <a:extLst>
              <a:ext uri="{FF2B5EF4-FFF2-40B4-BE49-F238E27FC236}">
                <a16:creationId xmlns:a16="http://schemas.microsoft.com/office/drawing/2014/main" id="{46E9C029-ADB1-F6A5-E79B-E185B0AA7823}"/>
              </a:ext>
            </a:extLst>
          </p:cNvPr>
          <p:cNvGrpSpPr/>
          <p:nvPr/>
        </p:nvGrpSpPr>
        <p:grpSpPr>
          <a:xfrm>
            <a:off x="4742243" y="2737821"/>
            <a:ext cx="1545929" cy="1155576"/>
            <a:chOff x="4742243" y="2737821"/>
            <a:chExt cx="1545929" cy="1155576"/>
          </a:xfrm>
        </p:grpSpPr>
        <p:grpSp>
          <p:nvGrpSpPr>
            <p:cNvPr id="4676" name="Group 4675">
              <a:extLst>
                <a:ext uri="{FF2B5EF4-FFF2-40B4-BE49-F238E27FC236}">
                  <a16:creationId xmlns:a16="http://schemas.microsoft.com/office/drawing/2014/main" id="{D869315E-E66D-556D-0690-7B1EDAA1D4E1}"/>
                </a:ext>
              </a:extLst>
            </p:cNvPr>
            <p:cNvGrpSpPr/>
            <p:nvPr/>
          </p:nvGrpSpPr>
          <p:grpSpPr>
            <a:xfrm>
              <a:off x="4742243" y="2737821"/>
              <a:ext cx="1545929" cy="1155576"/>
              <a:chOff x="4742243" y="2737821"/>
              <a:chExt cx="1545929" cy="1155576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D48926C4-257C-FFC8-500F-39EB94DFD412}"/>
                  </a:ext>
                </a:extLst>
              </p:cNvPr>
              <p:cNvGrpSpPr/>
              <p:nvPr/>
            </p:nvGrpSpPr>
            <p:grpSpPr>
              <a:xfrm>
                <a:off x="4742243" y="2737821"/>
                <a:ext cx="1545929" cy="1155576"/>
                <a:chOff x="9248886" y="2193342"/>
                <a:chExt cx="2395537" cy="1790655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EC4885D7-B4C3-951A-CF7D-4649A200B22D}"/>
                    </a:ext>
                  </a:extLst>
                </p:cNvPr>
                <p:cNvGrpSpPr/>
                <p:nvPr/>
              </p:nvGrpSpPr>
              <p:grpSpPr>
                <a:xfrm>
                  <a:off x="9248886" y="2193342"/>
                  <a:ext cx="2395537" cy="1790655"/>
                  <a:chOff x="3416803" y="3681457"/>
                  <a:chExt cx="3013238" cy="2340633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F1FE8AFB-2205-A955-038D-3B3DD6B3BCBC}"/>
                      </a:ext>
                    </a:extLst>
                  </p:cNvPr>
                  <p:cNvGrpSpPr/>
                  <p:nvPr/>
                </p:nvGrpSpPr>
                <p:grpSpPr>
                  <a:xfrm>
                    <a:off x="3416803" y="3681457"/>
                    <a:ext cx="3013238" cy="2340633"/>
                    <a:chOff x="3115352" y="3660669"/>
                    <a:chExt cx="3013238" cy="2340633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D7319D1E-A2FB-D436-892B-5F8B78F904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15352" y="3660669"/>
                      <a:ext cx="3013238" cy="2340633"/>
                      <a:chOff x="4143194" y="2132761"/>
                      <a:chExt cx="3013238" cy="2340633"/>
                    </a:xfrm>
                  </p:grpSpPr>
                  <p:grpSp>
                    <p:nvGrpSpPr>
                      <p:cNvPr id="21" name="Group 20">
                        <a:extLst>
                          <a:ext uri="{FF2B5EF4-FFF2-40B4-BE49-F238E27FC236}">
                            <a16:creationId xmlns:a16="http://schemas.microsoft.com/office/drawing/2014/main" id="{84F2267E-2818-ECC2-9508-6CABC65AE05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143194" y="2132761"/>
                        <a:ext cx="3013238" cy="2340633"/>
                        <a:chOff x="6753225" y="1793217"/>
                        <a:chExt cx="3013238" cy="2340633"/>
                      </a:xfrm>
                    </p:grpSpPr>
                    <p:sp>
                      <p:nvSpPr>
                        <p:cNvPr id="23" name="Isosceles Triangle 22">
                          <a:extLst>
                            <a:ext uri="{FF2B5EF4-FFF2-40B4-BE49-F238E27FC236}">
                              <a16:creationId xmlns:a16="http://schemas.microsoft.com/office/drawing/2014/main" id="{33D58B80-2CCB-6052-FEE0-93459DE6CB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753225" y="1793217"/>
                          <a:ext cx="3013238" cy="2340633"/>
                        </a:xfrm>
                        <a:prstGeom prst="triangle">
                          <a:avLst/>
                        </a:prstGeom>
                        <a:solidFill>
                          <a:srgbClr val="035AB5"/>
                        </a:solidFill>
                        <a:ln w="571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4" name="Oval 23">
                          <a:extLst>
                            <a:ext uri="{FF2B5EF4-FFF2-40B4-BE49-F238E27FC236}">
                              <a16:creationId xmlns:a16="http://schemas.microsoft.com/office/drawing/2014/main" id="{AD1127F1-C64A-8596-EC6F-7E2C0F6D48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069532">
                          <a:off x="7119809" y="2907968"/>
                          <a:ext cx="1756533" cy="1129186"/>
                        </a:xfrm>
                        <a:prstGeom prst="ellipse">
                          <a:avLst/>
                        </a:prstGeom>
                        <a:solidFill>
                          <a:srgbClr val="C00000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5" name="Oval 24">
                          <a:extLst>
                            <a:ext uri="{FF2B5EF4-FFF2-40B4-BE49-F238E27FC236}">
                              <a16:creationId xmlns:a16="http://schemas.microsoft.com/office/drawing/2014/main" id="{427667F2-80EA-C0D4-172C-D35BF5ED1C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3689">
                          <a:off x="7659943" y="2905246"/>
                          <a:ext cx="1820671" cy="1061505"/>
                        </a:xfrm>
                        <a:prstGeom prst="ellipse">
                          <a:avLst/>
                        </a:prstGeom>
                        <a:solidFill>
                          <a:srgbClr val="C00000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" name="Oval 25">
                          <a:extLst>
                            <a:ext uri="{FF2B5EF4-FFF2-40B4-BE49-F238E27FC236}">
                              <a16:creationId xmlns:a16="http://schemas.microsoft.com/office/drawing/2014/main" id="{82C08C38-20FC-BFE0-0DCB-ACE6576A84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7392599" y="2526100"/>
                          <a:ext cx="1739618" cy="1411818"/>
                        </a:xfrm>
                        <a:prstGeom prst="ellipse">
                          <a:avLst/>
                        </a:prstGeom>
                        <a:solidFill>
                          <a:srgbClr val="C00000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7" name="Rectangle 26">
                          <a:extLst>
                            <a:ext uri="{FF2B5EF4-FFF2-40B4-BE49-F238E27FC236}">
                              <a16:creationId xmlns:a16="http://schemas.microsoft.com/office/drawing/2014/main" id="{F0BBE44A-A50C-A84A-03EB-3F2FCBE7A6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955562">
                          <a:off x="7458138" y="2640543"/>
                          <a:ext cx="423435" cy="1049016"/>
                        </a:xfrm>
                        <a:prstGeom prst="rect">
                          <a:avLst/>
                        </a:prstGeom>
                        <a:solidFill>
                          <a:srgbClr val="C00000"/>
                        </a:solidFill>
                        <a:ln>
                          <a:solidFill>
                            <a:srgbClr val="C0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8" name="Rectangle 27">
                          <a:extLst>
                            <a:ext uri="{FF2B5EF4-FFF2-40B4-BE49-F238E27FC236}">
                              <a16:creationId xmlns:a16="http://schemas.microsoft.com/office/drawing/2014/main" id="{C837B63D-5839-5A3C-C7ED-9B7C6CA01CE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8846107">
                          <a:off x="8645450" y="2750082"/>
                          <a:ext cx="425489" cy="859966"/>
                        </a:xfrm>
                        <a:prstGeom prst="rect">
                          <a:avLst/>
                        </a:prstGeom>
                        <a:solidFill>
                          <a:srgbClr val="C00000"/>
                        </a:solidFill>
                        <a:ln>
                          <a:solidFill>
                            <a:srgbClr val="C0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9" name="Rectangle 28">
                          <a:extLst>
                            <a:ext uri="{FF2B5EF4-FFF2-40B4-BE49-F238E27FC236}">
                              <a16:creationId xmlns:a16="http://schemas.microsoft.com/office/drawing/2014/main" id="{8E19344F-2B11-05F8-ACFE-790DFEA29E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8026379" y="3349579"/>
                          <a:ext cx="425489" cy="1076508"/>
                        </a:xfrm>
                        <a:prstGeom prst="rect">
                          <a:avLst/>
                        </a:prstGeom>
                        <a:solidFill>
                          <a:srgbClr val="C00000"/>
                        </a:solidFill>
                        <a:ln>
                          <a:solidFill>
                            <a:srgbClr val="C0000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" name="Rectangle: Rounded Corners 29">
                          <a:extLst>
                            <a:ext uri="{FF2B5EF4-FFF2-40B4-BE49-F238E27FC236}">
                              <a16:creationId xmlns:a16="http://schemas.microsoft.com/office/drawing/2014/main" id="{BC18849E-0929-6B60-8786-7B22950EBD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412881">
                          <a:off x="7403539" y="4038259"/>
                          <a:ext cx="71859" cy="58107"/>
                        </a:xfrm>
                        <a:prstGeom prst="roundRect">
                          <a:avLst/>
                        </a:prstGeom>
                        <a:solidFill>
                          <a:srgbClr val="F6C44F"/>
                        </a:solidFill>
                        <a:ln>
                          <a:solidFill>
                            <a:srgbClr val="F6C44F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1" name="Rectangle: Rounded Corners 30">
                          <a:extLst>
                            <a:ext uri="{FF2B5EF4-FFF2-40B4-BE49-F238E27FC236}">
                              <a16:creationId xmlns:a16="http://schemas.microsoft.com/office/drawing/2014/main" id="{6448879B-D607-7067-B851-D1EE0A5A9D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412881">
                          <a:off x="7242971" y="4022325"/>
                          <a:ext cx="71859" cy="58107"/>
                        </a:xfrm>
                        <a:prstGeom prst="roundRect">
                          <a:avLst/>
                        </a:prstGeom>
                        <a:solidFill>
                          <a:srgbClr val="F6C44F"/>
                        </a:solidFill>
                        <a:ln>
                          <a:solidFill>
                            <a:srgbClr val="F6C44F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2" name="Rectangle: Rounded Corners 31">
                          <a:extLst>
                            <a:ext uri="{FF2B5EF4-FFF2-40B4-BE49-F238E27FC236}">
                              <a16:creationId xmlns:a16="http://schemas.microsoft.com/office/drawing/2014/main" id="{F0FDC910-30B5-7687-BF8B-71FDFA576D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3242978" flipH="1">
                          <a:off x="9270458" y="3949515"/>
                          <a:ext cx="65194" cy="169512"/>
                        </a:xfrm>
                        <a:prstGeom prst="roundRect">
                          <a:avLst/>
                        </a:prstGeom>
                        <a:solidFill>
                          <a:srgbClr val="F6C44F"/>
                        </a:solidFill>
                        <a:ln>
                          <a:solidFill>
                            <a:srgbClr val="F6C44F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3" name="Rectangle: Rounded Corners 32">
                          <a:extLst>
                            <a:ext uri="{FF2B5EF4-FFF2-40B4-BE49-F238E27FC236}">
                              <a16:creationId xmlns:a16="http://schemas.microsoft.com/office/drawing/2014/main" id="{04B29E8E-62F9-2EC6-EF66-E8F1F0C085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412881">
                          <a:off x="9335570" y="4017869"/>
                          <a:ext cx="71859" cy="58107"/>
                        </a:xfrm>
                        <a:prstGeom prst="roundRect">
                          <a:avLst/>
                        </a:prstGeom>
                        <a:solidFill>
                          <a:srgbClr val="F6C44F"/>
                        </a:solidFill>
                        <a:ln>
                          <a:solidFill>
                            <a:srgbClr val="F6C44F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 sz="1600" noProof="0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88FE163C-C361-CB0A-24D0-5777DD85721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702325" y="3598010"/>
                        <a:ext cx="2023539" cy="61120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noAutofit/>
                      </a:bodyPr>
                      <a:lstStyle/>
                      <a:p>
                        <a:pPr algn="l">
                          <a:lnSpc>
                            <a:spcPct val="105000"/>
                          </a:lnSpc>
                        </a:pPr>
                        <a:r>
                          <a:rPr lang="en-GB" noProof="0" dirty="0">
                            <a:solidFill>
                              <a:schemeClr val="bg1"/>
                            </a:solidFill>
                          </a:rPr>
                          <a:t>Gas core</a:t>
                        </a:r>
                        <a:endParaRPr lang="en-GB" sz="2400" noProof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Oval 12">
                      <a:extLst>
                        <a:ext uri="{FF2B5EF4-FFF2-40B4-BE49-F238E27FC236}">
                          <a16:creationId xmlns:a16="http://schemas.microsoft.com/office/drawing/2014/main" id="{AE541379-B8F7-8735-DCF8-114A8DFC2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21260" y="4508930"/>
                      <a:ext cx="131716" cy="124983"/>
                    </a:xfrm>
                    <a:prstGeom prst="ellipse">
                      <a:avLst/>
                    </a:prstGeom>
                    <a:solidFill>
                      <a:srgbClr val="33BEE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" name="Oval 13">
                      <a:extLst>
                        <a:ext uri="{FF2B5EF4-FFF2-40B4-BE49-F238E27FC236}">
                          <a16:creationId xmlns:a16="http://schemas.microsoft.com/office/drawing/2014/main" id="{E7085B5C-AD28-9812-507A-DAD63280BB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59285" y="5042329"/>
                      <a:ext cx="131716" cy="124983"/>
                    </a:xfrm>
                    <a:prstGeom prst="ellipse">
                      <a:avLst/>
                    </a:prstGeom>
                    <a:solidFill>
                      <a:srgbClr val="33BEE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" name="Oval 14">
                      <a:extLst>
                        <a:ext uri="{FF2B5EF4-FFF2-40B4-BE49-F238E27FC236}">
                          <a16:creationId xmlns:a16="http://schemas.microsoft.com/office/drawing/2014/main" id="{95DC292C-5823-F1B8-CDAD-884C7720F4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3471" y="4534148"/>
                      <a:ext cx="131716" cy="124983"/>
                    </a:xfrm>
                    <a:prstGeom prst="ellipse">
                      <a:avLst/>
                    </a:prstGeom>
                    <a:solidFill>
                      <a:srgbClr val="33BEE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" name="Oval 15">
                      <a:extLst>
                        <a:ext uri="{FF2B5EF4-FFF2-40B4-BE49-F238E27FC236}">
                          <a16:creationId xmlns:a16="http://schemas.microsoft.com/office/drawing/2014/main" id="{FAE201D8-E853-F3B8-3BED-F1A113C727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54647" y="5775755"/>
                      <a:ext cx="131716" cy="124983"/>
                    </a:xfrm>
                    <a:prstGeom prst="ellipse">
                      <a:avLst/>
                    </a:prstGeom>
                    <a:solidFill>
                      <a:srgbClr val="33BEE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" name="Oval 17">
                      <a:extLst>
                        <a:ext uri="{FF2B5EF4-FFF2-40B4-BE49-F238E27FC236}">
                          <a16:creationId xmlns:a16="http://schemas.microsoft.com/office/drawing/2014/main" id="{44D6F7DA-5198-8157-5B70-01166302B3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5143" y="5713263"/>
                      <a:ext cx="131716" cy="124983"/>
                    </a:xfrm>
                    <a:prstGeom prst="ellipse">
                      <a:avLst/>
                    </a:prstGeom>
                    <a:solidFill>
                      <a:srgbClr val="33BEE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" name="Oval 18">
                      <a:extLst>
                        <a:ext uri="{FF2B5EF4-FFF2-40B4-BE49-F238E27FC236}">
                          <a16:creationId xmlns:a16="http://schemas.microsoft.com/office/drawing/2014/main" id="{03C8043A-83B6-25C4-2E95-95017C38C7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3467" y="5495693"/>
                      <a:ext cx="131716" cy="124983"/>
                    </a:xfrm>
                    <a:prstGeom prst="ellipse">
                      <a:avLst/>
                    </a:prstGeom>
                    <a:solidFill>
                      <a:srgbClr val="33BEE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" name="Oval 19">
                      <a:extLst>
                        <a:ext uri="{FF2B5EF4-FFF2-40B4-BE49-F238E27FC236}">
                          <a16:creationId xmlns:a16="http://schemas.microsoft.com/office/drawing/2014/main" id="{4A530D0B-0495-46E1-26FD-1F68C608F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55402" y="5515427"/>
                      <a:ext cx="131716" cy="124983"/>
                    </a:xfrm>
                    <a:prstGeom prst="ellipse">
                      <a:avLst/>
                    </a:prstGeom>
                    <a:solidFill>
                      <a:srgbClr val="33BEE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: Rounded Corners 10">
                    <a:extLst>
                      <a:ext uri="{FF2B5EF4-FFF2-40B4-BE49-F238E27FC236}">
                        <a16:creationId xmlns:a16="http://schemas.microsoft.com/office/drawing/2014/main" id="{87C4894F-C115-FD99-DA88-1B326D9658FA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977932" y="5305004"/>
                    <a:ext cx="45719" cy="1336432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9CCC4818-E6F3-DE0D-AADD-F594572E9939}"/>
                    </a:ext>
                  </a:extLst>
                </p:cNvPr>
                <p:cNvSpPr/>
                <p:nvPr/>
              </p:nvSpPr>
              <p:spPr>
                <a:xfrm rot="18412881">
                  <a:off x="9327753" y="3899597"/>
                  <a:ext cx="54974" cy="46195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E253DD2B-9EB8-13F6-0CFF-7AD56C86F5B0}"/>
                    </a:ext>
                  </a:extLst>
                </p:cNvPr>
                <p:cNvSpPr/>
                <p:nvPr/>
              </p:nvSpPr>
              <p:spPr>
                <a:xfrm rot="15158903">
                  <a:off x="9370387" y="3900530"/>
                  <a:ext cx="54974" cy="46195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62DBA795-D388-8F03-FBFF-EEA94D0AF1E0}"/>
                    </a:ext>
                  </a:extLst>
                </p:cNvPr>
                <p:cNvSpPr/>
                <p:nvPr/>
              </p:nvSpPr>
              <p:spPr>
                <a:xfrm rot="18412881">
                  <a:off x="9403463" y="3897806"/>
                  <a:ext cx="54974" cy="46195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985A6B36-A253-774E-1FC4-0FCB1A5ADB3A}"/>
                    </a:ext>
                  </a:extLst>
                </p:cNvPr>
                <p:cNvSpPr/>
                <p:nvPr/>
              </p:nvSpPr>
              <p:spPr>
                <a:xfrm rot="14228056">
                  <a:off x="9369146" y="3858549"/>
                  <a:ext cx="54974" cy="46195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59F3ADBA-42C4-2881-8C7B-25BB7B62546A}"/>
                    </a:ext>
                  </a:extLst>
                </p:cNvPr>
                <p:cNvSpPr/>
                <p:nvPr/>
              </p:nvSpPr>
              <p:spPr>
                <a:xfrm rot="18412881">
                  <a:off x="9700884" y="3902825"/>
                  <a:ext cx="54974" cy="46195"/>
                </a:xfrm>
                <a:prstGeom prst="roundRect">
                  <a:avLst/>
                </a:prstGeom>
                <a:solidFill>
                  <a:srgbClr val="F6C44F"/>
                </a:solidFill>
                <a:ln>
                  <a:solidFill>
                    <a:srgbClr val="F6C4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 noProof="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474" name="Rectangle: Rounded Corners 5473">
                <a:extLst>
                  <a:ext uri="{FF2B5EF4-FFF2-40B4-BE49-F238E27FC236}">
                    <a16:creationId xmlns:a16="http://schemas.microsoft.com/office/drawing/2014/main" id="{F78BBC49-3863-5002-83A4-D451B4056F05}"/>
                  </a:ext>
                </a:extLst>
              </p:cNvPr>
              <p:cNvSpPr/>
              <p:nvPr/>
            </p:nvSpPr>
            <p:spPr>
              <a:xfrm rot="2233973" flipH="1">
                <a:off x="5235106" y="3135070"/>
                <a:ext cx="32186" cy="8696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75" name="Rectangle: Rounded Corners 5474">
                <a:extLst>
                  <a:ext uri="{FF2B5EF4-FFF2-40B4-BE49-F238E27FC236}">
                    <a16:creationId xmlns:a16="http://schemas.microsoft.com/office/drawing/2014/main" id="{41ECBC8C-5AB2-C20B-8E4C-91A191E94129}"/>
                  </a:ext>
                </a:extLst>
              </p:cNvPr>
              <p:cNvSpPr/>
              <p:nvPr/>
            </p:nvSpPr>
            <p:spPr>
              <a:xfrm rot="8165479" flipH="1">
                <a:off x="5762186" y="3142555"/>
                <a:ext cx="32186" cy="86967"/>
              </a:xfrm>
              <a:prstGeom prst="roundRect">
                <a:avLst/>
              </a:prstGeom>
              <a:solidFill>
                <a:srgbClr val="F6C44F"/>
              </a:solidFill>
              <a:ln>
                <a:solidFill>
                  <a:srgbClr val="F6C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76" name="Rectangle: Rounded Corners 5475">
              <a:extLst>
                <a:ext uri="{FF2B5EF4-FFF2-40B4-BE49-F238E27FC236}">
                  <a16:creationId xmlns:a16="http://schemas.microsoft.com/office/drawing/2014/main" id="{09E57EAE-6C90-873F-3D96-7A84C56983EC}"/>
                </a:ext>
              </a:extLst>
            </p:cNvPr>
            <p:cNvSpPr/>
            <p:nvPr/>
          </p:nvSpPr>
          <p:spPr>
            <a:xfrm rot="8165479" flipH="1">
              <a:off x="5983965" y="3480028"/>
              <a:ext cx="32186" cy="86967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75" name="Group 4674">
            <a:extLst>
              <a:ext uri="{FF2B5EF4-FFF2-40B4-BE49-F238E27FC236}">
                <a16:creationId xmlns:a16="http://schemas.microsoft.com/office/drawing/2014/main" id="{D95C603A-7DC7-B855-6CC6-B19F54F3B03E}"/>
              </a:ext>
            </a:extLst>
          </p:cNvPr>
          <p:cNvGrpSpPr/>
          <p:nvPr/>
        </p:nvGrpSpPr>
        <p:grpSpPr>
          <a:xfrm>
            <a:off x="1202214" y="1610748"/>
            <a:ext cx="3182903" cy="2633076"/>
            <a:chOff x="1202214" y="1610748"/>
            <a:chExt cx="3182903" cy="2633076"/>
          </a:xfrm>
        </p:grpSpPr>
        <p:grpSp>
          <p:nvGrpSpPr>
            <p:cNvPr id="5448" name="Group 5447">
              <a:extLst>
                <a:ext uri="{FF2B5EF4-FFF2-40B4-BE49-F238E27FC236}">
                  <a16:creationId xmlns:a16="http://schemas.microsoft.com/office/drawing/2014/main" id="{5C3FB3C0-AF3C-76A4-F16D-32AEB6CC221C}"/>
                </a:ext>
              </a:extLst>
            </p:cNvPr>
            <p:cNvGrpSpPr/>
            <p:nvPr/>
          </p:nvGrpSpPr>
          <p:grpSpPr>
            <a:xfrm>
              <a:off x="1202214" y="1610748"/>
              <a:ext cx="3182903" cy="2633076"/>
              <a:chOff x="2200282" y="1749715"/>
              <a:chExt cx="4863746" cy="4156876"/>
            </a:xfrm>
          </p:grpSpPr>
          <p:grpSp>
            <p:nvGrpSpPr>
              <p:cNvPr id="5182" name="Group 5181">
                <a:extLst>
                  <a:ext uri="{FF2B5EF4-FFF2-40B4-BE49-F238E27FC236}">
                    <a16:creationId xmlns:a16="http://schemas.microsoft.com/office/drawing/2014/main" id="{ED66DB69-450D-1A8D-7F4B-3B4E8CAA85F1}"/>
                  </a:ext>
                </a:extLst>
              </p:cNvPr>
              <p:cNvGrpSpPr/>
              <p:nvPr/>
            </p:nvGrpSpPr>
            <p:grpSpPr>
              <a:xfrm>
                <a:off x="2200282" y="1749715"/>
                <a:ext cx="4863746" cy="4156876"/>
                <a:chOff x="7320786" y="4257149"/>
                <a:chExt cx="2610989" cy="2083432"/>
              </a:xfrm>
            </p:grpSpPr>
            <p:grpSp>
              <p:nvGrpSpPr>
                <p:cNvPr id="5183" name="Group 5182">
                  <a:extLst>
                    <a:ext uri="{FF2B5EF4-FFF2-40B4-BE49-F238E27FC236}">
                      <a16:creationId xmlns:a16="http://schemas.microsoft.com/office/drawing/2014/main" id="{45FC2D04-9634-7A50-DB9C-6B3D7EA1600D}"/>
                    </a:ext>
                  </a:extLst>
                </p:cNvPr>
                <p:cNvGrpSpPr/>
                <p:nvPr/>
              </p:nvGrpSpPr>
              <p:grpSpPr>
                <a:xfrm>
                  <a:off x="7320786" y="4257149"/>
                  <a:ext cx="2610989" cy="2083432"/>
                  <a:chOff x="599762" y="4005109"/>
                  <a:chExt cx="2610989" cy="2083432"/>
                </a:xfrm>
              </p:grpSpPr>
              <p:grpSp>
                <p:nvGrpSpPr>
                  <p:cNvPr id="4868" name="Group 4867">
                    <a:extLst>
                      <a:ext uri="{FF2B5EF4-FFF2-40B4-BE49-F238E27FC236}">
                        <a16:creationId xmlns:a16="http://schemas.microsoft.com/office/drawing/2014/main" id="{0C40A5A6-54B9-1DCF-D5FC-367E80C92F89}"/>
                      </a:ext>
                    </a:extLst>
                  </p:cNvPr>
                  <p:cNvGrpSpPr/>
                  <p:nvPr/>
                </p:nvGrpSpPr>
                <p:grpSpPr>
                  <a:xfrm>
                    <a:off x="599779" y="4005109"/>
                    <a:ext cx="2608452" cy="2083432"/>
                    <a:chOff x="2195015" y="1409600"/>
                    <a:chExt cx="3830888" cy="3166324"/>
                  </a:xfrm>
                </p:grpSpPr>
                <p:sp>
                  <p:nvSpPr>
                    <p:cNvPr id="4440" name="Oval 4439">
                      <a:extLst>
                        <a:ext uri="{FF2B5EF4-FFF2-40B4-BE49-F238E27FC236}">
                          <a16:creationId xmlns:a16="http://schemas.microsoft.com/office/drawing/2014/main" id="{58F07C53-07BC-468D-B5FE-56D80D947D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5207" y="1409600"/>
                      <a:ext cx="570015" cy="57001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441" name="Oval 4440">
                      <a:extLst>
                        <a:ext uri="{FF2B5EF4-FFF2-40B4-BE49-F238E27FC236}">
                          <a16:creationId xmlns:a16="http://schemas.microsoft.com/office/drawing/2014/main" id="{0964D688-FB2F-24F7-784D-0256493C56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5188" y="2275036"/>
                      <a:ext cx="570015" cy="570016"/>
                    </a:xfrm>
                    <a:prstGeom prst="ellipse">
                      <a:avLst/>
                    </a:prstGeom>
                    <a:solidFill>
                      <a:srgbClr val="035AB5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442" name="Oval 4441">
                      <a:extLst>
                        <a:ext uri="{FF2B5EF4-FFF2-40B4-BE49-F238E27FC236}">
                          <a16:creationId xmlns:a16="http://schemas.microsoft.com/office/drawing/2014/main" id="{6A201711-D1E5-A0D3-1B66-2021B1C9D9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5186" y="3140472"/>
                      <a:ext cx="570015" cy="570016"/>
                    </a:xfrm>
                    <a:prstGeom prst="ellipse">
                      <a:avLst/>
                    </a:prstGeom>
                    <a:solidFill>
                      <a:srgbClr val="035AB5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443" name="Oval 4442">
                      <a:extLst>
                        <a:ext uri="{FF2B5EF4-FFF2-40B4-BE49-F238E27FC236}">
                          <a16:creationId xmlns:a16="http://schemas.microsoft.com/office/drawing/2014/main" id="{B4579510-C769-2144-D8A1-1B1A95880B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5185" y="4005908"/>
                      <a:ext cx="570015" cy="57001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cxnSp>
                  <p:nvCxnSpPr>
                    <p:cNvPr id="4444" name="Straight Connector 4443">
                      <a:extLst>
                        <a:ext uri="{FF2B5EF4-FFF2-40B4-BE49-F238E27FC236}">
                          <a16:creationId xmlns:a16="http://schemas.microsoft.com/office/drawing/2014/main" id="{2C5FEACB-22CA-439E-ACA2-7A3282E47D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733046" y="1979616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45" name="Straight Connector 4444">
                      <a:extLst>
                        <a:ext uri="{FF2B5EF4-FFF2-40B4-BE49-F238E27FC236}">
                          <a16:creationId xmlns:a16="http://schemas.microsoft.com/office/drawing/2014/main" id="{FA2EC1CD-44D9-D160-7DEE-389647FCB4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844171" y="1979616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46" name="Straight Connector 4445">
                      <a:extLst>
                        <a:ext uri="{FF2B5EF4-FFF2-40B4-BE49-F238E27FC236}">
                          <a16:creationId xmlns:a16="http://schemas.microsoft.com/office/drawing/2014/main" id="{150D9807-866A-DFDF-5DBC-1E528EB564F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733027" y="2845052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47" name="Straight Connector 4446">
                      <a:extLst>
                        <a:ext uri="{FF2B5EF4-FFF2-40B4-BE49-F238E27FC236}">
                          <a16:creationId xmlns:a16="http://schemas.microsoft.com/office/drawing/2014/main" id="{33384582-2210-F2AE-16DD-A2A5B17570C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844152" y="2845052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48" name="Straight Connector 4447">
                      <a:extLst>
                        <a:ext uri="{FF2B5EF4-FFF2-40B4-BE49-F238E27FC236}">
                          <a16:creationId xmlns:a16="http://schemas.microsoft.com/office/drawing/2014/main" id="{6FE25D46-6D61-8822-A5E0-F8CCAAD813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733027" y="3710488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49" name="Straight Connector 4448">
                      <a:extLst>
                        <a:ext uri="{FF2B5EF4-FFF2-40B4-BE49-F238E27FC236}">
                          <a16:creationId xmlns:a16="http://schemas.microsoft.com/office/drawing/2014/main" id="{BEBB0F33-468B-74FF-189A-D9DF177D9D7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844152" y="3710488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450" name="Oval 4449">
                      <a:extLst>
                        <a:ext uri="{FF2B5EF4-FFF2-40B4-BE49-F238E27FC236}">
                          <a16:creationId xmlns:a16="http://schemas.microsoft.com/office/drawing/2014/main" id="{409496FE-D3FA-F8B2-256B-1525DD4636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5392" y="1409600"/>
                      <a:ext cx="570015" cy="57001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451" name="Oval 4450">
                      <a:extLst>
                        <a:ext uri="{FF2B5EF4-FFF2-40B4-BE49-F238E27FC236}">
                          <a16:creationId xmlns:a16="http://schemas.microsoft.com/office/drawing/2014/main" id="{0F4A9CDB-7EE2-9C0A-8FCA-1B877853B7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5373" y="2275036"/>
                      <a:ext cx="570015" cy="570016"/>
                    </a:xfrm>
                    <a:prstGeom prst="ellipse">
                      <a:avLst/>
                    </a:prstGeom>
                    <a:solidFill>
                      <a:srgbClr val="035AB5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452" name="Oval 4451">
                      <a:extLst>
                        <a:ext uri="{FF2B5EF4-FFF2-40B4-BE49-F238E27FC236}">
                          <a16:creationId xmlns:a16="http://schemas.microsoft.com/office/drawing/2014/main" id="{61EAC151-FA02-07CC-8342-6CFA4E7310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5371" y="3140472"/>
                      <a:ext cx="570015" cy="570016"/>
                    </a:xfrm>
                    <a:prstGeom prst="ellipse">
                      <a:avLst/>
                    </a:prstGeom>
                    <a:solidFill>
                      <a:srgbClr val="035AB5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453" name="Oval 4452">
                      <a:extLst>
                        <a:ext uri="{FF2B5EF4-FFF2-40B4-BE49-F238E27FC236}">
                          <a16:creationId xmlns:a16="http://schemas.microsoft.com/office/drawing/2014/main" id="{7816D9AF-09B1-2F81-9FB9-A491D2907F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5370" y="4005908"/>
                      <a:ext cx="570015" cy="57001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cxnSp>
                  <p:nvCxnSpPr>
                    <p:cNvPr id="4454" name="Straight Connector 4453">
                      <a:extLst>
                        <a:ext uri="{FF2B5EF4-FFF2-40B4-BE49-F238E27FC236}">
                          <a16:creationId xmlns:a16="http://schemas.microsoft.com/office/drawing/2014/main" id="{8ABA0114-F935-F2CC-2B19-1E58CF24D9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613231" y="1979616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55" name="Straight Connector 4454">
                      <a:extLst>
                        <a:ext uri="{FF2B5EF4-FFF2-40B4-BE49-F238E27FC236}">
                          <a16:creationId xmlns:a16="http://schemas.microsoft.com/office/drawing/2014/main" id="{8DB8731D-DB2A-CC91-0493-263709ECCC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724356" y="1979616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56" name="Straight Connector 4455">
                      <a:extLst>
                        <a:ext uri="{FF2B5EF4-FFF2-40B4-BE49-F238E27FC236}">
                          <a16:creationId xmlns:a16="http://schemas.microsoft.com/office/drawing/2014/main" id="{D644529A-1E73-0C38-0E0E-E0B83A8EA30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613212" y="2845052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57" name="Straight Connector 4456">
                      <a:extLst>
                        <a:ext uri="{FF2B5EF4-FFF2-40B4-BE49-F238E27FC236}">
                          <a16:creationId xmlns:a16="http://schemas.microsoft.com/office/drawing/2014/main" id="{F43A6715-A50F-9C4E-5509-9FCD12CA9F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724337" y="2845052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58" name="Straight Connector 4457">
                      <a:extLst>
                        <a:ext uri="{FF2B5EF4-FFF2-40B4-BE49-F238E27FC236}">
                          <a16:creationId xmlns:a16="http://schemas.microsoft.com/office/drawing/2014/main" id="{1C0396BE-8D70-2332-5ED6-F57A5E0523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613212" y="3710488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59" name="Straight Connector 4458">
                      <a:extLst>
                        <a:ext uri="{FF2B5EF4-FFF2-40B4-BE49-F238E27FC236}">
                          <a16:creationId xmlns:a16="http://schemas.microsoft.com/office/drawing/2014/main" id="{7F2E6207-36BF-3402-CD36-5073387F45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724337" y="3710488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60" name="Straight Connector 4459">
                      <a:extLst>
                        <a:ext uri="{FF2B5EF4-FFF2-40B4-BE49-F238E27FC236}">
                          <a16:creationId xmlns:a16="http://schemas.microsoft.com/office/drawing/2014/main" id="{E5B8CA1A-55BD-7CCB-7812-A83C1ECD75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75200" y="1653333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61" name="Straight Connector 4460">
                      <a:extLst>
                        <a:ext uri="{FF2B5EF4-FFF2-40B4-BE49-F238E27FC236}">
                          <a16:creationId xmlns:a16="http://schemas.microsoft.com/office/drawing/2014/main" id="{BDC88B8E-14FC-9B97-3CFD-386AF9D1DD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75200" y="1761283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62" name="Straight Connector 4461">
                      <a:extLst>
                        <a:ext uri="{FF2B5EF4-FFF2-40B4-BE49-F238E27FC236}">
                          <a16:creationId xmlns:a16="http://schemas.microsoft.com/office/drawing/2014/main" id="{0C11C711-F5A0-AEDF-E6CB-71217607EF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75200" y="2513304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63" name="Straight Connector 4462">
                      <a:extLst>
                        <a:ext uri="{FF2B5EF4-FFF2-40B4-BE49-F238E27FC236}">
                          <a16:creationId xmlns:a16="http://schemas.microsoft.com/office/drawing/2014/main" id="{B2B87BAE-D1D7-CFEB-B7C2-6F30DE30DD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75200" y="2621254"/>
                      <a:ext cx="310170" cy="0"/>
                    </a:xfrm>
                    <a:prstGeom prst="line">
                      <a:avLst/>
                    </a:prstGeom>
                    <a:solidFill>
                      <a:srgbClr val="035AB5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64" name="Straight Connector 4463">
                      <a:extLst>
                        <a:ext uri="{FF2B5EF4-FFF2-40B4-BE49-F238E27FC236}">
                          <a16:creationId xmlns:a16="http://schemas.microsoft.com/office/drawing/2014/main" id="{4BF293C3-C813-40CB-562C-C917C0A1067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75200" y="3391418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65" name="Straight Connector 4464">
                      <a:extLst>
                        <a:ext uri="{FF2B5EF4-FFF2-40B4-BE49-F238E27FC236}">
                          <a16:creationId xmlns:a16="http://schemas.microsoft.com/office/drawing/2014/main" id="{F5E733AB-3759-CB09-AA3D-F5058E3B19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75200" y="3499368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66" name="Straight Connector 4465">
                      <a:extLst>
                        <a:ext uri="{FF2B5EF4-FFF2-40B4-BE49-F238E27FC236}">
                          <a16:creationId xmlns:a16="http://schemas.microsoft.com/office/drawing/2014/main" id="{8BA1AEF6-99F2-9781-31CA-12D4CF348A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75200" y="4240504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67" name="Straight Connector 4466">
                      <a:extLst>
                        <a:ext uri="{FF2B5EF4-FFF2-40B4-BE49-F238E27FC236}">
                          <a16:creationId xmlns:a16="http://schemas.microsoft.com/office/drawing/2014/main" id="{AFCFB8A3-7FFA-9A64-50D9-455DA84CF5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75200" y="4348454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68" name="Straight Connector 4467">
                      <a:extLst>
                        <a:ext uri="{FF2B5EF4-FFF2-40B4-BE49-F238E27FC236}">
                          <a16:creationId xmlns:a16="http://schemas.microsoft.com/office/drawing/2014/main" id="{7919550E-EFBA-7CCA-F410-07419BA58AC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195015" y="1663890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69" name="Straight Connector 4468">
                      <a:extLst>
                        <a:ext uri="{FF2B5EF4-FFF2-40B4-BE49-F238E27FC236}">
                          <a16:creationId xmlns:a16="http://schemas.microsoft.com/office/drawing/2014/main" id="{8FD9222C-DE6D-ED5B-64E5-681042CC89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195015" y="1771840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70" name="Straight Connector 4469">
                      <a:extLst>
                        <a:ext uri="{FF2B5EF4-FFF2-40B4-BE49-F238E27FC236}">
                          <a16:creationId xmlns:a16="http://schemas.microsoft.com/office/drawing/2014/main" id="{DCF0E427-BC8F-C3E6-FBF0-B003778DD22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195015" y="2523861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71" name="Straight Connector 4470">
                      <a:extLst>
                        <a:ext uri="{FF2B5EF4-FFF2-40B4-BE49-F238E27FC236}">
                          <a16:creationId xmlns:a16="http://schemas.microsoft.com/office/drawing/2014/main" id="{F885EF2F-9920-97C4-EC66-C991A4E7FC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195015" y="2631811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72" name="Straight Connector 4471">
                      <a:extLst>
                        <a:ext uri="{FF2B5EF4-FFF2-40B4-BE49-F238E27FC236}">
                          <a16:creationId xmlns:a16="http://schemas.microsoft.com/office/drawing/2014/main" id="{36B426C3-1354-3FFD-B531-B8CF691A00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195015" y="3401975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73" name="Straight Connector 4472">
                      <a:extLst>
                        <a:ext uri="{FF2B5EF4-FFF2-40B4-BE49-F238E27FC236}">
                          <a16:creationId xmlns:a16="http://schemas.microsoft.com/office/drawing/2014/main" id="{A20734B8-DEFC-13E1-45D5-13EA8935BF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195015" y="3509925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74" name="Straight Connector 4473">
                      <a:extLst>
                        <a:ext uri="{FF2B5EF4-FFF2-40B4-BE49-F238E27FC236}">
                          <a16:creationId xmlns:a16="http://schemas.microsoft.com/office/drawing/2014/main" id="{959D1296-7B71-FE1D-6C19-3908CEED0C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195015" y="4251061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75" name="Straight Connector 4474">
                      <a:extLst>
                        <a:ext uri="{FF2B5EF4-FFF2-40B4-BE49-F238E27FC236}">
                          <a16:creationId xmlns:a16="http://schemas.microsoft.com/office/drawing/2014/main" id="{4189458E-4506-AD6D-7302-AB55D61F92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195015" y="4359011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476" name="Oval 4475">
                      <a:extLst>
                        <a:ext uri="{FF2B5EF4-FFF2-40B4-BE49-F238E27FC236}">
                          <a16:creationId xmlns:a16="http://schemas.microsoft.com/office/drawing/2014/main" id="{478186F8-DCFA-C16C-39B2-95E41AD5BC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65555" y="1409600"/>
                      <a:ext cx="570015" cy="57001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4477" name="Oval 4476">
                      <a:extLst>
                        <a:ext uri="{FF2B5EF4-FFF2-40B4-BE49-F238E27FC236}">
                          <a16:creationId xmlns:a16="http://schemas.microsoft.com/office/drawing/2014/main" id="{0376A2C2-DAE6-8B52-B26D-F0F049738B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65536" y="2275036"/>
                      <a:ext cx="570015" cy="57001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5184" name="Oval 5183">
                      <a:extLst>
                        <a:ext uri="{FF2B5EF4-FFF2-40B4-BE49-F238E27FC236}">
                          <a16:creationId xmlns:a16="http://schemas.microsoft.com/office/drawing/2014/main" id="{BDBD57FF-F167-EDF6-BBBA-981122C2E0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65534" y="3140472"/>
                      <a:ext cx="570015" cy="570016"/>
                    </a:xfrm>
                    <a:prstGeom prst="ellipse">
                      <a:avLst/>
                    </a:prstGeom>
                    <a:solidFill>
                      <a:srgbClr val="035AB5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5185" name="Oval 5184">
                      <a:extLst>
                        <a:ext uri="{FF2B5EF4-FFF2-40B4-BE49-F238E27FC236}">
                          <a16:creationId xmlns:a16="http://schemas.microsoft.com/office/drawing/2014/main" id="{5BB469C2-AA14-EA21-46C9-FDAAEBA0F7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65533" y="4005908"/>
                      <a:ext cx="570015" cy="57001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cxnSp>
                  <p:nvCxnSpPr>
                    <p:cNvPr id="5186" name="Straight Connector 5185">
                      <a:extLst>
                        <a:ext uri="{FF2B5EF4-FFF2-40B4-BE49-F238E27FC236}">
                          <a16:creationId xmlns:a16="http://schemas.microsoft.com/office/drawing/2014/main" id="{800A5C81-FBC7-198E-C1AE-44F8B355A5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493394" y="1979616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87" name="Straight Connector 5186">
                      <a:extLst>
                        <a:ext uri="{FF2B5EF4-FFF2-40B4-BE49-F238E27FC236}">
                          <a16:creationId xmlns:a16="http://schemas.microsoft.com/office/drawing/2014/main" id="{2F794784-C7B8-5654-2AC8-79763DA115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604519" y="1979616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88" name="Straight Connector 5187">
                      <a:extLst>
                        <a:ext uri="{FF2B5EF4-FFF2-40B4-BE49-F238E27FC236}">
                          <a16:creationId xmlns:a16="http://schemas.microsoft.com/office/drawing/2014/main" id="{FF87DDFC-C5D4-FAEE-3517-A75F938335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493375" y="2845052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89" name="Straight Connector 5188">
                      <a:extLst>
                        <a:ext uri="{FF2B5EF4-FFF2-40B4-BE49-F238E27FC236}">
                          <a16:creationId xmlns:a16="http://schemas.microsoft.com/office/drawing/2014/main" id="{C3CFD8B7-EE2B-7862-424E-5028A66DD4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604500" y="2845052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90" name="Straight Connector 5189">
                      <a:extLst>
                        <a:ext uri="{FF2B5EF4-FFF2-40B4-BE49-F238E27FC236}">
                          <a16:creationId xmlns:a16="http://schemas.microsoft.com/office/drawing/2014/main" id="{C9364C8D-DC63-C205-89E0-7879AFA4E8B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493375" y="3710488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91" name="Straight Connector 5190">
                      <a:extLst>
                        <a:ext uri="{FF2B5EF4-FFF2-40B4-BE49-F238E27FC236}">
                          <a16:creationId xmlns:a16="http://schemas.microsoft.com/office/drawing/2014/main" id="{DA41749D-D192-DA79-BDF1-AAE7CB77D73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604500" y="3710488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92" name="Oval 5191">
                      <a:extLst>
                        <a:ext uri="{FF2B5EF4-FFF2-40B4-BE49-F238E27FC236}">
                          <a16:creationId xmlns:a16="http://schemas.microsoft.com/office/drawing/2014/main" id="{0F5A5FB1-E44C-798E-CC10-7AFEEEA3CE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740" y="1409600"/>
                      <a:ext cx="570015" cy="57001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5193" name="Oval 5192">
                      <a:extLst>
                        <a:ext uri="{FF2B5EF4-FFF2-40B4-BE49-F238E27FC236}">
                          <a16:creationId xmlns:a16="http://schemas.microsoft.com/office/drawing/2014/main" id="{DB0790AD-850A-AA3E-6100-8F7B2A4850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721" y="2275036"/>
                      <a:ext cx="570015" cy="570016"/>
                    </a:xfrm>
                    <a:prstGeom prst="ellipse">
                      <a:avLst/>
                    </a:prstGeom>
                    <a:solidFill>
                      <a:srgbClr val="035AB5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5194" name="Oval 5193">
                      <a:extLst>
                        <a:ext uri="{FF2B5EF4-FFF2-40B4-BE49-F238E27FC236}">
                          <a16:creationId xmlns:a16="http://schemas.microsoft.com/office/drawing/2014/main" id="{9EEADD14-5B5E-F565-75D9-B73FF0E750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719" y="3140472"/>
                      <a:ext cx="570015" cy="570016"/>
                    </a:xfrm>
                    <a:prstGeom prst="ellipse">
                      <a:avLst/>
                    </a:prstGeom>
                    <a:solidFill>
                      <a:srgbClr val="035AB5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5195" name="Oval 5194">
                      <a:extLst>
                        <a:ext uri="{FF2B5EF4-FFF2-40B4-BE49-F238E27FC236}">
                          <a16:creationId xmlns:a16="http://schemas.microsoft.com/office/drawing/2014/main" id="{AF6D7D3B-6E51-9743-619E-7EC49C2376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718" y="4005908"/>
                      <a:ext cx="570015" cy="57001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noProof="0" dirty="0">
                        <a:solidFill>
                          <a:schemeClr val="bg1"/>
                        </a:solidFill>
                      </a:endParaRPr>
                    </a:p>
                  </p:txBody>
                </p:sp>
                <p:cxnSp>
                  <p:nvCxnSpPr>
                    <p:cNvPr id="5196" name="Straight Connector 5195">
                      <a:extLst>
                        <a:ext uri="{FF2B5EF4-FFF2-40B4-BE49-F238E27FC236}">
                          <a16:creationId xmlns:a16="http://schemas.microsoft.com/office/drawing/2014/main" id="{D1EDDCBC-57E6-74C7-30C3-70F984D4DC8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373579" y="1979616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97" name="Straight Connector 5196">
                      <a:extLst>
                        <a:ext uri="{FF2B5EF4-FFF2-40B4-BE49-F238E27FC236}">
                          <a16:creationId xmlns:a16="http://schemas.microsoft.com/office/drawing/2014/main" id="{595D68D8-CCE5-7A0D-105D-068EDCA3CE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484704" y="1979616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98" name="Straight Connector 5197">
                      <a:extLst>
                        <a:ext uri="{FF2B5EF4-FFF2-40B4-BE49-F238E27FC236}">
                          <a16:creationId xmlns:a16="http://schemas.microsoft.com/office/drawing/2014/main" id="{110B6320-B870-9770-3A6D-95C9C3C22F6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373560" y="2845052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99" name="Straight Connector 5198">
                      <a:extLst>
                        <a:ext uri="{FF2B5EF4-FFF2-40B4-BE49-F238E27FC236}">
                          <a16:creationId xmlns:a16="http://schemas.microsoft.com/office/drawing/2014/main" id="{2A067D57-31D8-8C6D-18D4-8AC2EFE550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484685" y="2845052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00" name="Straight Connector 5199">
                      <a:extLst>
                        <a:ext uri="{FF2B5EF4-FFF2-40B4-BE49-F238E27FC236}">
                          <a16:creationId xmlns:a16="http://schemas.microsoft.com/office/drawing/2014/main" id="{8EFA1424-2485-C6F1-A42E-D7B748F8637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373560" y="3710488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01" name="Straight Connector 5200">
                      <a:extLst>
                        <a:ext uri="{FF2B5EF4-FFF2-40B4-BE49-F238E27FC236}">
                          <a16:creationId xmlns:a16="http://schemas.microsoft.com/office/drawing/2014/main" id="{5F123B6A-6722-4CB5-E30E-7F9A2944D06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484685" y="3710488"/>
                      <a:ext cx="19" cy="29542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02" name="Straight Connector 5201">
                      <a:extLst>
                        <a:ext uri="{FF2B5EF4-FFF2-40B4-BE49-F238E27FC236}">
                          <a16:creationId xmlns:a16="http://schemas.microsoft.com/office/drawing/2014/main" id="{1DAC1046-1D45-D8C2-C1AB-7EA65FA07D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35548" y="1653333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03" name="Straight Connector 5202">
                      <a:extLst>
                        <a:ext uri="{FF2B5EF4-FFF2-40B4-BE49-F238E27FC236}">
                          <a16:creationId xmlns:a16="http://schemas.microsoft.com/office/drawing/2014/main" id="{200343B0-1855-9744-2BFB-5753AE9C666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35548" y="1761283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04" name="Straight Connector 5203">
                      <a:extLst>
                        <a:ext uri="{FF2B5EF4-FFF2-40B4-BE49-F238E27FC236}">
                          <a16:creationId xmlns:a16="http://schemas.microsoft.com/office/drawing/2014/main" id="{0CDA550B-2935-D6C5-B3E8-2595FD151B6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35548" y="2513304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05" name="Straight Connector 5204">
                      <a:extLst>
                        <a:ext uri="{FF2B5EF4-FFF2-40B4-BE49-F238E27FC236}">
                          <a16:creationId xmlns:a16="http://schemas.microsoft.com/office/drawing/2014/main" id="{ED8F23DE-E28B-75D6-764E-2E38251BB1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35548" y="2621254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06" name="Straight Connector 5205">
                      <a:extLst>
                        <a:ext uri="{FF2B5EF4-FFF2-40B4-BE49-F238E27FC236}">
                          <a16:creationId xmlns:a16="http://schemas.microsoft.com/office/drawing/2014/main" id="{B1D8501D-1187-559C-D280-B36E8ED0CD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35548" y="3391418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07" name="Straight Connector 5206">
                      <a:extLst>
                        <a:ext uri="{FF2B5EF4-FFF2-40B4-BE49-F238E27FC236}">
                          <a16:creationId xmlns:a16="http://schemas.microsoft.com/office/drawing/2014/main" id="{FF98E84A-3A8B-C42F-C7C1-1CA3E165A76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35548" y="3499368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08" name="Straight Connector 5207">
                      <a:extLst>
                        <a:ext uri="{FF2B5EF4-FFF2-40B4-BE49-F238E27FC236}">
                          <a16:creationId xmlns:a16="http://schemas.microsoft.com/office/drawing/2014/main" id="{D894F753-9080-3B56-5257-6F42E274A26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35548" y="4240504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09" name="Straight Connector 5208">
                      <a:extLst>
                        <a:ext uri="{FF2B5EF4-FFF2-40B4-BE49-F238E27FC236}">
                          <a16:creationId xmlns:a16="http://schemas.microsoft.com/office/drawing/2014/main" id="{B7EC37B9-ACBE-9E36-4F80-40CEE4FCAB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35548" y="4348454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10" name="Straight Connector 5209">
                      <a:extLst>
                        <a:ext uri="{FF2B5EF4-FFF2-40B4-BE49-F238E27FC236}">
                          <a16:creationId xmlns:a16="http://schemas.microsoft.com/office/drawing/2014/main" id="{56C33E85-1DD1-F877-AAAD-0890BB57377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55363" y="1663890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11" name="Straight Connector 5210">
                      <a:extLst>
                        <a:ext uri="{FF2B5EF4-FFF2-40B4-BE49-F238E27FC236}">
                          <a16:creationId xmlns:a16="http://schemas.microsoft.com/office/drawing/2014/main" id="{DC98127F-0170-C19B-CC97-3797C684E4D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55363" y="1771840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12" name="Straight Connector 5211">
                      <a:extLst>
                        <a:ext uri="{FF2B5EF4-FFF2-40B4-BE49-F238E27FC236}">
                          <a16:creationId xmlns:a16="http://schemas.microsoft.com/office/drawing/2014/main" id="{4806F6DC-26E9-7309-573E-5121904B94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55363" y="2523861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13" name="Straight Connector 5212">
                      <a:extLst>
                        <a:ext uri="{FF2B5EF4-FFF2-40B4-BE49-F238E27FC236}">
                          <a16:creationId xmlns:a16="http://schemas.microsoft.com/office/drawing/2014/main" id="{E1D47006-6771-86A9-A74C-AD6B19C0F5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55363" y="2631811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14" name="Straight Connector 5213">
                      <a:extLst>
                        <a:ext uri="{FF2B5EF4-FFF2-40B4-BE49-F238E27FC236}">
                          <a16:creationId xmlns:a16="http://schemas.microsoft.com/office/drawing/2014/main" id="{71A866AC-9007-1796-5EFC-B72B4B61FD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55363" y="3401975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15" name="Straight Connector 5214">
                      <a:extLst>
                        <a:ext uri="{FF2B5EF4-FFF2-40B4-BE49-F238E27FC236}">
                          <a16:creationId xmlns:a16="http://schemas.microsoft.com/office/drawing/2014/main" id="{786202A4-B665-A6BD-0B26-4D6EBA1909A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55363" y="3509925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16" name="Straight Connector 5215">
                      <a:extLst>
                        <a:ext uri="{FF2B5EF4-FFF2-40B4-BE49-F238E27FC236}">
                          <a16:creationId xmlns:a16="http://schemas.microsoft.com/office/drawing/2014/main" id="{938855CB-BC05-3904-37CF-613F480BA0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55363" y="4251061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17" name="Straight Connector 5216">
                      <a:extLst>
                        <a:ext uri="{FF2B5EF4-FFF2-40B4-BE49-F238E27FC236}">
                          <a16:creationId xmlns:a16="http://schemas.microsoft.com/office/drawing/2014/main" id="{73B32157-F099-E05B-F009-F36A8F04FC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55363" y="4359011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18" name="Straight Connector 5217">
                      <a:extLst>
                        <a:ext uri="{FF2B5EF4-FFF2-40B4-BE49-F238E27FC236}">
                          <a16:creationId xmlns:a16="http://schemas.microsoft.com/office/drawing/2014/main" id="{0325FEC3-216B-3606-0D74-47221C71AE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715733" y="1653333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19" name="Straight Connector 5218">
                      <a:extLst>
                        <a:ext uri="{FF2B5EF4-FFF2-40B4-BE49-F238E27FC236}">
                          <a16:creationId xmlns:a16="http://schemas.microsoft.com/office/drawing/2014/main" id="{E17E96C1-E139-05A7-8988-EDF8EC2F38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715733" y="1761283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20" name="Straight Connector 5219">
                      <a:extLst>
                        <a:ext uri="{FF2B5EF4-FFF2-40B4-BE49-F238E27FC236}">
                          <a16:creationId xmlns:a16="http://schemas.microsoft.com/office/drawing/2014/main" id="{992EB70F-FA50-44A7-E690-3B8347DF20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715733" y="2513304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21" name="Straight Connector 5220">
                      <a:extLst>
                        <a:ext uri="{FF2B5EF4-FFF2-40B4-BE49-F238E27FC236}">
                          <a16:creationId xmlns:a16="http://schemas.microsoft.com/office/drawing/2014/main" id="{5123485F-1E91-5DE6-2153-79CF82EDA4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715733" y="2621254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22" name="Straight Connector 5221">
                      <a:extLst>
                        <a:ext uri="{FF2B5EF4-FFF2-40B4-BE49-F238E27FC236}">
                          <a16:creationId xmlns:a16="http://schemas.microsoft.com/office/drawing/2014/main" id="{AEF0BFEC-D548-C07C-E601-48B73945C4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715733" y="3391418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23" name="Straight Connector 5222">
                      <a:extLst>
                        <a:ext uri="{FF2B5EF4-FFF2-40B4-BE49-F238E27FC236}">
                          <a16:creationId xmlns:a16="http://schemas.microsoft.com/office/drawing/2014/main" id="{03AF2077-5084-1914-4138-A950073E60F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715733" y="3499368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24" name="Straight Connector 5223">
                      <a:extLst>
                        <a:ext uri="{FF2B5EF4-FFF2-40B4-BE49-F238E27FC236}">
                          <a16:creationId xmlns:a16="http://schemas.microsoft.com/office/drawing/2014/main" id="{01698D9F-1818-E3FB-7C5E-82F7D8B3B1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715733" y="4240504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25" name="Straight Connector 5224">
                      <a:extLst>
                        <a:ext uri="{FF2B5EF4-FFF2-40B4-BE49-F238E27FC236}">
                          <a16:creationId xmlns:a16="http://schemas.microsoft.com/office/drawing/2014/main" id="{459CEA28-C931-5722-6800-51B65034709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715733" y="4348454"/>
                      <a:ext cx="310170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869" name="Rectangle 4868">
                    <a:extLst>
                      <a:ext uri="{FF2B5EF4-FFF2-40B4-BE49-F238E27FC236}">
                        <a16:creationId xmlns:a16="http://schemas.microsoft.com/office/drawing/2014/main" id="{637FC3EC-9410-1644-9446-E26C65A7A684}"/>
                      </a:ext>
                    </a:extLst>
                  </p:cNvPr>
                  <p:cNvSpPr/>
                  <p:nvPr/>
                </p:nvSpPr>
                <p:spPr>
                  <a:xfrm>
                    <a:off x="1199080" y="4741021"/>
                    <a:ext cx="211195" cy="52148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70" name="Rectangle 4869">
                    <a:extLst>
                      <a:ext uri="{FF2B5EF4-FFF2-40B4-BE49-F238E27FC236}">
                        <a16:creationId xmlns:a16="http://schemas.microsoft.com/office/drawing/2014/main" id="{CA15CBF9-13D4-6B2C-AC30-31BF88338B04}"/>
                      </a:ext>
                    </a:extLst>
                  </p:cNvPr>
                  <p:cNvSpPr/>
                  <p:nvPr/>
                </p:nvSpPr>
                <p:spPr>
                  <a:xfrm>
                    <a:off x="600731" y="5322157"/>
                    <a:ext cx="211195" cy="58920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71" name="Rectangle 4870">
                    <a:extLst>
                      <a:ext uri="{FF2B5EF4-FFF2-40B4-BE49-F238E27FC236}">
                        <a16:creationId xmlns:a16="http://schemas.microsoft.com/office/drawing/2014/main" id="{35FFAFCB-0645-E668-2613-C0365BD07BEF}"/>
                      </a:ext>
                    </a:extLst>
                  </p:cNvPr>
                  <p:cNvSpPr/>
                  <p:nvPr/>
                </p:nvSpPr>
                <p:spPr>
                  <a:xfrm>
                    <a:off x="2997036" y="4741021"/>
                    <a:ext cx="211195" cy="52148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72" name="Rectangle 4871">
                    <a:extLst>
                      <a:ext uri="{FF2B5EF4-FFF2-40B4-BE49-F238E27FC236}">
                        <a16:creationId xmlns:a16="http://schemas.microsoft.com/office/drawing/2014/main" id="{7E0190B4-CA1D-3749-F186-1B7D49DB62F5}"/>
                      </a:ext>
                    </a:extLst>
                  </p:cNvPr>
                  <p:cNvSpPr/>
                  <p:nvPr/>
                </p:nvSpPr>
                <p:spPr>
                  <a:xfrm>
                    <a:off x="2397703" y="5310831"/>
                    <a:ext cx="211195" cy="62046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73" name="Rectangle 4872">
                    <a:extLst>
                      <a:ext uri="{FF2B5EF4-FFF2-40B4-BE49-F238E27FC236}">
                        <a16:creationId xmlns:a16="http://schemas.microsoft.com/office/drawing/2014/main" id="{A4A5F2F8-CA9E-EDDD-3F91-8A3577F855F0}"/>
                      </a:ext>
                    </a:extLst>
                  </p:cNvPr>
                  <p:cNvSpPr/>
                  <p:nvPr/>
                </p:nvSpPr>
                <p:spPr>
                  <a:xfrm>
                    <a:off x="1798400" y="5325577"/>
                    <a:ext cx="211195" cy="52148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74" name="Rectangle 4873">
                    <a:extLst>
                      <a:ext uri="{FF2B5EF4-FFF2-40B4-BE49-F238E27FC236}">
                        <a16:creationId xmlns:a16="http://schemas.microsoft.com/office/drawing/2014/main" id="{98C0827D-FEE1-29EE-B22C-D5B300235925}"/>
                      </a:ext>
                    </a:extLst>
                  </p:cNvPr>
                  <p:cNvSpPr/>
                  <p:nvPr/>
                </p:nvSpPr>
                <p:spPr>
                  <a:xfrm>
                    <a:off x="2174640" y="4957109"/>
                    <a:ext cx="58031" cy="186909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75" name="Rectangle 4874">
                    <a:extLst>
                      <a:ext uri="{FF2B5EF4-FFF2-40B4-BE49-F238E27FC236}">
                        <a16:creationId xmlns:a16="http://schemas.microsoft.com/office/drawing/2014/main" id="{6ECE0FBA-0BF8-CC71-65E3-8971E303AD74}"/>
                      </a:ext>
                    </a:extLst>
                  </p:cNvPr>
                  <p:cNvSpPr/>
                  <p:nvPr/>
                </p:nvSpPr>
                <p:spPr>
                  <a:xfrm>
                    <a:off x="973849" y="4953371"/>
                    <a:ext cx="58031" cy="186909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76" name="Rectangle 4875">
                    <a:extLst>
                      <a:ext uri="{FF2B5EF4-FFF2-40B4-BE49-F238E27FC236}">
                        <a16:creationId xmlns:a16="http://schemas.microsoft.com/office/drawing/2014/main" id="{5CA89442-B1C7-441A-C6E4-0103A6D1CB4F}"/>
                      </a:ext>
                    </a:extLst>
                  </p:cNvPr>
                  <p:cNvSpPr/>
                  <p:nvPr/>
                </p:nvSpPr>
                <p:spPr>
                  <a:xfrm>
                    <a:off x="1572944" y="4953371"/>
                    <a:ext cx="58031" cy="186909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77" name="Rectangle 4876">
                    <a:extLst>
                      <a:ext uri="{FF2B5EF4-FFF2-40B4-BE49-F238E27FC236}">
                        <a16:creationId xmlns:a16="http://schemas.microsoft.com/office/drawing/2014/main" id="{0FFFCAD2-4014-42A4-1079-5A53BAF58C74}"/>
                      </a:ext>
                    </a:extLst>
                  </p:cNvPr>
                  <p:cNvSpPr/>
                  <p:nvPr/>
                </p:nvSpPr>
                <p:spPr>
                  <a:xfrm>
                    <a:off x="2397703" y="4740785"/>
                    <a:ext cx="211195" cy="5214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78" name="Rectangle 4877">
                    <a:extLst>
                      <a:ext uri="{FF2B5EF4-FFF2-40B4-BE49-F238E27FC236}">
                        <a16:creationId xmlns:a16="http://schemas.microsoft.com/office/drawing/2014/main" id="{E01D9566-EDF3-7A46-AE56-1E3ABFB16FB6}"/>
                      </a:ext>
                    </a:extLst>
                  </p:cNvPr>
                  <p:cNvSpPr/>
                  <p:nvPr/>
                </p:nvSpPr>
                <p:spPr>
                  <a:xfrm>
                    <a:off x="1199080" y="5878417"/>
                    <a:ext cx="211195" cy="53344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79" name="Rectangle 4878">
                    <a:extLst>
                      <a:ext uri="{FF2B5EF4-FFF2-40B4-BE49-F238E27FC236}">
                        <a16:creationId xmlns:a16="http://schemas.microsoft.com/office/drawing/2014/main" id="{E41FCA62-91B7-040C-4375-28BFDE4D1C40}"/>
                      </a:ext>
                    </a:extLst>
                  </p:cNvPr>
                  <p:cNvSpPr/>
                  <p:nvPr/>
                </p:nvSpPr>
                <p:spPr>
                  <a:xfrm>
                    <a:off x="599762" y="5884223"/>
                    <a:ext cx="211195" cy="5214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80" name="Rectangle 4879">
                    <a:extLst>
                      <a:ext uri="{FF2B5EF4-FFF2-40B4-BE49-F238E27FC236}">
                        <a16:creationId xmlns:a16="http://schemas.microsoft.com/office/drawing/2014/main" id="{884BB3D3-963E-97E9-E741-DB5BB11A8F30}"/>
                      </a:ext>
                    </a:extLst>
                  </p:cNvPr>
                  <p:cNvSpPr/>
                  <p:nvPr/>
                </p:nvSpPr>
                <p:spPr>
                  <a:xfrm>
                    <a:off x="1570505" y="5523222"/>
                    <a:ext cx="64940" cy="192713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81" name="Rectangle 4880">
                    <a:extLst>
                      <a:ext uri="{FF2B5EF4-FFF2-40B4-BE49-F238E27FC236}">
                        <a16:creationId xmlns:a16="http://schemas.microsoft.com/office/drawing/2014/main" id="{157B04E5-AB55-7DFB-0B42-80D6CC067D30}"/>
                      </a:ext>
                    </a:extLst>
                  </p:cNvPr>
                  <p:cNvSpPr/>
                  <p:nvPr/>
                </p:nvSpPr>
                <p:spPr>
                  <a:xfrm>
                    <a:off x="2173568" y="4387655"/>
                    <a:ext cx="58031" cy="186909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82" name="Rectangle 4881">
                    <a:extLst>
                      <a:ext uri="{FF2B5EF4-FFF2-40B4-BE49-F238E27FC236}">
                        <a16:creationId xmlns:a16="http://schemas.microsoft.com/office/drawing/2014/main" id="{FF666E89-A931-6D34-AC9F-CFEA11286203}"/>
                      </a:ext>
                    </a:extLst>
                  </p:cNvPr>
                  <p:cNvSpPr/>
                  <p:nvPr/>
                </p:nvSpPr>
                <p:spPr>
                  <a:xfrm>
                    <a:off x="971471" y="5521136"/>
                    <a:ext cx="63499" cy="186909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83" name="Rectangle 4882">
                    <a:extLst>
                      <a:ext uri="{FF2B5EF4-FFF2-40B4-BE49-F238E27FC236}">
                        <a16:creationId xmlns:a16="http://schemas.microsoft.com/office/drawing/2014/main" id="{7E1981A6-FF93-E3B9-6F58-580DBD4A251E}"/>
                      </a:ext>
                    </a:extLst>
                  </p:cNvPr>
                  <p:cNvSpPr/>
                  <p:nvPr/>
                </p:nvSpPr>
                <p:spPr>
                  <a:xfrm>
                    <a:off x="1798400" y="5882204"/>
                    <a:ext cx="211195" cy="5812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84" name="Rectangle 4883">
                    <a:extLst>
                      <a:ext uri="{FF2B5EF4-FFF2-40B4-BE49-F238E27FC236}">
                        <a16:creationId xmlns:a16="http://schemas.microsoft.com/office/drawing/2014/main" id="{7A930565-C8BA-9EE5-5DB9-7FE0C3C19CDC}"/>
                      </a:ext>
                    </a:extLst>
                  </p:cNvPr>
                  <p:cNvSpPr/>
                  <p:nvPr/>
                </p:nvSpPr>
                <p:spPr>
                  <a:xfrm>
                    <a:off x="599762" y="4176141"/>
                    <a:ext cx="211195" cy="6037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85" name="Rectangle 4884">
                    <a:extLst>
                      <a:ext uri="{FF2B5EF4-FFF2-40B4-BE49-F238E27FC236}">
                        <a16:creationId xmlns:a16="http://schemas.microsoft.com/office/drawing/2014/main" id="{68121EBA-8E36-AF33-94FF-D5DC90542D7B}"/>
                      </a:ext>
                    </a:extLst>
                  </p:cNvPr>
                  <p:cNvSpPr/>
                  <p:nvPr/>
                </p:nvSpPr>
                <p:spPr>
                  <a:xfrm>
                    <a:off x="1199050" y="4171734"/>
                    <a:ext cx="211195" cy="60693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86" name="Rectangle 4885">
                    <a:extLst>
                      <a:ext uri="{FF2B5EF4-FFF2-40B4-BE49-F238E27FC236}">
                        <a16:creationId xmlns:a16="http://schemas.microsoft.com/office/drawing/2014/main" id="{C066FBAA-EB02-AD4E-8230-D24E8DF705A1}"/>
                      </a:ext>
                    </a:extLst>
                  </p:cNvPr>
                  <p:cNvSpPr/>
                  <p:nvPr/>
                </p:nvSpPr>
                <p:spPr>
                  <a:xfrm>
                    <a:off x="1800305" y="4182923"/>
                    <a:ext cx="211195" cy="52146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87" name="Rectangle 4886">
                    <a:extLst>
                      <a:ext uri="{FF2B5EF4-FFF2-40B4-BE49-F238E27FC236}">
                        <a16:creationId xmlns:a16="http://schemas.microsoft.com/office/drawing/2014/main" id="{8F5A3334-6B39-ED8E-0E01-D206528DA28B}"/>
                      </a:ext>
                    </a:extLst>
                  </p:cNvPr>
                  <p:cNvSpPr/>
                  <p:nvPr/>
                </p:nvSpPr>
                <p:spPr>
                  <a:xfrm>
                    <a:off x="2171083" y="5519172"/>
                    <a:ext cx="66937" cy="194301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88" name="Rectangle 4887">
                    <a:extLst>
                      <a:ext uri="{FF2B5EF4-FFF2-40B4-BE49-F238E27FC236}">
                        <a16:creationId xmlns:a16="http://schemas.microsoft.com/office/drawing/2014/main" id="{921E56AA-210E-E41D-C47D-8145830DA4FC}"/>
                      </a:ext>
                    </a:extLst>
                  </p:cNvPr>
                  <p:cNvSpPr/>
                  <p:nvPr/>
                </p:nvSpPr>
                <p:spPr>
                  <a:xfrm>
                    <a:off x="2401498" y="4168618"/>
                    <a:ext cx="211195" cy="59671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89" name="Oval 4888">
                    <a:extLst>
                      <a:ext uri="{FF2B5EF4-FFF2-40B4-BE49-F238E27FC236}">
                        <a16:creationId xmlns:a16="http://schemas.microsoft.com/office/drawing/2014/main" id="{9E117D72-FB6C-DE1D-7E72-5C440608E448}"/>
                      </a:ext>
                    </a:extLst>
                  </p:cNvPr>
                  <p:cNvSpPr/>
                  <p:nvPr/>
                </p:nvSpPr>
                <p:spPr>
                  <a:xfrm>
                    <a:off x="2256130" y="5807054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90" name="Oval 4889">
                    <a:extLst>
                      <a:ext uri="{FF2B5EF4-FFF2-40B4-BE49-F238E27FC236}">
                        <a16:creationId xmlns:a16="http://schemas.microsoft.com/office/drawing/2014/main" id="{7369E4FE-4B86-E757-C174-C9F96484452C}"/>
                      </a:ext>
                    </a:extLst>
                  </p:cNvPr>
                  <p:cNvSpPr/>
                  <p:nvPr/>
                </p:nvSpPr>
                <p:spPr>
                  <a:xfrm>
                    <a:off x="2090345" y="5921922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91" name="Oval 4890">
                    <a:extLst>
                      <a:ext uri="{FF2B5EF4-FFF2-40B4-BE49-F238E27FC236}">
                        <a16:creationId xmlns:a16="http://schemas.microsoft.com/office/drawing/2014/main" id="{16F9551E-B5E5-EA89-C68A-69A366CCF2F7}"/>
                      </a:ext>
                    </a:extLst>
                  </p:cNvPr>
                  <p:cNvSpPr/>
                  <p:nvPr/>
                </p:nvSpPr>
                <p:spPr>
                  <a:xfrm>
                    <a:off x="1504922" y="5820055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92" name="Oval 4891">
                    <a:extLst>
                      <a:ext uri="{FF2B5EF4-FFF2-40B4-BE49-F238E27FC236}">
                        <a16:creationId xmlns:a16="http://schemas.microsoft.com/office/drawing/2014/main" id="{59ADDF56-28F0-1FAC-A35C-4FFD0E8FA863}"/>
                      </a:ext>
                    </a:extLst>
                  </p:cNvPr>
                  <p:cNvSpPr/>
                  <p:nvPr/>
                </p:nvSpPr>
                <p:spPr>
                  <a:xfrm>
                    <a:off x="2192221" y="5576241"/>
                    <a:ext cx="36208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93" name="Oval 4892">
                    <a:extLst>
                      <a:ext uri="{FF2B5EF4-FFF2-40B4-BE49-F238E27FC236}">
                        <a16:creationId xmlns:a16="http://schemas.microsoft.com/office/drawing/2014/main" id="{DF9DFC74-E38C-54AB-DE14-30CF68E73599}"/>
                      </a:ext>
                    </a:extLst>
                  </p:cNvPr>
                  <p:cNvSpPr/>
                  <p:nvPr/>
                </p:nvSpPr>
                <p:spPr>
                  <a:xfrm>
                    <a:off x="1591486" y="5529064"/>
                    <a:ext cx="31131" cy="47179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94" name="Oval 4893">
                    <a:extLst>
                      <a:ext uri="{FF2B5EF4-FFF2-40B4-BE49-F238E27FC236}">
                        <a16:creationId xmlns:a16="http://schemas.microsoft.com/office/drawing/2014/main" id="{AF791309-803B-DF2F-C764-D52F3BE36CB7}"/>
                      </a:ext>
                    </a:extLst>
                  </p:cNvPr>
                  <p:cNvSpPr/>
                  <p:nvPr/>
                </p:nvSpPr>
                <p:spPr>
                  <a:xfrm>
                    <a:off x="977020" y="5654849"/>
                    <a:ext cx="31131" cy="30083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95" name="Oval 4894">
                    <a:extLst>
                      <a:ext uri="{FF2B5EF4-FFF2-40B4-BE49-F238E27FC236}">
                        <a16:creationId xmlns:a16="http://schemas.microsoft.com/office/drawing/2014/main" id="{6A836B3D-3BAA-118D-1024-9446A3A583B0}"/>
                      </a:ext>
                    </a:extLst>
                  </p:cNvPr>
                  <p:cNvSpPr/>
                  <p:nvPr/>
                </p:nvSpPr>
                <p:spPr>
                  <a:xfrm>
                    <a:off x="2295389" y="4662907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96" name="Oval 4895">
                    <a:extLst>
                      <a:ext uri="{FF2B5EF4-FFF2-40B4-BE49-F238E27FC236}">
                        <a16:creationId xmlns:a16="http://schemas.microsoft.com/office/drawing/2014/main" id="{21B7A8CB-5091-3EAF-86E7-4315DDAC5233}"/>
                      </a:ext>
                    </a:extLst>
                  </p:cNvPr>
                  <p:cNvSpPr/>
                  <p:nvPr/>
                </p:nvSpPr>
                <p:spPr>
                  <a:xfrm>
                    <a:off x="2476617" y="4747929"/>
                    <a:ext cx="36196" cy="34649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97" name="Oval 4896">
                    <a:extLst>
                      <a:ext uri="{FF2B5EF4-FFF2-40B4-BE49-F238E27FC236}">
                        <a16:creationId xmlns:a16="http://schemas.microsoft.com/office/drawing/2014/main" id="{4819B1F7-1582-80F0-577A-4AB648F9D9E5}"/>
                      </a:ext>
                    </a:extLst>
                  </p:cNvPr>
                  <p:cNvSpPr/>
                  <p:nvPr/>
                </p:nvSpPr>
                <p:spPr>
                  <a:xfrm>
                    <a:off x="2239748" y="4044867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98" name="Oval 4897">
                    <a:extLst>
                      <a:ext uri="{FF2B5EF4-FFF2-40B4-BE49-F238E27FC236}">
                        <a16:creationId xmlns:a16="http://schemas.microsoft.com/office/drawing/2014/main" id="{837A3170-936E-40BB-FAA5-1AC9767858D6}"/>
                      </a:ext>
                    </a:extLst>
                  </p:cNvPr>
                  <p:cNvSpPr/>
                  <p:nvPr/>
                </p:nvSpPr>
                <p:spPr>
                  <a:xfrm>
                    <a:off x="2065497" y="4246483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99" name="Oval 4898">
                    <a:extLst>
                      <a:ext uri="{FF2B5EF4-FFF2-40B4-BE49-F238E27FC236}">
                        <a16:creationId xmlns:a16="http://schemas.microsoft.com/office/drawing/2014/main" id="{30B41E2B-00E1-9BA7-B920-269717114AE5}"/>
                      </a:ext>
                    </a:extLst>
                  </p:cNvPr>
                  <p:cNvSpPr/>
                  <p:nvPr/>
                </p:nvSpPr>
                <p:spPr>
                  <a:xfrm>
                    <a:off x="1079041" y="4089695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00" name="Oval 4899">
                    <a:extLst>
                      <a:ext uri="{FF2B5EF4-FFF2-40B4-BE49-F238E27FC236}">
                        <a16:creationId xmlns:a16="http://schemas.microsoft.com/office/drawing/2014/main" id="{B9446765-664F-62A8-EE9A-2B251F0D15D5}"/>
                      </a:ext>
                    </a:extLst>
                  </p:cNvPr>
                  <p:cNvSpPr/>
                  <p:nvPr/>
                </p:nvSpPr>
                <p:spPr>
                  <a:xfrm>
                    <a:off x="873525" y="4256422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01" name="Oval 4900">
                    <a:extLst>
                      <a:ext uri="{FF2B5EF4-FFF2-40B4-BE49-F238E27FC236}">
                        <a16:creationId xmlns:a16="http://schemas.microsoft.com/office/drawing/2014/main" id="{ECA0E389-5E0F-1160-2079-285F6F058604}"/>
                      </a:ext>
                    </a:extLst>
                  </p:cNvPr>
                  <p:cNvSpPr/>
                  <p:nvPr/>
                </p:nvSpPr>
                <p:spPr>
                  <a:xfrm>
                    <a:off x="1883231" y="4186054"/>
                    <a:ext cx="31131" cy="30083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02" name="Oval 4901">
                    <a:extLst>
                      <a:ext uri="{FF2B5EF4-FFF2-40B4-BE49-F238E27FC236}">
                        <a16:creationId xmlns:a16="http://schemas.microsoft.com/office/drawing/2014/main" id="{86627146-EDB3-8C5A-4FAB-15627FC307A4}"/>
                      </a:ext>
                    </a:extLst>
                  </p:cNvPr>
                  <p:cNvSpPr/>
                  <p:nvPr/>
                </p:nvSpPr>
                <p:spPr>
                  <a:xfrm>
                    <a:off x="2681951" y="4266897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03" name="Oval 4902">
                    <a:extLst>
                      <a:ext uri="{FF2B5EF4-FFF2-40B4-BE49-F238E27FC236}">
                        <a16:creationId xmlns:a16="http://schemas.microsoft.com/office/drawing/2014/main" id="{D60F88BB-0FA9-78E4-8AB1-2717739F0E20}"/>
                      </a:ext>
                    </a:extLst>
                  </p:cNvPr>
                  <p:cNvSpPr/>
                  <p:nvPr/>
                </p:nvSpPr>
                <p:spPr>
                  <a:xfrm>
                    <a:off x="2194114" y="6022201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08" name="Oval 4907">
                    <a:extLst>
                      <a:ext uri="{FF2B5EF4-FFF2-40B4-BE49-F238E27FC236}">
                        <a16:creationId xmlns:a16="http://schemas.microsoft.com/office/drawing/2014/main" id="{82EA9A53-9154-F807-40E0-15D52F4BD034}"/>
                      </a:ext>
                    </a:extLst>
                  </p:cNvPr>
                  <p:cNvSpPr/>
                  <p:nvPr/>
                </p:nvSpPr>
                <p:spPr>
                  <a:xfrm>
                    <a:off x="2087157" y="5783163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09" name="Oval 4908">
                    <a:extLst>
                      <a:ext uri="{FF2B5EF4-FFF2-40B4-BE49-F238E27FC236}">
                        <a16:creationId xmlns:a16="http://schemas.microsoft.com/office/drawing/2014/main" id="{F4FF998B-D2F2-1FB9-4E0B-FAA6A097EC39}"/>
                      </a:ext>
                    </a:extLst>
                  </p:cNvPr>
                  <p:cNvSpPr/>
                  <p:nvPr/>
                </p:nvSpPr>
                <p:spPr>
                  <a:xfrm>
                    <a:off x="2276842" y="4170588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10" name="Oval 4909">
                    <a:extLst>
                      <a:ext uri="{FF2B5EF4-FFF2-40B4-BE49-F238E27FC236}">
                        <a16:creationId xmlns:a16="http://schemas.microsoft.com/office/drawing/2014/main" id="{ECE616A4-E01A-163D-B80C-E40BD9395CC0}"/>
                      </a:ext>
                    </a:extLst>
                  </p:cNvPr>
                  <p:cNvSpPr/>
                  <p:nvPr/>
                </p:nvSpPr>
                <p:spPr>
                  <a:xfrm>
                    <a:off x="2231626" y="4278933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11" name="Oval 4910">
                    <a:extLst>
                      <a:ext uri="{FF2B5EF4-FFF2-40B4-BE49-F238E27FC236}">
                        <a16:creationId xmlns:a16="http://schemas.microsoft.com/office/drawing/2014/main" id="{3B5FA326-7956-F11E-3656-C23A40C5F771}"/>
                      </a:ext>
                    </a:extLst>
                  </p:cNvPr>
                  <p:cNvSpPr/>
                  <p:nvPr/>
                </p:nvSpPr>
                <p:spPr>
                  <a:xfrm>
                    <a:off x="2094395" y="4147494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12" name="Oval 4911">
                    <a:extLst>
                      <a:ext uri="{FF2B5EF4-FFF2-40B4-BE49-F238E27FC236}">
                        <a16:creationId xmlns:a16="http://schemas.microsoft.com/office/drawing/2014/main" id="{A6A51FD5-5D60-3D96-AAA5-79943051C450}"/>
                      </a:ext>
                    </a:extLst>
                  </p:cNvPr>
                  <p:cNvSpPr/>
                  <p:nvPr/>
                </p:nvSpPr>
                <p:spPr>
                  <a:xfrm>
                    <a:off x="974619" y="5915426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13" name="Oval 4912">
                    <a:extLst>
                      <a:ext uri="{FF2B5EF4-FFF2-40B4-BE49-F238E27FC236}">
                        <a16:creationId xmlns:a16="http://schemas.microsoft.com/office/drawing/2014/main" id="{B4C31165-BA07-34A1-9760-25841BB0B27C}"/>
                      </a:ext>
                    </a:extLst>
                  </p:cNvPr>
                  <p:cNvSpPr/>
                  <p:nvPr/>
                </p:nvSpPr>
                <p:spPr>
                  <a:xfrm>
                    <a:off x="1632374" y="5741465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14" name="Oval 4913">
                    <a:extLst>
                      <a:ext uri="{FF2B5EF4-FFF2-40B4-BE49-F238E27FC236}">
                        <a16:creationId xmlns:a16="http://schemas.microsoft.com/office/drawing/2014/main" id="{495989AB-0EE5-B422-B419-965FA8D5F655}"/>
                      </a:ext>
                    </a:extLst>
                  </p:cNvPr>
                  <p:cNvSpPr/>
                  <p:nvPr/>
                </p:nvSpPr>
                <p:spPr>
                  <a:xfrm>
                    <a:off x="2087157" y="4838029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15" name="Oval 4914">
                    <a:extLst>
                      <a:ext uri="{FF2B5EF4-FFF2-40B4-BE49-F238E27FC236}">
                        <a16:creationId xmlns:a16="http://schemas.microsoft.com/office/drawing/2014/main" id="{835D91C5-777F-5E04-DD13-D213CB6FAFFB}"/>
                      </a:ext>
                    </a:extLst>
                  </p:cNvPr>
                  <p:cNvSpPr/>
                  <p:nvPr/>
                </p:nvSpPr>
                <p:spPr>
                  <a:xfrm>
                    <a:off x="2108101" y="4628142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16" name="Oval 4915">
                    <a:extLst>
                      <a:ext uri="{FF2B5EF4-FFF2-40B4-BE49-F238E27FC236}">
                        <a16:creationId xmlns:a16="http://schemas.microsoft.com/office/drawing/2014/main" id="{30BBFF8B-77F1-A4CA-25D1-071D751F39B0}"/>
                      </a:ext>
                    </a:extLst>
                  </p:cNvPr>
                  <p:cNvSpPr/>
                  <p:nvPr/>
                </p:nvSpPr>
                <p:spPr>
                  <a:xfrm>
                    <a:off x="2839716" y="4051528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17" name="Oval 4916">
                    <a:extLst>
                      <a:ext uri="{FF2B5EF4-FFF2-40B4-BE49-F238E27FC236}">
                        <a16:creationId xmlns:a16="http://schemas.microsoft.com/office/drawing/2014/main" id="{A5A625F8-A120-3911-7D59-2C0B3B9027DE}"/>
                      </a:ext>
                    </a:extLst>
                  </p:cNvPr>
                  <p:cNvSpPr/>
                  <p:nvPr/>
                </p:nvSpPr>
                <p:spPr>
                  <a:xfrm>
                    <a:off x="2922472" y="4216137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22" name="Oval 4921">
                    <a:extLst>
                      <a:ext uri="{FF2B5EF4-FFF2-40B4-BE49-F238E27FC236}">
                        <a16:creationId xmlns:a16="http://schemas.microsoft.com/office/drawing/2014/main" id="{EFB4F39C-A2C7-9492-1EF2-110241B75E25}"/>
                      </a:ext>
                    </a:extLst>
                  </p:cNvPr>
                  <p:cNvSpPr/>
                  <p:nvPr/>
                </p:nvSpPr>
                <p:spPr>
                  <a:xfrm>
                    <a:off x="2657104" y="4107285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923" name="Oval 4922">
                    <a:extLst>
                      <a:ext uri="{FF2B5EF4-FFF2-40B4-BE49-F238E27FC236}">
                        <a16:creationId xmlns:a16="http://schemas.microsoft.com/office/drawing/2014/main" id="{E3020C4E-2269-2DF1-66D9-5BB77EEBF378}"/>
                      </a:ext>
                    </a:extLst>
                  </p:cNvPr>
                  <p:cNvSpPr/>
                  <p:nvPr/>
                </p:nvSpPr>
                <p:spPr>
                  <a:xfrm>
                    <a:off x="2841240" y="4287226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16" name="Oval 4415">
                    <a:extLst>
                      <a:ext uri="{FF2B5EF4-FFF2-40B4-BE49-F238E27FC236}">
                        <a16:creationId xmlns:a16="http://schemas.microsoft.com/office/drawing/2014/main" id="{D41595F8-1295-479D-623E-959D322AC4E3}"/>
                      </a:ext>
                    </a:extLst>
                  </p:cNvPr>
                  <p:cNvSpPr/>
                  <p:nvPr/>
                </p:nvSpPr>
                <p:spPr>
                  <a:xfrm>
                    <a:off x="2831357" y="4156174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17" name="Oval 4416">
                    <a:extLst>
                      <a:ext uri="{FF2B5EF4-FFF2-40B4-BE49-F238E27FC236}">
                        <a16:creationId xmlns:a16="http://schemas.microsoft.com/office/drawing/2014/main" id="{78737BDB-5BF8-BD05-6170-F60364E9302E}"/>
                      </a:ext>
                    </a:extLst>
                  </p:cNvPr>
                  <p:cNvSpPr/>
                  <p:nvPr/>
                </p:nvSpPr>
                <p:spPr>
                  <a:xfrm>
                    <a:off x="848752" y="5908149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18" name="Oval 4417">
                    <a:extLst>
                      <a:ext uri="{FF2B5EF4-FFF2-40B4-BE49-F238E27FC236}">
                        <a16:creationId xmlns:a16="http://schemas.microsoft.com/office/drawing/2014/main" id="{B45D33D6-F59E-1051-B26E-464ABA3B6373}"/>
                      </a:ext>
                    </a:extLst>
                  </p:cNvPr>
                  <p:cNvSpPr/>
                  <p:nvPr/>
                </p:nvSpPr>
                <p:spPr>
                  <a:xfrm>
                    <a:off x="1657222" y="5969007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19" name="Oval 4418">
                    <a:extLst>
                      <a:ext uri="{FF2B5EF4-FFF2-40B4-BE49-F238E27FC236}">
                        <a16:creationId xmlns:a16="http://schemas.microsoft.com/office/drawing/2014/main" id="{04F19E42-3154-5277-D2E9-192B85DD7CD8}"/>
                      </a:ext>
                    </a:extLst>
                  </p:cNvPr>
                  <p:cNvSpPr/>
                  <p:nvPr/>
                </p:nvSpPr>
                <p:spPr>
                  <a:xfrm>
                    <a:off x="1490421" y="5987557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20" name="Oval 4419">
                    <a:extLst>
                      <a:ext uri="{FF2B5EF4-FFF2-40B4-BE49-F238E27FC236}">
                        <a16:creationId xmlns:a16="http://schemas.microsoft.com/office/drawing/2014/main" id="{19EE79FC-57B8-A306-8B4B-7621479B6524}"/>
                      </a:ext>
                    </a:extLst>
                  </p:cNvPr>
                  <p:cNvSpPr/>
                  <p:nvPr/>
                </p:nvSpPr>
                <p:spPr>
                  <a:xfrm>
                    <a:off x="1110621" y="5822637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21" name="Oval 4420">
                    <a:extLst>
                      <a:ext uri="{FF2B5EF4-FFF2-40B4-BE49-F238E27FC236}">
                        <a16:creationId xmlns:a16="http://schemas.microsoft.com/office/drawing/2014/main" id="{0902704B-85A8-3DC1-057A-0B3DF7769B03}"/>
                      </a:ext>
                    </a:extLst>
                  </p:cNvPr>
                  <p:cNvSpPr/>
                  <p:nvPr/>
                </p:nvSpPr>
                <p:spPr>
                  <a:xfrm>
                    <a:off x="690279" y="5888891"/>
                    <a:ext cx="43283" cy="30083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22" name="Oval 4421">
                    <a:extLst>
                      <a:ext uri="{FF2B5EF4-FFF2-40B4-BE49-F238E27FC236}">
                        <a16:creationId xmlns:a16="http://schemas.microsoft.com/office/drawing/2014/main" id="{C0062351-C748-4C08-0150-3C1D93BCECE8}"/>
                      </a:ext>
                    </a:extLst>
                  </p:cNvPr>
                  <p:cNvSpPr/>
                  <p:nvPr/>
                </p:nvSpPr>
                <p:spPr>
                  <a:xfrm>
                    <a:off x="1694321" y="5831346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23" name="Oval 4422">
                    <a:extLst>
                      <a:ext uri="{FF2B5EF4-FFF2-40B4-BE49-F238E27FC236}">
                        <a16:creationId xmlns:a16="http://schemas.microsoft.com/office/drawing/2014/main" id="{A0F2BC3E-C928-B19F-487A-B808F263E7E5}"/>
                      </a:ext>
                    </a:extLst>
                  </p:cNvPr>
                  <p:cNvSpPr/>
                  <p:nvPr/>
                </p:nvSpPr>
                <p:spPr>
                  <a:xfrm flipH="1">
                    <a:off x="1298588" y="5885964"/>
                    <a:ext cx="61874" cy="30083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24" name="Oval 4423">
                    <a:extLst>
                      <a:ext uri="{FF2B5EF4-FFF2-40B4-BE49-F238E27FC236}">
                        <a16:creationId xmlns:a16="http://schemas.microsoft.com/office/drawing/2014/main" id="{33D10778-7FCF-F530-A928-8E0C0F96B92F}"/>
                      </a:ext>
                    </a:extLst>
                  </p:cNvPr>
                  <p:cNvSpPr/>
                  <p:nvPr/>
                </p:nvSpPr>
                <p:spPr>
                  <a:xfrm>
                    <a:off x="2330231" y="5905687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25" name="Oval 4424">
                    <a:extLst>
                      <a:ext uri="{FF2B5EF4-FFF2-40B4-BE49-F238E27FC236}">
                        <a16:creationId xmlns:a16="http://schemas.microsoft.com/office/drawing/2014/main" id="{9D9A3D56-3527-255D-A859-E37673187A66}"/>
                      </a:ext>
                    </a:extLst>
                  </p:cNvPr>
                  <p:cNvSpPr/>
                  <p:nvPr/>
                </p:nvSpPr>
                <p:spPr>
                  <a:xfrm rot="1340109">
                    <a:off x="1872420" y="5881243"/>
                    <a:ext cx="31131" cy="52148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26" name="Rectangle 4425">
                    <a:extLst>
                      <a:ext uri="{FF2B5EF4-FFF2-40B4-BE49-F238E27FC236}">
                        <a16:creationId xmlns:a16="http://schemas.microsoft.com/office/drawing/2014/main" id="{0A49DA02-F9E2-90C5-17B6-D9572DAD4EA1}"/>
                      </a:ext>
                    </a:extLst>
                  </p:cNvPr>
                  <p:cNvSpPr/>
                  <p:nvPr/>
                </p:nvSpPr>
                <p:spPr>
                  <a:xfrm>
                    <a:off x="1570003" y="4380637"/>
                    <a:ext cx="68746" cy="186909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27" name="Rectangle 4426">
                    <a:extLst>
                      <a:ext uri="{FF2B5EF4-FFF2-40B4-BE49-F238E27FC236}">
                        <a16:creationId xmlns:a16="http://schemas.microsoft.com/office/drawing/2014/main" id="{0BCC6543-B25E-B8B5-75D0-B5FF13B8DA01}"/>
                      </a:ext>
                    </a:extLst>
                  </p:cNvPr>
                  <p:cNvSpPr/>
                  <p:nvPr/>
                </p:nvSpPr>
                <p:spPr>
                  <a:xfrm>
                    <a:off x="2997036" y="4167665"/>
                    <a:ext cx="211195" cy="6171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28" name="Rectangle 4427">
                    <a:extLst>
                      <a:ext uri="{FF2B5EF4-FFF2-40B4-BE49-F238E27FC236}">
                        <a16:creationId xmlns:a16="http://schemas.microsoft.com/office/drawing/2014/main" id="{79C2DF81-2321-A571-BA78-7B9682FD03B4}"/>
                      </a:ext>
                    </a:extLst>
                  </p:cNvPr>
                  <p:cNvSpPr/>
                  <p:nvPr/>
                </p:nvSpPr>
                <p:spPr>
                  <a:xfrm>
                    <a:off x="1201893" y="5311362"/>
                    <a:ext cx="211195" cy="66363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29" name="Rectangle 4428">
                    <a:extLst>
                      <a:ext uri="{FF2B5EF4-FFF2-40B4-BE49-F238E27FC236}">
                        <a16:creationId xmlns:a16="http://schemas.microsoft.com/office/drawing/2014/main" id="{8573B4CE-231F-DF4B-98FF-EE4B9394734F}"/>
                      </a:ext>
                    </a:extLst>
                  </p:cNvPr>
                  <p:cNvSpPr/>
                  <p:nvPr/>
                </p:nvSpPr>
                <p:spPr>
                  <a:xfrm>
                    <a:off x="602766" y="4743990"/>
                    <a:ext cx="211195" cy="64497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30" name="Rectangle 4429">
                    <a:extLst>
                      <a:ext uri="{FF2B5EF4-FFF2-40B4-BE49-F238E27FC236}">
                        <a16:creationId xmlns:a16="http://schemas.microsoft.com/office/drawing/2014/main" id="{B1BE9983-870C-5467-8409-A07FA6429B29}"/>
                      </a:ext>
                    </a:extLst>
                  </p:cNvPr>
                  <p:cNvSpPr/>
                  <p:nvPr/>
                </p:nvSpPr>
                <p:spPr>
                  <a:xfrm>
                    <a:off x="1798955" y="4747800"/>
                    <a:ext cx="211195" cy="54676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31" name="Rectangle 4430">
                    <a:extLst>
                      <a:ext uri="{FF2B5EF4-FFF2-40B4-BE49-F238E27FC236}">
                        <a16:creationId xmlns:a16="http://schemas.microsoft.com/office/drawing/2014/main" id="{43FF8637-5281-D282-4653-279458642AAF}"/>
                      </a:ext>
                    </a:extLst>
                  </p:cNvPr>
                  <p:cNvSpPr/>
                  <p:nvPr/>
                </p:nvSpPr>
                <p:spPr>
                  <a:xfrm>
                    <a:off x="2997035" y="5872702"/>
                    <a:ext cx="211195" cy="6123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32" name="Rectangle 4431">
                    <a:extLst>
                      <a:ext uri="{FF2B5EF4-FFF2-40B4-BE49-F238E27FC236}">
                        <a16:creationId xmlns:a16="http://schemas.microsoft.com/office/drawing/2014/main" id="{175C82F4-D095-5ED8-5DCD-B37E3D6F8F66}"/>
                      </a:ext>
                    </a:extLst>
                  </p:cNvPr>
                  <p:cNvSpPr/>
                  <p:nvPr/>
                </p:nvSpPr>
                <p:spPr>
                  <a:xfrm>
                    <a:off x="2405039" y="5876512"/>
                    <a:ext cx="211195" cy="56672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33" name="Rectangle 4432">
                    <a:extLst>
                      <a:ext uri="{FF2B5EF4-FFF2-40B4-BE49-F238E27FC236}">
                        <a16:creationId xmlns:a16="http://schemas.microsoft.com/office/drawing/2014/main" id="{66331F2D-FF81-D93B-6290-71338D625277}"/>
                      </a:ext>
                    </a:extLst>
                  </p:cNvPr>
                  <p:cNvSpPr/>
                  <p:nvPr/>
                </p:nvSpPr>
                <p:spPr>
                  <a:xfrm>
                    <a:off x="2999556" y="5310831"/>
                    <a:ext cx="211195" cy="66529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34" name="Rectangle 4433">
                    <a:extLst>
                      <a:ext uri="{FF2B5EF4-FFF2-40B4-BE49-F238E27FC236}">
                        <a16:creationId xmlns:a16="http://schemas.microsoft.com/office/drawing/2014/main" id="{8093F375-D524-9AD1-9279-206367694158}"/>
                      </a:ext>
                    </a:extLst>
                  </p:cNvPr>
                  <p:cNvSpPr/>
                  <p:nvPr/>
                </p:nvSpPr>
                <p:spPr>
                  <a:xfrm>
                    <a:off x="2772685" y="4958435"/>
                    <a:ext cx="58031" cy="186909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35" name="Rectangle 4434">
                    <a:extLst>
                      <a:ext uri="{FF2B5EF4-FFF2-40B4-BE49-F238E27FC236}">
                        <a16:creationId xmlns:a16="http://schemas.microsoft.com/office/drawing/2014/main" id="{FEA03AF6-E36B-7374-1396-E1F652BB362A}"/>
                      </a:ext>
                    </a:extLst>
                  </p:cNvPr>
                  <p:cNvSpPr/>
                  <p:nvPr/>
                </p:nvSpPr>
                <p:spPr>
                  <a:xfrm>
                    <a:off x="2768690" y="5519087"/>
                    <a:ext cx="63214" cy="186909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36" name="Rectangle 4435">
                    <a:extLst>
                      <a:ext uri="{FF2B5EF4-FFF2-40B4-BE49-F238E27FC236}">
                        <a16:creationId xmlns:a16="http://schemas.microsoft.com/office/drawing/2014/main" id="{C0523233-5F9D-37B6-E30D-BFD50478EDE7}"/>
                      </a:ext>
                    </a:extLst>
                  </p:cNvPr>
                  <p:cNvSpPr/>
                  <p:nvPr/>
                </p:nvSpPr>
                <p:spPr>
                  <a:xfrm>
                    <a:off x="2771979" y="4387899"/>
                    <a:ext cx="58031" cy="186909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37" name="Rectangle 4436">
                    <a:extLst>
                      <a:ext uri="{FF2B5EF4-FFF2-40B4-BE49-F238E27FC236}">
                        <a16:creationId xmlns:a16="http://schemas.microsoft.com/office/drawing/2014/main" id="{2899F65B-1A77-4398-A74B-3009635949C2}"/>
                      </a:ext>
                    </a:extLst>
                  </p:cNvPr>
                  <p:cNvSpPr/>
                  <p:nvPr/>
                </p:nvSpPr>
                <p:spPr>
                  <a:xfrm>
                    <a:off x="975889" y="4380637"/>
                    <a:ext cx="58031" cy="186909"/>
                  </a:xfrm>
                  <a:prstGeom prst="rect">
                    <a:avLst/>
                  </a:prstGeom>
                  <a:solidFill>
                    <a:srgbClr val="035A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38" name="Oval 4437">
                    <a:extLst>
                      <a:ext uri="{FF2B5EF4-FFF2-40B4-BE49-F238E27FC236}">
                        <a16:creationId xmlns:a16="http://schemas.microsoft.com/office/drawing/2014/main" id="{7BDE3F7D-F055-8F06-7521-6EC65C9A3959}"/>
                      </a:ext>
                    </a:extLst>
                  </p:cNvPr>
                  <p:cNvSpPr/>
                  <p:nvPr/>
                </p:nvSpPr>
                <p:spPr>
                  <a:xfrm>
                    <a:off x="2719441" y="5785864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39" name="Oval 4438">
                    <a:extLst>
                      <a:ext uri="{FF2B5EF4-FFF2-40B4-BE49-F238E27FC236}">
                        <a16:creationId xmlns:a16="http://schemas.microsoft.com/office/drawing/2014/main" id="{155F149F-08C2-DA43-CC7E-0DF1E756BA46}"/>
                      </a:ext>
                    </a:extLst>
                  </p:cNvPr>
                  <p:cNvSpPr/>
                  <p:nvPr/>
                </p:nvSpPr>
                <p:spPr>
                  <a:xfrm>
                    <a:off x="2873499" y="5779164"/>
                    <a:ext cx="49694" cy="47781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4800" name="Group 4799">
                  <a:extLst>
                    <a:ext uri="{FF2B5EF4-FFF2-40B4-BE49-F238E27FC236}">
                      <a16:creationId xmlns:a16="http://schemas.microsoft.com/office/drawing/2014/main" id="{8411F6A7-D89D-8CAD-69C0-6E5E365B8429}"/>
                    </a:ext>
                  </a:extLst>
                </p:cNvPr>
                <p:cNvGrpSpPr/>
                <p:nvPr/>
              </p:nvGrpSpPr>
              <p:grpSpPr>
                <a:xfrm>
                  <a:off x="7606444" y="4303500"/>
                  <a:ext cx="2229590" cy="2013058"/>
                  <a:chOff x="7606444" y="4303500"/>
                  <a:chExt cx="2229590" cy="2013058"/>
                </a:xfrm>
              </p:grpSpPr>
              <p:sp>
                <p:nvSpPr>
                  <p:cNvPr id="4801" name="Oval 4800">
                    <a:extLst>
                      <a:ext uri="{FF2B5EF4-FFF2-40B4-BE49-F238E27FC236}">
                        <a16:creationId xmlns:a16="http://schemas.microsoft.com/office/drawing/2014/main" id="{F9A265B6-6332-FDF9-2B79-1BC9B54498E7}"/>
                      </a:ext>
                    </a:extLst>
                  </p:cNvPr>
                  <p:cNvSpPr/>
                  <p:nvPr/>
                </p:nvSpPr>
                <p:spPr>
                  <a:xfrm>
                    <a:off x="8201521" y="4417927"/>
                    <a:ext cx="31131" cy="30083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02" name="Oval 4801">
                    <a:extLst>
                      <a:ext uri="{FF2B5EF4-FFF2-40B4-BE49-F238E27FC236}">
                        <a16:creationId xmlns:a16="http://schemas.microsoft.com/office/drawing/2014/main" id="{24812667-14C1-2DB0-0BD6-D121FCD7560C}"/>
                      </a:ext>
                    </a:extLst>
                  </p:cNvPr>
                  <p:cNvSpPr/>
                  <p:nvPr/>
                </p:nvSpPr>
                <p:spPr>
                  <a:xfrm>
                    <a:off x="8357586" y="4501003"/>
                    <a:ext cx="31131" cy="30083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03" name="Oval 4802">
                    <a:extLst>
                      <a:ext uri="{FF2B5EF4-FFF2-40B4-BE49-F238E27FC236}">
                        <a16:creationId xmlns:a16="http://schemas.microsoft.com/office/drawing/2014/main" id="{CA0C6973-C82A-9C0E-6E28-866DB88F238B}"/>
                      </a:ext>
                    </a:extLst>
                  </p:cNvPr>
                  <p:cNvSpPr/>
                  <p:nvPr/>
                </p:nvSpPr>
                <p:spPr>
                  <a:xfrm>
                    <a:off x="8373151" y="4303500"/>
                    <a:ext cx="31131" cy="30083"/>
                  </a:xfrm>
                  <a:prstGeom prst="ellipse">
                    <a:avLst/>
                  </a:prstGeom>
                  <a:solidFill>
                    <a:srgbClr val="02B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04" name="Rectangle: Rounded Corners 4803">
                    <a:extLst>
                      <a:ext uri="{FF2B5EF4-FFF2-40B4-BE49-F238E27FC236}">
                        <a16:creationId xmlns:a16="http://schemas.microsoft.com/office/drawing/2014/main" id="{46915EF1-B0C4-7A9A-F0B6-ADD2B441E619}"/>
                      </a:ext>
                    </a:extLst>
                  </p:cNvPr>
                  <p:cNvSpPr/>
                  <p:nvPr/>
                </p:nvSpPr>
                <p:spPr>
                  <a:xfrm rot="18412881">
                    <a:off x="9527935" y="5931154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05" name="Rectangle: Rounded Corners 4804">
                    <a:extLst>
                      <a:ext uri="{FF2B5EF4-FFF2-40B4-BE49-F238E27FC236}">
                        <a16:creationId xmlns:a16="http://schemas.microsoft.com/office/drawing/2014/main" id="{EB9841BB-93EA-2933-C843-509DAE03D792}"/>
                      </a:ext>
                    </a:extLst>
                  </p:cNvPr>
                  <p:cNvSpPr/>
                  <p:nvPr/>
                </p:nvSpPr>
                <p:spPr>
                  <a:xfrm rot="18412881">
                    <a:off x="9799584" y="5606502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06" name="Cloud 4805">
                    <a:extLst>
                      <a:ext uri="{FF2B5EF4-FFF2-40B4-BE49-F238E27FC236}">
                        <a16:creationId xmlns:a16="http://schemas.microsoft.com/office/drawing/2014/main" id="{0C7D78B3-84A3-6F6B-1833-0BD28C8F188F}"/>
                      </a:ext>
                    </a:extLst>
                  </p:cNvPr>
                  <p:cNvSpPr/>
                  <p:nvPr/>
                </p:nvSpPr>
                <p:spPr>
                  <a:xfrm>
                    <a:off x="9427072" y="6270839"/>
                    <a:ext cx="195652" cy="45719"/>
                  </a:xfrm>
                  <a:prstGeom prst="cloud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07" name="Cloud 4806">
                    <a:extLst>
                      <a:ext uri="{FF2B5EF4-FFF2-40B4-BE49-F238E27FC236}">
                        <a16:creationId xmlns:a16="http://schemas.microsoft.com/office/drawing/2014/main" id="{51EC887F-5732-10EC-1410-6780952592E7}"/>
                      </a:ext>
                    </a:extLst>
                  </p:cNvPr>
                  <p:cNvSpPr/>
                  <p:nvPr/>
                </p:nvSpPr>
                <p:spPr>
                  <a:xfrm>
                    <a:off x="7632027" y="6270838"/>
                    <a:ext cx="195652" cy="45719"/>
                  </a:xfrm>
                  <a:prstGeom prst="cloud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12" name="Rectangle: Rounded Corners 4811">
                    <a:extLst>
                      <a:ext uri="{FF2B5EF4-FFF2-40B4-BE49-F238E27FC236}">
                        <a16:creationId xmlns:a16="http://schemas.microsoft.com/office/drawing/2014/main" id="{A66B938E-0E86-AB41-BC2B-E90A70A37AC1}"/>
                      </a:ext>
                    </a:extLst>
                  </p:cNvPr>
                  <p:cNvSpPr/>
                  <p:nvPr/>
                </p:nvSpPr>
                <p:spPr>
                  <a:xfrm rot="18412881">
                    <a:off x="9623151" y="5517563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29" name="Rectangle: Rounded Corners 4828">
                    <a:extLst>
                      <a:ext uri="{FF2B5EF4-FFF2-40B4-BE49-F238E27FC236}">
                        <a16:creationId xmlns:a16="http://schemas.microsoft.com/office/drawing/2014/main" id="{7D60DA2D-F9EA-14C4-359B-47AE61E86ECC}"/>
                      </a:ext>
                    </a:extLst>
                  </p:cNvPr>
                  <p:cNvSpPr/>
                  <p:nvPr/>
                </p:nvSpPr>
                <p:spPr>
                  <a:xfrm rot="18412881">
                    <a:off x="9379417" y="5068261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46" name="Rectangle: Rounded Corners 4845">
                    <a:extLst>
                      <a:ext uri="{FF2B5EF4-FFF2-40B4-BE49-F238E27FC236}">
                        <a16:creationId xmlns:a16="http://schemas.microsoft.com/office/drawing/2014/main" id="{61ED3623-8C13-C6FC-763B-5E3A985B8093}"/>
                      </a:ext>
                    </a:extLst>
                  </p:cNvPr>
                  <p:cNvSpPr/>
                  <p:nvPr/>
                </p:nvSpPr>
                <p:spPr>
                  <a:xfrm rot="18412881">
                    <a:off x="8242250" y="5120685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47" name="Rectangle: Rounded Corners 4846">
                    <a:extLst>
                      <a:ext uri="{FF2B5EF4-FFF2-40B4-BE49-F238E27FC236}">
                        <a16:creationId xmlns:a16="http://schemas.microsoft.com/office/drawing/2014/main" id="{4A1EE4F2-39BB-EABE-B2EF-D3229E8BEB80}"/>
                      </a:ext>
                    </a:extLst>
                  </p:cNvPr>
                  <p:cNvSpPr/>
                  <p:nvPr/>
                </p:nvSpPr>
                <p:spPr>
                  <a:xfrm rot="18412881">
                    <a:off x="8407317" y="4912047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48" name="Rectangle: Rounded Corners 4847">
                    <a:extLst>
                      <a:ext uri="{FF2B5EF4-FFF2-40B4-BE49-F238E27FC236}">
                        <a16:creationId xmlns:a16="http://schemas.microsoft.com/office/drawing/2014/main" id="{CC3BAFB5-B218-1D0E-C78F-85B772774241}"/>
                      </a:ext>
                    </a:extLst>
                  </p:cNvPr>
                  <p:cNvSpPr/>
                  <p:nvPr/>
                </p:nvSpPr>
                <p:spPr>
                  <a:xfrm rot="18412881">
                    <a:off x="9527934" y="5476517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49" name="Rectangle: Rounded Corners 4848">
                    <a:extLst>
                      <a:ext uri="{FF2B5EF4-FFF2-40B4-BE49-F238E27FC236}">
                        <a16:creationId xmlns:a16="http://schemas.microsoft.com/office/drawing/2014/main" id="{52DE2E58-5BD2-6A90-CF09-62A0D2D56D7F}"/>
                      </a:ext>
                    </a:extLst>
                  </p:cNvPr>
                  <p:cNvSpPr/>
                  <p:nvPr/>
                </p:nvSpPr>
                <p:spPr>
                  <a:xfrm rot="12798494">
                    <a:off x="9610095" y="5643744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52" name="Rectangle: Rounded Corners 4851">
                    <a:extLst>
                      <a:ext uri="{FF2B5EF4-FFF2-40B4-BE49-F238E27FC236}">
                        <a16:creationId xmlns:a16="http://schemas.microsoft.com/office/drawing/2014/main" id="{9F333CC8-16B5-B057-D5DF-4D464C0D6CA4}"/>
                      </a:ext>
                    </a:extLst>
                  </p:cNvPr>
                  <p:cNvSpPr/>
                  <p:nvPr/>
                </p:nvSpPr>
                <p:spPr>
                  <a:xfrm rot="12603424">
                    <a:off x="7815050" y="4957586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54" name="Rectangle: Rounded Corners 4853">
                    <a:extLst>
                      <a:ext uri="{FF2B5EF4-FFF2-40B4-BE49-F238E27FC236}">
                        <a16:creationId xmlns:a16="http://schemas.microsoft.com/office/drawing/2014/main" id="{815AEB67-E48F-9114-1644-66A51D1675E7}"/>
                      </a:ext>
                    </a:extLst>
                  </p:cNvPr>
                  <p:cNvSpPr/>
                  <p:nvPr/>
                </p:nvSpPr>
                <p:spPr>
                  <a:xfrm rot="18263728">
                    <a:off x="7603924" y="4994887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55" name="Rectangle: Rounded Corners 4854">
                    <a:extLst>
                      <a:ext uri="{FF2B5EF4-FFF2-40B4-BE49-F238E27FC236}">
                        <a16:creationId xmlns:a16="http://schemas.microsoft.com/office/drawing/2014/main" id="{5D618FFA-D3F7-5284-1F25-564064C9F268}"/>
                      </a:ext>
                    </a:extLst>
                  </p:cNvPr>
                  <p:cNvSpPr/>
                  <p:nvPr/>
                </p:nvSpPr>
                <p:spPr>
                  <a:xfrm rot="12603424">
                    <a:off x="9661068" y="4972662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57" name="Rectangle: Rounded Corners 4856">
                    <a:extLst>
                      <a:ext uri="{FF2B5EF4-FFF2-40B4-BE49-F238E27FC236}">
                        <a16:creationId xmlns:a16="http://schemas.microsoft.com/office/drawing/2014/main" id="{BCAEC42A-E8A4-0B44-8B0B-189B4DE5C3BC}"/>
                      </a:ext>
                    </a:extLst>
                  </p:cNvPr>
                  <p:cNvSpPr/>
                  <p:nvPr/>
                </p:nvSpPr>
                <p:spPr>
                  <a:xfrm rot="3242978" flipH="1">
                    <a:off x="8259087" y="4474219"/>
                    <a:ext cx="22914" cy="58979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58" name="Rectangle: Rounded Corners 4857">
                    <a:extLst>
                      <a:ext uri="{FF2B5EF4-FFF2-40B4-BE49-F238E27FC236}">
                        <a16:creationId xmlns:a16="http://schemas.microsoft.com/office/drawing/2014/main" id="{A1BF4951-ABE0-FDBE-6619-85A82672E5B1}"/>
                      </a:ext>
                    </a:extLst>
                  </p:cNvPr>
                  <p:cNvSpPr/>
                  <p:nvPr/>
                </p:nvSpPr>
                <p:spPr>
                  <a:xfrm rot="5759045" flipH="1">
                    <a:off x="9482918" y="4572201"/>
                    <a:ext cx="22914" cy="58979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59" name="Rectangle: Rounded Corners 4858">
                    <a:extLst>
                      <a:ext uri="{FF2B5EF4-FFF2-40B4-BE49-F238E27FC236}">
                        <a16:creationId xmlns:a16="http://schemas.microsoft.com/office/drawing/2014/main" id="{593A5EC5-CC09-C332-8FC9-282E0632491B}"/>
                      </a:ext>
                    </a:extLst>
                  </p:cNvPr>
                  <p:cNvSpPr/>
                  <p:nvPr/>
                </p:nvSpPr>
                <p:spPr>
                  <a:xfrm rot="18412881">
                    <a:off x="9813297" y="4438400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60" name="Rectangle: Rounded Corners 4859">
                    <a:extLst>
                      <a:ext uri="{FF2B5EF4-FFF2-40B4-BE49-F238E27FC236}">
                        <a16:creationId xmlns:a16="http://schemas.microsoft.com/office/drawing/2014/main" id="{F12043F3-4097-098C-98D5-E24012D73818}"/>
                      </a:ext>
                    </a:extLst>
                  </p:cNvPr>
                  <p:cNvSpPr/>
                  <p:nvPr/>
                </p:nvSpPr>
                <p:spPr>
                  <a:xfrm rot="18412881">
                    <a:off x="7990980" y="4441423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61" name="Rectangle: Rounded Corners 4860">
                    <a:extLst>
                      <a:ext uri="{FF2B5EF4-FFF2-40B4-BE49-F238E27FC236}">
                        <a16:creationId xmlns:a16="http://schemas.microsoft.com/office/drawing/2014/main" id="{AC051690-E1E2-B197-142C-23ECC7BA687A}"/>
                      </a:ext>
                    </a:extLst>
                  </p:cNvPr>
                  <p:cNvSpPr/>
                  <p:nvPr/>
                </p:nvSpPr>
                <p:spPr>
                  <a:xfrm rot="18412881">
                    <a:off x="7619398" y="4358470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62" name="Rectangle: Rounded Corners 4861">
                    <a:extLst>
                      <a:ext uri="{FF2B5EF4-FFF2-40B4-BE49-F238E27FC236}">
                        <a16:creationId xmlns:a16="http://schemas.microsoft.com/office/drawing/2014/main" id="{562E888E-DD32-5F5B-D07C-CF914A696F41}"/>
                      </a:ext>
                    </a:extLst>
                  </p:cNvPr>
                  <p:cNvSpPr/>
                  <p:nvPr/>
                </p:nvSpPr>
                <p:spPr>
                  <a:xfrm rot="18412881">
                    <a:off x="7771798" y="4510870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63" name="Rectangle: Rounded Corners 4862">
                    <a:extLst>
                      <a:ext uri="{FF2B5EF4-FFF2-40B4-BE49-F238E27FC236}">
                        <a16:creationId xmlns:a16="http://schemas.microsoft.com/office/drawing/2014/main" id="{45F863AE-2763-7227-8074-4A6CB5180037}"/>
                      </a:ext>
                    </a:extLst>
                  </p:cNvPr>
                  <p:cNvSpPr/>
                  <p:nvPr/>
                </p:nvSpPr>
                <p:spPr>
                  <a:xfrm rot="18412881">
                    <a:off x="8427117" y="4391651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64" name="Rectangle: Rounded Corners 4863">
                    <a:extLst>
                      <a:ext uri="{FF2B5EF4-FFF2-40B4-BE49-F238E27FC236}">
                        <a16:creationId xmlns:a16="http://schemas.microsoft.com/office/drawing/2014/main" id="{9F57C1FA-67FC-7009-A500-FAA469FE656B}"/>
                      </a:ext>
                    </a:extLst>
                  </p:cNvPr>
                  <p:cNvSpPr/>
                  <p:nvPr/>
                </p:nvSpPr>
                <p:spPr>
                  <a:xfrm rot="18412881">
                    <a:off x="8235688" y="4928168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65" name="Rectangle: Rounded Corners 4864">
                    <a:extLst>
                      <a:ext uri="{FF2B5EF4-FFF2-40B4-BE49-F238E27FC236}">
                        <a16:creationId xmlns:a16="http://schemas.microsoft.com/office/drawing/2014/main" id="{456BCA71-32B0-AEC8-554C-E816740B9156}"/>
                      </a:ext>
                    </a:extLst>
                  </p:cNvPr>
                  <p:cNvSpPr/>
                  <p:nvPr/>
                </p:nvSpPr>
                <p:spPr>
                  <a:xfrm rot="18412881">
                    <a:off x="9419110" y="5660259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66" name="Rectangle: Rounded Corners 4865">
                    <a:extLst>
                      <a:ext uri="{FF2B5EF4-FFF2-40B4-BE49-F238E27FC236}">
                        <a16:creationId xmlns:a16="http://schemas.microsoft.com/office/drawing/2014/main" id="{23BBFEF6-B1AC-BE25-6054-DF02FFC16163}"/>
                      </a:ext>
                    </a:extLst>
                  </p:cNvPr>
                  <p:cNvSpPr/>
                  <p:nvPr/>
                </p:nvSpPr>
                <p:spPr>
                  <a:xfrm rot="18412881">
                    <a:off x="9209545" y="5587338"/>
                    <a:ext cx="25257" cy="20217"/>
                  </a:xfrm>
                  <a:prstGeom prst="roundRect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67" name="Cloud 4866">
                    <a:extLst>
                      <a:ext uri="{FF2B5EF4-FFF2-40B4-BE49-F238E27FC236}">
                        <a16:creationId xmlns:a16="http://schemas.microsoft.com/office/drawing/2014/main" id="{F9F553BC-E4DE-6938-BA15-469763E3B0D6}"/>
                      </a:ext>
                    </a:extLst>
                  </p:cNvPr>
                  <p:cNvSpPr/>
                  <p:nvPr/>
                </p:nvSpPr>
                <p:spPr>
                  <a:xfrm rot="853490">
                    <a:off x="7643388" y="4565621"/>
                    <a:ext cx="104310" cy="45719"/>
                  </a:xfrm>
                  <a:prstGeom prst="cloud">
                    <a:avLst/>
                  </a:prstGeom>
                  <a:solidFill>
                    <a:srgbClr val="F6C44F"/>
                  </a:solidFill>
                  <a:ln>
                    <a:solidFill>
                      <a:srgbClr val="F6C44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 noProof="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5421" name="Right Arrow 4949">
                <a:extLst>
                  <a:ext uri="{FF2B5EF4-FFF2-40B4-BE49-F238E27FC236}">
                    <a16:creationId xmlns:a16="http://schemas.microsoft.com/office/drawing/2014/main" id="{F7DD450A-3B1B-2428-5909-F71BE7634C8C}"/>
                  </a:ext>
                </a:extLst>
              </p:cNvPr>
              <p:cNvSpPr/>
              <p:nvPr/>
            </p:nvSpPr>
            <p:spPr>
              <a:xfrm rot="5400000">
                <a:off x="5069452" y="5174266"/>
                <a:ext cx="272205" cy="121886"/>
              </a:xfrm>
              <a:prstGeom prst="rightArrow">
                <a:avLst>
                  <a:gd name="adj1" fmla="val 37163"/>
                  <a:gd name="adj2" fmla="val 77651"/>
                </a:avLst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46" name="Right Arrow 4949">
                <a:extLst>
                  <a:ext uri="{FF2B5EF4-FFF2-40B4-BE49-F238E27FC236}">
                    <a16:creationId xmlns:a16="http://schemas.microsoft.com/office/drawing/2014/main" id="{7631B141-ADED-350C-9CA0-557093D539D1}"/>
                  </a:ext>
                </a:extLst>
              </p:cNvPr>
              <p:cNvSpPr/>
              <p:nvPr/>
            </p:nvSpPr>
            <p:spPr>
              <a:xfrm rot="16200000">
                <a:off x="3963631" y="2639826"/>
                <a:ext cx="246704" cy="121888"/>
              </a:xfrm>
              <a:prstGeom prst="rightArrow">
                <a:avLst>
                  <a:gd name="adj1" fmla="val 37163"/>
                  <a:gd name="adj2" fmla="val 77651"/>
                </a:avLst>
              </a:prstGeom>
              <a:solidFill>
                <a:srgbClr val="035A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noProof="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Right Arrow 4949">
              <a:extLst>
                <a:ext uri="{FF2B5EF4-FFF2-40B4-BE49-F238E27FC236}">
                  <a16:creationId xmlns:a16="http://schemas.microsoft.com/office/drawing/2014/main" id="{4D27AF4B-F2A4-3071-92E3-090DD594304D}"/>
                </a:ext>
              </a:extLst>
            </p:cNvPr>
            <p:cNvSpPr/>
            <p:nvPr/>
          </p:nvSpPr>
          <p:spPr>
            <a:xfrm rot="16200000">
              <a:off x="3077963" y="2177859"/>
              <a:ext cx="156269" cy="79765"/>
            </a:xfrm>
            <a:prstGeom prst="rightArrow">
              <a:avLst>
                <a:gd name="adj1" fmla="val 37163"/>
                <a:gd name="adj2" fmla="val 77651"/>
              </a:avLst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09" name="Right Arrow 4949">
              <a:extLst>
                <a:ext uri="{FF2B5EF4-FFF2-40B4-BE49-F238E27FC236}">
                  <a16:creationId xmlns:a16="http://schemas.microsoft.com/office/drawing/2014/main" id="{F54CF860-9CD2-73D7-18B4-E9F59E1BFFDA}"/>
                </a:ext>
              </a:extLst>
            </p:cNvPr>
            <p:cNvSpPr/>
            <p:nvPr/>
          </p:nvSpPr>
          <p:spPr>
            <a:xfrm rot="16200000">
              <a:off x="3077948" y="2566280"/>
              <a:ext cx="156269" cy="79765"/>
            </a:xfrm>
            <a:prstGeom prst="rightArrow">
              <a:avLst>
                <a:gd name="adj1" fmla="val 37163"/>
                <a:gd name="adj2" fmla="val 77651"/>
              </a:avLst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10" name="Right Arrow 4949">
              <a:extLst>
                <a:ext uri="{FF2B5EF4-FFF2-40B4-BE49-F238E27FC236}">
                  <a16:creationId xmlns:a16="http://schemas.microsoft.com/office/drawing/2014/main" id="{781D2514-C992-2E0C-C1F9-B3E67A511E0C}"/>
                </a:ext>
              </a:extLst>
            </p:cNvPr>
            <p:cNvSpPr/>
            <p:nvPr/>
          </p:nvSpPr>
          <p:spPr>
            <a:xfrm rot="16200000">
              <a:off x="3778105" y="1884318"/>
              <a:ext cx="156269" cy="79765"/>
            </a:xfrm>
            <a:prstGeom prst="rightArrow">
              <a:avLst>
                <a:gd name="adj1" fmla="val 37163"/>
                <a:gd name="adj2" fmla="val 77651"/>
              </a:avLst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11" name="Right Arrow 4949">
              <a:extLst>
                <a:ext uri="{FF2B5EF4-FFF2-40B4-BE49-F238E27FC236}">
                  <a16:creationId xmlns:a16="http://schemas.microsoft.com/office/drawing/2014/main" id="{82BF4F32-429A-6B2C-C6FF-01AE786D5F42}"/>
                </a:ext>
              </a:extLst>
            </p:cNvPr>
            <p:cNvSpPr/>
            <p:nvPr/>
          </p:nvSpPr>
          <p:spPr>
            <a:xfrm rot="5400000">
              <a:off x="3801099" y="3596713"/>
              <a:ext cx="172422" cy="79764"/>
            </a:xfrm>
            <a:prstGeom prst="rightArrow">
              <a:avLst>
                <a:gd name="adj1" fmla="val 37163"/>
                <a:gd name="adj2" fmla="val 77651"/>
              </a:avLst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12" name="Right Arrow 4949">
              <a:extLst>
                <a:ext uri="{FF2B5EF4-FFF2-40B4-BE49-F238E27FC236}">
                  <a16:creationId xmlns:a16="http://schemas.microsoft.com/office/drawing/2014/main" id="{3F617625-F8D1-D34E-6B01-47C8845FD0D0}"/>
                </a:ext>
              </a:extLst>
            </p:cNvPr>
            <p:cNvSpPr/>
            <p:nvPr/>
          </p:nvSpPr>
          <p:spPr>
            <a:xfrm rot="5400000">
              <a:off x="2341990" y="3744275"/>
              <a:ext cx="172422" cy="79764"/>
            </a:xfrm>
            <a:prstGeom prst="rightArrow">
              <a:avLst>
                <a:gd name="adj1" fmla="val 37163"/>
                <a:gd name="adj2" fmla="val 77651"/>
              </a:avLst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13" name="Right Arrow 4949">
              <a:extLst>
                <a:ext uri="{FF2B5EF4-FFF2-40B4-BE49-F238E27FC236}">
                  <a16:creationId xmlns:a16="http://schemas.microsoft.com/office/drawing/2014/main" id="{6FA925F0-7EDF-8E36-F901-FBE80EEAC750}"/>
                </a:ext>
              </a:extLst>
            </p:cNvPr>
            <p:cNvSpPr/>
            <p:nvPr/>
          </p:nvSpPr>
          <p:spPr>
            <a:xfrm rot="5400000">
              <a:off x="1595852" y="3864881"/>
              <a:ext cx="172422" cy="79764"/>
            </a:xfrm>
            <a:prstGeom prst="rightArrow">
              <a:avLst>
                <a:gd name="adj1" fmla="val 37163"/>
                <a:gd name="adj2" fmla="val 77651"/>
              </a:avLst>
            </a:prstGeom>
            <a:solidFill>
              <a:srgbClr val="035A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77" name="Star: 4 Points 5476">
              <a:extLst>
                <a:ext uri="{FF2B5EF4-FFF2-40B4-BE49-F238E27FC236}">
                  <a16:creationId xmlns:a16="http://schemas.microsoft.com/office/drawing/2014/main" id="{471A9960-6271-0FF6-BA12-35430406B1C4}"/>
                </a:ext>
              </a:extLst>
            </p:cNvPr>
            <p:cNvSpPr/>
            <p:nvPr/>
          </p:nvSpPr>
          <p:spPr>
            <a:xfrm rot="2984165">
              <a:off x="2206329" y="3049362"/>
              <a:ext cx="443742" cy="470227"/>
            </a:xfrm>
            <a:prstGeom prst="star4">
              <a:avLst>
                <a:gd name="adj" fmla="val 177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80" name="Plaque 5479">
              <a:extLst>
                <a:ext uri="{FF2B5EF4-FFF2-40B4-BE49-F238E27FC236}">
                  <a16:creationId xmlns:a16="http://schemas.microsoft.com/office/drawing/2014/main" id="{4D7D3F65-AF9D-C68C-1452-032DD3BE21DE}"/>
                </a:ext>
              </a:extLst>
            </p:cNvPr>
            <p:cNvSpPr/>
            <p:nvPr/>
          </p:nvSpPr>
          <p:spPr>
            <a:xfrm rot="19582622">
              <a:off x="1496635" y="3082741"/>
              <a:ext cx="421008" cy="417589"/>
            </a:xfrm>
            <a:prstGeom prst="plaque">
              <a:avLst>
                <a:gd name="adj" fmla="val 2855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83" name="Pentagon 5482">
              <a:extLst>
                <a:ext uri="{FF2B5EF4-FFF2-40B4-BE49-F238E27FC236}">
                  <a16:creationId xmlns:a16="http://schemas.microsoft.com/office/drawing/2014/main" id="{18298CCD-F87B-4CE8-E02E-7B3407DE87F1}"/>
                </a:ext>
              </a:extLst>
            </p:cNvPr>
            <p:cNvSpPr/>
            <p:nvPr/>
          </p:nvSpPr>
          <p:spPr>
            <a:xfrm rot="19860136">
              <a:off x="2935841" y="3068463"/>
              <a:ext cx="413786" cy="410707"/>
            </a:xfrm>
            <a:prstGeom prst="pentag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84" name="Star: 4 Points 5483">
              <a:extLst>
                <a:ext uri="{FF2B5EF4-FFF2-40B4-BE49-F238E27FC236}">
                  <a16:creationId xmlns:a16="http://schemas.microsoft.com/office/drawing/2014/main" id="{7C82161F-611A-D8E0-F65F-AC5D0AB2C6AC}"/>
                </a:ext>
              </a:extLst>
            </p:cNvPr>
            <p:cNvSpPr/>
            <p:nvPr/>
          </p:nvSpPr>
          <p:spPr>
            <a:xfrm rot="2984165">
              <a:off x="3670493" y="2328119"/>
              <a:ext cx="443742" cy="470227"/>
            </a:xfrm>
            <a:prstGeom prst="star4">
              <a:avLst>
                <a:gd name="adj" fmla="val 177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85" name="Rectangle: Rounded Corners 5484">
              <a:extLst>
                <a:ext uri="{FF2B5EF4-FFF2-40B4-BE49-F238E27FC236}">
                  <a16:creationId xmlns:a16="http://schemas.microsoft.com/office/drawing/2014/main" id="{7B9AD9E5-BCD1-DC45-B738-570ABB841092}"/>
                </a:ext>
              </a:extLst>
            </p:cNvPr>
            <p:cNvSpPr/>
            <p:nvPr/>
          </p:nvSpPr>
          <p:spPr>
            <a:xfrm rot="12603424">
              <a:off x="1511404" y="3319802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86" name="Rectangle: Rounded Corners 5485">
              <a:extLst>
                <a:ext uri="{FF2B5EF4-FFF2-40B4-BE49-F238E27FC236}">
                  <a16:creationId xmlns:a16="http://schemas.microsoft.com/office/drawing/2014/main" id="{500603BC-DC9B-D5B5-8A38-CBE4157A6D79}"/>
                </a:ext>
              </a:extLst>
            </p:cNvPr>
            <p:cNvSpPr/>
            <p:nvPr/>
          </p:nvSpPr>
          <p:spPr>
            <a:xfrm rot="12603424">
              <a:off x="1568009" y="3436270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87" name="Rectangle: Rounded Corners 5486">
              <a:extLst>
                <a:ext uri="{FF2B5EF4-FFF2-40B4-BE49-F238E27FC236}">
                  <a16:creationId xmlns:a16="http://schemas.microsoft.com/office/drawing/2014/main" id="{702B8E43-DD1B-676E-C35C-82B3F299F790}"/>
                </a:ext>
              </a:extLst>
            </p:cNvPr>
            <p:cNvSpPr/>
            <p:nvPr/>
          </p:nvSpPr>
          <p:spPr>
            <a:xfrm rot="12603424">
              <a:off x="1621504" y="3467632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88" name="Rectangle: Rounded Corners 5487">
              <a:extLst>
                <a:ext uri="{FF2B5EF4-FFF2-40B4-BE49-F238E27FC236}">
                  <a16:creationId xmlns:a16="http://schemas.microsoft.com/office/drawing/2014/main" id="{05CF839A-4910-3999-D483-19D81B2C90EF}"/>
                </a:ext>
              </a:extLst>
            </p:cNvPr>
            <p:cNvSpPr/>
            <p:nvPr/>
          </p:nvSpPr>
          <p:spPr>
            <a:xfrm rot="12603424">
              <a:off x="1590291" y="3467062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89" name="Rectangle: Rounded Corners 5488">
              <a:extLst>
                <a:ext uri="{FF2B5EF4-FFF2-40B4-BE49-F238E27FC236}">
                  <a16:creationId xmlns:a16="http://schemas.microsoft.com/office/drawing/2014/main" id="{38C6DF2B-AD82-E8AD-BB5B-97DAEDA0B339}"/>
                </a:ext>
              </a:extLst>
            </p:cNvPr>
            <p:cNvSpPr/>
            <p:nvPr/>
          </p:nvSpPr>
          <p:spPr>
            <a:xfrm rot="12603424">
              <a:off x="1646088" y="3481619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90" name="Rectangle: Rounded Corners 5489">
              <a:extLst>
                <a:ext uri="{FF2B5EF4-FFF2-40B4-BE49-F238E27FC236}">
                  <a16:creationId xmlns:a16="http://schemas.microsoft.com/office/drawing/2014/main" id="{02F158B9-8F4D-54E0-2315-CF87BED7B24F}"/>
                </a:ext>
              </a:extLst>
            </p:cNvPr>
            <p:cNvSpPr/>
            <p:nvPr/>
          </p:nvSpPr>
          <p:spPr>
            <a:xfrm rot="12603424">
              <a:off x="1883569" y="3328871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91" name="Rectangle: Rounded Corners 5490">
              <a:extLst>
                <a:ext uri="{FF2B5EF4-FFF2-40B4-BE49-F238E27FC236}">
                  <a16:creationId xmlns:a16="http://schemas.microsoft.com/office/drawing/2014/main" id="{47884738-F322-5EA3-0178-2E4B844227E1}"/>
                </a:ext>
              </a:extLst>
            </p:cNvPr>
            <p:cNvSpPr/>
            <p:nvPr/>
          </p:nvSpPr>
          <p:spPr>
            <a:xfrm rot="12603424">
              <a:off x="1491680" y="3346806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92" name="Rectangle: Rounded Corners 5491">
              <a:extLst>
                <a:ext uri="{FF2B5EF4-FFF2-40B4-BE49-F238E27FC236}">
                  <a16:creationId xmlns:a16="http://schemas.microsoft.com/office/drawing/2014/main" id="{C8D18C08-33A0-524F-FA4F-10AF56FC5FC3}"/>
                </a:ext>
              </a:extLst>
            </p:cNvPr>
            <p:cNvSpPr/>
            <p:nvPr/>
          </p:nvSpPr>
          <p:spPr>
            <a:xfrm rot="12603424">
              <a:off x="2256079" y="3404182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93" name="Rectangle: Rounded Corners 5492">
              <a:extLst>
                <a:ext uri="{FF2B5EF4-FFF2-40B4-BE49-F238E27FC236}">
                  <a16:creationId xmlns:a16="http://schemas.microsoft.com/office/drawing/2014/main" id="{98E65ED4-5E1D-A3C7-ECC1-6E34BB6B1B5C}"/>
                </a:ext>
              </a:extLst>
            </p:cNvPr>
            <p:cNvSpPr/>
            <p:nvPr/>
          </p:nvSpPr>
          <p:spPr>
            <a:xfrm rot="12603424">
              <a:off x="2542026" y="3429526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94" name="Rectangle: Rounded Corners 5493">
              <a:extLst>
                <a:ext uri="{FF2B5EF4-FFF2-40B4-BE49-F238E27FC236}">
                  <a16:creationId xmlns:a16="http://schemas.microsoft.com/office/drawing/2014/main" id="{93667D30-EE82-8B3B-4D6C-0158C3C3B7D0}"/>
                </a:ext>
              </a:extLst>
            </p:cNvPr>
            <p:cNvSpPr/>
            <p:nvPr/>
          </p:nvSpPr>
          <p:spPr>
            <a:xfrm rot="12603424">
              <a:off x="3099844" y="3481620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95" name="Rectangle: Rounded Corners 5494">
              <a:extLst>
                <a:ext uri="{FF2B5EF4-FFF2-40B4-BE49-F238E27FC236}">
                  <a16:creationId xmlns:a16="http://schemas.microsoft.com/office/drawing/2014/main" id="{36C5843A-6B58-5EE0-D772-73AEA44FFD09}"/>
                </a:ext>
              </a:extLst>
            </p:cNvPr>
            <p:cNvSpPr/>
            <p:nvPr/>
          </p:nvSpPr>
          <p:spPr>
            <a:xfrm rot="12603424">
              <a:off x="2947274" y="3346879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96" name="Rectangle: Rounded Corners 5495">
              <a:extLst>
                <a:ext uri="{FF2B5EF4-FFF2-40B4-BE49-F238E27FC236}">
                  <a16:creationId xmlns:a16="http://schemas.microsoft.com/office/drawing/2014/main" id="{1AB126DE-C904-DBCF-02C5-E2FA71C0A5E2}"/>
                </a:ext>
              </a:extLst>
            </p:cNvPr>
            <p:cNvSpPr/>
            <p:nvPr/>
          </p:nvSpPr>
          <p:spPr>
            <a:xfrm rot="12603424">
              <a:off x="3327941" y="3384343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97" name="Rectangle: Rounded Corners 5496">
              <a:extLst>
                <a:ext uri="{FF2B5EF4-FFF2-40B4-BE49-F238E27FC236}">
                  <a16:creationId xmlns:a16="http://schemas.microsoft.com/office/drawing/2014/main" id="{E09A72D2-0FCD-1CEB-E5B7-AB599F63A0D8}"/>
                </a:ext>
              </a:extLst>
            </p:cNvPr>
            <p:cNvSpPr/>
            <p:nvPr/>
          </p:nvSpPr>
          <p:spPr>
            <a:xfrm rot="12603424">
              <a:off x="3327940" y="3357339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98" name="Rectangle: Rounded Corners 5497">
              <a:extLst>
                <a:ext uri="{FF2B5EF4-FFF2-40B4-BE49-F238E27FC236}">
                  <a16:creationId xmlns:a16="http://schemas.microsoft.com/office/drawing/2014/main" id="{42973FDA-1B7F-A448-4E06-21CAAE0FEFA3}"/>
                </a:ext>
              </a:extLst>
            </p:cNvPr>
            <p:cNvSpPr/>
            <p:nvPr/>
          </p:nvSpPr>
          <p:spPr>
            <a:xfrm rot="12603424">
              <a:off x="3991515" y="2719050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499" name="Rectangle: Rounded Corners 5498">
              <a:extLst>
                <a:ext uri="{FF2B5EF4-FFF2-40B4-BE49-F238E27FC236}">
                  <a16:creationId xmlns:a16="http://schemas.microsoft.com/office/drawing/2014/main" id="{FCA94885-E1A5-3A6A-C9C2-135E4B7B1504}"/>
                </a:ext>
              </a:extLst>
            </p:cNvPr>
            <p:cNvSpPr/>
            <p:nvPr/>
          </p:nvSpPr>
          <p:spPr>
            <a:xfrm rot="12603424">
              <a:off x="2336238" y="3468191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500" name="Rectangle: Rounded Corners 5499">
              <a:extLst>
                <a:ext uri="{FF2B5EF4-FFF2-40B4-BE49-F238E27FC236}">
                  <a16:creationId xmlns:a16="http://schemas.microsoft.com/office/drawing/2014/main" id="{DD929A83-60F9-D0A7-58E6-10AC328BE62A}"/>
                </a:ext>
              </a:extLst>
            </p:cNvPr>
            <p:cNvSpPr/>
            <p:nvPr/>
          </p:nvSpPr>
          <p:spPr>
            <a:xfrm rot="12603424">
              <a:off x="3745639" y="2720114"/>
              <a:ext cx="30789" cy="25551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501" name="Pentagon 5500">
              <a:extLst>
                <a:ext uri="{FF2B5EF4-FFF2-40B4-BE49-F238E27FC236}">
                  <a16:creationId xmlns:a16="http://schemas.microsoft.com/office/drawing/2014/main" id="{399893A3-91DC-FA4E-C535-E45C623DB75A}"/>
                </a:ext>
              </a:extLst>
            </p:cNvPr>
            <p:cNvSpPr/>
            <p:nvPr/>
          </p:nvSpPr>
          <p:spPr>
            <a:xfrm rot="19860136">
              <a:off x="2293592" y="2469710"/>
              <a:ext cx="269215" cy="243769"/>
            </a:xfrm>
            <a:prstGeom prst="pentag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503" name="Rectangle: Rounded Corners 5502">
              <a:extLst>
                <a:ext uri="{FF2B5EF4-FFF2-40B4-BE49-F238E27FC236}">
                  <a16:creationId xmlns:a16="http://schemas.microsoft.com/office/drawing/2014/main" id="{AB600D4A-ED22-8C74-AB94-6E16703B02B6}"/>
                </a:ext>
              </a:extLst>
            </p:cNvPr>
            <p:cNvSpPr/>
            <p:nvPr/>
          </p:nvSpPr>
          <p:spPr>
            <a:xfrm rot="18412881">
              <a:off x="2589059" y="2651813"/>
              <a:ext cx="31920" cy="24645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672" name="Rectangle: Rounded Corners 4671">
              <a:extLst>
                <a:ext uri="{FF2B5EF4-FFF2-40B4-BE49-F238E27FC236}">
                  <a16:creationId xmlns:a16="http://schemas.microsoft.com/office/drawing/2014/main" id="{C4DE169D-5322-4EE2-70D6-2FD93D2E8588}"/>
                </a:ext>
              </a:extLst>
            </p:cNvPr>
            <p:cNvSpPr/>
            <p:nvPr/>
          </p:nvSpPr>
          <p:spPr>
            <a:xfrm rot="18412881">
              <a:off x="2568048" y="2692136"/>
              <a:ext cx="31920" cy="24645"/>
            </a:xfrm>
            <a:prstGeom prst="roundRect">
              <a:avLst/>
            </a:prstGeom>
            <a:solidFill>
              <a:srgbClr val="F6C44F"/>
            </a:solidFill>
            <a:ln>
              <a:solidFill>
                <a:srgbClr val="F6C4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noProof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74318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College Standard Fo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Arial_ICL_PowerPoint 16_9 template.potx" id="{0A6366DA-4143-4819-954D-649CAC6891CC}" vid="{00E466E9-FA83-448D-94BE-48FEA435C0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ICL PPT Theme</Template>
  <TotalTime>199</TotalTime>
  <Words>1425</Words>
  <Application>Microsoft Office PowerPoint</Application>
  <PresentationFormat>Widescreen</PresentationFormat>
  <Paragraphs>281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Wingdings</vt:lpstr>
      <vt:lpstr>Calibri</vt:lpstr>
      <vt:lpstr>Cambria Math</vt:lpstr>
      <vt:lpstr>Arial</vt:lpstr>
      <vt:lpstr>Aptos</vt:lpstr>
      <vt:lpstr>Courier New</vt:lpstr>
      <vt:lpstr>ICL PPT Theme</vt:lpstr>
      <vt:lpstr>Salt Precipitation Dynamics in Carbon Dioxide Storage: A Pore-Network Modelling Study</vt:lpstr>
      <vt:lpstr>Section 1. Introduction &amp; Motivation </vt:lpstr>
      <vt:lpstr>PowerPoint Presentation</vt:lpstr>
      <vt:lpstr>PowerPoint Presentation</vt:lpstr>
      <vt:lpstr>PowerPoint Presentation</vt:lpstr>
      <vt:lpstr>1-D Validation: Drying-Front Propagation</vt:lpstr>
      <vt:lpstr>1D vs 3D Evaporation-Precipitation Dynamics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Yuxi LIANG</dc:creator>
  <cp:lastModifiedBy>LIANG, YUXI</cp:lastModifiedBy>
  <cp:revision>179</cp:revision>
  <dcterms:created xsi:type="dcterms:W3CDTF">2025-01-08T11:56:59Z</dcterms:created>
  <dcterms:modified xsi:type="dcterms:W3CDTF">2026-05-13T22:47:59Z</dcterms:modified>
</cp:coreProperties>
</file>