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78" r:id="rId6"/>
    <p:sldId id="282" r:id="rId7"/>
    <p:sldId id="261" r:id="rId8"/>
    <p:sldId id="262" r:id="rId9"/>
    <p:sldId id="266" r:id="rId10"/>
    <p:sldId id="268" r:id="rId11"/>
    <p:sldId id="267" r:id="rId12"/>
    <p:sldId id="281" r:id="rId13"/>
    <p:sldId id="280" r:id="rId14"/>
    <p:sldId id="269" r:id="rId15"/>
    <p:sldId id="277" r:id="rId16"/>
    <p:sldId id="283" r:id="rId17"/>
    <p:sldId id="272" r:id="rId18"/>
    <p:sldId id="276" r:id="rId19"/>
    <p:sldId id="284" r:id="rId20"/>
    <p:sldId id="264" r:id="rId21"/>
    <p:sldId id="265" r:id="rId22"/>
    <p:sldId id="257" r:id="rId23"/>
    <p:sldId id="25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C50699-3D41-842F-2B67-752B04F5AE86}" v="204" dt="2026-05-18T20:55:46.665"/>
    <p1510:client id="{A7DCF041-877D-FB56-0638-DAEBA20322E5}" v="8" dt="2026-05-20T12:23:42.509"/>
    <p1510:client id="{BDD30F8D-2DDA-731D-8E68-93AE1D93DBA3}" v="14" dt="2026-05-20T13:45:16.802"/>
    <p1510:client id="{C339D1E8-9250-954E-C006-5A0387F0A1B8}" v="25" dt="2026-05-19T05:06:50.696"/>
    <p1510:client id="{CCAFC6CD-7403-8278-A74E-5F1E5B82851F}" v="399" dt="2026-05-20T08:28:45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sim Cheikh" userId="S::o22408677@campus.univ-orleans.fr::7e351631-3f0e-45dd-99d9-5c1f1a5160b9" providerId="AD" clId="Web-{5CC50699-3D41-842F-2B67-752B04F5AE86}"/>
    <pc:docChg chg="modSld sldOrd">
      <pc:chgData name="Nassim Cheikh" userId="S::o22408677@campus.univ-orleans.fr::7e351631-3f0e-45dd-99d9-5c1f1a5160b9" providerId="AD" clId="Web-{5CC50699-3D41-842F-2B67-752B04F5AE86}" dt="2026-05-18T20:55:46.665" v="174"/>
      <pc:docMkLst>
        <pc:docMk/>
      </pc:docMkLst>
      <pc:sldChg chg="ord">
        <pc:chgData name="Nassim Cheikh" userId="S::o22408677@campus.univ-orleans.fr::7e351631-3f0e-45dd-99d9-5c1f1a5160b9" providerId="AD" clId="Web-{5CC50699-3D41-842F-2B67-752B04F5AE86}" dt="2026-05-18T20:55:46.665" v="174"/>
        <pc:sldMkLst>
          <pc:docMk/>
          <pc:sldMk cId="1265062598" sldId="257"/>
        </pc:sldMkLst>
      </pc:sldChg>
      <pc:sldChg chg="addSp delSp modSp addAnim delAnim">
        <pc:chgData name="Nassim Cheikh" userId="S::o22408677@campus.univ-orleans.fr::7e351631-3f0e-45dd-99d9-5c1f1a5160b9" providerId="AD" clId="Web-{5CC50699-3D41-842F-2B67-752B04F5AE86}" dt="2026-05-18T20:31:05.804" v="5" actId="1076"/>
        <pc:sldMkLst>
          <pc:docMk/>
          <pc:sldMk cId="826463382" sldId="263"/>
        </pc:sldMkLst>
        <pc:spChg chg="mod">
          <ac:chgData name="Nassim Cheikh" userId="S::o22408677@campus.univ-orleans.fr::7e351631-3f0e-45dd-99d9-5c1f1a5160b9" providerId="AD" clId="Web-{5CC50699-3D41-842F-2B67-752B04F5AE86}" dt="2026-05-18T20:31:05.804" v="5" actId="1076"/>
          <ac:spMkLst>
            <pc:docMk/>
            <pc:sldMk cId="826463382" sldId="263"/>
            <ac:spMk id="16" creationId="{45C70AFF-6D4C-C038-EB29-81E3768931BF}"/>
          </ac:spMkLst>
        </pc:spChg>
      </pc:sldChg>
      <pc:sldChg chg="modSp">
        <pc:chgData name="Nassim Cheikh" userId="S::o22408677@campus.univ-orleans.fr::7e351631-3f0e-45dd-99d9-5c1f1a5160b9" providerId="AD" clId="Web-{5CC50699-3D41-842F-2B67-752B04F5AE86}" dt="2026-05-18T20:53:46.144" v="172" actId="1076"/>
        <pc:sldMkLst>
          <pc:docMk/>
          <pc:sldMk cId="2646352414" sldId="269"/>
        </pc:sldMkLst>
        <pc:picChg chg="mod">
          <ac:chgData name="Nassim Cheikh" userId="S::o22408677@campus.univ-orleans.fr::7e351631-3f0e-45dd-99d9-5c1f1a5160b9" providerId="AD" clId="Web-{5CC50699-3D41-842F-2B67-752B04F5AE86}" dt="2026-05-18T20:53:46.144" v="172" actId="1076"/>
          <ac:picMkLst>
            <pc:docMk/>
            <pc:sldMk cId="2646352414" sldId="269"/>
            <ac:picMk id="2" creationId="{C99C6996-6794-0F31-FF61-2A60A7BF2630}"/>
          </ac:picMkLst>
        </pc:picChg>
      </pc:sldChg>
      <pc:sldChg chg="addSp delSp modSp addAnim delAnim">
        <pc:chgData name="Nassim Cheikh" userId="S::o22408677@campus.univ-orleans.fr::7e351631-3f0e-45dd-99d9-5c1f1a5160b9" providerId="AD" clId="Web-{5CC50699-3D41-842F-2B67-752B04F5AE86}" dt="2026-05-18T20:52:34.844" v="162" actId="1076"/>
        <pc:sldMkLst>
          <pc:docMk/>
          <pc:sldMk cId="3336428406" sldId="277"/>
        </pc:sldMkLst>
        <pc:picChg chg="add mod">
          <ac:chgData name="Nassim Cheikh" userId="S::o22408677@campus.univ-orleans.fr::7e351631-3f0e-45dd-99d9-5c1f1a5160b9" providerId="AD" clId="Web-{5CC50699-3D41-842F-2B67-752B04F5AE86}" dt="2026-05-18T20:52:34.844" v="162" actId="1076"/>
          <ac:picMkLst>
            <pc:docMk/>
            <pc:sldMk cId="3336428406" sldId="277"/>
            <ac:picMk id="2" creationId="{8C8F93D4-324A-85E2-DCF0-3DC7934209C3}"/>
          </ac:picMkLst>
        </pc:picChg>
      </pc:sldChg>
      <pc:sldChg chg="modSp">
        <pc:chgData name="Nassim Cheikh" userId="S::o22408677@campus.univ-orleans.fr::7e351631-3f0e-45dd-99d9-5c1f1a5160b9" providerId="AD" clId="Web-{5CC50699-3D41-842F-2B67-752B04F5AE86}" dt="2026-05-18T20:33:11.278" v="40" actId="1076"/>
        <pc:sldMkLst>
          <pc:docMk/>
          <pc:sldMk cId="91462764" sldId="278"/>
        </pc:sldMkLst>
        <pc:spChg chg="mod">
          <ac:chgData name="Nassim Cheikh" userId="S::o22408677@campus.univ-orleans.fr::7e351631-3f0e-45dd-99d9-5c1f1a5160b9" providerId="AD" clId="Web-{5CC50699-3D41-842F-2B67-752B04F5AE86}" dt="2026-05-18T20:33:11.278" v="40" actId="1076"/>
          <ac:spMkLst>
            <pc:docMk/>
            <pc:sldMk cId="91462764" sldId="278"/>
            <ac:spMk id="16" creationId="{955BD4A5-1EA7-4496-5E1A-9FFE0DDB6E54}"/>
          </ac:spMkLst>
        </pc:spChg>
        <pc:picChg chg="mod">
          <ac:chgData name="Nassim Cheikh" userId="S::o22408677@campus.univ-orleans.fr::7e351631-3f0e-45dd-99d9-5c1f1a5160b9" providerId="AD" clId="Web-{5CC50699-3D41-842F-2B67-752B04F5AE86}" dt="2026-05-18T20:32:51.558" v="36" actId="1076"/>
          <ac:picMkLst>
            <pc:docMk/>
            <pc:sldMk cId="91462764" sldId="278"/>
            <ac:picMk id="14" creationId="{2044A9E0-B67B-F2A5-6928-5F82C6070E1F}"/>
          </ac:picMkLst>
        </pc:picChg>
      </pc:sldChg>
      <pc:sldChg chg="addSp delSp modSp">
        <pc:chgData name="Nassim Cheikh" userId="S::o22408677@campus.univ-orleans.fr::7e351631-3f0e-45dd-99d9-5c1f1a5160b9" providerId="AD" clId="Web-{5CC50699-3D41-842F-2B67-752B04F5AE86}" dt="2026-05-18T20:37:15.589" v="115" actId="1076"/>
        <pc:sldMkLst>
          <pc:docMk/>
          <pc:sldMk cId="3427313442" sldId="281"/>
        </pc:sldMkLst>
        <pc:spChg chg="mod">
          <ac:chgData name="Nassim Cheikh" userId="S::o22408677@campus.univ-orleans.fr::7e351631-3f0e-45dd-99d9-5c1f1a5160b9" providerId="AD" clId="Web-{5CC50699-3D41-842F-2B67-752B04F5AE86}" dt="2026-05-18T20:37:15.573" v="112" actId="1076"/>
          <ac:spMkLst>
            <pc:docMk/>
            <pc:sldMk cId="3427313442" sldId="281"/>
            <ac:spMk id="3" creationId="{D41FEE48-85F0-DFD7-AC12-D4DB48B7FC91}"/>
          </ac:spMkLst>
        </pc:spChg>
        <pc:spChg chg="mod">
          <ac:chgData name="Nassim Cheikh" userId="S::o22408677@campus.univ-orleans.fr::7e351631-3f0e-45dd-99d9-5c1f1a5160b9" providerId="AD" clId="Web-{5CC50699-3D41-842F-2B67-752B04F5AE86}" dt="2026-05-18T20:37:15.558" v="111" actId="1076"/>
          <ac:spMkLst>
            <pc:docMk/>
            <pc:sldMk cId="3427313442" sldId="281"/>
            <ac:spMk id="9" creationId="{E5EFE4A6-8D40-7F2F-947F-0A32FF8B9D00}"/>
          </ac:spMkLst>
        </pc:spChg>
        <pc:spChg chg="mod">
          <ac:chgData name="Nassim Cheikh" userId="S::o22408677@campus.univ-orleans.fr::7e351631-3f0e-45dd-99d9-5c1f1a5160b9" providerId="AD" clId="Web-{5CC50699-3D41-842F-2B67-752B04F5AE86}" dt="2026-05-18T20:37:15.573" v="113" actId="1076"/>
          <ac:spMkLst>
            <pc:docMk/>
            <pc:sldMk cId="3427313442" sldId="281"/>
            <ac:spMk id="10" creationId="{FBDAC8B5-4027-C202-D443-0EDC617E6D40}"/>
          </ac:spMkLst>
        </pc:spChg>
        <pc:spChg chg="mod">
          <ac:chgData name="Nassim Cheikh" userId="S::o22408677@campus.univ-orleans.fr::7e351631-3f0e-45dd-99d9-5c1f1a5160b9" providerId="AD" clId="Web-{5CC50699-3D41-842F-2B67-752B04F5AE86}" dt="2026-05-18T20:37:15.589" v="115" actId="1076"/>
          <ac:spMkLst>
            <pc:docMk/>
            <pc:sldMk cId="3427313442" sldId="281"/>
            <ac:spMk id="11" creationId="{A5CCE43A-3019-25A4-87A1-7DE0D9D32B1E}"/>
          </ac:spMkLst>
        </pc:spChg>
        <pc:picChg chg="add mod ord modCrop">
          <ac:chgData name="Nassim Cheikh" userId="S::o22408677@campus.univ-orleans.fr::7e351631-3f0e-45dd-99d9-5c1f1a5160b9" providerId="AD" clId="Web-{5CC50699-3D41-842F-2B67-752B04F5AE86}" dt="2026-05-18T20:37:15.558" v="110" actId="1076"/>
          <ac:picMkLst>
            <pc:docMk/>
            <pc:sldMk cId="3427313442" sldId="281"/>
            <ac:picMk id="5" creationId="{B4628AEF-07B8-D409-8787-A2A432A10938}"/>
          </ac:picMkLst>
        </pc:picChg>
        <pc:picChg chg="add mod ord modCrop">
          <ac:chgData name="Nassim Cheikh" userId="S::o22408677@campus.univ-orleans.fr::7e351631-3f0e-45dd-99d9-5c1f1a5160b9" providerId="AD" clId="Web-{5CC50699-3D41-842F-2B67-752B04F5AE86}" dt="2026-05-18T20:37:15.573" v="114" actId="1076"/>
          <ac:picMkLst>
            <pc:docMk/>
            <pc:sldMk cId="3427313442" sldId="281"/>
            <ac:picMk id="13" creationId="{B58A1AFE-C001-7025-7157-01989BB5DF56}"/>
          </ac:picMkLst>
        </pc:picChg>
      </pc:sldChg>
      <pc:sldChg chg="addSp delSp modSp">
        <pc:chgData name="Nassim Cheikh" userId="S::o22408677@campus.univ-orleans.fr::7e351631-3f0e-45dd-99d9-5c1f1a5160b9" providerId="AD" clId="Web-{5CC50699-3D41-842F-2B67-752B04F5AE86}" dt="2026-05-18T20:34:08.063" v="79" actId="1076"/>
        <pc:sldMkLst>
          <pc:docMk/>
          <pc:sldMk cId="3366449648" sldId="282"/>
        </pc:sldMkLst>
        <pc:spChg chg="mod">
          <ac:chgData name="Nassim Cheikh" userId="S::o22408677@campus.univ-orleans.fr::7e351631-3f0e-45dd-99d9-5c1f1a5160b9" providerId="AD" clId="Web-{5CC50699-3D41-842F-2B67-752B04F5AE86}" dt="2026-05-18T20:34:08.032" v="76" actId="1076"/>
          <ac:spMkLst>
            <pc:docMk/>
            <pc:sldMk cId="3366449648" sldId="282"/>
            <ac:spMk id="14" creationId="{37D7A8B0-41E5-E32C-F9B2-D699DE27C360}"/>
          </ac:spMkLst>
        </pc:spChg>
        <pc:spChg chg="mod">
          <ac:chgData name="Nassim Cheikh" userId="S::o22408677@campus.univ-orleans.fr::7e351631-3f0e-45dd-99d9-5c1f1a5160b9" providerId="AD" clId="Web-{5CC50699-3D41-842F-2B67-752B04F5AE86}" dt="2026-05-18T20:34:08.048" v="77" actId="1076"/>
          <ac:spMkLst>
            <pc:docMk/>
            <pc:sldMk cId="3366449648" sldId="282"/>
            <ac:spMk id="16" creationId="{7C5B4F5E-A9F0-AE8E-99BF-729BEE5E7C40}"/>
          </ac:spMkLst>
        </pc:spChg>
        <pc:spChg chg="mod">
          <ac:chgData name="Nassim Cheikh" userId="S::o22408677@campus.univ-orleans.fr::7e351631-3f0e-45dd-99d9-5c1f1a5160b9" providerId="AD" clId="Web-{5CC50699-3D41-842F-2B67-752B04F5AE86}" dt="2026-05-18T20:34:08.048" v="78" actId="1076"/>
          <ac:spMkLst>
            <pc:docMk/>
            <pc:sldMk cId="3366449648" sldId="282"/>
            <ac:spMk id="17" creationId="{7D5FC9FC-8B9F-6CF0-11D1-A4A7ADECA0A1}"/>
          </ac:spMkLst>
        </pc:spChg>
        <pc:spChg chg="mod">
          <ac:chgData name="Nassim Cheikh" userId="S::o22408677@campus.univ-orleans.fr::7e351631-3f0e-45dd-99d9-5c1f1a5160b9" providerId="AD" clId="Web-{5CC50699-3D41-842F-2B67-752B04F5AE86}" dt="2026-05-18T20:34:08.063" v="79" actId="1076"/>
          <ac:spMkLst>
            <pc:docMk/>
            <pc:sldMk cId="3366449648" sldId="282"/>
            <ac:spMk id="18" creationId="{2A239589-D8C1-3838-EFD8-48A8C6CE101C}"/>
          </ac:spMkLst>
        </pc:spChg>
        <pc:graphicFrameChg chg="add del mod modGraphic">
          <ac:chgData name="Nassim Cheikh" userId="S::o22408677@campus.univ-orleans.fr::7e351631-3f0e-45dd-99d9-5c1f1a5160b9" providerId="AD" clId="Web-{5CC50699-3D41-842F-2B67-752B04F5AE86}" dt="2026-05-18T20:34:07.954" v="71" actId="1076"/>
          <ac:graphicFrameMkLst>
            <pc:docMk/>
            <pc:sldMk cId="3366449648" sldId="282"/>
            <ac:graphicFrameMk id="3" creationId="{93E2C8AD-C526-E7CF-D30F-D273FF0EC25D}"/>
          </ac:graphicFrameMkLst>
        </pc:graphicFrameChg>
        <pc:picChg chg="mod">
          <ac:chgData name="Nassim Cheikh" userId="S::o22408677@campus.univ-orleans.fr::7e351631-3f0e-45dd-99d9-5c1f1a5160b9" providerId="AD" clId="Web-{5CC50699-3D41-842F-2B67-752B04F5AE86}" dt="2026-05-18T20:34:08.001" v="74" actId="1076"/>
          <ac:picMkLst>
            <pc:docMk/>
            <pc:sldMk cId="3366449648" sldId="282"/>
            <ac:picMk id="2" creationId="{A2A39023-3684-1A7A-DE65-4E29D89A0D4F}"/>
          </ac:picMkLst>
        </pc:picChg>
        <pc:picChg chg="mod">
          <ac:chgData name="Nassim Cheikh" userId="S::o22408677@campus.univ-orleans.fr::7e351631-3f0e-45dd-99d9-5c1f1a5160b9" providerId="AD" clId="Web-{5CC50699-3D41-842F-2B67-752B04F5AE86}" dt="2026-05-18T20:34:07.970" v="72" actId="1076"/>
          <ac:picMkLst>
            <pc:docMk/>
            <pc:sldMk cId="3366449648" sldId="282"/>
            <ac:picMk id="5" creationId="{E345959E-A9D6-5B25-3E46-BCB76393B2A6}"/>
          </ac:picMkLst>
        </pc:picChg>
        <pc:picChg chg="mod">
          <ac:chgData name="Nassim Cheikh" userId="S::o22408677@campus.univ-orleans.fr::7e351631-3f0e-45dd-99d9-5c1f1a5160b9" providerId="AD" clId="Web-{5CC50699-3D41-842F-2B67-752B04F5AE86}" dt="2026-05-18T20:34:07.985" v="73" actId="1076"/>
          <ac:picMkLst>
            <pc:docMk/>
            <pc:sldMk cId="3366449648" sldId="282"/>
            <ac:picMk id="7" creationId="{D70C4CA3-88A9-B336-FEAE-45073C606AA8}"/>
          </ac:picMkLst>
        </pc:picChg>
        <pc:picChg chg="mod">
          <ac:chgData name="Nassim Cheikh" userId="S::o22408677@campus.univ-orleans.fr::7e351631-3f0e-45dd-99d9-5c1f1a5160b9" providerId="AD" clId="Web-{5CC50699-3D41-842F-2B67-752B04F5AE86}" dt="2026-05-18T20:34:08.016" v="75" actId="1076"/>
          <ac:picMkLst>
            <pc:docMk/>
            <pc:sldMk cId="3366449648" sldId="282"/>
            <ac:picMk id="12" creationId="{630C682E-F26E-1D52-B5C3-066B680CA351}"/>
          </ac:picMkLst>
        </pc:picChg>
      </pc:sldChg>
      <pc:sldChg chg="addSp delSp modSp addAnim delAnim">
        <pc:chgData name="Nassim Cheikh" userId="S::o22408677@campus.univ-orleans.fr::7e351631-3f0e-45dd-99d9-5c1f1a5160b9" providerId="AD" clId="Web-{5CC50699-3D41-842F-2B67-752B04F5AE86}" dt="2026-05-18T20:53:35.659" v="170" actId="1076"/>
        <pc:sldMkLst>
          <pc:docMk/>
          <pc:sldMk cId="1337421488" sldId="283"/>
        </pc:sldMkLst>
        <pc:picChg chg="add mod">
          <ac:chgData name="Nassim Cheikh" userId="S::o22408677@campus.univ-orleans.fr::7e351631-3f0e-45dd-99d9-5c1f1a5160b9" providerId="AD" clId="Web-{5CC50699-3D41-842F-2B67-752B04F5AE86}" dt="2026-05-18T20:53:35.659" v="170" actId="1076"/>
          <ac:picMkLst>
            <pc:docMk/>
            <pc:sldMk cId="1337421488" sldId="283"/>
            <ac:picMk id="2" creationId="{C4EA5BBF-F64D-DDE9-E0C7-E48D299BA12D}"/>
          </ac:picMkLst>
        </pc:picChg>
      </pc:sldChg>
      <pc:sldChg chg="addSp delSp modSp">
        <pc:chgData name="Nassim Cheikh" userId="S::o22408677@campus.univ-orleans.fr::7e351631-3f0e-45dd-99d9-5c1f1a5160b9" providerId="AD" clId="Web-{5CC50699-3D41-842F-2B67-752B04F5AE86}" dt="2026-05-18T20:48:10.407" v="155" actId="1076"/>
        <pc:sldMkLst>
          <pc:docMk/>
          <pc:sldMk cId="3326938689" sldId="284"/>
        </pc:sldMkLst>
        <pc:picChg chg="add mod modCrop">
          <ac:chgData name="Nassim Cheikh" userId="S::o22408677@campus.univ-orleans.fr::7e351631-3f0e-45dd-99d9-5c1f1a5160b9" providerId="AD" clId="Web-{5CC50699-3D41-842F-2B67-752B04F5AE86}" dt="2026-05-18T20:48:10.407" v="155" actId="1076"/>
          <ac:picMkLst>
            <pc:docMk/>
            <pc:sldMk cId="3326938689" sldId="284"/>
            <ac:picMk id="3" creationId="{D8C7E0CE-5A2B-6FA3-5D22-B6833FA571A3}"/>
          </ac:picMkLst>
        </pc:picChg>
        <pc:picChg chg="add mod ord modCrop">
          <ac:chgData name="Nassim Cheikh" userId="S::o22408677@campus.univ-orleans.fr::7e351631-3f0e-45dd-99d9-5c1f1a5160b9" providerId="AD" clId="Web-{5CC50699-3D41-842F-2B67-752B04F5AE86}" dt="2026-05-18T20:48:10.407" v="154" actId="1076"/>
          <ac:picMkLst>
            <pc:docMk/>
            <pc:sldMk cId="3326938689" sldId="284"/>
            <ac:picMk id="6" creationId="{B443C160-A742-27E5-CBDC-76F098DDDC69}"/>
          </ac:picMkLst>
        </pc:picChg>
      </pc:sldChg>
    </pc:docChg>
  </pc:docChgLst>
  <pc:docChgLst>
    <pc:chgData name="Nassim Cheikh" userId="S::o22408677@campus.univ-orleans.fr::7e351631-3f0e-45dd-99d9-5c1f1a5160b9" providerId="AD" clId="Web-{1B078709-7A98-853A-8031-23701F465FA2}"/>
    <pc:docChg chg="modSld">
      <pc:chgData name="Nassim Cheikh" userId="S::o22408677@campus.univ-orleans.fr::7e351631-3f0e-45dd-99d9-5c1f1a5160b9" providerId="AD" clId="Web-{1B078709-7A98-853A-8031-23701F465FA2}" dt="2026-05-13T10:39:09.883" v="331" actId="1076"/>
      <pc:docMkLst>
        <pc:docMk/>
      </pc:docMkLst>
      <pc:sldChg chg="delSp delAnim">
        <pc:chgData name="Nassim Cheikh" userId="S::o22408677@campus.univ-orleans.fr::7e351631-3f0e-45dd-99d9-5c1f1a5160b9" providerId="AD" clId="Web-{1B078709-7A98-853A-8031-23701F465FA2}" dt="2026-05-13T10:09:18.025" v="145"/>
        <pc:sldMkLst>
          <pc:docMk/>
          <pc:sldMk cId="4128003389" sldId="260"/>
        </pc:sldMkLst>
      </pc:sldChg>
      <pc:sldChg chg="delSp modSp">
        <pc:chgData name="Nassim Cheikh" userId="S::o22408677@campus.univ-orleans.fr::7e351631-3f0e-45dd-99d9-5c1f1a5160b9" providerId="AD" clId="Web-{1B078709-7A98-853A-8031-23701F465FA2}" dt="2026-05-13T10:36:07.751" v="281" actId="20577"/>
        <pc:sldMkLst>
          <pc:docMk/>
          <pc:sldMk cId="2376776016" sldId="261"/>
        </pc:sldMkLst>
        <pc:spChg chg="mod">
          <ac:chgData name="Nassim Cheikh" userId="S::o22408677@campus.univ-orleans.fr::7e351631-3f0e-45dd-99d9-5c1f1a5160b9" providerId="AD" clId="Web-{1B078709-7A98-853A-8031-23701F465FA2}" dt="2026-05-13T10:36:07.751" v="281" actId="20577"/>
          <ac:spMkLst>
            <pc:docMk/>
            <pc:sldMk cId="2376776016" sldId="261"/>
            <ac:spMk id="16" creationId="{CEE0A859-FEE0-48F8-D74B-131BB9CFAF2F}"/>
          </ac:spMkLst>
        </pc:spChg>
      </pc:sldChg>
      <pc:sldChg chg="delSp modSp">
        <pc:chgData name="Nassim Cheikh" userId="S::o22408677@campus.univ-orleans.fr::7e351631-3f0e-45dd-99d9-5c1f1a5160b9" providerId="AD" clId="Web-{1B078709-7A98-853A-8031-23701F465FA2}" dt="2026-05-13T10:16:25.169" v="246" actId="1076"/>
        <pc:sldMkLst>
          <pc:docMk/>
          <pc:sldMk cId="1537993111" sldId="266"/>
        </pc:sldMkLst>
      </pc:sldChg>
      <pc:sldChg chg="addSp delSp modSp">
        <pc:chgData name="Nassim Cheikh" userId="S::o22408677@campus.univ-orleans.fr::7e351631-3f0e-45dd-99d9-5c1f1a5160b9" providerId="AD" clId="Web-{1B078709-7A98-853A-8031-23701F465FA2}" dt="2026-05-13T10:38:42.304" v="325" actId="1076"/>
        <pc:sldMkLst>
          <pc:docMk/>
          <pc:sldMk cId="3366449648" sldId="282"/>
        </pc:sldMkLst>
        <pc:spChg chg="add mod">
          <ac:chgData name="Nassim Cheikh" userId="S::o22408677@campus.univ-orleans.fr::7e351631-3f0e-45dd-99d9-5c1f1a5160b9" providerId="AD" clId="Web-{1B078709-7A98-853A-8031-23701F465FA2}" dt="2026-05-13T10:35:27.937" v="257" actId="1076"/>
          <ac:spMkLst>
            <pc:docMk/>
            <pc:sldMk cId="3366449648" sldId="282"/>
            <ac:spMk id="14" creationId="{37D7A8B0-41E5-E32C-F9B2-D699DE27C360}"/>
          </ac:spMkLst>
        </pc:spChg>
        <pc:spChg chg="add mod">
          <ac:chgData name="Nassim Cheikh" userId="S::o22408677@campus.univ-orleans.fr::7e351631-3f0e-45dd-99d9-5c1f1a5160b9" providerId="AD" clId="Web-{1B078709-7A98-853A-8031-23701F465FA2}" dt="2026-05-13T10:35:27.953" v="258" actId="1076"/>
          <ac:spMkLst>
            <pc:docMk/>
            <pc:sldMk cId="3366449648" sldId="282"/>
            <ac:spMk id="16" creationId="{7C5B4F5E-A9F0-AE8E-99BF-729BEE5E7C40}"/>
          </ac:spMkLst>
        </pc:spChg>
        <pc:spChg chg="add mod">
          <ac:chgData name="Nassim Cheikh" userId="S::o22408677@campus.univ-orleans.fr::7e351631-3f0e-45dd-99d9-5c1f1a5160b9" providerId="AD" clId="Web-{1B078709-7A98-853A-8031-23701F465FA2}" dt="2026-05-13T10:35:27.968" v="259" actId="1076"/>
          <ac:spMkLst>
            <pc:docMk/>
            <pc:sldMk cId="3366449648" sldId="282"/>
            <ac:spMk id="17" creationId="{7D5FC9FC-8B9F-6CF0-11D1-A4A7ADECA0A1}"/>
          </ac:spMkLst>
        </pc:spChg>
        <pc:spChg chg="add mod">
          <ac:chgData name="Nassim Cheikh" userId="S::o22408677@campus.univ-orleans.fr::7e351631-3f0e-45dd-99d9-5c1f1a5160b9" providerId="AD" clId="Web-{1B078709-7A98-853A-8031-23701F465FA2}" dt="2026-05-13T10:35:28.015" v="260" actId="1076"/>
          <ac:spMkLst>
            <pc:docMk/>
            <pc:sldMk cId="3366449648" sldId="282"/>
            <ac:spMk id="18" creationId="{2A239589-D8C1-3838-EFD8-48A8C6CE101C}"/>
          </ac:spMkLst>
        </pc:spChg>
        <pc:graphicFrameChg chg="mod modGraphic">
          <ac:chgData name="Nassim Cheikh" userId="S::o22408677@campus.univ-orleans.fr::7e351631-3f0e-45dd-99d9-5c1f1a5160b9" providerId="AD" clId="Web-{1B078709-7A98-853A-8031-23701F465FA2}" dt="2026-05-13T10:35:27.843" v="251" actId="1076"/>
          <ac:graphicFrameMkLst>
            <pc:docMk/>
            <pc:sldMk cId="3366449648" sldId="282"/>
            <ac:graphicFrameMk id="3" creationId="{93E2C8AD-C526-E7CF-D30F-D273FF0EC25D}"/>
          </ac:graphicFrameMkLst>
        </pc:graphicFrameChg>
        <pc:picChg chg="add mod">
          <ac:chgData name="Nassim Cheikh" userId="S::o22408677@campus.univ-orleans.fr::7e351631-3f0e-45dd-99d9-5c1f1a5160b9" providerId="AD" clId="Web-{1B078709-7A98-853A-8031-23701F465FA2}" dt="2026-05-13T10:35:27.890" v="254" actId="1076"/>
          <ac:picMkLst>
            <pc:docMk/>
            <pc:sldMk cId="3366449648" sldId="282"/>
            <ac:picMk id="2" creationId="{A2A39023-3684-1A7A-DE65-4E29D89A0D4F}"/>
          </ac:picMkLst>
        </pc:picChg>
        <pc:picChg chg="mod">
          <ac:chgData name="Nassim Cheikh" userId="S::o22408677@campus.univ-orleans.fr::7e351631-3f0e-45dd-99d9-5c1f1a5160b9" providerId="AD" clId="Web-{1B078709-7A98-853A-8031-23701F465FA2}" dt="2026-05-13T10:35:27.859" v="252" actId="1076"/>
          <ac:picMkLst>
            <pc:docMk/>
            <pc:sldMk cId="3366449648" sldId="282"/>
            <ac:picMk id="5" creationId="{E345959E-A9D6-5B25-3E46-BCB76393B2A6}"/>
          </ac:picMkLst>
        </pc:picChg>
        <pc:picChg chg="mod">
          <ac:chgData name="Nassim Cheikh" userId="S::o22408677@campus.univ-orleans.fr::7e351631-3f0e-45dd-99d9-5c1f1a5160b9" providerId="AD" clId="Web-{1B078709-7A98-853A-8031-23701F465FA2}" dt="2026-05-13T10:35:27.874" v="253" actId="1076"/>
          <ac:picMkLst>
            <pc:docMk/>
            <pc:sldMk cId="3366449648" sldId="282"/>
            <ac:picMk id="7" creationId="{D70C4CA3-88A9-B336-FEAE-45073C606AA8}"/>
          </ac:picMkLst>
        </pc:picChg>
        <pc:picChg chg="add mod">
          <ac:chgData name="Nassim Cheikh" userId="S::o22408677@campus.univ-orleans.fr::7e351631-3f0e-45dd-99d9-5c1f1a5160b9" providerId="AD" clId="Web-{1B078709-7A98-853A-8031-23701F465FA2}" dt="2026-05-13T10:35:27.921" v="256" actId="1076"/>
          <ac:picMkLst>
            <pc:docMk/>
            <pc:sldMk cId="3366449648" sldId="282"/>
            <ac:picMk id="12" creationId="{630C682E-F26E-1D52-B5C3-066B680CA351}"/>
          </ac:picMkLst>
        </pc:picChg>
      </pc:sldChg>
    </pc:docChg>
  </pc:docChgLst>
  <pc:docChgLst>
    <pc:chgData name="Nassim Cheikh" userId="S::o22408677@campus.univ-orleans.fr::7e351631-3f0e-45dd-99d9-5c1f1a5160b9" providerId="AD" clId="Web-{518216FB-7A97-CDD7-0682-919F1B073996}"/>
    <pc:docChg chg="addSld modSld">
      <pc:chgData name="Nassim Cheikh" userId="S::o22408677@campus.univ-orleans.fr::7e351631-3f0e-45dd-99d9-5c1f1a5160b9" providerId="AD" clId="Web-{518216FB-7A97-CDD7-0682-919F1B073996}" dt="2026-05-12T13:45:33.186" v="57"/>
      <pc:docMkLst>
        <pc:docMk/>
      </pc:docMkLst>
      <pc:sldChg chg="addSp delSp modSp">
        <pc:chgData name="Nassim Cheikh" userId="S::o22408677@campus.univ-orleans.fr::7e351631-3f0e-45dd-99d9-5c1f1a5160b9" providerId="AD" clId="Web-{518216FB-7A97-CDD7-0682-919F1B073996}" dt="2026-05-12T13:35:27.369" v="24" actId="14100"/>
        <pc:sldMkLst>
          <pc:docMk/>
          <pc:sldMk cId="4128003389" sldId="260"/>
        </pc:sldMkLst>
        <pc:picChg chg="add mod">
          <ac:chgData name="Nassim Cheikh" userId="S::o22408677@campus.univ-orleans.fr::7e351631-3f0e-45dd-99d9-5c1f1a5160b9" providerId="AD" clId="Web-{518216FB-7A97-CDD7-0682-919F1B073996}" dt="2026-05-12T13:35:27.369" v="24" actId="14100"/>
          <ac:picMkLst>
            <pc:docMk/>
            <pc:sldMk cId="4128003389" sldId="260"/>
            <ac:picMk id="2" creationId="{6144F76F-28D7-A872-8511-C0ECE32AACFD}"/>
          </ac:picMkLst>
        </pc:picChg>
        <pc:picChg chg="add mod">
          <ac:chgData name="Nassim Cheikh" userId="S::o22408677@campus.univ-orleans.fr::7e351631-3f0e-45dd-99d9-5c1f1a5160b9" providerId="AD" clId="Web-{518216FB-7A97-CDD7-0682-919F1B073996}" dt="2026-05-12T13:35:27.354" v="23" actId="14100"/>
          <ac:picMkLst>
            <pc:docMk/>
            <pc:sldMk cId="4128003389" sldId="260"/>
            <ac:picMk id="3" creationId="{C371E51B-B7AB-CD62-2E97-D848A9BBC6D2}"/>
          </ac:picMkLst>
        </pc:picChg>
      </pc:sldChg>
      <pc:sldChg chg="addSp delSp modSp">
        <pc:chgData name="Nassim Cheikh" userId="S::o22408677@campus.univ-orleans.fr::7e351631-3f0e-45dd-99d9-5c1f1a5160b9" providerId="AD" clId="Web-{518216FB-7A97-CDD7-0682-919F1B073996}" dt="2026-05-12T13:39:21.659" v="31" actId="1076"/>
        <pc:sldMkLst>
          <pc:docMk/>
          <pc:sldMk cId="2376776016" sldId="261"/>
        </pc:sldMkLst>
        <pc:picChg chg="add mod">
          <ac:chgData name="Nassim Cheikh" userId="S::o22408677@campus.univ-orleans.fr::7e351631-3f0e-45dd-99d9-5c1f1a5160b9" providerId="AD" clId="Web-{518216FB-7A97-CDD7-0682-919F1B073996}" dt="2026-05-12T13:39:21.659" v="31" actId="1076"/>
          <ac:picMkLst>
            <pc:docMk/>
            <pc:sldMk cId="2376776016" sldId="261"/>
            <ac:picMk id="2" creationId="{E3239559-B9F9-4AF0-FE79-EAB6C7EBB03B}"/>
          </ac:picMkLst>
        </pc:picChg>
      </pc:sldChg>
      <pc:sldChg chg="delSp modSp">
        <pc:chgData name="Nassim Cheikh" userId="S::o22408677@campus.univ-orleans.fr::7e351631-3f0e-45dd-99d9-5c1f1a5160b9" providerId="AD" clId="Web-{518216FB-7A97-CDD7-0682-919F1B073996}" dt="2026-05-12T13:44:35.496" v="47" actId="1076"/>
        <pc:sldMkLst>
          <pc:docMk/>
          <pc:sldMk cId="91462764" sldId="278"/>
        </pc:sldMkLst>
      </pc:sldChg>
      <pc:sldChg chg="addSp delSp modSp add replId">
        <pc:chgData name="Nassim Cheikh" userId="S::o22408677@campus.univ-orleans.fr::7e351631-3f0e-45dd-99d9-5c1f1a5160b9" providerId="AD" clId="Web-{518216FB-7A97-CDD7-0682-919F1B073996}" dt="2026-05-12T13:45:33.186" v="57"/>
        <pc:sldMkLst>
          <pc:docMk/>
          <pc:sldMk cId="3366449648" sldId="282"/>
        </pc:sldMkLst>
        <pc:spChg chg="mod">
          <ac:chgData name="Nassim Cheikh" userId="S::o22408677@campus.univ-orleans.fr::7e351631-3f0e-45dd-99d9-5c1f1a5160b9" providerId="AD" clId="Web-{518216FB-7A97-CDD7-0682-919F1B073996}" dt="2026-05-12T13:44:23.261" v="40" actId="20577"/>
          <ac:spMkLst>
            <pc:docMk/>
            <pc:sldMk cId="3366449648" sldId="282"/>
            <ac:spMk id="4" creationId="{8110C9C8-D96A-3611-C1A6-5EB0B7C73774}"/>
          </ac:spMkLst>
        </pc:spChg>
        <pc:spChg chg="mod">
          <ac:chgData name="Nassim Cheikh" userId="S::o22408677@campus.univ-orleans.fr::7e351631-3f0e-45dd-99d9-5c1f1a5160b9" providerId="AD" clId="Web-{518216FB-7A97-CDD7-0682-919F1B073996}" dt="2026-05-12T13:44:08.229" v="34" actId="20577"/>
          <ac:spMkLst>
            <pc:docMk/>
            <pc:sldMk cId="3366449648" sldId="282"/>
            <ac:spMk id="29" creationId="{0530428A-D4B6-1492-F563-6729D58964A4}"/>
          </ac:spMkLst>
        </pc:spChg>
      </pc:sldChg>
    </pc:docChg>
  </pc:docChgLst>
  <pc:docChgLst>
    <pc:chgData name="Nassim Cheikh" userId="S::o22408677@campus.univ-orleans.fr::7e351631-3f0e-45dd-99d9-5c1f1a5160b9" providerId="AD" clId="Web-{38761FBE-AE05-552D-ADA4-D6CB5A338DEB}"/>
    <pc:docChg chg="modSld">
      <pc:chgData name="Nassim Cheikh" userId="S::o22408677@campus.univ-orleans.fr::7e351631-3f0e-45dd-99d9-5c1f1a5160b9" providerId="AD" clId="Web-{38761FBE-AE05-552D-ADA4-D6CB5A338DEB}" dt="2026-05-10T13:13:16.012" v="85" actId="1076"/>
      <pc:docMkLst>
        <pc:docMk/>
      </pc:docMkLst>
      <pc:sldChg chg="addSp delSp modSp">
        <pc:chgData name="Nassim Cheikh" userId="S::o22408677@campus.univ-orleans.fr::7e351631-3f0e-45dd-99d9-5c1f1a5160b9" providerId="AD" clId="Web-{38761FBE-AE05-552D-ADA4-D6CB5A338DEB}" dt="2026-05-10T13:13:16.012" v="85" actId="1076"/>
        <pc:sldMkLst>
          <pc:docMk/>
          <pc:sldMk cId="491967390" sldId="280"/>
        </pc:sldMkLst>
      </pc:sldChg>
    </pc:docChg>
  </pc:docChgLst>
  <pc:docChgLst>
    <pc:chgData name="Nassim Cheikh" userId="S::o22408677@campus.univ-orleans.fr::7e351631-3f0e-45dd-99d9-5c1f1a5160b9" providerId="AD" clId="Web-{A7DCF041-877D-FB56-0638-DAEBA20322E5}"/>
    <pc:docChg chg="modSld">
      <pc:chgData name="Nassim Cheikh" userId="S::o22408677@campus.univ-orleans.fr::7e351631-3f0e-45dd-99d9-5c1f1a5160b9" providerId="AD" clId="Web-{A7DCF041-877D-FB56-0638-DAEBA20322E5}" dt="2026-05-20T12:23:42.509" v="7" actId="14100"/>
      <pc:docMkLst>
        <pc:docMk/>
      </pc:docMkLst>
      <pc:sldChg chg="addSp delSp modSp modMedia addAnim delAnim">
        <pc:chgData name="Nassim Cheikh" userId="S::o22408677@campus.univ-orleans.fr::7e351631-3f0e-45dd-99d9-5c1f1a5160b9" providerId="AD" clId="Web-{A7DCF041-877D-FB56-0638-DAEBA20322E5}" dt="2026-05-20T12:23:42.509" v="7" actId="14100"/>
        <pc:sldMkLst>
          <pc:docMk/>
          <pc:sldMk cId="826463382" sldId="263"/>
        </pc:sldMkLst>
        <pc:picChg chg="del mod">
          <ac:chgData name="Nassim Cheikh" userId="S::o22408677@campus.univ-orleans.fr::7e351631-3f0e-45dd-99d9-5c1f1a5160b9" providerId="AD" clId="Web-{A7DCF041-877D-FB56-0638-DAEBA20322E5}" dt="2026-05-20T12:23:11.367" v="1"/>
          <ac:picMkLst>
            <pc:docMk/>
            <pc:sldMk cId="826463382" sldId="263"/>
            <ac:picMk id="2" creationId="{DDD2F231-B987-004F-0EA5-6ABE42409194}"/>
          </ac:picMkLst>
        </pc:picChg>
        <pc:picChg chg="add mod">
          <ac:chgData name="Nassim Cheikh" userId="S::o22408677@campus.univ-orleans.fr::7e351631-3f0e-45dd-99d9-5c1f1a5160b9" providerId="AD" clId="Web-{A7DCF041-877D-FB56-0638-DAEBA20322E5}" dt="2026-05-20T12:23:42.509" v="7" actId="14100"/>
          <ac:picMkLst>
            <pc:docMk/>
            <pc:sldMk cId="826463382" sldId="263"/>
            <ac:picMk id="3" creationId="{E2B5A79A-28E4-39A3-23B2-F9BB38A59EAD}"/>
          </ac:picMkLst>
        </pc:picChg>
      </pc:sldChg>
    </pc:docChg>
  </pc:docChgLst>
  <pc:docChgLst>
    <pc:chgData name="Nassim Cheikh" userId="S::o22408677@campus.univ-orleans.fr::7e351631-3f0e-45dd-99d9-5c1f1a5160b9" providerId="AD" clId="Web-{E6251243-2CF1-4361-6303-357C93A5D8EF}"/>
    <pc:docChg chg="addSld delSld modSld sldOrd">
      <pc:chgData name="Nassim Cheikh" userId="S::o22408677@campus.univ-orleans.fr::7e351631-3f0e-45dd-99d9-5c1f1a5160b9" providerId="AD" clId="Web-{E6251243-2CF1-4361-6303-357C93A5D8EF}" dt="2026-05-07T10:11:14.268" v="618" actId="20577"/>
      <pc:docMkLst>
        <pc:docMk/>
      </pc:docMkLst>
      <pc:sldChg chg="modSp">
        <pc:chgData name="Nassim Cheikh" userId="S::o22408677@campus.univ-orleans.fr::7e351631-3f0e-45dd-99d9-5c1f1a5160b9" providerId="AD" clId="Web-{E6251243-2CF1-4361-6303-357C93A5D8EF}" dt="2026-05-07T06:48:00.822" v="13" actId="20577"/>
        <pc:sldMkLst>
          <pc:docMk/>
          <pc:sldMk cId="3784089036" sldId="256"/>
        </pc:sldMkLst>
        <pc:spChg chg="mod">
          <ac:chgData name="Nassim Cheikh" userId="S::o22408677@campus.univ-orleans.fr::7e351631-3f0e-45dd-99d9-5c1f1a5160b9" providerId="AD" clId="Web-{E6251243-2CF1-4361-6303-357C93A5D8EF}" dt="2026-05-07T06:48:00.822" v="13" actId="20577"/>
          <ac:spMkLst>
            <pc:docMk/>
            <pc:sldMk cId="3784089036" sldId="256"/>
            <ac:spMk id="4" creationId="{8AD224FB-C20B-1DDA-1B0A-4A61FC69AF79}"/>
          </ac:spMkLst>
        </pc:spChg>
        <pc:spChg chg="mod">
          <ac:chgData name="Nassim Cheikh" userId="S::o22408677@campus.univ-orleans.fr::7e351631-3f0e-45dd-99d9-5c1f1a5160b9" providerId="AD" clId="Web-{E6251243-2CF1-4361-6303-357C93A5D8EF}" dt="2026-05-07T06:46:31.915" v="11" actId="20577"/>
          <ac:spMkLst>
            <pc:docMk/>
            <pc:sldMk cId="3784089036" sldId="256"/>
            <ac:spMk id="7" creationId="{24851925-66F8-61C9-914B-D9E6588CAC97}"/>
          </ac:spMkLst>
        </pc:spChg>
      </pc:sldChg>
      <pc:sldChg chg="modSp">
        <pc:chgData name="Nassim Cheikh" userId="S::o22408677@campus.univ-orleans.fr::7e351631-3f0e-45dd-99d9-5c1f1a5160b9" providerId="AD" clId="Web-{E6251243-2CF1-4361-6303-357C93A5D8EF}" dt="2026-05-07T10:07:27.659" v="513" actId="20577"/>
        <pc:sldMkLst>
          <pc:docMk/>
          <pc:sldMk cId="1519950276" sldId="258"/>
        </pc:sldMkLst>
        <pc:spChg chg="mod">
          <ac:chgData name="Nassim Cheikh" userId="S::o22408677@campus.univ-orleans.fr::7e351631-3f0e-45dd-99d9-5c1f1a5160b9" providerId="AD" clId="Web-{E6251243-2CF1-4361-6303-357C93A5D8EF}" dt="2026-05-07T10:04:09.675" v="290" actId="1076"/>
          <ac:spMkLst>
            <pc:docMk/>
            <pc:sldMk cId="1519950276" sldId="258"/>
            <ac:spMk id="7" creationId="{4022CC2E-69EA-05B3-0E34-769AEC375331}"/>
          </ac:spMkLst>
        </pc:spChg>
        <pc:spChg chg="mod">
          <ac:chgData name="Nassim Cheikh" userId="S::o22408677@campus.univ-orleans.fr::7e351631-3f0e-45dd-99d9-5c1f1a5160b9" providerId="AD" clId="Web-{E6251243-2CF1-4361-6303-357C93A5D8EF}" dt="2026-05-07T10:07:27.659" v="513" actId="20577"/>
          <ac:spMkLst>
            <pc:docMk/>
            <pc:sldMk cId="1519950276" sldId="258"/>
            <ac:spMk id="10" creationId="{F48A2AB2-4D81-3A49-4BD2-8735540A5928}"/>
          </ac:spMkLst>
        </pc:spChg>
        <pc:spChg chg="mod">
          <ac:chgData name="Nassim Cheikh" userId="S::o22408677@campus.univ-orleans.fr::7e351631-3f0e-45dd-99d9-5c1f1a5160b9" providerId="AD" clId="Web-{E6251243-2CF1-4361-6303-357C93A5D8EF}" dt="2026-05-07T10:03:46.237" v="284" actId="20577"/>
          <ac:spMkLst>
            <pc:docMk/>
            <pc:sldMk cId="1519950276" sldId="258"/>
            <ac:spMk id="11" creationId="{B5862AF3-4192-E5D0-BFB3-CDC78F3EFF63}"/>
          </ac:spMkLst>
        </pc:spChg>
        <pc:cxnChg chg="mod">
          <ac:chgData name="Nassim Cheikh" userId="S::o22408677@campus.univ-orleans.fr::7e351631-3f0e-45dd-99d9-5c1f1a5160b9" providerId="AD" clId="Web-{E6251243-2CF1-4361-6303-357C93A5D8EF}" dt="2026-05-07T10:04:26.815" v="293" actId="1076"/>
          <ac:cxnSpMkLst>
            <pc:docMk/>
            <pc:sldMk cId="1519950276" sldId="258"/>
            <ac:cxnSpMk id="8" creationId="{3DB22B4E-2009-E673-DADA-AAAB1EAC2FCA}"/>
          </ac:cxnSpMkLst>
        </pc:cxnChg>
        <pc:cxnChg chg="mod">
          <ac:chgData name="Nassim Cheikh" userId="S::o22408677@campus.univ-orleans.fr::7e351631-3f0e-45dd-99d9-5c1f1a5160b9" providerId="AD" clId="Web-{E6251243-2CF1-4361-6303-357C93A5D8EF}" dt="2026-05-07T10:04:31.019" v="294" actId="1076"/>
          <ac:cxnSpMkLst>
            <pc:docMk/>
            <pc:sldMk cId="1519950276" sldId="258"/>
            <ac:cxnSpMk id="9" creationId="{FF085FE5-0805-D5DF-04D8-52D8D02E7520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07:56.847" v="522" actId="20577"/>
        <pc:sldMkLst>
          <pc:docMk/>
          <pc:sldMk cId="4128003389" sldId="260"/>
        </pc:sldMkLst>
        <pc:spChg chg="add">
          <ac:chgData name="Nassim Cheikh" userId="S::o22408677@campus.univ-orleans.fr::7e351631-3f0e-45dd-99d9-5c1f1a5160b9" providerId="AD" clId="Web-{E6251243-2CF1-4361-6303-357C93A5D8EF}" dt="2026-05-07T10:05:14.128" v="324"/>
          <ac:spMkLst>
            <pc:docMk/>
            <pc:sldMk cId="4128003389" sldId="260"/>
            <ac:spMk id="26" creationId="{99C525E9-212E-57AC-70A8-7B9C4BACA86E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5:14.159" v="328"/>
          <ac:spMkLst>
            <pc:docMk/>
            <pc:sldMk cId="4128003389" sldId="260"/>
            <ac:spMk id="43" creationId="{D66F6AA2-185C-7055-F3B3-F41BC67B75D2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7:56.847" v="522" actId="20577"/>
          <ac:spMkLst>
            <pc:docMk/>
            <pc:sldMk cId="4128003389" sldId="260"/>
            <ac:spMk id="45" creationId="{FF33459E-FAC4-2C5B-16EC-C93F9E32AD1C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7:49.925" v="519"/>
          <ac:spMkLst>
            <pc:docMk/>
            <pc:sldMk cId="4128003389" sldId="260"/>
            <ac:spMk id="49" creationId="{77621E5E-BCDC-7CC3-E874-1519AAE67427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5:14.112" v="323"/>
          <ac:cxnSpMkLst>
            <pc:docMk/>
            <pc:sldMk cId="4128003389" sldId="260"/>
            <ac:cxnSpMk id="16" creationId="{D98EEB2E-6965-2E01-F93E-1C90331637CA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14.128" v="325"/>
          <ac:cxnSpMkLst>
            <pc:docMk/>
            <pc:sldMk cId="4128003389" sldId="260"/>
            <ac:cxnSpMk id="28" creationId="{F77197DD-E8E9-65E9-D246-8CB1AC76181D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14.144" v="326"/>
          <ac:cxnSpMkLst>
            <pc:docMk/>
            <pc:sldMk cId="4128003389" sldId="260"/>
            <ac:cxnSpMk id="36" creationId="{7E8E9EB0-96CD-37D9-EA68-672489F8489E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14.175" v="330"/>
          <ac:cxnSpMkLst>
            <pc:docMk/>
            <pc:sldMk cId="4128003389" sldId="260"/>
            <ac:cxnSpMk id="47" creationId="{288F3D49-B0A3-4E9B-03C8-D344F6AD8FDE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08:27.268" v="531" actId="20577"/>
        <pc:sldMkLst>
          <pc:docMk/>
          <pc:sldMk cId="2376776016" sldId="261"/>
        </pc:sldMkLst>
        <pc:spChg chg="add">
          <ac:chgData name="Nassim Cheikh" userId="S::o22408677@campus.univ-orleans.fr::7e351631-3f0e-45dd-99d9-5c1f1a5160b9" providerId="AD" clId="Web-{E6251243-2CF1-4361-6303-357C93A5D8EF}" dt="2026-05-07T10:05:31.581" v="356"/>
          <ac:spMkLst>
            <pc:docMk/>
            <pc:sldMk cId="2376776016" sldId="261"/>
            <ac:spMk id="17" creationId="{0B004012-0280-9991-252E-A85F19CB03F5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5:31.628" v="360"/>
          <ac:spMkLst>
            <pc:docMk/>
            <pc:sldMk cId="2376776016" sldId="261"/>
            <ac:spMk id="28" creationId="{4B6431BC-41D1-4CFD-1599-3AECCD69F574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8:27.268" v="531" actId="20577"/>
          <ac:spMkLst>
            <pc:docMk/>
            <pc:sldMk cId="2376776016" sldId="261"/>
            <ac:spMk id="30" creationId="{B013C70C-CA96-7362-D27B-9758413E1EAF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8:23.675" v="529"/>
          <ac:spMkLst>
            <pc:docMk/>
            <pc:sldMk cId="2376776016" sldId="261"/>
            <ac:spMk id="34" creationId="{5D3D36E1-DC57-16B2-3FD2-4122BC6D2D22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5:31.581" v="355"/>
          <ac:cxnSpMkLst>
            <pc:docMk/>
            <pc:sldMk cId="2376776016" sldId="261"/>
            <ac:cxnSpMk id="12" creationId="{8DA7B598-80FC-1928-8304-61BC3B467FD0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31.597" v="357"/>
          <ac:cxnSpMkLst>
            <pc:docMk/>
            <pc:sldMk cId="2376776016" sldId="261"/>
            <ac:cxnSpMk id="21" creationId="{B89B6764-5FF4-B4B6-D249-F1B35BCD7A51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31.597" v="358"/>
          <ac:cxnSpMkLst>
            <pc:docMk/>
            <pc:sldMk cId="2376776016" sldId="261"/>
            <ac:cxnSpMk id="24" creationId="{3E235EA8-41FE-6151-12F2-2E0B6B7C7661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31.644" v="362"/>
          <ac:cxnSpMkLst>
            <pc:docMk/>
            <pc:sldMk cId="2376776016" sldId="261"/>
            <ac:cxnSpMk id="32" creationId="{13836F10-D372-D992-EDBA-BF4B9E30967E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08:36.518" v="534" actId="20577"/>
        <pc:sldMkLst>
          <pc:docMk/>
          <pc:sldMk cId="2657010273" sldId="262"/>
        </pc:sldMkLst>
        <pc:spChg chg="add">
          <ac:chgData name="Nassim Cheikh" userId="S::o22408677@campus.univ-orleans.fr::7e351631-3f0e-45dd-99d9-5c1f1a5160b9" providerId="AD" clId="Web-{E6251243-2CF1-4361-6303-357C93A5D8EF}" dt="2026-05-07T10:05:40.628" v="372"/>
          <ac:spMkLst>
            <pc:docMk/>
            <pc:sldMk cId="2657010273" sldId="262"/>
            <ac:spMk id="18" creationId="{9BB87C00-833F-2DC9-8560-189F77F3E305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5:40.644" v="376"/>
          <ac:spMkLst>
            <pc:docMk/>
            <pc:sldMk cId="2657010273" sldId="262"/>
            <ac:spMk id="31" creationId="{F4163EC2-9481-E6A0-2EA2-4397E270C35E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8:36.518" v="534" actId="20577"/>
          <ac:spMkLst>
            <pc:docMk/>
            <pc:sldMk cId="2657010273" sldId="262"/>
            <ac:spMk id="33" creationId="{A6B4244A-FE5B-D4FA-2D89-84A4D0098EC2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8:33.659" v="533"/>
          <ac:spMkLst>
            <pc:docMk/>
            <pc:sldMk cId="2657010273" sldId="262"/>
            <ac:spMk id="37" creationId="{0C824435-7441-81E6-5C16-3CD7D1050EE7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5:40.612" v="371"/>
          <ac:cxnSpMkLst>
            <pc:docMk/>
            <pc:sldMk cId="2657010273" sldId="262"/>
            <ac:cxnSpMk id="12" creationId="{CA2E1BBC-CAA7-22BF-0989-C78EF48B3336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40.628" v="373"/>
          <ac:cxnSpMkLst>
            <pc:docMk/>
            <pc:sldMk cId="2657010273" sldId="262"/>
            <ac:cxnSpMk id="24" creationId="{9045439B-902F-EBF4-84EB-EC6D8FCAB7C7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40.644" v="374"/>
          <ac:cxnSpMkLst>
            <pc:docMk/>
            <pc:sldMk cId="2657010273" sldId="262"/>
            <ac:cxnSpMk id="27" creationId="{E77E68CB-55A5-CAA8-AA8E-7F528E5DE23F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40.659" v="378"/>
          <ac:cxnSpMkLst>
            <pc:docMk/>
            <pc:sldMk cId="2657010273" sldId="262"/>
            <ac:cxnSpMk id="35" creationId="{78EAE89F-0C7E-4FA1-42A4-56A91C5EE3D2}"/>
          </ac:cxnSpMkLst>
        </pc:cxnChg>
      </pc:sldChg>
      <pc:sldChg chg="ord">
        <pc:chgData name="Nassim Cheikh" userId="S::o22408677@campus.univ-orleans.fr::7e351631-3f0e-45dd-99d9-5c1f1a5160b9" providerId="AD" clId="Web-{E6251243-2CF1-4361-6303-357C93A5D8EF}" dt="2026-05-07T07:01:20.951" v="41"/>
        <pc:sldMkLst>
          <pc:docMk/>
          <pc:sldMk cId="826463382" sldId="263"/>
        </pc:sldMkLst>
      </pc:sldChg>
      <pc:sldChg chg="ord">
        <pc:chgData name="Nassim Cheikh" userId="S::o22408677@campus.univ-orleans.fr::7e351631-3f0e-45dd-99d9-5c1f1a5160b9" providerId="AD" clId="Web-{E6251243-2CF1-4361-6303-357C93A5D8EF}" dt="2026-05-07T07:01:20.951" v="40"/>
        <pc:sldMkLst>
          <pc:docMk/>
          <pc:sldMk cId="3267140863" sldId="264"/>
        </pc:sldMkLst>
      </pc:sldChg>
      <pc:sldChg chg="ord">
        <pc:chgData name="Nassim Cheikh" userId="S::o22408677@campus.univ-orleans.fr::7e351631-3f0e-45dd-99d9-5c1f1a5160b9" providerId="AD" clId="Web-{E6251243-2CF1-4361-6303-357C93A5D8EF}" dt="2026-05-07T07:01:20.951" v="39"/>
        <pc:sldMkLst>
          <pc:docMk/>
          <pc:sldMk cId="3702426106" sldId="265"/>
        </pc:sldMkLst>
      </pc:sldChg>
      <pc:sldChg chg="addSp delSp modSp">
        <pc:chgData name="Nassim Cheikh" userId="S::o22408677@campus.univ-orleans.fr::7e351631-3f0e-45dd-99d9-5c1f1a5160b9" providerId="AD" clId="Web-{E6251243-2CF1-4361-6303-357C93A5D8EF}" dt="2026-05-07T10:08:48.440" v="538" actId="20577"/>
        <pc:sldMkLst>
          <pc:docMk/>
          <pc:sldMk cId="1537993111" sldId="266"/>
        </pc:sldMkLst>
        <pc:spChg chg="add">
          <ac:chgData name="Nassim Cheikh" userId="S::o22408677@campus.univ-orleans.fr::7e351631-3f0e-45dd-99d9-5c1f1a5160b9" providerId="AD" clId="Web-{E6251243-2CF1-4361-6303-357C93A5D8EF}" dt="2026-05-07T10:05:47.394" v="388"/>
          <ac:spMkLst>
            <pc:docMk/>
            <pc:sldMk cId="1537993111" sldId="266"/>
            <ac:spMk id="59" creationId="{F4425C11-3057-2851-B5E9-B3EEC62AA322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5:47.425" v="392"/>
          <ac:spMkLst>
            <pc:docMk/>
            <pc:sldMk cId="1537993111" sldId="266"/>
            <ac:spMk id="70" creationId="{773A83CF-35D2-1AA8-ADE0-708EC1A00F9D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8:48.440" v="538" actId="20577"/>
          <ac:spMkLst>
            <pc:docMk/>
            <pc:sldMk cId="1537993111" sldId="266"/>
            <ac:spMk id="72" creationId="{13125505-D4E9-EDB7-5C14-3B3A1040B8D2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8:43.237" v="536"/>
          <ac:spMkLst>
            <pc:docMk/>
            <pc:sldMk cId="1537993111" sldId="266"/>
            <ac:spMk id="76" creationId="{F991434F-A0AC-3487-DD87-95656D38CF0E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5:47.378" v="387"/>
          <ac:cxnSpMkLst>
            <pc:docMk/>
            <pc:sldMk cId="1537993111" sldId="266"/>
            <ac:cxnSpMk id="12" creationId="{9CA21F6C-0A5D-B35D-B522-732983FCF164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47.394" v="389"/>
          <ac:cxnSpMkLst>
            <pc:docMk/>
            <pc:sldMk cId="1537993111" sldId="266"/>
            <ac:cxnSpMk id="63" creationId="{CA7A88CC-29E5-D2DD-6A86-0666C105819C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47.409" v="390"/>
          <ac:cxnSpMkLst>
            <pc:docMk/>
            <pc:sldMk cId="1537993111" sldId="266"/>
            <ac:cxnSpMk id="66" creationId="{AE1F382A-F3A3-1B72-7D14-08A219BF7FC0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47.440" v="394"/>
          <ac:cxnSpMkLst>
            <pc:docMk/>
            <pc:sldMk cId="1537993111" sldId="266"/>
            <ac:cxnSpMk id="74" creationId="{67049E9E-428B-60A1-CE7F-F4D2C19249BD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09:11.565" v="546" actId="14100"/>
        <pc:sldMkLst>
          <pc:docMk/>
          <pc:sldMk cId="271109436" sldId="267"/>
        </pc:sldMkLst>
        <pc:spChg chg="add">
          <ac:chgData name="Nassim Cheikh" userId="S::o22408677@campus.univ-orleans.fr::7e351631-3f0e-45dd-99d9-5c1f1a5160b9" providerId="AD" clId="Web-{E6251243-2CF1-4361-6303-357C93A5D8EF}" dt="2026-05-07T10:06:09.878" v="420"/>
          <ac:spMkLst>
            <pc:docMk/>
            <pc:sldMk cId="271109436" sldId="267"/>
            <ac:spMk id="16" creationId="{3DEE95E8-CDF6-DF32-C4C5-DBB81EC0681E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6:09.893" v="424"/>
          <ac:spMkLst>
            <pc:docMk/>
            <pc:sldMk cId="271109436" sldId="267"/>
            <ac:spMk id="27" creationId="{9DA9C026-EF50-D3BE-6654-37C52C405AE9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9:11.565" v="546" actId="14100"/>
          <ac:spMkLst>
            <pc:docMk/>
            <pc:sldMk cId="271109436" sldId="267"/>
            <ac:spMk id="29" creationId="{60EFFC09-72CF-3AB1-F19F-5D61BA26E4D1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9:06.425" v="543"/>
          <ac:spMkLst>
            <pc:docMk/>
            <pc:sldMk cId="271109436" sldId="267"/>
            <ac:spMk id="33" creationId="{8490E574-5898-086F-A26B-6A7185FB716E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6:09.878" v="419"/>
          <ac:cxnSpMkLst>
            <pc:docMk/>
            <pc:sldMk cId="271109436" sldId="267"/>
            <ac:cxnSpMk id="12" creationId="{3D87E8A3-8676-582D-5023-DB48315D0EE2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09.878" v="421"/>
          <ac:cxnSpMkLst>
            <pc:docMk/>
            <pc:sldMk cId="271109436" sldId="267"/>
            <ac:cxnSpMk id="20" creationId="{AA183F79-C95B-F509-74EB-9F7225762472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09.893" v="422"/>
          <ac:cxnSpMkLst>
            <pc:docMk/>
            <pc:sldMk cId="271109436" sldId="267"/>
            <ac:cxnSpMk id="23" creationId="{0353ACE2-73B0-B2CF-CB62-6DBCC7404C7C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09.909" v="426"/>
          <ac:cxnSpMkLst>
            <pc:docMk/>
            <pc:sldMk cId="271109436" sldId="267"/>
            <ac:cxnSpMk id="31" creationId="{6F0651EE-856C-5E7F-3C4E-13F145531A66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08:58.378" v="541" actId="20577"/>
        <pc:sldMkLst>
          <pc:docMk/>
          <pc:sldMk cId="937809765" sldId="268"/>
        </pc:sldMkLst>
        <pc:spChg chg="add">
          <ac:chgData name="Nassim Cheikh" userId="S::o22408677@campus.univ-orleans.fr::7e351631-3f0e-45dd-99d9-5c1f1a5160b9" providerId="AD" clId="Web-{E6251243-2CF1-4361-6303-357C93A5D8EF}" dt="2026-05-07T10:05:58.878" v="404"/>
          <ac:spMkLst>
            <pc:docMk/>
            <pc:sldMk cId="937809765" sldId="268"/>
            <ac:spMk id="16" creationId="{5B6E7846-D74A-5925-AFEE-93CF7A46AADC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5:58.893" v="408"/>
          <ac:spMkLst>
            <pc:docMk/>
            <pc:sldMk cId="937809765" sldId="268"/>
            <ac:spMk id="27" creationId="{3D3CF678-245C-8E42-820A-EA9B157A1C25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8:55.503" v="540"/>
          <ac:spMkLst>
            <pc:docMk/>
            <pc:sldMk cId="937809765" sldId="268"/>
            <ac:spMk id="33" creationId="{4B67DCD3-91F3-0EE5-B3FA-C962BF37DEE1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5:58.862" v="403"/>
          <ac:cxnSpMkLst>
            <pc:docMk/>
            <pc:sldMk cId="937809765" sldId="268"/>
            <ac:cxnSpMk id="12" creationId="{B85C7300-9049-9BE7-7D44-CA5D8D1B90C2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58.878" v="405"/>
          <ac:cxnSpMkLst>
            <pc:docMk/>
            <pc:sldMk cId="937809765" sldId="268"/>
            <ac:cxnSpMk id="20" creationId="{913E328C-58C6-599E-1CCB-8B8789DA5918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58.878" v="406"/>
          <ac:cxnSpMkLst>
            <pc:docMk/>
            <pc:sldMk cId="937809765" sldId="268"/>
            <ac:cxnSpMk id="23" creationId="{29B38448-A65B-61B4-192F-0ABC49FDBA26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58.909" v="410"/>
          <ac:cxnSpMkLst>
            <pc:docMk/>
            <pc:sldMk cId="937809765" sldId="268"/>
            <ac:cxnSpMk id="31" creationId="{B0899D29-66C7-B331-D5E7-E5B3D58BA288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09:58.956" v="567" actId="20577"/>
        <pc:sldMkLst>
          <pc:docMk/>
          <pc:sldMk cId="2646352414" sldId="269"/>
        </pc:sldMkLst>
        <pc:spChg chg="add">
          <ac:chgData name="Nassim Cheikh" userId="S::o22408677@campus.univ-orleans.fr::7e351631-3f0e-45dd-99d9-5c1f1a5160b9" providerId="AD" clId="Web-{E6251243-2CF1-4361-6303-357C93A5D8EF}" dt="2026-05-07T10:06:56.190" v="484"/>
          <ac:spMkLst>
            <pc:docMk/>
            <pc:sldMk cId="2646352414" sldId="269"/>
            <ac:spMk id="16" creationId="{374FECE6-C2F6-64EB-26BB-BE5FCBBFFC25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6:56.222" v="488"/>
          <ac:spMkLst>
            <pc:docMk/>
            <pc:sldMk cId="2646352414" sldId="269"/>
            <ac:spMk id="28" creationId="{429A50D9-B337-17AC-685C-5CD3595DDDEA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9:58.956" v="567" actId="20577"/>
          <ac:spMkLst>
            <pc:docMk/>
            <pc:sldMk cId="2646352414" sldId="269"/>
            <ac:spMk id="34" creationId="{985A2553-C5D5-0873-3975-0339EF2E2829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9:56.300" v="565"/>
          <ac:spMkLst>
            <pc:docMk/>
            <pc:sldMk cId="2646352414" sldId="269"/>
            <ac:spMk id="36" creationId="{2457265F-2383-2F0F-E721-532312099384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6:56.190" v="483"/>
          <ac:cxnSpMkLst>
            <pc:docMk/>
            <pc:sldMk cId="2646352414" sldId="269"/>
            <ac:cxnSpMk id="12" creationId="{F92274D6-2BE6-501C-42B1-B7154594EE4A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56.206" v="485"/>
          <ac:cxnSpMkLst>
            <pc:docMk/>
            <pc:sldMk cId="2646352414" sldId="269"/>
            <ac:cxnSpMk id="21" creationId="{22C6BE25-1603-6D1C-F660-AD466E98402F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56.206" v="486"/>
          <ac:cxnSpMkLst>
            <pc:docMk/>
            <pc:sldMk cId="2646352414" sldId="269"/>
            <ac:cxnSpMk id="24" creationId="{028E39B6-4A78-66A4-EE4E-670554D8995C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56.237" v="490"/>
          <ac:cxnSpMkLst>
            <pc:docMk/>
            <pc:sldMk cId="2646352414" sldId="269"/>
            <ac:cxnSpMk id="32" creationId="{0BCE127D-6190-CCCA-B1FE-5926EB5F5058}"/>
          </ac:cxnSpMkLst>
        </pc:cxnChg>
      </pc:sldChg>
      <pc:sldChg chg="addSp delSp modSp">
        <pc:chgData name="Nassim Cheikh" userId="S::o22408677@campus.univ-orleans.fr::7e351631-3f0e-45dd-99d9-5c1f1a5160b9" providerId="AD" clId="Web-{E6251243-2CF1-4361-6303-357C93A5D8EF}" dt="2026-05-07T10:10:15.050" v="573" actId="20577"/>
        <pc:sldMkLst>
          <pc:docMk/>
          <pc:sldMk cId="3336428406" sldId="277"/>
        </pc:sldMkLst>
        <pc:spChg chg="add">
          <ac:chgData name="Nassim Cheikh" userId="S::o22408677@campus.univ-orleans.fr::7e351631-3f0e-45dd-99d9-5c1f1a5160b9" providerId="AD" clId="Web-{E6251243-2CF1-4361-6303-357C93A5D8EF}" dt="2026-05-07T10:07:04.597" v="500"/>
          <ac:spMkLst>
            <pc:docMk/>
            <pc:sldMk cId="3336428406" sldId="277"/>
            <ac:spMk id="15" creationId="{92499172-299F-B4B5-A1DC-AEC8FF599390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7:04.628" v="504"/>
          <ac:spMkLst>
            <pc:docMk/>
            <pc:sldMk cId="3336428406" sldId="277"/>
            <ac:spMk id="28" creationId="{7A243423-F31C-116B-5DBE-4B86D9EC6EC6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10:15.050" v="573" actId="20577"/>
          <ac:spMkLst>
            <pc:docMk/>
            <pc:sldMk cId="3336428406" sldId="277"/>
            <ac:spMk id="34" creationId="{4098DA6B-E98A-785D-32E7-14FB7EFC0EB4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10:07.081" v="571"/>
          <ac:spMkLst>
            <pc:docMk/>
            <pc:sldMk cId="3336428406" sldId="277"/>
            <ac:spMk id="36" creationId="{0560A11A-F36E-7030-E005-FF38BF500972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7:04.597" v="499"/>
          <ac:cxnSpMkLst>
            <pc:docMk/>
            <pc:sldMk cId="3336428406" sldId="277"/>
            <ac:cxnSpMk id="12" creationId="{C6AA8CB8-F657-5B2E-D7EE-9B63A7D9CD82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7:04.612" v="501"/>
          <ac:cxnSpMkLst>
            <pc:docMk/>
            <pc:sldMk cId="3336428406" sldId="277"/>
            <ac:cxnSpMk id="18" creationId="{4B7576A8-FF50-8005-D01F-7C9C6E9C4463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7:04.612" v="502"/>
          <ac:cxnSpMkLst>
            <pc:docMk/>
            <pc:sldMk cId="3336428406" sldId="277"/>
            <ac:cxnSpMk id="21" creationId="{BB9E952E-E636-7A5B-9377-D0848388946C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7:04.643" v="506"/>
          <ac:cxnSpMkLst>
            <pc:docMk/>
            <pc:sldMk cId="3336428406" sldId="277"/>
            <ac:cxnSpMk id="32" creationId="{69D62FED-1DFA-2FBA-9705-1EF13BA369FD}"/>
          </ac:cxnSpMkLst>
        </pc:cxnChg>
      </pc:sldChg>
      <pc:sldChg chg="addSp delSp modSp add ord">
        <pc:chgData name="Nassim Cheikh" userId="S::o22408677@campus.univ-orleans.fr::7e351631-3f0e-45dd-99d9-5c1f1a5160b9" providerId="AD" clId="Web-{E6251243-2CF1-4361-6303-357C93A5D8EF}" dt="2026-05-07T10:08:15.846" v="527" actId="20577"/>
        <pc:sldMkLst>
          <pc:docMk/>
          <pc:sldMk cId="91462764" sldId="278"/>
        </pc:sldMkLst>
        <pc:spChg chg="add">
          <ac:chgData name="Nassim Cheikh" userId="S::o22408677@campus.univ-orleans.fr::7e351631-3f0e-45dd-99d9-5c1f1a5160b9" providerId="AD" clId="Web-{E6251243-2CF1-4361-6303-357C93A5D8EF}" dt="2026-05-07T10:05:25.190" v="340"/>
          <ac:spMkLst>
            <pc:docMk/>
            <pc:sldMk cId="91462764" sldId="278"/>
            <ac:spMk id="15" creationId="{8465436B-4B41-FC4E-5A80-38C9A4C1C200}"/>
          </ac:spMkLst>
        </pc:spChg>
        <pc:spChg chg="mod">
          <ac:chgData name="Nassim Cheikh" userId="S::o22408677@campus.univ-orleans.fr::7e351631-3f0e-45dd-99d9-5c1f1a5160b9" providerId="AD" clId="Web-{E6251243-2CF1-4361-6303-357C93A5D8EF}" dt="2026-05-07T07:00:29.982" v="32" actId="20577"/>
          <ac:spMkLst>
            <pc:docMk/>
            <pc:sldMk cId="91462764" sldId="278"/>
            <ac:spMk id="20" creationId="{44C7E57D-8509-DC6C-47D0-D66E2CCE185E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5:25.237" v="344"/>
          <ac:spMkLst>
            <pc:docMk/>
            <pc:sldMk cId="91462764" sldId="278"/>
            <ac:spMk id="27" creationId="{C39D6A54-3775-2819-97E1-B1E548880D55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8:15.846" v="527" actId="20577"/>
          <ac:spMkLst>
            <pc:docMk/>
            <pc:sldMk cId="91462764" sldId="278"/>
            <ac:spMk id="29" creationId="{A605D1E6-F952-15EA-9F94-0F0531E591A7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8:05.143" v="524"/>
          <ac:spMkLst>
            <pc:docMk/>
            <pc:sldMk cId="91462764" sldId="278"/>
            <ac:spMk id="33" creationId="{F9208DFF-5156-481F-B6CE-7E1D67E25B76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5:25.175" v="339"/>
          <ac:cxnSpMkLst>
            <pc:docMk/>
            <pc:sldMk cId="91462764" sldId="278"/>
            <ac:cxnSpMk id="6" creationId="{DEFE38FA-7F07-4C7B-51FA-6A54BC2F5082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25.206" v="341"/>
          <ac:cxnSpMkLst>
            <pc:docMk/>
            <pc:sldMk cId="91462764" sldId="278"/>
            <ac:cxnSpMk id="19" creationId="{C33DC998-BCE8-31DF-EDD5-38860089A79C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25.206" v="342"/>
          <ac:cxnSpMkLst>
            <pc:docMk/>
            <pc:sldMk cId="91462764" sldId="278"/>
            <ac:cxnSpMk id="23" creationId="{5D517AA4-2E5C-4288-A621-98B80FF9DD0A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5:25.253" v="346"/>
          <ac:cxnSpMkLst>
            <pc:docMk/>
            <pc:sldMk cId="91462764" sldId="278"/>
            <ac:cxnSpMk id="31" creationId="{8522F1DF-F2B8-4AD0-CB34-B94C3DDC6763}"/>
          </ac:cxnSpMkLst>
        </pc:cxnChg>
      </pc:sldChg>
      <pc:sldChg chg="addSp delSp modSp add replId">
        <pc:chgData name="Nassim Cheikh" userId="S::o22408677@campus.univ-orleans.fr::7e351631-3f0e-45dd-99d9-5c1f1a5160b9" providerId="AD" clId="Web-{E6251243-2CF1-4361-6303-357C93A5D8EF}" dt="2026-05-07T10:11:14.268" v="618" actId="20577"/>
        <pc:sldMkLst>
          <pc:docMk/>
          <pc:sldMk cId="491967390" sldId="280"/>
        </pc:sldMkLst>
        <pc:spChg chg="add">
          <ac:chgData name="Nassim Cheikh" userId="S::o22408677@campus.univ-orleans.fr::7e351631-3f0e-45dd-99d9-5c1f1a5160b9" providerId="AD" clId="Web-{E6251243-2CF1-4361-6303-357C93A5D8EF}" dt="2026-05-07T10:06:28.097" v="452"/>
          <ac:spMkLst>
            <pc:docMk/>
            <pc:sldMk cId="491967390" sldId="280"/>
            <ac:spMk id="32" creationId="{DE6E2AA9-AAA0-FDE1-8342-BD389D8D13AB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6:28.112" v="456"/>
          <ac:spMkLst>
            <pc:docMk/>
            <pc:sldMk cId="491967390" sldId="280"/>
            <ac:spMk id="40" creationId="{9CD58D3C-C2FD-0282-1A8E-BE1F1D25E49D}"/>
          </ac:spMkLst>
        </pc:spChg>
        <pc:spChg chg="add mod">
          <ac:chgData name="Nassim Cheikh" userId="S::o22408677@campus.univ-orleans.fr::7e351631-3f0e-45dd-99d9-5c1f1a5160b9" providerId="AD" clId="Web-{E6251243-2CF1-4361-6303-357C93A5D8EF}" dt="2026-05-07T10:09:37.096" v="556" actId="20577"/>
          <ac:spMkLst>
            <pc:docMk/>
            <pc:sldMk cId="491967390" sldId="280"/>
            <ac:spMk id="46" creationId="{4C88210D-46D8-91C3-DA47-E3625FDD861C}"/>
          </ac:spMkLst>
        </pc:spChg>
        <pc:spChg chg="add">
          <ac:chgData name="Nassim Cheikh" userId="S::o22408677@campus.univ-orleans.fr::7e351631-3f0e-45dd-99d9-5c1f1a5160b9" providerId="AD" clId="Web-{E6251243-2CF1-4361-6303-357C93A5D8EF}" dt="2026-05-07T10:09:34.284" v="555"/>
          <ac:spMkLst>
            <pc:docMk/>
            <pc:sldMk cId="491967390" sldId="280"/>
            <ac:spMk id="48" creationId="{EF8E9867-1BE4-2EDA-A1D6-32ED019EA99F}"/>
          </ac:spMkLst>
        </pc:spChg>
        <pc:cxnChg chg="add">
          <ac:chgData name="Nassim Cheikh" userId="S::o22408677@campus.univ-orleans.fr::7e351631-3f0e-45dd-99d9-5c1f1a5160b9" providerId="AD" clId="Web-{E6251243-2CF1-4361-6303-357C93A5D8EF}" dt="2026-05-07T10:06:28.081" v="451"/>
          <ac:cxnSpMkLst>
            <pc:docMk/>
            <pc:sldMk cId="491967390" sldId="280"/>
            <ac:cxnSpMk id="30" creationId="{4FC4AAB9-1D19-8F0B-BF26-91E218B9273C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28.097" v="453"/>
          <ac:cxnSpMkLst>
            <pc:docMk/>
            <pc:sldMk cId="491967390" sldId="280"/>
            <ac:cxnSpMk id="34" creationId="{334F841C-216D-25AE-018C-F6418355B1D1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28.097" v="454"/>
          <ac:cxnSpMkLst>
            <pc:docMk/>
            <pc:sldMk cId="491967390" sldId="280"/>
            <ac:cxnSpMk id="36" creationId="{238F5F09-C83E-C4F5-584E-D0E1FDA764C6}"/>
          </ac:cxnSpMkLst>
        </pc:cxnChg>
        <pc:cxnChg chg="add">
          <ac:chgData name="Nassim Cheikh" userId="S::o22408677@campus.univ-orleans.fr::7e351631-3f0e-45dd-99d9-5c1f1a5160b9" providerId="AD" clId="Web-{E6251243-2CF1-4361-6303-357C93A5D8EF}" dt="2026-05-07T10:06:28.128" v="458"/>
          <ac:cxnSpMkLst>
            <pc:docMk/>
            <pc:sldMk cId="491967390" sldId="280"/>
            <ac:cxnSpMk id="44" creationId="{ADB5EAB4-4F08-F1AD-B0FA-6BD7DC229371}"/>
          </ac:cxnSpMkLst>
        </pc:cxnChg>
      </pc:sldChg>
    </pc:docChg>
  </pc:docChgLst>
  <pc:docChgLst>
    <pc:chgData name="Nassim Cheikh" userId="S::o22408677@campus.univ-orleans.fr::7e351631-3f0e-45dd-99d9-5c1f1a5160b9" providerId="AD" clId="Web-{86EFB580-6912-B245-8A42-68E377DF954E}"/>
    <pc:docChg chg="addSld delSld modSld sldOrd">
      <pc:chgData name="Nassim Cheikh" userId="S::o22408677@campus.univ-orleans.fr::7e351631-3f0e-45dd-99d9-5c1f1a5160b9" providerId="AD" clId="Web-{86EFB580-6912-B245-8A42-68E377DF954E}" dt="2026-05-15T17:46:25.199" v="746"/>
      <pc:docMkLst>
        <pc:docMk/>
      </pc:docMkLst>
      <pc:sldChg chg="addSp delSp modSp">
        <pc:chgData name="Nassim Cheikh" userId="S::o22408677@campus.univ-orleans.fr::7e351631-3f0e-45dd-99d9-5c1f1a5160b9" providerId="AD" clId="Web-{86EFB580-6912-B245-8A42-68E377DF954E}" dt="2026-05-15T17:45:50.848" v="745" actId="20577"/>
        <pc:sldMkLst>
          <pc:docMk/>
          <pc:sldMk cId="1265062598" sldId="257"/>
        </pc:sldMkLst>
        <pc:spChg chg="add">
          <ac:chgData name="Nassim Cheikh" userId="S::o22408677@campus.univ-orleans.fr::7e351631-3f0e-45dd-99d9-5c1f1a5160b9" providerId="AD" clId="Web-{86EFB580-6912-B245-8A42-68E377DF954E}" dt="2026-05-15T17:45:47.254" v="737"/>
          <ac:spMkLst>
            <pc:docMk/>
            <pc:sldMk cId="1265062598" sldId="257"/>
            <ac:spMk id="18" creationId="{180A3D0B-24BC-9ADF-FB7D-D4A8C268D965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5:47.285" v="740"/>
          <ac:spMkLst>
            <pc:docMk/>
            <pc:sldMk cId="1265062598" sldId="257"/>
            <ac:spMk id="27" creationId="{D8C82530-8CF8-8FFC-E722-68D877E923F5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45:50.848" v="745" actId="20577"/>
          <ac:spMkLst>
            <pc:docMk/>
            <pc:sldMk cId="1265062598" sldId="257"/>
            <ac:spMk id="31" creationId="{FDCDC414-CDFF-0C7A-C162-1F2908F6BD7D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5:47.316" v="743"/>
          <ac:spMkLst>
            <pc:docMk/>
            <pc:sldMk cId="1265062598" sldId="257"/>
            <ac:spMk id="33" creationId="{F87E9C76-D72E-2E06-F30D-9BA7023B30DE}"/>
          </ac:spMkLst>
        </pc:spChg>
        <pc:cxnChg chg="add">
          <ac:chgData name="Nassim Cheikh" userId="S::o22408677@campus.univ-orleans.fr::7e351631-3f0e-45dd-99d9-5c1f1a5160b9" providerId="AD" clId="Web-{86EFB580-6912-B245-8A42-68E377DF954E}" dt="2026-05-15T17:45:47.254" v="736"/>
          <ac:cxnSpMkLst>
            <pc:docMk/>
            <pc:sldMk cId="1265062598" sldId="257"/>
            <ac:cxnSpMk id="6" creationId="{5B5C10B8-B8B9-4742-7D7B-6EE34E63E9FB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47.269" v="738"/>
          <ac:cxnSpMkLst>
            <pc:docMk/>
            <pc:sldMk cId="1265062598" sldId="257"/>
            <ac:cxnSpMk id="22" creationId="{8E6AAC9A-A0BC-03CF-8DDA-B7D37A5549DF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47.285" v="739"/>
          <ac:cxnSpMkLst>
            <pc:docMk/>
            <pc:sldMk cId="1265062598" sldId="257"/>
            <ac:cxnSpMk id="25" creationId="{4CB6F0C1-22B7-5AF0-E030-E2B9CC004189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47.301" v="741"/>
          <ac:cxnSpMkLst>
            <pc:docMk/>
            <pc:sldMk cId="1265062598" sldId="257"/>
            <ac:cxnSpMk id="29" creationId="{C5DAA073-E3D0-AFE9-5AB6-7D1C911341A8}"/>
          </ac:cxnSpMkLst>
        </pc:cxnChg>
      </pc:sldChg>
      <pc:sldChg chg="modSp">
        <pc:chgData name="Nassim Cheikh" userId="S::o22408677@campus.univ-orleans.fr::7e351631-3f0e-45dd-99d9-5c1f1a5160b9" providerId="AD" clId="Web-{86EFB580-6912-B245-8A42-68E377DF954E}" dt="2026-05-15T17:43:22.159" v="665" actId="1076"/>
        <pc:sldMkLst>
          <pc:docMk/>
          <pc:sldMk cId="1519950276" sldId="258"/>
        </pc:sldMkLst>
        <pc:spChg chg="mod">
          <ac:chgData name="Nassim Cheikh" userId="S::o22408677@campus.univ-orleans.fr::7e351631-3f0e-45dd-99d9-5c1f1a5160b9" providerId="AD" clId="Web-{86EFB580-6912-B245-8A42-68E377DF954E}" dt="2026-05-15T17:43:22.159" v="665" actId="1076"/>
          <ac:spMkLst>
            <pc:docMk/>
            <pc:sldMk cId="1519950276" sldId="258"/>
            <ac:spMk id="16" creationId="{65F84167-DEF3-FE27-483A-BA79ADAA892A}"/>
          </ac:spMkLst>
        </pc:spChg>
      </pc:sldChg>
      <pc:sldChg chg="addSp delSp modSp addAnim">
        <pc:chgData name="Nassim Cheikh" userId="S::o22408677@campus.univ-orleans.fr::7e351631-3f0e-45dd-99d9-5c1f1a5160b9" providerId="AD" clId="Web-{86EFB580-6912-B245-8A42-68E377DF954E}" dt="2026-05-15T17:46:25.199" v="746"/>
        <pc:sldMkLst>
          <pc:docMk/>
          <pc:sldMk cId="4128003389" sldId="260"/>
        </pc:sldMkLst>
        <pc:spChg chg="mod">
          <ac:chgData name="Nassim Cheikh" userId="S::o22408677@campus.univ-orleans.fr::7e351631-3f0e-45dd-99d9-5c1f1a5160b9" providerId="AD" clId="Web-{86EFB580-6912-B245-8A42-68E377DF954E}" dt="2026-05-15T17:06:17.179" v="186" actId="1076"/>
          <ac:spMkLst>
            <pc:docMk/>
            <pc:sldMk cId="4128003389" sldId="260"/>
            <ac:spMk id="15" creationId="{46C31C1E-DB19-CED2-8B45-0F18A7E2A18C}"/>
          </ac:spMkLst>
        </pc:spChg>
        <pc:spChg chg="mod">
          <ac:chgData name="Nassim Cheikh" userId="S::o22408677@campus.univ-orleans.fr::7e351631-3f0e-45dd-99d9-5c1f1a5160b9" providerId="AD" clId="Web-{86EFB580-6912-B245-8A42-68E377DF954E}" dt="2026-05-15T17:06:09.897" v="182" actId="1076"/>
          <ac:spMkLst>
            <pc:docMk/>
            <pc:sldMk cId="4128003389" sldId="260"/>
            <ac:spMk id="19" creationId="{C4C61F42-C43C-275A-61D3-185AABCAE3D4}"/>
          </ac:spMkLst>
        </pc:spChg>
        <pc:spChg chg="mod">
          <ac:chgData name="Nassim Cheikh" userId="S::o22408677@campus.univ-orleans.fr::7e351631-3f0e-45dd-99d9-5c1f1a5160b9" providerId="AD" clId="Web-{86EFB580-6912-B245-8A42-68E377DF954E}" dt="2026-05-15T17:03:59.419" v="63" actId="1076"/>
          <ac:spMkLst>
            <pc:docMk/>
            <pc:sldMk cId="4128003389" sldId="260"/>
            <ac:spMk id="22" creationId="{13EBAC42-47B0-866D-ABB8-9391DB1F76B3}"/>
          </ac:spMkLst>
        </pc:spChg>
        <pc:spChg chg="mod">
          <ac:chgData name="Nassim Cheikh" userId="S::o22408677@campus.univ-orleans.fr::7e351631-3f0e-45dd-99d9-5c1f1a5160b9" providerId="AD" clId="Web-{86EFB580-6912-B245-8A42-68E377DF954E}" dt="2026-05-15T17:06:09.913" v="183" actId="1076"/>
          <ac:spMkLst>
            <pc:docMk/>
            <pc:sldMk cId="4128003389" sldId="260"/>
            <ac:spMk id="24" creationId="{203B7FCF-8313-94E5-D11C-B60A7AC44040}"/>
          </ac:spMkLst>
        </pc:spChg>
        <pc:spChg chg="mod">
          <ac:chgData name="Nassim Cheikh" userId="S::o22408677@campus.univ-orleans.fr::7e351631-3f0e-45dd-99d9-5c1f1a5160b9" providerId="AD" clId="Web-{86EFB580-6912-B245-8A42-68E377DF954E}" dt="2026-05-15T17:03:59.435" v="65" actId="1076"/>
          <ac:spMkLst>
            <pc:docMk/>
            <pc:sldMk cId="4128003389" sldId="260"/>
            <ac:spMk id="25" creationId="{7E38C93A-9252-CC99-8566-577196F48509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05:43.178" v="173" actId="1076"/>
          <ac:spMkLst>
            <pc:docMk/>
            <pc:sldMk cId="4128003389" sldId="260"/>
            <ac:spMk id="113" creationId="{E41822EC-FB19-A19E-A0DB-AC7C8C832C66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05:59.741" v="181" actId="1076"/>
          <ac:spMkLst>
            <pc:docMk/>
            <pc:sldMk cId="4128003389" sldId="260"/>
            <ac:spMk id="115" creationId="{2D1B4A4D-A1E9-18A9-7F1D-E5C64F634A67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05:54.959" v="179" actId="1076"/>
          <ac:spMkLst>
            <pc:docMk/>
            <pc:sldMk cId="4128003389" sldId="260"/>
            <ac:spMk id="117" creationId="{D39C305E-0533-7E37-7B43-9F0B0D223893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05:47.381" v="175" actId="1076"/>
          <ac:spMkLst>
            <pc:docMk/>
            <pc:sldMk cId="4128003389" sldId="260"/>
            <ac:spMk id="119" creationId="{ADBFE6E1-6694-0B57-0F9D-60518C455892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29:39.757" v="492" actId="1076"/>
          <ac:spMkLst>
            <pc:docMk/>
            <pc:sldMk cId="4128003389" sldId="260"/>
            <ac:spMk id="121" creationId="{10740073-F4DA-7D39-83D4-D8695470CECE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30:10.700" v="503" actId="20577"/>
          <ac:spMkLst>
            <pc:docMk/>
            <pc:sldMk cId="4128003389" sldId="260"/>
            <ac:spMk id="122" creationId="{3F1DE0D3-5075-2AC5-2C86-EE92A834300A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32:06.936" v="527" actId="1076"/>
          <ac:spMkLst>
            <pc:docMk/>
            <pc:sldMk cId="4128003389" sldId="260"/>
            <ac:spMk id="124" creationId="{02A2D879-B424-F907-B0E5-5361119682D1}"/>
          </ac:spMkLst>
        </pc:spChg>
        <pc:grpChg chg="add mod">
          <ac:chgData name="Nassim Cheikh" userId="S::o22408677@campus.univ-orleans.fr::7e351631-3f0e-45dd-99d9-5c1f1a5160b9" providerId="AD" clId="Web-{86EFB580-6912-B245-8A42-68E377DF954E}" dt="2026-05-15T17:05:59.725" v="180" actId="1076"/>
          <ac:grpSpMkLst>
            <pc:docMk/>
            <pc:sldMk cId="4128003389" sldId="260"/>
            <ac:grpSpMk id="103" creationId="{FE8FE774-E4B4-4429-767F-FE6F0A4FD899}"/>
          </ac:grpSpMkLst>
        </pc:grpChg>
        <pc:picChg chg="mod">
          <ac:chgData name="Nassim Cheikh" userId="S::o22408677@campus.univ-orleans.fr::7e351631-3f0e-45dd-99d9-5c1f1a5160b9" providerId="AD" clId="Web-{86EFB580-6912-B245-8A42-68E377DF954E}" dt="2026-05-15T17:03:59.482" v="70" actId="1076"/>
          <ac:picMkLst>
            <pc:docMk/>
            <pc:sldMk cId="4128003389" sldId="260"/>
            <ac:picMk id="2" creationId="{6144F76F-28D7-A872-8511-C0ECE32AACFD}"/>
          </ac:picMkLst>
        </pc:picChg>
        <pc:picChg chg="mod">
          <ac:chgData name="Nassim Cheikh" userId="S::o22408677@campus.univ-orleans.fr::7e351631-3f0e-45dd-99d9-5c1f1a5160b9" providerId="AD" clId="Web-{86EFB580-6912-B245-8A42-68E377DF954E}" dt="2026-05-15T17:03:59.466" v="69" actId="1076"/>
          <ac:picMkLst>
            <pc:docMk/>
            <pc:sldMk cId="4128003389" sldId="260"/>
            <ac:picMk id="3" creationId="{C371E51B-B7AB-CD62-2E97-D848A9BBC6D2}"/>
          </ac:picMkLst>
        </pc:picChg>
        <pc:picChg chg="mod">
          <ac:chgData name="Nassim Cheikh" userId="S::o22408677@campus.univ-orleans.fr::7e351631-3f0e-45dd-99d9-5c1f1a5160b9" providerId="AD" clId="Web-{86EFB580-6912-B245-8A42-68E377DF954E}" dt="2026-05-15T17:06:09.928" v="184" actId="1076"/>
          <ac:picMkLst>
            <pc:docMk/>
            <pc:sldMk cId="4128003389" sldId="260"/>
            <ac:picMk id="30" creationId="{7E3263D4-D58F-69EB-98A4-925C27DF5003}"/>
          </ac:picMkLst>
        </pc:picChg>
        <pc:picChg chg="mod">
          <ac:chgData name="Nassim Cheikh" userId="S::o22408677@campus.univ-orleans.fr::7e351631-3f0e-45dd-99d9-5c1f1a5160b9" providerId="AD" clId="Web-{86EFB580-6912-B245-8A42-68E377DF954E}" dt="2026-05-15T17:06:09.944" v="185" actId="1076"/>
          <ac:picMkLst>
            <pc:docMk/>
            <pc:sldMk cId="4128003389" sldId="260"/>
            <ac:picMk id="32" creationId="{8F4032C6-4C43-ED32-4CE6-14951A29FB14}"/>
          </ac:picMkLst>
        </pc:picChg>
        <pc:picChg chg="add mod">
          <ac:chgData name="Nassim Cheikh" userId="S::o22408677@campus.univ-orleans.fr::7e351631-3f0e-45dd-99d9-5c1f1a5160b9" providerId="AD" clId="Web-{86EFB580-6912-B245-8A42-68E377DF954E}" dt="2026-05-15T17:05:54.928" v="176" actId="1076"/>
          <ac:picMkLst>
            <pc:docMk/>
            <pc:sldMk cId="4128003389" sldId="260"/>
            <ac:picMk id="107" creationId="{5A281F2F-A7AB-0265-DF1B-7006A82BE6A8}"/>
          </ac:picMkLst>
        </pc:picChg>
        <pc:picChg chg="add mod">
          <ac:chgData name="Nassim Cheikh" userId="S::o22408677@campus.univ-orleans.fr::7e351631-3f0e-45dd-99d9-5c1f1a5160b9" providerId="AD" clId="Web-{86EFB580-6912-B245-8A42-68E377DF954E}" dt="2026-05-15T17:05:54.944" v="177" actId="1076"/>
          <ac:picMkLst>
            <pc:docMk/>
            <pc:sldMk cId="4128003389" sldId="260"/>
            <ac:picMk id="109" creationId="{0CC5D5FE-724E-168D-C951-39FE65260869}"/>
          </ac:picMkLst>
        </pc:picChg>
        <pc:picChg chg="add mod">
          <ac:chgData name="Nassim Cheikh" userId="S::o22408677@campus.univ-orleans.fr::7e351631-3f0e-45dd-99d9-5c1f1a5160b9" providerId="AD" clId="Web-{86EFB580-6912-B245-8A42-68E377DF954E}" dt="2026-05-15T17:05:54.944" v="178" actId="1076"/>
          <ac:picMkLst>
            <pc:docMk/>
            <pc:sldMk cId="4128003389" sldId="260"/>
            <ac:picMk id="111" creationId="{AC20A6A7-D919-D29B-AA9A-FD5A361B8BCA}"/>
          </ac:picMkLst>
        </pc:picChg>
        <pc:cxnChg chg="add mod">
          <ac:chgData name="Nassim Cheikh" userId="S::o22408677@campus.univ-orleans.fr::7e351631-3f0e-45dd-99d9-5c1f1a5160b9" providerId="AD" clId="Web-{86EFB580-6912-B245-8A42-68E377DF954E}" dt="2026-05-15T17:30:39.423" v="505"/>
          <ac:cxnSpMkLst>
            <pc:docMk/>
            <pc:sldMk cId="4128003389" sldId="260"/>
            <ac:cxnSpMk id="123" creationId="{C27A11E5-0EC9-4519-4897-815F48D7C4F1}"/>
          </ac:cxnSpMkLst>
        </pc:cxnChg>
        <pc:cxnChg chg="add mod">
          <ac:chgData name="Nassim Cheikh" userId="S::o22408677@campus.univ-orleans.fr::7e351631-3f0e-45dd-99d9-5c1f1a5160b9" providerId="AD" clId="Web-{86EFB580-6912-B245-8A42-68E377DF954E}" dt="2026-05-15T17:32:06.936" v="528" actId="1076"/>
          <ac:cxnSpMkLst>
            <pc:docMk/>
            <pc:sldMk cId="4128003389" sldId="260"/>
            <ac:cxnSpMk id="125" creationId="{F90EDE7D-6DE5-C4B1-356E-B0CCF957F9CD}"/>
          </ac:cxnSpMkLst>
        </pc:cxnChg>
      </pc:sldChg>
      <pc:sldChg chg="modSp">
        <pc:chgData name="Nassim Cheikh" userId="S::o22408677@campus.univ-orleans.fr::7e351631-3f0e-45dd-99d9-5c1f1a5160b9" providerId="AD" clId="Web-{86EFB580-6912-B245-8A42-68E377DF954E}" dt="2026-05-15T17:39:13.744" v="600" actId="20577"/>
        <pc:sldMkLst>
          <pc:docMk/>
          <pc:sldMk cId="2376776016" sldId="261"/>
        </pc:sldMkLst>
        <pc:spChg chg="mod">
          <ac:chgData name="Nassim Cheikh" userId="S::o22408677@campus.univ-orleans.fr::7e351631-3f0e-45dd-99d9-5c1f1a5160b9" providerId="AD" clId="Web-{86EFB580-6912-B245-8A42-68E377DF954E}" dt="2026-05-15T17:39:13.744" v="600" actId="20577"/>
          <ac:spMkLst>
            <pc:docMk/>
            <pc:sldMk cId="2376776016" sldId="261"/>
            <ac:spMk id="30" creationId="{B013C70C-CA96-7362-D27B-9758413E1EAF}"/>
          </ac:spMkLst>
        </pc:spChg>
      </pc:sldChg>
      <pc:sldChg chg="modSp">
        <pc:chgData name="Nassim Cheikh" userId="S::o22408677@campus.univ-orleans.fr::7e351631-3f0e-45dd-99d9-5c1f1a5160b9" providerId="AD" clId="Web-{86EFB580-6912-B245-8A42-68E377DF954E}" dt="2026-05-15T17:39:17.494" v="602" actId="20577"/>
        <pc:sldMkLst>
          <pc:docMk/>
          <pc:sldMk cId="2657010273" sldId="262"/>
        </pc:sldMkLst>
        <pc:spChg chg="mod">
          <ac:chgData name="Nassim Cheikh" userId="S::o22408677@campus.univ-orleans.fr::7e351631-3f0e-45dd-99d9-5c1f1a5160b9" providerId="AD" clId="Web-{86EFB580-6912-B245-8A42-68E377DF954E}" dt="2026-05-15T17:39:17.494" v="602" actId="20577"/>
          <ac:spMkLst>
            <pc:docMk/>
            <pc:sldMk cId="2657010273" sldId="262"/>
            <ac:spMk id="33" creationId="{A6B4244A-FE5B-D4FA-2D89-84A4D0098EC2}"/>
          </ac:spMkLst>
        </pc:spChg>
      </pc:sldChg>
      <pc:sldChg chg="addSp delSp modSp ord">
        <pc:chgData name="Nassim Cheikh" userId="S::o22408677@campus.univ-orleans.fr::7e351631-3f0e-45dd-99d9-5c1f1a5160b9" providerId="AD" clId="Web-{86EFB580-6912-B245-8A42-68E377DF954E}" dt="2026-05-15T17:44:28.416" v="689" actId="20577"/>
        <pc:sldMkLst>
          <pc:docMk/>
          <pc:sldMk cId="826463382" sldId="263"/>
        </pc:sldMkLst>
        <pc:spChg chg="mod">
          <ac:chgData name="Nassim Cheikh" userId="S::o22408677@campus.univ-orleans.fr::7e351631-3f0e-45dd-99d9-5c1f1a5160b9" providerId="AD" clId="Web-{86EFB580-6912-B245-8A42-68E377DF954E}" dt="2026-05-15T17:43:16.628" v="664" actId="20577"/>
          <ac:spMkLst>
            <pc:docMk/>
            <pc:sldMk cId="826463382" sldId="263"/>
            <ac:spMk id="4" creationId="{F0629BFB-FBE6-1848-B200-9E7838132F8A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21:51.590" v="470" actId="20577"/>
          <ac:spMkLst>
            <pc:docMk/>
            <pc:sldMk cId="826463382" sldId="263"/>
            <ac:spMk id="12" creationId="{C5E2B1CF-E83F-2844-B371-AF8F2F0EDCBF}"/>
          </ac:spMkLst>
        </pc:spChg>
        <pc:spChg chg="mod">
          <ac:chgData name="Nassim Cheikh" userId="S::o22408677@campus.univ-orleans.fr::7e351631-3f0e-45dd-99d9-5c1f1a5160b9" providerId="AD" clId="Web-{86EFB580-6912-B245-8A42-68E377DF954E}" dt="2026-05-15T17:17:27.717" v="350" actId="1076"/>
          <ac:spMkLst>
            <pc:docMk/>
            <pc:sldMk cId="826463382" sldId="263"/>
            <ac:spMk id="16" creationId="{45C70AFF-6D4C-C038-EB29-81E3768931BF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4:23.604" v="681"/>
          <ac:spMkLst>
            <pc:docMk/>
            <pc:sldMk cId="826463382" sldId="263"/>
            <ac:spMk id="24" creationId="{E2A89F4B-BF64-1EB7-6D6A-043EE1DB8D36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4:23.635" v="684"/>
          <ac:spMkLst>
            <pc:docMk/>
            <pc:sldMk cId="826463382" sldId="263"/>
            <ac:spMk id="34" creationId="{43F22CB8-A047-3458-96D4-8DC6D399FC12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44:28.416" v="689" actId="20577"/>
          <ac:spMkLst>
            <pc:docMk/>
            <pc:sldMk cId="826463382" sldId="263"/>
            <ac:spMk id="36" creationId="{C6297A2F-E6FC-EAD6-48CA-A0D484DE714A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4:23.682" v="687"/>
          <ac:spMkLst>
            <pc:docMk/>
            <pc:sldMk cId="826463382" sldId="263"/>
            <ac:spMk id="40" creationId="{26272F7F-2869-71CC-2A27-8AF2595906A0}"/>
          </ac:spMkLst>
        </pc:spChg>
        <pc:cxnChg chg="add">
          <ac:chgData name="Nassim Cheikh" userId="S::o22408677@campus.univ-orleans.fr::7e351631-3f0e-45dd-99d9-5c1f1a5160b9" providerId="AD" clId="Web-{86EFB580-6912-B245-8A42-68E377DF954E}" dt="2026-05-15T17:44:23.604" v="680"/>
          <ac:cxnSpMkLst>
            <pc:docMk/>
            <pc:sldMk cId="826463382" sldId="263"/>
            <ac:cxnSpMk id="21" creationId="{31234357-7507-9105-532D-847A95500AF7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4:23.619" v="682"/>
          <ac:cxnSpMkLst>
            <pc:docMk/>
            <pc:sldMk cId="826463382" sldId="263"/>
            <ac:cxnSpMk id="28" creationId="{D7717A1A-90C6-7D4E-DE3B-FF36A5D76867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4:23.635" v="683"/>
          <ac:cxnSpMkLst>
            <pc:docMk/>
            <pc:sldMk cId="826463382" sldId="263"/>
            <ac:cxnSpMk id="32" creationId="{B9F8821F-0446-BC9D-A003-472BE78B4AFA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4:23.666" v="686"/>
          <ac:cxnSpMkLst>
            <pc:docMk/>
            <pc:sldMk cId="826463382" sldId="263"/>
            <ac:cxnSpMk id="38" creationId="{4F0807F5-14A0-6E75-E659-BA2DA4E9E441}"/>
          </ac:cxnSpMkLst>
        </pc:cxnChg>
      </pc:sldChg>
      <pc:sldChg chg="addSp delSp modSp">
        <pc:chgData name="Nassim Cheikh" userId="S::o22408677@campus.univ-orleans.fr::7e351631-3f0e-45dd-99d9-5c1f1a5160b9" providerId="AD" clId="Web-{86EFB580-6912-B245-8A42-68E377DF954E}" dt="2026-05-15T17:45:25.189" v="709" actId="20577"/>
        <pc:sldMkLst>
          <pc:docMk/>
          <pc:sldMk cId="3267140863" sldId="264"/>
        </pc:sldMkLst>
        <pc:spChg chg="add">
          <ac:chgData name="Nassim Cheikh" userId="S::o22408677@campus.univ-orleans.fr::7e351631-3f0e-45dd-99d9-5c1f1a5160b9" providerId="AD" clId="Web-{86EFB580-6912-B245-8A42-68E377DF954E}" dt="2026-05-15T17:45:21.064" v="701"/>
          <ac:spMkLst>
            <pc:docMk/>
            <pc:sldMk cId="3267140863" sldId="264"/>
            <ac:spMk id="18" creationId="{B572A692-825F-1B57-74EA-B19C1B1F0E75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5:21.080" v="704"/>
          <ac:spMkLst>
            <pc:docMk/>
            <pc:sldMk cId="3267140863" sldId="264"/>
            <ac:spMk id="27" creationId="{253AE17D-E1E0-2BDF-0218-80085CCE8BFA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45:25.189" v="709" actId="20577"/>
          <ac:spMkLst>
            <pc:docMk/>
            <pc:sldMk cId="3267140863" sldId="264"/>
            <ac:spMk id="31" creationId="{C025FF9A-BEAB-A1BC-9506-09B1096D713D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5:21.096" v="707"/>
          <ac:spMkLst>
            <pc:docMk/>
            <pc:sldMk cId="3267140863" sldId="264"/>
            <ac:spMk id="33" creationId="{15CB456F-55DD-207C-242D-B812146C26A8}"/>
          </ac:spMkLst>
        </pc:spChg>
        <pc:cxnChg chg="add">
          <ac:chgData name="Nassim Cheikh" userId="S::o22408677@campus.univ-orleans.fr::7e351631-3f0e-45dd-99d9-5c1f1a5160b9" providerId="AD" clId="Web-{86EFB580-6912-B245-8A42-68E377DF954E}" dt="2026-05-15T17:45:21.049" v="700"/>
          <ac:cxnSpMkLst>
            <pc:docMk/>
            <pc:sldMk cId="3267140863" sldId="264"/>
            <ac:cxnSpMk id="16" creationId="{B2B5239B-5CE6-8C12-B7A0-96A190CCB98C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21.064" v="702"/>
          <ac:cxnSpMkLst>
            <pc:docMk/>
            <pc:sldMk cId="3267140863" sldId="264"/>
            <ac:cxnSpMk id="22" creationId="{5DDF680F-4A51-573E-D58B-755D8FDEA355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21.064" v="703"/>
          <ac:cxnSpMkLst>
            <pc:docMk/>
            <pc:sldMk cId="3267140863" sldId="264"/>
            <ac:cxnSpMk id="25" creationId="{3F6137C3-63DB-AF86-53F8-CFC8B94B2EA3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21.080" v="705"/>
          <ac:cxnSpMkLst>
            <pc:docMk/>
            <pc:sldMk cId="3267140863" sldId="264"/>
            <ac:cxnSpMk id="29" creationId="{4DBCF4A4-2ADD-C429-703F-428F215D2DE9}"/>
          </ac:cxnSpMkLst>
        </pc:cxnChg>
      </pc:sldChg>
      <pc:sldChg chg="addSp delSp modSp">
        <pc:chgData name="Nassim Cheikh" userId="S::o22408677@campus.univ-orleans.fr::7e351631-3f0e-45dd-99d9-5c1f1a5160b9" providerId="AD" clId="Web-{86EFB580-6912-B245-8A42-68E377DF954E}" dt="2026-05-15T17:45:41.987" v="727" actId="20577"/>
        <pc:sldMkLst>
          <pc:docMk/>
          <pc:sldMk cId="3702426106" sldId="265"/>
        </pc:sldMkLst>
        <pc:spChg chg="add">
          <ac:chgData name="Nassim Cheikh" userId="S::o22408677@campus.univ-orleans.fr::7e351631-3f0e-45dd-99d9-5c1f1a5160b9" providerId="AD" clId="Web-{86EFB580-6912-B245-8A42-68E377DF954E}" dt="2026-05-15T17:45:34.471" v="719"/>
          <ac:spMkLst>
            <pc:docMk/>
            <pc:sldMk cId="3702426106" sldId="265"/>
            <ac:spMk id="14" creationId="{0A150EBF-D69B-3E3E-D9C5-3AA37DBF8188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5:34.486" v="722"/>
          <ac:spMkLst>
            <pc:docMk/>
            <pc:sldMk cId="3702426106" sldId="265"/>
            <ac:spMk id="22" creationId="{41AE6CA4-EB34-4940-43AB-494B23BC470F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45:41.987" v="727" actId="20577"/>
          <ac:spMkLst>
            <pc:docMk/>
            <pc:sldMk cId="3702426106" sldId="265"/>
            <ac:spMk id="31" creationId="{4C443BD1-3543-71CC-BD48-5B352470BE7C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45:34.518" v="725"/>
          <ac:spMkLst>
            <pc:docMk/>
            <pc:sldMk cId="3702426106" sldId="265"/>
            <ac:spMk id="33" creationId="{A9F94DF6-5783-5755-3CE0-444F2DEDFC29}"/>
          </ac:spMkLst>
        </pc:spChg>
        <pc:cxnChg chg="add">
          <ac:chgData name="Nassim Cheikh" userId="S::o22408677@campus.univ-orleans.fr::7e351631-3f0e-45dd-99d9-5c1f1a5160b9" providerId="AD" clId="Web-{86EFB580-6912-B245-8A42-68E377DF954E}" dt="2026-05-15T17:45:34.471" v="718"/>
          <ac:cxnSpMkLst>
            <pc:docMk/>
            <pc:sldMk cId="3702426106" sldId="265"/>
            <ac:cxnSpMk id="6" creationId="{8D938CD2-C310-1D5A-7BCA-B73BDBFB83D3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34.486" v="720"/>
          <ac:cxnSpMkLst>
            <pc:docMk/>
            <pc:sldMk cId="3702426106" sldId="265"/>
            <ac:cxnSpMk id="16" creationId="{5368E00C-A8B4-1059-26BB-894696EB0E34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34.486" v="721"/>
          <ac:cxnSpMkLst>
            <pc:docMk/>
            <pc:sldMk cId="3702426106" sldId="265"/>
            <ac:cxnSpMk id="18" creationId="{4DE8DDFE-9241-E5F8-FA7A-73EF1C133450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45:34.502" v="723"/>
          <ac:cxnSpMkLst>
            <pc:docMk/>
            <pc:sldMk cId="3702426106" sldId="265"/>
            <ac:cxnSpMk id="26" creationId="{DA18E7D6-25D4-B6CA-75FE-C5F4117E2628}"/>
          </ac:cxnSpMkLst>
        </pc:cxnChg>
      </pc:sldChg>
      <pc:sldChg chg="modSp">
        <pc:chgData name="Nassim Cheikh" userId="S::o22408677@campus.univ-orleans.fr::7e351631-3f0e-45dd-99d9-5c1f1a5160b9" providerId="AD" clId="Web-{86EFB580-6912-B245-8A42-68E377DF954E}" dt="2026-05-15T17:39:25.432" v="604" actId="20577"/>
        <pc:sldMkLst>
          <pc:docMk/>
          <pc:sldMk cId="1537993111" sldId="266"/>
        </pc:sldMkLst>
        <pc:spChg chg="mod">
          <ac:chgData name="Nassim Cheikh" userId="S::o22408677@campus.univ-orleans.fr::7e351631-3f0e-45dd-99d9-5c1f1a5160b9" providerId="AD" clId="Web-{86EFB580-6912-B245-8A42-68E377DF954E}" dt="2026-05-15T17:39:25.432" v="604" actId="20577"/>
          <ac:spMkLst>
            <pc:docMk/>
            <pc:sldMk cId="1537993111" sldId="266"/>
            <ac:spMk id="72" creationId="{13125505-D4E9-EDB7-5C14-3B3A1040B8D2}"/>
          </ac:spMkLst>
        </pc:spChg>
      </pc:sldChg>
      <pc:sldChg chg="modSp">
        <pc:chgData name="Nassim Cheikh" userId="S::o22408677@campus.univ-orleans.fr::7e351631-3f0e-45dd-99d9-5c1f1a5160b9" providerId="AD" clId="Web-{86EFB580-6912-B245-8A42-68E377DF954E}" dt="2026-05-15T17:42:42.174" v="652" actId="14100"/>
        <pc:sldMkLst>
          <pc:docMk/>
          <pc:sldMk cId="271109436" sldId="267"/>
        </pc:sldMkLst>
        <pc:spChg chg="mod">
          <ac:chgData name="Nassim Cheikh" userId="S::o22408677@campus.univ-orleans.fr::7e351631-3f0e-45dd-99d9-5c1f1a5160b9" providerId="AD" clId="Web-{86EFB580-6912-B245-8A42-68E377DF954E}" dt="2026-05-15T17:40:04.964" v="612" actId="20577"/>
          <ac:spMkLst>
            <pc:docMk/>
            <pc:sldMk cId="271109436" sldId="267"/>
            <ac:spMk id="29" creationId="{60EFFC09-72CF-3AB1-F19F-5D61BA26E4D1}"/>
          </ac:spMkLst>
        </pc:spChg>
        <pc:picChg chg="mod">
          <ac:chgData name="Nassim Cheikh" userId="S::o22408677@campus.univ-orleans.fr::7e351631-3f0e-45dd-99d9-5c1f1a5160b9" providerId="AD" clId="Web-{86EFB580-6912-B245-8A42-68E377DF954E}" dt="2026-05-15T17:42:42.174" v="652" actId="14100"/>
          <ac:picMkLst>
            <pc:docMk/>
            <pc:sldMk cId="271109436" sldId="267"/>
            <ac:picMk id="6" creationId="{475CE363-5F6C-3F49-1BB3-841CA1A001D7}"/>
          </ac:picMkLst>
        </pc:picChg>
      </pc:sldChg>
      <pc:sldChg chg="addSp delSp modSp">
        <pc:chgData name="Nassim Cheikh" userId="S::o22408677@campus.univ-orleans.fr::7e351631-3f0e-45dd-99d9-5c1f1a5160b9" providerId="AD" clId="Web-{86EFB580-6912-B245-8A42-68E377DF954E}" dt="2026-05-15T17:39:58.120" v="610"/>
        <pc:sldMkLst>
          <pc:docMk/>
          <pc:sldMk cId="937809765" sldId="268"/>
        </pc:sldMkLst>
        <pc:spChg chg="add">
          <ac:chgData name="Nassim Cheikh" userId="S::o22408677@campus.univ-orleans.fr::7e351631-3f0e-45dd-99d9-5c1f1a5160b9" providerId="AD" clId="Web-{86EFB580-6912-B245-8A42-68E377DF954E}" dt="2026-05-15T17:39:58.120" v="610"/>
          <ac:spMkLst>
            <pc:docMk/>
            <pc:sldMk cId="937809765" sldId="268"/>
            <ac:spMk id="5" creationId="{06E79041-29E5-89EE-BB92-4D65035062DC}"/>
          </ac:spMkLst>
        </pc:spChg>
      </pc:sldChg>
      <pc:sldChg chg="addSp delSp modSp addAnim delAnim">
        <pc:chgData name="Nassim Cheikh" userId="S::o22408677@campus.univ-orleans.fr::7e351631-3f0e-45dd-99d9-5c1f1a5160b9" providerId="AD" clId="Web-{86EFB580-6912-B245-8A42-68E377DF954E}" dt="2026-05-15T17:41:56.157" v="634" actId="1076"/>
        <pc:sldMkLst>
          <pc:docMk/>
          <pc:sldMk cId="2646352414" sldId="269"/>
        </pc:sldMkLst>
        <pc:spChg chg="mod">
          <ac:chgData name="Nassim Cheikh" userId="S::o22408677@campus.univ-orleans.fr::7e351631-3f0e-45dd-99d9-5c1f1a5160b9" providerId="AD" clId="Web-{86EFB580-6912-B245-8A42-68E377DF954E}" dt="2026-05-15T17:40:14.715" v="614" actId="20577"/>
          <ac:spMkLst>
            <pc:docMk/>
            <pc:sldMk cId="2646352414" sldId="269"/>
            <ac:spMk id="34" creationId="{985A2553-C5D5-0873-3975-0339EF2E2829}"/>
          </ac:spMkLst>
        </pc:spChg>
        <pc:picChg chg="add mod">
          <ac:chgData name="Nassim Cheikh" userId="S::o22408677@campus.univ-orleans.fr::7e351631-3f0e-45dd-99d9-5c1f1a5160b9" providerId="AD" clId="Web-{86EFB580-6912-B245-8A42-68E377DF954E}" dt="2026-05-15T17:41:56.157" v="634" actId="1076"/>
          <ac:picMkLst>
            <pc:docMk/>
            <pc:sldMk cId="2646352414" sldId="269"/>
            <ac:picMk id="2" creationId="{C99C6996-6794-0F31-FF61-2A60A7BF2630}"/>
          </ac:picMkLst>
        </pc:picChg>
      </pc:sldChg>
      <pc:sldChg chg="modSp">
        <pc:chgData name="Nassim Cheikh" userId="S::o22408677@campus.univ-orleans.fr::7e351631-3f0e-45dd-99d9-5c1f1a5160b9" providerId="AD" clId="Web-{86EFB580-6912-B245-8A42-68E377DF954E}" dt="2026-05-15T17:40:38.981" v="622" actId="20577"/>
        <pc:sldMkLst>
          <pc:docMk/>
          <pc:sldMk cId="3829763896" sldId="272"/>
        </pc:sldMkLst>
        <pc:spChg chg="mod">
          <ac:chgData name="Nassim Cheikh" userId="S::o22408677@campus.univ-orleans.fr::7e351631-3f0e-45dd-99d9-5c1f1a5160b9" providerId="AD" clId="Web-{86EFB580-6912-B245-8A42-68E377DF954E}" dt="2026-05-15T17:38:07.710" v="578" actId="20577"/>
          <ac:spMkLst>
            <pc:docMk/>
            <pc:sldMk cId="3829763896" sldId="272"/>
            <ac:spMk id="23" creationId="{D4F8AAD9-3545-A981-55A4-12D9601A897B}"/>
          </ac:spMkLst>
        </pc:spChg>
        <pc:spChg chg="mod">
          <ac:chgData name="Nassim Cheikh" userId="S::o22408677@campus.univ-orleans.fr::7e351631-3f0e-45dd-99d9-5c1f1a5160b9" providerId="AD" clId="Web-{86EFB580-6912-B245-8A42-68E377DF954E}" dt="2026-05-15T17:40:38.981" v="622" actId="20577"/>
          <ac:spMkLst>
            <pc:docMk/>
            <pc:sldMk cId="3829763896" sldId="272"/>
            <ac:spMk id="31" creationId="{2F141137-A080-8DD4-11EE-DFE463F0B467}"/>
          </ac:spMkLst>
        </pc:spChg>
      </pc:sldChg>
      <pc:sldChg chg="addSp delSp modSp ord">
        <pc:chgData name="Nassim Cheikh" userId="S::o22408677@campus.univ-orleans.fr::7e351631-3f0e-45dd-99d9-5c1f1a5160b9" providerId="AD" clId="Web-{86EFB580-6912-B245-8A42-68E377DF954E}" dt="2026-05-15T17:44:50.339" v="691" actId="20577"/>
        <pc:sldMkLst>
          <pc:docMk/>
          <pc:sldMk cId="1911146471" sldId="276"/>
        </pc:sldMkLst>
        <pc:spChg chg="add">
          <ac:chgData name="Nassim Cheikh" userId="S::o22408677@campus.univ-orleans.fr::7e351631-3f0e-45dd-99d9-5c1f1a5160b9" providerId="AD" clId="Web-{86EFB580-6912-B245-8A42-68E377DF954E}" dt="2026-05-15T17:38:45.540" v="590"/>
          <ac:spMkLst>
            <pc:docMk/>
            <pc:sldMk cId="1911146471" sldId="276"/>
            <ac:spMk id="19" creationId="{138A36FF-FF01-29B0-B400-4BDC1D88B122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38:45.555" v="593"/>
          <ac:spMkLst>
            <pc:docMk/>
            <pc:sldMk cId="1911146471" sldId="276"/>
            <ac:spMk id="29" creationId="{14448885-9630-1767-B3A1-E1CD7FEDF718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44:50.339" v="691" actId="20577"/>
          <ac:spMkLst>
            <pc:docMk/>
            <pc:sldMk cId="1911146471" sldId="276"/>
            <ac:spMk id="33" creationId="{47E2EA42-8405-CD62-91DE-72869C9ED22E}"/>
          </ac:spMkLst>
        </pc:spChg>
        <pc:spChg chg="add">
          <ac:chgData name="Nassim Cheikh" userId="S::o22408677@campus.univ-orleans.fr::7e351631-3f0e-45dd-99d9-5c1f1a5160b9" providerId="AD" clId="Web-{86EFB580-6912-B245-8A42-68E377DF954E}" dt="2026-05-15T17:38:45.587" v="596"/>
          <ac:spMkLst>
            <pc:docMk/>
            <pc:sldMk cId="1911146471" sldId="276"/>
            <ac:spMk id="35" creationId="{83B932E5-80A6-5564-27B0-BFFAF8C4436A}"/>
          </ac:spMkLst>
        </pc:spChg>
        <pc:cxnChg chg="add">
          <ac:chgData name="Nassim Cheikh" userId="S::o22408677@campus.univ-orleans.fr::7e351631-3f0e-45dd-99d9-5c1f1a5160b9" providerId="AD" clId="Web-{86EFB580-6912-B245-8A42-68E377DF954E}" dt="2026-05-15T17:38:45.524" v="589"/>
          <ac:cxnSpMkLst>
            <pc:docMk/>
            <pc:sldMk cId="1911146471" sldId="276"/>
            <ac:cxnSpMk id="15" creationId="{23CEA94D-E810-98F8-5DEA-1D090F2FF741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38:45.540" v="591"/>
          <ac:cxnSpMkLst>
            <pc:docMk/>
            <pc:sldMk cId="1911146471" sldId="276"/>
            <ac:cxnSpMk id="24" creationId="{7BA58D44-28F1-6219-8C5E-6555408EB8C7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38:45.540" v="592"/>
          <ac:cxnSpMkLst>
            <pc:docMk/>
            <pc:sldMk cId="1911146471" sldId="276"/>
            <ac:cxnSpMk id="27" creationId="{753AADD8-1079-C0E8-8CC7-3FCC2932A4E2}"/>
          </ac:cxnSpMkLst>
        </pc:cxnChg>
        <pc:cxnChg chg="add">
          <ac:chgData name="Nassim Cheikh" userId="S::o22408677@campus.univ-orleans.fr::7e351631-3f0e-45dd-99d9-5c1f1a5160b9" providerId="AD" clId="Web-{86EFB580-6912-B245-8A42-68E377DF954E}" dt="2026-05-15T17:38:45.555" v="594"/>
          <ac:cxnSpMkLst>
            <pc:docMk/>
            <pc:sldMk cId="1911146471" sldId="276"/>
            <ac:cxnSpMk id="31" creationId="{B586821D-1334-D53C-E9E0-76084BF9F9EE}"/>
          </ac:cxnSpMkLst>
        </pc:cxnChg>
      </pc:sldChg>
      <pc:sldChg chg="addSp delSp modSp addAnim delAnim">
        <pc:chgData name="Nassim Cheikh" userId="S::o22408677@campus.univ-orleans.fr::7e351631-3f0e-45dd-99d9-5c1f1a5160b9" providerId="AD" clId="Web-{86EFB580-6912-B245-8A42-68E377DF954E}" dt="2026-05-15T17:41:09.404" v="626" actId="1076"/>
        <pc:sldMkLst>
          <pc:docMk/>
          <pc:sldMk cId="3336428406" sldId="277"/>
        </pc:sldMkLst>
        <pc:spChg chg="mod">
          <ac:chgData name="Nassim Cheikh" userId="S::o22408677@campus.univ-orleans.fr::7e351631-3f0e-45dd-99d9-5c1f1a5160b9" providerId="AD" clId="Web-{86EFB580-6912-B245-8A42-68E377DF954E}" dt="2026-05-15T17:40:21.902" v="616" actId="20577"/>
          <ac:spMkLst>
            <pc:docMk/>
            <pc:sldMk cId="3336428406" sldId="277"/>
            <ac:spMk id="34" creationId="{4098DA6B-E98A-785D-32E7-14FB7EFC0EB4}"/>
          </ac:spMkLst>
        </pc:spChg>
      </pc:sldChg>
      <pc:sldChg chg="addSp delSp modSp">
        <pc:chgData name="Nassim Cheikh" userId="S::o22408677@campus.univ-orleans.fr::7e351631-3f0e-45dd-99d9-5c1f1a5160b9" providerId="AD" clId="Web-{86EFB580-6912-B245-8A42-68E377DF954E}" dt="2026-05-15T17:28:27.084" v="487" actId="1076"/>
        <pc:sldMkLst>
          <pc:docMk/>
          <pc:sldMk cId="91462764" sldId="278"/>
        </pc:sldMkLst>
        <pc:picChg chg="add mod">
          <ac:chgData name="Nassim Cheikh" userId="S::o22408677@campus.univ-orleans.fr::7e351631-3f0e-45dd-99d9-5c1f1a5160b9" providerId="AD" clId="Web-{86EFB580-6912-B245-8A42-68E377DF954E}" dt="2026-05-15T17:28:27.084" v="487" actId="1076"/>
          <ac:picMkLst>
            <pc:docMk/>
            <pc:sldMk cId="91462764" sldId="278"/>
            <ac:picMk id="2" creationId="{9FB0FFC1-022D-C9CA-1405-DB541B1FD3DE}"/>
          </ac:picMkLst>
        </pc:picChg>
      </pc:sldChg>
      <pc:sldChg chg="addSp delSp modSp">
        <pc:chgData name="Nassim Cheikh" userId="S::o22408677@campus.univ-orleans.fr::7e351631-3f0e-45dd-99d9-5c1f1a5160b9" providerId="AD" clId="Web-{86EFB580-6912-B245-8A42-68E377DF954E}" dt="2026-05-15T17:42:24.642" v="648" actId="20577"/>
        <pc:sldMkLst>
          <pc:docMk/>
          <pc:sldMk cId="491967390" sldId="280"/>
        </pc:sldMkLst>
        <pc:spChg chg="mod">
          <ac:chgData name="Nassim Cheikh" userId="S::o22408677@campus.univ-orleans.fr::7e351631-3f0e-45dd-99d9-5c1f1a5160b9" providerId="AD" clId="Web-{86EFB580-6912-B245-8A42-68E377DF954E}" dt="2026-05-15T17:42:24.642" v="648" actId="20577"/>
          <ac:spMkLst>
            <pc:docMk/>
            <pc:sldMk cId="491967390" sldId="280"/>
            <ac:spMk id="4" creationId="{24CF87EE-A35D-87B2-4F3E-4E142AC153F1}"/>
          </ac:spMkLst>
        </pc:spChg>
        <pc:spChg chg="add mod">
          <ac:chgData name="Nassim Cheikh" userId="S::o22408677@campus.univ-orleans.fr::7e351631-3f0e-45dd-99d9-5c1f1a5160b9" providerId="AD" clId="Web-{86EFB580-6912-B245-8A42-68E377DF954E}" dt="2026-05-15T17:16:47.527" v="345" actId="20577"/>
          <ac:spMkLst>
            <pc:docMk/>
            <pc:sldMk cId="491967390" sldId="280"/>
            <ac:spMk id="5" creationId="{D7BABE92-0763-5DB9-AA21-9211FD2F1568}"/>
          </ac:spMkLst>
        </pc:spChg>
        <pc:picChg chg="add mod">
          <ac:chgData name="Nassim Cheikh" userId="S::o22408677@campus.univ-orleans.fr::7e351631-3f0e-45dd-99d9-5c1f1a5160b9" providerId="AD" clId="Web-{86EFB580-6912-B245-8A42-68E377DF954E}" dt="2026-05-15T17:15:01.236" v="306" actId="1076"/>
          <ac:picMkLst>
            <pc:docMk/>
            <pc:sldMk cId="491967390" sldId="280"/>
            <ac:picMk id="7" creationId="{537F7D77-8911-4AB9-CD96-378CBF551B9F}"/>
          </ac:picMkLst>
        </pc:picChg>
        <pc:picChg chg="add mod">
          <ac:chgData name="Nassim Cheikh" userId="S::o22408677@campus.univ-orleans.fr::7e351631-3f0e-45dd-99d9-5c1f1a5160b9" providerId="AD" clId="Web-{86EFB580-6912-B245-8A42-68E377DF954E}" dt="2026-05-15T17:15:01.251" v="307" actId="1076"/>
          <ac:picMkLst>
            <pc:docMk/>
            <pc:sldMk cId="491967390" sldId="280"/>
            <ac:picMk id="8" creationId="{7D4D7222-D61C-4639-39F1-AB78052AE593}"/>
          </ac:picMkLst>
        </pc:picChg>
      </pc:sldChg>
      <pc:sldChg chg="modSp">
        <pc:chgData name="Nassim Cheikh" userId="S::o22408677@campus.univ-orleans.fr::7e351631-3f0e-45dd-99d9-5c1f1a5160b9" providerId="AD" clId="Web-{86EFB580-6912-B245-8A42-68E377DF954E}" dt="2026-05-15T16:58:14.533" v="9" actId="20577"/>
        <pc:sldMkLst>
          <pc:docMk/>
          <pc:sldMk cId="3427313442" sldId="281"/>
        </pc:sldMkLst>
        <pc:spChg chg="mod">
          <ac:chgData name="Nassim Cheikh" userId="S::o22408677@campus.univ-orleans.fr::7e351631-3f0e-45dd-99d9-5c1f1a5160b9" providerId="AD" clId="Web-{86EFB580-6912-B245-8A42-68E377DF954E}" dt="2026-05-15T16:58:14.533" v="9" actId="20577"/>
          <ac:spMkLst>
            <pc:docMk/>
            <pc:sldMk cId="3427313442" sldId="281"/>
            <ac:spMk id="4" creationId="{FF4C8BD0-6FE7-E070-915B-36422C9FD246}"/>
          </ac:spMkLst>
        </pc:spChg>
      </pc:sldChg>
      <pc:sldChg chg="addSp delSp modSp add addAnim delAnim">
        <pc:chgData name="Nassim Cheikh" userId="S::o22408677@campus.univ-orleans.fr::7e351631-3f0e-45dd-99d9-5c1f1a5160b9" providerId="AD" clId="Web-{86EFB580-6912-B245-8A42-68E377DF954E}" dt="2026-05-15T17:41:24.890" v="629" actId="1076"/>
        <pc:sldMkLst>
          <pc:docMk/>
          <pc:sldMk cId="1337421488" sldId="283"/>
        </pc:sldMkLst>
        <pc:spChg chg="mod">
          <ac:chgData name="Nassim Cheikh" userId="S::o22408677@campus.univ-orleans.fr::7e351631-3f0e-45dd-99d9-5c1f1a5160b9" providerId="AD" clId="Web-{86EFB580-6912-B245-8A42-68E377DF954E}" dt="2026-05-15T17:40:27.840" v="618" actId="20577"/>
          <ac:spMkLst>
            <pc:docMk/>
            <pc:sldMk cId="1337421488" sldId="283"/>
            <ac:spMk id="34" creationId="{4098DA6B-E98A-785D-32E7-14FB7EFC0EB4}"/>
          </ac:spMkLst>
        </pc:spChg>
      </pc:sldChg>
      <pc:sldChg chg="addSp delSp modSp add replId delAnim">
        <pc:chgData name="Nassim Cheikh" userId="S::o22408677@campus.univ-orleans.fr::7e351631-3f0e-45dd-99d9-5c1f1a5160b9" providerId="AD" clId="Web-{86EFB580-6912-B245-8A42-68E377DF954E}" dt="2026-05-15T17:40:34.606" v="620" actId="20577"/>
        <pc:sldMkLst>
          <pc:docMk/>
          <pc:sldMk cId="3326938689" sldId="284"/>
        </pc:sldMkLst>
        <pc:spChg chg="mod">
          <ac:chgData name="Nassim Cheikh" userId="S::o22408677@campus.univ-orleans.fr::7e351631-3f0e-45dd-99d9-5c1f1a5160b9" providerId="AD" clId="Web-{86EFB580-6912-B245-8A42-68E377DF954E}" dt="2026-05-15T17:40:34.606" v="620" actId="20577"/>
          <ac:spMkLst>
            <pc:docMk/>
            <pc:sldMk cId="3326938689" sldId="284"/>
            <ac:spMk id="34" creationId="{648B87E7-26F7-AB69-8FA9-6696523CC2F1}"/>
          </ac:spMkLst>
        </pc:spChg>
      </pc:sldChg>
    </pc:docChg>
  </pc:docChgLst>
  <pc:docChgLst>
    <pc:chgData name="Nassim Cheikh" userId="S::o22408677@campus.univ-orleans.fr::7e351631-3f0e-45dd-99d9-5c1f1a5160b9" providerId="AD" clId="Web-{C339D1E8-9250-954E-C006-5A0387F0A1B8}"/>
    <pc:docChg chg="modSld">
      <pc:chgData name="Nassim Cheikh" userId="S::o22408677@campus.univ-orleans.fr::7e351631-3f0e-45dd-99d9-5c1f1a5160b9" providerId="AD" clId="Web-{C339D1E8-9250-954E-C006-5A0387F0A1B8}" dt="2026-05-19T05:06:50.696" v="23" actId="1076"/>
      <pc:docMkLst>
        <pc:docMk/>
      </pc:docMkLst>
      <pc:sldChg chg="addSp delSp modSp">
        <pc:chgData name="Nassim Cheikh" userId="S::o22408677@campus.univ-orleans.fr::7e351631-3f0e-45dd-99d9-5c1f1a5160b9" providerId="AD" clId="Web-{C339D1E8-9250-954E-C006-5A0387F0A1B8}" dt="2026-05-19T05:06:16.929" v="10" actId="1076"/>
        <pc:sldMkLst>
          <pc:docMk/>
          <pc:sldMk cId="491967390" sldId="280"/>
        </pc:sldMkLst>
        <pc:picChg chg="del">
          <ac:chgData name="Nassim Cheikh" userId="S::o22408677@campus.univ-orleans.fr::7e351631-3f0e-45dd-99d9-5c1f1a5160b9" providerId="AD" clId="Web-{C339D1E8-9250-954E-C006-5A0387F0A1B8}" dt="2026-05-19T05:05:17.989" v="0"/>
          <ac:picMkLst>
            <pc:docMk/>
            <pc:sldMk cId="491967390" sldId="280"/>
            <ac:picMk id="2" creationId="{F3639A0D-4CA2-412B-D3E0-C61367E82CC1}"/>
          </ac:picMkLst>
        </pc:picChg>
        <pc:picChg chg="add mod ord modCrop">
          <ac:chgData name="Nassim Cheikh" userId="S::o22408677@campus.univ-orleans.fr::7e351631-3f0e-45dd-99d9-5c1f1a5160b9" providerId="AD" clId="Web-{C339D1E8-9250-954E-C006-5A0387F0A1B8}" dt="2026-05-19T05:06:16.929" v="10" actId="1076"/>
          <ac:picMkLst>
            <pc:docMk/>
            <pc:sldMk cId="491967390" sldId="280"/>
            <ac:picMk id="3" creationId="{9285DA4E-0593-F65D-AEDB-53A7C240FB19}"/>
          </ac:picMkLst>
        </pc:picChg>
      </pc:sldChg>
      <pc:sldChg chg="modSp">
        <pc:chgData name="Nassim Cheikh" userId="S::o22408677@campus.univ-orleans.fr::7e351631-3f0e-45dd-99d9-5c1f1a5160b9" providerId="AD" clId="Web-{C339D1E8-9250-954E-C006-5A0387F0A1B8}" dt="2026-05-19T05:06:50.696" v="23" actId="1076"/>
        <pc:sldMkLst>
          <pc:docMk/>
          <pc:sldMk cId="3427313442" sldId="281"/>
        </pc:sldMkLst>
        <pc:spChg chg="mod">
          <ac:chgData name="Nassim Cheikh" userId="S::o22408677@campus.univ-orleans.fr::7e351631-3f0e-45dd-99d9-5c1f1a5160b9" providerId="AD" clId="Web-{C339D1E8-9250-954E-C006-5A0387F0A1B8}" dt="2026-05-19T05:06:38.945" v="19" actId="1076"/>
          <ac:spMkLst>
            <pc:docMk/>
            <pc:sldMk cId="3427313442" sldId="281"/>
            <ac:spMk id="3" creationId="{D41FEE48-85F0-DFD7-AC12-D4DB48B7FC91}"/>
          </ac:spMkLst>
        </pc:spChg>
        <pc:spChg chg="mod">
          <ac:chgData name="Nassim Cheikh" userId="S::o22408677@campus.univ-orleans.fr::7e351631-3f0e-45dd-99d9-5c1f1a5160b9" providerId="AD" clId="Web-{C339D1E8-9250-954E-C006-5A0387F0A1B8}" dt="2026-05-19T05:06:38.945" v="18" actId="1076"/>
          <ac:spMkLst>
            <pc:docMk/>
            <pc:sldMk cId="3427313442" sldId="281"/>
            <ac:spMk id="9" creationId="{E5EFE4A6-8D40-7F2F-947F-0A32FF8B9D00}"/>
          </ac:spMkLst>
        </pc:spChg>
        <pc:spChg chg="mod">
          <ac:chgData name="Nassim Cheikh" userId="S::o22408677@campus.univ-orleans.fr::7e351631-3f0e-45dd-99d9-5c1f1a5160b9" providerId="AD" clId="Web-{C339D1E8-9250-954E-C006-5A0387F0A1B8}" dt="2026-05-19T05:06:38.945" v="20" actId="1076"/>
          <ac:spMkLst>
            <pc:docMk/>
            <pc:sldMk cId="3427313442" sldId="281"/>
            <ac:spMk id="10" creationId="{FBDAC8B5-4027-C202-D443-0EDC617E6D40}"/>
          </ac:spMkLst>
        </pc:spChg>
        <pc:spChg chg="mod">
          <ac:chgData name="Nassim Cheikh" userId="S::o22408677@campus.univ-orleans.fr::7e351631-3f0e-45dd-99d9-5c1f1a5160b9" providerId="AD" clId="Web-{C339D1E8-9250-954E-C006-5A0387F0A1B8}" dt="2026-05-19T05:06:38.961" v="22" actId="1076"/>
          <ac:spMkLst>
            <pc:docMk/>
            <pc:sldMk cId="3427313442" sldId="281"/>
            <ac:spMk id="11" creationId="{A5CCE43A-3019-25A4-87A1-7DE0D9D32B1E}"/>
          </ac:spMkLst>
        </pc:spChg>
        <pc:picChg chg="mod">
          <ac:chgData name="Nassim Cheikh" userId="S::o22408677@campus.univ-orleans.fr::7e351631-3f0e-45dd-99d9-5c1f1a5160b9" providerId="AD" clId="Web-{C339D1E8-9250-954E-C006-5A0387F0A1B8}" dt="2026-05-19T05:06:38.930" v="17" actId="1076"/>
          <ac:picMkLst>
            <pc:docMk/>
            <pc:sldMk cId="3427313442" sldId="281"/>
            <ac:picMk id="5" creationId="{B4628AEF-07B8-D409-8787-A2A432A10938}"/>
          </ac:picMkLst>
        </pc:picChg>
        <pc:picChg chg="mod">
          <ac:chgData name="Nassim Cheikh" userId="S::o22408677@campus.univ-orleans.fr::7e351631-3f0e-45dd-99d9-5c1f1a5160b9" providerId="AD" clId="Web-{C339D1E8-9250-954E-C006-5A0387F0A1B8}" dt="2026-05-19T05:06:50.696" v="23" actId="1076"/>
          <ac:picMkLst>
            <pc:docMk/>
            <pc:sldMk cId="3427313442" sldId="281"/>
            <ac:picMk id="13" creationId="{B58A1AFE-C001-7025-7157-01989BB5DF56}"/>
          </ac:picMkLst>
        </pc:picChg>
      </pc:sldChg>
    </pc:docChg>
  </pc:docChgLst>
  <pc:docChgLst>
    <pc:chgData name="Nassim Cheikh" userId="S::o22408677@campus.univ-orleans.fr::7e351631-3f0e-45dd-99d9-5c1f1a5160b9" providerId="AD" clId="Web-{CCAFC6CD-7403-8278-A74E-5F1E5B82851F}"/>
    <pc:docChg chg="modSld sldOrd">
      <pc:chgData name="Nassim Cheikh" userId="S::o22408677@campus.univ-orleans.fr::7e351631-3f0e-45dd-99d9-5c1f1a5160b9" providerId="AD" clId="Web-{CCAFC6CD-7403-8278-A74E-5F1E5B82851F}" dt="2026-05-20T08:28:45.885" v="318" actId="20577"/>
      <pc:docMkLst>
        <pc:docMk/>
      </pc:docMkLst>
      <pc:sldChg chg="addSp delSp modSp">
        <pc:chgData name="Nassim Cheikh" userId="S::o22408677@campus.univ-orleans.fr::7e351631-3f0e-45dd-99d9-5c1f1a5160b9" providerId="AD" clId="Web-{CCAFC6CD-7403-8278-A74E-5F1E5B82851F}" dt="2026-05-20T08:25:40.550" v="309" actId="20577"/>
        <pc:sldMkLst>
          <pc:docMk/>
          <pc:sldMk cId="4130444270" sldId="259"/>
        </pc:sldMkLst>
        <pc:spChg chg="add del mod">
          <ac:chgData name="Nassim Cheikh" userId="S::o22408677@campus.univ-orleans.fr::7e351631-3f0e-45dd-99d9-5c1f1a5160b9" providerId="AD" clId="Web-{CCAFC6CD-7403-8278-A74E-5F1E5B82851F}" dt="2026-05-20T08:25:14.064" v="295"/>
          <ac:spMkLst>
            <pc:docMk/>
            <pc:sldMk cId="4130444270" sldId="259"/>
            <ac:spMk id="3" creationId="{A4C922F9-FD35-58A2-F8C5-B6DB9FB67F67}"/>
          </ac:spMkLst>
        </pc:spChg>
        <pc:spChg chg="add del mod">
          <ac:chgData name="Nassim Cheikh" userId="S::o22408677@campus.univ-orleans.fr::7e351631-3f0e-45dd-99d9-5c1f1a5160b9" providerId="AD" clId="Web-{CCAFC6CD-7403-8278-A74E-5F1E5B82851F}" dt="2026-05-20T08:25:25.190" v="299"/>
          <ac:spMkLst>
            <pc:docMk/>
            <pc:sldMk cId="4130444270" sldId="259"/>
            <ac:spMk id="6" creationId="{54D8207B-7E45-43CD-1BEB-85E12314186B}"/>
          </ac:spMkLst>
        </pc:spChg>
        <pc:spChg chg="del">
          <ac:chgData name="Nassim Cheikh" userId="S::o22408677@campus.univ-orleans.fr::7e351631-3f0e-45dd-99d9-5c1f1a5160b9" providerId="AD" clId="Web-{CCAFC6CD-7403-8278-A74E-5F1E5B82851F}" dt="2026-05-20T08:25:08.345" v="290"/>
          <ac:spMkLst>
            <pc:docMk/>
            <pc:sldMk cId="4130444270" sldId="259"/>
            <ac:spMk id="7" creationId="{9C576057-BBD9-AB8D-CA4B-8CD2309CBE89}"/>
          </ac:spMkLst>
        </pc:spChg>
        <pc:spChg chg="del">
          <ac:chgData name="Nassim Cheikh" userId="S::o22408677@campus.univ-orleans.fr::7e351631-3f0e-45dd-99d9-5c1f1a5160b9" providerId="AD" clId="Web-{CCAFC6CD-7403-8278-A74E-5F1E5B82851F}" dt="2026-05-20T08:25:08.330" v="287"/>
          <ac:spMkLst>
            <pc:docMk/>
            <pc:sldMk cId="4130444270" sldId="259"/>
            <ac:spMk id="10" creationId="{EF1F7540-0254-A4F1-E088-87D33A01A599}"/>
          </ac:spMkLst>
        </pc:spChg>
        <pc:spChg chg="del">
          <ac:chgData name="Nassim Cheikh" userId="S::o22408677@campus.univ-orleans.fr::7e351631-3f0e-45dd-99d9-5c1f1a5160b9" providerId="AD" clId="Web-{CCAFC6CD-7403-8278-A74E-5F1E5B82851F}" dt="2026-05-20T08:25:08.330" v="286"/>
          <ac:spMkLst>
            <pc:docMk/>
            <pc:sldMk cId="4130444270" sldId="259"/>
            <ac:spMk id="11" creationId="{E06545CB-A8DA-291B-E970-3073565B3C04}"/>
          </ac:spMkLst>
        </pc:spChg>
        <pc:spChg chg="del">
          <ac:chgData name="Nassim Cheikh" userId="S::o22408677@campus.univ-orleans.fr::7e351631-3f0e-45dd-99d9-5c1f1a5160b9" providerId="AD" clId="Web-{CCAFC6CD-7403-8278-A74E-5F1E5B82851F}" dt="2026-05-20T08:25:08.330" v="284"/>
          <ac:spMkLst>
            <pc:docMk/>
            <pc:sldMk cId="4130444270" sldId="259"/>
            <ac:spMk id="16" creationId="{B3A3CE50-7B15-B1FC-79B0-C2620C73FB9E}"/>
          </ac:spMkLst>
        </pc:spChg>
        <pc:spChg chg="add">
          <ac:chgData name="Nassim Cheikh" userId="S::o22408677@campus.univ-orleans.fr::7e351631-3f0e-45dd-99d9-5c1f1a5160b9" providerId="AD" clId="Web-{CCAFC6CD-7403-8278-A74E-5F1E5B82851F}" dt="2026-05-20T08:25:36.768" v="301"/>
          <ac:spMkLst>
            <pc:docMk/>
            <pc:sldMk cId="4130444270" sldId="259"/>
            <ac:spMk id="21" creationId="{8573F350-1E6F-F2B6-C2CB-3B53E9C75B3F}"/>
          </ac:spMkLst>
        </pc:spChg>
        <pc:spChg chg="add">
          <ac:chgData name="Nassim Cheikh" userId="S::o22408677@campus.univ-orleans.fr::7e351631-3f0e-45dd-99d9-5c1f1a5160b9" providerId="AD" clId="Web-{CCAFC6CD-7403-8278-A74E-5F1E5B82851F}" dt="2026-05-20T08:25:36.800" v="304"/>
          <ac:spMkLst>
            <pc:docMk/>
            <pc:sldMk cId="4130444270" sldId="259"/>
            <ac:spMk id="28" creationId="{21C79075-9E74-5FB4-4A42-1B3445C53729}"/>
          </ac:spMkLst>
        </pc:spChg>
        <pc:spChg chg="add mod">
          <ac:chgData name="Nassim Cheikh" userId="S::o22408677@campus.univ-orleans.fr::7e351631-3f0e-45dd-99d9-5c1f1a5160b9" providerId="AD" clId="Web-{CCAFC6CD-7403-8278-A74E-5F1E5B82851F}" dt="2026-05-20T08:25:40.550" v="309" actId="20577"/>
          <ac:spMkLst>
            <pc:docMk/>
            <pc:sldMk cId="4130444270" sldId="259"/>
            <ac:spMk id="44" creationId="{5A7DC47A-927B-31D5-F8FA-09630F752955}"/>
          </ac:spMkLst>
        </pc:spChg>
        <pc:spChg chg="add">
          <ac:chgData name="Nassim Cheikh" userId="S::o22408677@campus.univ-orleans.fr::7e351631-3f0e-45dd-99d9-5c1f1a5160b9" providerId="AD" clId="Web-{CCAFC6CD-7403-8278-A74E-5F1E5B82851F}" dt="2026-05-20T08:25:36.831" v="307"/>
          <ac:spMkLst>
            <pc:docMk/>
            <pc:sldMk cId="4130444270" sldId="259"/>
            <ac:spMk id="46" creationId="{FC56A7A8-53A4-1C49-3BEF-D41FF5A30094}"/>
          </ac:spMkLst>
        </pc:spChg>
        <pc:cxnChg chg="del">
          <ac:chgData name="Nassim Cheikh" userId="S::o22408677@campus.univ-orleans.fr::7e351631-3f0e-45dd-99d9-5c1f1a5160b9" providerId="AD" clId="Web-{CCAFC6CD-7403-8278-A74E-5F1E5B82851F}" dt="2026-05-20T08:25:08.330" v="285"/>
          <ac:cxnSpMkLst>
            <pc:docMk/>
            <pc:sldMk cId="4130444270" sldId="259"/>
            <ac:cxnSpMk id="2" creationId="{8F9AF373-00E6-00DE-F7E2-23A2AF82B559}"/>
          </ac:cxnSpMkLst>
        </pc:cxnChg>
        <pc:cxnChg chg="del">
          <ac:chgData name="Nassim Cheikh" userId="S::o22408677@campus.univ-orleans.fr::7e351631-3f0e-45dd-99d9-5c1f1a5160b9" providerId="AD" clId="Web-{CCAFC6CD-7403-8278-A74E-5F1E5B82851F}" dt="2026-05-20T08:25:08.345" v="291"/>
          <ac:cxnSpMkLst>
            <pc:docMk/>
            <pc:sldMk cId="4130444270" sldId="259"/>
            <ac:cxnSpMk id="5" creationId="{F9964956-CFAB-D82B-6BF6-B75D4CC9F31C}"/>
          </ac:cxnSpMkLst>
        </pc:cxnChg>
        <pc:cxnChg chg="del">
          <ac:chgData name="Nassim Cheikh" userId="S::o22408677@campus.univ-orleans.fr::7e351631-3f0e-45dd-99d9-5c1f1a5160b9" providerId="AD" clId="Web-{CCAFC6CD-7403-8278-A74E-5F1E5B82851F}" dt="2026-05-20T08:25:08.345" v="289"/>
          <ac:cxnSpMkLst>
            <pc:docMk/>
            <pc:sldMk cId="4130444270" sldId="259"/>
            <ac:cxnSpMk id="8" creationId="{C73D9C50-3461-00BA-3060-520BB0F735DC}"/>
          </ac:cxnSpMkLst>
        </pc:cxnChg>
        <pc:cxnChg chg="del">
          <ac:chgData name="Nassim Cheikh" userId="S::o22408677@campus.univ-orleans.fr::7e351631-3f0e-45dd-99d9-5c1f1a5160b9" providerId="AD" clId="Web-{CCAFC6CD-7403-8278-A74E-5F1E5B82851F}" dt="2026-05-20T08:25:08.330" v="288"/>
          <ac:cxnSpMkLst>
            <pc:docMk/>
            <pc:sldMk cId="4130444270" sldId="259"/>
            <ac:cxnSpMk id="9" creationId="{6A177DB2-3D24-C55C-A739-3142603394A5}"/>
          </ac:cxnSpMkLst>
        </pc:cxnChg>
        <pc:cxnChg chg="add">
          <ac:chgData name="Nassim Cheikh" userId="S::o22408677@campus.univ-orleans.fr::7e351631-3f0e-45dd-99d9-5c1f1a5160b9" providerId="AD" clId="Web-{CCAFC6CD-7403-8278-A74E-5F1E5B82851F}" dt="2026-05-20T08:25:36.753" v="300"/>
          <ac:cxnSpMkLst>
            <pc:docMk/>
            <pc:sldMk cId="4130444270" sldId="259"/>
            <ac:cxnSpMk id="17" creationId="{BE9A7D50-A7E9-05DC-6CFD-CB13B5394234}"/>
          </ac:cxnSpMkLst>
        </pc:cxnChg>
        <pc:cxnChg chg="add">
          <ac:chgData name="Nassim Cheikh" userId="S::o22408677@campus.univ-orleans.fr::7e351631-3f0e-45dd-99d9-5c1f1a5160b9" providerId="AD" clId="Web-{CCAFC6CD-7403-8278-A74E-5F1E5B82851F}" dt="2026-05-20T08:25:36.784" v="302"/>
          <ac:cxnSpMkLst>
            <pc:docMk/>
            <pc:sldMk cId="4130444270" sldId="259"/>
            <ac:cxnSpMk id="24" creationId="{6FE3FDB6-0D66-BD77-7E1E-2C4FBE7C852D}"/>
          </ac:cxnSpMkLst>
        </pc:cxnChg>
        <pc:cxnChg chg="add">
          <ac:chgData name="Nassim Cheikh" userId="S::o22408677@campus.univ-orleans.fr::7e351631-3f0e-45dd-99d9-5c1f1a5160b9" providerId="AD" clId="Web-{CCAFC6CD-7403-8278-A74E-5F1E5B82851F}" dt="2026-05-20T08:25:36.784" v="303"/>
          <ac:cxnSpMkLst>
            <pc:docMk/>
            <pc:sldMk cId="4130444270" sldId="259"/>
            <ac:cxnSpMk id="26" creationId="{6A7B5161-537C-4E17-17AD-F3E5384E071E}"/>
          </ac:cxnSpMkLst>
        </pc:cxnChg>
        <pc:cxnChg chg="add">
          <ac:chgData name="Nassim Cheikh" userId="S::o22408677@campus.univ-orleans.fr::7e351631-3f0e-45dd-99d9-5c1f1a5160b9" providerId="AD" clId="Web-{CCAFC6CD-7403-8278-A74E-5F1E5B82851F}" dt="2026-05-20T08:25:36.815" v="305"/>
          <ac:cxnSpMkLst>
            <pc:docMk/>
            <pc:sldMk cId="4130444270" sldId="259"/>
            <ac:cxnSpMk id="41" creationId="{32CE106D-F195-9BDF-E5B8-B1979AFF0B62}"/>
          </ac:cxnSpMkLst>
        </pc:cxnChg>
      </pc:sldChg>
      <pc:sldChg chg="modSp">
        <pc:chgData name="Nassim Cheikh" userId="S::o22408677@campus.univ-orleans.fr::7e351631-3f0e-45dd-99d9-5c1f1a5160b9" providerId="AD" clId="Web-{CCAFC6CD-7403-8278-A74E-5F1E5B82851F}" dt="2026-05-20T08:27:11.069" v="311" actId="1076"/>
        <pc:sldMkLst>
          <pc:docMk/>
          <pc:sldMk cId="2376776016" sldId="261"/>
        </pc:sldMkLst>
        <pc:picChg chg="mod">
          <ac:chgData name="Nassim Cheikh" userId="S::o22408677@campus.univ-orleans.fr::7e351631-3f0e-45dd-99d9-5c1f1a5160b9" providerId="AD" clId="Web-{CCAFC6CD-7403-8278-A74E-5F1E5B82851F}" dt="2026-05-20T08:27:11.069" v="311" actId="1076"/>
          <ac:picMkLst>
            <pc:docMk/>
            <pc:sldMk cId="2376776016" sldId="261"/>
            <ac:picMk id="2" creationId="{E3239559-B9F9-4AF0-FE79-EAB6C7EBB03B}"/>
          </ac:picMkLst>
        </pc:picChg>
      </pc:sldChg>
      <pc:sldChg chg="addSp delSp modSp">
        <pc:chgData name="Nassim Cheikh" userId="S::o22408677@campus.univ-orleans.fr::7e351631-3f0e-45dd-99d9-5c1f1a5160b9" providerId="AD" clId="Web-{CCAFC6CD-7403-8278-A74E-5F1E5B82851F}" dt="2026-05-20T08:24:20.750" v="283"/>
        <pc:sldMkLst>
          <pc:docMk/>
          <pc:sldMk cId="1537993111" sldId="266"/>
        </pc:sldMkLst>
        <pc:spChg chg="mod">
          <ac:chgData name="Nassim Cheikh" userId="S::o22408677@campus.univ-orleans.fr::7e351631-3f0e-45dd-99d9-5c1f1a5160b9" providerId="AD" clId="Web-{CCAFC6CD-7403-8278-A74E-5F1E5B82851F}" dt="2026-05-20T08:22:46.574" v="229" actId="1076"/>
          <ac:spMkLst>
            <pc:docMk/>
            <pc:sldMk cId="1537993111" sldId="266"/>
            <ac:spMk id="14" creationId="{B19E045B-E330-F8BB-A106-BF8892C70E44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590" v="230" actId="1076"/>
          <ac:spMkLst>
            <pc:docMk/>
            <pc:sldMk cId="1537993111" sldId="266"/>
            <ac:spMk id="16" creationId="{B167C34D-E786-C276-DDDD-60260CE490BC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621" v="231" actId="1076"/>
          <ac:spMkLst>
            <pc:docMk/>
            <pc:sldMk cId="1537993111" sldId="266"/>
            <ac:spMk id="17" creationId="{CDED3C06-34FE-9C9C-EC09-EE0078D3D577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637" v="232" actId="1076"/>
          <ac:spMkLst>
            <pc:docMk/>
            <pc:sldMk cId="1537993111" sldId="266"/>
            <ac:spMk id="18" creationId="{B167C34D-E786-C276-DDDD-60260CE490BC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653" v="233" actId="1076"/>
          <ac:spMkLst>
            <pc:docMk/>
            <pc:sldMk cId="1537993111" sldId="266"/>
            <ac:spMk id="19" creationId="{FE48C2F5-DFA2-9696-EC0A-693BA468573A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668" v="234" actId="1076"/>
          <ac:spMkLst>
            <pc:docMk/>
            <pc:sldMk cId="1537993111" sldId="266"/>
            <ac:spMk id="20" creationId="{D25DDF84-8F8A-3DB8-5F7F-1977A40F11BC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684" v="235" actId="1076"/>
          <ac:spMkLst>
            <pc:docMk/>
            <pc:sldMk cId="1537993111" sldId="266"/>
            <ac:spMk id="21" creationId="{E290D3CF-ED99-1300-9C45-6E93DF747A7C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699" v="236" actId="1076"/>
          <ac:spMkLst>
            <pc:docMk/>
            <pc:sldMk cId="1537993111" sldId="266"/>
            <ac:spMk id="22" creationId="{F54D0DA8-0CCB-4ACA-C91F-E5936B03E4B6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715" v="237" actId="1076"/>
          <ac:spMkLst>
            <pc:docMk/>
            <pc:sldMk cId="1537993111" sldId="266"/>
            <ac:spMk id="23" creationId="{4F7ACA69-8800-DC54-FC07-F6EE0FAE9C1B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731" v="238" actId="1076"/>
          <ac:spMkLst>
            <pc:docMk/>
            <pc:sldMk cId="1537993111" sldId="266"/>
            <ac:spMk id="24" creationId="{3370FF3C-0279-E844-AEB3-E11082D3D37F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746" v="239" actId="1076"/>
          <ac:spMkLst>
            <pc:docMk/>
            <pc:sldMk cId="1537993111" sldId="266"/>
            <ac:spMk id="25" creationId="{FF3371E1-0917-4A8C-BD34-88851478E453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762" v="240" actId="1076"/>
          <ac:spMkLst>
            <pc:docMk/>
            <pc:sldMk cId="1537993111" sldId="266"/>
            <ac:spMk id="26" creationId="{F8C734DF-ACD4-BB63-9A56-4D08C3D120CD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778" v="241" actId="1076"/>
          <ac:spMkLst>
            <pc:docMk/>
            <pc:sldMk cId="1537993111" sldId="266"/>
            <ac:spMk id="27" creationId="{038FEDAA-6084-56F3-2DAD-319EB22F7669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793" v="242" actId="1076"/>
          <ac:spMkLst>
            <pc:docMk/>
            <pc:sldMk cId="1537993111" sldId="266"/>
            <ac:spMk id="28" creationId="{9C7F93E2-F1DC-64AC-F4CC-1A46D972361A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809" v="243" actId="1076"/>
          <ac:spMkLst>
            <pc:docMk/>
            <pc:sldMk cId="1537993111" sldId="266"/>
            <ac:spMk id="29" creationId="{CB932F8C-02E1-7BB8-7B10-9202087B5E80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825" v="244" actId="1076"/>
          <ac:spMkLst>
            <pc:docMk/>
            <pc:sldMk cId="1537993111" sldId="266"/>
            <ac:spMk id="30" creationId="{E38C9CB3-0570-2F29-A28F-B2758AC4D8F6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856" v="245" actId="1076"/>
          <ac:spMkLst>
            <pc:docMk/>
            <pc:sldMk cId="1537993111" sldId="266"/>
            <ac:spMk id="31" creationId="{B96C60CB-65CA-FC2F-7B68-35DB8BAC70F2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871" v="246" actId="1076"/>
          <ac:spMkLst>
            <pc:docMk/>
            <pc:sldMk cId="1537993111" sldId="266"/>
            <ac:spMk id="32" creationId="{31AA30B8-88D9-7882-52F2-3A396B156133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887" v="247" actId="1076"/>
          <ac:spMkLst>
            <pc:docMk/>
            <pc:sldMk cId="1537993111" sldId="266"/>
            <ac:spMk id="33" creationId="{45A7F496-55E6-C59A-FEEA-3936DE0D779D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03" v="248" actId="1076"/>
          <ac:spMkLst>
            <pc:docMk/>
            <pc:sldMk cId="1537993111" sldId="266"/>
            <ac:spMk id="34" creationId="{32BEED4F-62EF-278C-AC71-4CA67EDACE90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18" v="249" actId="1076"/>
          <ac:spMkLst>
            <pc:docMk/>
            <pc:sldMk cId="1537993111" sldId="266"/>
            <ac:spMk id="35" creationId="{286D46B6-DF0C-C17A-7247-64747C55EA90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34" v="250" actId="1076"/>
          <ac:spMkLst>
            <pc:docMk/>
            <pc:sldMk cId="1537993111" sldId="266"/>
            <ac:spMk id="36" creationId="{3A9C09B9-918E-2770-3BFD-96365A0F6EA1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50" v="251" actId="1076"/>
          <ac:spMkLst>
            <pc:docMk/>
            <pc:sldMk cId="1537993111" sldId="266"/>
            <ac:spMk id="37" creationId="{D30886CE-493E-9549-919A-42806CF50AF4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65" v="252" actId="1076"/>
          <ac:spMkLst>
            <pc:docMk/>
            <pc:sldMk cId="1537993111" sldId="266"/>
            <ac:spMk id="38" creationId="{96E2D7FA-7D64-5861-B797-6E087AD1840F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81" v="253" actId="1076"/>
          <ac:spMkLst>
            <pc:docMk/>
            <pc:sldMk cId="1537993111" sldId="266"/>
            <ac:spMk id="39" creationId="{2A89DAFE-5A3A-BF2C-8040-E7C45C933490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6.996" v="254" actId="1076"/>
          <ac:spMkLst>
            <pc:docMk/>
            <pc:sldMk cId="1537993111" sldId="266"/>
            <ac:spMk id="40" creationId="{26528FC9-3A4B-6D44-09CE-898E1593A9D9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012" v="255" actId="1076"/>
          <ac:spMkLst>
            <pc:docMk/>
            <pc:sldMk cId="1537993111" sldId="266"/>
            <ac:spMk id="41" creationId="{5893560C-0551-314E-0D59-000700D8628E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028" v="256" actId="1076"/>
          <ac:spMkLst>
            <pc:docMk/>
            <pc:sldMk cId="1537993111" sldId="266"/>
            <ac:spMk id="42" creationId="{846EB080-9341-8902-25B1-FD6F66DAD820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043" v="257" actId="1076"/>
          <ac:spMkLst>
            <pc:docMk/>
            <pc:sldMk cId="1537993111" sldId="266"/>
            <ac:spMk id="43" creationId="{30CBCF5F-CF01-10C5-2C0D-6F27692879A2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059" v="258" actId="1076"/>
          <ac:spMkLst>
            <pc:docMk/>
            <pc:sldMk cId="1537993111" sldId="266"/>
            <ac:spMk id="44" creationId="{3A7009EE-6829-8ABB-0269-8E53DFE12D9C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075" v="259" actId="1076"/>
          <ac:spMkLst>
            <pc:docMk/>
            <pc:sldMk cId="1537993111" sldId="266"/>
            <ac:spMk id="45" creationId="{E5773889-25B4-0E86-3372-99C4B7F919BB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106" v="260" actId="1076"/>
          <ac:spMkLst>
            <pc:docMk/>
            <pc:sldMk cId="1537993111" sldId="266"/>
            <ac:spMk id="46" creationId="{82F7CA0D-FD1D-9F8F-36E5-7ED255783710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121" v="261" actId="1076"/>
          <ac:spMkLst>
            <pc:docMk/>
            <pc:sldMk cId="1537993111" sldId="266"/>
            <ac:spMk id="47" creationId="{4BBEA5BD-B1C2-CAE9-A677-A7551CCD7CC1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153" v="262" actId="1076"/>
          <ac:spMkLst>
            <pc:docMk/>
            <pc:sldMk cId="1537993111" sldId="266"/>
            <ac:spMk id="48" creationId="{4FA97193-9F84-B516-6BFC-75E13B3A275F}"/>
          </ac:spMkLst>
        </pc:spChg>
        <pc:spChg chg="add mod ord">
          <ac:chgData name="Nassim Cheikh" userId="S::o22408677@campus.univ-orleans.fr::7e351631-3f0e-45dd-99d9-5c1f1a5160b9" providerId="AD" clId="Web-{CCAFC6CD-7403-8278-A74E-5F1E5B82851F}" dt="2026-05-20T08:22:54.434" v="271" actId="1076"/>
          <ac:spMkLst>
            <pc:docMk/>
            <pc:sldMk cId="1537993111" sldId="266"/>
            <ac:spMk id="53" creationId="{429AFFE3-E74C-215C-B986-5DE78E3A6091}"/>
          </ac:spMkLst>
        </pc:spChg>
        <pc:spChg chg="del">
          <ac:chgData name="Nassim Cheikh" userId="S::o22408677@campus.univ-orleans.fr::7e351631-3f0e-45dd-99d9-5c1f1a5160b9" providerId="AD" clId="Web-{CCAFC6CD-7403-8278-A74E-5F1E5B82851F}" dt="2026-05-20T07:05:22.479" v="1"/>
          <ac:spMkLst>
            <pc:docMk/>
            <pc:sldMk cId="1537993111" sldId="266"/>
            <ac:spMk id="53" creationId="{7EBA13A1-03BC-4741-1E82-C93BA8842288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184" v="264" actId="1076"/>
          <ac:spMkLst>
            <pc:docMk/>
            <pc:sldMk cId="1537993111" sldId="266"/>
            <ac:spMk id="54" creationId="{19127057-8CD4-447C-236E-6C24C609BDC4}"/>
          </ac:spMkLst>
        </pc:spChg>
        <pc:spChg chg="mod">
          <ac:chgData name="Nassim Cheikh" userId="S::o22408677@campus.univ-orleans.fr::7e351631-3f0e-45dd-99d9-5c1f1a5160b9" providerId="AD" clId="Web-{CCAFC6CD-7403-8278-A74E-5F1E5B82851F}" dt="2026-05-20T08:22:47.200" v="266" actId="1076"/>
          <ac:spMkLst>
            <pc:docMk/>
            <pc:sldMk cId="1537993111" sldId="266"/>
            <ac:spMk id="56" creationId="{F55E380A-0CE0-240B-9095-BD0A0260FC70}"/>
          </ac:spMkLst>
        </pc:spChg>
        <pc:spChg chg="del">
          <ac:chgData name="Nassim Cheikh" userId="S::o22408677@campus.univ-orleans.fr::7e351631-3f0e-45dd-99d9-5c1f1a5160b9" providerId="AD" clId="Web-{CCAFC6CD-7403-8278-A74E-5F1E5B82851F}" dt="2026-05-20T08:20:42.945" v="106"/>
          <ac:spMkLst>
            <pc:docMk/>
            <pc:sldMk cId="1537993111" sldId="266"/>
            <ac:spMk id="57" creationId="{03358762-DE12-95EB-7721-F43C4E8A4455}"/>
          </ac:spMkLst>
        </pc:spChg>
        <pc:spChg chg="add mod">
          <ac:chgData name="Nassim Cheikh" userId="S::o22408677@campus.univ-orleans.fr::7e351631-3f0e-45dd-99d9-5c1f1a5160b9" providerId="AD" clId="Web-{CCAFC6CD-7403-8278-A74E-5F1E5B82851F}" dt="2026-05-20T08:23:14.982" v="279" actId="20577"/>
          <ac:spMkLst>
            <pc:docMk/>
            <pc:sldMk cId="1537993111" sldId="266"/>
            <ac:spMk id="65" creationId="{320D2AA1-2158-9B22-88AF-B10F4A10B98B}"/>
          </ac:spMkLst>
        </pc:spChg>
        <pc:picChg chg="mod">
          <ac:chgData name="Nassim Cheikh" userId="S::o22408677@campus.univ-orleans.fr::7e351631-3f0e-45dd-99d9-5c1f1a5160b9" providerId="AD" clId="Web-{CCAFC6CD-7403-8278-A74E-5F1E5B82851F}" dt="2026-05-20T08:22:46.559" v="228" actId="1076"/>
          <ac:picMkLst>
            <pc:docMk/>
            <pc:sldMk cId="1537993111" sldId="266"/>
            <ac:picMk id="6" creationId="{EBAE047F-22BD-BBAF-B6E2-7995E64CD710}"/>
          </ac:picMkLst>
        </pc:picChg>
        <pc:picChg chg="add mod">
          <ac:chgData name="Nassim Cheikh" userId="S::o22408677@campus.univ-orleans.fr::7e351631-3f0e-45dd-99d9-5c1f1a5160b9" providerId="AD" clId="Web-{CCAFC6CD-7403-8278-A74E-5F1E5B82851F}" dt="2026-05-20T08:22:54.481" v="275" actId="1076"/>
          <ac:picMkLst>
            <pc:docMk/>
            <pc:sldMk cId="1537993111" sldId="266"/>
            <ac:picMk id="15" creationId="{7239C3B9-F746-DD21-15CE-F5142010BB85}"/>
          </ac:picMkLst>
        </pc:picChg>
        <pc:picChg chg="add mod">
          <ac:chgData name="Nassim Cheikh" userId="S::o22408677@campus.univ-orleans.fr::7e351631-3f0e-45dd-99d9-5c1f1a5160b9" providerId="AD" clId="Web-{CCAFC6CD-7403-8278-A74E-5F1E5B82851F}" dt="2026-05-20T08:22:54.497" v="276" actId="1076"/>
          <ac:picMkLst>
            <pc:docMk/>
            <pc:sldMk cId="1537993111" sldId="266"/>
            <ac:picMk id="49" creationId="{CE2B868F-BBD9-FC4E-65DB-529B257CE995}"/>
          </ac:picMkLst>
        </pc:picChg>
        <pc:picChg chg="add mod">
          <ac:chgData name="Nassim Cheikh" userId="S::o22408677@campus.univ-orleans.fr::7e351631-3f0e-45dd-99d9-5c1f1a5160b9" providerId="AD" clId="Web-{CCAFC6CD-7403-8278-A74E-5F1E5B82851F}" dt="2026-05-20T08:22:54.512" v="277" actId="1076"/>
          <ac:picMkLst>
            <pc:docMk/>
            <pc:sldMk cId="1537993111" sldId="266"/>
            <ac:picMk id="51" creationId="{B43BED64-B7B5-4FAF-E336-D30F7F314A57}"/>
          </ac:picMkLst>
        </pc:picChg>
        <pc:picChg chg="mod">
          <ac:chgData name="Nassim Cheikh" userId="S::o22408677@campus.univ-orleans.fr::7e351631-3f0e-45dd-99d9-5c1f1a5160b9" providerId="AD" clId="Web-{CCAFC6CD-7403-8278-A74E-5F1E5B82851F}" dt="2026-05-20T08:22:47.215" v="267" actId="1076"/>
          <ac:picMkLst>
            <pc:docMk/>
            <pc:sldMk cId="1537993111" sldId="266"/>
            <ac:picMk id="58" creationId="{0050A0B1-43DE-57DF-610F-462425BBB376}"/>
          </ac:picMkLst>
        </pc:picChg>
        <pc:cxnChg chg="add mod">
          <ac:chgData name="Nassim Cheikh" userId="S::o22408677@campus.univ-orleans.fr::7e351631-3f0e-45dd-99d9-5c1f1a5160b9" providerId="AD" clId="Web-{CCAFC6CD-7403-8278-A74E-5F1E5B82851F}" dt="2026-05-20T08:22:47.231" v="268" actId="1076"/>
          <ac:cxnSpMkLst>
            <pc:docMk/>
            <pc:sldMk cId="1537993111" sldId="266"/>
            <ac:cxnSpMk id="2" creationId="{FD41AB42-FD8A-6765-910E-991228777697}"/>
          </ac:cxnSpMkLst>
        </pc:cxnChg>
        <pc:cxnChg chg="add mod">
          <ac:chgData name="Nassim Cheikh" userId="S::o22408677@campus.univ-orleans.fr::7e351631-3f0e-45dd-99d9-5c1f1a5160b9" providerId="AD" clId="Web-{CCAFC6CD-7403-8278-A74E-5F1E5B82851F}" dt="2026-05-20T08:22:47.246" v="269" actId="1076"/>
          <ac:cxnSpMkLst>
            <pc:docMk/>
            <pc:sldMk cId="1537993111" sldId="266"/>
            <ac:cxnSpMk id="3" creationId="{901EEA39-091E-43E4-8009-F101018F7222}"/>
          </ac:cxnSpMkLst>
        </pc:cxnChg>
        <pc:cxnChg chg="add del mod">
          <ac:chgData name="Nassim Cheikh" userId="S::o22408677@campus.univ-orleans.fr::7e351631-3f0e-45dd-99d9-5c1f1a5160b9" providerId="AD" clId="Web-{CCAFC6CD-7403-8278-A74E-5F1E5B82851F}" dt="2026-05-20T08:12:33.896" v="23"/>
          <ac:cxnSpMkLst>
            <pc:docMk/>
            <pc:sldMk cId="1537993111" sldId="266"/>
            <ac:cxnSpMk id="5" creationId="{C8410F05-B2CB-FB77-A1DA-BAB404C62D83}"/>
          </ac:cxnSpMkLst>
        </pc:cxnChg>
        <pc:cxnChg chg="add mod">
          <ac:chgData name="Nassim Cheikh" userId="S::o22408677@campus.univ-orleans.fr::7e351631-3f0e-45dd-99d9-5c1f1a5160b9" providerId="AD" clId="Web-{CCAFC6CD-7403-8278-A74E-5F1E5B82851F}" dt="2026-05-20T08:24:20.750" v="283"/>
          <ac:cxnSpMkLst>
            <pc:docMk/>
            <pc:sldMk cId="1537993111" sldId="266"/>
            <ac:cxnSpMk id="7" creationId="{F31BFDEC-0425-C093-1768-50CD3D1761F3}"/>
          </ac:cxnSpMkLst>
        </pc:cxnChg>
        <pc:cxnChg chg="add mod">
          <ac:chgData name="Nassim Cheikh" userId="S::o22408677@campus.univ-orleans.fr::7e351631-3f0e-45dd-99d9-5c1f1a5160b9" providerId="AD" clId="Web-{CCAFC6CD-7403-8278-A74E-5F1E5B82851F}" dt="2026-05-20T08:22:54.450" v="272" actId="1076"/>
          <ac:cxnSpMkLst>
            <pc:docMk/>
            <pc:sldMk cId="1537993111" sldId="266"/>
            <ac:cxnSpMk id="8" creationId="{1A5AD504-0506-A0AB-3815-478EA4D6F423}"/>
          </ac:cxnSpMkLst>
        </pc:cxnChg>
        <pc:cxnChg chg="add del mod">
          <ac:chgData name="Nassim Cheikh" userId="S::o22408677@campus.univ-orleans.fr::7e351631-3f0e-45dd-99d9-5c1f1a5160b9" providerId="AD" clId="Web-{CCAFC6CD-7403-8278-A74E-5F1E5B82851F}" dt="2026-05-20T08:14:33.494" v="41"/>
          <ac:cxnSpMkLst>
            <pc:docMk/>
            <pc:sldMk cId="1537993111" sldId="266"/>
            <ac:cxnSpMk id="9" creationId="{9944324D-F07A-CC5B-85E5-511A8FFB7D21}"/>
          </ac:cxnSpMkLst>
        </pc:cxnChg>
        <pc:cxnChg chg="add del mod">
          <ac:chgData name="Nassim Cheikh" userId="S::o22408677@campus.univ-orleans.fr::7e351631-3f0e-45dd-99d9-5c1f1a5160b9" providerId="AD" clId="Web-{CCAFC6CD-7403-8278-A74E-5F1E5B82851F}" dt="2026-05-20T08:14:38.853" v="43"/>
          <ac:cxnSpMkLst>
            <pc:docMk/>
            <pc:sldMk cId="1537993111" sldId="266"/>
            <ac:cxnSpMk id="10" creationId="{EAF58B79-0869-C3F4-68DB-FD5586C95ED5}"/>
          </ac:cxnSpMkLst>
        </pc:cxnChg>
        <pc:cxnChg chg="add mod">
          <ac:chgData name="Nassim Cheikh" userId="S::o22408677@campus.univ-orleans.fr::7e351631-3f0e-45dd-99d9-5c1f1a5160b9" providerId="AD" clId="Web-{CCAFC6CD-7403-8278-A74E-5F1E5B82851F}" dt="2026-05-20T08:22:54.465" v="273" actId="1076"/>
          <ac:cxnSpMkLst>
            <pc:docMk/>
            <pc:sldMk cId="1537993111" sldId="266"/>
            <ac:cxnSpMk id="11" creationId="{117B48F3-3EA8-2945-F65F-F9B2530247C7}"/>
          </ac:cxnSpMkLst>
        </pc:cxnChg>
        <pc:cxnChg chg="add mod">
          <ac:chgData name="Nassim Cheikh" userId="S::o22408677@campus.univ-orleans.fr::7e351631-3f0e-45dd-99d9-5c1f1a5160b9" providerId="AD" clId="Web-{CCAFC6CD-7403-8278-A74E-5F1E5B82851F}" dt="2026-05-20T08:24:17.750" v="282"/>
          <ac:cxnSpMkLst>
            <pc:docMk/>
            <pc:sldMk cId="1537993111" sldId="266"/>
            <ac:cxnSpMk id="13" creationId="{D26ABD74-1F3E-61B5-219B-B3D9B7D1670C}"/>
          </ac:cxnSpMkLst>
        </pc:cxnChg>
        <pc:cxnChg chg="del">
          <ac:chgData name="Nassim Cheikh" userId="S::o22408677@campus.univ-orleans.fr::7e351631-3f0e-45dd-99d9-5c1f1a5160b9" providerId="AD" clId="Web-{CCAFC6CD-7403-8278-A74E-5F1E5B82851F}" dt="2026-05-20T07:05:15.354" v="0"/>
          <ac:cxnSpMkLst>
            <pc:docMk/>
            <pc:sldMk cId="1537993111" sldId="266"/>
            <ac:cxnSpMk id="49" creationId="{87126B51-0354-92A3-682E-433923C7CAD1}"/>
          </ac:cxnSpMkLst>
        </pc:cxnChg>
        <pc:cxnChg chg="mod">
          <ac:chgData name="Nassim Cheikh" userId="S::o22408677@campus.univ-orleans.fr::7e351631-3f0e-45dd-99d9-5c1f1a5160b9" providerId="AD" clId="Web-{CCAFC6CD-7403-8278-A74E-5F1E5B82851F}" dt="2026-05-20T08:22:47.168" v="263" actId="1076"/>
          <ac:cxnSpMkLst>
            <pc:docMk/>
            <pc:sldMk cId="1537993111" sldId="266"/>
            <ac:cxnSpMk id="50" creationId="{2AFEC0B2-8481-087E-9267-53B45A373B94}"/>
          </ac:cxnSpMkLst>
        </pc:cxnChg>
        <pc:cxnChg chg="mod">
          <ac:chgData name="Nassim Cheikh" userId="S::o22408677@campus.univ-orleans.fr::7e351631-3f0e-45dd-99d9-5c1f1a5160b9" providerId="AD" clId="Web-{CCAFC6CD-7403-8278-A74E-5F1E5B82851F}" dt="2026-05-20T08:22:47.184" v="265" actId="1076"/>
          <ac:cxnSpMkLst>
            <pc:docMk/>
            <pc:sldMk cId="1537993111" sldId="266"/>
            <ac:cxnSpMk id="55" creationId="{B3C43073-6602-9A33-91B4-5CE151393806}"/>
          </ac:cxnSpMkLst>
        </pc:cxnChg>
      </pc:sldChg>
      <pc:sldChg chg="modSp">
        <pc:chgData name="Nassim Cheikh" userId="S::o22408677@campus.univ-orleans.fr::7e351631-3f0e-45dd-99d9-5c1f1a5160b9" providerId="AD" clId="Web-{CCAFC6CD-7403-8278-A74E-5F1E5B82851F}" dt="2026-05-20T08:28:33.822" v="314" actId="20577"/>
        <pc:sldMkLst>
          <pc:docMk/>
          <pc:sldMk cId="3829763896" sldId="272"/>
        </pc:sldMkLst>
        <pc:spChg chg="mod">
          <ac:chgData name="Nassim Cheikh" userId="S::o22408677@campus.univ-orleans.fr::7e351631-3f0e-45dd-99d9-5c1f1a5160b9" providerId="AD" clId="Web-{CCAFC6CD-7403-8278-A74E-5F1E5B82851F}" dt="2026-05-20T08:28:33.822" v="314" actId="20577"/>
          <ac:spMkLst>
            <pc:docMk/>
            <pc:sldMk cId="3829763896" sldId="272"/>
            <ac:spMk id="31" creationId="{2F141137-A080-8DD4-11EE-DFE463F0B467}"/>
          </ac:spMkLst>
        </pc:spChg>
      </pc:sldChg>
      <pc:sldChg chg="modSp">
        <pc:chgData name="Nassim Cheikh" userId="S::o22408677@campus.univ-orleans.fr::7e351631-3f0e-45dd-99d9-5c1f1a5160b9" providerId="AD" clId="Web-{CCAFC6CD-7403-8278-A74E-5F1E5B82851F}" dt="2026-05-20T08:28:38.619" v="316" actId="20577"/>
        <pc:sldMkLst>
          <pc:docMk/>
          <pc:sldMk cId="1911146471" sldId="276"/>
        </pc:sldMkLst>
        <pc:spChg chg="mod">
          <ac:chgData name="Nassim Cheikh" userId="S::o22408677@campus.univ-orleans.fr::7e351631-3f0e-45dd-99d9-5c1f1a5160b9" providerId="AD" clId="Web-{CCAFC6CD-7403-8278-A74E-5F1E5B82851F}" dt="2026-05-20T08:28:38.619" v="316" actId="20577"/>
          <ac:spMkLst>
            <pc:docMk/>
            <pc:sldMk cId="1911146471" sldId="276"/>
            <ac:spMk id="33" creationId="{47E2EA42-8405-CD62-91DE-72869C9ED22E}"/>
          </ac:spMkLst>
        </pc:spChg>
      </pc:sldChg>
      <pc:sldChg chg="modSp ord">
        <pc:chgData name="Nassim Cheikh" userId="S::o22408677@campus.univ-orleans.fr::7e351631-3f0e-45dd-99d9-5c1f1a5160b9" providerId="AD" clId="Web-{CCAFC6CD-7403-8278-A74E-5F1E5B82851F}" dt="2026-05-20T08:28:45.885" v="318" actId="20577"/>
        <pc:sldMkLst>
          <pc:docMk/>
          <pc:sldMk cId="3326938689" sldId="284"/>
        </pc:sldMkLst>
        <pc:spChg chg="mod">
          <ac:chgData name="Nassim Cheikh" userId="S::o22408677@campus.univ-orleans.fr::7e351631-3f0e-45dd-99d9-5c1f1a5160b9" providerId="AD" clId="Web-{CCAFC6CD-7403-8278-A74E-5F1E5B82851F}" dt="2026-05-20T08:28:45.885" v="318" actId="20577"/>
          <ac:spMkLst>
            <pc:docMk/>
            <pc:sldMk cId="3326938689" sldId="284"/>
            <ac:spMk id="34" creationId="{648B87E7-26F7-AB69-8FA9-6696523CC2F1}"/>
          </ac:spMkLst>
        </pc:spChg>
      </pc:sldChg>
    </pc:docChg>
  </pc:docChgLst>
  <pc:docChgLst>
    <pc:chgData name="Nassim Cheikh" userId="S::o22408677@campus.univ-orleans.fr::7e351631-3f0e-45dd-99d9-5c1f1a5160b9" providerId="AD" clId="Web-{A21458AE-C804-25F2-40CC-812B37F92258}"/>
    <pc:docChg chg="modSld">
      <pc:chgData name="Nassim Cheikh" userId="S::o22408677@campus.univ-orleans.fr::7e351631-3f0e-45dd-99d9-5c1f1a5160b9" providerId="AD" clId="Web-{A21458AE-C804-25F2-40CC-812B37F92258}" dt="2026-05-15T19:12:52.272" v="67" actId="14100"/>
      <pc:docMkLst>
        <pc:docMk/>
      </pc:docMkLst>
      <pc:sldChg chg="modSp">
        <pc:chgData name="Nassim Cheikh" userId="S::o22408677@campus.univ-orleans.fr::7e351631-3f0e-45dd-99d9-5c1f1a5160b9" providerId="AD" clId="Web-{A21458AE-C804-25F2-40CC-812B37F92258}" dt="2026-05-15T19:12:52.272" v="67" actId="14100"/>
        <pc:sldMkLst>
          <pc:docMk/>
          <pc:sldMk cId="2646352414" sldId="269"/>
        </pc:sldMkLst>
        <pc:picChg chg="mod">
          <ac:chgData name="Nassim Cheikh" userId="S::o22408677@campus.univ-orleans.fr::7e351631-3f0e-45dd-99d9-5c1f1a5160b9" providerId="AD" clId="Web-{A21458AE-C804-25F2-40CC-812B37F92258}" dt="2026-05-15T19:12:52.272" v="67" actId="14100"/>
          <ac:picMkLst>
            <pc:docMk/>
            <pc:sldMk cId="2646352414" sldId="269"/>
            <ac:picMk id="2" creationId="{C99C6996-6794-0F31-FF61-2A60A7BF2630}"/>
          </ac:picMkLst>
        </pc:picChg>
      </pc:sldChg>
      <pc:sldChg chg="modSp">
        <pc:chgData name="Nassim Cheikh" userId="S::o22408677@campus.univ-orleans.fr::7e351631-3f0e-45dd-99d9-5c1f1a5160b9" providerId="AD" clId="Web-{A21458AE-C804-25F2-40CC-812B37F92258}" dt="2026-05-15T18:49:47.490" v="0" actId="20577"/>
        <pc:sldMkLst>
          <pc:docMk/>
          <pc:sldMk cId="1911146471" sldId="276"/>
        </pc:sldMkLst>
        <pc:spChg chg="mod">
          <ac:chgData name="Nassim Cheikh" userId="S::o22408677@campus.univ-orleans.fr::7e351631-3f0e-45dd-99d9-5c1f1a5160b9" providerId="AD" clId="Web-{A21458AE-C804-25F2-40CC-812B37F92258}" dt="2026-05-15T18:49:47.490" v="0" actId="20577"/>
          <ac:spMkLst>
            <pc:docMk/>
            <pc:sldMk cId="1911146471" sldId="276"/>
            <ac:spMk id="23" creationId="{13E1E126-0D60-2D95-DB78-FB3EF6E619B2}"/>
          </ac:spMkLst>
        </pc:spChg>
      </pc:sldChg>
      <pc:sldChg chg="addSp delSp modSp addAnim delAnim">
        <pc:chgData name="Nassim Cheikh" userId="S::o22408677@campus.univ-orleans.fr::7e351631-3f0e-45dd-99d9-5c1f1a5160b9" providerId="AD" clId="Web-{A21458AE-C804-25F2-40CC-812B37F92258}" dt="2026-05-15T18:50:19.961" v="9" actId="1076"/>
        <pc:sldMkLst>
          <pc:docMk/>
          <pc:sldMk cId="3336428406" sldId="277"/>
        </pc:sldMkLst>
      </pc:sldChg>
      <pc:sldChg chg="addSp modSp">
        <pc:chgData name="Nassim Cheikh" userId="S::o22408677@campus.univ-orleans.fr::7e351631-3f0e-45dd-99d9-5c1f1a5160b9" providerId="AD" clId="Web-{A21458AE-C804-25F2-40CC-812B37F92258}" dt="2026-05-15T19:04:24.553" v="61" actId="20577"/>
        <pc:sldMkLst>
          <pc:docMk/>
          <pc:sldMk cId="3427313442" sldId="281"/>
        </pc:sldMkLst>
        <pc:spChg chg="mod">
          <ac:chgData name="Nassim Cheikh" userId="S::o22408677@campus.univ-orleans.fr::7e351631-3f0e-45dd-99d9-5c1f1a5160b9" providerId="AD" clId="Web-{A21458AE-C804-25F2-40CC-812B37F92258}" dt="2026-05-15T18:56:46.744" v="20" actId="1076"/>
          <ac:spMkLst>
            <pc:docMk/>
            <pc:sldMk cId="3427313442" sldId="281"/>
            <ac:spMk id="3" creationId="{D41FEE48-85F0-DFD7-AC12-D4DB48B7FC91}"/>
          </ac:spMkLst>
        </pc:spChg>
        <pc:spChg chg="mod">
          <ac:chgData name="Nassim Cheikh" userId="S::o22408677@campus.univ-orleans.fr::7e351631-3f0e-45dd-99d9-5c1f1a5160b9" providerId="AD" clId="Web-{A21458AE-C804-25F2-40CC-812B37F92258}" dt="2026-05-15T18:56:46.744" v="19" actId="1076"/>
          <ac:spMkLst>
            <pc:docMk/>
            <pc:sldMk cId="3427313442" sldId="281"/>
            <ac:spMk id="9" creationId="{E5EFE4A6-8D40-7F2F-947F-0A32FF8B9D00}"/>
          </ac:spMkLst>
        </pc:spChg>
        <pc:spChg chg="mod">
          <ac:chgData name="Nassim Cheikh" userId="S::o22408677@campus.univ-orleans.fr::7e351631-3f0e-45dd-99d9-5c1f1a5160b9" providerId="AD" clId="Web-{A21458AE-C804-25F2-40CC-812B37F92258}" dt="2026-05-15T18:56:46.759" v="21" actId="1076"/>
          <ac:spMkLst>
            <pc:docMk/>
            <pc:sldMk cId="3427313442" sldId="281"/>
            <ac:spMk id="10" creationId="{FBDAC8B5-4027-C202-D443-0EDC617E6D40}"/>
          </ac:spMkLst>
        </pc:spChg>
        <pc:spChg chg="mod">
          <ac:chgData name="Nassim Cheikh" userId="S::o22408677@campus.univ-orleans.fr::7e351631-3f0e-45dd-99d9-5c1f1a5160b9" providerId="AD" clId="Web-{A21458AE-C804-25F2-40CC-812B37F92258}" dt="2026-05-15T18:56:46.759" v="22" actId="1076"/>
          <ac:spMkLst>
            <pc:docMk/>
            <pc:sldMk cId="3427313442" sldId="281"/>
            <ac:spMk id="11" creationId="{A5CCE43A-3019-25A4-87A1-7DE0D9D32B1E}"/>
          </ac:spMkLst>
        </pc:spChg>
      </pc:sldChg>
    </pc:docChg>
  </pc:docChgLst>
  <pc:docChgLst>
    <pc:chgData name="Nassim Cheikh" userId="S::o22408677@campus.univ-orleans.fr::7e351631-3f0e-45dd-99d9-5c1f1a5160b9" providerId="AD" clId="Web-{236D340C-EB9F-221B-CE62-1DC6DC588BB8}"/>
    <pc:docChg chg="addSld modSld sldOrd">
      <pc:chgData name="Nassim Cheikh" userId="S::o22408677@campus.univ-orleans.fr::7e351631-3f0e-45dd-99d9-5c1f1a5160b9" providerId="AD" clId="Web-{236D340C-EB9F-221B-CE62-1DC6DC588BB8}" dt="2026-05-07T12:43:19.311" v="220" actId="20577"/>
      <pc:docMkLst>
        <pc:docMk/>
      </pc:docMkLst>
      <pc:sldChg chg="addAnim">
        <pc:chgData name="Nassim Cheikh" userId="S::o22408677@campus.univ-orleans.fr::7e351631-3f0e-45dd-99d9-5c1f1a5160b9" providerId="AD" clId="Web-{236D340C-EB9F-221B-CE62-1DC6DC588BB8}" dt="2026-05-07T10:30:00.621" v="47"/>
        <pc:sldMkLst>
          <pc:docMk/>
          <pc:sldMk cId="4128003389" sldId="260"/>
        </pc:sldMkLst>
      </pc:sldChg>
      <pc:sldChg chg="modSp">
        <pc:chgData name="Nassim Cheikh" userId="S::o22408677@campus.univ-orleans.fr::7e351631-3f0e-45dd-99d9-5c1f1a5160b9" providerId="AD" clId="Web-{236D340C-EB9F-221B-CE62-1DC6DC588BB8}" dt="2026-05-07T11:45:54.211" v="219" actId="20577"/>
        <pc:sldMkLst>
          <pc:docMk/>
          <pc:sldMk cId="1537993111" sldId="266"/>
        </pc:sldMkLst>
        <pc:spChg chg="mod">
          <ac:chgData name="Nassim Cheikh" userId="S::o22408677@campus.univ-orleans.fr::7e351631-3f0e-45dd-99d9-5c1f1a5160b9" providerId="AD" clId="Web-{236D340C-EB9F-221B-CE62-1DC6DC588BB8}" dt="2026-05-07T11:45:54.211" v="219" actId="20577"/>
          <ac:spMkLst>
            <pc:docMk/>
            <pc:sldMk cId="1537993111" sldId="266"/>
            <ac:spMk id="54" creationId="{19127057-8CD4-447C-236E-6C24C609BDC4}"/>
          </ac:spMkLst>
        </pc:spChg>
        <pc:spChg chg="mod">
          <ac:chgData name="Nassim Cheikh" userId="S::o22408677@campus.univ-orleans.fr::7e351631-3f0e-45dd-99d9-5c1f1a5160b9" providerId="AD" clId="Web-{236D340C-EB9F-221B-CE62-1DC6DC588BB8}" dt="2026-05-07T11:45:49.617" v="217" actId="1076"/>
          <ac:spMkLst>
            <pc:docMk/>
            <pc:sldMk cId="1537993111" sldId="266"/>
            <ac:spMk id="56" creationId="{F55E380A-0CE0-240B-9095-BD0A0260FC70}"/>
          </ac:spMkLst>
        </pc:spChg>
      </pc:sldChg>
      <pc:sldChg chg="modSp">
        <pc:chgData name="Nassim Cheikh" userId="S::o22408677@campus.univ-orleans.fr::7e351631-3f0e-45dd-99d9-5c1f1a5160b9" providerId="AD" clId="Web-{236D340C-EB9F-221B-CE62-1DC6DC588BB8}" dt="2026-05-07T10:48:12.619" v="70" actId="20577"/>
        <pc:sldMkLst>
          <pc:docMk/>
          <pc:sldMk cId="2646352414" sldId="269"/>
        </pc:sldMkLst>
        <pc:spChg chg="mod">
          <ac:chgData name="Nassim Cheikh" userId="S::o22408677@campus.univ-orleans.fr::7e351631-3f0e-45dd-99d9-5c1f1a5160b9" providerId="AD" clId="Web-{236D340C-EB9F-221B-CE62-1DC6DC588BB8}" dt="2026-05-07T10:48:12.619" v="70" actId="20577"/>
          <ac:spMkLst>
            <pc:docMk/>
            <pc:sldMk cId="2646352414" sldId="269"/>
            <ac:spMk id="34" creationId="{985A2553-C5D5-0873-3975-0339EF2E2829}"/>
          </ac:spMkLst>
        </pc:spChg>
      </pc:sldChg>
      <pc:sldChg chg="addSp delSp modSp ord">
        <pc:chgData name="Nassim Cheikh" userId="S::o22408677@campus.univ-orleans.fr::7e351631-3f0e-45dd-99d9-5c1f1a5160b9" providerId="AD" clId="Web-{236D340C-EB9F-221B-CE62-1DC6DC588BB8}" dt="2026-05-07T12:43:19.311" v="220" actId="20577"/>
        <pc:sldMkLst>
          <pc:docMk/>
          <pc:sldMk cId="3829763896" sldId="272"/>
        </pc:sldMkLst>
        <pc:spChg chg="add">
          <ac:chgData name="Nassim Cheikh" userId="S::o22408677@campus.univ-orleans.fr::7e351631-3f0e-45dd-99d9-5c1f1a5160b9" providerId="AD" clId="Web-{236D340C-EB9F-221B-CE62-1DC6DC588BB8}" dt="2026-05-07T10:48:53.166" v="87"/>
          <ac:spMkLst>
            <pc:docMk/>
            <pc:sldMk cId="3829763896" sldId="272"/>
            <ac:spMk id="19" creationId="{99D43136-CCF7-C4FF-8771-439DB62D1DA1}"/>
          </ac:spMkLst>
        </pc:spChg>
        <pc:spChg chg="mod">
          <ac:chgData name="Nassim Cheikh" userId="S::o22408677@campus.univ-orleans.fr::7e351631-3f0e-45dd-99d9-5c1f1a5160b9" providerId="AD" clId="Web-{236D340C-EB9F-221B-CE62-1DC6DC588BB8}" dt="2026-05-07T12:43:19.311" v="220" actId="20577"/>
          <ac:spMkLst>
            <pc:docMk/>
            <pc:sldMk cId="3829763896" sldId="272"/>
            <ac:spMk id="23" creationId="{D4F8AAD9-3545-A981-55A4-12D9601A897B}"/>
          </ac:spMkLst>
        </pc:spChg>
        <pc:spChg chg="add">
          <ac:chgData name="Nassim Cheikh" userId="S::o22408677@campus.univ-orleans.fr::7e351631-3f0e-45dd-99d9-5c1f1a5160b9" providerId="AD" clId="Web-{236D340C-EB9F-221B-CE62-1DC6DC588BB8}" dt="2026-05-07T10:48:53.181" v="90"/>
          <ac:spMkLst>
            <pc:docMk/>
            <pc:sldMk cId="3829763896" sldId="272"/>
            <ac:spMk id="27" creationId="{32A562B0-F465-E0AC-375B-DDD47109E471}"/>
          </ac:spMkLst>
        </pc:spChg>
        <pc:spChg chg="add mod">
          <ac:chgData name="Nassim Cheikh" userId="S::o22408677@campus.univ-orleans.fr::7e351631-3f0e-45dd-99d9-5c1f1a5160b9" providerId="AD" clId="Web-{236D340C-EB9F-221B-CE62-1DC6DC588BB8}" dt="2026-05-07T10:48:56.838" v="95" actId="20577"/>
          <ac:spMkLst>
            <pc:docMk/>
            <pc:sldMk cId="3829763896" sldId="272"/>
            <ac:spMk id="31" creationId="{2F141137-A080-8DD4-11EE-DFE463F0B467}"/>
          </ac:spMkLst>
        </pc:spChg>
        <pc:spChg chg="add">
          <ac:chgData name="Nassim Cheikh" userId="S::o22408677@campus.univ-orleans.fr::7e351631-3f0e-45dd-99d9-5c1f1a5160b9" providerId="AD" clId="Web-{236D340C-EB9F-221B-CE62-1DC6DC588BB8}" dt="2026-05-07T10:48:53.213" v="93"/>
          <ac:spMkLst>
            <pc:docMk/>
            <pc:sldMk cId="3829763896" sldId="272"/>
            <ac:spMk id="33" creationId="{73F16CE2-A5C2-7BF8-541A-AA6AB0C40E35}"/>
          </ac:spMkLst>
        </pc:spChg>
        <pc:cxnChg chg="add">
          <ac:chgData name="Nassim Cheikh" userId="S::o22408677@campus.univ-orleans.fr::7e351631-3f0e-45dd-99d9-5c1f1a5160b9" providerId="AD" clId="Web-{236D340C-EB9F-221B-CE62-1DC6DC588BB8}" dt="2026-05-07T10:48:53.150" v="86"/>
          <ac:cxnSpMkLst>
            <pc:docMk/>
            <pc:sldMk cId="3829763896" sldId="272"/>
            <ac:cxnSpMk id="15" creationId="{C5AEB302-F437-8B2A-B6D4-024B1F0F8EE7}"/>
          </ac:cxnSpMkLst>
        </pc:cxnChg>
        <pc:cxnChg chg="add">
          <ac:chgData name="Nassim Cheikh" userId="S::o22408677@campus.univ-orleans.fr::7e351631-3f0e-45dd-99d9-5c1f1a5160b9" providerId="AD" clId="Web-{236D340C-EB9F-221B-CE62-1DC6DC588BB8}" dt="2026-05-07T10:48:53.166" v="88"/>
          <ac:cxnSpMkLst>
            <pc:docMk/>
            <pc:sldMk cId="3829763896" sldId="272"/>
            <ac:cxnSpMk id="22" creationId="{FFB779EB-87B0-8431-6AE7-AB879853FE31}"/>
          </ac:cxnSpMkLst>
        </pc:cxnChg>
        <pc:cxnChg chg="add">
          <ac:chgData name="Nassim Cheikh" userId="S::o22408677@campus.univ-orleans.fr::7e351631-3f0e-45dd-99d9-5c1f1a5160b9" providerId="AD" clId="Web-{236D340C-EB9F-221B-CE62-1DC6DC588BB8}" dt="2026-05-07T10:48:53.181" v="89"/>
          <ac:cxnSpMkLst>
            <pc:docMk/>
            <pc:sldMk cId="3829763896" sldId="272"/>
            <ac:cxnSpMk id="25" creationId="{ABE99B6F-E4AD-D76C-B294-A03B87E8EF54}"/>
          </ac:cxnSpMkLst>
        </pc:cxnChg>
        <pc:cxnChg chg="add">
          <ac:chgData name="Nassim Cheikh" userId="S::o22408677@campus.univ-orleans.fr::7e351631-3f0e-45dd-99d9-5c1f1a5160b9" providerId="AD" clId="Web-{236D340C-EB9F-221B-CE62-1DC6DC588BB8}" dt="2026-05-07T10:48:53.197" v="91"/>
          <ac:cxnSpMkLst>
            <pc:docMk/>
            <pc:sldMk cId="3829763896" sldId="272"/>
            <ac:cxnSpMk id="29" creationId="{4CA638E1-0F37-F399-DC11-6A56439EFEB2}"/>
          </ac:cxnSpMkLst>
        </pc:cxnChg>
      </pc:sldChg>
      <pc:sldChg chg="modSp">
        <pc:chgData name="Nassim Cheikh" userId="S::o22408677@campus.univ-orleans.fr::7e351631-3f0e-45dd-99d9-5c1f1a5160b9" providerId="AD" clId="Web-{236D340C-EB9F-221B-CE62-1DC6DC588BB8}" dt="2026-05-07T10:48:17.056" v="71" actId="20577"/>
        <pc:sldMkLst>
          <pc:docMk/>
          <pc:sldMk cId="3336428406" sldId="277"/>
        </pc:sldMkLst>
        <pc:spChg chg="mod">
          <ac:chgData name="Nassim Cheikh" userId="S::o22408677@campus.univ-orleans.fr::7e351631-3f0e-45dd-99d9-5c1f1a5160b9" providerId="AD" clId="Web-{236D340C-EB9F-221B-CE62-1DC6DC588BB8}" dt="2026-05-07T10:48:17.056" v="71" actId="20577"/>
          <ac:spMkLst>
            <pc:docMk/>
            <pc:sldMk cId="3336428406" sldId="277"/>
            <ac:spMk id="34" creationId="{4098DA6B-E98A-785D-32E7-14FB7EFC0EB4}"/>
          </ac:spMkLst>
        </pc:spChg>
      </pc:sldChg>
      <pc:sldChg chg="modSp">
        <pc:chgData name="Nassim Cheikh" userId="S::o22408677@campus.univ-orleans.fr::7e351631-3f0e-45dd-99d9-5c1f1a5160b9" providerId="AD" clId="Web-{236D340C-EB9F-221B-CE62-1DC6DC588BB8}" dt="2026-05-07T11:20:29.386" v="174" actId="1076"/>
        <pc:sldMkLst>
          <pc:docMk/>
          <pc:sldMk cId="91462764" sldId="278"/>
        </pc:sldMkLst>
        <pc:spChg chg="mod">
          <ac:chgData name="Nassim Cheikh" userId="S::o22408677@campus.univ-orleans.fr::7e351631-3f0e-45dd-99d9-5c1f1a5160b9" providerId="AD" clId="Web-{236D340C-EB9F-221B-CE62-1DC6DC588BB8}" dt="2026-05-07T11:20:29.371" v="172" actId="1076"/>
          <ac:spMkLst>
            <pc:docMk/>
            <pc:sldMk cId="91462764" sldId="278"/>
            <ac:spMk id="20" creationId="{44C7E57D-8509-DC6C-47D0-D66E2CCE185E}"/>
          </ac:spMkLst>
        </pc:spChg>
      </pc:sldChg>
      <pc:sldChg chg="addSp delSp modSp">
        <pc:chgData name="Nassim Cheikh" userId="S::o22408677@campus.univ-orleans.fr::7e351631-3f0e-45dd-99d9-5c1f1a5160b9" providerId="AD" clId="Web-{236D340C-EB9F-221B-CE62-1DC6DC588BB8}" dt="2026-05-07T11:21:38.075" v="182" actId="1076"/>
        <pc:sldMkLst>
          <pc:docMk/>
          <pc:sldMk cId="491967390" sldId="280"/>
        </pc:sldMkLst>
        <pc:spChg chg="mod">
          <ac:chgData name="Nassim Cheikh" userId="S::o22408677@campus.univ-orleans.fr::7e351631-3f0e-45dd-99d9-5c1f1a5160b9" providerId="AD" clId="Web-{236D340C-EB9F-221B-CE62-1DC6DC588BB8}" dt="2026-05-07T10:48:02.900" v="68" actId="20577"/>
          <ac:spMkLst>
            <pc:docMk/>
            <pc:sldMk cId="491967390" sldId="280"/>
            <ac:spMk id="46" creationId="{4C88210D-46D8-91C3-DA47-E3625FDD861C}"/>
          </ac:spMkLst>
        </pc:spChg>
      </pc:sldChg>
      <pc:sldChg chg="addSp delSp modSp add replId">
        <pc:chgData name="Nassim Cheikh" userId="S::o22408677@campus.univ-orleans.fr::7e351631-3f0e-45dd-99d9-5c1f1a5160b9" providerId="AD" clId="Web-{236D340C-EB9F-221B-CE62-1DC6DC588BB8}" dt="2026-05-07T11:26:22.749" v="215" actId="1076"/>
        <pc:sldMkLst>
          <pc:docMk/>
          <pc:sldMk cId="3427313442" sldId="281"/>
        </pc:sldMkLst>
        <pc:spChg chg="add mod">
          <ac:chgData name="Nassim Cheikh" userId="S::o22408677@campus.univ-orleans.fr::7e351631-3f0e-45dd-99d9-5c1f1a5160b9" providerId="AD" clId="Web-{236D340C-EB9F-221B-CE62-1DC6DC588BB8}" dt="2026-05-07T11:23:19.013" v="190" actId="1076"/>
          <ac:spMkLst>
            <pc:docMk/>
            <pc:sldMk cId="3427313442" sldId="281"/>
            <ac:spMk id="3" creationId="{D41FEE48-85F0-DFD7-AC12-D4DB48B7FC91}"/>
          </ac:spMkLst>
        </pc:spChg>
        <pc:spChg chg="add mod ord">
          <ac:chgData name="Nassim Cheikh" userId="S::o22408677@campus.univ-orleans.fr::7e351631-3f0e-45dd-99d9-5c1f1a5160b9" providerId="AD" clId="Web-{236D340C-EB9F-221B-CE62-1DC6DC588BB8}" dt="2026-05-07T11:25:29.749" v="208"/>
          <ac:spMkLst>
            <pc:docMk/>
            <pc:sldMk cId="3427313442" sldId="281"/>
            <ac:spMk id="9" creationId="{E5EFE4A6-8D40-7F2F-947F-0A32FF8B9D00}"/>
          </ac:spMkLst>
        </pc:spChg>
        <pc:spChg chg="add mod">
          <ac:chgData name="Nassim Cheikh" userId="S::o22408677@campus.univ-orleans.fr::7e351631-3f0e-45dd-99d9-5c1f1a5160b9" providerId="AD" clId="Web-{236D340C-EB9F-221B-CE62-1DC6DC588BB8}" dt="2026-05-07T11:26:01.093" v="211"/>
          <ac:spMkLst>
            <pc:docMk/>
            <pc:sldMk cId="3427313442" sldId="281"/>
            <ac:spMk id="10" creationId="{FBDAC8B5-4027-C202-D443-0EDC617E6D40}"/>
          </ac:spMkLst>
        </pc:spChg>
        <pc:spChg chg="add mod">
          <ac:chgData name="Nassim Cheikh" userId="S::o22408677@campus.univ-orleans.fr::7e351631-3f0e-45dd-99d9-5c1f1a5160b9" providerId="AD" clId="Web-{236D340C-EB9F-221B-CE62-1DC6DC588BB8}" dt="2026-05-07T11:26:22.749" v="215" actId="1076"/>
          <ac:spMkLst>
            <pc:docMk/>
            <pc:sldMk cId="3427313442" sldId="281"/>
            <ac:spMk id="11" creationId="{A5CCE43A-3019-25A4-87A1-7DE0D9D32B1E}"/>
          </ac:spMkLst>
        </pc:spChg>
      </pc:sldChg>
    </pc:docChg>
  </pc:docChgLst>
  <pc:docChgLst>
    <pc:chgData name="Nassim Cheikh" userId="S::o22408677@campus.univ-orleans.fr::7e351631-3f0e-45dd-99d9-5c1f1a5160b9" providerId="AD" clId="Web-{977A3B49-BBC8-B5CC-F00E-9BE439BA9A4C}"/>
    <pc:docChg chg="modSld">
      <pc:chgData name="Nassim Cheikh" userId="S::o22408677@campus.univ-orleans.fr::7e351631-3f0e-45dd-99d9-5c1f1a5160b9" providerId="AD" clId="Web-{977A3B49-BBC8-B5CC-F00E-9BE439BA9A4C}" dt="2026-05-12T13:57:10.282" v="24" actId="1076"/>
      <pc:docMkLst>
        <pc:docMk/>
      </pc:docMkLst>
      <pc:sldChg chg="addSp delSp modSp">
        <pc:chgData name="Nassim Cheikh" userId="S::o22408677@campus.univ-orleans.fr::7e351631-3f0e-45dd-99d9-5c1f1a5160b9" providerId="AD" clId="Web-{977A3B49-BBC8-B5CC-F00E-9BE439BA9A4C}" dt="2026-05-12T13:54:20.286" v="17"/>
        <pc:sldMkLst>
          <pc:docMk/>
          <pc:sldMk cId="4128003389" sldId="260"/>
        </pc:sldMkLst>
      </pc:sldChg>
      <pc:sldChg chg="addSp delSp modSp">
        <pc:chgData name="Nassim Cheikh" userId="S::o22408677@campus.univ-orleans.fr::7e351631-3f0e-45dd-99d9-5c1f1a5160b9" providerId="AD" clId="Web-{977A3B49-BBC8-B5CC-F00E-9BE439BA9A4C}" dt="2026-05-12T13:57:10.282" v="24" actId="1076"/>
        <pc:sldMkLst>
          <pc:docMk/>
          <pc:sldMk cId="3366449648" sldId="282"/>
        </pc:sldMkLst>
        <pc:graphicFrameChg chg="add mod modGraphic">
          <ac:chgData name="Nassim Cheikh" userId="S::o22408677@campus.univ-orleans.fr::7e351631-3f0e-45dd-99d9-5c1f1a5160b9" providerId="AD" clId="Web-{977A3B49-BBC8-B5CC-F00E-9BE439BA9A4C}" dt="2026-05-12T13:47:45.117" v="14" actId="1076"/>
          <ac:graphicFrameMkLst>
            <pc:docMk/>
            <pc:sldMk cId="3366449648" sldId="282"/>
            <ac:graphicFrameMk id="3" creationId="{93E2C8AD-C526-E7CF-D30F-D273FF0EC25D}"/>
          </ac:graphicFrameMkLst>
        </pc:graphicFrameChg>
        <pc:picChg chg="add mod">
          <ac:chgData name="Nassim Cheikh" userId="S::o22408677@campus.univ-orleans.fr::7e351631-3f0e-45dd-99d9-5c1f1a5160b9" providerId="AD" clId="Web-{977A3B49-BBC8-B5CC-F00E-9BE439BA9A4C}" dt="2026-05-12T13:54:27.692" v="19" actId="1076"/>
          <ac:picMkLst>
            <pc:docMk/>
            <pc:sldMk cId="3366449648" sldId="282"/>
            <ac:picMk id="5" creationId="{E345959E-A9D6-5B25-3E46-BCB76393B2A6}"/>
          </ac:picMkLst>
        </pc:picChg>
        <pc:picChg chg="add mod">
          <ac:chgData name="Nassim Cheikh" userId="S::o22408677@campus.univ-orleans.fr::7e351631-3f0e-45dd-99d9-5c1f1a5160b9" providerId="AD" clId="Web-{977A3B49-BBC8-B5CC-F00E-9BE439BA9A4C}" dt="2026-05-12T13:56:56.766" v="21" actId="1076"/>
          <ac:picMkLst>
            <pc:docMk/>
            <pc:sldMk cId="3366449648" sldId="282"/>
            <ac:picMk id="7" creationId="{D70C4CA3-88A9-B336-FEAE-45073C606AA8}"/>
          </ac:picMkLst>
        </pc:picChg>
      </pc:sldChg>
    </pc:docChg>
  </pc:docChgLst>
  <pc:docChgLst>
    <pc:chgData name="Nassim Cheikh" userId="S::o22408677@campus.univ-orleans.fr::7e351631-3f0e-45dd-99d9-5c1f1a5160b9" providerId="AD" clId="Web-{BDD30F8D-2DDA-731D-8E68-93AE1D93DBA3}"/>
    <pc:docChg chg="modSld">
      <pc:chgData name="Nassim Cheikh" userId="S::o22408677@campus.univ-orleans.fr::7e351631-3f0e-45dd-99d9-5c1f1a5160b9" providerId="AD" clId="Web-{BDD30F8D-2DDA-731D-8E68-93AE1D93DBA3}" dt="2026-05-20T13:45:16.802" v="12" actId="1076"/>
      <pc:docMkLst>
        <pc:docMk/>
      </pc:docMkLst>
      <pc:sldChg chg="addSp delSp modSp delAnim">
        <pc:chgData name="Nassim Cheikh" userId="S::o22408677@campus.univ-orleans.fr::7e351631-3f0e-45dd-99d9-5c1f1a5160b9" providerId="AD" clId="Web-{BDD30F8D-2DDA-731D-8E68-93AE1D93DBA3}" dt="2026-05-20T13:45:16.802" v="12" actId="1076"/>
        <pc:sldMkLst>
          <pc:docMk/>
          <pc:sldMk cId="826463382" sldId="263"/>
        </pc:sldMkLst>
        <pc:spChg chg="mod">
          <ac:chgData name="Nassim Cheikh" userId="S::o22408677@campus.univ-orleans.fr::7e351631-3f0e-45dd-99d9-5c1f1a5160b9" providerId="AD" clId="Web-{BDD30F8D-2DDA-731D-8E68-93AE1D93DBA3}" dt="2026-05-20T13:45:16.802" v="12" actId="1076"/>
          <ac:spMkLst>
            <pc:docMk/>
            <pc:sldMk cId="826463382" sldId="263"/>
            <ac:spMk id="12" creationId="{C5E2B1CF-E83F-2844-B371-AF8F2F0EDCBF}"/>
          </ac:spMkLst>
        </pc:spChg>
        <pc:spChg chg="mod">
          <ac:chgData name="Nassim Cheikh" userId="S::o22408677@campus.univ-orleans.fr::7e351631-3f0e-45dd-99d9-5c1f1a5160b9" providerId="AD" clId="Web-{BDD30F8D-2DDA-731D-8E68-93AE1D93DBA3}" dt="2026-05-20T13:45:11.677" v="11" actId="1076"/>
          <ac:spMkLst>
            <pc:docMk/>
            <pc:sldMk cId="826463382" sldId="263"/>
            <ac:spMk id="16" creationId="{45C70AFF-6D4C-C038-EB29-81E3768931BF}"/>
          </ac:spMkLst>
        </pc:spChg>
        <pc:picChg chg="add mod">
          <ac:chgData name="Nassim Cheikh" userId="S::o22408677@campus.univ-orleans.fr::7e351631-3f0e-45dd-99d9-5c1f1a5160b9" providerId="AD" clId="Web-{BDD30F8D-2DDA-731D-8E68-93AE1D93DBA3}" dt="2026-05-20T13:44:59.645" v="8" actId="1076"/>
          <ac:picMkLst>
            <pc:docMk/>
            <pc:sldMk cId="826463382" sldId="263"/>
            <ac:picMk id="2" creationId="{E97CF91F-38CA-95C6-A920-065C4DBF1FBF}"/>
          </ac:picMkLst>
        </pc:picChg>
        <pc:picChg chg="del">
          <ac:chgData name="Nassim Cheikh" userId="S::o22408677@campus.univ-orleans.fr::7e351631-3f0e-45dd-99d9-5c1f1a5160b9" providerId="AD" clId="Web-{BDD30F8D-2DDA-731D-8E68-93AE1D93DBA3}" dt="2026-05-20T13:43:16.298" v="0"/>
          <ac:picMkLst>
            <pc:docMk/>
            <pc:sldMk cId="826463382" sldId="263"/>
            <ac:picMk id="3" creationId="{E2B5A79A-28E4-39A3-23B2-F9BB38A59EA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10" Type="http://schemas.openxmlformats.org/officeDocument/2006/relationships/image" Target="../media/image2.png"/><Relationship Id="rId4" Type="http://schemas.openxmlformats.org/officeDocument/2006/relationships/image" Target="../media/image52.sv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image" Target="../media/image1.png"/><Relationship Id="rId10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png"/><Relationship Id="rId7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svg"/><Relationship Id="rId7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AD224FB-C20B-1DDA-1B0A-4A61FC69AF79}"/>
              </a:ext>
            </a:extLst>
          </p:cNvPr>
          <p:cNvSpPr txBox="1"/>
          <p:nvPr/>
        </p:nvSpPr>
        <p:spPr>
          <a:xfrm>
            <a:off x="840082" y="1959182"/>
            <a:ext cx="10722428" cy="16673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36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36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36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36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36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36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36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3B4ECEEA-4575-E809-41E6-E2B9BE727A7D}"/>
              </a:ext>
            </a:extLst>
          </p:cNvPr>
          <p:cNvCxnSpPr/>
          <p:nvPr/>
        </p:nvCxnSpPr>
        <p:spPr>
          <a:xfrm flipV="1">
            <a:off x="591202" y="1957318"/>
            <a:ext cx="1097241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2701AD3-BCF8-8283-B5AD-892E8BB37EF1}"/>
              </a:ext>
            </a:extLst>
          </p:cNvPr>
          <p:cNvCxnSpPr>
            <a:cxnSpLocks/>
          </p:cNvCxnSpPr>
          <p:nvPr/>
        </p:nvCxnSpPr>
        <p:spPr>
          <a:xfrm flipV="1">
            <a:off x="591201" y="3833742"/>
            <a:ext cx="1097241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8AB2740-88DC-F883-9778-7DF107AB1B61}"/>
              </a:ext>
            </a:extLst>
          </p:cNvPr>
          <p:cNvSpPr txBox="1"/>
          <p:nvPr/>
        </p:nvSpPr>
        <p:spPr>
          <a:xfrm>
            <a:off x="1592557" y="4197557"/>
            <a:ext cx="8998403" cy="6510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u="sng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Nassim Cheikh</a:t>
            </a:r>
            <a:r>
              <a:rPr lang="fr-FR" sz="2800" baseline="300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1</a:t>
            </a:r>
            <a:r>
              <a:rPr lang="fr-FR" sz="28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, Emmanuel Le Trong</a:t>
            </a:r>
            <a:r>
              <a:rPr lang="fr-FR" sz="2800" baseline="300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1</a:t>
            </a:r>
            <a:r>
              <a:rPr lang="fr-FR" sz="28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, Cyprien Soulaine</a:t>
            </a:r>
            <a:r>
              <a:rPr lang="fr-FR" sz="2800" baseline="300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1</a:t>
            </a:r>
            <a:endParaRPr lang="fr-FR" sz="2800" baseline="30000">
              <a:solidFill>
                <a:srgbClr val="747474"/>
              </a:solidFill>
              <a:latin typeface="Grandview Display"/>
              <a:cs typeface="Aldhabi"/>
            </a:endParaRPr>
          </a:p>
        </p:txBody>
      </p:sp>
      <p:pic>
        <p:nvPicPr>
          <p:cNvPr id="8" name="Image 7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0AA38029-B8A2-BC90-D107-5263D930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81000"/>
            <a:ext cx="1066800" cy="1019175"/>
          </a:xfrm>
          <a:prstGeom prst="rect">
            <a:avLst/>
          </a:prstGeom>
        </p:spPr>
      </p:pic>
      <p:pic>
        <p:nvPicPr>
          <p:cNvPr id="9" name="Image 8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077166BA-B358-719A-6583-003FC2DB1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5" y="333375"/>
            <a:ext cx="1657350" cy="1114425"/>
          </a:xfrm>
          <a:prstGeom prst="rect">
            <a:avLst/>
          </a:prstGeom>
        </p:spPr>
      </p:pic>
      <p:pic>
        <p:nvPicPr>
          <p:cNvPr id="10" name="Image 9" descr="Une image contenant étoile, drapeau, bleu, Bleu Majorelle&#10;&#10;Le contenu généré par l’IA peut être incorrect.">
            <a:extLst>
              <a:ext uri="{FF2B5EF4-FFF2-40B4-BE49-F238E27FC236}">
                <a16:creationId xmlns:a16="http://schemas.microsoft.com/office/drawing/2014/main" id="{95A89853-2A7C-EFE0-35D8-239E48717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428625"/>
            <a:ext cx="1343025" cy="923925"/>
          </a:xfrm>
          <a:prstGeom prst="rect">
            <a:avLst/>
          </a:prstGeom>
        </p:spPr>
      </p:pic>
      <p:pic>
        <p:nvPicPr>
          <p:cNvPr id="11" name="Image 10" descr="Une image contenant art, Ambré, cercle, léger&#10;&#10;Le contenu généré par l’IA peut être incorrect.">
            <a:extLst>
              <a:ext uri="{FF2B5EF4-FFF2-40B4-BE49-F238E27FC236}">
                <a16:creationId xmlns:a16="http://schemas.microsoft.com/office/drawing/2014/main" id="{7B455BC2-A89A-F73F-0DA9-E3FA27DA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175" y="333375"/>
            <a:ext cx="1228725" cy="11144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BE16058-E67D-A920-4A35-5873AB78C4B6}"/>
              </a:ext>
            </a:extLst>
          </p:cNvPr>
          <p:cNvSpPr txBox="1"/>
          <p:nvPr/>
        </p:nvSpPr>
        <p:spPr>
          <a:xfrm>
            <a:off x="3535657" y="5083382"/>
            <a:ext cx="5083628" cy="505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aseline="300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1</a:t>
            </a:r>
            <a:r>
              <a:rPr lang="fr-FR" sz="20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Orléans Institute of </a:t>
            </a:r>
            <a:r>
              <a:rPr lang="fr-FR" sz="2000" err="1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Earth</a:t>
            </a:r>
            <a:r>
              <a:rPr lang="fr-FR" sz="2000">
                <a:solidFill>
                  <a:srgbClr val="747474"/>
                </a:solidFill>
                <a:latin typeface="Grandview Display"/>
                <a:ea typeface="+mn-lt"/>
                <a:cs typeface="+mn-lt"/>
              </a:rPr>
              <a:t> Sciences, France</a:t>
            </a:r>
            <a:endParaRPr lang="fr-FR" sz="2000"/>
          </a:p>
        </p:txBody>
      </p:sp>
      <p:pic>
        <p:nvPicPr>
          <p:cNvPr id="13" name="Image 1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3E17C3D-83FA-BB88-DF2E-D2997F1E16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94" t="28651" r="11406" b="48540"/>
          <a:stretch>
            <a:fillRect/>
          </a:stretch>
        </p:blipFill>
        <p:spPr>
          <a:xfrm>
            <a:off x="8674860" y="646358"/>
            <a:ext cx="2886089" cy="478422"/>
          </a:xfrm>
          <a:prstGeom prst="rect">
            <a:avLst/>
          </a:prstGeom>
        </p:spPr>
      </p:pic>
      <p:pic>
        <p:nvPicPr>
          <p:cNvPr id="5" name="Image 4" descr="Une image contenant Police, Graphique, logo, typographie&#10;&#10;Le contenu généré par l’IA peut être incorrect.">
            <a:extLst>
              <a:ext uri="{FF2B5EF4-FFF2-40B4-BE49-F238E27FC236}">
                <a16:creationId xmlns:a16="http://schemas.microsoft.com/office/drawing/2014/main" id="{376F9D78-669E-1B1F-E926-1CC768732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0971" y="6206812"/>
            <a:ext cx="2216508" cy="4437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851925-66F8-61C9-914B-D9E6588CAC97}"/>
              </a:ext>
            </a:extLst>
          </p:cNvPr>
          <p:cNvSpPr txBox="1"/>
          <p:nvPr/>
        </p:nvSpPr>
        <p:spPr>
          <a:xfrm>
            <a:off x="101291" y="5909776"/>
            <a:ext cx="667202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 sz="2000" dirty="0" err="1">
                <a:latin typeface="Grandview Display"/>
                <a:ea typeface="+mn-lt"/>
                <a:cs typeface="+mn-lt"/>
              </a:rPr>
              <a:t>InterPore</a:t>
            </a:r>
            <a:r>
              <a:rPr lang="fr-FR" sz="2000" dirty="0">
                <a:latin typeface="Grandview Display"/>
                <a:ea typeface="+mn-lt"/>
                <a:cs typeface="+mn-lt"/>
              </a:rPr>
              <a:t> 2026 meeting</a:t>
            </a:r>
            <a:endParaRPr lang="fr-FR" dirty="0"/>
          </a:p>
          <a:p>
            <a:pPr>
              <a:spcBef>
                <a:spcPts val="1000"/>
              </a:spcBef>
            </a:pPr>
            <a:r>
              <a:rPr lang="fr-FR" sz="2000">
                <a:latin typeface="Grandview Display"/>
                <a:ea typeface="+mn-lt"/>
                <a:cs typeface="+mn-lt"/>
              </a:rPr>
              <a:t>May 21, 2026</a:t>
            </a:r>
            <a:endParaRPr lang="fr-FR" sz="2000">
              <a:latin typeface="Grandview Display"/>
            </a:endParaRPr>
          </a:p>
        </p:txBody>
      </p:sp>
      <p:sp>
        <p:nvSpPr>
          <p:cNvPr id="15" name="ZoneTexte 8">
            <a:extLst>
              <a:ext uri="{FF2B5EF4-FFF2-40B4-BE49-F238E27FC236}">
                <a16:creationId xmlns:a16="http://schemas.microsoft.com/office/drawing/2014/main" id="{6597E24E-EFE2-8A9B-E8C0-7F57A7787481}"/>
              </a:ext>
            </a:extLst>
          </p:cNvPr>
          <p:cNvSpPr txBox="1"/>
          <p:nvPr/>
        </p:nvSpPr>
        <p:spPr>
          <a:xfrm>
            <a:off x="4199654" y="6263866"/>
            <a:ext cx="374931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400"/>
              </a:spcAft>
            </a:pPr>
            <a:r>
              <a:rPr lang="en-US" sz="2000">
                <a:solidFill>
                  <a:schemeClr val="tx1">
                    <a:lumMod val="49000"/>
                    <a:lumOff val="51000"/>
                  </a:schemeClr>
                </a:solidFill>
                <a:latin typeface="Grandview Display"/>
              </a:rPr>
              <a:t>nassim.cheikh@cnrs-orleans.fr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5151-44F7-387D-EC83-40CFAC75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2DnoClogging">
            <a:hlinkClick r:id="" action="ppaction://media"/>
            <a:extLst>
              <a:ext uri="{FF2B5EF4-FFF2-40B4-BE49-F238E27FC236}">
                <a16:creationId xmlns:a16="http://schemas.microsoft.com/office/drawing/2014/main" id="{864A8A52-32B0-E1F2-4D83-9D9A6BA34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583" y="1061581"/>
            <a:ext cx="9555272" cy="53611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124511-71F0-8616-CA2C-A3495B79F8C6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single pore</a:t>
            </a:r>
            <a:endParaRPr lang="fr-FR"/>
          </a:p>
        </p:txBody>
      </p:sp>
      <p:pic>
        <p:nvPicPr>
          <p:cNvPr id="14" name="Image 1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5AEB7A86-7678-F1AB-02FB-1EABF3AD6A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7" name="Image 16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B8C4ECDA-8169-51C5-C9B0-A6BEAFDE2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19" name="Image 18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20847275-9B02-B590-A038-07F3B5C8E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CE12D46-51F7-C0AF-45DC-7EDEE461262E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85C7300-9049-9BE7-7D44-CA5D8D1B90C2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B6E7846-D74A-5925-AFEE-93CF7A46AADC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13E328C-58C6-599E-1CCB-8B8789DA5918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9B38448-A65B-61B4-192F-0ABC49FDBA26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3D3CF678-245C-8E42-820A-EA9B157A1C25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0899D29-66C7-B331-D5E7-E5B3D58BA288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4B67DCD3-91F3-0EE5-B3FA-C962BF37DEE1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06E79041-29E5-89EE-BB92-4D65035062DC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378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4293C-6649-D464-589A-B1A51D1D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2DCloggingBoyer">
            <a:hlinkClick r:id="" action="ppaction://media"/>
            <a:extLst>
              <a:ext uri="{FF2B5EF4-FFF2-40B4-BE49-F238E27FC236}">
                <a16:creationId xmlns:a16="http://schemas.microsoft.com/office/drawing/2014/main" id="{475CE363-5F6C-3F49-1BB3-841CA1A00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197" y="1052057"/>
            <a:ext cx="9460283" cy="53706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139DFA8-7753-2CD8-0133-00092C6EC7E4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single pore</a:t>
            </a:r>
            <a:endParaRPr lang="fr-FR"/>
          </a:p>
        </p:txBody>
      </p:sp>
      <p:pic>
        <p:nvPicPr>
          <p:cNvPr id="14" name="Image 1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D83F79C-0185-D26D-0552-915CED7DD6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7" name="Image 16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532EADF8-8040-C4E5-A008-8543B5ECE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19" name="Image 18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7FB9A9B8-D1D1-97F4-D53F-1B1EACFA8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FFDFB31-7B78-A11A-3192-2827AB19C3B7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D87E8A3-8676-582D-5023-DB48315D0EE2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DEE95E8-CDF6-DF32-C4C5-DBB81EC0681E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A183F79-C95B-F509-74EB-9F7225762472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353ACE2-73B0-B2CF-CB62-6DBCC7404C7C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9DA9C026-EF50-D3BE-6654-37C52C405AE9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60EFFC09-72CF-3AB1-F19F-5D61BA26E4D1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11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F0651EE-856C-5E7F-3C4E-13F145531A66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490E574-5898-086F-A26B-6A7185FB716E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33497-9183-76BF-C8FA-3DEED9AEF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B4628AEF-07B8-D409-8787-A2A432A10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99" r="10221" b="-83"/>
          <a:stretch>
            <a:fillRect/>
          </a:stretch>
        </p:blipFill>
        <p:spPr>
          <a:xfrm>
            <a:off x="129775" y="1109186"/>
            <a:ext cx="5956974" cy="53055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4C8BD0-6FE7-E070-915B-36422C9FD246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Solid Flux analyses</a:t>
            </a:r>
            <a:endParaRPr lang="fr-FR" sz="3600" dirty="0">
              <a:latin typeface="Grandview Display"/>
            </a:endParaRPr>
          </a:p>
        </p:txBody>
      </p:sp>
      <p:pic>
        <p:nvPicPr>
          <p:cNvPr id="22" name="Image 2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54D93D5-9EB6-DD42-A188-E35B0205CE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5" name="Image 24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EA080916-8C9B-EB31-F56B-987FFE35A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7" name="Image 2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5F578A43-86D1-22DC-EF2B-1B7F26DEA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F39BDA4-E9F8-C977-D769-948057D23ABC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E2F1DC4-8276-9E7B-58EF-6A45DD6EF7F3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3B427D9A-7FF1-9AB6-B499-9E5EF85CCBE2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18AB5F0-41FF-A95D-7443-B282609D76F9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8824075-12F7-5DC5-984B-2752A9090CE4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9318709E-C096-D3E8-34E9-C8750DEEE5A5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7F8E035-B0CC-EB8F-4325-867CF1400988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FBE69473-A6C5-20DA-8AF3-AC663BE7B432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12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DDA09D9-DBBC-32ED-F600-2E3716D9CAB2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EFE4A6-8D40-7F2F-947F-0A32FF8B9D00}"/>
              </a:ext>
            </a:extLst>
          </p:cNvPr>
          <p:cNvSpPr txBox="1"/>
          <p:nvPr/>
        </p:nvSpPr>
        <p:spPr>
          <a:xfrm>
            <a:off x="2656975" y="1723502"/>
            <a:ext cx="1376549" cy="3817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2400"/>
              </a:spcAft>
            </a:pPr>
            <a:r>
              <a:rPr lang="en-US" sz="1400" b="1">
                <a:latin typeface="Grandview Display"/>
              </a:rPr>
              <a:t>Maximum flux</a:t>
            </a:r>
            <a:endParaRPr lang="fr-FR" b="1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41FEE48-85F0-DFD7-AC12-D4DB48B7FC91}"/>
              </a:ext>
            </a:extLst>
          </p:cNvPr>
          <p:cNvSpPr/>
          <p:nvPr/>
        </p:nvSpPr>
        <p:spPr>
          <a:xfrm>
            <a:off x="3816236" y="1728573"/>
            <a:ext cx="132080" cy="12191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DAC8B5-4027-C202-D443-0EDC617E6D40}"/>
              </a:ext>
            </a:extLst>
          </p:cNvPr>
          <p:cNvSpPr/>
          <p:nvPr/>
        </p:nvSpPr>
        <p:spPr>
          <a:xfrm>
            <a:off x="5848235" y="5169637"/>
            <a:ext cx="132080" cy="12191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B58A1AFE-C001-7025-7157-01989BB5DF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1" t="-556" r="10077" b="529"/>
          <a:stretch>
            <a:fillRect/>
          </a:stretch>
        </p:blipFill>
        <p:spPr>
          <a:xfrm>
            <a:off x="6048453" y="1104900"/>
            <a:ext cx="5872432" cy="53072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5CCE43A-3019-25A4-87A1-7DE0D9D32B1E}"/>
              </a:ext>
            </a:extLst>
          </p:cNvPr>
          <p:cNvSpPr txBox="1"/>
          <p:nvPr/>
        </p:nvSpPr>
        <p:spPr>
          <a:xfrm>
            <a:off x="5390015" y="5225527"/>
            <a:ext cx="1376549" cy="3817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2400"/>
              </a:spcAft>
            </a:pPr>
            <a:r>
              <a:rPr lang="en-US" sz="1400" b="1">
                <a:latin typeface="Grandview Display"/>
              </a:rPr>
              <a:t>Final flux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342731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FFC65-BE6C-2C21-EAD0-288325D07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aractère coloré, arc-en-ciel&#10;&#10;Le contenu généré par l’IA peut être incorrect.">
            <a:extLst>
              <a:ext uri="{FF2B5EF4-FFF2-40B4-BE49-F238E27FC236}">
                <a16:creationId xmlns:a16="http://schemas.microsoft.com/office/drawing/2014/main" id="{9285DA4E-0593-F65D-AEDB-53A7C240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1" t="6315" r="6375" b="2913"/>
          <a:stretch>
            <a:fillRect/>
          </a:stretch>
        </p:blipFill>
        <p:spPr>
          <a:xfrm>
            <a:off x="137472" y="1090027"/>
            <a:ext cx="6717076" cy="53379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CF87EE-A35D-87B2-4F3E-4E142AC153F1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>
                <a:latin typeface="Grandview Display"/>
              </a:rPr>
              <a:t>Heat </a:t>
            </a:r>
            <a:r>
              <a:rPr lang="fr-FR" sz="3600" dirty="0" err="1">
                <a:latin typeface="Grandview Display"/>
              </a:rPr>
              <a:t>map</a:t>
            </a:r>
            <a:r>
              <a:rPr lang="fr-FR" sz="3600" dirty="0">
                <a:latin typeface="Grandview Display"/>
              </a:rPr>
              <a:t> of </a:t>
            </a:r>
            <a:r>
              <a:rPr lang="fr-FR" sz="3600">
                <a:latin typeface="Grandview Display"/>
              </a:rPr>
              <a:t>clogging</a:t>
            </a:r>
            <a:endParaRPr lang="fr-FR" sz="3600" dirty="0">
              <a:latin typeface="Grandview Display"/>
            </a:endParaRPr>
          </a:p>
        </p:txBody>
      </p:sp>
      <p:pic>
        <p:nvPicPr>
          <p:cNvPr id="22" name="Image 2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8FF138F7-3DC6-3223-5950-781A5A3D89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5" name="Image 24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A7E73F1D-354E-8335-F071-D1423D0B2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7" name="Image 2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CFBBE454-05F8-D40A-CB84-A600BF999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CB04724-36C6-9017-575E-084EB64000AF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FC4AAB9-1D19-8F0B-BF26-91E218B9273C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DE6E2AA9-AAA0-FDE1-8342-BD389D8D13AB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34F841C-216D-25AE-018C-F6418355B1D1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38F5F09-C83E-C4F5-584E-D0E1FDA764C6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9CD58D3C-C2FD-0282-1A8E-BE1F1D25E49D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DB5EAB4-4F08-F1AD-B0FA-6BD7DC229371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4C88210D-46D8-91C3-DA47-E3625FDD861C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13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F8E9867-1BE4-2EDA-A1D6-32ED019EA99F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D7BABE92-0763-5DB9-AA21-9211FD2F1568}"/>
              </a:ext>
            </a:extLst>
          </p:cNvPr>
          <p:cNvSpPr txBox="1"/>
          <p:nvPr/>
        </p:nvSpPr>
        <p:spPr>
          <a:xfrm>
            <a:off x="6887942" y="1597675"/>
            <a:ext cx="4871839" cy="38678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 b="1" dirty="0">
                <a:latin typeface="Grandview Display"/>
              </a:rPr>
              <a:t>121 </a:t>
            </a:r>
            <a:r>
              <a:rPr lang="en-US" b="1">
                <a:latin typeface="Grandview Display"/>
              </a:rPr>
              <a:t>simulations </a:t>
            </a:r>
            <a:r>
              <a:rPr lang="en-US">
                <a:latin typeface="Grandview Display"/>
              </a:rPr>
              <a:t>in constricted channels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Solid pressure and effective viscosity from Boyer model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     varying from 0.3 to 0.6 and           varying from 3.5 to 0.8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Ratio of maximum flux to final flux as clogging factor</a:t>
            </a:r>
            <a:endParaRPr lang="en-US" dirty="0">
              <a:latin typeface="Grandview Display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37F7D77-8911-4AB9-CD96-378CBF551B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1862" y="3514725"/>
            <a:ext cx="266700" cy="3048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7D4D7222-D61C-4639-39F1-AB78052AE5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1762" y="3571875"/>
            <a:ext cx="6096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2B546-2FB3-DB25-DD62-924AF53F9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B1EA1AA-D027-C5E4-480F-C737A072BC42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</a:t>
            </a:r>
            <a:r>
              <a:rPr lang="fr-FR" sz="3600" err="1">
                <a:latin typeface="Grandview Display"/>
              </a:rPr>
              <a:t>complex</a:t>
            </a:r>
            <a:r>
              <a:rPr lang="fr-FR" sz="3600">
                <a:latin typeface="Grandview Display"/>
              </a:rPr>
              <a:t> </a:t>
            </a:r>
            <a:r>
              <a:rPr lang="fr-FR" sz="3600" err="1">
                <a:latin typeface="Grandview Display"/>
              </a:rPr>
              <a:t>geometry</a:t>
            </a:r>
            <a:endParaRPr lang="fr-FR" err="1"/>
          </a:p>
        </p:txBody>
      </p:sp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75F5821-FDA9-77DD-6179-BBA40AD04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8" name="Image 17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DEC01478-1CA2-2980-5EF5-7A480D9A4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0" name="Image 19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F8F6D7A2-C2B7-1774-707B-175A4C9E8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77BF3C-6F97-0347-D713-613C09C7766E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92274D6-2BE6-501C-42B1-B7154594EE4A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74FECE6-C2F6-64EB-26BB-BE5FCBBFFC25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2C6BE25-1603-6D1C-F660-AD466E98402F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28E39B6-4A78-66A4-EE4E-670554D8995C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29A50D9-B337-17AC-685C-5CD3595DDDEA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BCE127D-6190-CCCA-B1FE-5926EB5F5058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985A2553-C5D5-0873-3975-0339EF2E2829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14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457265F-2383-2F0F-E721-532312099384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2" name="vid2D_WD21">
            <a:hlinkClick r:id="" action="ppaction://media"/>
            <a:extLst>
              <a:ext uri="{FF2B5EF4-FFF2-40B4-BE49-F238E27FC236}">
                <a16:creationId xmlns:a16="http://schemas.microsoft.com/office/drawing/2014/main" id="{C99C6996-6794-0F31-FF61-2A60A7BF2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229" y="1094983"/>
            <a:ext cx="10619981" cy="530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8778C-54B3-A3A8-22E0-7C20C6EB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1ECC5B-0832-B288-0CB6-0D04DAFF07E7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</a:t>
            </a:r>
            <a:r>
              <a:rPr lang="fr-FR" sz="3600" err="1">
                <a:latin typeface="Grandview Display"/>
              </a:rPr>
              <a:t>complex</a:t>
            </a:r>
            <a:r>
              <a:rPr lang="fr-FR" sz="3600">
                <a:latin typeface="Grandview Display"/>
              </a:rPr>
              <a:t> </a:t>
            </a:r>
            <a:r>
              <a:rPr lang="fr-FR" sz="3600" err="1">
                <a:latin typeface="Grandview Display"/>
              </a:rPr>
              <a:t>geometry</a:t>
            </a:r>
            <a:endParaRPr lang="fr-FR" err="1"/>
          </a:p>
        </p:txBody>
      </p:sp>
      <p:pic>
        <p:nvPicPr>
          <p:cNvPr id="20" name="Image 19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BCDD8ED-3A4F-B058-6349-CEAB87E6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2" name="Image 21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1EFC8BA7-32D5-FF7D-7D9D-4F9603515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4" name="Image 23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58FB8AF0-28E9-7D9A-7F20-4DD9DD806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37D4DEA-48FF-3705-A0AF-2C0531116C18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6AA8CB8-F657-5B2E-D7EE-9B63A7D9CD82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2499172-299F-B4B5-A1DC-AEC8FF599390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B7576A8-FF50-8005-D01F-7C9C6E9C4463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B9E952E-E636-7A5B-9377-D0848388946C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7A243423-F31C-116B-5DBE-4B86D9EC6EC6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9D62FED-1DFA-2FBA-9705-1EF13BA369FD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4098DA6B-E98A-785D-32E7-14FB7EFC0EB4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15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560A11A-F36E-7030-E005-FF38BF500972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2" name="vid2D_WD3_5">
            <a:hlinkClick r:id="" action="ppaction://media"/>
            <a:extLst>
              <a:ext uri="{FF2B5EF4-FFF2-40B4-BE49-F238E27FC236}">
                <a16:creationId xmlns:a16="http://schemas.microsoft.com/office/drawing/2014/main" id="{8C8F93D4-324A-85E2-DCF0-3DC793420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420" y="1084546"/>
            <a:ext cx="10505161" cy="53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8778C-54B3-A3A8-22E0-7C20C6EB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1ECC5B-0832-B288-0CB6-0D04DAFF07E7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</a:t>
            </a:r>
            <a:r>
              <a:rPr lang="fr-FR" sz="3600" err="1">
                <a:latin typeface="Grandview Display"/>
              </a:rPr>
              <a:t>complex</a:t>
            </a:r>
            <a:r>
              <a:rPr lang="fr-FR" sz="3600">
                <a:latin typeface="Grandview Display"/>
              </a:rPr>
              <a:t> </a:t>
            </a:r>
            <a:r>
              <a:rPr lang="fr-FR" sz="3600" err="1">
                <a:latin typeface="Grandview Display"/>
              </a:rPr>
              <a:t>geometry</a:t>
            </a:r>
            <a:endParaRPr lang="fr-FR" err="1"/>
          </a:p>
        </p:txBody>
      </p:sp>
      <p:pic>
        <p:nvPicPr>
          <p:cNvPr id="20" name="Image 19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9BCDD8ED-3A4F-B058-6349-CEAB87E6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2" name="Image 21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1EFC8BA7-32D5-FF7D-7D9D-4F9603515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4" name="Image 23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58FB8AF0-28E9-7D9A-7F20-4DD9DD806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37D4DEA-48FF-3705-A0AF-2C0531116C18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6AA8CB8-F657-5B2E-D7EE-9B63A7D9CD82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2499172-299F-B4B5-A1DC-AEC8FF599390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B7576A8-FF50-8005-D01F-7C9C6E9C4463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B9E952E-E636-7A5B-9377-D0848388946C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7A243423-F31C-116B-5DBE-4B86D9EC6EC6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9D62FED-1DFA-2FBA-9705-1EF13BA369FD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4098DA6B-E98A-785D-32E7-14FB7EFC0EB4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16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560A11A-F36E-7030-E005-FF38BF500972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2" name="vid2D_WD1_75">
            <a:hlinkClick r:id="" action="ppaction://media"/>
            <a:extLst>
              <a:ext uri="{FF2B5EF4-FFF2-40B4-BE49-F238E27FC236}">
                <a16:creationId xmlns:a16="http://schemas.microsoft.com/office/drawing/2014/main" id="{C4EA5BBF-F64D-DDE9-E0C7-E48D299BA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050" y="1074106"/>
            <a:ext cx="10379901" cy="53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2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831EF-7772-C1F4-E131-1F1E8A30F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2848E27-07D4-38F8-5396-463BCCDF751C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Conclusion</a:t>
            </a:r>
            <a:endParaRPr lang="fr-FR"/>
          </a:p>
        </p:txBody>
      </p:sp>
      <p:sp>
        <p:nvSpPr>
          <p:cNvPr id="23" name="ZoneTexte 8">
            <a:extLst>
              <a:ext uri="{FF2B5EF4-FFF2-40B4-BE49-F238E27FC236}">
                <a16:creationId xmlns:a16="http://schemas.microsoft.com/office/drawing/2014/main" id="{D4F8AAD9-3545-A981-55A4-12D9601A897B}"/>
              </a:ext>
            </a:extLst>
          </p:cNvPr>
          <p:cNvSpPr txBox="1"/>
          <p:nvPr/>
        </p:nvSpPr>
        <p:spPr>
          <a:xfrm>
            <a:off x="282329" y="1595275"/>
            <a:ext cx="11058075" cy="41756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A </a:t>
            </a:r>
            <a:r>
              <a:rPr lang="en-US" b="1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pore-scale Euler-Euler model</a:t>
            </a:r>
            <a:r>
              <a:rPr lang="en-US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 developed to simulate the transport and retention of dense suspensions</a:t>
            </a:r>
            <a:endParaRPr lang="en-US" dirty="0">
              <a:solidFill>
                <a:srgbClr val="000000"/>
              </a:solidFill>
              <a:latin typeface="Grandview Display"/>
              <a:ea typeface="Calibri"/>
              <a:cs typeface="Calibri"/>
            </a:endParaRP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Considering proper </a:t>
            </a:r>
            <a:r>
              <a:rPr lang="en-US" b="1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rheology</a:t>
            </a:r>
            <a:r>
              <a:rPr lang="en-US" b="1" dirty="0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for </a:t>
            </a:r>
            <a:r>
              <a:rPr lang="en-US" b="1" dirty="0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dense suspension</a:t>
            </a:r>
            <a:r>
              <a:rPr lang="en-US" dirty="0">
                <a:solidFill>
                  <a:srgbClr val="000000"/>
                </a:solidFill>
                <a:latin typeface="Grandview Display"/>
                <a:ea typeface="Calibri"/>
                <a:cs typeface="Calibri"/>
              </a:rPr>
              <a:t> according Boyer et al.</a:t>
            </a:r>
            <a:endParaRPr lang="fr-FR"/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 dirty="0">
                <a:latin typeface="Grandview Display"/>
                <a:ea typeface="Calibri"/>
                <a:cs typeface="Calibri"/>
              </a:rPr>
              <a:t>Ability of simulating clogging by </a:t>
            </a:r>
            <a:r>
              <a:rPr lang="en-US" b="1">
                <a:latin typeface="Grandview Display"/>
                <a:ea typeface="Calibri"/>
                <a:cs typeface="Calibri"/>
              </a:rPr>
              <a:t>sieving or bridging </a:t>
            </a:r>
            <a:r>
              <a:rPr lang="en-US">
                <a:latin typeface="Grandview Display"/>
                <a:ea typeface="Calibri"/>
                <a:cs typeface="Calibri"/>
              </a:rPr>
              <a:t>in constricted channel and complex geometry (test done on over </a:t>
            </a:r>
            <a:r>
              <a:rPr lang="en-US" b="1">
                <a:latin typeface="Grandview Display"/>
                <a:ea typeface="Calibri"/>
                <a:cs typeface="Calibri"/>
              </a:rPr>
              <a:t>120 simulations</a:t>
            </a:r>
            <a:r>
              <a:rPr lang="en-US">
                <a:latin typeface="Grandview Display"/>
                <a:ea typeface="Calibri"/>
                <a:cs typeface="Calibri"/>
              </a:rPr>
              <a:t>)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  <a:ea typeface="Calibri"/>
                <a:cs typeface="Calibri"/>
              </a:rPr>
              <a:t>Perspectives: Adapt the model to dilute suspensions by considering other rheological models. Add clogging by aggregation in the model.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endParaRPr lang="en-US" dirty="0">
              <a:latin typeface="Grandview Display"/>
              <a:ea typeface="Calibri"/>
              <a:cs typeface="Calibri"/>
            </a:endParaRPr>
          </a:p>
        </p:txBody>
      </p:sp>
      <p:pic>
        <p:nvPicPr>
          <p:cNvPr id="6" name="Image 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05C8FAC7-A0F0-E562-F72E-B05343112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6" name="Image 15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FFF45BB8-FB30-6B83-EA17-960B781DC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18" name="Image 17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7158F547-8BDF-4052-B543-8C60A0BEC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B0C4999-2B85-A0D9-5BEB-21D314DD1674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5AEB302-F437-8B2A-B6D4-024B1F0F8EE7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9D43136-CCF7-C4FF-8771-439DB62D1DA1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FB779EB-87B0-8431-6AE7-AB879853FE31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BE99B6F-E4AD-D76C-B294-A03B87E8EF54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32A562B0-F465-E0AC-375B-DDD47109E471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CA638E1-0F37-F399-DC11-6A56439EFEB2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2F141137-A080-8DD4-11EE-DFE463F0B467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17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3F16CE2-A5C2-7BF8-541A-AA6AB0C40E35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6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67207-E98B-01DD-787C-87CC743E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DC2CA06-2445-5355-BDA8-DD53FA0A5FB5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Acknowledgement</a:t>
            </a:r>
            <a:endParaRPr lang="fr-FR" err="1"/>
          </a:p>
        </p:txBody>
      </p:sp>
      <p:sp>
        <p:nvSpPr>
          <p:cNvPr id="23" name="ZoneTexte 8">
            <a:extLst>
              <a:ext uri="{FF2B5EF4-FFF2-40B4-BE49-F238E27FC236}">
                <a16:creationId xmlns:a16="http://schemas.microsoft.com/office/drawing/2014/main" id="{13E1E126-0D60-2D95-DB78-FB3EF6E619B2}"/>
              </a:ext>
            </a:extLst>
          </p:cNvPr>
          <p:cNvSpPr txBox="1"/>
          <p:nvPr/>
        </p:nvSpPr>
        <p:spPr>
          <a:xfrm>
            <a:off x="657963" y="1927979"/>
            <a:ext cx="11058075" cy="11387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400"/>
              </a:spcAft>
            </a:pPr>
            <a:r>
              <a:rPr lang="en-US" sz="2400">
                <a:latin typeface="Grandview Display"/>
              </a:rPr>
              <a:t>We would like to acknowledge European Union for funding this project </a:t>
            </a:r>
            <a:endParaRPr lang="fr-FR" sz="2400">
              <a:latin typeface="Aptos" panose="020B0004020202020204"/>
            </a:endParaRPr>
          </a:p>
          <a:p>
            <a:pPr algn="just">
              <a:spcAft>
                <a:spcPts val="2400"/>
              </a:spcAft>
            </a:pPr>
            <a:r>
              <a:rPr lang="en-US" sz="2400">
                <a:latin typeface="Grandview Display"/>
              </a:rPr>
              <a:t>(ERC COCONUT n°101043288)</a:t>
            </a:r>
            <a:endParaRPr lang="fr-FR" sz="2400"/>
          </a:p>
        </p:txBody>
      </p:sp>
      <p:pic>
        <p:nvPicPr>
          <p:cNvPr id="3" name="Image 2" descr="Une image contenant Police, Graphique, logo, typographie&#10;&#10;Le contenu généré par l’IA peut être incorrect.">
            <a:extLst>
              <a:ext uri="{FF2B5EF4-FFF2-40B4-BE49-F238E27FC236}">
                <a16:creationId xmlns:a16="http://schemas.microsoft.com/office/drawing/2014/main" id="{A7D6E3D9-9B2C-55BD-DA55-27F9C3E3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666" y="3995939"/>
            <a:ext cx="3257550" cy="647700"/>
          </a:xfrm>
          <a:prstGeom prst="rect">
            <a:avLst/>
          </a:prstGeom>
        </p:spPr>
      </p:pic>
      <p:pic>
        <p:nvPicPr>
          <p:cNvPr id="6" name="Image 5" descr="Une image contenant art, Ambré, cercle, léger&#10;&#10;Le contenu généré par l’IA peut être incorrect.">
            <a:extLst>
              <a:ext uri="{FF2B5EF4-FFF2-40B4-BE49-F238E27FC236}">
                <a16:creationId xmlns:a16="http://schemas.microsoft.com/office/drawing/2014/main" id="{A930AB4F-A831-544A-0EB0-33D2E16F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48" y="3659746"/>
            <a:ext cx="1321458" cy="1330817"/>
          </a:xfrm>
          <a:prstGeom prst="rect">
            <a:avLst/>
          </a:prstGeom>
        </p:spPr>
      </p:pic>
      <p:pic>
        <p:nvPicPr>
          <p:cNvPr id="14" name="Image 13" descr="Une image contenant étoile, drapeau, bleu, Bleu Majorelle&#10;&#10;Le contenu généré par l’IA peut être incorrect.">
            <a:extLst>
              <a:ext uri="{FF2B5EF4-FFF2-40B4-BE49-F238E27FC236}">
                <a16:creationId xmlns:a16="http://schemas.microsoft.com/office/drawing/2014/main" id="{C94718F5-743C-ECDC-F314-7C2351DF9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919" y="3756338"/>
            <a:ext cx="1776212" cy="1137634"/>
          </a:xfrm>
          <a:prstGeom prst="rect">
            <a:avLst/>
          </a:prstGeom>
        </p:spPr>
      </p:pic>
      <p:sp>
        <p:nvSpPr>
          <p:cNvPr id="16" name="ZoneTexte 8">
            <a:extLst>
              <a:ext uri="{FF2B5EF4-FFF2-40B4-BE49-F238E27FC236}">
                <a16:creationId xmlns:a16="http://schemas.microsoft.com/office/drawing/2014/main" id="{9C1563E9-38B9-94ED-00D9-FD92979C764E}"/>
              </a:ext>
            </a:extLst>
          </p:cNvPr>
          <p:cNvSpPr txBox="1"/>
          <p:nvPr/>
        </p:nvSpPr>
        <p:spPr>
          <a:xfrm>
            <a:off x="3888585" y="5351613"/>
            <a:ext cx="4414724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400"/>
              </a:spcAft>
            </a:pPr>
            <a:r>
              <a:rPr lang="en-US" sz="2400">
                <a:latin typeface="Grandview Display"/>
              </a:rPr>
              <a:t>nassim.cheikh@cnrs-orleans.fr</a:t>
            </a:r>
          </a:p>
        </p:txBody>
      </p:sp>
      <p:pic>
        <p:nvPicPr>
          <p:cNvPr id="18" name="Image 1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7F4A88E-7AD0-FEE6-3AE2-C62975D2FD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0" name="Image 19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7D391940-6C36-AFE5-FF36-BF67B12AD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2" name="Image 2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72810983-0815-07F7-AB3F-D357ABB8A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BA74B90-B85D-5D07-B2F7-7706D777819D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3CEA94D-E810-98F8-5DEA-1D090F2FF741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38A36FF-FF01-29B0-B400-4BDC1D88B122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BA58D44-28F1-6219-8C5E-6555408EB8C7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53AADD8-1079-C0E8-8CC7-3FCC2932A4E2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14448885-9630-1767-B3A1-E1CD7FEDF718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86821D-1334-D53C-E9E0-76084BF9F9EE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47E2EA42-8405-CD62-91DE-72869C9ED22E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18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3B932E5-80A6-5564-27B0-BFFAF8C4436A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46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43CA7-9C2B-8178-24C2-6D355573E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7079580-19A1-875C-4093-C86273C8FCD6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</a:t>
            </a:r>
            <a:r>
              <a:rPr lang="fr-FR" sz="3600" err="1">
                <a:latin typeface="Grandview Display"/>
              </a:rPr>
              <a:t>complex</a:t>
            </a:r>
            <a:r>
              <a:rPr lang="fr-FR" sz="3600">
                <a:latin typeface="Grandview Display"/>
              </a:rPr>
              <a:t> </a:t>
            </a:r>
            <a:r>
              <a:rPr lang="fr-FR" sz="3600" err="1">
                <a:latin typeface="Grandview Display"/>
              </a:rPr>
              <a:t>geometry</a:t>
            </a:r>
            <a:endParaRPr lang="fr-FR" err="1"/>
          </a:p>
        </p:txBody>
      </p:sp>
      <p:pic>
        <p:nvPicPr>
          <p:cNvPr id="20" name="Image 19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461D8A63-9D14-EEBF-760F-4134C86D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2" name="Image 21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D0EC96C9-2CE8-3AD1-B0CC-C0085B55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4" name="Image 23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09DF3946-9301-572D-A815-01302DD8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25B0973-88AB-B636-A0A7-2604EED13234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605A9CC-9B75-73E3-18A0-E6DC236F1B47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4743A94-805B-DD9D-678C-97358F8527EF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70A3BD3-3A09-555E-513F-DFA561846914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D70DB16-D69F-7959-9EA0-5A1E4204E720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8229A12-B2F2-37AF-F716-BDFB5CDB54E8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42FCA2E-C5FF-7F71-D10E-F3F7C8E25F7A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648B87E7-26F7-AB69-8FA9-6696523CC2F1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19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A66BE16-C81E-9603-5619-D7BA6C459492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6" name="Image 5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B443C160-A742-27E5-CBDC-76F098DDDC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01" t="5581" r="7683" b="1957"/>
          <a:stretch>
            <a:fillRect/>
          </a:stretch>
        </p:blipFill>
        <p:spPr>
          <a:xfrm>
            <a:off x="35699" y="1199532"/>
            <a:ext cx="6154401" cy="4984074"/>
          </a:xfrm>
          <a:prstGeom prst="rect">
            <a:avLst/>
          </a:prstGeom>
        </p:spPr>
      </p:pic>
      <p:pic>
        <p:nvPicPr>
          <p:cNvPr id="3" name="Image 2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D8C7E0CE-5A2B-6FA3-5D22-B6833FA571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0" t="5175" r="10240" b="2211"/>
          <a:stretch>
            <a:fillRect/>
          </a:stretch>
        </p:blipFill>
        <p:spPr>
          <a:xfrm>
            <a:off x="6129089" y="1199887"/>
            <a:ext cx="6036388" cy="49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27048-D22B-3714-E7AA-110340457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B656562-91BD-0D44-76A6-22ACDEE03A70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022CC2E-69EA-05B3-0E34-769AEC375331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DB22B4E-2009-E673-DADA-AAAB1EAC2FCA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F085FE5-0805-D5DF-04D8-52D8D02E7520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48A2AB2-4D81-3A49-4BD2-8735540A5928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862AF3-4192-E5D0-BFB3-CDC78F3EFF63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E1C7D996-E6F5-3A68-A88E-BF2C14DD3D40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2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D116F4F-6A3D-CF52-9065-8AD86851E15F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2463BC7B-4074-A421-CA6F-E25684F1F824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Context</a:t>
            </a:r>
            <a:r>
              <a:rPr lang="fr-FR" sz="3600">
                <a:latin typeface="Grandview Display"/>
              </a:rPr>
              <a:t> – Pore </a:t>
            </a:r>
            <a:r>
              <a:rPr lang="fr-FR" sz="3600" err="1">
                <a:latin typeface="Grandview Display"/>
              </a:rPr>
              <a:t>clogging</a:t>
            </a:r>
            <a:endParaRPr lang="fr-FR" err="1"/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65F84167-DEF3-FE27-483A-BA79ADAA892A}"/>
              </a:ext>
            </a:extLst>
          </p:cNvPr>
          <p:cNvSpPr txBox="1"/>
          <p:nvPr/>
        </p:nvSpPr>
        <p:spPr>
          <a:xfrm>
            <a:off x="483948" y="2271646"/>
            <a:ext cx="4633714" cy="23135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  <a:ea typeface="+mn-lt"/>
                <a:cs typeface="+mn-lt"/>
              </a:rPr>
              <a:t>Sieving, bridging and aggregation</a:t>
            </a:r>
            <a:endParaRPr lang="en-US" dirty="0">
              <a:latin typeface="Grandview Display"/>
              <a:ea typeface="+mn-lt"/>
              <a:cs typeface="+mn-lt"/>
            </a:endParaRP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 dirty="0" err="1">
                <a:latin typeface="Grandview Display"/>
              </a:rPr>
              <a:t>Lagrangian</a:t>
            </a:r>
            <a:r>
              <a:rPr lang="en-US" dirty="0">
                <a:latin typeface="Grandview Display"/>
              </a:rPr>
              <a:t> approaches: accurate but </a:t>
            </a:r>
            <a:r>
              <a:rPr lang="en-US" b="1" dirty="0">
                <a:latin typeface="Grandview Display"/>
              </a:rPr>
              <a:t>computationally expensive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Move into </a:t>
            </a:r>
            <a:r>
              <a:rPr lang="en-US" b="1">
                <a:latin typeface="Grandview Display"/>
              </a:rPr>
              <a:t>Euler-Euler</a:t>
            </a:r>
            <a:r>
              <a:rPr lang="en-US">
                <a:latin typeface="Grandview Display"/>
              </a:rPr>
              <a:t> approaches</a:t>
            </a:r>
          </a:p>
        </p:txBody>
      </p:sp>
      <p:pic>
        <p:nvPicPr>
          <p:cNvPr id="3" name="Image 2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id="{08D86D85-E939-E53C-B9FF-68F2AE1A6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777" y="1619641"/>
            <a:ext cx="6023845" cy="3924300"/>
          </a:xfrm>
          <a:prstGeom prst="rect">
            <a:avLst/>
          </a:prstGeom>
        </p:spPr>
      </p:pic>
      <p:sp>
        <p:nvSpPr>
          <p:cNvPr id="6" name="ZoneTexte 20">
            <a:extLst>
              <a:ext uri="{FF2B5EF4-FFF2-40B4-BE49-F238E27FC236}">
                <a16:creationId xmlns:a16="http://schemas.microsoft.com/office/drawing/2014/main" id="{916D4D7E-B48E-3C71-C6C3-51B35557F125}"/>
              </a:ext>
            </a:extLst>
          </p:cNvPr>
          <p:cNvSpPr txBox="1"/>
          <p:nvPr/>
        </p:nvSpPr>
        <p:spPr>
          <a:xfrm>
            <a:off x="5757797" y="5607876"/>
            <a:ext cx="6281802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>
                <a:latin typeface="Grandview Display"/>
              </a:rPr>
              <a:t>Modified from </a:t>
            </a:r>
            <a:r>
              <a:rPr lang="en-US" sz="1600" err="1">
                <a:latin typeface="Grandview Display"/>
              </a:rPr>
              <a:t>Dressaire</a:t>
            </a:r>
            <a:r>
              <a:rPr lang="en-US" sz="1600">
                <a:latin typeface="Grandview Display"/>
              </a:rPr>
              <a:t> and Sauret (2017)</a:t>
            </a:r>
            <a:endParaRPr lang="fr-FR">
              <a:latin typeface="Grandview Display"/>
            </a:endParaRPr>
          </a:p>
        </p:txBody>
      </p:sp>
      <p:sp>
        <p:nvSpPr>
          <p:cNvPr id="14" name="ZoneTexte 20">
            <a:extLst>
              <a:ext uri="{FF2B5EF4-FFF2-40B4-BE49-F238E27FC236}">
                <a16:creationId xmlns:a16="http://schemas.microsoft.com/office/drawing/2014/main" id="{47A8B2EE-663F-9F6F-9432-62BF83E0F826}"/>
              </a:ext>
            </a:extLst>
          </p:cNvPr>
          <p:cNvSpPr txBox="1"/>
          <p:nvPr/>
        </p:nvSpPr>
        <p:spPr>
          <a:xfrm>
            <a:off x="6957946" y="3074226"/>
            <a:ext cx="1014477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>
                <a:latin typeface="Grandview Display"/>
              </a:rPr>
              <a:t>Sieving</a:t>
            </a:r>
          </a:p>
        </p:txBody>
      </p:sp>
      <p:sp>
        <p:nvSpPr>
          <p:cNvPr id="17" name="ZoneTexte 20">
            <a:extLst>
              <a:ext uri="{FF2B5EF4-FFF2-40B4-BE49-F238E27FC236}">
                <a16:creationId xmlns:a16="http://schemas.microsoft.com/office/drawing/2014/main" id="{124EFEC8-48FF-52FC-4242-1B1A4E6ACA72}"/>
              </a:ext>
            </a:extLst>
          </p:cNvPr>
          <p:cNvSpPr txBox="1"/>
          <p:nvPr/>
        </p:nvSpPr>
        <p:spPr>
          <a:xfrm>
            <a:off x="9863071" y="3074226"/>
            <a:ext cx="1204977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>
                <a:latin typeface="Grandview Display"/>
              </a:rPr>
              <a:t>Bridging</a:t>
            </a:r>
          </a:p>
        </p:txBody>
      </p:sp>
      <p:sp>
        <p:nvSpPr>
          <p:cNvPr id="18" name="ZoneTexte 20">
            <a:extLst>
              <a:ext uri="{FF2B5EF4-FFF2-40B4-BE49-F238E27FC236}">
                <a16:creationId xmlns:a16="http://schemas.microsoft.com/office/drawing/2014/main" id="{2B9C677E-A91E-6E95-E8B4-FE9F873784BF}"/>
              </a:ext>
            </a:extLst>
          </p:cNvPr>
          <p:cNvSpPr txBox="1"/>
          <p:nvPr/>
        </p:nvSpPr>
        <p:spPr>
          <a:xfrm>
            <a:off x="8339071" y="5074476"/>
            <a:ext cx="1605027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>
                <a:latin typeface="Grandview Display"/>
              </a:rPr>
              <a:t>Aggregation</a:t>
            </a:r>
          </a:p>
        </p:txBody>
      </p:sp>
      <p:pic>
        <p:nvPicPr>
          <p:cNvPr id="26" name="Image 2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7DB846C-CB22-59B0-1946-3481A83D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8" name="Image 27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21339483-5DA0-DE2A-E852-F8F52D609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30" name="Image 29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156B14D8-4AD6-F19B-DFAA-DE725779C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90FACC3-7B5A-2C31-A0AC-919D165CB859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95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DDDB7-95D0-469C-8B6C-081C9DCB8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meabilityTest_005">
            <a:hlinkClick r:id="" action="ppaction://media"/>
            <a:extLst>
              <a:ext uri="{FF2B5EF4-FFF2-40B4-BE49-F238E27FC236}">
                <a16:creationId xmlns:a16="http://schemas.microsoft.com/office/drawing/2014/main" id="{E75185D3-2FFE-A28C-EF05-126575BC5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673" y="495300"/>
            <a:ext cx="10736178" cy="5967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CF0523-D363-3321-02CF-AA117DA1347D}"/>
              </a:ext>
            </a:extLst>
          </p:cNvPr>
          <p:cNvSpPr/>
          <p:nvPr/>
        </p:nvSpPr>
        <p:spPr>
          <a:xfrm>
            <a:off x="-40105" y="6146129"/>
            <a:ext cx="12232104" cy="721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1B4C44-2ED2-3C15-9042-C983FFFC658D}"/>
              </a:ext>
            </a:extLst>
          </p:cNvPr>
          <p:cNvSpPr/>
          <p:nvPr/>
        </p:nvSpPr>
        <p:spPr>
          <a:xfrm>
            <a:off x="401053" y="180473"/>
            <a:ext cx="471236" cy="6406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DB6108-E512-408D-7A37-4F968CE638D2}"/>
              </a:ext>
            </a:extLst>
          </p:cNvPr>
          <p:cNvSpPr txBox="1"/>
          <p:nvPr/>
        </p:nvSpPr>
        <p:spPr>
          <a:xfrm>
            <a:off x="172028" y="113945"/>
            <a:ext cx="10722428" cy="81073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Permeability</a:t>
            </a:r>
            <a:r>
              <a:rPr lang="fr-FR" sz="3600">
                <a:latin typeface="Grandview Display"/>
              </a:rPr>
              <a:t> </a:t>
            </a:r>
            <a:r>
              <a:rPr lang="fr-FR" sz="3600" err="1">
                <a:latin typeface="Grandview Display"/>
              </a:rPr>
              <a:t>reduction</a:t>
            </a:r>
            <a:r>
              <a:rPr lang="fr-FR" sz="3600">
                <a:latin typeface="Grandview Display"/>
              </a:rPr>
              <a:t> test</a:t>
            </a:r>
          </a:p>
        </p:txBody>
      </p:sp>
      <p:pic>
        <p:nvPicPr>
          <p:cNvPr id="15" name="Image 1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191A079-586F-EEC3-D56E-53F56B69EF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9" name="Image 18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04752699-3AF4-7390-FF8B-B3077E555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1" name="Image 20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B72153F6-F0AA-F38E-7634-3FD2DC645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5D59CE6-D568-677C-4483-37005ADCE6FF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2B5239B-5CE6-8C12-B7A0-96A190CCB98C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572A692-825F-1B57-74EA-B19C1B1F0E75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DDF680F-4A51-573E-D58B-755D8FDEA355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F6137C3-63DB-AF86-53F8-CFC8B94B2EA3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53AE17D-E1E0-2BDF-0218-80085CCE8BFA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DBCF4A4-2ADD-C429-703F-428F215D2DE9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C025FF9A-BEAB-A1BC-9506-09B1096D713D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20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5CB456F-55DD-207C-242D-B812146C26A8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6C8BB-1E8C-2420-CAED-7E3631891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B7087004-1B15-1C8C-4086-94109C14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16" y="1094509"/>
            <a:ext cx="6386760" cy="53062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7C35ED-68AF-935A-11A8-FD6362BD1D93}"/>
              </a:ext>
            </a:extLst>
          </p:cNvPr>
          <p:cNvSpPr txBox="1"/>
          <p:nvPr/>
        </p:nvSpPr>
        <p:spPr>
          <a:xfrm>
            <a:off x="172028" y="113945"/>
            <a:ext cx="10722428" cy="8107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Permeability</a:t>
            </a:r>
            <a:r>
              <a:rPr lang="fr-FR" sz="3600">
                <a:latin typeface="Grandview Display"/>
              </a:rPr>
              <a:t> </a:t>
            </a:r>
            <a:r>
              <a:rPr lang="fr-FR" sz="3600" err="1">
                <a:latin typeface="Grandview Display"/>
              </a:rPr>
              <a:t>reduction</a:t>
            </a:r>
            <a:r>
              <a:rPr lang="fr-FR" sz="3600">
                <a:latin typeface="Grandview Display"/>
              </a:rPr>
              <a:t> test</a:t>
            </a:r>
          </a:p>
        </p:txBody>
      </p:sp>
      <p:pic>
        <p:nvPicPr>
          <p:cNvPr id="19" name="Image 1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A6B6DA5-7BE3-0088-3044-50F0F8681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0" r="1164"/>
          <a:stretch>
            <a:fillRect/>
          </a:stretch>
        </p:blipFill>
        <p:spPr>
          <a:xfrm>
            <a:off x="3522419" y="5019174"/>
            <a:ext cx="2030027" cy="717909"/>
          </a:xfrm>
          <a:prstGeom prst="rect">
            <a:avLst/>
          </a:prstGeom>
        </p:spPr>
      </p:pic>
      <p:pic>
        <p:nvPicPr>
          <p:cNvPr id="28" name="Image 27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AF900BD9-0C10-24A3-F41B-EB071EB17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920" y="1091047"/>
            <a:ext cx="6386760" cy="5306290"/>
          </a:xfrm>
          <a:prstGeom prst="rect">
            <a:avLst/>
          </a:prstGeom>
        </p:spPr>
      </p:pic>
      <p:pic>
        <p:nvPicPr>
          <p:cNvPr id="21" name="Image 2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D33F3CE1-211B-9561-FAAE-13398E5B06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3" name="Image 22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E9BA8E80-E6FD-F732-1422-E31CABF22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5" name="Image 24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453BF082-D10B-538E-2710-E915D7924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0DD6BD2-E37E-946D-134C-ED5AF8F29228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D938CD2-C310-1D5A-7BCA-B73BDBFB83D3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A150EBF-D69B-3E3E-D9C5-3AA37DBF8188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368E00C-A8B4-1059-26BB-894696EB0E34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DE8DDFE-9241-E5F8-FA7A-73EF1C133450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1AE6CA4-EB34-4940-43AB-494B23BC470F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A18E7D6-25D4-B6CA-75FE-C5F4117E2628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4C443BD1-3543-71CC-BD48-5B352470BE7C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21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9F94DF6-5783-5755-3CE0-444F2DEDFC29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26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9FF03C-617B-8B7D-BC7F-6A39A0C2C54F}"/>
              </a:ext>
            </a:extLst>
          </p:cNvPr>
          <p:cNvSpPr txBox="1"/>
          <p:nvPr/>
        </p:nvSpPr>
        <p:spPr>
          <a:xfrm>
            <a:off x="172028" y="113945"/>
            <a:ext cx="10722428" cy="8107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Context</a:t>
            </a:r>
            <a:r>
              <a:rPr lang="fr-FR" sz="3600">
                <a:latin typeface="Grandview Display"/>
              </a:rPr>
              <a:t> - NAPL pollution</a:t>
            </a:r>
          </a:p>
        </p:txBody>
      </p:sp>
      <p:pic>
        <p:nvPicPr>
          <p:cNvPr id="14" name="Image 13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C5ADF6B1-D333-0928-226F-4F8017A3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0" y="1261729"/>
            <a:ext cx="5767428" cy="454342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0EFA2BF-C20B-3F83-FC23-60037BEB45F1}"/>
              </a:ext>
            </a:extLst>
          </p:cNvPr>
          <p:cNvSpPr txBox="1"/>
          <p:nvPr/>
        </p:nvSpPr>
        <p:spPr>
          <a:xfrm>
            <a:off x="622355" y="5707939"/>
            <a:ext cx="605398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err="1">
                <a:latin typeface="Grandview Display"/>
                <a:ea typeface="+mn-lt"/>
                <a:cs typeface="+mn-lt"/>
              </a:rPr>
              <a:t>Generalized</a:t>
            </a:r>
            <a:r>
              <a:rPr lang="fr-FR" sz="1600">
                <a:latin typeface="Grandview Display"/>
                <a:ea typeface="+mn-lt"/>
                <a:cs typeface="+mn-lt"/>
              </a:rPr>
              <a:t>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Conceptual</a:t>
            </a:r>
            <a:r>
              <a:rPr lang="fr-FR" sz="1600">
                <a:latin typeface="Grandview Display"/>
                <a:ea typeface="+mn-lt"/>
                <a:cs typeface="+mn-lt"/>
              </a:rPr>
              <a:t> Site Model (CSM)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with</a:t>
            </a:r>
            <a:r>
              <a:rPr lang="fr-FR" sz="1600">
                <a:latin typeface="Grandview Display"/>
                <a:ea typeface="+mn-lt"/>
                <a:cs typeface="+mn-lt"/>
              </a:rPr>
              <a:t>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Nonaqueous</a:t>
            </a:r>
            <a:r>
              <a:rPr lang="fr-FR" sz="1600">
                <a:latin typeface="Grandview Display"/>
                <a:ea typeface="+mn-lt"/>
                <a:cs typeface="+mn-lt"/>
              </a:rPr>
              <a:t> Phase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Liquid</a:t>
            </a:r>
            <a:r>
              <a:rPr lang="fr-FR" sz="1600">
                <a:latin typeface="Grandview Display"/>
                <a:ea typeface="+mn-lt"/>
                <a:cs typeface="+mn-lt"/>
              </a:rPr>
              <a:t> (NAPL) Release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into</a:t>
            </a:r>
            <a:r>
              <a:rPr lang="fr-FR" sz="1600">
                <a:latin typeface="Grandview Display"/>
                <a:ea typeface="+mn-lt"/>
                <a:cs typeface="+mn-lt"/>
              </a:rPr>
              <a:t> the Subsurface (Ford et al., 2014)</a:t>
            </a:r>
            <a:endParaRPr lang="fr-FR" sz="1600">
              <a:latin typeface="Grandview Display"/>
              <a:ea typeface="Calibri"/>
              <a:cs typeface="Calibri"/>
            </a:endParaRPr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0BE20FEE-E3B7-B49B-DD8A-6219E23A4B3B}"/>
              </a:ext>
            </a:extLst>
          </p:cNvPr>
          <p:cNvSpPr txBox="1"/>
          <p:nvPr/>
        </p:nvSpPr>
        <p:spPr>
          <a:xfrm>
            <a:off x="6757400" y="2010688"/>
            <a:ext cx="4777896" cy="303685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Non-aqueous phase liquids (NAPL) : </a:t>
            </a:r>
            <a:r>
              <a:rPr lang="en-US" b="1">
                <a:latin typeface="Grandview Display"/>
              </a:rPr>
              <a:t>water-immiscible pollutants</a:t>
            </a:r>
            <a:endParaRPr lang="fr-FR" b="1">
              <a:latin typeface="Grandview Display"/>
            </a:endParaRP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Two types : </a:t>
            </a:r>
            <a:r>
              <a:rPr lang="en-US" b="1">
                <a:latin typeface="Grandview Display"/>
              </a:rPr>
              <a:t>Light NAPL</a:t>
            </a:r>
            <a:r>
              <a:rPr lang="en-US">
                <a:latin typeface="Grandview Display"/>
              </a:rPr>
              <a:t> and </a:t>
            </a:r>
            <a:r>
              <a:rPr lang="en-US" b="1">
                <a:latin typeface="Grandview Display"/>
              </a:rPr>
              <a:t>Dense NAPL 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  <a:ea typeface="+mn-lt"/>
                <a:cs typeface="+mn-lt"/>
              </a:rPr>
              <a:t>Long-term source of pollution</a:t>
            </a:r>
            <a:r>
              <a:rPr lang="en-US">
                <a:latin typeface="Grandview Display"/>
              </a:rPr>
              <a:t> 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Trapping of NAPL droplets by capillarity</a:t>
            </a:r>
          </a:p>
        </p:txBody>
      </p:sp>
      <p:pic>
        <p:nvPicPr>
          <p:cNvPr id="17" name="Image 1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A3F6667-0816-2C20-CC6C-07E5D410F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9" name="Image 18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7A6BA98F-F1FD-6B8D-AF70-2F4A599F8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1" name="Image 20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2C68E607-496C-9C79-BCAE-C81EBB339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5233A69-F68D-34F2-46CB-732A03233A3D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B5C10B8-B8B9-4742-7D7B-6EE34E63E9FB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80A3D0B-24BC-9ADF-FB7D-D4A8C268D965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E6AAC9A-A0BC-03CF-8DDA-B7D37A5549DF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CB6F0C1-22B7-5AF0-E030-E2B9CC004189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8C82530-8CF8-8FFC-E722-68D877E923F5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5DAA073-E3D0-AFE9-5AB6-7D1C911341A8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FDCDC414-CDFF-0C7A-C162-1F2908F6BD7D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22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87E9C76-D72E-2E06-F30D-9BA7023B30DE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6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49AE0-8DB9-E457-E776-E94D7BB79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9379C0B-CA3C-8759-C6BA-2DEBFC71F4A4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Volume </a:t>
            </a:r>
            <a:r>
              <a:rPr lang="fr-FR" sz="3600" err="1">
                <a:latin typeface="Grandview Display"/>
              </a:rPr>
              <a:t>Averaging</a:t>
            </a:r>
            <a:r>
              <a:rPr lang="fr-FR" sz="3600">
                <a:latin typeface="Grandview Display"/>
              </a:rPr>
              <a:t> Method</a:t>
            </a:r>
            <a:endParaRPr lang="fr-FR"/>
          </a:p>
        </p:txBody>
      </p:sp>
      <p:pic>
        <p:nvPicPr>
          <p:cNvPr id="14" name="Image 13" descr="Une image contenant texte, dessin, croquis, illustration&#10;&#10;Description générée automatiquement">
            <a:extLst>
              <a:ext uri="{FF2B5EF4-FFF2-40B4-BE49-F238E27FC236}">
                <a16:creationId xmlns:a16="http://schemas.microsoft.com/office/drawing/2014/main" id="{1324F99C-8DB3-B984-B1B5-41679954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1" b="13354"/>
          <a:stretch/>
        </p:blipFill>
        <p:spPr>
          <a:xfrm>
            <a:off x="550760" y="1238488"/>
            <a:ext cx="4152597" cy="4276663"/>
          </a:xfrm>
          <a:prstGeom prst="rect">
            <a:avLst/>
          </a:prstGeom>
        </p:spPr>
      </p:pic>
      <p:sp>
        <p:nvSpPr>
          <p:cNvPr id="15" name="ZoneTexte 21">
            <a:extLst>
              <a:ext uri="{FF2B5EF4-FFF2-40B4-BE49-F238E27FC236}">
                <a16:creationId xmlns:a16="http://schemas.microsoft.com/office/drawing/2014/main" id="{6F0920B2-2B74-B727-6D7D-4F09A033ABF4}"/>
              </a:ext>
            </a:extLst>
          </p:cNvPr>
          <p:cNvSpPr txBox="1"/>
          <p:nvPr/>
        </p:nvSpPr>
        <p:spPr>
          <a:xfrm>
            <a:off x="669388" y="5437888"/>
            <a:ext cx="4151270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err="1">
                <a:latin typeface="Grandview Display"/>
                <a:ea typeface="+mn-lt"/>
                <a:cs typeface="+mn-lt"/>
              </a:rPr>
              <a:t>Macroscopic</a:t>
            </a:r>
            <a:r>
              <a:rPr lang="fr-FR" sz="1600">
                <a:latin typeface="Grandview Display"/>
                <a:ea typeface="+mn-lt"/>
                <a:cs typeface="+mn-lt"/>
              </a:rPr>
              <a:t>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region</a:t>
            </a:r>
            <a:r>
              <a:rPr lang="fr-FR" sz="1600">
                <a:latin typeface="Grandview Display"/>
                <a:ea typeface="+mn-lt"/>
                <a:cs typeface="+mn-lt"/>
              </a:rPr>
              <a:t> and local </a:t>
            </a:r>
            <a:r>
              <a:rPr lang="fr-FR" sz="1600" err="1">
                <a:latin typeface="Grandview Display"/>
                <a:ea typeface="+mn-lt"/>
                <a:cs typeface="+mn-lt"/>
              </a:rPr>
              <a:t>averaging</a:t>
            </a:r>
            <a:r>
              <a:rPr lang="fr-FR" sz="1600">
                <a:latin typeface="Grandview Display"/>
                <a:ea typeface="+mn-lt"/>
                <a:cs typeface="+mn-lt"/>
              </a:rPr>
              <a:t> volume (Whitaker, 1997)</a:t>
            </a:r>
            <a:endParaRPr lang="fr-FR" sz="1600">
              <a:latin typeface="Grandview Display"/>
              <a:ea typeface="Calibri"/>
              <a:cs typeface="Calibri"/>
            </a:endParaRPr>
          </a:p>
        </p:txBody>
      </p:sp>
      <p:pic>
        <p:nvPicPr>
          <p:cNvPr id="29" name="Graphique 1">
            <a:extLst>
              <a:ext uri="{FF2B5EF4-FFF2-40B4-BE49-F238E27FC236}">
                <a16:creationId xmlns:a16="http://schemas.microsoft.com/office/drawing/2014/main" id="{7B88CC41-0DA2-87E9-60DA-437B6D913B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7880" y="3500209"/>
            <a:ext cx="2272717" cy="564683"/>
          </a:xfrm>
          <a:prstGeom prst="rect">
            <a:avLst/>
          </a:prstGeom>
        </p:spPr>
      </p:pic>
      <p:pic>
        <p:nvPicPr>
          <p:cNvPr id="30" name="Graphique 2">
            <a:extLst>
              <a:ext uri="{FF2B5EF4-FFF2-40B4-BE49-F238E27FC236}">
                <a16:creationId xmlns:a16="http://schemas.microsoft.com/office/drawing/2014/main" id="{905B3400-C526-D9F7-B452-D4255E7984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8720" y="4618742"/>
            <a:ext cx="4677037" cy="592647"/>
          </a:xfrm>
          <a:prstGeom prst="rect">
            <a:avLst/>
          </a:prstGeom>
        </p:spPr>
      </p:pic>
      <p:sp>
        <p:nvSpPr>
          <p:cNvPr id="31" name="Accolade ouvrante 30">
            <a:extLst>
              <a:ext uri="{FF2B5EF4-FFF2-40B4-BE49-F238E27FC236}">
                <a16:creationId xmlns:a16="http://schemas.microsoft.com/office/drawing/2014/main" id="{099FB4C1-45FB-D7A8-06A8-549AED966235}"/>
              </a:ext>
            </a:extLst>
          </p:cNvPr>
          <p:cNvSpPr/>
          <p:nvPr/>
        </p:nvSpPr>
        <p:spPr>
          <a:xfrm>
            <a:off x="5808639" y="3427130"/>
            <a:ext cx="250698" cy="1892300"/>
          </a:xfrm>
          <a:prstGeom prst="lef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32" name="Graphique 22">
            <a:extLst>
              <a:ext uri="{FF2B5EF4-FFF2-40B4-BE49-F238E27FC236}">
                <a16:creationId xmlns:a16="http://schemas.microsoft.com/office/drawing/2014/main" id="{3CFB17CE-A270-521C-BB37-82FBC8C147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6164" y="1467567"/>
            <a:ext cx="1733550" cy="5524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DA76DA4-43DB-74FB-0EF5-0EE8B46031F9}"/>
              </a:ext>
            </a:extLst>
          </p:cNvPr>
          <p:cNvSpPr/>
          <p:nvPr/>
        </p:nvSpPr>
        <p:spPr>
          <a:xfrm>
            <a:off x="5925377" y="1351564"/>
            <a:ext cx="1898358" cy="779826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3FA299-AD5A-0869-FC17-2188DF99F663}"/>
              </a:ext>
            </a:extLst>
          </p:cNvPr>
          <p:cNvSpPr/>
          <p:nvPr/>
        </p:nvSpPr>
        <p:spPr>
          <a:xfrm>
            <a:off x="5925898" y="2243261"/>
            <a:ext cx="3784308" cy="779826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6" name="Flèche : courbe vers la droite 35">
            <a:extLst>
              <a:ext uri="{FF2B5EF4-FFF2-40B4-BE49-F238E27FC236}">
                <a16:creationId xmlns:a16="http://schemas.microsoft.com/office/drawing/2014/main" id="{72EAD5AA-CE7E-25C9-F143-CCA65C36E200}"/>
              </a:ext>
            </a:extLst>
          </p:cNvPr>
          <p:cNvSpPr/>
          <p:nvPr/>
        </p:nvSpPr>
        <p:spPr>
          <a:xfrm rot="10800000" flipH="1" flipV="1">
            <a:off x="5022501" y="2245594"/>
            <a:ext cx="680501" cy="2239754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7" name="Graphique 1">
            <a:extLst>
              <a:ext uri="{FF2B5EF4-FFF2-40B4-BE49-F238E27FC236}">
                <a16:creationId xmlns:a16="http://schemas.microsoft.com/office/drawing/2014/main" id="{07EED55B-6DCF-54F8-5845-B822234CE0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9988" y="5710368"/>
            <a:ext cx="2695575" cy="533400"/>
          </a:xfrm>
          <a:prstGeom prst="rect">
            <a:avLst/>
          </a:prstGeom>
        </p:spPr>
      </p:pic>
      <p:sp>
        <p:nvSpPr>
          <p:cNvPr id="38" name="ZoneTexte 19">
            <a:extLst>
              <a:ext uri="{FF2B5EF4-FFF2-40B4-BE49-F238E27FC236}">
                <a16:creationId xmlns:a16="http://schemas.microsoft.com/office/drawing/2014/main" id="{B633D835-106C-B58B-9BDD-287749CD6AC5}"/>
              </a:ext>
            </a:extLst>
          </p:cNvPr>
          <p:cNvSpPr txBox="1"/>
          <p:nvPr/>
        </p:nvSpPr>
        <p:spPr>
          <a:xfrm>
            <a:off x="5953470" y="5745398"/>
            <a:ext cx="130491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Grandview Display"/>
              </a:rPr>
              <a:t>Note </a:t>
            </a:r>
            <a:r>
              <a:rPr lang="fr-FR" err="1">
                <a:latin typeface="Grandview Display"/>
              </a:rPr>
              <a:t>that</a:t>
            </a:r>
            <a:r>
              <a:rPr lang="fr-FR">
                <a:latin typeface="Grandview Display"/>
              </a:rPr>
              <a:t> :</a:t>
            </a:r>
          </a:p>
        </p:txBody>
      </p:sp>
      <p:pic>
        <p:nvPicPr>
          <p:cNvPr id="39" name="Graphique 32">
            <a:extLst>
              <a:ext uri="{FF2B5EF4-FFF2-40B4-BE49-F238E27FC236}">
                <a16:creationId xmlns:a16="http://schemas.microsoft.com/office/drawing/2014/main" id="{1803365D-8EB7-4CFB-D057-C992C5B68E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1935" y="2359264"/>
            <a:ext cx="3429000" cy="552450"/>
          </a:xfrm>
          <a:prstGeom prst="rect">
            <a:avLst/>
          </a:prstGeom>
        </p:spPr>
      </p:pic>
      <p:sp>
        <p:nvSpPr>
          <p:cNvPr id="40" name="ZoneTexte 19">
            <a:extLst>
              <a:ext uri="{FF2B5EF4-FFF2-40B4-BE49-F238E27FC236}">
                <a16:creationId xmlns:a16="http://schemas.microsoft.com/office/drawing/2014/main" id="{97D0E45D-B3C8-FEE6-265F-09F93B967654}"/>
              </a:ext>
            </a:extLst>
          </p:cNvPr>
          <p:cNvSpPr txBox="1"/>
          <p:nvPr/>
        </p:nvSpPr>
        <p:spPr>
          <a:xfrm>
            <a:off x="9815661" y="1465671"/>
            <a:ext cx="189990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err="1">
                <a:latin typeface="Grandview Display"/>
              </a:rPr>
              <a:t>Intrinsic</a:t>
            </a:r>
            <a:r>
              <a:rPr lang="fr-FR">
                <a:latin typeface="Grandview Display"/>
              </a:rPr>
              <a:t> </a:t>
            </a:r>
            <a:r>
              <a:rPr lang="fr-FR" err="1">
                <a:latin typeface="Grandview Display"/>
              </a:rPr>
              <a:t>average</a:t>
            </a:r>
            <a:endParaRPr lang="fr-FR" err="1"/>
          </a:p>
        </p:txBody>
      </p:sp>
      <p:sp>
        <p:nvSpPr>
          <p:cNvPr id="42" name="ZoneTexte 19">
            <a:extLst>
              <a:ext uri="{FF2B5EF4-FFF2-40B4-BE49-F238E27FC236}">
                <a16:creationId xmlns:a16="http://schemas.microsoft.com/office/drawing/2014/main" id="{F9A8281E-938B-2FA5-60D6-2A8D8651FBB7}"/>
              </a:ext>
            </a:extLst>
          </p:cNvPr>
          <p:cNvSpPr txBox="1"/>
          <p:nvPr/>
        </p:nvSpPr>
        <p:spPr>
          <a:xfrm>
            <a:off x="9815661" y="2436437"/>
            <a:ext cx="189990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err="1">
                <a:latin typeface="Grandview Display"/>
              </a:rPr>
              <a:t>Superficial</a:t>
            </a:r>
            <a:r>
              <a:rPr lang="fr-FR">
                <a:latin typeface="Grandview Display"/>
              </a:rPr>
              <a:t> </a:t>
            </a:r>
            <a:r>
              <a:rPr lang="fr-FR" err="1">
                <a:latin typeface="Grandview Display"/>
              </a:rPr>
              <a:t>average</a:t>
            </a:r>
            <a:endParaRPr lang="fr-FR" err="1"/>
          </a:p>
        </p:txBody>
      </p:sp>
      <p:pic>
        <p:nvPicPr>
          <p:cNvPr id="13" name="Image 1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AC24F02B-D299-277C-9F73-E9E33189FC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8" name="Image 17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AE7DFBF3-BD70-2690-BB22-7607F8AB7F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0" name="Image 19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EC001E53-BCFD-15D5-1D0F-4A7315730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E2D2DAB-AA5B-1183-59B4-F39ADC6FAA69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E9A7D50-A7E9-05DC-6CFD-CB13B5394234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573F350-1E6F-F2B6-C2CB-3B53E9C75B3F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FE3FDB6-0D66-BD77-7E1E-2C4FBE7C852D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A7B5161-537C-4E17-17AD-F3E5384E071E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1C79075-9E74-5FB4-4A42-1B3445C53729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2CE106D-F195-9BDF-E5B8-B1979AFF0B62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5A7DC47A-927B-31D5-F8FA-09630F752955}"/>
              </a:ext>
            </a:extLst>
          </p:cNvPr>
          <p:cNvSpPr>
            <a:spLocks noGrp="1"/>
          </p:cNvSpPr>
          <p:nvPr/>
        </p:nvSpPr>
        <p:spPr>
          <a:xfrm>
            <a:off x="11805002" y="6456056"/>
            <a:ext cx="387465" cy="400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23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C56A7A8-53A4-1C49-3BEF-D41FF5A30094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4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51007-0C7D-6DCF-0DE1-3B36387D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0629BFB-FBE6-1848-B200-9E7838132F8A}"/>
              </a:ext>
            </a:extLst>
          </p:cNvPr>
          <p:cNvSpPr txBox="1"/>
          <p:nvPr/>
        </p:nvSpPr>
        <p:spPr>
          <a:xfrm>
            <a:off x="172028" y="113945"/>
            <a:ext cx="10722428" cy="8107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Euler-Lagrange simulations</a:t>
            </a:r>
          </a:p>
        </p:txBody>
      </p:sp>
      <p:sp>
        <p:nvSpPr>
          <p:cNvPr id="16" name="ZoneTexte 20">
            <a:extLst>
              <a:ext uri="{FF2B5EF4-FFF2-40B4-BE49-F238E27FC236}">
                <a16:creationId xmlns:a16="http://schemas.microsoft.com/office/drawing/2014/main" id="{45C70AFF-6D4C-C038-EB29-81E3768931BF}"/>
              </a:ext>
            </a:extLst>
          </p:cNvPr>
          <p:cNvSpPr txBox="1"/>
          <p:nvPr/>
        </p:nvSpPr>
        <p:spPr>
          <a:xfrm>
            <a:off x="163084" y="4684713"/>
            <a:ext cx="674427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>
                <a:latin typeface="Grandview Display"/>
              </a:rPr>
              <a:t>Simulation of the permeability reduction test on a complex geometry  (Maya </a:t>
            </a:r>
            <a:r>
              <a:rPr lang="en-US" sz="1600" err="1">
                <a:latin typeface="Grandview Display"/>
              </a:rPr>
              <a:t>Fogouang</a:t>
            </a:r>
            <a:r>
              <a:rPr lang="en-US" sz="1600">
                <a:latin typeface="Grandview Display"/>
              </a:rPr>
              <a:t> 2025).</a:t>
            </a:r>
            <a:endParaRPr lang="fr-FR">
              <a:latin typeface="Grandview Display"/>
            </a:endParaRPr>
          </a:p>
        </p:txBody>
      </p:sp>
      <p:pic>
        <p:nvPicPr>
          <p:cNvPr id="23" name="Image 2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08D3858B-A109-CBB5-5B18-65258EB00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5" name="Image 24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954D8D14-E1D6-C1A3-B129-8B0DA03B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7" name="Image 2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E3B7E047-4C70-9088-D4A1-4CD9C63F6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D319E6C-C17D-DDDE-E5EC-9C955F82BD62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8">
            <a:extLst>
              <a:ext uri="{FF2B5EF4-FFF2-40B4-BE49-F238E27FC236}">
                <a16:creationId xmlns:a16="http://schemas.microsoft.com/office/drawing/2014/main" id="{C5E2B1CF-E83F-2844-B371-AF8F2F0EDCBF}"/>
              </a:ext>
            </a:extLst>
          </p:cNvPr>
          <p:cNvSpPr txBox="1"/>
          <p:nvPr/>
        </p:nvSpPr>
        <p:spPr>
          <a:xfrm>
            <a:off x="7681909" y="1712497"/>
            <a:ext cx="4182908" cy="37856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 b="1">
                <a:latin typeface="Grandview Display"/>
              </a:rPr>
              <a:t>Euler-Lagrange </a:t>
            </a:r>
            <a:r>
              <a:rPr lang="en-US">
                <a:latin typeface="Grandview Display"/>
              </a:rPr>
              <a:t>simulation of particle transport and retention at pore scale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  <a:ea typeface="+mn-lt"/>
                <a:cs typeface="+mn-lt"/>
              </a:rPr>
              <a:t>Accurate but very costly in terms of time and resources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  <a:ea typeface="+mn-lt"/>
                <a:cs typeface="+mn-lt"/>
              </a:rPr>
              <a:t>This simulation ~ </a:t>
            </a:r>
            <a:r>
              <a:rPr lang="en-US" b="1">
                <a:latin typeface="Grandview Display"/>
                <a:ea typeface="+mn-lt"/>
                <a:cs typeface="+mn-lt"/>
              </a:rPr>
              <a:t>1 week</a:t>
            </a:r>
            <a:endParaRPr lang="en-US" b="1"/>
          </a:p>
          <a:p>
            <a:pPr algn="just">
              <a:spcAft>
                <a:spcPts val="800"/>
              </a:spcAft>
            </a:pPr>
            <a:r>
              <a:rPr lang="en-US">
                <a:latin typeface="Grandview Display"/>
                <a:ea typeface="+mn-lt"/>
                <a:cs typeface="+mn-lt"/>
              </a:rPr>
              <a:t>     The same in Euler-Euler ~ </a:t>
            </a:r>
            <a:r>
              <a:rPr lang="en-US" b="1">
                <a:latin typeface="Grandview Display"/>
                <a:ea typeface="+mn-lt"/>
                <a:cs typeface="+mn-lt"/>
              </a:rPr>
              <a:t>4 hours</a:t>
            </a:r>
            <a:endParaRPr lang="en-US" b="1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1234357-7507-9105-532D-847A95500AF7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2A89F4B-BF64-1EB7-6D6A-043EE1DB8D36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7717A1A-90C6-7D4E-DE3B-FF36A5D76867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9F8821F-0446-BC9D-A003-472BE78B4AFA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3F22CB8-A047-3458-96D4-8DC6D399FC12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C6297A2F-E6FC-EAD6-48CA-A0D484DE714A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3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F0807F5-14A0-6E75-E659-BA2DA4E9E441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26272F7F-2869-71CC-2A27-8AF2595906A0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2" name="Image 1" descr="Une image contenant capture d’écran, Graphique, Caractère coloré, graphisme&#10;&#10;Le contenu généré par l’IA peut être incorrect.">
            <a:extLst>
              <a:ext uri="{FF2B5EF4-FFF2-40B4-BE49-F238E27FC236}">
                <a16:creationId xmlns:a16="http://schemas.microsoft.com/office/drawing/2014/main" id="{E97CF91F-38CA-95C6-A920-065C4DBF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316" y="1577000"/>
            <a:ext cx="7713945" cy="31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23C9E-7918-84C5-F256-6659E3E19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BACFF8-1708-BF41-D30C-570DD832F002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Euler-Euler model</a:t>
            </a:r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C4C61F42-C43C-275A-61D3-185AABCAE3D4}"/>
              </a:ext>
            </a:extLst>
          </p:cNvPr>
          <p:cNvSpPr/>
          <p:nvPr/>
        </p:nvSpPr>
        <p:spPr>
          <a:xfrm>
            <a:off x="2001771" y="3413690"/>
            <a:ext cx="250698" cy="1473200"/>
          </a:xfrm>
          <a:prstGeom prst="lef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13EBAC42-47B0-866D-ABB8-9391DB1F76B3}"/>
              </a:ext>
            </a:extLst>
          </p:cNvPr>
          <p:cNvSpPr/>
          <p:nvPr/>
        </p:nvSpPr>
        <p:spPr>
          <a:xfrm>
            <a:off x="2012209" y="5053294"/>
            <a:ext cx="250698" cy="1216025"/>
          </a:xfrm>
          <a:prstGeom prst="lef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203B7FCF-8313-94E5-D11C-B60A7AC44040}"/>
              </a:ext>
            </a:extLst>
          </p:cNvPr>
          <p:cNvSpPr txBox="1"/>
          <p:nvPr/>
        </p:nvSpPr>
        <p:spPr>
          <a:xfrm>
            <a:off x="550968" y="3785856"/>
            <a:ext cx="189990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Grandview Display"/>
              </a:rPr>
              <a:t>Mass conservation</a:t>
            </a:r>
            <a:endParaRPr lang="fr-FR"/>
          </a:p>
        </p:txBody>
      </p:sp>
      <p:sp>
        <p:nvSpPr>
          <p:cNvPr id="25" name="ZoneTexte 19">
            <a:extLst>
              <a:ext uri="{FF2B5EF4-FFF2-40B4-BE49-F238E27FC236}">
                <a16:creationId xmlns:a16="http://schemas.microsoft.com/office/drawing/2014/main" id="{7E38C93A-9252-CC99-8566-577196F48509}"/>
              </a:ext>
            </a:extLst>
          </p:cNvPr>
          <p:cNvSpPr txBox="1"/>
          <p:nvPr/>
        </p:nvSpPr>
        <p:spPr>
          <a:xfrm>
            <a:off x="561405" y="5311160"/>
            <a:ext cx="189990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Grandview Display"/>
              </a:rPr>
              <a:t>Momentum </a:t>
            </a:r>
            <a:r>
              <a:rPr lang="fr-FR" err="1">
                <a:latin typeface="Grandview Display"/>
              </a:rPr>
              <a:t>equation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46C31C1E-DB19-CED2-8B45-0F18A7E2A18C}"/>
              </a:ext>
            </a:extLst>
          </p:cNvPr>
          <p:cNvSpPr txBox="1"/>
          <p:nvPr/>
        </p:nvSpPr>
        <p:spPr>
          <a:xfrm>
            <a:off x="9593083" y="3644890"/>
            <a:ext cx="1549850" cy="8789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5680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31360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7040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62721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8401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94081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9761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5441" algn="l" defTabSz="1831360" rtl="0" eaLnBrk="1" latinLnBrk="0" hangingPunct="1">
              <a:defRPr sz="3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383838"/>
                </a:solidFill>
                <a:latin typeface="Grandview Display"/>
                <a:ea typeface="+mn-lt"/>
                <a:cs typeface="+mn-lt"/>
                <a:sym typeface="Montserrat Light Italics"/>
              </a:rPr>
              <a:t>+ Boundary Conditions</a:t>
            </a:r>
            <a:endParaRPr lang="en-US" sz="2000" b="1">
              <a:solidFill>
                <a:srgbClr val="383838"/>
              </a:solidFill>
              <a:latin typeface="Grandview Display"/>
              <a:ea typeface="+mn-lt"/>
              <a:cs typeface="+mn-lt"/>
            </a:endParaRP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7E3263D4-D58F-69EB-98A4-925C27DF50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08182" y="3491760"/>
            <a:ext cx="3333750" cy="600075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8F4032C6-4C43-ED32-4CE6-14951A29FB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2944" y="4263285"/>
            <a:ext cx="3228975" cy="600075"/>
          </a:xfrm>
          <a:prstGeom prst="rect">
            <a:avLst/>
          </a:prstGeom>
        </p:spPr>
      </p:pic>
      <p:pic>
        <p:nvPicPr>
          <p:cNvPr id="35" name="Image 3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8D01413-A5DF-DDA2-E15E-5FE2CA6B99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37" name="Image 36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383F8208-D12C-D08B-1408-8A32F18F2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39" name="Image 38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C0E4AD98-31FE-B9D5-EEB4-18965E049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A45B5AE-F81B-E515-C20B-960E4AEAC5CC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98EEB2E-6965-2E01-F93E-1C90331637CA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9C525E9-212E-57AC-70A8-7B9C4BACA86E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77197DD-E8E9-65E9-D246-8CB1AC76181D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E8E9EB0-96CD-37D9-EA68-672489F8489E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66F6AA2-185C-7055-F3B3-F41BC67B75D2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F33459E-FAC4-2C5B-16EC-C93F9E32AD1C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4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288F3D49-B0A3-4E9B-03C8-D344F6AD8FDE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77621E5E-BCDC-7CC3-E874-1519AAE67427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C371E51B-B7AB-CD62-2E97-D848A9BBC6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8758" y="5163590"/>
            <a:ext cx="7315870" cy="48725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6144F76F-28D7-A872-8511-C0ECE32AAC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18284" y="5814884"/>
            <a:ext cx="8707325" cy="487250"/>
          </a:xfrm>
          <a:prstGeom prst="rect">
            <a:avLst/>
          </a:prstGeom>
        </p:spPr>
      </p:pic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FE8FE774-E4B4-4429-767F-FE6F0A4FD899}"/>
              </a:ext>
            </a:extLst>
          </p:cNvPr>
          <p:cNvGrpSpPr/>
          <p:nvPr/>
        </p:nvGrpSpPr>
        <p:grpSpPr>
          <a:xfrm>
            <a:off x="2370047" y="1272675"/>
            <a:ext cx="2331280" cy="1931709"/>
            <a:chOff x="3402575" y="16446209"/>
            <a:chExt cx="3270732" cy="268327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78D9D81-A287-741A-FD71-FF8510E696E0}"/>
                </a:ext>
              </a:extLst>
            </p:cNvPr>
            <p:cNvSpPr/>
            <p:nvPr/>
          </p:nvSpPr>
          <p:spPr>
            <a:xfrm>
              <a:off x="3402575" y="16446209"/>
              <a:ext cx="3270732" cy="26832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C7C3E52-68DC-F2FE-577F-2DDC6AD5EDBE}"/>
                </a:ext>
              </a:extLst>
            </p:cNvPr>
            <p:cNvSpPr/>
            <p:nvPr/>
          </p:nvSpPr>
          <p:spPr>
            <a:xfrm>
              <a:off x="3847141" y="16922530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1C3DB2E0-3210-7EB5-B90F-D471C1F82096}"/>
                </a:ext>
              </a:extLst>
            </p:cNvPr>
            <p:cNvSpPr/>
            <p:nvPr/>
          </p:nvSpPr>
          <p:spPr>
            <a:xfrm>
              <a:off x="4044507" y="17357205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AAA6EEED-73C6-70BF-2062-46CA14F7DDF8}"/>
                </a:ext>
              </a:extLst>
            </p:cNvPr>
            <p:cNvSpPr/>
            <p:nvPr/>
          </p:nvSpPr>
          <p:spPr>
            <a:xfrm>
              <a:off x="4637251" y="1704107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A7541A21-2BB7-3733-1AB8-A8601E0AEB94}"/>
                </a:ext>
              </a:extLst>
            </p:cNvPr>
            <p:cNvSpPr/>
            <p:nvPr/>
          </p:nvSpPr>
          <p:spPr>
            <a:xfrm>
              <a:off x="4637249" y="17594301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D2049F35-0688-58F9-774E-C4E1ABA3DCF0}"/>
                </a:ext>
              </a:extLst>
            </p:cNvPr>
            <p:cNvSpPr/>
            <p:nvPr/>
          </p:nvSpPr>
          <p:spPr>
            <a:xfrm>
              <a:off x="4518697" y="18068493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7C8845C6-B389-DCF6-BF0B-86F2286F4594}"/>
                </a:ext>
              </a:extLst>
            </p:cNvPr>
            <p:cNvSpPr/>
            <p:nvPr/>
          </p:nvSpPr>
          <p:spPr>
            <a:xfrm>
              <a:off x="5150737" y="17791881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B310A313-B40A-2A3B-315A-282311737F2B}"/>
                </a:ext>
              </a:extLst>
            </p:cNvPr>
            <p:cNvSpPr/>
            <p:nvPr/>
          </p:nvSpPr>
          <p:spPr>
            <a:xfrm>
              <a:off x="5348319" y="1684349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282B0B2A-B6D9-1675-0C19-3DAA315CD267}"/>
                </a:ext>
              </a:extLst>
            </p:cNvPr>
            <p:cNvSpPr/>
            <p:nvPr/>
          </p:nvSpPr>
          <p:spPr>
            <a:xfrm>
              <a:off x="5229768" y="17317688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81B48AC8-4C31-D750-6B86-1A5BE92A8F34}"/>
                </a:ext>
              </a:extLst>
            </p:cNvPr>
            <p:cNvSpPr/>
            <p:nvPr/>
          </p:nvSpPr>
          <p:spPr>
            <a:xfrm>
              <a:off x="5861801" y="17199141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C750E7CC-BB5B-B913-5164-8C0FAA35BDDC}"/>
                </a:ext>
              </a:extLst>
            </p:cNvPr>
            <p:cNvSpPr/>
            <p:nvPr/>
          </p:nvSpPr>
          <p:spPr>
            <a:xfrm>
              <a:off x="5743250" y="1763381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FC0452CA-3579-3DE2-10F2-1E7FF9E05DBE}"/>
                </a:ext>
              </a:extLst>
            </p:cNvPr>
            <p:cNvSpPr/>
            <p:nvPr/>
          </p:nvSpPr>
          <p:spPr>
            <a:xfrm>
              <a:off x="5545667" y="18147524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5225D73B-EABB-9604-5BD7-0CABFB68CE5A}"/>
                </a:ext>
              </a:extLst>
            </p:cNvPr>
            <p:cNvSpPr/>
            <p:nvPr/>
          </p:nvSpPr>
          <p:spPr>
            <a:xfrm>
              <a:off x="6256726" y="18068493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CE251521-BD04-F49E-8FBA-990B05A98F32}"/>
                </a:ext>
              </a:extLst>
            </p:cNvPr>
            <p:cNvSpPr/>
            <p:nvPr/>
          </p:nvSpPr>
          <p:spPr>
            <a:xfrm>
              <a:off x="3885740" y="18266073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3D294E15-AAD4-2214-AE75-7F9722DAC75A}"/>
                </a:ext>
              </a:extLst>
            </p:cNvPr>
            <p:cNvSpPr/>
            <p:nvPr/>
          </p:nvSpPr>
          <p:spPr>
            <a:xfrm>
              <a:off x="3767190" y="18740264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0E5402A3-26BE-63F9-FFCC-8D105C35180A}"/>
                </a:ext>
              </a:extLst>
            </p:cNvPr>
            <p:cNvSpPr/>
            <p:nvPr/>
          </p:nvSpPr>
          <p:spPr>
            <a:xfrm>
              <a:off x="4399210" y="1862171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1D883F4C-697F-E36B-CC24-71128772E204}"/>
                </a:ext>
              </a:extLst>
            </p:cNvPr>
            <p:cNvSpPr/>
            <p:nvPr/>
          </p:nvSpPr>
          <p:spPr>
            <a:xfrm>
              <a:off x="5031714" y="18305589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33EAF968-3C8B-3376-34A8-3EA3BAFADC26}"/>
                </a:ext>
              </a:extLst>
            </p:cNvPr>
            <p:cNvSpPr/>
            <p:nvPr/>
          </p:nvSpPr>
          <p:spPr>
            <a:xfrm>
              <a:off x="4913166" y="18779780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244C01B2-B5E0-E404-7A02-E76BABC3B6EF}"/>
                </a:ext>
              </a:extLst>
            </p:cNvPr>
            <p:cNvSpPr/>
            <p:nvPr/>
          </p:nvSpPr>
          <p:spPr>
            <a:xfrm>
              <a:off x="5545184" y="18661233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9F873FFF-EE25-A3C9-34AA-35EB6D77921A}"/>
                </a:ext>
              </a:extLst>
            </p:cNvPr>
            <p:cNvSpPr/>
            <p:nvPr/>
          </p:nvSpPr>
          <p:spPr>
            <a:xfrm>
              <a:off x="4321122" y="16724949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9AC4EF89-10B6-8679-1133-86F27354A2AD}"/>
                </a:ext>
              </a:extLst>
            </p:cNvPr>
            <p:cNvSpPr/>
            <p:nvPr/>
          </p:nvSpPr>
          <p:spPr>
            <a:xfrm>
              <a:off x="3570307" y="1743623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C9BB4ABD-2382-4EB3-5A9C-0746BB736E41}"/>
                </a:ext>
              </a:extLst>
            </p:cNvPr>
            <p:cNvSpPr/>
            <p:nvPr/>
          </p:nvSpPr>
          <p:spPr>
            <a:xfrm>
              <a:off x="4874348" y="16606401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E83B6AA-D5BE-7DD8-E842-2C3AF22A5212}"/>
                </a:ext>
              </a:extLst>
            </p:cNvPr>
            <p:cNvSpPr/>
            <p:nvPr/>
          </p:nvSpPr>
          <p:spPr>
            <a:xfrm>
              <a:off x="5822741" y="16606401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B146059F-5108-6DE4-3A76-3C55560264D8}"/>
                </a:ext>
              </a:extLst>
            </p:cNvPr>
            <p:cNvSpPr/>
            <p:nvPr/>
          </p:nvSpPr>
          <p:spPr>
            <a:xfrm>
              <a:off x="6138871" y="1684349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897319C8-2769-1BA9-CFC9-115FA0A55CB5}"/>
                </a:ext>
              </a:extLst>
            </p:cNvPr>
            <p:cNvSpPr/>
            <p:nvPr/>
          </p:nvSpPr>
          <p:spPr>
            <a:xfrm>
              <a:off x="5980802" y="18424137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93B4E027-18A5-32DA-8F90-9EB3DB3A850F}"/>
                </a:ext>
              </a:extLst>
            </p:cNvPr>
            <p:cNvSpPr/>
            <p:nvPr/>
          </p:nvSpPr>
          <p:spPr>
            <a:xfrm>
              <a:off x="6178382" y="17554785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BA0600D6-742C-313F-DB4B-45D0D316A158}"/>
                </a:ext>
              </a:extLst>
            </p:cNvPr>
            <p:cNvSpPr/>
            <p:nvPr/>
          </p:nvSpPr>
          <p:spPr>
            <a:xfrm>
              <a:off x="3570295" y="16606401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193E319-0449-7690-A6BD-59356184A592}"/>
                </a:ext>
              </a:extLst>
            </p:cNvPr>
            <p:cNvSpPr/>
            <p:nvPr/>
          </p:nvSpPr>
          <p:spPr>
            <a:xfrm>
              <a:off x="6297161" y="18740266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B975DD80-6BE3-2F53-BA9F-5551F5004658}"/>
                </a:ext>
              </a:extLst>
            </p:cNvPr>
            <p:cNvSpPr/>
            <p:nvPr/>
          </p:nvSpPr>
          <p:spPr>
            <a:xfrm>
              <a:off x="3609807" y="17949945"/>
              <a:ext cx="253696" cy="21417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pic>
        <p:nvPicPr>
          <p:cNvPr id="107" name="Image 106" descr="Une image contenant capture d’écran, Rectangle, Caractère coloré, vert&#10;&#10;Le contenu généré par l’IA peut être incorrect.">
            <a:extLst>
              <a:ext uri="{FF2B5EF4-FFF2-40B4-BE49-F238E27FC236}">
                <a16:creationId xmlns:a16="http://schemas.microsoft.com/office/drawing/2014/main" id="{5A281F2F-A7AB-0265-DF1B-7006A82BE6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4" t="17807" r="-524" b="18730"/>
          <a:stretch>
            <a:fillRect/>
          </a:stretch>
        </p:blipFill>
        <p:spPr>
          <a:xfrm>
            <a:off x="7195444" y="1150137"/>
            <a:ext cx="2356857" cy="2134861"/>
          </a:xfrm>
          <a:prstGeom prst="rect">
            <a:avLst/>
          </a:prstGeom>
        </p:spPr>
      </p:pic>
      <p:pic>
        <p:nvPicPr>
          <p:cNvPr id="109" name="Graphique 91">
            <a:extLst>
              <a:ext uri="{FF2B5EF4-FFF2-40B4-BE49-F238E27FC236}">
                <a16:creationId xmlns:a16="http://schemas.microsoft.com/office/drawing/2014/main" id="{0CC5D5FE-724E-168D-C951-39FE652608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2109" y="1934280"/>
            <a:ext cx="504119" cy="508423"/>
          </a:xfrm>
          <a:prstGeom prst="rect">
            <a:avLst/>
          </a:prstGeom>
        </p:spPr>
      </p:pic>
      <p:pic>
        <p:nvPicPr>
          <p:cNvPr id="111" name="Graphique 89">
            <a:extLst>
              <a:ext uri="{FF2B5EF4-FFF2-40B4-BE49-F238E27FC236}">
                <a16:creationId xmlns:a16="http://schemas.microsoft.com/office/drawing/2014/main" id="{AC20A6A7-D919-D29B-AA9A-FD5A361B8B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23653" y="1931131"/>
            <a:ext cx="507593" cy="506456"/>
          </a:xfrm>
          <a:prstGeom prst="rect">
            <a:avLst/>
          </a:prstGeom>
        </p:spPr>
      </p:pic>
      <p:sp>
        <p:nvSpPr>
          <p:cNvPr id="113" name="Flèche : droite 112">
            <a:extLst>
              <a:ext uri="{FF2B5EF4-FFF2-40B4-BE49-F238E27FC236}">
                <a16:creationId xmlns:a16="http://schemas.microsoft.com/office/drawing/2014/main" id="{E41822EC-FB19-A19E-A0DB-AC7C8C832C66}"/>
              </a:ext>
            </a:extLst>
          </p:cNvPr>
          <p:cNvSpPr/>
          <p:nvPr/>
        </p:nvSpPr>
        <p:spPr>
          <a:xfrm>
            <a:off x="5546062" y="2081991"/>
            <a:ext cx="622698" cy="30341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568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3136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704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6272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840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9408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976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2544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15" name="ZoneTexte 19">
            <a:extLst>
              <a:ext uri="{FF2B5EF4-FFF2-40B4-BE49-F238E27FC236}">
                <a16:creationId xmlns:a16="http://schemas.microsoft.com/office/drawing/2014/main" id="{2D1B4A4D-A1E9-18A9-7F1D-E5C64F634A67}"/>
              </a:ext>
            </a:extLst>
          </p:cNvPr>
          <p:cNvSpPr txBox="1"/>
          <p:nvPr/>
        </p:nvSpPr>
        <p:spPr>
          <a:xfrm>
            <a:off x="881350" y="1434704"/>
            <a:ext cx="148438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>
                <a:latin typeface="Grandview Display"/>
              </a:rPr>
              <a:t>Euler-Lagrange</a:t>
            </a:r>
          </a:p>
        </p:txBody>
      </p:sp>
      <p:sp>
        <p:nvSpPr>
          <p:cNvPr id="117" name="ZoneTexte 19">
            <a:extLst>
              <a:ext uri="{FF2B5EF4-FFF2-40B4-BE49-F238E27FC236}">
                <a16:creationId xmlns:a16="http://schemas.microsoft.com/office/drawing/2014/main" id="{D39C305E-0533-7E37-7B43-9F0B0D223893}"/>
              </a:ext>
            </a:extLst>
          </p:cNvPr>
          <p:cNvSpPr txBox="1"/>
          <p:nvPr/>
        </p:nvSpPr>
        <p:spPr>
          <a:xfrm>
            <a:off x="9707558" y="1361635"/>
            <a:ext cx="170044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>
                <a:latin typeface="Grandview Display"/>
              </a:rPr>
              <a:t>Euler-Euler</a:t>
            </a:r>
          </a:p>
        </p:txBody>
      </p:sp>
      <p:sp>
        <p:nvSpPr>
          <p:cNvPr id="119" name="ZoneTexte 19">
            <a:extLst>
              <a:ext uri="{FF2B5EF4-FFF2-40B4-BE49-F238E27FC236}">
                <a16:creationId xmlns:a16="http://schemas.microsoft.com/office/drawing/2014/main" id="{ADBFE6E1-6694-0B57-0F9D-60518C455892}"/>
              </a:ext>
            </a:extLst>
          </p:cNvPr>
          <p:cNvSpPr txBox="1"/>
          <p:nvPr/>
        </p:nvSpPr>
        <p:spPr>
          <a:xfrm>
            <a:off x="4802029" y="1264046"/>
            <a:ext cx="235441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>
                <a:solidFill>
                  <a:srgbClr val="C00000"/>
                </a:solidFill>
                <a:latin typeface="Grandview Display"/>
              </a:rPr>
              <a:t>Volume </a:t>
            </a:r>
            <a:r>
              <a:rPr lang="fr-FR" sz="2000" b="1" err="1">
                <a:solidFill>
                  <a:srgbClr val="C00000"/>
                </a:solidFill>
                <a:latin typeface="Grandview Display"/>
              </a:rPr>
              <a:t>Averaging</a:t>
            </a:r>
            <a:r>
              <a:rPr lang="fr-FR" sz="2000" b="1">
                <a:solidFill>
                  <a:srgbClr val="C00000"/>
                </a:solidFill>
                <a:latin typeface="Grandview Display"/>
              </a:rPr>
              <a:t> Method</a:t>
            </a:r>
            <a:endParaRPr lang="fr-FR">
              <a:solidFill>
                <a:srgbClr val="C00000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0740073-F4DA-7D39-83D4-D8695470CECE}"/>
              </a:ext>
            </a:extLst>
          </p:cNvPr>
          <p:cNvSpPr/>
          <p:nvPr/>
        </p:nvSpPr>
        <p:spPr>
          <a:xfrm>
            <a:off x="2921327" y="2238067"/>
            <a:ext cx="180827" cy="154185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568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3136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7040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6272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840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9408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976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25441" algn="l" defTabSz="1831360" rtl="0" eaLnBrk="1" latinLnBrk="0" hangingPunct="1">
              <a:defRPr sz="360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22" name="ZoneTexte 19">
            <a:extLst>
              <a:ext uri="{FF2B5EF4-FFF2-40B4-BE49-F238E27FC236}">
                <a16:creationId xmlns:a16="http://schemas.microsoft.com/office/drawing/2014/main" id="{3F1DE0D3-5075-2AC5-2C86-EE92A834300A}"/>
              </a:ext>
            </a:extLst>
          </p:cNvPr>
          <p:cNvSpPr txBox="1"/>
          <p:nvPr/>
        </p:nvSpPr>
        <p:spPr>
          <a:xfrm>
            <a:off x="1152747" y="2687307"/>
            <a:ext cx="148438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solidFill>
                  <a:schemeClr val="accent3"/>
                </a:solidFill>
                <a:latin typeface="Grandview Display"/>
              </a:rPr>
              <a:t>Particles</a:t>
            </a:r>
            <a:endParaRPr lang="fr-FR" sz="2000">
              <a:solidFill>
                <a:schemeClr val="accent3"/>
              </a:solidFill>
              <a:latin typeface="Grandview Display"/>
            </a:endParaRP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C27A11E5-0EC9-4519-4897-815F48D7C4F1}"/>
              </a:ext>
            </a:extLst>
          </p:cNvPr>
          <p:cNvCxnSpPr/>
          <p:nvPr/>
        </p:nvCxnSpPr>
        <p:spPr>
          <a:xfrm flipH="1">
            <a:off x="2296438" y="2661781"/>
            <a:ext cx="407095" cy="19832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ZoneTexte 19">
            <a:extLst>
              <a:ext uri="{FF2B5EF4-FFF2-40B4-BE49-F238E27FC236}">
                <a16:creationId xmlns:a16="http://schemas.microsoft.com/office/drawing/2014/main" id="{02A2D879-B424-F907-B0E5-5361119682D1}"/>
              </a:ext>
            </a:extLst>
          </p:cNvPr>
          <p:cNvSpPr txBox="1"/>
          <p:nvPr/>
        </p:nvSpPr>
        <p:spPr>
          <a:xfrm>
            <a:off x="1382391" y="2144513"/>
            <a:ext cx="84764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solidFill>
                  <a:schemeClr val="accent1"/>
                </a:solidFill>
                <a:latin typeface="Grandview Display"/>
              </a:rPr>
              <a:t>Fluid</a:t>
            </a:r>
            <a:endParaRPr lang="fr-FR">
              <a:solidFill>
                <a:schemeClr val="accent1"/>
              </a:solidFill>
            </a:endParaRP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F90EDE7D-6DE5-C4B1-356E-B0CCF957F9CD}"/>
              </a:ext>
            </a:extLst>
          </p:cNvPr>
          <p:cNvCxnSpPr>
            <a:cxnSpLocks/>
          </p:cNvCxnSpPr>
          <p:nvPr/>
        </p:nvCxnSpPr>
        <p:spPr>
          <a:xfrm flipH="1">
            <a:off x="2118988" y="2338192"/>
            <a:ext cx="375779" cy="10437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0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/>
      <p:bldP spid="25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55A3B-58CA-AFBC-4C4E-B7045E186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154D266-2E61-201A-DD8F-0611F3E198E2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Particle pressure</a:t>
            </a:r>
          </a:p>
        </p:txBody>
      </p:sp>
      <p:pic>
        <p:nvPicPr>
          <p:cNvPr id="35" name="Image 3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1AA48528-1AC6-2847-7846-49798AE9C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37" name="Image 36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0B397F3A-60A2-61AF-834F-964EFA94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39" name="Image 38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3F85A7DB-D6A2-2629-CE83-73CE4CEC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BE21D34-2690-62D2-0854-BB7A3EA85270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044A9E0-B67B-F2A5-6928-5F82C6070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8" y="1374775"/>
            <a:ext cx="5895975" cy="3638550"/>
          </a:xfrm>
          <a:prstGeom prst="rect">
            <a:avLst/>
          </a:prstGeom>
        </p:spPr>
      </p:pic>
      <p:sp>
        <p:nvSpPr>
          <p:cNvPr id="16" name="ZoneTexte 19">
            <a:extLst>
              <a:ext uri="{FF2B5EF4-FFF2-40B4-BE49-F238E27FC236}">
                <a16:creationId xmlns:a16="http://schemas.microsoft.com/office/drawing/2014/main" id="{955BD4A5-1EA7-4496-5E1A-9FFE0DDB6E54}"/>
              </a:ext>
            </a:extLst>
          </p:cNvPr>
          <p:cNvSpPr txBox="1"/>
          <p:nvPr/>
        </p:nvSpPr>
        <p:spPr>
          <a:xfrm>
            <a:off x="220811" y="5021671"/>
            <a:ext cx="626552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>
                <a:latin typeface="Grandview Display"/>
              </a:rPr>
              <a:t>Particles</a:t>
            </a:r>
            <a:r>
              <a:rPr lang="fr-FR" sz="1600" dirty="0">
                <a:latin typeface="Grandview Display"/>
              </a:rPr>
              <a:t> interactions in </a:t>
            </a:r>
            <a:r>
              <a:rPr lang="fr-FR" sz="1600" dirty="0" err="1">
                <a:latin typeface="Grandview Display"/>
              </a:rPr>
              <a:t>shear</a:t>
            </a:r>
            <a:r>
              <a:rPr lang="fr-FR" sz="1600" dirty="0">
                <a:latin typeface="Grandview Display"/>
              </a:rPr>
              <a:t> stress flow (</a:t>
            </a:r>
            <a:r>
              <a:rPr lang="fr-FR" sz="1600" dirty="0" err="1">
                <a:latin typeface="Grandview Display"/>
              </a:rPr>
              <a:t>Guazzelli</a:t>
            </a:r>
            <a:r>
              <a:rPr lang="fr-FR" sz="1600" dirty="0">
                <a:latin typeface="Grandview Display"/>
              </a:rPr>
              <a:t> and Pouliquen, 2025)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C7E57D-8509-DC6C-47D0-D66E2CCE185E}"/>
              </a:ext>
            </a:extLst>
          </p:cNvPr>
          <p:cNvSpPr txBox="1"/>
          <p:nvPr/>
        </p:nvSpPr>
        <p:spPr>
          <a:xfrm>
            <a:off x="6418370" y="2155449"/>
            <a:ext cx="5104088" cy="233910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/>
              <a:buChar char="•"/>
            </a:pPr>
            <a:r>
              <a:rPr lang="fr-FR" dirty="0" err="1">
                <a:latin typeface="Grandview Display"/>
              </a:rPr>
              <a:t>Particle</a:t>
            </a:r>
            <a:r>
              <a:rPr lang="fr-FR" dirty="0">
                <a:latin typeface="Grandview Display"/>
              </a:rPr>
              <a:t> pressure : normal stress </a:t>
            </a:r>
            <a:r>
              <a:rPr lang="fr-FR" dirty="0" err="1">
                <a:latin typeface="Grandview Display"/>
              </a:rPr>
              <a:t>applied</a:t>
            </a:r>
            <a:r>
              <a:rPr lang="fr-FR" dirty="0">
                <a:latin typeface="Grandview Display"/>
              </a:rPr>
              <a:t> on the </a:t>
            </a:r>
            <a:r>
              <a:rPr lang="fr-FR" dirty="0" err="1">
                <a:latin typeface="Grandview Display"/>
              </a:rPr>
              <a:t>wall</a:t>
            </a:r>
            <a:r>
              <a:rPr lang="fr-FR" dirty="0">
                <a:latin typeface="Grandview Display"/>
              </a:rPr>
              <a:t> by </a:t>
            </a:r>
            <a:r>
              <a:rPr lang="fr-FR" dirty="0" err="1">
                <a:latin typeface="Grandview Display"/>
              </a:rPr>
              <a:t>particles</a:t>
            </a:r>
            <a:endParaRPr lang="fr-FR" dirty="0"/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/>
              <a:buChar char="•"/>
            </a:pPr>
            <a:r>
              <a:rPr lang="fr-FR" dirty="0">
                <a:latin typeface="Grandview Display"/>
              </a:rPr>
              <a:t>Suspension </a:t>
            </a:r>
            <a:r>
              <a:rPr lang="fr-FR" dirty="0" err="1">
                <a:latin typeface="Grandview Display"/>
              </a:rPr>
              <a:t>is</a:t>
            </a:r>
            <a:r>
              <a:rPr lang="fr-FR" dirty="0">
                <a:latin typeface="Grandview Display"/>
              </a:rPr>
              <a:t> incompressible </a:t>
            </a:r>
            <a:r>
              <a:rPr lang="fr-FR" dirty="0" err="1">
                <a:latin typeface="Grandview Display"/>
              </a:rPr>
              <a:t>so</a:t>
            </a:r>
            <a:r>
              <a:rPr lang="fr-FR" dirty="0">
                <a:latin typeface="Grandview Display"/>
              </a:rPr>
              <a:t> the </a:t>
            </a:r>
            <a:r>
              <a:rPr lang="fr-FR" dirty="0" err="1">
                <a:latin typeface="Grandview Display"/>
              </a:rPr>
              <a:t>particle</a:t>
            </a:r>
            <a:r>
              <a:rPr lang="fr-FR" dirty="0">
                <a:latin typeface="Grandview Display"/>
              </a:rPr>
              <a:t> pressure </a:t>
            </a:r>
            <a:r>
              <a:rPr lang="fr-FR" dirty="0" err="1">
                <a:latin typeface="Grandview Display"/>
              </a:rPr>
              <a:t>is</a:t>
            </a:r>
            <a:r>
              <a:rPr lang="fr-FR" dirty="0">
                <a:latin typeface="Grandview Display"/>
              </a:rPr>
              <a:t> </a:t>
            </a:r>
            <a:r>
              <a:rPr lang="fr-FR" dirty="0" err="1">
                <a:latin typeface="Grandview Display"/>
              </a:rPr>
              <a:t>balanced</a:t>
            </a:r>
            <a:r>
              <a:rPr lang="fr-FR" dirty="0">
                <a:latin typeface="Grandview Display"/>
              </a:rPr>
              <a:t> by </a:t>
            </a:r>
            <a:r>
              <a:rPr lang="fr-FR" dirty="0" err="1">
                <a:latin typeface="Grandview Display"/>
              </a:rPr>
              <a:t>fluid</a:t>
            </a:r>
            <a:r>
              <a:rPr lang="fr-FR" dirty="0">
                <a:latin typeface="Grandview Display"/>
              </a:rPr>
              <a:t> pressure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fr-FR">
              <a:latin typeface="Grandview Display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EFE38FA-7F07-4C7B-51FA-6A54BC2F5082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465436B-4B41-FC4E-5A80-38C9A4C1C200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33DC998-BCE8-31DF-EDD5-38860089A79C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D517AA4-2E5C-4288-A621-98B80FF9DD0A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39D6A54-3775-2819-97E1-B1E548880D55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A605D1E6-F952-15EA-9F94-0F0531E591A7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5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522F1DF-F2B8-4AD0-CB34-B94C3DDC6763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F9208DFF-5156-481F-B6CE-7E1D67E25B76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9FB0FFC1-022D-C9CA-1405-DB541B1FD3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3317" y="4507608"/>
            <a:ext cx="3907337" cy="3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2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DB46-D20B-FB5F-3D74-7124600A8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110C9C8-D96A-3611-C1A6-5EB0B7C73774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 err="1">
                <a:latin typeface="Grandview Display"/>
              </a:rPr>
              <a:t>Particle</a:t>
            </a:r>
            <a:r>
              <a:rPr lang="fr-FR" sz="3600" dirty="0">
                <a:latin typeface="Grandview Display"/>
              </a:rPr>
              <a:t> pressure &amp; </a:t>
            </a:r>
            <a:r>
              <a:rPr lang="fr-FR" sz="3600" dirty="0" err="1">
                <a:latin typeface="Grandview Display"/>
              </a:rPr>
              <a:t>viscosity</a:t>
            </a:r>
          </a:p>
        </p:txBody>
      </p:sp>
      <p:pic>
        <p:nvPicPr>
          <p:cNvPr id="35" name="Image 3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E33D22DC-4BFC-ACCB-0217-AD4281257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37" name="Image 36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25E5B4C2-D070-80A6-D11B-1BB982422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39" name="Image 38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7048B364-380E-A7A1-1DE3-766B6E2D1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8ACB336-723E-F772-5042-5DB12BA4CE44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5779613-B070-FC8B-F539-72838D19739B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EC76902-F8C7-3568-0869-D6F5F3C6A6EC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DF0BFB5-71E6-D860-7623-E73A1A84CCB9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B0A7C6B-7BAC-6A2A-D09A-D113EF3F7B25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7BDF5E9B-11A2-09F6-B25A-D58E391C7071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0530428A-D4B6-1492-F563-6729D58964A4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6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C423E0B-DD04-5C29-EA6E-BC7B0B5B8AF5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ECBAAEEA-3A46-7CF0-2B69-C7004C6FED39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3E2C8AD-C526-E7CF-D30F-D273FF0EC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7988"/>
              </p:ext>
            </p:extLst>
          </p:nvPr>
        </p:nvGraphicFramePr>
        <p:xfrm>
          <a:off x="197415" y="2085714"/>
          <a:ext cx="11848532" cy="275090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51972">
                  <a:extLst>
                    <a:ext uri="{9D8B030D-6E8A-4147-A177-3AD203B41FA5}">
                      <a16:colId xmlns:a16="http://schemas.microsoft.com/office/drawing/2014/main" val="529463015"/>
                    </a:ext>
                  </a:extLst>
                </a:gridCol>
                <a:gridCol w="3164732">
                  <a:extLst>
                    <a:ext uri="{9D8B030D-6E8A-4147-A177-3AD203B41FA5}">
                      <a16:colId xmlns:a16="http://schemas.microsoft.com/office/drawing/2014/main" val="1808909252"/>
                    </a:ext>
                  </a:extLst>
                </a:gridCol>
                <a:gridCol w="6731828">
                  <a:extLst>
                    <a:ext uri="{9D8B030D-6E8A-4147-A177-3AD203B41FA5}">
                      <a16:colId xmlns:a16="http://schemas.microsoft.com/office/drawing/2014/main" val="1720434820"/>
                    </a:ext>
                  </a:extLst>
                </a:gridCol>
              </a:tblGrid>
              <a:tr h="66805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04578"/>
                  </a:ext>
                </a:extLst>
              </a:tr>
              <a:tr h="104142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600291"/>
                  </a:ext>
                </a:extLst>
              </a:tr>
              <a:tr h="104142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011659"/>
                  </a:ext>
                </a:extLst>
              </a:tr>
            </a:tbl>
          </a:graphicData>
        </a:graphic>
      </p:graphicFrame>
      <p:pic>
        <p:nvPicPr>
          <p:cNvPr id="5" name="Graphique 4">
            <a:extLst>
              <a:ext uri="{FF2B5EF4-FFF2-40B4-BE49-F238E27FC236}">
                <a16:creationId xmlns:a16="http://schemas.microsoft.com/office/drawing/2014/main" id="{E345959E-A9D6-5B25-3E46-BCB76393B2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3462" y="3151037"/>
            <a:ext cx="2190750" cy="287092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70C4CA3-88A9-B336-FEAE-45073C606A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5420" y="3971828"/>
            <a:ext cx="2726833" cy="64448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A2A39023-3684-1A7A-DE65-4E29D89A0D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5253" y="2958563"/>
            <a:ext cx="3351056" cy="683788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630C682E-F26E-1D52-B5C3-066B680CA3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8578" y="3945944"/>
            <a:ext cx="6404288" cy="683788"/>
          </a:xfrm>
          <a:prstGeom prst="rect">
            <a:avLst/>
          </a:prstGeom>
        </p:spPr>
      </p:pic>
      <p:sp>
        <p:nvSpPr>
          <p:cNvPr id="14" name="ZoneTexte 8">
            <a:extLst>
              <a:ext uri="{FF2B5EF4-FFF2-40B4-BE49-F238E27FC236}">
                <a16:creationId xmlns:a16="http://schemas.microsoft.com/office/drawing/2014/main" id="{37D7A8B0-41E5-E32C-F9B2-D699DE27C360}"/>
              </a:ext>
            </a:extLst>
          </p:cNvPr>
          <p:cNvSpPr txBox="1"/>
          <p:nvPr/>
        </p:nvSpPr>
        <p:spPr>
          <a:xfrm>
            <a:off x="2672469" y="2165456"/>
            <a:ext cx="1946189" cy="46429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2400"/>
              </a:spcAft>
            </a:pPr>
            <a:r>
              <a:rPr lang="en-US" b="1">
                <a:solidFill>
                  <a:srgbClr val="C00000"/>
                </a:solidFill>
                <a:latin typeface="Grandview Display"/>
              </a:rPr>
              <a:t>Particle pressure</a:t>
            </a:r>
            <a:endParaRPr lang="fr-FR" b="1">
              <a:solidFill>
                <a:srgbClr val="C00000"/>
              </a:solidFill>
            </a:endParaRPr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7C5B4F5E-A9F0-AE8E-99BF-729BEE5E7C40}"/>
              </a:ext>
            </a:extLst>
          </p:cNvPr>
          <p:cNvSpPr txBox="1"/>
          <p:nvPr/>
        </p:nvSpPr>
        <p:spPr>
          <a:xfrm>
            <a:off x="7387224" y="2165456"/>
            <a:ext cx="2622330" cy="4622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2400"/>
              </a:spcAft>
            </a:pPr>
            <a:r>
              <a:rPr lang="en-US" b="1">
                <a:solidFill>
                  <a:srgbClr val="0070C0"/>
                </a:solidFill>
                <a:latin typeface="Grandview Display"/>
              </a:rPr>
              <a:t>Shear effective viscosity</a:t>
            </a:r>
          </a:p>
        </p:txBody>
      </p:sp>
      <p:sp>
        <p:nvSpPr>
          <p:cNvPr id="17" name="ZoneTexte 8">
            <a:extLst>
              <a:ext uri="{FF2B5EF4-FFF2-40B4-BE49-F238E27FC236}">
                <a16:creationId xmlns:a16="http://schemas.microsoft.com/office/drawing/2014/main" id="{7D5FC9FC-8B9F-6CF0-11D1-A4A7ADECA0A1}"/>
              </a:ext>
            </a:extLst>
          </p:cNvPr>
          <p:cNvSpPr txBox="1"/>
          <p:nvPr/>
        </p:nvSpPr>
        <p:spPr>
          <a:xfrm>
            <a:off x="198579" y="2823072"/>
            <a:ext cx="1946189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C00000"/>
                </a:solidFill>
                <a:latin typeface="Grandview Display"/>
              </a:rPr>
              <a:t>Gidaspow and </a:t>
            </a:r>
            <a:r>
              <a:rPr lang="en-US" b="1" dirty="0" err="1">
                <a:solidFill>
                  <a:srgbClr val="C00000"/>
                </a:solidFill>
                <a:latin typeface="Grandview Display"/>
              </a:rPr>
              <a:t>Ettehadieh</a:t>
            </a:r>
            <a:r>
              <a:rPr lang="en-US" b="1" dirty="0">
                <a:latin typeface="Grandview Display"/>
              </a:rPr>
              <a:t> / </a:t>
            </a:r>
            <a:r>
              <a:rPr lang="en-US" b="1" dirty="0">
                <a:solidFill>
                  <a:srgbClr val="0070C0"/>
                </a:solidFill>
                <a:latin typeface="Grandview Display"/>
              </a:rPr>
              <a:t>Krieger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8" name="ZoneTexte 8">
            <a:extLst>
              <a:ext uri="{FF2B5EF4-FFF2-40B4-BE49-F238E27FC236}">
                <a16:creationId xmlns:a16="http://schemas.microsoft.com/office/drawing/2014/main" id="{2A239589-D8C1-3838-EFD8-48A8C6CE101C}"/>
              </a:ext>
            </a:extLst>
          </p:cNvPr>
          <p:cNvSpPr txBox="1"/>
          <p:nvPr/>
        </p:nvSpPr>
        <p:spPr>
          <a:xfrm>
            <a:off x="198578" y="3992168"/>
            <a:ext cx="1946189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b="1">
                <a:solidFill>
                  <a:srgbClr val="C00000"/>
                </a:solidFill>
                <a:latin typeface="Grandview Display"/>
              </a:rPr>
              <a:t>Boyer et al.</a:t>
            </a:r>
            <a:r>
              <a:rPr lang="en-US" b="1" dirty="0">
                <a:latin typeface="Grandview Display"/>
              </a:rPr>
              <a:t> / </a:t>
            </a:r>
            <a:r>
              <a:rPr lang="en-US" b="1">
                <a:solidFill>
                  <a:srgbClr val="0070C0"/>
                </a:solidFill>
                <a:latin typeface="Grandview Display"/>
              </a:rPr>
              <a:t>Boyer et al. 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4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741B5-C140-8B8E-D35D-60BD5B297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52C3377-E9E7-B75D-07C5-FDB8D18AD2FE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Compression in a single pore</a:t>
            </a:r>
            <a:endParaRPr lang="fr-FR"/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CEE0A859-FEE0-48F8-D74B-131BB9CFAF2F}"/>
              </a:ext>
            </a:extLst>
          </p:cNvPr>
          <p:cNvSpPr txBox="1"/>
          <p:nvPr/>
        </p:nvSpPr>
        <p:spPr>
          <a:xfrm>
            <a:off x="6554567" y="1597675"/>
            <a:ext cx="4871839" cy="303685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 b="1" dirty="0">
                <a:latin typeface="Grandview Display"/>
              </a:rPr>
              <a:t>Gidaspow and </a:t>
            </a:r>
            <a:r>
              <a:rPr lang="en-US" b="1" dirty="0" err="1">
                <a:latin typeface="Grandview Display"/>
              </a:rPr>
              <a:t>Ettehadieh</a:t>
            </a:r>
            <a:r>
              <a:rPr lang="en-US" b="1" dirty="0">
                <a:latin typeface="Grandview Display"/>
              </a:rPr>
              <a:t> </a:t>
            </a:r>
            <a:r>
              <a:rPr lang="en-US" dirty="0">
                <a:latin typeface="Grandview Display"/>
              </a:rPr>
              <a:t>solid pressure</a:t>
            </a:r>
            <a:endParaRPr lang="fr-FR" dirty="0"/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 b="1">
                <a:latin typeface="Grandview Display"/>
              </a:rPr>
              <a:t>Nondeformable</a:t>
            </a:r>
            <a:r>
              <a:rPr lang="en-US" b="1" dirty="0">
                <a:latin typeface="Grandview Display"/>
              </a:rPr>
              <a:t> </a:t>
            </a:r>
            <a:r>
              <a:rPr lang="en-US" dirty="0">
                <a:latin typeface="Grandview Display"/>
              </a:rPr>
              <a:t>particles</a:t>
            </a:r>
            <a:endParaRPr lang="en-US"/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  <a:ea typeface="+mn-lt"/>
                <a:cs typeface="+mn-lt"/>
              </a:rPr>
              <a:t>Solid phase cannot go out: it will </a:t>
            </a:r>
            <a:r>
              <a:rPr lang="en-US" b="1">
                <a:latin typeface="Grandview Display"/>
                <a:ea typeface="+mn-lt"/>
                <a:cs typeface="+mn-lt"/>
              </a:rPr>
              <a:t>compress</a:t>
            </a:r>
          </a:p>
          <a:p>
            <a:pPr marL="285750" indent="-285750" algn="just">
              <a:lnSpc>
                <a:spcPct val="150000"/>
              </a:lnSpc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Comparison with </a:t>
            </a:r>
            <a:r>
              <a:rPr lang="en-US" b="1">
                <a:latin typeface="Grandview Display"/>
              </a:rPr>
              <a:t>analytical solution</a:t>
            </a:r>
            <a:r>
              <a:rPr lang="en-US">
                <a:latin typeface="Grandview Display"/>
              </a:rPr>
              <a:t> (Hewitt et al., 2016)</a:t>
            </a:r>
            <a:endParaRPr lang="en-US" b="1">
              <a:latin typeface="Grandview Display"/>
            </a:endParaRPr>
          </a:p>
        </p:txBody>
      </p:sp>
      <p:grpSp>
        <p:nvGrpSpPr>
          <p:cNvPr id="183" name="Groupe 182">
            <a:extLst>
              <a:ext uri="{FF2B5EF4-FFF2-40B4-BE49-F238E27FC236}">
                <a16:creationId xmlns:a16="http://schemas.microsoft.com/office/drawing/2014/main" id="{F68A0884-5224-1424-E036-A9B68FB40AE9}"/>
              </a:ext>
            </a:extLst>
          </p:cNvPr>
          <p:cNvGrpSpPr/>
          <p:nvPr/>
        </p:nvGrpSpPr>
        <p:grpSpPr>
          <a:xfrm>
            <a:off x="3437652" y="1427921"/>
            <a:ext cx="1941011" cy="3774949"/>
            <a:chOff x="2645573" y="1257474"/>
            <a:chExt cx="2422274" cy="4667291"/>
          </a:xfrm>
        </p:grpSpPr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CE559218-E4B2-32C5-0434-F5C92F7BC77F}"/>
                </a:ext>
              </a:extLst>
            </p:cNvPr>
            <p:cNvSpPr/>
            <p:nvPr/>
          </p:nvSpPr>
          <p:spPr>
            <a:xfrm>
              <a:off x="2652087" y="1257474"/>
              <a:ext cx="2400300" cy="4571999"/>
            </a:xfrm>
            <a:prstGeom prst="cub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141" name="Connecteur droit avec flèche 140">
              <a:extLst>
                <a:ext uri="{FF2B5EF4-FFF2-40B4-BE49-F238E27FC236}">
                  <a16:creationId xmlns:a16="http://schemas.microsoft.com/office/drawing/2014/main" id="{53B2E21D-2948-B45A-C389-3A33B103A440}"/>
                </a:ext>
              </a:extLst>
            </p:cNvPr>
            <p:cNvCxnSpPr>
              <a:cxnSpLocks/>
            </p:cNvCxnSpPr>
            <p:nvPr/>
          </p:nvCxnSpPr>
          <p:spPr>
            <a:xfrm>
              <a:off x="2660782" y="1886165"/>
              <a:ext cx="12298" cy="4038600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Connecteur droit avec flèche 141">
              <a:extLst>
                <a:ext uri="{FF2B5EF4-FFF2-40B4-BE49-F238E27FC236}">
                  <a16:creationId xmlns:a16="http://schemas.microsoft.com/office/drawing/2014/main" id="{1999E5BE-ED4A-FA9A-FC43-8917A43B5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9043" y="1258333"/>
              <a:ext cx="10128" cy="4038600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Connecteur droit avec flèche 142">
              <a:extLst>
                <a:ext uri="{FF2B5EF4-FFF2-40B4-BE49-F238E27FC236}">
                  <a16:creationId xmlns:a16="http://schemas.microsoft.com/office/drawing/2014/main" id="{A118CB6C-A029-BA69-55B4-F332AA15C750}"/>
                </a:ext>
              </a:extLst>
            </p:cNvPr>
            <p:cNvCxnSpPr>
              <a:cxnSpLocks/>
            </p:cNvCxnSpPr>
            <p:nvPr/>
          </p:nvCxnSpPr>
          <p:spPr>
            <a:xfrm>
              <a:off x="2645573" y="5922224"/>
              <a:ext cx="1743972" cy="225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>
              <a:extLst>
                <a:ext uri="{FF2B5EF4-FFF2-40B4-BE49-F238E27FC236}">
                  <a16:creationId xmlns:a16="http://schemas.microsoft.com/office/drawing/2014/main" id="{935A0B33-D1DE-098D-01D2-17F1F6694337}"/>
                </a:ext>
              </a:extLst>
            </p:cNvPr>
            <p:cNvCxnSpPr>
              <a:cxnSpLocks/>
            </p:cNvCxnSpPr>
            <p:nvPr/>
          </p:nvCxnSpPr>
          <p:spPr>
            <a:xfrm>
              <a:off x="2697603" y="1863785"/>
              <a:ext cx="1743972" cy="225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>
              <a:extLst>
                <a:ext uri="{FF2B5EF4-FFF2-40B4-BE49-F238E27FC236}">
                  <a16:creationId xmlns:a16="http://schemas.microsoft.com/office/drawing/2014/main" id="{92FECB6A-0B2F-C954-0843-14000639A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5702" y="5308879"/>
              <a:ext cx="557938" cy="568495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>
              <a:extLst>
                <a:ext uri="{FF2B5EF4-FFF2-40B4-BE49-F238E27FC236}">
                  <a16:creationId xmlns:a16="http://schemas.microsoft.com/office/drawing/2014/main" id="{F8A79179-3F3F-493D-B9D6-A2CA85198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1120" y="1295284"/>
              <a:ext cx="557938" cy="568495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>
              <a:extLst>
                <a:ext uri="{FF2B5EF4-FFF2-40B4-BE49-F238E27FC236}">
                  <a16:creationId xmlns:a16="http://schemas.microsoft.com/office/drawing/2014/main" id="{3B7C14FB-FD9A-9F38-98AB-389064C7C8B7}"/>
                </a:ext>
              </a:extLst>
            </p:cNvPr>
            <p:cNvCxnSpPr>
              <a:cxnSpLocks/>
            </p:cNvCxnSpPr>
            <p:nvPr/>
          </p:nvCxnSpPr>
          <p:spPr>
            <a:xfrm>
              <a:off x="3242777" y="1258419"/>
              <a:ext cx="1825070" cy="225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>
              <a:extLst>
                <a:ext uri="{FF2B5EF4-FFF2-40B4-BE49-F238E27FC236}">
                  <a16:creationId xmlns:a16="http://schemas.microsoft.com/office/drawing/2014/main" id="{645D94FE-E22F-847B-5038-CE4663645C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5772" y="1272904"/>
              <a:ext cx="557938" cy="568495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Connecteur droit avec flèche 148">
              <a:extLst>
                <a:ext uri="{FF2B5EF4-FFF2-40B4-BE49-F238E27FC236}">
                  <a16:creationId xmlns:a16="http://schemas.microsoft.com/office/drawing/2014/main" id="{3FCEF574-9975-C6BC-2DBB-CBCB2034A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0680" y="1258375"/>
              <a:ext cx="10127" cy="2288762"/>
            </a:xfrm>
            <a:prstGeom prst="straightConnector1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Cube 149">
              <a:extLst>
                <a:ext uri="{FF2B5EF4-FFF2-40B4-BE49-F238E27FC236}">
                  <a16:creationId xmlns:a16="http://schemas.microsoft.com/office/drawing/2014/main" id="{84D23198-8C94-4FFD-9ED8-2BAE3AE713B1}"/>
                </a:ext>
              </a:extLst>
            </p:cNvPr>
            <p:cNvSpPr/>
            <p:nvPr/>
          </p:nvSpPr>
          <p:spPr>
            <a:xfrm>
              <a:off x="2649445" y="3531686"/>
              <a:ext cx="2408257" cy="2385886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151" name="Connecteur droit avec flèche 150">
              <a:extLst>
                <a:ext uri="{FF2B5EF4-FFF2-40B4-BE49-F238E27FC236}">
                  <a16:creationId xmlns:a16="http://schemas.microsoft.com/office/drawing/2014/main" id="{A72504CE-FAD6-F244-886D-F13F6B57B0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6023" y="1886123"/>
              <a:ext cx="10128" cy="4038600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D42ED632-5394-4B4F-FB67-4FCAEC790159}"/>
                </a:ext>
              </a:extLst>
            </p:cNvPr>
            <p:cNvSpPr/>
            <p:nvPr/>
          </p:nvSpPr>
          <p:spPr>
            <a:xfrm>
              <a:off x="2677386" y="4736759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FD0F852F-4A1E-5357-BD8C-195A44D6BC2E}"/>
                </a:ext>
              </a:extLst>
            </p:cNvPr>
            <p:cNvSpPr/>
            <p:nvPr/>
          </p:nvSpPr>
          <p:spPr>
            <a:xfrm>
              <a:off x="3844836" y="4736632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8962FEA4-051C-29EC-1EF6-D1C7834E74DD}"/>
                </a:ext>
              </a:extLst>
            </p:cNvPr>
            <p:cNvSpPr/>
            <p:nvPr/>
          </p:nvSpPr>
          <p:spPr>
            <a:xfrm>
              <a:off x="3270791" y="4736674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4AF8C833-C7EC-8969-19D5-40B1EAE6B5E0}"/>
                </a:ext>
              </a:extLst>
            </p:cNvPr>
            <p:cNvSpPr/>
            <p:nvPr/>
          </p:nvSpPr>
          <p:spPr>
            <a:xfrm>
              <a:off x="2685814" y="5319787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DC59F5A3-36E1-3C36-6ABA-1BDD8F681A35}"/>
                </a:ext>
              </a:extLst>
            </p:cNvPr>
            <p:cNvSpPr/>
            <p:nvPr/>
          </p:nvSpPr>
          <p:spPr>
            <a:xfrm>
              <a:off x="3853668" y="5319660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18574CA2-436B-7CF5-3F54-18356B0373B5}"/>
                </a:ext>
              </a:extLst>
            </p:cNvPr>
            <p:cNvSpPr/>
            <p:nvPr/>
          </p:nvSpPr>
          <p:spPr>
            <a:xfrm>
              <a:off x="3279424" y="5319703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2482B6B3-E58A-C3AE-14E4-8D952D3EB536}"/>
                </a:ext>
              </a:extLst>
            </p:cNvPr>
            <p:cNvSpPr/>
            <p:nvPr/>
          </p:nvSpPr>
          <p:spPr>
            <a:xfrm>
              <a:off x="2694245" y="4176279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7EF8B22-36A1-D169-35F2-74BBAA05654E}"/>
                </a:ext>
              </a:extLst>
            </p:cNvPr>
            <p:cNvSpPr/>
            <p:nvPr/>
          </p:nvSpPr>
          <p:spPr>
            <a:xfrm>
              <a:off x="3862503" y="4176152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B30D4992-D0DC-1FC3-1427-8EBE0632B9E9}"/>
                </a:ext>
              </a:extLst>
            </p:cNvPr>
            <p:cNvSpPr/>
            <p:nvPr/>
          </p:nvSpPr>
          <p:spPr>
            <a:xfrm>
              <a:off x="3288060" y="4176195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grpSp>
        <p:nvGrpSpPr>
          <p:cNvPr id="182" name="Groupe 181">
            <a:extLst>
              <a:ext uri="{FF2B5EF4-FFF2-40B4-BE49-F238E27FC236}">
                <a16:creationId xmlns:a16="http://schemas.microsoft.com/office/drawing/2014/main" id="{135138FD-B020-DE53-7077-2DED3E894923}"/>
              </a:ext>
            </a:extLst>
          </p:cNvPr>
          <p:cNvGrpSpPr/>
          <p:nvPr/>
        </p:nvGrpSpPr>
        <p:grpSpPr>
          <a:xfrm>
            <a:off x="565593" y="1431010"/>
            <a:ext cx="3022365" cy="4383854"/>
            <a:chOff x="-35986" y="1471116"/>
            <a:chExt cx="3774338" cy="5412145"/>
          </a:xfrm>
        </p:grpSpPr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BB7BBD38-C17A-99AF-2B4A-534E6B4E3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0970" y="1473679"/>
              <a:ext cx="10128" cy="4038600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necteur droit avec flèche 114">
              <a:extLst>
                <a:ext uri="{FF2B5EF4-FFF2-40B4-BE49-F238E27FC236}">
                  <a16:creationId xmlns:a16="http://schemas.microsoft.com/office/drawing/2014/main" id="{2B8AE2B1-39A6-C600-4AAF-8FA658A33709}"/>
                </a:ext>
              </a:extLst>
            </p:cNvPr>
            <p:cNvCxnSpPr>
              <a:cxnSpLocks/>
            </p:cNvCxnSpPr>
            <p:nvPr/>
          </p:nvCxnSpPr>
          <p:spPr>
            <a:xfrm>
              <a:off x="27409" y="6090076"/>
              <a:ext cx="1743972" cy="225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47DDD400-D433-6B48-A32A-AF044D615DDE}"/>
                </a:ext>
              </a:extLst>
            </p:cNvPr>
            <p:cNvSpPr/>
            <p:nvPr/>
          </p:nvSpPr>
          <p:spPr>
            <a:xfrm>
              <a:off x="-35986" y="1472820"/>
              <a:ext cx="2400300" cy="4571999"/>
            </a:xfrm>
            <a:prstGeom prst="cub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4E161291-A66F-0350-B328-4E6E4063BBDC}"/>
                </a:ext>
              </a:extLst>
            </p:cNvPr>
            <p:cNvSpPr/>
            <p:nvPr/>
          </p:nvSpPr>
          <p:spPr>
            <a:xfrm>
              <a:off x="-28783" y="2639322"/>
              <a:ext cx="2400300" cy="3450307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CAABCB24-7A7D-2F57-93CC-01F840F9303C}"/>
                </a:ext>
              </a:extLst>
            </p:cNvPr>
            <p:cNvCxnSpPr/>
            <p:nvPr/>
          </p:nvCxnSpPr>
          <p:spPr>
            <a:xfrm flipH="1">
              <a:off x="1770366" y="2079046"/>
              <a:ext cx="10128" cy="4038600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4AB5C71F-36E9-FEFC-C8E7-75588235C50B}"/>
                </a:ext>
              </a:extLst>
            </p:cNvPr>
            <p:cNvCxnSpPr>
              <a:cxnSpLocks/>
            </p:cNvCxnSpPr>
            <p:nvPr/>
          </p:nvCxnSpPr>
          <p:spPr>
            <a:xfrm>
              <a:off x="-27291" y="2101511"/>
              <a:ext cx="12298" cy="3986643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Connecteur droit avec flèche 120">
              <a:extLst>
                <a:ext uri="{FF2B5EF4-FFF2-40B4-BE49-F238E27FC236}">
                  <a16:creationId xmlns:a16="http://schemas.microsoft.com/office/drawing/2014/main" id="{C4C16567-9C04-4B15-2DCE-73D1DFF367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7629" y="5501801"/>
              <a:ext cx="557938" cy="568495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3B56FACE-8D7B-163B-5762-40AD1FAB4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462" y="1488207"/>
              <a:ext cx="557938" cy="568495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Connecteur droit avec flèche 122">
              <a:extLst>
                <a:ext uri="{FF2B5EF4-FFF2-40B4-BE49-F238E27FC236}">
                  <a16:creationId xmlns:a16="http://schemas.microsoft.com/office/drawing/2014/main" id="{4C9314EE-FF61-0BC8-C6B6-D16EF2D35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2301" y="1488250"/>
              <a:ext cx="557938" cy="568495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Connecteur droit avec flèche 123">
              <a:extLst>
                <a:ext uri="{FF2B5EF4-FFF2-40B4-BE49-F238E27FC236}">
                  <a16:creationId xmlns:a16="http://schemas.microsoft.com/office/drawing/2014/main" id="{60E226AA-9ECE-E498-B0F8-975F2E6548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607" y="1496144"/>
              <a:ext cx="10127" cy="1189926"/>
            </a:xfrm>
            <a:prstGeom prst="straightConnector1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45B7A496-C742-D668-A06D-B4A76017905C}"/>
                </a:ext>
              </a:extLst>
            </p:cNvPr>
            <p:cNvSpPr/>
            <p:nvPr/>
          </p:nvSpPr>
          <p:spPr>
            <a:xfrm>
              <a:off x="67200" y="3292666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5CE336F8-6318-125F-59EB-BE07604A095C}"/>
                </a:ext>
              </a:extLst>
            </p:cNvPr>
            <p:cNvSpPr/>
            <p:nvPr/>
          </p:nvSpPr>
          <p:spPr>
            <a:xfrm>
              <a:off x="589468" y="3651469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64662E3F-CFD4-F94B-EE01-AF28F140B269}"/>
                </a:ext>
              </a:extLst>
            </p:cNvPr>
            <p:cNvSpPr/>
            <p:nvPr/>
          </p:nvSpPr>
          <p:spPr>
            <a:xfrm>
              <a:off x="1134392" y="3292753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ED446F5B-4171-8888-848D-8DB4C913F952}"/>
                </a:ext>
              </a:extLst>
            </p:cNvPr>
            <p:cNvSpPr/>
            <p:nvPr/>
          </p:nvSpPr>
          <p:spPr>
            <a:xfrm>
              <a:off x="1096286" y="4279387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75B43B99-8B12-34D4-757A-B5379AFAFEFE}"/>
                </a:ext>
              </a:extLst>
            </p:cNvPr>
            <p:cNvSpPr/>
            <p:nvPr/>
          </p:nvSpPr>
          <p:spPr>
            <a:xfrm>
              <a:off x="49834" y="4839994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AA09D659-1424-40D4-D465-5679212D8E3C}"/>
                </a:ext>
              </a:extLst>
            </p:cNvPr>
            <p:cNvSpPr/>
            <p:nvPr/>
          </p:nvSpPr>
          <p:spPr>
            <a:xfrm>
              <a:off x="78900" y="5490290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B55820C3-49E7-AD7B-34A9-3CC9F76D02EB}"/>
                </a:ext>
              </a:extLst>
            </p:cNvPr>
            <p:cNvSpPr/>
            <p:nvPr/>
          </p:nvSpPr>
          <p:spPr>
            <a:xfrm>
              <a:off x="735613" y="4974614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2" name="Flèche : bas 131">
              <a:extLst>
                <a:ext uri="{FF2B5EF4-FFF2-40B4-BE49-F238E27FC236}">
                  <a16:creationId xmlns:a16="http://schemas.microsoft.com/office/drawing/2014/main" id="{BFBE437E-CEF5-197C-7A69-C5DCED688D89}"/>
                </a:ext>
              </a:extLst>
            </p:cNvPr>
            <p:cNvSpPr/>
            <p:nvPr/>
          </p:nvSpPr>
          <p:spPr>
            <a:xfrm>
              <a:off x="885939" y="1973603"/>
              <a:ext cx="544385" cy="1007112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5075A631-E5C6-BDB7-9713-9D0F7A962516}"/>
                </a:ext>
              </a:extLst>
            </p:cNvPr>
            <p:cNvSpPr/>
            <p:nvPr/>
          </p:nvSpPr>
          <p:spPr>
            <a:xfrm>
              <a:off x="1168467" y="5490375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A52806B9-1E15-B3DC-9A54-AC6A2966B099}"/>
                </a:ext>
              </a:extLst>
            </p:cNvPr>
            <p:cNvSpPr/>
            <p:nvPr/>
          </p:nvSpPr>
          <p:spPr>
            <a:xfrm>
              <a:off x="347909" y="4257048"/>
              <a:ext cx="569886" cy="56988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135" name="Connecteur droit avec flèche 134">
              <a:extLst>
                <a:ext uri="{FF2B5EF4-FFF2-40B4-BE49-F238E27FC236}">
                  <a16:creationId xmlns:a16="http://schemas.microsoft.com/office/drawing/2014/main" id="{9A12FA61-9425-08B6-4917-0831CCC778A1}"/>
                </a:ext>
              </a:extLst>
            </p:cNvPr>
            <p:cNvCxnSpPr>
              <a:cxnSpLocks/>
            </p:cNvCxnSpPr>
            <p:nvPr/>
          </p:nvCxnSpPr>
          <p:spPr>
            <a:xfrm>
              <a:off x="31945" y="2079130"/>
              <a:ext cx="1743972" cy="225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Flèche : bas 135">
              <a:extLst>
                <a:ext uri="{FF2B5EF4-FFF2-40B4-BE49-F238E27FC236}">
                  <a16:creationId xmlns:a16="http://schemas.microsoft.com/office/drawing/2014/main" id="{048567E3-BD70-910B-DA81-91B54EC96F36}"/>
                </a:ext>
              </a:extLst>
            </p:cNvPr>
            <p:cNvSpPr/>
            <p:nvPr/>
          </p:nvSpPr>
          <p:spPr>
            <a:xfrm>
              <a:off x="825610" y="6256353"/>
              <a:ext cx="252846" cy="491135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7" name="TextBox 25">
              <a:extLst>
                <a:ext uri="{FF2B5EF4-FFF2-40B4-BE49-F238E27FC236}">
                  <a16:creationId xmlns:a16="http://schemas.microsoft.com/office/drawing/2014/main" id="{77293CAE-CBB3-577D-BB6B-31058B9B8C8A}"/>
                </a:ext>
              </a:extLst>
            </p:cNvPr>
            <p:cNvSpPr txBox="1"/>
            <p:nvPr/>
          </p:nvSpPr>
          <p:spPr>
            <a:xfrm>
              <a:off x="1385585" y="6233830"/>
              <a:ext cx="2352767" cy="649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4652"/>
                </a:lnSpc>
              </a:pPr>
              <a:r>
                <a:rPr lang="en-US" sz="2800" b="1">
                  <a:solidFill>
                    <a:srgbClr val="383838"/>
                  </a:solidFill>
                  <a:latin typeface="Grandview Display"/>
                  <a:ea typeface="+mn-lt"/>
                  <a:cs typeface="+mn-lt"/>
                </a:rPr>
                <a:t>Water flow</a:t>
              </a:r>
              <a:endParaRPr lang="en-US" sz="2800" b="1">
                <a:solidFill>
                  <a:srgbClr val="383838"/>
                </a:solidFill>
                <a:latin typeface="Grandview Display"/>
                <a:ea typeface="Calibri"/>
                <a:cs typeface="Calibri"/>
              </a:endParaRPr>
            </a:p>
          </p:txBody>
        </p:sp>
        <p:sp>
          <p:nvSpPr>
            <p:cNvPr id="138" name="TextBox 25">
              <a:extLst>
                <a:ext uri="{FF2B5EF4-FFF2-40B4-BE49-F238E27FC236}">
                  <a16:creationId xmlns:a16="http://schemas.microsoft.com/office/drawing/2014/main" id="{84F6857D-8B0A-1353-9C15-AA71B09CC050}"/>
                </a:ext>
              </a:extLst>
            </p:cNvPr>
            <p:cNvSpPr txBox="1"/>
            <p:nvPr/>
          </p:nvSpPr>
          <p:spPr>
            <a:xfrm>
              <a:off x="473700" y="2641588"/>
              <a:ext cx="701641" cy="649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568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3136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7040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6272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840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9408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976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25441" algn="l" defTabSz="1831360" rtl="0" eaLnBrk="1" latinLnBrk="0" hangingPunct="1">
                <a:defRPr sz="3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4652"/>
                </a:lnSpc>
              </a:pPr>
              <a:r>
                <a:rPr lang="en-US" sz="2400" b="1">
                  <a:solidFill>
                    <a:srgbClr val="383838"/>
                  </a:solidFill>
                  <a:latin typeface="Grandview Display"/>
                  <a:ea typeface="+mn-lt"/>
                  <a:cs typeface="+mn-lt"/>
                </a:rPr>
                <a:t>ΔP</a:t>
              </a:r>
              <a:endParaRPr lang="en-US" sz="2400" b="1">
                <a:solidFill>
                  <a:srgbClr val="383838"/>
                </a:solidFill>
                <a:latin typeface="Grandview Display"/>
                <a:ea typeface="Calibri"/>
                <a:cs typeface="Calibri"/>
              </a:endParaRPr>
            </a:p>
          </p:txBody>
        </p:sp>
        <p:cxnSp>
          <p:nvCxnSpPr>
            <p:cNvPr id="139" name="Connecteur droit avec flèche 138">
              <a:extLst>
                <a:ext uri="{FF2B5EF4-FFF2-40B4-BE49-F238E27FC236}">
                  <a16:creationId xmlns:a16="http://schemas.microsoft.com/office/drawing/2014/main" id="{0052B1A2-9BDF-EDE5-34D1-5A4809BD9431}"/>
                </a:ext>
              </a:extLst>
            </p:cNvPr>
            <p:cNvCxnSpPr>
              <a:cxnSpLocks/>
            </p:cNvCxnSpPr>
            <p:nvPr/>
          </p:nvCxnSpPr>
          <p:spPr>
            <a:xfrm>
              <a:off x="554705" y="1471116"/>
              <a:ext cx="1743972" cy="2259"/>
            </a:xfrm>
            <a:prstGeom prst="straightConnector1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Image 1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5DBC555E-C719-55ED-8BE3-611AEF954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18" name="Image 17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1A0EF4CA-A4B6-1506-8079-DCDC67A9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0" name="Image 19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EB6EFA5C-E139-D7D3-7846-ECC2FCD7A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C70E106-4BAE-F3D6-DE52-81B06EB45610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DA7B598-80FC-1928-8304-61BC3B467FD0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B004012-0280-9991-252E-A85F19CB03F5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89B6764-5FF4-B4B6-D249-F1B35BCD7A51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E235EA8-41FE-6151-12F2-2E0B6B7C7661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B6431BC-41D1-4CFD-1599-3AECCD69F574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B013C70C-CA96-7362-D27B-9758413E1EAF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7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3836F10-D372-D992-EDBA-BF4B9E30967E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5D3D36E1-DC57-16B2-3FD2-4122BC6D2D22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E3239559-B9F9-4AF0-FE79-EAB6C7EBB0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6854" y="4985750"/>
            <a:ext cx="4873929" cy="6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7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717A-BBF5-26F4-C26D-F80F58CD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mpression_gidaspow">
            <a:hlinkClick r:id="" action="ppaction://media"/>
            <a:extLst>
              <a:ext uri="{FF2B5EF4-FFF2-40B4-BE49-F238E27FC236}">
                <a16:creationId xmlns:a16="http://schemas.microsoft.com/office/drawing/2014/main" id="{E1B21DF4-1F75-F395-2920-CF31669B3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2587" y="1209675"/>
            <a:ext cx="2841625" cy="49911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6C0A83-86C1-FB8A-9D9D-D0BD2AFFA3C3}"/>
              </a:ext>
            </a:extLst>
          </p:cNvPr>
          <p:cNvSpPr/>
          <p:nvPr/>
        </p:nvSpPr>
        <p:spPr>
          <a:xfrm>
            <a:off x="-37097" y="5971673"/>
            <a:ext cx="2957261" cy="387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03897E-447A-8EB4-66CD-B5101A819882}"/>
              </a:ext>
            </a:extLst>
          </p:cNvPr>
          <p:cNvSpPr/>
          <p:nvPr/>
        </p:nvSpPr>
        <p:spPr>
          <a:xfrm>
            <a:off x="2458453" y="1209173"/>
            <a:ext cx="414086" cy="5159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0674E0-14C3-C116-CDBF-96F72D80CFB5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>
                <a:latin typeface="Grandview Display"/>
              </a:rPr>
              <a:t>Compression in a single pore</a:t>
            </a:r>
            <a:endParaRPr lang="fr-FR"/>
          </a:p>
        </p:txBody>
      </p:sp>
      <p:pic>
        <p:nvPicPr>
          <p:cNvPr id="19" name="Image 18" descr="Une image contenant texte, lign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4AA3D87-0D60-E620-32F5-E2C4B30D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7" t="5975" r="10305" b="3504"/>
          <a:stretch>
            <a:fillRect/>
          </a:stretch>
        </p:blipFill>
        <p:spPr>
          <a:xfrm>
            <a:off x="2622115" y="1504451"/>
            <a:ext cx="4717162" cy="4474332"/>
          </a:xfrm>
          <a:prstGeom prst="rect">
            <a:avLst/>
          </a:prstGeom>
        </p:spPr>
      </p:pic>
      <p:pic>
        <p:nvPicPr>
          <p:cNvPr id="20" name="Image 19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63B6761A-1756-0575-9488-67258A93ED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49" t="4923" r="10299" b="3525"/>
          <a:stretch>
            <a:fillRect/>
          </a:stretch>
        </p:blipFill>
        <p:spPr>
          <a:xfrm>
            <a:off x="7346515" y="1442551"/>
            <a:ext cx="4679810" cy="4525996"/>
          </a:xfrm>
          <a:prstGeom prst="rect">
            <a:avLst/>
          </a:prstGeom>
        </p:spPr>
      </p:pic>
      <p:pic>
        <p:nvPicPr>
          <p:cNvPr id="16" name="Image 15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68B0CDFC-91EA-E7D6-F856-FE1164202F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21" name="Image 20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E522F051-AD5D-97A1-9A15-B25F0ADEC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23" name="Image 22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98FADF1A-16CC-2413-2074-23BCCE74AB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00A42B0-658F-550F-4F74-E9235F01A86D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A2E1BBC-CAA7-22BF-0989-C78EF48B3336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BB87C00-833F-2DC9-8560-189F77F3E305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045439B-902F-EBF4-84EB-EC6D8FCAB7C7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77E68CB-55A5-CAA8-AA8E-7F528E5DE23F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F4163EC2-9481-E6A0-2EA2-4397E270C35E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A6B4244A-FE5B-D4FA-2D89-84A4D0098EC2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8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8EAE89F-0C7E-4FA1-42A4-56A91C5EE3D2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0C824435-7441-81E6-5C16-3CD7D1050EE7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B0D1-7439-9603-646C-2D42F153B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9AFFE3-E74C-215C-B986-5DE78E3A6091}"/>
              </a:ext>
            </a:extLst>
          </p:cNvPr>
          <p:cNvSpPr/>
          <p:nvPr/>
        </p:nvSpPr>
        <p:spPr>
          <a:xfrm>
            <a:off x="9687577" y="4669207"/>
            <a:ext cx="1464631" cy="10707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1FB24B-7A93-137C-4890-1BA7A8011874}"/>
              </a:ext>
            </a:extLst>
          </p:cNvPr>
          <p:cNvSpPr txBox="1"/>
          <p:nvPr/>
        </p:nvSpPr>
        <p:spPr>
          <a:xfrm>
            <a:off x="172028" y="113945"/>
            <a:ext cx="10722428" cy="836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err="1">
                <a:latin typeface="Grandview Display"/>
              </a:rPr>
              <a:t>Clogging</a:t>
            </a:r>
            <a:r>
              <a:rPr lang="fr-FR" sz="3600">
                <a:latin typeface="Grandview Display"/>
              </a:rPr>
              <a:t> in a single pore</a:t>
            </a:r>
            <a:endParaRPr lang="fr-FR"/>
          </a:p>
        </p:txBody>
      </p:sp>
      <p:pic>
        <p:nvPicPr>
          <p:cNvPr id="6" name="Image 5" descr="Une image contenant noir&#10;&#10;Le contenu généré par l’IA peut être incorrect.">
            <a:extLst>
              <a:ext uri="{FF2B5EF4-FFF2-40B4-BE49-F238E27FC236}">
                <a16:creationId xmlns:a16="http://schemas.microsoft.com/office/drawing/2014/main" id="{EBAE047F-22BD-BBAF-B6E2-7995E64C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" t="25002" r="703" b="34938"/>
          <a:stretch>
            <a:fillRect/>
          </a:stretch>
        </p:blipFill>
        <p:spPr>
          <a:xfrm>
            <a:off x="1657822" y="1756121"/>
            <a:ext cx="9587255" cy="224247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19E045B-E330-F8BB-A106-BF8892C70E44}"/>
              </a:ext>
            </a:extLst>
          </p:cNvPr>
          <p:cNvSpPr/>
          <p:nvPr/>
        </p:nvSpPr>
        <p:spPr>
          <a:xfrm>
            <a:off x="2023310" y="2694416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167C34D-E786-C276-DDDD-60260CE490BC}"/>
              </a:ext>
            </a:extLst>
          </p:cNvPr>
          <p:cNvSpPr/>
          <p:nvPr/>
        </p:nvSpPr>
        <p:spPr>
          <a:xfrm>
            <a:off x="2566235" y="234199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DED3C06-34FE-9C9C-EC09-EE0078D3D577}"/>
              </a:ext>
            </a:extLst>
          </p:cNvPr>
          <p:cNvSpPr/>
          <p:nvPr/>
        </p:nvSpPr>
        <p:spPr>
          <a:xfrm>
            <a:off x="1842335" y="322781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167C34D-E786-C276-DDDD-60260CE490BC}"/>
              </a:ext>
            </a:extLst>
          </p:cNvPr>
          <p:cNvSpPr/>
          <p:nvPr/>
        </p:nvSpPr>
        <p:spPr>
          <a:xfrm>
            <a:off x="1842335" y="20943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E48C2F5-DFA2-9696-EC0A-693BA468573A}"/>
              </a:ext>
            </a:extLst>
          </p:cNvPr>
          <p:cNvSpPr/>
          <p:nvPr/>
        </p:nvSpPr>
        <p:spPr>
          <a:xfrm>
            <a:off x="2566235" y="30468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25DDF84-8F8A-3DB8-5F7F-1977A40F11BC}"/>
              </a:ext>
            </a:extLst>
          </p:cNvPr>
          <p:cNvSpPr/>
          <p:nvPr/>
        </p:nvSpPr>
        <p:spPr>
          <a:xfrm>
            <a:off x="1078330" y="2305897"/>
            <a:ext cx="501315" cy="29076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E290D3CF-ED99-1300-9C45-6E93DF747A7C}"/>
              </a:ext>
            </a:extLst>
          </p:cNvPr>
          <p:cNvSpPr/>
          <p:nvPr/>
        </p:nvSpPr>
        <p:spPr>
          <a:xfrm>
            <a:off x="1078330" y="2763097"/>
            <a:ext cx="501315" cy="29076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F54D0DA8-0CCB-4ACA-C91F-E5936B03E4B6}"/>
              </a:ext>
            </a:extLst>
          </p:cNvPr>
          <p:cNvSpPr/>
          <p:nvPr/>
        </p:nvSpPr>
        <p:spPr>
          <a:xfrm>
            <a:off x="1078330" y="3220297"/>
            <a:ext cx="501315" cy="29076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F7ACA69-8800-DC54-FC07-F6EE0FAE9C1B}"/>
              </a:ext>
            </a:extLst>
          </p:cNvPr>
          <p:cNvSpPr/>
          <p:nvPr/>
        </p:nvSpPr>
        <p:spPr>
          <a:xfrm>
            <a:off x="3137735" y="20943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370FF3C-0279-E844-AEB3-E11082D3D37F}"/>
              </a:ext>
            </a:extLst>
          </p:cNvPr>
          <p:cNvSpPr/>
          <p:nvPr/>
        </p:nvSpPr>
        <p:spPr>
          <a:xfrm>
            <a:off x="4033085" y="21800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F3371E1-0917-4A8C-BD34-88851478E453}"/>
              </a:ext>
            </a:extLst>
          </p:cNvPr>
          <p:cNvSpPr/>
          <p:nvPr/>
        </p:nvSpPr>
        <p:spPr>
          <a:xfrm>
            <a:off x="4604585" y="30087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8C734DF-ACD4-BB63-9A56-4D08C3D120CD}"/>
              </a:ext>
            </a:extLst>
          </p:cNvPr>
          <p:cNvSpPr/>
          <p:nvPr/>
        </p:nvSpPr>
        <p:spPr>
          <a:xfrm>
            <a:off x="4785560" y="21800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8FEDAA-6084-56F3-2DAD-319EB22F7669}"/>
              </a:ext>
            </a:extLst>
          </p:cNvPr>
          <p:cNvSpPr/>
          <p:nvPr/>
        </p:nvSpPr>
        <p:spPr>
          <a:xfrm>
            <a:off x="5147510" y="269441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C7F93E2-F1DC-64AC-F4CC-1A46D972361A}"/>
              </a:ext>
            </a:extLst>
          </p:cNvPr>
          <p:cNvSpPr/>
          <p:nvPr/>
        </p:nvSpPr>
        <p:spPr>
          <a:xfrm>
            <a:off x="5414210" y="32373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B932F8C-02E1-7BB8-7B10-9202087B5E80}"/>
              </a:ext>
            </a:extLst>
          </p:cNvPr>
          <p:cNvSpPr/>
          <p:nvPr/>
        </p:nvSpPr>
        <p:spPr>
          <a:xfrm>
            <a:off x="5414210" y="21038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38C9CB3-0570-2F29-A28F-B2758AC4D8F6}"/>
              </a:ext>
            </a:extLst>
          </p:cNvPr>
          <p:cNvSpPr/>
          <p:nvPr/>
        </p:nvSpPr>
        <p:spPr>
          <a:xfrm>
            <a:off x="3318710" y="322781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96C60CB-65CA-FC2F-7B68-35DB8BAC70F2}"/>
              </a:ext>
            </a:extLst>
          </p:cNvPr>
          <p:cNvSpPr/>
          <p:nvPr/>
        </p:nvSpPr>
        <p:spPr>
          <a:xfrm>
            <a:off x="3261560" y="265631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1AA30B8-88D9-7882-52F2-3A396B156133}"/>
              </a:ext>
            </a:extLst>
          </p:cNvPr>
          <p:cNvSpPr/>
          <p:nvPr/>
        </p:nvSpPr>
        <p:spPr>
          <a:xfrm>
            <a:off x="3852110" y="28277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5A7F496-55E6-C59A-FEEA-3936DE0D779D}"/>
              </a:ext>
            </a:extLst>
          </p:cNvPr>
          <p:cNvSpPr/>
          <p:nvPr/>
        </p:nvSpPr>
        <p:spPr>
          <a:xfrm>
            <a:off x="6214310" y="30087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2BEED4F-62EF-278C-AC71-4CA67EDACE90}"/>
              </a:ext>
            </a:extLst>
          </p:cNvPr>
          <p:cNvSpPr/>
          <p:nvPr/>
        </p:nvSpPr>
        <p:spPr>
          <a:xfrm>
            <a:off x="6814385" y="287539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86D46B6-DF0C-C17A-7247-64747C55EA90}"/>
              </a:ext>
            </a:extLst>
          </p:cNvPr>
          <p:cNvSpPr/>
          <p:nvPr/>
        </p:nvSpPr>
        <p:spPr>
          <a:xfrm>
            <a:off x="6214310" y="24086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A9C09B9-918E-2770-3BFD-96365A0F6EA1}"/>
              </a:ext>
            </a:extLst>
          </p:cNvPr>
          <p:cNvSpPr/>
          <p:nvPr/>
        </p:nvSpPr>
        <p:spPr>
          <a:xfrm>
            <a:off x="5747585" y="269441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30886CE-493E-9549-919A-42806CF50AF4}"/>
              </a:ext>
            </a:extLst>
          </p:cNvPr>
          <p:cNvSpPr/>
          <p:nvPr/>
        </p:nvSpPr>
        <p:spPr>
          <a:xfrm>
            <a:off x="7376360" y="24753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6E2D7FA-7D64-5861-B797-6E087AD1840F}"/>
              </a:ext>
            </a:extLst>
          </p:cNvPr>
          <p:cNvSpPr/>
          <p:nvPr/>
        </p:nvSpPr>
        <p:spPr>
          <a:xfrm>
            <a:off x="8109785" y="25134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A89DAFE-5A3A-BF2C-8040-E7C45C933490}"/>
              </a:ext>
            </a:extLst>
          </p:cNvPr>
          <p:cNvSpPr/>
          <p:nvPr/>
        </p:nvSpPr>
        <p:spPr>
          <a:xfrm>
            <a:off x="7643060" y="28658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6528FC9-3A4B-6D44-09CE-898E1593A9D9}"/>
              </a:ext>
            </a:extLst>
          </p:cNvPr>
          <p:cNvSpPr/>
          <p:nvPr/>
        </p:nvSpPr>
        <p:spPr>
          <a:xfrm>
            <a:off x="8614610" y="285634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893560C-0551-314E-0D59-000700D8628E}"/>
              </a:ext>
            </a:extLst>
          </p:cNvPr>
          <p:cNvSpPr/>
          <p:nvPr/>
        </p:nvSpPr>
        <p:spPr>
          <a:xfrm>
            <a:off x="9100385" y="253249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46EB080-9341-8902-25B1-FD6F66DAD820}"/>
              </a:ext>
            </a:extLst>
          </p:cNvPr>
          <p:cNvSpPr/>
          <p:nvPr/>
        </p:nvSpPr>
        <p:spPr>
          <a:xfrm>
            <a:off x="9929060" y="253249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0CBCF5F-CF01-10C5-2C0D-6F27692879A2}"/>
              </a:ext>
            </a:extLst>
          </p:cNvPr>
          <p:cNvSpPr/>
          <p:nvPr/>
        </p:nvSpPr>
        <p:spPr>
          <a:xfrm>
            <a:off x="9462335" y="288491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A7009EE-6829-8ABB-0269-8E53DFE12D9C}"/>
              </a:ext>
            </a:extLst>
          </p:cNvPr>
          <p:cNvSpPr/>
          <p:nvPr/>
        </p:nvSpPr>
        <p:spPr>
          <a:xfrm>
            <a:off x="10729160" y="2522965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5773889-25B4-0E86-3372-99C4B7F919BB}"/>
              </a:ext>
            </a:extLst>
          </p:cNvPr>
          <p:cNvSpPr/>
          <p:nvPr/>
        </p:nvSpPr>
        <p:spPr>
          <a:xfrm>
            <a:off x="10262435" y="2875390"/>
            <a:ext cx="360947" cy="36094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6" name="Flèche : droite 45">
            <a:extLst>
              <a:ext uri="{FF2B5EF4-FFF2-40B4-BE49-F238E27FC236}">
                <a16:creationId xmlns:a16="http://schemas.microsoft.com/office/drawing/2014/main" id="{82F7CA0D-FD1D-9F8F-36E5-7ED255783710}"/>
              </a:ext>
            </a:extLst>
          </p:cNvPr>
          <p:cNvSpPr/>
          <p:nvPr/>
        </p:nvSpPr>
        <p:spPr>
          <a:xfrm>
            <a:off x="11451055" y="2277322"/>
            <a:ext cx="501315" cy="29076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4BBEA5BD-B1C2-CAE9-A677-A7551CCD7CC1}"/>
              </a:ext>
            </a:extLst>
          </p:cNvPr>
          <p:cNvSpPr/>
          <p:nvPr/>
        </p:nvSpPr>
        <p:spPr>
          <a:xfrm>
            <a:off x="11451055" y="2734522"/>
            <a:ext cx="501315" cy="29076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4FA97193-9F84-B516-6BFC-75E13B3A275F}"/>
              </a:ext>
            </a:extLst>
          </p:cNvPr>
          <p:cNvSpPr/>
          <p:nvPr/>
        </p:nvSpPr>
        <p:spPr>
          <a:xfrm>
            <a:off x="11451055" y="3191722"/>
            <a:ext cx="501315" cy="29076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AFEC0B2-8481-087E-9267-53B45A373B94}"/>
              </a:ext>
            </a:extLst>
          </p:cNvPr>
          <p:cNvCxnSpPr>
            <a:cxnSpLocks/>
          </p:cNvCxnSpPr>
          <p:nvPr/>
        </p:nvCxnSpPr>
        <p:spPr>
          <a:xfrm>
            <a:off x="7294646" y="2343496"/>
            <a:ext cx="10026" cy="103271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19">
            <a:extLst>
              <a:ext uri="{FF2B5EF4-FFF2-40B4-BE49-F238E27FC236}">
                <a16:creationId xmlns:a16="http://schemas.microsoft.com/office/drawing/2014/main" id="{19127057-8CD4-447C-236E-6C24C609BDC4}"/>
              </a:ext>
            </a:extLst>
          </p:cNvPr>
          <p:cNvSpPr txBox="1"/>
          <p:nvPr/>
        </p:nvSpPr>
        <p:spPr>
          <a:xfrm>
            <a:off x="7177235" y="1973849"/>
            <a:ext cx="189990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Grandview Display"/>
              </a:rPr>
              <a:t>W</a:t>
            </a:r>
            <a:endParaRPr lang="fr-FR" dirty="0">
              <a:latin typeface="Grandview Display"/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3C43073-6602-9A33-91B4-5CE151393806}"/>
              </a:ext>
            </a:extLst>
          </p:cNvPr>
          <p:cNvCxnSpPr>
            <a:cxnSpLocks/>
          </p:cNvCxnSpPr>
          <p:nvPr/>
        </p:nvCxnSpPr>
        <p:spPr>
          <a:xfrm flipH="1">
            <a:off x="5475872" y="2114896"/>
            <a:ext cx="218574" cy="30881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19">
            <a:extLst>
              <a:ext uri="{FF2B5EF4-FFF2-40B4-BE49-F238E27FC236}">
                <a16:creationId xmlns:a16="http://schemas.microsoft.com/office/drawing/2014/main" id="{F55E380A-0CE0-240B-9095-BD0A0260FC70}"/>
              </a:ext>
            </a:extLst>
          </p:cNvPr>
          <p:cNvSpPr txBox="1"/>
          <p:nvPr/>
        </p:nvSpPr>
        <p:spPr>
          <a:xfrm>
            <a:off x="5729435" y="1973849"/>
            <a:ext cx="189990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Grandview Display"/>
              </a:rPr>
              <a:t>D</a:t>
            </a:r>
          </a:p>
        </p:txBody>
      </p:sp>
      <p:pic>
        <p:nvPicPr>
          <p:cNvPr id="58" name="Graphique 57">
            <a:extLst>
              <a:ext uri="{FF2B5EF4-FFF2-40B4-BE49-F238E27FC236}">
                <a16:creationId xmlns:a16="http://schemas.microsoft.com/office/drawing/2014/main" id="{0050A0B1-43DE-57DF-610F-462425BBB3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162" y="2651304"/>
            <a:ext cx="723900" cy="381000"/>
          </a:xfrm>
          <a:prstGeom prst="rect">
            <a:avLst/>
          </a:prstGeom>
        </p:spPr>
      </p:pic>
      <p:pic>
        <p:nvPicPr>
          <p:cNvPr id="52" name="Image 51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B4352259-678F-34A6-C930-4620E3585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4" t="28651" r="11406" b="48540"/>
          <a:stretch>
            <a:fillRect/>
          </a:stretch>
        </p:blipFill>
        <p:spPr>
          <a:xfrm>
            <a:off x="9217329" y="288099"/>
            <a:ext cx="2886089" cy="478422"/>
          </a:xfrm>
          <a:prstGeom prst="rect">
            <a:avLst/>
          </a:prstGeom>
        </p:spPr>
      </p:pic>
      <p:pic>
        <p:nvPicPr>
          <p:cNvPr id="60" name="Image 59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B95B4B68-E6C1-08E2-05FD-DD6279C99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152400"/>
            <a:ext cx="723900" cy="752475"/>
          </a:xfrm>
          <a:prstGeom prst="rect">
            <a:avLst/>
          </a:prstGeom>
        </p:spPr>
      </p:pic>
      <p:pic>
        <p:nvPicPr>
          <p:cNvPr id="62" name="Image 6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7BB4993E-A8C3-1061-DD3B-A5B002892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50" y="114300"/>
            <a:ext cx="1190625" cy="800100"/>
          </a:xfrm>
          <a:prstGeom prst="rect">
            <a:avLst/>
          </a:prstGeom>
        </p:spPr>
      </p:pic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EC8D56E9-ADE5-55BA-D736-815E2EC25FF1}"/>
              </a:ext>
            </a:extLst>
          </p:cNvPr>
          <p:cNvCxnSpPr/>
          <p:nvPr/>
        </p:nvCxnSpPr>
        <p:spPr>
          <a:xfrm flipV="1">
            <a:off x="173669" y="1051534"/>
            <a:ext cx="11859670" cy="8612"/>
          </a:xfrm>
          <a:prstGeom prst="straightConnector1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CA21F6C-0A5D-B35D-B522-732983FCF164}"/>
              </a:ext>
            </a:extLst>
          </p:cNvPr>
          <p:cNvCxnSpPr>
            <a:cxnSpLocks/>
          </p:cNvCxnSpPr>
          <p:nvPr/>
        </p:nvCxnSpPr>
        <p:spPr>
          <a:xfrm flipV="1">
            <a:off x="651" y="6415151"/>
            <a:ext cx="12191610" cy="8612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F4425C11-3057-2851-B5E9-B3EEC62AA322}"/>
              </a:ext>
            </a:extLst>
          </p:cNvPr>
          <p:cNvSpPr txBox="1"/>
          <p:nvPr/>
        </p:nvSpPr>
        <p:spPr>
          <a:xfrm>
            <a:off x="2786241" y="6429076"/>
            <a:ext cx="6437050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latin typeface="Grandview Display"/>
                <a:ea typeface="+mn-lt"/>
                <a:cs typeface="+mn-lt"/>
              </a:rPr>
              <a:t>Mechanical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behavior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of dense suspensions in 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porous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media: A pore-</a:t>
            </a:r>
            <a:r>
              <a:rPr lang="fr-FR" sz="1400" dirty="0" err="1">
                <a:latin typeface="Grandview Display"/>
                <a:ea typeface="+mn-lt"/>
                <a:cs typeface="+mn-lt"/>
              </a:rPr>
              <a:t>scale</a:t>
            </a:r>
            <a:r>
              <a:rPr lang="fr-FR" sz="1400" dirty="0">
                <a:latin typeface="Grandview Display"/>
                <a:ea typeface="+mn-lt"/>
                <a:cs typeface="+mn-lt"/>
              </a:rPr>
              <a:t> model</a:t>
            </a:r>
            <a:endParaRPr lang="fr-FR" dirty="0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A7A88CC-29E5-D2DD-6A86-0666C105819C}"/>
              </a:ext>
            </a:extLst>
          </p:cNvPr>
          <p:cNvCxnSpPr>
            <a:cxnSpLocks/>
          </p:cNvCxnSpPr>
          <p:nvPr/>
        </p:nvCxnSpPr>
        <p:spPr>
          <a:xfrm flipH="1" flipV="1">
            <a:off x="2799912" y="6423681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AE1F382A-F3A3-1B72-7D14-08A219BF7FC0}"/>
              </a:ext>
            </a:extLst>
          </p:cNvPr>
          <p:cNvCxnSpPr>
            <a:cxnSpLocks/>
          </p:cNvCxnSpPr>
          <p:nvPr/>
        </p:nvCxnSpPr>
        <p:spPr>
          <a:xfrm flipH="1" flipV="1">
            <a:off x="9173534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773A83CF-35D2-1AA8-ADE0-708EC1A00F9D}"/>
              </a:ext>
            </a:extLst>
          </p:cNvPr>
          <p:cNvSpPr txBox="1"/>
          <p:nvPr/>
        </p:nvSpPr>
        <p:spPr>
          <a:xfrm>
            <a:off x="-36218" y="6426541"/>
            <a:ext cx="2959553" cy="3912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InterPore</a:t>
            </a:r>
            <a:r>
              <a:rPr lang="fr-FR" sz="1400" dirty="0">
                <a:solidFill>
                  <a:srgbClr val="002060"/>
                </a:solidFill>
                <a:latin typeface="Grandview Display"/>
                <a:ea typeface="+mn-lt"/>
                <a:cs typeface="+mn-lt"/>
              </a:rPr>
              <a:t> 2026 Meeting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72" name="Espace réservé du numéro de diapositive 1">
            <a:extLst>
              <a:ext uri="{FF2B5EF4-FFF2-40B4-BE49-F238E27FC236}">
                <a16:creationId xmlns:a16="http://schemas.microsoft.com/office/drawing/2014/main" id="{13125505-D4E9-EDB7-5C14-3B3A1040B8D2}"/>
              </a:ext>
            </a:extLst>
          </p:cNvPr>
          <p:cNvSpPr>
            <a:spLocks noGrp="1"/>
          </p:cNvSpPr>
          <p:nvPr/>
        </p:nvSpPr>
        <p:spPr>
          <a:xfrm>
            <a:off x="11853937" y="6491010"/>
            <a:ext cx="247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>
                <a:solidFill>
                  <a:schemeClr val="tx1"/>
                </a:solidFill>
                <a:latin typeface="Grandview Display"/>
              </a:rPr>
              <a:t>9</a:t>
            </a:r>
            <a:endParaRPr lang="fr-FR" sz="1400" b="1" dirty="0">
              <a:solidFill>
                <a:schemeClr val="tx1"/>
              </a:solidFill>
              <a:latin typeface="Grandview Display"/>
            </a:endParaRP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67049E9E-428B-60A1-CE7F-F4D2C19249BD}"/>
              </a:ext>
            </a:extLst>
          </p:cNvPr>
          <p:cNvCxnSpPr>
            <a:cxnSpLocks/>
          </p:cNvCxnSpPr>
          <p:nvPr/>
        </p:nvCxnSpPr>
        <p:spPr>
          <a:xfrm flipH="1" flipV="1">
            <a:off x="11773160" y="6423680"/>
            <a:ext cx="390" cy="44867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F991434F-A0AC-3487-DD87-95656D38CF0E}"/>
              </a:ext>
            </a:extLst>
          </p:cNvPr>
          <p:cNvSpPr txBox="1"/>
          <p:nvPr/>
        </p:nvSpPr>
        <p:spPr>
          <a:xfrm>
            <a:off x="9593557" y="6445591"/>
            <a:ext cx="1749878" cy="381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>
                <a:solidFill>
                  <a:srgbClr val="265317"/>
                </a:solidFill>
                <a:latin typeface="Grandview Display"/>
                <a:ea typeface="+mn-lt"/>
                <a:cs typeface="+mn-lt"/>
              </a:rPr>
              <a:t>May 21, 2026</a:t>
            </a:r>
            <a:endParaRPr lang="fr-FR">
              <a:solidFill>
                <a:srgbClr val="265317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D41AB42-FD8A-6765-910E-991228777697}"/>
              </a:ext>
            </a:extLst>
          </p:cNvPr>
          <p:cNvCxnSpPr/>
          <p:nvPr/>
        </p:nvCxnSpPr>
        <p:spPr>
          <a:xfrm flipH="1">
            <a:off x="5334000" y="1958626"/>
            <a:ext cx="10438" cy="1834410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01EEA39-091E-43E4-8009-F101018F7222}"/>
              </a:ext>
            </a:extLst>
          </p:cNvPr>
          <p:cNvCxnSpPr>
            <a:cxnSpLocks/>
          </p:cNvCxnSpPr>
          <p:nvPr/>
        </p:nvCxnSpPr>
        <p:spPr>
          <a:xfrm flipH="1">
            <a:off x="6410325" y="2149126"/>
            <a:ext cx="913" cy="1453410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31BFDEC-0425-C093-1768-50CD3D1761F3}"/>
              </a:ext>
            </a:extLst>
          </p:cNvPr>
          <p:cNvCxnSpPr/>
          <p:nvPr/>
        </p:nvCxnSpPr>
        <p:spPr>
          <a:xfrm flipH="1">
            <a:off x="7691633" y="2374334"/>
            <a:ext cx="8612" cy="1005056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A5AD504-0506-A0AB-3815-478EA4D6F423}"/>
              </a:ext>
            </a:extLst>
          </p:cNvPr>
          <p:cNvCxnSpPr>
            <a:cxnSpLocks/>
          </p:cNvCxnSpPr>
          <p:nvPr/>
        </p:nvCxnSpPr>
        <p:spPr>
          <a:xfrm flipH="1" flipV="1">
            <a:off x="9896475" y="4916986"/>
            <a:ext cx="505738" cy="3915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17B48F3-3EA8-2945-F65F-F9B2530247C7}"/>
              </a:ext>
            </a:extLst>
          </p:cNvPr>
          <p:cNvCxnSpPr>
            <a:cxnSpLocks/>
          </p:cNvCxnSpPr>
          <p:nvPr/>
        </p:nvCxnSpPr>
        <p:spPr>
          <a:xfrm flipH="1" flipV="1">
            <a:off x="9896475" y="5221785"/>
            <a:ext cx="505738" cy="3915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26ABD74-1F3E-61B5-219B-B3D9B7D1670C}"/>
              </a:ext>
            </a:extLst>
          </p:cNvPr>
          <p:cNvCxnSpPr>
            <a:cxnSpLocks/>
          </p:cNvCxnSpPr>
          <p:nvPr/>
        </p:nvCxnSpPr>
        <p:spPr>
          <a:xfrm flipH="1" flipV="1">
            <a:off x="9906000" y="5545635"/>
            <a:ext cx="505738" cy="3915"/>
          </a:xfrm>
          <a:prstGeom prst="straightConnector1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que 14">
            <a:extLst>
              <a:ext uri="{FF2B5EF4-FFF2-40B4-BE49-F238E27FC236}">
                <a16:creationId xmlns:a16="http://schemas.microsoft.com/office/drawing/2014/main" id="{7239C3B9-F746-DD21-15CE-F5142010BB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3700" y="4748212"/>
            <a:ext cx="285750" cy="238125"/>
          </a:xfrm>
          <a:prstGeom prst="rect">
            <a:avLst/>
          </a:prstGeom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CE2B868F-BBD9-FC4E-65DB-529B257CE9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3700" y="5062537"/>
            <a:ext cx="285750" cy="238125"/>
          </a:xfrm>
          <a:prstGeom prst="rect">
            <a:avLst/>
          </a:prstGeom>
        </p:spPr>
      </p:pic>
      <p:pic>
        <p:nvPicPr>
          <p:cNvPr id="51" name="Graphique 50">
            <a:extLst>
              <a:ext uri="{FF2B5EF4-FFF2-40B4-BE49-F238E27FC236}">
                <a16:creationId xmlns:a16="http://schemas.microsoft.com/office/drawing/2014/main" id="{B43BED64-B7B5-4FAF-E336-D30F7F314A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3700" y="5405437"/>
            <a:ext cx="285750" cy="238125"/>
          </a:xfrm>
          <a:prstGeom prst="rect">
            <a:avLst/>
          </a:prstGeom>
        </p:spPr>
      </p:pic>
      <p:sp>
        <p:nvSpPr>
          <p:cNvPr id="65" name="ZoneTexte 8">
            <a:extLst>
              <a:ext uri="{FF2B5EF4-FFF2-40B4-BE49-F238E27FC236}">
                <a16:creationId xmlns:a16="http://schemas.microsoft.com/office/drawing/2014/main" id="{320D2AA1-2158-9B22-88AF-B10F4A10B98B}"/>
              </a:ext>
            </a:extLst>
          </p:cNvPr>
          <p:cNvSpPr txBox="1"/>
          <p:nvPr/>
        </p:nvSpPr>
        <p:spPr>
          <a:xfrm>
            <a:off x="1658717" y="4378975"/>
            <a:ext cx="6262489" cy="153888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Injection of solid phase in constricted channel</a:t>
            </a:r>
            <a:endParaRPr lang="en-US" dirty="0">
              <a:latin typeface="Grandview Display"/>
            </a:endParaRPr>
          </a:p>
          <a:p>
            <a:pPr marL="285750" indent="-285750" algn="just">
              <a:spcAft>
                <a:spcPts val="2400"/>
              </a:spcAft>
              <a:buFont typeface="Arial"/>
              <a:buChar char="•"/>
            </a:pPr>
            <a:r>
              <a:rPr lang="en-US" b="1">
                <a:latin typeface="Grandview Display"/>
              </a:rPr>
              <a:t>Boyer et al. solid pressure</a:t>
            </a:r>
            <a:endParaRPr lang="en-US" b="1"/>
          </a:p>
          <a:p>
            <a:pPr marL="285750" indent="-285750" algn="just">
              <a:spcAft>
                <a:spcPts val="2400"/>
              </a:spcAft>
              <a:buFont typeface="Arial"/>
              <a:buChar char="•"/>
            </a:pPr>
            <a:r>
              <a:rPr lang="en-US">
                <a:latin typeface="Grandview Display"/>
              </a:rPr>
              <a:t>Important parameters: W/D, solid volume fraction</a:t>
            </a:r>
            <a:endParaRPr lang="en-US" dirty="0"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5379931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23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999</cp:revision>
  <dcterms:created xsi:type="dcterms:W3CDTF">2025-11-17T13:36:58Z</dcterms:created>
  <dcterms:modified xsi:type="dcterms:W3CDTF">2026-05-20T13:45:22Z</dcterms:modified>
</cp:coreProperties>
</file>