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832" r:id="rId2"/>
    <p:sldId id="831" r:id="rId3"/>
    <p:sldId id="827" r:id="rId4"/>
    <p:sldId id="814" r:id="rId5"/>
    <p:sldId id="750" r:id="rId6"/>
    <p:sldId id="810" r:id="rId7"/>
    <p:sldId id="812" r:id="rId8"/>
    <p:sldId id="271" r:id="rId9"/>
    <p:sldId id="261" r:id="rId10"/>
    <p:sldId id="819" r:id="rId11"/>
    <p:sldId id="823" r:id="rId12"/>
    <p:sldId id="821" r:id="rId13"/>
    <p:sldId id="822" r:id="rId14"/>
    <p:sldId id="279" r:id="rId15"/>
    <p:sldId id="834" r:id="rId16"/>
    <p:sldId id="269" r:id="rId17"/>
    <p:sldId id="274" r:id="rId18"/>
    <p:sldId id="808" r:id="rId19"/>
    <p:sldId id="806" r:id="rId20"/>
    <p:sldId id="824" r:id="rId21"/>
    <p:sldId id="825" r:id="rId22"/>
    <p:sldId id="278" r:id="rId23"/>
    <p:sldId id="757" r:id="rId24"/>
    <p:sldId id="807" r:id="rId25"/>
    <p:sldId id="809" r:id="rId26"/>
    <p:sldId id="299" r:id="rId27"/>
    <p:sldId id="829" r:id="rId28"/>
    <p:sldId id="804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859B6-4261-4F42-8C57-7C82151F6B7C}" v="395" dt="2026-05-20T23:20:39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65" autoAdjust="0"/>
    <p:restoredTop sz="72080" autoAdjust="0"/>
  </p:normalViewPr>
  <p:slideViewPr>
    <p:cSldViewPr snapToGrid="0">
      <p:cViewPr varScale="1">
        <p:scale>
          <a:sx n="63" d="100"/>
          <a:sy n="63" d="100"/>
        </p:scale>
        <p:origin x="2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asz Szawełło" userId="5638c86d9364e910" providerId="LiveId" clId="{DBB11E08-1169-4118-9412-CC04089E9ECD}"/>
    <pc:docChg chg="undo redo custSel addSld delSld modSld sldOrd">
      <pc:chgData name="Tomasz Szawełło" userId="5638c86d9364e910" providerId="LiveId" clId="{DBB11E08-1169-4118-9412-CC04089E9ECD}" dt="2026-05-20T23:20:48.828" v="6896" actId="1076"/>
      <pc:docMkLst>
        <pc:docMk/>
      </pc:docMkLst>
      <pc:sldChg chg="addSp delSp modSp mod modNotesTx">
        <pc:chgData name="Tomasz Szawełło" userId="5638c86d9364e910" providerId="LiveId" clId="{DBB11E08-1169-4118-9412-CC04089E9ECD}" dt="2026-05-20T22:57:03.442" v="6739" actId="20577"/>
        <pc:sldMkLst>
          <pc:docMk/>
          <pc:sldMk cId="1137816425" sldId="261"/>
        </pc:sldMkLst>
        <pc:spChg chg="add mod">
          <ac:chgData name="Tomasz Szawełło" userId="5638c86d9364e910" providerId="LiveId" clId="{DBB11E08-1169-4118-9412-CC04089E9ECD}" dt="2026-05-20T22:57:03.442" v="6739" actId="20577"/>
          <ac:spMkLst>
            <pc:docMk/>
            <pc:sldMk cId="1137816425" sldId="261"/>
            <ac:spMk id="4" creationId="{A269E9D5-5E5E-934A-30A3-DD3E007E3337}"/>
          </ac:spMkLst>
        </pc:spChg>
        <pc:spChg chg="add del mod">
          <ac:chgData name="Tomasz Szawełło" userId="5638c86d9364e910" providerId="LiveId" clId="{DBB11E08-1169-4118-9412-CC04089E9ECD}" dt="2026-05-20T22:07:36.503" v="6207" actId="478"/>
          <ac:spMkLst>
            <pc:docMk/>
            <pc:sldMk cId="1137816425" sldId="261"/>
            <ac:spMk id="5" creationId="{5E5A2E2C-F10D-A3A9-CAA2-1FFB59A66C86}"/>
          </ac:spMkLst>
        </pc:spChg>
        <pc:spChg chg="mod">
          <ac:chgData name="Tomasz Szawełło" userId="5638c86d9364e910" providerId="LiveId" clId="{DBB11E08-1169-4118-9412-CC04089E9ECD}" dt="2026-05-20T22:09:04.444" v="6250" actId="1076"/>
          <ac:spMkLst>
            <pc:docMk/>
            <pc:sldMk cId="1137816425" sldId="261"/>
            <ac:spMk id="6" creationId="{02AE2715-12FC-DA07-5EB1-F65918BAD0CB}"/>
          </ac:spMkLst>
        </pc:spChg>
        <pc:spChg chg="mod">
          <ac:chgData name="Tomasz Szawełło" userId="5638c86d9364e910" providerId="LiveId" clId="{DBB11E08-1169-4118-9412-CC04089E9ECD}" dt="2026-05-20T22:56:22.899" v="6735" actId="120"/>
          <ac:spMkLst>
            <pc:docMk/>
            <pc:sldMk cId="1137816425" sldId="261"/>
            <ac:spMk id="7" creationId="{48BAC5DE-666E-A562-ED78-2CD13F9009C2}"/>
          </ac:spMkLst>
        </pc:spChg>
        <pc:spChg chg="add del mod">
          <ac:chgData name="Tomasz Szawełło" userId="5638c86d9364e910" providerId="LiveId" clId="{DBB11E08-1169-4118-9412-CC04089E9ECD}" dt="2026-05-20T22:25:43.550" v="6471" actId="478"/>
          <ac:spMkLst>
            <pc:docMk/>
            <pc:sldMk cId="1137816425" sldId="261"/>
            <ac:spMk id="8" creationId="{1798335B-0966-1839-9D67-DB1205DC5F81}"/>
          </ac:spMkLst>
        </pc:spChg>
        <pc:spChg chg="add mod">
          <ac:chgData name="Tomasz Szawełło" userId="5638c86d9364e910" providerId="LiveId" clId="{DBB11E08-1169-4118-9412-CC04089E9ECD}" dt="2026-05-20T22:56:36.138" v="6737" actId="14100"/>
          <ac:spMkLst>
            <pc:docMk/>
            <pc:sldMk cId="1137816425" sldId="261"/>
            <ac:spMk id="10" creationId="{C35674AE-B316-E738-5593-D8BAE10D3DE7}"/>
          </ac:spMkLst>
        </pc:spChg>
      </pc:sldChg>
      <pc:sldChg chg="modNotesTx">
        <pc:chgData name="Tomasz Szawełło" userId="5638c86d9364e910" providerId="LiveId" clId="{DBB11E08-1169-4118-9412-CC04089E9ECD}" dt="2026-05-18T17:34:14.730" v="5866" actId="20577"/>
        <pc:sldMkLst>
          <pc:docMk/>
          <pc:sldMk cId="1032043999" sldId="269"/>
        </pc:sldMkLst>
      </pc:sldChg>
      <pc:sldChg chg="addSp delSp modSp del mod modNotesTx">
        <pc:chgData name="Tomasz Szawełło" userId="5638c86d9364e910" providerId="LiveId" clId="{DBB11E08-1169-4118-9412-CC04089E9ECD}" dt="2026-05-20T12:37:19.427" v="5936" actId="2696"/>
        <pc:sldMkLst>
          <pc:docMk/>
          <pc:sldMk cId="1130260354" sldId="271"/>
        </pc:sldMkLst>
        <pc:spChg chg="mod">
          <ac:chgData name="Tomasz Szawełło" userId="5638c86d9364e910" providerId="LiveId" clId="{DBB11E08-1169-4118-9412-CC04089E9ECD}" dt="2026-05-20T12:33:26.679" v="5915" actId="20577"/>
          <ac:spMkLst>
            <pc:docMk/>
            <pc:sldMk cId="1130260354" sldId="271"/>
            <ac:spMk id="2" creationId="{3C20F6CD-FC46-39A8-9D54-20592EBE2989}"/>
          </ac:spMkLst>
        </pc:spChg>
        <pc:spChg chg="add mod">
          <ac:chgData name="Tomasz Szawełło" userId="5638c86d9364e910" providerId="LiveId" clId="{DBB11E08-1169-4118-9412-CC04089E9ECD}" dt="2026-05-20T12:35:56.074" v="5933" actId="20577"/>
          <ac:spMkLst>
            <pc:docMk/>
            <pc:sldMk cId="1130260354" sldId="271"/>
            <ac:spMk id="3" creationId="{89A963E0-B8DC-F8A0-8FA6-23C832E00123}"/>
          </ac:spMkLst>
        </pc:spChg>
        <pc:spChg chg="add mod">
          <ac:chgData name="Tomasz Szawełło" userId="5638c86d9364e910" providerId="LiveId" clId="{DBB11E08-1169-4118-9412-CC04089E9ECD}" dt="2026-05-20T12:35:44.967" v="5931" actId="1076"/>
          <ac:spMkLst>
            <pc:docMk/>
            <pc:sldMk cId="1130260354" sldId="271"/>
            <ac:spMk id="4" creationId="{18434E46-9453-BF23-D77B-4FB378CFC0E5}"/>
          </ac:spMkLst>
        </pc:spChg>
        <pc:spChg chg="del">
          <ac:chgData name="Tomasz Szawełło" userId="5638c86d9364e910" providerId="LiveId" clId="{DBB11E08-1169-4118-9412-CC04089E9ECD}" dt="2026-05-20T12:33:37.388" v="5919" actId="478"/>
          <ac:spMkLst>
            <pc:docMk/>
            <pc:sldMk cId="1130260354" sldId="271"/>
            <ac:spMk id="6" creationId="{6CB4264E-A440-4C9B-3DC1-ED23808C5B70}"/>
          </ac:spMkLst>
        </pc:spChg>
        <pc:spChg chg="mod">
          <ac:chgData name="Tomasz Szawełło" userId="5638c86d9364e910" providerId="LiveId" clId="{DBB11E08-1169-4118-9412-CC04089E9ECD}" dt="2026-05-20T12:35:16.146" v="5926" actId="1076"/>
          <ac:spMkLst>
            <pc:docMk/>
            <pc:sldMk cId="1130260354" sldId="271"/>
            <ac:spMk id="9" creationId="{6AADEA8D-EA97-8BEC-6C61-FBDFDFAC69D5}"/>
          </ac:spMkLst>
        </pc:spChg>
        <pc:spChg chg="mod">
          <ac:chgData name="Tomasz Szawełło" userId="5638c86d9364e910" providerId="LiveId" clId="{DBB11E08-1169-4118-9412-CC04089E9ECD}" dt="2026-05-20T12:35:27.941" v="5927" actId="1076"/>
          <ac:spMkLst>
            <pc:docMk/>
            <pc:sldMk cId="1130260354" sldId="271"/>
            <ac:spMk id="10" creationId="{1106E386-3248-AB82-5655-F86D44E220BB}"/>
          </ac:spMkLst>
        </pc:spChg>
        <pc:grpChg chg="add mod">
          <ac:chgData name="Tomasz Szawełło" userId="5638c86d9364e910" providerId="LiveId" clId="{DBB11E08-1169-4118-9412-CC04089E9ECD}" dt="2026-05-20T12:36:00.572" v="5934" actId="1076"/>
          <ac:grpSpMkLst>
            <pc:docMk/>
            <pc:sldMk cId="1130260354" sldId="271"/>
            <ac:grpSpMk id="5" creationId="{DC3A1EDF-B3AD-DE9D-8482-C98921182E69}"/>
          </ac:grpSpMkLst>
        </pc:grpChg>
        <pc:grpChg chg="del">
          <ac:chgData name="Tomasz Szawełło" userId="5638c86d9364e910" providerId="LiveId" clId="{DBB11E08-1169-4118-9412-CC04089E9ECD}" dt="2026-05-20T12:33:28.181" v="5916" actId="478"/>
          <ac:grpSpMkLst>
            <pc:docMk/>
            <pc:sldMk cId="1130260354" sldId="271"/>
            <ac:grpSpMk id="35" creationId="{D8361AD0-E4CC-F422-649A-E3C841F73AEF}"/>
          </ac:grpSpMkLst>
        </pc:grpChg>
        <pc:picChg chg="mod">
          <ac:chgData name="Tomasz Szawełło" userId="5638c86d9364e910" providerId="LiveId" clId="{DBB11E08-1169-4118-9412-CC04089E9ECD}" dt="2026-05-20T12:35:08.774" v="5924" actId="164"/>
          <ac:picMkLst>
            <pc:docMk/>
            <pc:sldMk cId="1130260354" sldId="271"/>
            <ac:picMk id="54" creationId="{B27FB4B3-73EC-61E2-D54F-841A3006C4FC}"/>
          </ac:picMkLst>
        </pc:picChg>
        <pc:picChg chg="del">
          <ac:chgData name="Tomasz Szawełło" userId="5638c86d9364e910" providerId="LiveId" clId="{DBB11E08-1169-4118-9412-CC04089E9ECD}" dt="2026-05-20T12:33:35.187" v="5918" actId="478"/>
          <ac:picMkLst>
            <pc:docMk/>
            <pc:sldMk cId="1130260354" sldId="271"/>
            <ac:picMk id="63" creationId="{11049AA7-60AE-B821-6AF6-314868A6ABC2}"/>
          </ac:picMkLst>
        </pc:picChg>
        <pc:cxnChg chg="mod">
          <ac:chgData name="Tomasz Szawełło" userId="5638c86d9364e910" providerId="LiveId" clId="{DBB11E08-1169-4118-9412-CC04089E9ECD}" dt="2026-05-20T12:35:08.774" v="5924" actId="164"/>
          <ac:cxnSpMkLst>
            <pc:docMk/>
            <pc:sldMk cId="1130260354" sldId="271"/>
            <ac:cxnSpMk id="56" creationId="{8423CA7D-7021-A065-E31A-C501CC168261}"/>
          </ac:cxnSpMkLst>
        </pc:cxnChg>
        <pc:cxnChg chg="mod">
          <ac:chgData name="Tomasz Szawełło" userId="5638c86d9364e910" providerId="LiveId" clId="{DBB11E08-1169-4118-9412-CC04089E9ECD}" dt="2026-05-20T12:35:08.774" v="5924" actId="164"/>
          <ac:cxnSpMkLst>
            <pc:docMk/>
            <pc:sldMk cId="1130260354" sldId="271"/>
            <ac:cxnSpMk id="58" creationId="{6F3F579D-E260-8618-0069-B5309FBBB14A}"/>
          </ac:cxnSpMkLst>
        </pc:cxnChg>
      </pc:sldChg>
      <pc:sldChg chg="addSp delSp modSp add mod">
        <pc:chgData name="Tomasz Szawełło" userId="5638c86d9364e910" providerId="LiveId" clId="{DBB11E08-1169-4118-9412-CC04089E9ECD}" dt="2026-05-20T13:00:43.194" v="6100" actId="1076"/>
        <pc:sldMkLst>
          <pc:docMk/>
          <pc:sldMk cId="2632681144" sldId="271"/>
        </pc:sldMkLst>
        <pc:spChg chg="mod">
          <ac:chgData name="Tomasz Szawełło" userId="5638c86d9364e910" providerId="LiveId" clId="{DBB11E08-1169-4118-9412-CC04089E9ECD}" dt="2026-05-20T12:59:34.846" v="6098" actId="1076"/>
          <ac:spMkLst>
            <pc:docMk/>
            <pc:sldMk cId="2632681144" sldId="271"/>
            <ac:spMk id="3" creationId="{89A963E0-B8DC-F8A0-8FA6-23C832E00123}"/>
          </ac:spMkLst>
        </pc:spChg>
        <pc:spChg chg="mod">
          <ac:chgData name="Tomasz Szawełło" userId="5638c86d9364e910" providerId="LiveId" clId="{DBB11E08-1169-4118-9412-CC04089E9ECD}" dt="2026-05-20T12:59:38.818" v="6099" actId="1076"/>
          <ac:spMkLst>
            <pc:docMk/>
            <pc:sldMk cId="2632681144" sldId="271"/>
            <ac:spMk id="4" creationId="{18434E46-9453-BF23-D77B-4FB378CFC0E5}"/>
          </ac:spMkLst>
        </pc:spChg>
        <pc:spChg chg="add mod">
          <ac:chgData name="Tomasz Szawełło" userId="5638c86d9364e910" providerId="LiveId" clId="{DBB11E08-1169-4118-9412-CC04089E9ECD}" dt="2026-05-20T12:39:34.808" v="6016" actId="1076"/>
          <ac:spMkLst>
            <pc:docMk/>
            <pc:sldMk cId="2632681144" sldId="271"/>
            <ac:spMk id="6" creationId="{F6F4187F-F922-322D-CA0E-EB97D695F130}"/>
          </ac:spMkLst>
        </pc:spChg>
        <pc:spChg chg="mod">
          <ac:chgData name="Tomasz Szawełło" userId="5638c86d9364e910" providerId="LiveId" clId="{DBB11E08-1169-4118-9412-CC04089E9ECD}" dt="2026-05-20T12:59:25.952" v="6097" actId="1076"/>
          <ac:spMkLst>
            <pc:docMk/>
            <pc:sldMk cId="2632681144" sldId="271"/>
            <ac:spMk id="9" creationId="{6AADEA8D-EA97-8BEC-6C61-FBDFDFAC69D5}"/>
          </ac:spMkLst>
        </pc:spChg>
        <pc:spChg chg="del mod">
          <ac:chgData name="Tomasz Szawełło" userId="5638c86d9364e910" providerId="LiveId" clId="{DBB11E08-1169-4118-9412-CC04089E9ECD}" dt="2026-05-20T12:43:29.364" v="6023" actId="478"/>
          <ac:spMkLst>
            <pc:docMk/>
            <pc:sldMk cId="2632681144" sldId="271"/>
            <ac:spMk id="10" creationId="{1106E386-3248-AB82-5655-F86D44E220BB}"/>
          </ac:spMkLst>
        </pc:spChg>
        <pc:grpChg chg="mod">
          <ac:chgData name="Tomasz Szawełło" userId="5638c86d9364e910" providerId="LiveId" clId="{DBB11E08-1169-4118-9412-CC04089E9ECD}" dt="2026-05-20T12:37:39.833" v="5938" actId="1076"/>
          <ac:grpSpMkLst>
            <pc:docMk/>
            <pc:sldMk cId="2632681144" sldId="271"/>
            <ac:grpSpMk id="5" creationId="{DC3A1EDF-B3AD-DE9D-8482-C98921182E69}"/>
          </ac:grpSpMkLst>
        </pc:grpChg>
        <pc:picChg chg="add mod">
          <ac:chgData name="Tomasz Szawełło" userId="5638c86d9364e910" providerId="LiveId" clId="{DBB11E08-1169-4118-9412-CC04089E9ECD}" dt="2026-05-20T13:00:43.194" v="6100" actId="1076"/>
          <ac:picMkLst>
            <pc:docMk/>
            <pc:sldMk cId="2632681144" sldId="271"/>
            <ac:picMk id="8" creationId="{B892046B-E94A-0BBF-CC4D-F352E0A86350}"/>
          </ac:picMkLst>
        </pc:picChg>
      </pc:sldChg>
      <pc:sldChg chg="modNotesTx">
        <pc:chgData name="Tomasz Szawełło" userId="5638c86d9364e910" providerId="LiveId" clId="{DBB11E08-1169-4118-9412-CC04089E9ECD}" dt="2026-05-18T17:34:23.120" v="5867" actId="20577"/>
        <pc:sldMkLst>
          <pc:docMk/>
          <pc:sldMk cId="1922112702" sldId="274"/>
        </pc:sldMkLst>
      </pc:sldChg>
      <pc:sldChg chg="modNotesTx">
        <pc:chgData name="Tomasz Szawełło" userId="5638c86d9364e910" providerId="LiveId" clId="{DBB11E08-1169-4118-9412-CC04089E9ECD}" dt="2026-05-18T17:34:31.010" v="5870" actId="20577"/>
        <pc:sldMkLst>
          <pc:docMk/>
          <pc:sldMk cId="247301053" sldId="278"/>
        </pc:sldMkLst>
      </pc:sldChg>
      <pc:sldChg chg="addSp delSp modSp mod modNotesTx">
        <pc:chgData name="Tomasz Szawełło" userId="5638c86d9364e910" providerId="LiveId" clId="{DBB11E08-1169-4118-9412-CC04089E9ECD}" dt="2026-05-20T23:19:02.733" v="6891" actId="1076"/>
        <pc:sldMkLst>
          <pc:docMk/>
          <pc:sldMk cId="152375206" sldId="279"/>
        </pc:sldMkLst>
        <pc:spChg chg="mod">
          <ac:chgData name="Tomasz Szawełło" userId="5638c86d9364e910" providerId="LiveId" clId="{DBB11E08-1169-4118-9412-CC04089E9ECD}" dt="2026-05-20T23:18:52.727" v="6890" actId="1076"/>
          <ac:spMkLst>
            <pc:docMk/>
            <pc:sldMk cId="152375206" sldId="279"/>
            <ac:spMk id="3" creationId="{EAA14DB4-5CE0-3D65-B86D-649BDB5A8809}"/>
          </ac:spMkLst>
        </pc:spChg>
        <pc:spChg chg="mod">
          <ac:chgData name="Tomasz Szawełło" userId="5638c86d9364e910" providerId="LiveId" clId="{DBB11E08-1169-4118-9412-CC04089E9ECD}" dt="2026-05-20T22:38:50.950" v="6615" actId="165"/>
          <ac:spMkLst>
            <pc:docMk/>
            <pc:sldMk cId="152375206" sldId="279"/>
            <ac:spMk id="10" creationId="{49CCA68C-EEDE-3543-CE62-EFAE76D39D8F}"/>
          </ac:spMkLst>
        </pc:spChg>
        <pc:spChg chg="mod">
          <ac:chgData name="Tomasz Szawełło" userId="5638c86d9364e910" providerId="LiveId" clId="{DBB11E08-1169-4118-9412-CC04089E9ECD}" dt="2026-05-20T23:18:05.103" v="6879" actId="123"/>
          <ac:spMkLst>
            <pc:docMk/>
            <pc:sldMk cId="152375206" sldId="279"/>
            <ac:spMk id="12" creationId="{BB5BC73E-643F-ED13-D8CC-34FFBFE1C121}"/>
          </ac:spMkLst>
        </pc:spChg>
        <pc:spChg chg="mod">
          <ac:chgData name="Tomasz Szawełło" userId="5638c86d9364e910" providerId="LiveId" clId="{DBB11E08-1169-4118-9412-CC04089E9ECD}" dt="2026-05-20T22:38:50.950" v="6615" actId="165"/>
          <ac:spMkLst>
            <pc:docMk/>
            <pc:sldMk cId="152375206" sldId="279"/>
            <ac:spMk id="13" creationId="{2D2750FF-7B1D-62AB-D1C8-6D8E3F8BB14D}"/>
          </ac:spMkLst>
        </pc:spChg>
        <pc:spChg chg="add del mod">
          <ac:chgData name="Tomasz Szawełło" userId="5638c86d9364e910" providerId="LiveId" clId="{DBB11E08-1169-4118-9412-CC04089E9ECD}" dt="2026-05-20T23:14:43.939" v="6809"/>
          <ac:spMkLst>
            <pc:docMk/>
            <pc:sldMk cId="152375206" sldId="279"/>
            <ac:spMk id="27" creationId="{BAE46D55-EC52-89BF-96C9-7BB57B648539}"/>
          </ac:spMkLst>
        </pc:spChg>
        <pc:spChg chg="add mod">
          <ac:chgData name="Tomasz Szawełło" userId="5638c86d9364e910" providerId="LiveId" clId="{DBB11E08-1169-4118-9412-CC04089E9ECD}" dt="2026-05-20T23:16:37.183" v="6868" actId="1076"/>
          <ac:spMkLst>
            <pc:docMk/>
            <pc:sldMk cId="152375206" sldId="279"/>
            <ac:spMk id="28" creationId="{B53F46CE-EE8D-BC5B-8A3F-3785C7EF7244}"/>
          </ac:spMkLst>
        </pc:spChg>
        <pc:grpChg chg="add del mod">
          <ac:chgData name="Tomasz Szawełło" userId="5638c86d9364e910" providerId="LiveId" clId="{DBB11E08-1169-4118-9412-CC04089E9ECD}" dt="2026-05-20T22:38:50.950" v="6615" actId="165"/>
          <ac:grpSpMkLst>
            <pc:docMk/>
            <pc:sldMk cId="152375206" sldId="279"/>
            <ac:grpSpMk id="5" creationId="{6434E6EC-E19E-28AB-B997-DD719E0365C1}"/>
          </ac:grpSpMkLst>
        </pc:grpChg>
        <pc:grpChg chg="del mod topLvl">
          <ac:chgData name="Tomasz Szawełło" userId="5638c86d9364e910" providerId="LiveId" clId="{DBB11E08-1169-4118-9412-CC04089E9ECD}" dt="2026-05-20T23:07:35.396" v="6743" actId="478"/>
          <ac:grpSpMkLst>
            <pc:docMk/>
            <pc:sldMk cId="152375206" sldId="279"/>
            <ac:grpSpMk id="6" creationId="{0EE03F80-491B-0DAA-1C94-294BE4918FF3}"/>
          </ac:grpSpMkLst>
        </pc:grpChg>
        <pc:grpChg chg="del mod topLvl">
          <ac:chgData name="Tomasz Szawełło" userId="5638c86d9364e910" providerId="LiveId" clId="{DBB11E08-1169-4118-9412-CC04089E9ECD}" dt="2026-05-20T23:08:25.690" v="6753" actId="478"/>
          <ac:grpSpMkLst>
            <pc:docMk/>
            <pc:sldMk cId="152375206" sldId="279"/>
            <ac:grpSpMk id="7" creationId="{6785A95D-DC76-721F-0E47-1DF8C570B477}"/>
          </ac:grpSpMkLst>
        </pc:grpChg>
        <pc:grpChg chg="add mod">
          <ac:chgData name="Tomasz Szawełło" userId="5638c86d9364e910" providerId="LiveId" clId="{DBB11E08-1169-4118-9412-CC04089E9ECD}" dt="2026-05-20T23:13:09.754" v="6783" actId="164"/>
          <ac:grpSpMkLst>
            <pc:docMk/>
            <pc:sldMk cId="152375206" sldId="279"/>
            <ac:grpSpMk id="23" creationId="{4FCCAF9E-A69A-E5EB-6A10-24E4BD2F586A}"/>
          </ac:grpSpMkLst>
        </pc:grpChg>
        <pc:grpChg chg="add mod">
          <ac:chgData name="Tomasz Szawełło" userId="5638c86d9364e910" providerId="LiveId" clId="{DBB11E08-1169-4118-9412-CC04089E9ECD}" dt="2026-05-20T23:13:17.868" v="6785" actId="1076"/>
          <ac:grpSpMkLst>
            <pc:docMk/>
            <pc:sldMk cId="152375206" sldId="279"/>
            <ac:grpSpMk id="24" creationId="{86A98623-ECDB-FD18-6898-5405809BDC7B}"/>
          </ac:grpSpMkLst>
        </pc:grpChg>
        <pc:picChg chg="add del mod">
          <ac:chgData name="Tomasz Szawełło" userId="5638c86d9364e910" providerId="LiveId" clId="{DBB11E08-1169-4118-9412-CC04089E9ECD}" dt="2026-05-20T22:38:34.710" v="6609" actId="478"/>
          <ac:picMkLst>
            <pc:docMk/>
            <pc:sldMk cId="152375206" sldId="279"/>
            <ac:picMk id="2" creationId="{78E1F323-DDB0-9566-F21E-BBF5AEF5326C}"/>
          </ac:picMkLst>
        </pc:picChg>
        <pc:picChg chg="add del mod">
          <ac:chgData name="Tomasz Szawełło" userId="5638c86d9364e910" providerId="LiveId" clId="{DBB11E08-1169-4118-9412-CC04089E9ECD}" dt="2026-05-20T22:38:34.710" v="6609" actId="478"/>
          <ac:picMkLst>
            <pc:docMk/>
            <pc:sldMk cId="152375206" sldId="279"/>
            <ac:picMk id="4" creationId="{A1214B42-D701-1F2D-80CF-D353817626D8}"/>
          </ac:picMkLst>
        </pc:picChg>
        <pc:picChg chg="mod">
          <ac:chgData name="Tomasz Szawełło" userId="5638c86d9364e910" providerId="LiveId" clId="{DBB11E08-1169-4118-9412-CC04089E9ECD}" dt="2026-05-20T23:19:02.733" v="6891" actId="1076"/>
          <ac:picMkLst>
            <pc:docMk/>
            <pc:sldMk cId="152375206" sldId="279"/>
            <ac:picMk id="8" creationId="{341F7325-7962-1695-53CD-2C905C2A90C5}"/>
          </ac:picMkLst>
        </pc:picChg>
        <pc:picChg chg="del mod topLvl">
          <ac:chgData name="Tomasz Szawełło" userId="5638c86d9364e910" providerId="LiveId" clId="{DBB11E08-1169-4118-9412-CC04089E9ECD}" dt="2026-05-20T23:08:38.192" v="6756" actId="478"/>
          <ac:picMkLst>
            <pc:docMk/>
            <pc:sldMk cId="152375206" sldId="279"/>
            <ac:picMk id="9" creationId="{ACE0CC00-7B8E-39A2-52D4-F493B0F8A7C3}"/>
          </ac:picMkLst>
        </pc:picChg>
        <pc:picChg chg="mod">
          <ac:chgData name="Tomasz Szawełło" userId="5638c86d9364e910" providerId="LiveId" clId="{DBB11E08-1169-4118-9412-CC04089E9ECD}" dt="2026-05-20T22:38:50.950" v="6615" actId="165"/>
          <ac:picMkLst>
            <pc:docMk/>
            <pc:sldMk cId="152375206" sldId="279"/>
            <ac:picMk id="11" creationId="{C28F70E5-40C6-7CD5-A932-EAAD4AD68E2A}"/>
          </ac:picMkLst>
        </pc:picChg>
        <pc:picChg chg="mod">
          <ac:chgData name="Tomasz Szawełło" userId="5638c86d9364e910" providerId="LiveId" clId="{DBB11E08-1169-4118-9412-CC04089E9ECD}" dt="2026-05-20T22:38:50.950" v="6615" actId="165"/>
          <ac:picMkLst>
            <pc:docMk/>
            <pc:sldMk cId="152375206" sldId="279"/>
            <ac:picMk id="14" creationId="{10191379-4B11-0C7F-2B04-ED4613E73C4A}"/>
          </ac:picMkLst>
        </pc:picChg>
        <pc:picChg chg="add mod modCrop">
          <ac:chgData name="Tomasz Szawełło" userId="5638c86d9364e910" providerId="LiveId" clId="{DBB11E08-1169-4118-9412-CC04089E9ECD}" dt="2026-05-20T23:12:49.361" v="6777" actId="164"/>
          <ac:picMkLst>
            <pc:docMk/>
            <pc:sldMk cId="152375206" sldId="279"/>
            <ac:picMk id="16" creationId="{0380C595-31A2-2A69-E020-BAA8054233FA}"/>
          </ac:picMkLst>
        </pc:picChg>
        <pc:picChg chg="add mod">
          <ac:chgData name="Tomasz Szawełło" userId="5638c86d9364e910" providerId="LiveId" clId="{DBB11E08-1169-4118-9412-CC04089E9ECD}" dt="2026-05-20T23:12:49.361" v="6777" actId="164"/>
          <ac:picMkLst>
            <pc:docMk/>
            <pc:sldMk cId="152375206" sldId="279"/>
            <ac:picMk id="18" creationId="{32137540-2EB4-F73C-416A-7385A57AAD28}"/>
          </ac:picMkLst>
        </pc:picChg>
        <pc:picChg chg="add mod">
          <ac:chgData name="Tomasz Szawełło" userId="5638c86d9364e910" providerId="LiveId" clId="{DBB11E08-1169-4118-9412-CC04089E9ECD}" dt="2026-05-20T23:13:09.754" v="6783" actId="164"/>
          <ac:picMkLst>
            <pc:docMk/>
            <pc:sldMk cId="152375206" sldId="279"/>
            <ac:picMk id="20" creationId="{DC08E3A8-7342-D873-3D56-634E33F64520}"/>
          </ac:picMkLst>
        </pc:picChg>
        <pc:picChg chg="add mod">
          <ac:chgData name="Tomasz Szawełło" userId="5638c86d9364e910" providerId="LiveId" clId="{DBB11E08-1169-4118-9412-CC04089E9ECD}" dt="2026-05-20T23:12:49.361" v="6777" actId="164"/>
          <ac:picMkLst>
            <pc:docMk/>
            <pc:sldMk cId="152375206" sldId="279"/>
            <ac:picMk id="22" creationId="{14358817-F777-6A56-7E3B-21CB28FEC68A}"/>
          </ac:picMkLst>
        </pc:picChg>
        <pc:picChg chg="add del">
          <ac:chgData name="Tomasz Szawełło" userId="5638c86d9364e910" providerId="LiveId" clId="{DBB11E08-1169-4118-9412-CC04089E9ECD}" dt="2026-05-20T23:14:10.392" v="6797" actId="22"/>
          <ac:picMkLst>
            <pc:docMk/>
            <pc:sldMk cId="152375206" sldId="279"/>
            <ac:picMk id="26" creationId="{A35C10B7-B510-6CD8-F3C0-83B721B4EBF9}"/>
          </ac:picMkLst>
        </pc:picChg>
        <pc:cxnChg chg="add mod">
          <ac:chgData name="Tomasz Szawełło" userId="5638c86d9364e910" providerId="LiveId" clId="{DBB11E08-1169-4118-9412-CC04089E9ECD}" dt="2026-05-20T23:17:17.254" v="6872" actId="1582"/>
          <ac:cxnSpMkLst>
            <pc:docMk/>
            <pc:sldMk cId="152375206" sldId="279"/>
            <ac:cxnSpMk id="30" creationId="{D7CAE069-BC66-C2FC-8231-D7875EA89BD0}"/>
          </ac:cxnSpMkLst>
        </pc:cxnChg>
      </pc:sldChg>
      <pc:sldChg chg="modNotesTx">
        <pc:chgData name="Tomasz Szawełło" userId="5638c86d9364e910" providerId="LiveId" clId="{DBB11E08-1169-4118-9412-CC04089E9ECD}" dt="2026-05-18T17:34:39.520" v="5872" actId="20577"/>
        <pc:sldMkLst>
          <pc:docMk/>
          <pc:sldMk cId="636520369" sldId="299"/>
        </pc:sldMkLst>
      </pc:sldChg>
      <pc:sldChg chg="addSp modSp mod modNotesTx">
        <pc:chgData name="Tomasz Szawełło" userId="5638c86d9364e910" providerId="LiveId" clId="{DBB11E08-1169-4118-9412-CC04089E9ECD}" dt="2026-05-20T22:47:30.731" v="6662" actId="1076"/>
        <pc:sldMkLst>
          <pc:docMk/>
          <pc:sldMk cId="1826447465" sldId="750"/>
        </pc:sldMkLst>
        <pc:spChg chg="mod">
          <ac:chgData name="Tomasz Szawełło" userId="5638c86d9364e910" providerId="LiveId" clId="{DBB11E08-1169-4118-9412-CC04089E9ECD}" dt="2026-05-20T22:19:17.951" v="6343" actId="1076"/>
          <ac:spMkLst>
            <pc:docMk/>
            <pc:sldMk cId="1826447465" sldId="750"/>
            <ac:spMk id="2" creationId="{00000000-0000-0000-0000-000000000000}"/>
          </ac:spMkLst>
        </pc:spChg>
        <pc:spChg chg="add mod">
          <ac:chgData name="Tomasz Szawełło" userId="5638c86d9364e910" providerId="LiveId" clId="{DBB11E08-1169-4118-9412-CC04089E9ECD}" dt="2026-05-20T22:47:30.731" v="6662" actId="1076"/>
          <ac:spMkLst>
            <pc:docMk/>
            <pc:sldMk cId="1826447465" sldId="750"/>
            <ac:spMk id="4" creationId="{C69BAB58-C670-84E7-20D5-560DAF37C9F5}"/>
          </ac:spMkLst>
        </pc:spChg>
        <pc:spChg chg="mod">
          <ac:chgData name="Tomasz Szawełło" userId="5638c86d9364e910" providerId="LiveId" clId="{DBB11E08-1169-4118-9412-CC04089E9ECD}" dt="2026-05-20T22:47:03.822" v="6656" actId="1076"/>
          <ac:spMkLst>
            <pc:docMk/>
            <pc:sldMk cId="1826447465" sldId="750"/>
            <ac:spMk id="7" creationId="{383AF2A7-2E4F-5BA4-92D6-5526F56C3531}"/>
          </ac:spMkLst>
        </pc:spChg>
        <pc:spChg chg="mod ord">
          <ac:chgData name="Tomasz Szawełło" userId="5638c86d9364e910" providerId="LiveId" clId="{DBB11E08-1169-4118-9412-CC04089E9ECD}" dt="2026-05-20T22:47:19.762" v="6660" actId="255"/>
          <ac:spMkLst>
            <pc:docMk/>
            <pc:sldMk cId="1826447465" sldId="750"/>
            <ac:spMk id="8" creationId="{8AF95785-10FA-244A-C393-6CACDE6D3617}"/>
          </ac:spMkLst>
        </pc:spChg>
        <pc:spChg chg="mod">
          <ac:chgData name="Tomasz Szawełło" userId="5638c86d9364e910" providerId="LiveId" clId="{DBB11E08-1169-4118-9412-CC04089E9ECD}" dt="2026-05-18T17:24:43.708" v="5844" actId="20577"/>
          <ac:spMkLst>
            <pc:docMk/>
            <pc:sldMk cId="1826447465" sldId="750"/>
            <ac:spMk id="38" creationId="{00000000-0000-0000-0000-000000000000}"/>
          </ac:spMkLst>
        </pc:spChg>
      </pc:sldChg>
      <pc:sldChg chg="modNotesTx">
        <pc:chgData name="Tomasz Szawełło" userId="5638c86d9364e910" providerId="LiveId" clId="{DBB11E08-1169-4118-9412-CC04089E9ECD}" dt="2026-05-18T17:34:33.368" v="5871" actId="20577"/>
        <pc:sldMkLst>
          <pc:docMk/>
          <pc:sldMk cId="3720696133" sldId="757"/>
        </pc:sldMkLst>
      </pc:sldChg>
      <pc:sldChg chg="addSp modSp mod modNotesTx">
        <pc:chgData name="Tomasz Szawełło" userId="5638c86d9364e910" providerId="LiveId" clId="{DBB11E08-1169-4118-9412-CC04089E9ECD}" dt="2026-05-18T17:33:46.864" v="5857" actId="20577"/>
        <pc:sldMkLst>
          <pc:docMk/>
          <pc:sldMk cId="637104988" sldId="810"/>
        </pc:sldMkLst>
        <pc:spChg chg="mod">
          <ac:chgData name="Tomasz Szawełło" userId="5638c86d9364e910" providerId="LiveId" clId="{DBB11E08-1169-4118-9412-CC04089E9ECD}" dt="2026-05-18T16:36:56.920" v="5022" actId="1076"/>
          <ac:spMkLst>
            <pc:docMk/>
            <pc:sldMk cId="637104988" sldId="810"/>
            <ac:spMk id="2" creationId="{AE27DD82-7C59-FD72-3DFE-903E4E62E7BF}"/>
          </ac:spMkLst>
        </pc:spChg>
        <pc:spChg chg="mod">
          <ac:chgData name="Tomasz Szawełło" userId="5638c86d9364e910" providerId="LiveId" clId="{DBB11E08-1169-4118-9412-CC04089E9ECD}" dt="2026-05-18T16:36:56.920" v="5022" actId="1076"/>
          <ac:spMkLst>
            <pc:docMk/>
            <pc:sldMk cId="637104988" sldId="810"/>
            <ac:spMk id="3" creationId="{EC89F783-5E72-0ADE-866D-B3DB1286D7EF}"/>
          </ac:spMkLst>
        </pc:spChg>
        <pc:spChg chg="add mod">
          <ac:chgData name="Tomasz Szawełło" userId="5638c86d9364e910" providerId="LiveId" clId="{DBB11E08-1169-4118-9412-CC04089E9ECD}" dt="2026-05-18T17:16:53.626" v="5774" actId="20577"/>
          <ac:spMkLst>
            <pc:docMk/>
            <pc:sldMk cId="637104988" sldId="810"/>
            <ac:spMk id="4" creationId="{9664C537-B0D9-96B0-77E1-EE0DC6532123}"/>
          </ac:spMkLst>
        </pc:spChg>
        <pc:spChg chg="mod">
          <ac:chgData name="Tomasz Szawełło" userId="5638c86d9364e910" providerId="LiveId" clId="{DBB11E08-1169-4118-9412-CC04089E9ECD}" dt="2026-05-18T16:36:51.640" v="5021" actId="1076"/>
          <ac:spMkLst>
            <pc:docMk/>
            <pc:sldMk cId="637104988" sldId="810"/>
            <ac:spMk id="11" creationId="{6ECECEE3-AF75-A81C-086B-61B0C1E28DA6}"/>
          </ac:spMkLst>
        </pc:spChg>
        <pc:spChg chg="mod">
          <ac:chgData name="Tomasz Szawełło" userId="5638c86d9364e910" providerId="LiveId" clId="{DBB11E08-1169-4118-9412-CC04089E9ECD}" dt="2026-05-18T16:36:51.640" v="5021" actId="1076"/>
          <ac:spMkLst>
            <pc:docMk/>
            <pc:sldMk cId="637104988" sldId="810"/>
            <ac:spMk id="12" creationId="{3E8D076A-C528-95BB-4D48-56C666C6D9EF}"/>
          </ac:spMkLst>
        </pc:spChg>
        <pc:picChg chg="mod">
          <ac:chgData name="Tomasz Szawełło" userId="5638c86d9364e910" providerId="LiveId" clId="{DBB11E08-1169-4118-9412-CC04089E9ECD}" dt="2026-05-18T16:36:48.812" v="5020" actId="1076"/>
          <ac:picMkLst>
            <pc:docMk/>
            <pc:sldMk cId="637104988" sldId="810"/>
            <ac:picMk id="7" creationId="{F73DDE5C-C2F0-5A06-0308-5D2780B46855}"/>
          </ac:picMkLst>
        </pc:picChg>
        <pc:picChg chg="mod">
          <ac:chgData name="Tomasz Szawełło" userId="5638c86d9364e910" providerId="LiveId" clId="{DBB11E08-1169-4118-9412-CC04089E9ECD}" dt="2026-05-18T16:36:48.812" v="5020" actId="1076"/>
          <ac:picMkLst>
            <pc:docMk/>
            <pc:sldMk cId="637104988" sldId="810"/>
            <ac:picMk id="9" creationId="{EE62FE2C-04FF-104A-AC31-DDAD0D082653}"/>
          </ac:picMkLst>
        </pc:picChg>
      </pc:sldChg>
      <pc:sldChg chg="modSp mod modNotesTx">
        <pc:chgData name="Tomasz Szawełło" userId="5638c86d9364e910" providerId="LiveId" clId="{DBB11E08-1169-4118-9412-CC04089E9ECD}" dt="2026-05-18T17:33:50.433" v="5858" actId="20577"/>
        <pc:sldMkLst>
          <pc:docMk/>
          <pc:sldMk cId="1834445465" sldId="812"/>
        </pc:sldMkLst>
        <pc:spChg chg="mod">
          <ac:chgData name="Tomasz Szawełło" userId="5638c86d9364e910" providerId="LiveId" clId="{DBB11E08-1169-4118-9412-CC04089E9ECD}" dt="2026-05-18T17:17:50.994" v="5797" actId="14100"/>
          <ac:spMkLst>
            <pc:docMk/>
            <pc:sldMk cId="1834445465" sldId="812"/>
            <ac:spMk id="4" creationId="{FFB90B9F-D4A9-2DAE-CB42-96F71F04697B}"/>
          </ac:spMkLst>
        </pc:spChg>
      </pc:sldChg>
      <pc:sldChg chg="addSp delSp modSp add mod ord modNotesTx">
        <pc:chgData name="Tomasz Szawełło" userId="5638c86d9364e910" providerId="LiveId" clId="{DBB11E08-1169-4118-9412-CC04089E9ECD}" dt="2026-05-20T22:12:24.141" v="6261" actId="18131"/>
        <pc:sldMkLst>
          <pc:docMk/>
          <pc:sldMk cId="698327509" sldId="814"/>
        </pc:sldMkLst>
        <pc:spChg chg="mod">
          <ac:chgData name="Tomasz Szawełło" userId="5638c86d9364e910" providerId="LiveId" clId="{DBB11E08-1169-4118-9412-CC04089E9ECD}" dt="2026-05-18T16:55:00.575" v="5595" actId="20577"/>
          <ac:spMkLst>
            <pc:docMk/>
            <pc:sldMk cId="698327509" sldId="814"/>
            <ac:spMk id="2" creationId="{F35E6B8A-8EA5-9904-3667-72D3766DCBB4}"/>
          </ac:spMkLst>
        </pc:spChg>
        <pc:picChg chg="add mod modCrop">
          <ac:chgData name="Tomasz Szawełło" userId="5638c86d9364e910" providerId="LiveId" clId="{DBB11E08-1169-4118-9412-CC04089E9ECD}" dt="2026-05-20T22:12:24.141" v="6261" actId="18131"/>
          <ac:picMkLst>
            <pc:docMk/>
            <pc:sldMk cId="698327509" sldId="814"/>
            <ac:picMk id="4" creationId="{9497D27D-A66D-E83D-B816-1B60B3ED80C4}"/>
          </ac:picMkLst>
        </pc:picChg>
        <pc:picChg chg="del">
          <ac:chgData name="Tomasz Szawełło" userId="5638c86d9364e910" providerId="LiveId" clId="{DBB11E08-1169-4118-9412-CC04089E9ECD}" dt="2026-05-20T22:04:40.646" v="6156" actId="478"/>
          <ac:picMkLst>
            <pc:docMk/>
            <pc:sldMk cId="698327509" sldId="814"/>
            <ac:picMk id="15" creationId="{4B8F9D3D-D909-DF6C-52FF-EAEE81269DF8}"/>
          </ac:picMkLst>
        </pc:picChg>
      </pc:sldChg>
      <pc:sldChg chg="del modNotesTx">
        <pc:chgData name="Tomasz Szawełło" userId="5638c86d9364e910" providerId="LiveId" clId="{DBB11E08-1169-4118-9412-CC04089E9ECD}" dt="2026-05-20T12:37:15.720" v="5935" actId="47"/>
        <pc:sldMkLst>
          <pc:docMk/>
          <pc:sldMk cId="748265027" sldId="815"/>
        </pc:sldMkLst>
      </pc:sldChg>
      <pc:sldChg chg="addSp delSp modSp mod">
        <pc:chgData name="Tomasz Szawełło" userId="5638c86d9364e910" providerId="LiveId" clId="{DBB11E08-1169-4118-9412-CC04089E9ECD}" dt="2026-05-20T22:32:49.156" v="6513" actId="1076"/>
        <pc:sldMkLst>
          <pc:docMk/>
          <pc:sldMk cId="306076572" sldId="819"/>
        </pc:sldMkLst>
        <pc:spChg chg="add del mod">
          <ac:chgData name="Tomasz Szawełło" userId="5638c86d9364e910" providerId="LiveId" clId="{DBB11E08-1169-4118-9412-CC04089E9ECD}" dt="2026-05-20T22:32:10.771" v="6504" actId="478"/>
          <ac:spMkLst>
            <pc:docMk/>
            <pc:sldMk cId="306076572" sldId="819"/>
            <ac:spMk id="3" creationId="{398BCB58-F821-5CAA-C16A-60C2C7E476E1}"/>
          </ac:spMkLst>
        </pc:spChg>
        <pc:spChg chg="mod">
          <ac:chgData name="Tomasz Szawełło" userId="5638c86d9364e910" providerId="LiveId" clId="{DBB11E08-1169-4118-9412-CC04089E9ECD}" dt="2026-05-18T16:51:44.960" v="5465" actId="14100"/>
          <ac:spMkLst>
            <pc:docMk/>
            <pc:sldMk cId="306076572" sldId="819"/>
            <ac:spMk id="6" creationId="{3216E224-4CB4-EA4E-E71E-D429703C26C3}"/>
          </ac:spMkLst>
        </pc:spChg>
        <pc:spChg chg="mod">
          <ac:chgData name="Tomasz Szawełło" userId="5638c86d9364e910" providerId="LiveId" clId="{DBB11E08-1169-4118-9412-CC04089E9ECD}" dt="2026-05-20T22:32:24.762" v="6507" actId="12"/>
          <ac:spMkLst>
            <pc:docMk/>
            <pc:sldMk cId="306076572" sldId="819"/>
            <ac:spMk id="8" creationId="{14E5135C-9EEB-E548-9D6B-15B65EF9B44E}"/>
          </ac:spMkLst>
        </pc:spChg>
        <pc:spChg chg="mod">
          <ac:chgData name="Tomasz Szawełło" userId="5638c86d9364e910" providerId="LiveId" clId="{DBB11E08-1169-4118-9412-CC04089E9ECD}" dt="2026-05-20T22:32:49.156" v="6513" actId="1076"/>
          <ac:spMkLst>
            <pc:docMk/>
            <pc:sldMk cId="306076572" sldId="819"/>
            <ac:spMk id="9" creationId="{7AB77476-401F-44F0-59FC-6E1397026253}"/>
          </ac:spMkLst>
        </pc:spChg>
        <pc:spChg chg="add del mod">
          <ac:chgData name="Tomasz Szawełło" userId="5638c86d9364e910" providerId="LiveId" clId="{DBB11E08-1169-4118-9412-CC04089E9ECD}" dt="2026-05-20T22:32:35.088" v="6509" actId="478"/>
          <ac:spMkLst>
            <pc:docMk/>
            <pc:sldMk cId="306076572" sldId="819"/>
            <ac:spMk id="10" creationId="{A0CDE449-6E52-8326-8CAC-D79D6B12DD09}"/>
          </ac:spMkLst>
        </pc:spChg>
      </pc:sldChg>
      <pc:sldChg chg="addSp delSp modSp mod">
        <pc:chgData name="Tomasz Szawełło" userId="5638c86d9364e910" providerId="LiveId" clId="{DBB11E08-1169-4118-9412-CC04089E9ECD}" dt="2026-05-20T22:37:54.735" v="6607" actId="1076"/>
        <pc:sldMkLst>
          <pc:docMk/>
          <pc:sldMk cId="125530877" sldId="821"/>
        </pc:sldMkLst>
        <pc:spChg chg="add mod">
          <ac:chgData name="Tomasz Szawełło" userId="5638c86d9364e910" providerId="LiveId" clId="{DBB11E08-1169-4118-9412-CC04089E9ECD}" dt="2026-05-20T22:37:37.701" v="6604" actId="255"/>
          <ac:spMkLst>
            <pc:docMk/>
            <pc:sldMk cId="125530877" sldId="821"/>
            <ac:spMk id="3" creationId="{A2D2A9B9-E044-C834-C764-32CFEE90E3AB}"/>
          </ac:spMkLst>
        </pc:spChg>
        <pc:spChg chg="add mod">
          <ac:chgData name="Tomasz Szawełło" userId="5638c86d9364e910" providerId="LiveId" clId="{DBB11E08-1169-4118-9412-CC04089E9ECD}" dt="2026-05-20T22:37:54.735" v="6607" actId="1076"/>
          <ac:spMkLst>
            <pc:docMk/>
            <pc:sldMk cId="125530877" sldId="821"/>
            <ac:spMk id="5" creationId="{ADCCDA6C-CD71-E4B5-2228-6FE1949EFDA6}"/>
          </ac:spMkLst>
        </pc:spChg>
        <pc:spChg chg="mod">
          <ac:chgData name="Tomasz Szawełło" userId="5638c86d9364e910" providerId="LiveId" clId="{DBB11E08-1169-4118-9412-CC04089E9ECD}" dt="2026-05-20T13:08:40.722" v="6113" actId="20577"/>
          <ac:spMkLst>
            <pc:docMk/>
            <pc:sldMk cId="125530877" sldId="821"/>
            <ac:spMk id="6" creationId="{8CD7E97C-966E-8AD0-A533-CB345F6796D3}"/>
          </ac:spMkLst>
        </pc:spChg>
        <pc:spChg chg="add del mod">
          <ac:chgData name="Tomasz Szawełło" userId="5638c86d9364e910" providerId="LiveId" clId="{DBB11E08-1169-4118-9412-CC04089E9ECD}" dt="2026-05-20T22:35:47.901" v="6585" actId="478"/>
          <ac:spMkLst>
            <pc:docMk/>
            <pc:sldMk cId="125530877" sldId="821"/>
            <ac:spMk id="8" creationId="{98416F63-06BA-D40E-4DED-875FAA95111B}"/>
          </ac:spMkLst>
        </pc:spChg>
      </pc:sldChg>
      <pc:sldChg chg="addSp modSp mod">
        <pc:chgData name="Tomasz Szawełło" userId="5638c86d9364e910" providerId="LiveId" clId="{DBB11E08-1169-4118-9412-CC04089E9ECD}" dt="2026-05-20T23:20:48.828" v="6896" actId="1076"/>
        <pc:sldMkLst>
          <pc:docMk/>
          <pc:sldMk cId="778874516" sldId="822"/>
        </pc:sldMkLst>
        <pc:spChg chg="add mod">
          <ac:chgData name="Tomasz Szawełło" userId="5638c86d9364e910" providerId="LiveId" clId="{DBB11E08-1169-4118-9412-CC04089E9ECD}" dt="2026-05-20T23:20:48.828" v="6896" actId="1076"/>
          <ac:spMkLst>
            <pc:docMk/>
            <pc:sldMk cId="778874516" sldId="822"/>
            <ac:spMk id="2" creationId="{464B8026-B1B3-3E0C-39E3-A45B37659D0F}"/>
          </ac:spMkLst>
        </pc:spChg>
        <pc:spChg chg="add mod">
          <ac:chgData name="Tomasz Szawełło" userId="5638c86d9364e910" providerId="LiveId" clId="{DBB11E08-1169-4118-9412-CC04089E9ECD}" dt="2026-05-20T22:16:11.920" v="6287" actId="1076"/>
          <ac:spMkLst>
            <pc:docMk/>
            <pc:sldMk cId="778874516" sldId="822"/>
            <ac:spMk id="5" creationId="{4FBE593A-906B-D91E-AA04-52B9D129AE85}"/>
          </ac:spMkLst>
        </pc:spChg>
        <pc:spChg chg="add mod">
          <ac:chgData name="Tomasz Szawełło" userId="5638c86d9364e910" providerId="LiveId" clId="{DBB11E08-1169-4118-9412-CC04089E9ECD}" dt="2026-05-20T22:17:31.828" v="6302" actId="1076"/>
          <ac:spMkLst>
            <pc:docMk/>
            <pc:sldMk cId="778874516" sldId="822"/>
            <ac:spMk id="7" creationId="{E81FD98D-E249-8CF2-B637-EC07DA171D0D}"/>
          </ac:spMkLst>
        </pc:spChg>
        <pc:spChg chg="mod">
          <ac:chgData name="Tomasz Szawełło" userId="5638c86d9364e910" providerId="LiveId" clId="{DBB11E08-1169-4118-9412-CC04089E9ECD}" dt="2026-05-18T17:18:27.368" v="5820" actId="20577"/>
          <ac:spMkLst>
            <pc:docMk/>
            <pc:sldMk cId="778874516" sldId="822"/>
            <ac:spMk id="12" creationId="{8C2133F9-3B7F-FB7F-4775-A44F3BFFA785}"/>
          </ac:spMkLst>
        </pc:spChg>
      </pc:sldChg>
      <pc:sldChg chg="addSp delSp modSp mod">
        <pc:chgData name="Tomasz Szawełło" userId="5638c86d9364e910" providerId="LiveId" clId="{DBB11E08-1169-4118-9412-CC04089E9ECD}" dt="2026-05-20T22:35:10.066" v="6584" actId="20577"/>
        <pc:sldMkLst>
          <pc:docMk/>
          <pc:sldMk cId="451804862" sldId="823"/>
        </pc:sldMkLst>
        <pc:spChg chg="add del mod">
          <ac:chgData name="Tomasz Szawełło" userId="5638c86d9364e910" providerId="LiveId" clId="{DBB11E08-1169-4118-9412-CC04089E9ECD}" dt="2026-05-20T22:33:05.534" v="6515" actId="478"/>
          <ac:spMkLst>
            <pc:docMk/>
            <pc:sldMk cId="451804862" sldId="823"/>
            <ac:spMk id="3" creationId="{5377DCE4-407C-531A-1622-3C060D45E2AC}"/>
          </ac:spMkLst>
        </pc:spChg>
        <pc:spChg chg="add del mod">
          <ac:chgData name="Tomasz Szawełło" userId="5638c86d9364e910" providerId="LiveId" clId="{DBB11E08-1169-4118-9412-CC04089E9ECD}" dt="2026-05-20T22:33:07.140" v="6516" actId="478"/>
          <ac:spMkLst>
            <pc:docMk/>
            <pc:sldMk cId="451804862" sldId="823"/>
            <ac:spMk id="5" creationId="{926AF56C-274E-7C9E-FF83-410C54025D81}"/>
          </ac:spMkLst>
        </pc:spChg>
        <pc:spChg chg="add del mod">
          <ac:chgData name="Tomasz Szawełło" userId="5638c86d9364e910" providerId="LiveId" clId="{DBB11E08-1169-4118-9412-CC04089E9ECD}" dt="2026-05-20T22:33:03.847" v="6514" actId="478"/>
          <ac:spMkLst>
            <pc:docMk/>
            <pc:sldMk cId="451804862" sldId="823"/>
            <ac:spMk id="6" creationId="{47FB5135-4C82-C3CE-6AB5-C6BB24A14D19}"/>
          </ac:spMkLst>
        </pc:spChg>
        <pc:spChg chg="add mod">
          <ac:chgData name="Tomasz Szawełło" userId="5638c86d9364e910" providerId="LiveId" clId="{DBB11E08-1169-4118-9412-CC04089E9ECD}" dt="2026-05-18T16:52:27.710" v="5481" actId="20577"/>
          <ac:spMkLst>
            <pc:docMk/>
            <pc:sldMk cId="451804862" sldId="823"/>
            <ac:spMk id="7" creationId="{6BE28CD5-6C73-78B7-2744-824175846D28}"/>
          </ac:spMkLst>
        </pc:spChg>
        <pc:spChg chg="add mod">
          <ac:chgData name="Tomasz Szawełło" userId="5638c86d9364e910" providerId="LiveId" clId="{DBB11E08-1169-4118-9412-CC04089E9ECD}" dt="2026-05-20T22:33:17.509" v="6537" actId="20577"/>
          <ac:spMkLst>
            <pc:docMk/>
            <pc:sldMk cId="451804862" sldId="823"/>
            <ac:spMk id="8" creationId="{B26957B6-F77E-ABA9-B107-C9A168AC4F2F}"/>
          </ac:spMkLst>
        </pc:spChg>
        <pc:spChg chg="add mod">
          <ac:chgData name="Tomasz Szawełło" userId="5638c86d9364e910" providerId="LiveId" clId="{DBB11E08-1169-4118-9412-CC04089E9ECD}" dt="2026-05-20T22:35:10.066" v="6584" actId="20577"/>
          <ac:spMkLst>
            <pc:docMk/>
            <pc:sldMk cId="451804862" sldId="823"/>
            <ac:spMk id="9" creationId="{C56D3431-189D-3994-4917-98B8580BB00E}"/>
          </ac:spMkLst>
        </pc:spChg>
      </pc:sldChg>
      <pc:sldChg chg="modNotesTx">
        <pc:chgData name="Tomasz Szawełło" userId="5638c86d9364e910" providerId="LiveId" clId="{DBB11E08-1169-4118-9412-CC04089E9ECD}" dt="2026-05-18T17:34:27.334" v="5868" actId="20577"/>
        <pc:sldMkLst>
          <pc:docMk/>
          <pc:sldMk cId="732444986" sldId="824"/>
        </pc:sldMkLst>
      </pc:sldChg>
      <pc:sldChg chg="modNotesTx">
        <pc:chgData name="Tomasz Szawełło" userId="5638c86d9364e910" providerId="LiveId" clId="{DBB11E08-1169-4118-9412-CC04089E9ECD}" dt="2026-05-18T17:34:29.081" v="5869" actId="20577"/>
        <pc:sldMkLst>
          <pc:docMk/>
          <pc:sldMk cId="1043398620" sldId="825"/>
        </pc:sldMkLst>
      </pc:sldChg>
      <pc:sldChg chg="addSp delSp modSp mod modNotesTx">
        <pc:chgData name="Tomasz Szawełło" userId="5638c86d9364e910" providerId="LiveId" clId="{DBB11E08-1169-4118-9412-CC04089E9ECD}" dt="2026-05-20T22:38:28.862" v="6608" actId="164"/>
        <pc:sldMkLst>
          <pc:docMk/>
          <pc:sldMk cId="2359565005" sldId="827"/>
        </pc:sldMkLst>
        <pc:spChg chg="mod">
          <ac:chgData name="Tomasz Szawełło" userId="5638c86d9364e910" providerId="LiveId" clId="{DBB11E08-1169-4118-9412-CC04089E9ECD}" dt="2026-05-18T17:24:11.432" v="5822" actId="20577"/>
          <ac:spMkLst>
            <pc:docMk/>
            <pc:sldMk cId="2359565005" sldId="827"/>
            <ac:spMk id="6" creationId="{638E0D35-8C83-28DA-6B2D-0E167F9897AD}"/>
          </ac:spMkLst>
        </pc:spChg>
        <pc:spChg chg="mod">
          <ac:chgData name="Tomasz Szawełło" userId="5638c86d9364e910" providerId="LiveId" clId="{DBB11E08-1169-4118-9412-CC04089E9ECD}" dt="2026-05-20T21:59:13.962" v="6115" actId="165"/>
          <ac:spMkLst>
            <pc:docMk/>
            <pc:sldMk cId="2359565005" sldId="827"/>
            <ac:spMk id="18" creationId="{16BC23B1-FD22-7496-FE53-23259D0EB8B4}"/>
          </ac:spMkLst>
        </pc:spChg>
        <pc:spChg chg="mod">
          <ac:chgData name="Tomasz Szawełło" userId="5638c86d9364e910" providerId="LiveId" clId="{DBB11E08-1169-4118-9412-CC04089E9ECD}" dt="2026-05-20T21:59:13.962" v="6115" actId="165"/>
          <ac:spMkLst>
            <pc:docMk/>
            <pc:sldMk cId="2359565005" sldId="827"/>
            <ac:spMk id="20" creationId="{8E00CD53-23EC-101F-0CF8-DDB573BED7DD}"/>
          </ac:spMkLst>
        </pc:spChg>
        <pc:grpChg chg="add mod">
          <ac:chgData name="Tomasz Szawełło" userId="5638c86d9364e910" providerId="LiveId" clId="{DBB11E08-1169-4118-9412-CC04089E9ECD}" dt="2026-05-20T22:38:28.862" v="6608" actId="164"/>
          <ac:grpSpMkLst>
            <pc:docMk/>
            <pc:sldMk cId="2359565005" sldId="827"/>
            <ac:grpSpMk id="7" creationId="{0E7B0065-4FA3-154F-D9EC-2A70E268C5B9}"/>
          </ac:grpSpMkLst>
        </pc:grpChg>
        <pc:grpChg chg="del">
          <ac:chgData name="Tomasz Szawełło" userId="5638c86d9364e910" providerId="LiveId" clId="{DBB11E08-1169-4118-9412-CC04089E9ECD}" dt="2026-05-20T21:59:13.962" v="6115" actId="165"/>
          <ac:grpSpMkLst>
            <pc:docMk/>
            <pc:sldMk cId="2359565005" sldId="827"/>
            <ac:grpSpMk id="8" creationId="{FE51E4EC-479B-0609-02CB-DB53146402B8}"/>
          </ac:grpSpMkLst>
        </pc:grpChg>
        <pc:grpChg chg="mod topLvl">
          <ac:chgData name="Tomasz Szawełło" userId="5638c86d9364e910" providerId="LiveId" clId="{DBB11E08-1169-4118-9412-CC04089E9ECD}" dt="2026-05-20T22:38:28.862" v="6608" actId="164"/>
          <ac:grpSpMkLst>
            <pc:docMk/>
            <pc:sldMk cId="2359565005" sldId="827"/>
            <ac:grpSpMk id="14" creationId="{2EBFEA6E-D4FE-1BD6-137E-C6400BC25937}"/>
          </ac:grpSpMkLst>
        </pc:grpChg>
        <pc:grpChg chg="mod topLvl">
          <ac:chgData name="Tomasz Szawełło" userId="5638c86d9364e910" providerId="LiveId" clId="{DBB11E08-1169-4118-9412-CC04089E9ECD}" dt="2026-05-20T22:38:28.862" v="6608" actId="164"/>
          <ac:grpSpMkLst>
            <pc:docMk/>
            <pc:sldMk cId="2359565005" sldId="827"/>
            <ac:grpSpMk id="15" creationId="{8C6F1334-0D6C-3B0E-3F32-7F0AD4F7E74C}"/>
          </ac:grpSpMkLst>
        </pc:grpChg>
        <pc:picChg chg="add del mod modCrop">
          <ac:chgData name="Tomasz Szawełło" userId="5638c86d9364e910" providerId="LiveId" clId="{DBB11E08-1169-4118-9412-CC04089E9ECD}" dt="2026-05-20T21:59:34.764" v="6118" actId="21"/>
          <ac:picMkLst>
            <pc:docMk/>
            <pc:sldMk cId="2359565005" sldId="827"/>
            <ac:picMk id="2" creationId="{B229587C-2826-B7B8-8740-849859B28D26}"/>
          </ac:picMkLst>
        </pc:picChg>
        <pc:picChg chg="add mod">
          <ac:chgData name="Tomasz Szawełło" userId="5638c86d9364e910" providerId="LiveId" clId="{DBB11E08-1169-4118-9412-CC04089E9ECD}" dt="2026-05-20T22:38:28.862" v="6608" actId="164"/>
          <ac:picMkLst>
            <pc:docMk/>
            <pc:sldMk cId="2359565005" sldId="827"/>
            <ac:picMk id="5" creationId="{A1257AD2-1CEB-8796-74C8-4125EA57DC35}"/>
          </ac:picMkLst>
        </pc:picChg>
        <pc:picChg chg="add del mod topLvl">
          <ac:chgData name="Tomasz Szawełło" userId="5638c86d9364e910" providerId="LiveId" clId="{DBB11E08-1169-4118-9412-CC04089E9ECD}" dt="2026-05-20T22:03:07.984" v="6139" actId="478"/>
          <ac:picMkLst>
            <pc:docMk/>
            <pc:sldMk cId="2359565005" sldId="827"/>
            <ac:picMk id="16" creationId="{AD90B362-7922-6DBB-6100-9E7939B21719}"/>
          </ac:picMkLst>
        </pc:picChg>
        <pc:picChg chg="del mod topLvl">
          <ac:chgData name="Tomasz Szawełło" userId="5638c86d9364e910" providerId="LiveId" clId="{DBB11E08-1169-4118-9412-CC04089E9ECD}" dt="2026-05-20T22:00:43.338" v="6120" actId="478"/>
          <ac:picMkLst>
            <pc:docMk/>
            <pc:sldMk cId="2359565005" sldId="827"/>
            <ac:picMk id="17" creationId="{F1C91D46-286F-2A71-9373-9305BA6DA914}"/>
          </ac:picMkLst>
        </pc:picChg>
        <pc:picChg chg="mod">
          <ac:chgData name="Tomasz Szawełło" userId="5638c86d9364e910" providerId="LiveId" clId="{DBB11E08-1169-4118-9412-CC04089E9ECD}" dt="2026-05-20T21:59:13.962" v="6115" actId="165"/>
          <ac:picMkLst>
            <pc:docMk/>
            <pc:sldMk cId="2359565005" sldId="827"/>
            <ac:picMk id="19" creationId="{EB5D4CF0-B692-3CE7-63A4-57921324A3B6}"/>
          </ac:picMkLst>
        </pc:picChg>
        <pc:picChg chg="mod">
          <ac:chgData name="Tomasz Szawełło" userId="5638c86d9364e910" providerId="LiveId" clId="{DBB11E08-1169-4118-9412-CC04089E9ECD}" dt="2026-05-20T21:59:13.962" v="6115" actId="165"/>
          <ac:picMkLst>
            <pc:docMk/>
            <pc:sldMk cId="2359565005" sldId="827"/>
            <ac:picMk id="21" creationId="{4CE96938-EE3A-1FC1-1FBF-E0176493C8F8}"/>
          </ac:picMkLst>
        </pc:picChg>
      </pc:sldChg>
      <pc:sldChg chg="addSp delSp modSp mod modNotesTx">
        <pc:chgData name="Tomasz Szawełło" userId="5638c86d9364e910" providerId="LiveId" clId="{DBB11E08-1169-4118-9412-CC04089E9ECD}" dt="2026-05-18T17:33:33.646" v="5853" actId="20577"/>
        <pc:sldMkLst>
          <pc:docMk/>
          <pc:sldMk cId="100045888" sldId="831"/>
        </pc:sldMkLst>
        <pc:spChg chg="add mod">
          <ac:chgData name="Tomasz Szawełło" userId="5638c86d9364e910" providerId="LiveId" clId="{DBB11E08-1169-4118-9412-CC04089E9ECD}" dt="2026-05-17T20:45:06.955" v="4949" actId="1076"/>
          <ac:spMkLst>
            <pc:docMk/>
            <pc:sldMk cId="100045888" sldId="831"/>
            <ac:spMk id="2" creationId="{4CEA741D-1A35-C4B8-29AC-A8082C952B9E}"/>
          </ac:spMkLst>
        </pc:spChg>
        <pc:spChg chg="add mod">
          <ac:chgData name="Tomasz Szawełło" userId="5638c86d9364e910" providerId="LiveId" clId="{DBB11E08-1169-4118-9412-CC04089E9ECD}" dt="2026-05-17T21:35:34.901" v="4956" actId="207"/>
          <ac:spMkLst>
            <pc:docMk/>
            <pc:sldMk cId="100045888" sldId="831"/>
            <ac:spMk id="4" creationId="{ABF96D49-7ED1-62F6-8418-D32125C6CF6C}"/>
          </ac:spMkLst>
        </pc:spChg>
        <pc:spChg chg="add mod">
          <ac:chgData name="Tomasz Szawełło" userId="5638c86d9364e910" providerId="LiveId" clId="{DBB11E08-1169-4118-9412-CC04089E9ECD}" dt="2026-05-17T20:44:25.254" v="4945" actId="1076"/>
          <ac:spMkLst>
            <pc:docMk/>
            <pc:sldMk cId="100045888" sldId="831"/>
            <ac:spMk id="8" creationId="{7A5CB116-CC55-4E06-9E86-4F325A2C56F7}"/>
          </ac:spMkLst>
        </pc:spChg>
        <pc:spChg chg="add mod">
          <ac:chgData name="Tomasz Szawełło" userId="5638c86d9364e910" providerId="LiveId" clId="{DBB11E08-1169-4118-9412-CC04089E9ECD}" dt="2026-05-17T20:44:25.254" v="4945" actId="1076"/>
          <ac:spMkLst>
            <pc:docMk/>
            <pc:sldMk cId="100045888" sldId="831"/>
            <ac:spMk id="9" creationId="{6E4F3C00-A270-1735-F9BF-6D64E1D72AC6}"/>
          </ac:spMkLst>
        </pc:spChg>
        <pc:spChg chg="mod">
          <ac:chgData name="Tomasz Szawełło" userId="5638c86d9364e910" providerId="LiveId" clId="{DBB11E08-1169-4118-9412-CC04089E9ECD}" dt="2026-05-18T17:07:48.584" v="5678" actId="1076"/>
          <ac:spMkLst>
            <pc:docMk/>
            <pc:sldMk cId="100045888" sldId="831"/>
            <ac:spMk id="25" creationId="{736B892A-6B0D-5E84-EE4E-4AFCE1872654}"/>
          </ac:spMkLst>
        </pc:spChg>
        <pc:spChg chg="mod">
          <ac:chgData name="Tomasz Szawełło" userId="5638c86d9364e910" providerId="LiveId" clId="{DBB11E08-1169-4118-9412-CC04089E9ECD}" dt="2026-05-18T17:07:48.584" v="5678" actId="1076"/>
          <ac:spMkLst>
            <pc:docMk/>
            <pc:sldMk cId="100045888" sldId="831"/>
            <ac:spMk id="26" creationId="{639FFAED-F6AD-F902-2F89-6A75C94A4940}"/>
          </ac:spMkLst>
        </pc:spChg>
        <pc:spChg chg="mod">
          <ac:chgData name="Tomasz Szawełło" userId="5638c86d9364e910" providerId="LiveId" clId="{DBB11E08-1169-4118-9412-CC04089E9ECD}" dt="2026-05-18T17:07:39.836" v="5677" actId="20577"/>
          <ac:spMkLst>
            <pc:docMk/>
            <pc:sldMk cId="100045888" sldId="831"/>
            <ac:spMk id="27" creationId="{6A5F2E53-11D2-C332-F168-F7F0727ACB57}"/>
          </ac:spMkLst>
        </pc:spChg>
        <pc:picChg chg="mod">
          <ac:chgData name="Tomasz Szawełło" userId="5638c86d9364e910" providerId="LiveId" clId="{DBB11E08-1169-4118-9412-CC04089E9ECD}" dt="2026-05-18T17:07:48.584" v="5678" actId="1076"/>
          <ac:picMkLst>
            <pc:docMk/>
            <pc:sldMk cId="100045888" sldId="831"/>
            <ac:picMk id="22" creationId="{76C7601A-DDF7-F491-A0E8-F3BB79BC7786}"/>
          </ac:picMkLst>
        </pc:picChg>
        <pc:picChg chg="mod">
          <ac:chgData name="Tomasz Szawełło" userId="5638c86d9364e910" providerId="LiveId" clId="{DBB11E08-1169-4118-9412-CC04089E9ECD}" dt="2026-05-18T17:07:48.584" v="5678" actId="1076"/>
          <ac:picMkLst>
            <pc:docMk/>
            <pc:sldMk cId="100045888" sldId="831"/>
            <ac:picMk id="24" creationId="{14AEB301-7B01-59DD-9FB2-5748510000F1}"/>
          </ac:picMkLst>
        </pc:picChg>
        <pc:cxnChg chg="add mod">
          <ac:chgData name="Tomasz Szawełło" userId="5638c86d9364e910" providerId="LiveId" clId="{DBB11E08-1169-4118-9412-CC04089E9ECD}" dt="2026-05-17T20:45:12.069" v="4951" actId="14100"/>
          <ac:cxnSpMkLst>
            <pc:docMk/>
            <pc:sldMk cId="100045888" sldId="831"/>
            <ac:cxnSpMk id="6" creationId="{CDC4F24E-707F-79B5-0F7C-237F8A462547}"/>
          </ac:cxnSpMkLst>
        </pc:cxnChg>
        <pc:cxnChg chg="add mod">
          <ac:chgData name="Tomasz Szawełło" userId="5638c86d9364e910" providerId="LiveId" clId="{DBB11E08-1169-4118-9412-CC04089E9ECD}" dt="2026-05-17T20:44:45.474" v="4947" actId="1076"/>
          <ac:cxnSpMkLst>
            <pc:docMk/>
            <pc:sldMk cId="100045888" sldId="831"/>
            <ac:cxnSpMk id="10" creationId="{9F329F51-4331-24B4-C9A3-3B5C8AD74DA1}"/>
          </ac:cxnSpMkLst>
        </pc:cxnChg>
        <pc:cxnChg chg="add mod">
          <ac:chgData name="Tomasz Szawełło" userId="5638c86d9364e910" providerId="LiveId" clId="{DBB11E08-1169-4118-9412-CC04089E9ECD}" dt="2026-05-17T20:44:09.662" v="4944" actId="1582"/>
          <ac:cxnSpMkLst>
            <pc:docMk/>
            <pc:sldMk cId="100045888" sldId="831"/>
            <ac:cxnSpMk id="13" creationId="{453B09DB-D385-2025-2B09-0C23DE5F014A}"/>
          </ac:cxnSpMkLst>
        </pc:cxnChg>
      </pc:sldChg>
      <pc:sldChg chg="modSp add del modNotesTx">
        <pc:chgData name="Tomasz Szawełło" userId="5638c86d9364e910" providerId="LiveId" clId="{DBB11E08-1169-4118-9412-CC04089E9ECD}" dt="2026-05-20T22:40:18.359" v="6620" actId="47"/>
        <pc:sldMkLst>
          <pc:docMk/>
          <pc:sldMk cId="2216484003" sldId="833"/>
        </pc:sldMkLst>
        <pc:spChg chg="mod">
          <ac:chgData name="Tomasz Szawełło" userId="5638c86d9364e910" providerId="LiveId" clId="{DBB11E08-1169-4118-9412-CC04089E9ECD}" dt="2026-05-20T22:06:47.743" v="6196" actId="20577"/>
          <ac:spMkLst>
            <pc:docMk/>
            <pc:sldMk cId="2216484003" sldId="833"/>
            <ac:spMk id="4" creationId="{EBE1C076-C2A2-63EB-0783-6EED9720863C}"/>
          </ac:spMkLst>
        </pc:spChg>
      </pc:sldChg>
      <pc:sldChg chg="new">
        <pc:chgData name="Tomasz Szawełło" userId="5638c86d9364e910" providerId="LiveId" clId="{DBB11E08-1169-4118-9412-CC04089E9ECD}" dt="2026-05-18T17:28:29.788" v="5845" actId="680"/>
        <pc:sldMkLst>
          <pc:docMk/>
          <pc:sldMk cId="2018342625" sldId="8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EBD6B-00E6-4571-9D29-B63BB1DBFAAF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350C6-6218-4063-8893-4A3AC15F60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08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226E-0E7B-94DA-4239-5133ACF59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6911723-946A-FD88-A28A-F7F4855BE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986428A-E2F6-B654-4EC1-66EBCE2C3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DAD32E-4031-5A92-747C-C70BBEC38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591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6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722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8E87-C93E-7BE1-113D-493426CD0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2DE7292-0B9C-2ACB-F322-1A6A58E44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2A51639-187D-A17B-F419-F0FC13A03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B65852-6FDA-7EE8-9891-276C54E80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419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FE79-73B5-2276-5BF9-83F3D47F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B7DF5D3-4CA1-71A8-1F5C-1C1C05062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9CE3E09-1E93-A9C5-079B-C89EA69FA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25E1CA-D93F-A669-51A4-FC9632E52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12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15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869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31C46-5946-489E-AFE5-912ADBE5ACB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47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22E4D-6660-D78A-B759-3D4D5FE5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0DB47D7-23F2-B850-8B95-E6EDFCFC4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12E07B7-7D35-97BD-4D7C-FE2446A0D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AB9517-3302-D7CC-1A18-2057488DD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75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92174-7E6D-C8D1-CCEF-F60EB3DF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FD33565-FC44-76AF-745C-15C7D24EA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CF4BE82-8BEC-A5CC-4EAD-646B9D2A0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7650D7-39DE-27BF-FE55-3377792FF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86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ED02-E726-42E1-9627-624F71D62C9D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75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8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31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31C46-5946-489E-AFE5-912ADBE5ACB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27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91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350C6-6218-4063-8893-4A3AC15F602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5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475B6-D704-1859-A50C-AAEAF1677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ED2A2B-38FC-9826-8065-CA4FB4FAC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29C36E-306A-80FF-09F3-2A7BC0B8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5C7D53-E78C-ECD9-B504-BCC72A6C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0D450E-CA36-0A49-FDE7-CEBAD6E6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03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DB06EB-174F-DF15-CA5E-B2D4AC3F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204F29-DC62-6252-E1F7-90182A016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10E9EB-7EA2-E61C-5195-EBD099DD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21DEFA-86D6-E432-8EA1-104DE498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A91500-70DE-E70D-739D-8B9A201C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03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EE3D144-D284-1936-93E8-E95B6EAA9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C3B42A1-7371-BAD6-1300-00C33E665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CC916F-EFDD-74F7-B94B-E974B26A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0388B0-0680-F21F-10B6-19F43CBA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330A2C-B887-22AE-911F-9773CC36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379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0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19E21B-A61A-085C-D651-1EBF4152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11EFCB-5BA8-D4EC-205F-D4BDC5341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7F3E98-174B-1956-F924-8E9B2A30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32576C-8BAA-A244-FD09-7BBE35F00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5CDB1B-A873-43A5-1120-3A579D0E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51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0BF37-895A-D5DD-2B04-C2E7301C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BA878E-4D84-7BFC-783F-B2F1C411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1B9A69-A950-B961-C9FA-BDD6FCA0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58BF55-41D8-D98B-B7C5-A4FED07B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3A1BAD-6088-197A-CC60-3D21462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35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1E819B-D239-351D-ABBF-2FA62C10E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AC3ABB-CA61-7E12-139E-252D01289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B6BB23-FE16-D9B4-4AA2-A71461356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CDD29F-E71B-974C-2F24-F0BC34A42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4E4991-E3BE-6D44-504D-E4ADAF44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8E3A3A-2EEA-339F-8E75-B401539E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05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D42D25-8242-21D0-3BC7-68C07EC0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6FDCE5-9EE6-BB45-9C0A-DB0F51E98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315A2F-924A-FA7D-8866-226BABA6E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D0ED57F-AF36-001C-EEB7-990D51474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2AE0E9B-C20B-D64A-FB58-7EC921E7D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E60C90A-10B3-4FCF-032E-0008D1DB7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9ECB4E2-BE06-56F2-0677-C085815E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95DCC80-BAAF-8971-7632-E5A55F4F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79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D79FE-810A-C9B9-4CB8-A2784DC9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C14A928-DBD8-84B5-A2B3-50DE1995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A9719F6-B52E-78BE-EB63-BA0360566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4AC3D8E-870F-2608-7B0F-6E40F88F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86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051B001-A980-A6F6-B826-50E9E956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36FB67E-D479-E73A-9963-6371CCB9F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9A9A754-48EF-976B-C078-D1F312F3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221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C9AA0F-D58E-9A9A-6677-0EAE12D07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C56317-86A4-0E66-F0B5-7E4B0BC00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82480F7-134E-C6EF-C691-30C6FB2B5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926B1E-F389-C49A-30AC-FD49495B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59CA33-7F61-99EF-3413-D476542E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0EF6D8-0FFB-A3F6-2B76-8507DAB5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76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C03C05-5946-F630-D6BD-3ACF1E51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AFD92B6-768B-1AC3-2554-9D5A76C8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80D726-501D-E8A2-5E33-1D6F40278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103E4A8-61B5-0A38-4649-C676B4230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1C9F0C-51C7-BE49-B31B-5380EC863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36F6B0-97E3-7582-1DB8-D6CAB552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67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DDDD4B7-46D0-0109-54F6-13C8F447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175214-1E1C-4614-10E4-9B6FC30F4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7EC77B-5912-2D42-3CD2-DDAAAFAA3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38970-BBFA-4B36-AF5F-9B4AF9CA6347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D84E66-D69C-EA8C-CA23-FD0DDAF8A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CF871E-B528-1300-7E2C-C78291045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21719-388C-4FEC-A15A-B643449097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54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9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F4F563F-05A7-5FA9-3AD1-21C85AF30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>
            <a:fillRect/>
          </a:stretch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8C13FC-0065-B4B4-11A4-4CF3AB8DC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11584"/>
          <a:stretch>
            <a:fillRect/>
          </a:stretch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9F03D3-24F5-5CF3-6763-33C90EDBF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82"/>
            <a:ext cx="4545352" cy="6302889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216E224-4CB4-EA4E-E71E-D429703C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36" y="500682"/>
            <a:ext cx="7984590" cy="461844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b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582AC2B-CDC9-C740-51C0-746DCE185801}"/>
              </a:ext>
            </a:extLst>
          </p:cNvPr>
          <p:cNvSpPr txBox="1">
            <a:spLocks/>
          </p:cNvSpPr>
          <p:nvPr/>
        </p:nvSpPr>
        <p:spPr>
          <a:xfrm>
            <a:off x="857664" y="101923"/>
            <a:ext cx="3188893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4E5135C-9EEB-E548-9D6B-15B65EF9B4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4534" y="2763309"/>
                <a:ext cx="7707463" cy="108649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685800" indent="-685800" algn="ctr">
                  <a:buFont typeface="Arial" panose="020B0604020202020204" pitchFamily="34" charset="0"/>
                  <a:buChar char="•"/>
                </a:pPr>
                <a:r>
                  <a:rPr lang="pl-PL" sz="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 </a:t>
                </a:r>
                <a:r>
                  <a:rPr lang="pl-PL" sz="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diameters</a:t>
                </a:r>
                <a:endParaRPr lang="pl-PL" sz="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l-PL" sz="5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pl-PL" sz="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equal </a:t>
                </a:r>
                <a:r>
                  <a:rPr lang="pl-PL" sz="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</a:t>
                </a:r>
                <a:endPara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4E5135C-9EEB-E548-9D6B-15B65EF9B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534" y="2763309"/>
                <a:ext cx="7707463" cy="1086493"/>
              </a:xfrm>
              <a:prstGeom prst="rect">
                <a:avLst/>
              </a:prstGeom>
              <a:blipFill>
                <a:blip r:embed="rId3"/>
                <a:stretch>
                  <a:fillRect t="-69274" b="-1676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7AB77476-401F-44F0-59FC-6E1397026253}"/>
              </a:ext>
            </a:extLst>
          </p:cNvPr>
          <p:cNvSpPr txBox="1">
            <a:spLocks/>
          </p:cNvSpPr>
          <p:nvPr/>
        </p:nvSpPr>
        <p:spPr>
          <a:xfrm>
            <a:off x="4793687" y="4564092"/>
            <a:ext cx="7089156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index drops </a:t>
            </a: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zero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CA104D-3006-C89A-01E9-DB9E871A543A}"/>
              </a:ext>
            </a:extLst>
          </p:cNvPr>
          <p:cNvSpPr txBox="1"/>
          <p:nvPr/>
        </p:nvSpPr>
        <p:spPr>
          <a:xfrm rot="16200000">
            <a:off x="-697480" y="2208299"/>
            <a:ext cx="191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30607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5701-7083-D89A-77AB-C5AC3EAE9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E412FF6-A21B-306F-B7A4-79E7D250990B}"/>
              </a:ext>
            </a:extLst>
          </p:cNvPr>
          <p:cNvSpPr txBox="1">
            <a:spLocks/>
          </p:cNvSpPr>
          <p:nvPr/>
        </p:nvSpPr>
        <p:spPr>
          <a:xfrm>
            <a:off x="663880" y="101923"/>
            <a:ext cx="3832964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2A9476-BC53-CCEC-A1A8-C4AB5AE2B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82"/>
            <a:ext cx="4584604" cy="635731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3365F09-44A6-7686-7081-325BDAD60828}"/>
              </a:ext>
            </a:extLst>
          </p:cNvPr>
          <p:cNvSpPr txBox="1"/>
          <p:nvPr/>
        </p:nvSpPr>
        <p:spPr>
          <a:xfrm rot="16200000">
            <a:off x="-697481" y="2208299"/>
            <a:ext cx="191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6BE28CD5-6C73-78B7-2744-82417584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536" y="500682"/>
            <a:ext cx="7984590" cy="461844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b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26957B6-F77E-ABA9-B107-C9A168AC4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4534" y="2763309"/>
                <a:ext cx="7707463" cy="108649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685800" indent="-685800" algn="ctr">
                  <a:buFont typeface="Arial" panose="020B0604020202020204" pitchFamily="34" charset="0"/>
                  <a:buChar char="•"/>
                </a:pPr>
                <a:r>
                  <a:rPr lang="pl-PL" sz="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 </a:t>
                </a:r>
                <a:r>
                  <a:rPr lang="pl-PL" sz="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diameters</a:t>
                </a:r>
                <a:endParaRPr lang="pl-PL" sz="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l-PL" sz="5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pl-PL" sz="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</a:t>
                </a:r>
                <a:r>
                  <a:rPr lang="pl-PL" sz="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still</a:t>
                </a:r>
                <a:r>
                  <a:rPr lang="pl-PL" sz="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focused</a:t>
                </a:r>
                <a:endPara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26957B6-F77E-ABA9-B107-C9A168AC4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534" y="2763309"/>
                <a:ext cx="7707463" cy="1086493"/>
              </a:xfrm>
              <a:prstGeom prst="rect">
                <a:avLst/>
              </a:prstGeom>
              <a:blipFill>
                <a:blip r:embed="rId3"/>
                <a:stretch>
                  <a:fillRect t="-69274" b="-1676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C56D3431-189D-3994-4917-98B8580BB00E}"/>
              </a:ext>
            </a:extLst>
          </p:cNvPr>
          <p:cNvSpPr txBox="1">
            <a:spLocks/>
          </p:cNvSpPr>
          <p:nvPr/>
        </p:nvSpPr>
        <p:spPr>
          <a:xfrm>
            <a:off x="4207410" y="4564092"/>
            <a:ext cx="7984590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stabilizes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pl-PL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non-zero </a:t>
            </a:r>
            <a:r>
              <a:rPr lang="pl-PL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0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62394-266B-B9A4-148E-72E9978EB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8CD7E97C-966E-8AD0-A533-CB345F67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838"/>
            <a:ext cx="12192000" cy="461844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6AA12B18-B01A-F038-CE1E-92363B312598}"/>
              </a:ext>
            </a:extLst>
          </p:cNvPr>
          <p:cNvSpPr txBox="1">
            <a:spLocks/>
          </p:cNvSpPr>
          <p:nvPr/>
        </p:nvSpPr>
        <p:spPr>
          <a:xfrm>
            <a:off x="2078261" y="1254677"/>
            <a:ext cx="3832964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E6DE4A-AD3A-D41E-DD48-285803B97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421"/>
            <a:ext cx="7358514" cy="493020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3F1AFBC-3CD0-C558-04F0-CAD76A82C911}"/>
              </a:ext>
            </a:extLst>
          </p:cNvPr>
          <p:cNvSpPr txBox="1"/>
          <p:nvPr/>
        </p:nvSpPr>
        <p:spPr>
          <a:xfrm rot="16200000">
            <a:off x="-491900" y="3166307"/>
            <a:ext cx="191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A2D2A9B9-E044-C834-C764-32CFEE90E3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58515" y="2639906"/>
                <a:ext cx="4833485" cy="108649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685800" indent="-685800" algn="ctr">
                  <a:buFont typeface="Arial" panose="020B0604020202020204" pitchFamily="34" charset="0"/>
                  <a:buChar char="•"/>
                </a:pPr>
                <a:r>
                  <a:rPr lang="pl-PL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</a:t>
                </a:r>
                <a:r>
                  <a:rPr lang="pl-PL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apertures</a:t>
                </a:r>
                <a:endParaRPr lang="pl-PL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l-PL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pl-PL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connectivity </a:t>
                </a:r>
                <a:r>
                  <a:rPr lang="pl-PL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still</a:t>
                </a:r>
                <a:r>
                  <a:rPr lang="pl-PL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dominates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85800" indent="-685800" algn="ctr">
                  <a:buFont typeface="Arial" panose="020B0604020202020204" pitchFamily="34" charset="0"/>
                  <a:buChar char="•"/>
                </a:pP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A2D2A9B9-E044-C834-C764-32CFEE90E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515" y="2639906"/>
                <a:ext cx="4833485" cy="1086493"/>
              </a:xfrm>
              <a:prstGeom prst="rect">
                <a:avLst/>
              </a:prstGeom>
              <a:blipFill>
                <a:blip r:embed="rId3"/>
                <a:stretch>
                  <a:fillRect t="-70787" b="-2921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DCCDA6C-CD71-E4B5-2228-6FE1949EFDA6}"/>
              </a:ext>
            </a:extLst>
          </p:cNvPr>
          <p:cNvSpPr txBox="1">
            <a:spLocks/>
          </p:cNvSpPr>
          <p:nvPr/>
        </p:nvSpPr>
        <p:spPr>
          <a:xfrm>
            <a:off x="7254012" y="4692765"/>
            <a:ext cx="4620125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minimally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38CBF8F-620E-9443-D4F8-2902F49B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0"/>
          <a:stretch>
            <a:fillRect/>
          </a:stretch>
        </p:blipFill>
        <p:spPr>
          <a:xfrm>
            <a:off x="40543" y="2648068"/>
            <a:ext cx="12110914" cy="3063734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8B271AFA-1904-B5A5-6ACD-4DB14A91265E}"/>
              </a:ext>
            </a:extLst>
          </p:cNvPr>
          <p:cNvSpPr txBox="1">
            <a:spLocks/>
          </p:cNvSpPr>
          <p:nvPr/>
        </p:nvSpPr>
        <p:spPr>
          <a:xfrm>
            <a:off x="1141869" y="2204972"/>
            <a:ext cx="3188893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03D96CA0-B939-38F9-4183-E1D6011AA365}"/>
              </a:ext>
            </a:extLst>
          </p:cNvPr>
          <p:cNvSpPr txBox="1">
            <a:spLocks/>
          </p:cNvSpPr>
          <p:nvPr/>
        </p:nvSpPr>
        <p:spPr>
          <a:xfrm>
            <a:off x="4128090" y="2194210"/>
            <a:ext cx="4707845" cy="37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92F8BAFB-52F3-5CAD-40D2-7B37570C8DAD}"/>
              </a:ext>
            </a:extLst>
          </p:cNvPr>
          <p:cNvSpPr txBox="1">
            <a:spLocks/>
          </p:cNvSpPr>
          <p:nvPr/>
        </p:nvSpPr>
        <p:spPr>
          <a:xfrm>
            <a:off x="8249804" y="2258135"/>
            <a:ext cx="4033541" cy="248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DB11CFD4-E8CD-4747-D79C-CFDD9E4F4D7A}"/>
              </a:ext>
            </a:extLst>
          </p:cNvPr>
          <p:cNvSpPr txBox="1">
            <a:spLocks/>
          </p:cNvSpPr>
          <p:nvPr/>
        </p:nvSpPr>
        <p:spPr>
          <a:xfrm>
            <a:off x="-564689" y="99596"/>
            <a:ext cx="13321378" cy="160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erase</a:t>
            </a:r>
            <a:b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structural</a:t>
            </a:r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</a:t>
            </a:r>
            <a:endParaRPr lang="pl-PL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C2133F9-3B7F-FB7F-4775-A44F3BFFA785}"/>
              </a:ext>
            </a:extLst>
          </p:cNvPr>
          <p:cNvSpPr txBox="1"/>
          <p:nvPr/>
        </p:nvSpPr>
        <p:spPr>
          <a:xfrm>
            <a:off x="40543" y="6050518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Szawełło et al.,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J. Rock Mech. Min.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(2026)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DB55E1-2C3A-7DB0-898A-A30BE3877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92" y="2790503"/>
            <a:ext cx="3500846" cy="7234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0208BB8-B45E-03E9-E040-A8DB4A1C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589" y="2790503"/>
            <a:ext cx="3500846" cy="72342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DF2BE13-CAF2-D18D-289E-1EF4E839C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71" y="4314417"/>
            <a:ext cx="3478043" cy="731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464B8026-B1B3-3E0C-39E3-A45B37659D0F}"/>
                  </a:ext>
                </a:extLst>
              </p:cNvPr>
              <p:cNvSpPr txBox="1"/>
              <p:nvPr/>
            </p:nvSpPr>
            <p:spPr>
              <a:xfrm>
                <a:off x="7674186" y="3064037"/>
                <a:ext cx="52438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464B8026-B1B3-3E0C-39E3-A45B37659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186" y="3064037"/>
                <a:ext cx="52438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4FBE593A-906B-D91E-AA04-52B9D129AE85}"/>
                  </a:ext>
                </a:extLst>
              </p:cNvPr>
              <p:cNvSpPr txBox="1"/>
              <p:nvPr/>
            </p:nvSpPr>
            <p:spPr>
              <a:xfrm>
                <a:off x="11560967" y="4614584"/>
                <a:ext cx="473247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4FBE593A-906B-D91E-AA04-52B9D129A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0967" y="4614584"/>
                <a:ext cx="473247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E81FD98D-E249-8CF2-B637-EC07DA171D0D}"/>
                  </a:ext>
                </a:extLst>
              </p:cNvPr>
              <p:cNvSpPr txBox="1"/>
              <p:nvPr/>
            </p:nvSpPr>
            <p:spPr>
              <a:xfrm>
                <a:off x="3977133" y="3074799"/>
                <a:ext cx="50960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∞ 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E81FD98D-E249-8CF2-B637-EC07DA171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133" y="3074799"/>
                <a:ext cx="50960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887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AA14DB4-5CE0-3D65-B86D-649BDB5A8809}"/>
              </a:ext>
            </a:extLst>
          </p:cNvPr>
          <p:cNvSpPr txBox="1"/>
          <p:nvPr/>
        </p:nvSpPr>
        <p:spPr>
          <a:xfrm>
            <a:off x="99553" y="5365284"/>
            <a:ext cx="618112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Szawełło T., </a:t>
            </a:r>
            <a:r>
              <a:rPr lang="pl-PL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Hyman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D., </a:t>
            </a:r>
            <a:r>
              <a:rPr lang="pl-PL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Kang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K., &amp; Szymczak, P. (2026). </a:t>
            </a:r>
            <a:b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barriers to complete homogenization and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wormholing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dissolving porous and fractured rocks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pl-PL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lang="pl-PL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Rock Mech</a:t>
            </a:r>
            <a:r>
              <a:rPr lang="pl-PL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</a:t>
            </a:r>
            <a:r>
              <a:rPr lang="pl-PL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</a:t>
            </a:r>
            <a:r>
              <a:rPr lang="pl-PL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200, 106431.</a:t>
            </a:r>
          </a:p>
          <a:p>
            <a:pPr algn="just"/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t.szawello@uw.edu.pl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5BC73E-643F-ED13-D8CC-34FFBFE1C121}"/>
              </a:ext>
            </a:extLst>
          </p:cNvPr>
          <p:cNvSpPr txBox="1"/>
          <p:nvPr/>
        </p:nvSpPr>
        <p:spPr>
          <a:xfrm>
            <a:off x="-13726" y="126218"/>
            <a:ext cx="646061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Dissolution can smooth link-scale heterogeneity.</a:t>
            </a:r>
            <a:endParaRPr lang="pl-PL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sz="2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Path lengths and</a:t>
            </a:r>
            <a:r>
              <a:rPr lang="pl-PL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connectivity can still focus flow.</a:t>
            </a:r>
            <a:endParaRPr lang="pl-PL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41F7325-7962-1695-53CD-2C905C2A9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35" y="3205732"/>
            <a:ext cx="1819899" cy="1819899"/>
          </a:xfrm>
          <a:prstGeom prst="rect">
            <a:avLst/>
          </a:prstGeom>
        </p:spPr>
      </p:pic>
      <p:grpSp>
        <p:nvGrpSpPr>
          <p:cNvPr id="24" name="Grupa 23">
            <a:extLst>
              <a:ext uri="{FF2B5EF4-FFF2-40B4-BE49-F238E27FC236}">
                <a16:creationId xmlns:a16="http://schemas.microsoft.com/office/drawing/2014/main" id="{86A98623-ECDB-FD18-6898-5405809BDC7B}"/>
              </a:ext>
            </a:extLst>
          </p:cNvPr>
          <p:cNvGrpSpPr/>
          <p:nvPr/>
        </p:nvGrpSpPr>
        <p:grpSpPr>
          <a:xfrm>
            <a:off x="6521861" y="789714"/>
            <a:ext cx="5118181" cy="5458333"/>
            <a:chOff x="6406483" y="550581"/>
            <a:chExt cx="5552103" cy="5921093"/>
          </a:xfrm>
        </p:grpSpPr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DC08E3A8-7342-D873-3D56-634E33F6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6483" y="3518881"/>
              <a:ext cx="5512463" cy="2952793"/>
            </a:xfrm>
            <a:prstGeom prst="rect">
              <a:avLst/>
            </a:prstGeom>
          </p:spPr>
        </p:pic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4FCCAF9E-A69A-E5EB-6A10-24E4BD2F586A}"/>
                </a:ext>
              </a:extLst>
            </p:cNvPr>
            <p:cNvGrpSpPr/>
            <p:nvPr/>
          </p:nvGrpSpPr>
          <p:grpSpPr>
            <a:xfrm>
              <a:off x="6433457" y="550581"/>
              <a:ext cx="5525129" cy="2878419"/>
              <a:chOff x="5842416" y="1153486"/>
              <a:chExt cx="6116170" cy="3186333"/>
            </a:xfrm>
          </p:grpSpPr>
          <p:pic>
            <p:nvPicPr>
              <p:cNvPr id="16" name="Obraz 15">
                <a:extLst>
                  <a:ext uri="{FF2B5EF4-FFF2-40B4-BE49-F238E27FC236}">
                    <a16:creationId xmlns:a16="http://schemas.microsoft.com/office/drawing/2014/main" id="{0380C595-31A2-2A69-E020-BAA805423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90366"/>
              <a:stretch>
                <a:fillRect/>
              </a:stretch>
            </p:blipFill>
            <p:spPr>
              <a:xfrm>
                <a:off x="5842416" y="1153486"/>
                <a:ext cx="2931165" cy="306958"/>
              </a:xfrm>
              <a:prstGeom prst="rect">
                <a:avLst/>
              </a:prstGeom>
            </p:spPr>
          </p:pic>
          <p:pic>
            <p:nvPicPr>
              <p:cNvPr id="18" name="Obraz 17">
                <a:extLst>
                  <a:ext uri="{FF2B5EF4-FFF2-40B4-BE49-F238E27FC236}">
                    <a16:creationId xmlns:a16="http://schemas.microsoft.com/office/drawing/2014/main" id="{32137540-2EB4-F73C-416A-7385A57AA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13346" y="1153486"/>
                <a:ext cx="2945240" cy="3186332"/>
              </a:xfrm>
              <a:prstGeom prst="rect">
                <a:avLst/>
              </a:prstGeom>
            </p:spPr>
          </p:pic>
          <p:pic>
            <p:nvPicPr>
              <p:cNvPr id="22" name="Obraz 21">
                <a:extLst>
                  <a:ext uri="{FF2B5EF4-FFF2-40B4-BE49-F238E27FC236}">
                    <a16:creationId xmlns:a16="http://schemas.microsoft.com/office/drawing/2014/main" id="{14358817-F777-6A56-7E3B-21CB28FEC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2666" y="1460445"/>
                <a:ext cx="2900915" cy="2879374"/>
              </a:xfrm>
              <a:prstGeom prst="rect">
                <a:avLst/>
              </a:prstGeom>
            </p:spPr>
          </p:pic>
        </p:grpSp>
      </p:grpSp>
      <p:sp>
        <p:nvSpPr>
          <p:cNvPr id="28" name="Tytuł 1">
            <a:extLst>
              <a:ext uri="{FF2B5EF4-FFF2-40B4-BE49-F238E27FC236}">
                <a16:creationId xmlns:a16="http://schemas.microsoft.com/office/drawing/2014/main" id="{B53F46CE-EE8D-BC5B-8A3F-3785C7EF7244}"/>
              </a:ext>
            </a:extLst>
          </p:cNvPr>
          <p:cNvSpPr txBox="1">
            <a:spLocks/>
          </p:cNvSpPr>
          <p:nvPr/>
        </p:nvSpPr>
        <p:spPr>
          <a:xfrm>
            <a:off x="6377316" y="149926"/>
            <a:ext cx="5620083" cy="556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uniform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D7CAE069-BC66-C2FC-8231-D7875EA89BD0}"/>
              </a:ext>
            </a:extLst>
          </p:cNvPr>
          <p:cNvCxnSpPr/>
          <p:nvPr/>
        </p:nvCxnSpPr>
        <p:spPr>
          <a:xfrm>
            <a:off x="6377316" y="0"/>
            <a:ext cx="0" cy="685800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75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9DA0D1-8748-A3E2-8209-06A0FEBE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413103-E8F4-8311-6D8D-BC68D28BC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342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78D2DCF-7AE8-ADF2-32D5-200202A9F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21" y="0"/>
            <a:ext cx="4896908" cy="686147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72573-D02F-18CD-C527-F30FD1DA8E39}"/>
              </a:ext>
            </a:extLst>
          </p:cNvPr>
          <p:cNvSpPr txBox="1">
            <a:spLocks/>
          </p:cNvSpPr>
          <p:nvPr/>
        </p:nvSpPr>
        <p:spPr>
          <a:xfrm>
            <a:off x="4833486" y="2000065"/>
            <a:ext cx="735851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channel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advancing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inlet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F9C6DE-F692-5AAA-B03A-13EE57E854B5}"/>
              </a:ext>
            </a:extLst>
          </p:cNvPr>
          <p:cNvSpPr txBox="1">
            <a:spLocks/>
          </p:cNvSpPr>
          <p:nvPr/>
        </p:nvSpPr>
        <p:spPr>
          <a:xfrm>
            <a:off x="5164398" y="3771442"/>
            <a:ext cx="6818281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progressing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front in the profile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9140694-25CB-608D-C838-32D721EB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024" y="500682"/>
            <a:ext cx="7358514" cy="461844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</a:t>
            </a:r>
            <a:b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porous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91792C8-1BB7-0D1A-274E-13278FE3C8AF}"/>
              </a:ext>
            </a:extLst>
          </p:cNvPr>
          <p:cNvSpPr txBox="1"/>
          <p:nvPr/>
        </p:nvSpPr>
        <p:spPr>
          <a:xfrm rot="16200000">
            <a:off x="-279525" y="2095379"/>
            <a:ext cx="191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1032043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mapa&#10;&#10;Opis wygenerowany automatycznie">
            <a:extLst>
              <a:ext uri="{FF2B5EF4-FFF2-40B4-BE49-F238E27FC236}">
                <a16:creationId xmlns:a16="http://schemas.microsoft.com/office/drawing/2014/main" id="{F02583DD-E452-02A4-FB04-10EB51BC9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71566" r="3228" b="2275"/>
          <a:stretch/>
        </p:blipFill>
        <p:spPr>
          <a:xfrm>
            <a:off x="1402076" y="2927960"/>
            <a:ext cx="3769159" cy="1497495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39A1E49-10CC-4BC1-1B6B-A760D5705AC5}"/>
              </a:ext>
            </a:extLst>
          </p:cNvPr>
          <p:cNvSpPr txBox="1"/>
          <p:nvPr/>
        </p:nvSpPr>
        <p:spPr>
          <a:xfrm>
            <a:off x="0" y="6363410"/>
            <a:ext cx="5296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Menke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Geol.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FD36DA-9F67-B3C6-1141-9B8AB329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513"/>
            <a:ext cx="12192000" cy="51499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regimes</a:t>
            </a:r>
            <a:endParaRPr lang="pl-PL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10536B-020D-CD26-DDDF-527FC92220D3}"/>
              </a:ext>
            </a:extLst>
          </p:cNvPr>
          <p:cNvSpPr txBox="1">
            <a:spLocks/>
          </p:cNvSpPr>
          <p:nvPr/>
        </p:nvSpPr>
        <p:spPr>
          <a:xfrm>
            <a:off x="5533469" y="1057398"/>
            <a:ext cx="6355080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channels advance from the inlet into the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2E11A1-1001-88C5-6E09-59353F9774E1}"/>
              </a:ext>
            </a:extLst>
          </p:cNvPr>
          <p:cNvSpPr txBox="1">
            <a:spLocks/>
          </p:cNvSpPr>
          <p:nvPr/>
        </p:nvSpPr>
        <p:spPr>
          <a:xfrm>
            <a:off x="5230017" y="5277609"/>
            <a:ext cx="6961983" cy="514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the system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5A0AA6-4D69-104B-EF81-1272F67FDF3D}"/>
              </a:ext>
            </a:extLst>
          </p:cNvPr>
          <p:cNvSpPr txBox="1">
            <a:spLocks/>
          </p:cNvSpPr>
          <p:nvPr/>
        </p:nvSpPr>
        <p:spPr>
          <a:xfrm>
            <a:off x="5449474" y="2955658"/>
            <a:ext cx="6523071" cy="1371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pathway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enlarging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E0FEEDF1-1118-4739-73C7-3A357C1E3A8A}"/>
                  </a:ext>
                </a:extLst>
              </p:cNvPr>
              <p:cNvSpPr txBox="1"/>
              <p:nvPr/>
            </p:nvSpPr>
            <p:spPr>
              <a:xfrm>
                <a:off x="-565239" y="1279804"/>
                <a:ext cx="2224928" cy="826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pl-PL" sz="2800"/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E0FEEDF1-1118-4739-73C7-3A357C1E3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5239" y="1279804"/>
                <a:ext cx="2224928" cy="8262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5E7C7C85-F510-D4B3-7648-A891D86AD6DF}"/>
                  </a:ext>
                </a:extLst>
              </p:cNvPr>
              <p:cNvSpPr txBox="1"/>
              <p:nvPr/>
            </p:nvSpPr>
            <p:spPr>
              <a:xfrm>
                <a:off x="-535732" y="5096581"/>
                <a:ext cx="2224928" cy="826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pl-PL" sz="280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5E7C7C85-F510-D4B3-7648-A891D86AD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5732" y="5096581"/>
                <a:ext cx="2224928" cy="8262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B8484BDA-508F-D333-FA15-35ACA794E73E}"/>
                  </a:ext>
                </a:extLst>
              </p:cNvPr>
              <p:cNvSpPr txBox="1"/>
              <p:nvPr/>
            </p:nvSpPr>
            <p:spPr>
              <a:xfrm>
                <a:off x="-565239" y="3228143"/>
                <a:ext cx="2224928" cy="826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m:oMathPara>
                </a14:m>
                <a:endParaRPr lang="pl-PL" sz="2800"/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B8484BDA-508F-D333-FA15-35ACA794E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5239" y="3228143"/>
                <a:ext cx="2224928" cy="826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ymbol zastępczy zawartości 4" descr="Obraz zawierający tekst, mapa&#10;&#10;Opis wygenerowany automatycznie">
            <a:extLst>
              <a:ext uri="{FF2B5EF4-FFF2-40B4-BE49-F238E27FC236}">
                <a16:creationId xmlns:a16="http://schemas.microsoft.com/office/drawing/2014/main" id="{4EA93C0F-3DFE-09D1-2626-0308D076A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7664" r="2233" b="36177"/>
          <a:stretch/>
        </p:blipFill>
        <p:spPr>
          <a:xfrm>
            <a:off x="1402076" y="4822295"/>
            <a:ext cx="3769159" cy="1497495"/>
          </a:xfrm>
          <a:prstGeom prst="rect">
            <a:avLst/>
          </a:prstGeom>
        </p:spPr>
      </p:pic>
      <p:pic>
        <p:nvPicPr>
          <p:cNvPr id="14" name="Symbol zastępczy zawartości 4" descr="Obraz zawierający tekst, mapa&#10;&#10;Opis wygenerowany automatycznie">
            <a:extLst>
              <a:ext uri="{FF2B5EF4-FFF2-40B4-BE49-F238E27FC236}">
                <a16:creationId xmlns:a16="http://schemas.microsoft.com/office/drawing/2014/main" id="{30E471F5-B02D-77BD-94C9-1F231761E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3" r="1727" b="70078"/>
          <a:stretch/>
        </p:blipFill>
        <p:spPr>
          <a:xfrm>
            <a:off x="1350345" y="1033625"/>
            <a:ext cx="3820890" cy="149749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B112C7-ACC5-F929-CE80-C9E2CF739428}"/>
              </a:ext>
            </a:extLst>
          </p:cNvPr>
          <p:cNvSpPr txBox="1">
            <a:spLocks/>
          </p:cNvSpPr>
          <p:nvPr/>
        </p:nvSpPr>
        <p:spPr>
          <a:xfrm>
            <a:off x="-495691" y="232980"/>
            <a:ext cx="296760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wormholing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6AD7F9-0E84-4F2A-B258-7CCDF678D6AA}"/>
              </a:ext>
            </a:extLst>
          </p:cNvPr>
          <p:cNvSpPr txBox="1">
            <a:spLocks/>
          </p:cNvSpPr>
          <p:nvPr/>
        </p:nvSpPr>
        <p:spPr>
          <a:xfrm>
            <a:off x="-806000" y="4166375"/>
            <a:ext cx="296760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043606-94B1-C281-B9AF-0AC6EB3ECFA5}"/>
              </a:ext>
            </a:extLst>
          </p:cNvPr>
          <p:cNvSpPr txBox="1">
            <a:spLocks/>
          </p:cNvSpPr>
          <p:nvPr/>
        </p:nvSpPr>
        <p:spPr>
          <a:xfrm>
            <a:off x="-572787" y="2165150"/>
            <a:ext cx="296760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channeling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12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1CE6C0D0-751E-6BB3-0A40-C52B796C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12192000" cy="4627217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1209FD63-0268-F68D-51BD-62363D4A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41" y="284841"/>
            <a:ext cx="5733917" cy="701747"/>
          </a:xfrm>
        </p:spPr>
        <p:txBody>
          <a:bodyPr>
            <a:noAutofit/>
          </a:bodyPr>
          <a:lstStyle/>
          <a:p>
            <a:pPr algn="ctr"/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16D0E93C-52A6-D15A-1B99-0DBA763428E9}"/>
              </a:ext>
            </a:extLst>
          </p:cNvPr>
          <p:cNvSpPr txBox="1">
            <a:spLocks/>
          </p:cNvSpPr>
          <p:nvPr/>
        </p:nvSpPr>
        <p:spPr>
          <a:xfrm>
            <a:off x="857664" y="1675525"/>
            <a:ext cx="3188893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4861E27-B392-8E5F-227E-7890C112F9DD}"/>
              </a:ext>
            </a:extLst>
          </p:cNvPr>
          <p:cNvSpPr txBox="1">
            <a:spLocks/>
          </p:cNvSpPr>
          <p:nvPr/>
        </p:nvSpPr>
        <p:spPr>
          <a:xfrm>
            <a:off x="4046557" y="1675525"/>
            <a:ext cx="4707845" cy="37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1A68B88E-AB57-80C0-F94A-B2B5E6CFFDC9}"/>
              </a:ext>
            </a:extLst>
          </p:cNvPr>
          <p:cNvSpPr txBox="1">
            <a:spLocks/>
          </p:cNvSpPr>
          <p:nvPr/>
        </p:nvSpPr>
        <p:spPr>
          <a:xfrm>
            <a:off x="8495611" y="1750642"/>
            <a:ext cx="4033541" cy="248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8536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6473AF1-CA8C-9B74-B2D8-15230AB64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/>
          <a:stretch>
            <a:fillRect/>
          </a:stretch>
        </p:blipFill>
        <p:spPr>
          <a:xfrm>
            <a:off x="1" y="641621"/>
            <a:ext cx="7048982" cy="6193857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6B66DEAD-FE5C-2343-8BA9-05FFC09C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32" y="-52466"/>
            <a:ext cx="2741692" cy="41668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EF8532ED-FBAA-C2B6-A2AD-02392E87EBB0}"/>
              </a:ext>
            </a:extLst>
          </p:cNvPr>
          <p:cNvSpPr txBox="1">
            <a:spLocks/>
          </p:cNvSpPr>
          <p:nvPr/>
        </p:nvSpPr>
        <p:spPr>
          <a:xfrm>
            <a:off x="-142407" y="294578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4A63955-E68F-E0A0-FF7E-68D711DAF0A5}"/>
              </a:ext>
            </a:extLst>
          </p:cNvPr>
          <p:cNvSpPr txBox="1">
            <a:spLocks/>
          </p:cNvSpPr>
          <p:nvPr/>
        </p:nvSpPr>
        <p:spPr>
          <a:xfrm>
            <a:off x="1584671" y="294578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CBCD477-990C-FC1C-4419-7F54471B9BAA}"/>
              </a:ext>
            </a:extLst>
          </p:cNvPr>
          <p:cNvSpPr txBox="1">
            <a:spLocks/>
          </p:cNvSpPr>
          <p:nvPr/>
        </p:nvSpPr>
        <p:spPr>
          <a:xfrm>
            <a:off x="3974891" y="104164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E27AFCA-C933-AF67-C1E9-8812D5C02B75}"/>
              </a:ext>
            </a:extLst>
          </p:cNvPr>
          <p:cNvSpPr txBox="1">
            <a:spLocks/>
          </p:cNvSpPr>
          <p:nvPr/>
        </p:nvSpPr>
        <p:spPr>
          <a:xfrm>
            <a:off x="7048983" y="2151165"/>
            <a:ext cx="5143017" cy="2555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Wormholing</a:t>
            </a:r>
            <a:b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pl-PL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B1B7FF2-CDA1-6EA7-A774-F07536558BDF}"/>
              </a:ext>
            </a:extLst>
          </p:cNvPr>
          <p:cNvSpPr txBox="1"/>
          <p:nvPr/>
        </p:nvSpPr>
        <p:spPr>
          <a:xfrm>
            <a:off x="8661399" y="4882647"/>
            <a:ext cx="191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0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B5B0B-13F8-A2F1-CB3C-BBA98E1D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76C7601A-DDF7-F491-A0E8-F3BB79BC7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7" y="1733508"/>
            <a:ext cx="6096002" cy="302026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14AEB301-7B01-59DD-9FB2-574851000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3509"/>
            <a:ext cx="6096000" cy="3020262"/>
          </a:xfrm>
          <a:prstGeom prst="rect">
            <a:avLst/>
          </a:prstGeom>
        </p:spPr>
      </p:pic>
      <p:sp>
        <p:nvSpPr>
          <p:cNvPr id="25" name="Tytuł 1">
            <a:extLst>
              <a:ext uri="{FF2B5EF4-FFF2-40B4-BE49-F238E27FC236}">
                <a16:creationId xmlns:a16="http://schemas.microsoft.com/office/drawing/2014/main" id="{736B892A-6B0D-5E84-EE4E-4AFCE1872654}"/>
              </a:ext>
            </a:extLst>
          </p:cNvPr>
          <p:cNvSpPr txBox="1">
            <a:spLocks/>
          </p:cNvSpPr>
          <p:nvPr/>
        </p:nvSpPr>
        <p:spPr>
          <a:xfrm>
            <a:off x="447040" y="4942052"/>
            <a:ext cx="5201920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variance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639FFAED-F6AD-F902-2F89-6A75C94A4940}"/>
              </a:ext>
            </a:extLst>
          </p:cNvPr>
          <p:cNvSpPr txBox="1">
            <a:spLocks/>
          </p:cNvSpPr>
          <p:nvPr/>
        </p:nvSpPr>
        <p:spPr>
          <a:xfrm>
            <a:off x="6543038" y="4942051"/>
            <a:ext cx="5201920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5F2E53-11D2-C332-F168-F7F0727A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3293"/>
            <a:ext cx="12191999" cy="1143000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all links had the same width,</a:t>
            </a:r>
            <a:b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the flow be uniform?</a:t>
            </a:r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4CEA741D-1A35-C4B8-29AC-A8082C952B9E}"/>
              </a:ext>
            </a:extLst>
          </p:cNvPr>
          <p:cNvSpPr/>
          <p:nvPr/>
        </p:nvSpPr>
        <p:spPr>
          <a:xfrm>
            <a:off x="4330901" y="6272367"/>
            <a:ext cx="814709" cy="45298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chemat blokowy: dysk magnetyczny 3">
            <a:extLst>
              <a:ext uri="{FF2B5EF4-FFF2-40B4-BE49-F238E27FC236}">
                <a16:creationId xmlns:a16="http://schemas.microsoft.com/office/drawing/2014/main" id="{ABF96D49-7ED1-62F6-8418-D32125C6CF6C}"/>
              </a:ext>
            </a:extLst>
          </p:cNvPr>
          <p:cNvSpPr/>
          <p:nvPr/>
        </p:nvSpPr>
        <p:spPr>
          <a:xfrm rot="16200000">
            <a:off x="8459892" y="5873500"/>
            <a:ext cx="487680" cy="1253891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CDC4F24E-707F-79B5-0F7C-237F8A462547}"/>
              </a:ext>
            </a:extLst>
          </p:cNvPr>
          <p:cNvCxnSpPr>
            <a:cxnSpLocks/>
          </p:cNvCxnSpPr>
          <p:nvPr/>
        </p:nvCxnSpPr>
        <p:spPr>
          <a:xfrm>
            <a:off x="4032674" y="6354154"/>
            <a:ext cx="0" cy="30438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ytuł 1">
            <a:extLst>
              <a:ext uri="{FF2B5EF4-FFF2-40B4-BE49-F238E27FC236}">
                <a16:creationId xmlns:a16="http://schemas.microsoft.com/office/drawing/2014/main" id="{7A5CB116-CC55-4E06-9E86-4F325A2C56F7}"/>
              </a:ext>
            </a:extLst>
          </p:cNvPr>
          <p:cNvSpPr txBox="1">
            <a:spLocks/>
          </p:cNvSpPr>
          <p:nvPr/>
        </p:nvSpPr>
        <p:spPr>
          <a:xfrm>
            <a:off x="1992445" y="6300488"/>
            <a:ext cx="2519678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6E4F3C00-A270-1735-F9BF-6D64E1D72AC6}"/>
              </a:ext>
            </a:extLst>
          </p:cNvPr>
          <p:cNvSpPr txBox="1">
            <a:spLocks/>
          </p:cNvSpPr>
          <p:nvPr/>
        </p:nvSpPr>
        <p:spPr>
          <a:xfrm>
            <a:off x="5455502" y="6292099"/>
            <a:ext cx="2519678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9F329F51-4331-24B4-C9A3-3B5C8AD74DA1}"/>
              </a:ext>
            </a:extLst>
          </p:cNvPr>
          <p:cNvCxnSpPr>
            <a:cxnSpLocks/>
          </p:cNvCxnSpPr>
          <p:nvPr/>
        </p:nvCxnSpPr>
        <p:spPr>
          <a:xfrm>
            <a:off x="7861100" y="6272367"/>
            <a:ext cx="0" cy="44481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453B09DB-D385-2025-2B09-0C23DE5F014A}"/>
              </a:ext>
            </a:extLst>
          </p:cNvPr>
          <p:cNvCxnSpPr/>
          <p:nvPr/>
        </p:nvCxnSpPr>
        <p:spPr>
          <a:xfrm>
            <a:off x="-1" y="6083300"/>
            <a:ext cx="1219199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F5977-B40B-9E01-90A5-8AC8117F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B4F3383D-F4CA-8A7B-6E1A-A443EAD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01" y="2764142"/>
            <a:ext cx="4287779" cy="409385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C58371B-48B4-EF43-6343-13051E15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753"/>
            <a:ext cx="12244538" cy="531284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BTC for uniform </a:t>
            </a:r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3FAD174-F588-F43A-E72C-A71C235BD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00" y="2764139"/>
            <a:ext cx="4287780" cy="40938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09364E0-8FC1-B10D-1E8B-68CDBFD6C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4140"/>
            <a:ext cx="4287779" cy="409385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A3673ECD-86DC-8D0A-ED19-F95AAEF94B72}"/>
              </a:ext>
            </a:extLst>
          </p:cNvPr>
          <p:cNvSpPr txBox="1">
            <a:spLocks/>
          </p:cNvSpPr>
          <p:nvPr/>
        </p:nvSpPr>
        <p:spPr>
          <a:xfrm>
            <a:off x="994281" y="2349235"/>
            <a:ext cx="3188893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87FB383A-2592-5A88-57BF-B85947E12C86}"/>
              </a:ext>
            </a:extLst>
          </p:cNvPr>
          <p:cNvSpPr txBox="1">
            <a:spLocks/>
          </p:cNvSpPr>
          <p:nvPr/>
        </p:nvSpPr>
        <p:spPr>
          <a:xfrm>
            <a:off x="4183174" y="2349235"/>
            <a:ext cx="4707845" cy="37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796F4EA-DBD6-DA06-280C-0E29C85798AD}"/>
              </a:ext>
            </a:extLst>
          </p:cNvPr>
          <p:cNvSpPr txBox="1">
            <a:spLocks/>
          </p:cNvSpPr>
          <p:nvPr/>
        </p:nvSpPr>
        <p:spPr>
          <a:xfrm>
            <a:off x="8404040" y="2413160"/>
            <a:ext cx="4033541" cy="248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73244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95AD-7E87-B24B-3C98-1C9CFAB5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2CD18A61-FE14-8D98-2D82-2C86A0C1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01" y="2764142"/>
            <a:ext cx="4287779" cy="409385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C4F0967-4898-70DD-E77E-36C5D703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753"/>
            <a:ext cx="12244538" cy="531284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Normalized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BTC for uniform </a:t>
            </a:r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60AC5CE-E12E-6D78-B63C-AA8EC2063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00" y="2764139"/>
            <a:ext cx="4287780" cy="40938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CEBB04-222B-0148-E9DC-0FB87C47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4140"/>
            <a:ext cx="4287779" cy="409385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4635611-DEB9-2B2F-83BB-7108402F33C8}"/>
              </a:ext>
            </a:extLst>
          </p:cNvPr>
          <p:cNvSpPr txBox="1">
            <a:spLocks/>
          </p:cNvSpPr>
          <p:nvPr/>
        </p:nvSpPr>
        <p:spPr>
          <a:xfrm>
            <a:off x="1083303" y="2326851"/>
            <a:ext cx="3188893" cy="398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6C3E67B2-2910-FE90-070F-BAAA343C216E}"/>
              </a:ext>
            </a:extLst>
          </p:cNvPr>
          <p:cNvSpPr txBox="1">
            <a:spLocks/>
          </p:cNvSpPr>
          <p:nvPr/>
        </p:nvSpPr>
        <p:spPr>
          <a:xfrm>
            <a:off x="4183174" y="2349235"/>
            <a:ext cx="4707845" cy="37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826D52B4-1EBF-75C3-0BA9-7B3CDB6C330E}"/>
              </a:ext>
            </a:extLst>
          </p:cNvPr>
          <p:cNvSpPr txBox="1">
            <a:spLocks/>
          </p:cNvSpPr>
          <p:nvPr/>
        </p:nvSpPr>
        <p:spPr>
          <a:xfrm>
            <a:off x="8404040" y="2413160"/>
            <a:ext cx="4033541" cy="248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F96FB7-F1C4-9D32-586F-BE9FC4182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87" y="2758754"/>
            <a:ext cx="4293420" cy="40992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2A06F2F-46C8-C3A8-80C7-A69C3A0E2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10" y="2736372"/>
            <a:ext cx="4287779" cy="409385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7287991-914A-FA34-1BEF-94B0AAB70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" y="2758756"/>
            <a:ext cx="4293419" cy="40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8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linia, Prostokąt&#10;&#10;Opis wygenerowany automatycznie">
            <a:extLst>
              <a:ext uri="{FF2B5EF4-FFF2-40B4-BE49-F238E27FC236}">
                <a16:creationId xmlns:a16="http://schemas.microsoft.com/office/drawing/2014/main" id="{DADABE07-3DF4-6BB0-3661-3480CD81A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" y="1297400"/>
            <a:ext cx="4237445" cy="5560600"/>
          </a:xfrm>
        </p:spPr>
      </p:pic>
      <p:pic>
        <p:nvPicPr>
          <p:cNvPr id="7" name="Obraz 6" descr="Obraz zawierający tekst, zrzut ekranu, pismo odręczne, linia&#10;&#10;Opis wygenerowany automatycznie">
            <a:extLst>
              <a:ext uri="{FF2B5EF4-FFF2-40B4-BE49-F238E27FC236}">
                <a16:creationId xmlns:a16="http://schemas.microsoft.com/office/drawing/2014/main" id="{4843CFA2-022F-35BD-B5D6-5ACCF2D6C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67" y="1299990"/>
            <a:ext cx="3616055" cy="5558010"/>
          </a:xfrm>
          <a:prstGeom prst="rect">
            <a:avLst/>
          </a:prstGeom>
        </p:spPr>
      </p:pic>
      <p:pic>
        <p:nvPicPr>
          <p:cNvPr id="9" name="Obraz 8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B570A9AA-26E3-311C-4D4A-F4E2C97DD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00" y="1299990"/>
            <a:ext cx="3616055" cy="5558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07F8B537-3C50-251F-0B9E-103868F30096}"/>
                  </a:ext>
                </a:extLst>
              </p:cNvPr>
              <p:cNvSpPr txBox="1"/>
              <p:nvPr/>
            </p:nvSpPr>
            <p:spPr>
              <a:xfrm>
                <a:off x="1364761" y="681847"/>
                <a:ext cx="229671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l-PL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l-PL" sz="40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pl-PL" sz="4000"/>
              </a:p>
            </p:txBody>
          </p:sp>
        </mc:Choice>
        <mc:Fallback xmlns="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07F8B537-3C50-251F-0B9E-103868F30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761" y="681847"/>
                <a:ext cx="229671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FA523AAF-CF0B-D0C2-9649-3123F9D597A7}"/>
                  </a:ext>
                </a:extLst>
              </p:cNvPr>
              <p:cNvSpPr txBox="1"/>
              <p:nvPr/>
            </p:nvSpPr>
            <p:spPr>
              <a:xfrm>
                <a:off x="5594965" y="684298"/>
                <a:ext cx="162345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l-PL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l-PL" sz="4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l-PL" sz="4000"/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FA523AAF-CF0B-D0C2-9649-3123F9D59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965" y="684298"/>
                <a:ext cx="1623458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3BB84212-2751-1DD6-DEAE-18BC23F979A0}"/>
                  </a:ext>
                </a:extLst>
              </p:cNvPr>
              <p:cNvSpPr txBox="1"/>
              <p:nvPr/>
            </p:nvSpPr>
            <p:spPr>
              <a:xfrm>
                <a:off x="9497997" y="681846"/>
                <a:ext cx="162345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l-PL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l-PL" sz="40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sz="4000"/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3BB84212-2751-1DD6-DEAE-18BC23F97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997" y="681846"/>
                <a:ext cx="1623457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F680C89-117D-AAE7-7F32-6B9DD98448E4}"/>
              </a:ext>
            </a:extLst>
          </p:cNvPr>
          <p:cNvSpPr txBox="1">
            <a:spLocks/>
          </p:cNvSpPr>
          <p:nvPr/>
        </p:nvSpPr>
        <p:spPr>
          <a:xfrm>
            <a:off x="2684902" y="116573"/>
            <a:ext cx="7186211" cy="514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1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3E2E7CFE-794B-F8DD-F0A7-CB53550E94D4}"/>
              </a:ext>
            </a:extLst>
          </p:cNvPr>
          <p:cNvSpPr txBox="1">
            <a:spLocks/>
          </p:cNvSpPr>
          <p:nvPr/>
        </p:nvSpPr>
        <p:spPr>
          <a:xfrm>
            <a:off x="4886024" y="500682"/>
            <a:ext cx="7358514" cy="461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pl-PL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 profile</a:t>
            </a:r>
            <a:br>
              <a:rPr lang="pl-PL" sz="5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pl-PL" sz="5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fractured</a:t>
            </a:r>
            <a:r>
              <a:rPr lang="pl-PL" sz="5000" b="1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</p:txBody>
      </p:sp>
      <p:pic>
        <p:nvPicPr>
          <p:cNvPr id="6" name="Obraz 5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6961F6D-0922-566E-9B2B-CFA7DC99E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4" y="731604"/>
            <a:ext cx="4012867" cy="2821221"/>
          </a:xfrm>
          <a:prstGeom prst="rect">
            <a:avLst/>
          </a:prstGeom>
        </p:spPr>
      </p:pic>
      <p:pic>
        <p:nvPicPr>
          <p:cNvPr id="8" name="Obraz 7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E02C7CDD-C0D3-F92C-4E78-87FC4616F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0" y="4030821"/>
            <a:ext cx="4034121" cy="2827179"/>
          </a:xfrm>
          <a:prstGeom prst="rect">
            <a:avLst/>
          </a:prstGeom>
        </p:spPr>
      </p:pic>
      <p:pic>
        <p:nvPicPr>
          <p:cNvPr id="10" name="Obraz 9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335C375E-6593-2A85-DA6A-41B2E4D58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5" y="4030821"/>
            <a:ext cx="4012866" cy="2827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3A73A8-C232-A9E6-ABF6-827ADC0CCA4C}"/>
              </a:ext>
            </a:extLst>
          </p:cNvPr>
          <p:cNvSpPr txBox="1">
            <a:spLocks/>
          </p:cNvSpPr>
          <p:nvPr/>
        </p:nvSpPr>
        <p:spPr>
          <a:xfrm>
            <a:off x="1574409" y="3248577"/>
            <a:ext cx="296760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wormholing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41A34C-C06E-3FAA-B4D3-FFFE92235E07}"/>
              </a:ext>
            </a:extLst>
          </p:cNvPr>
          <p:cNvSpPr txBox="1">
            <a:spLocks/>
          </p:cNvSpPr>
          <p:nvPr/>
        </p:nvSpPr>
        <p:spPr>
          <a:xfrm>
            <a:off x="1574409" y="-27914"/>
            <a:ext cx="296760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355E27-567D-E817-6807-A8E3E1298FCB}"/>
              </a:ext>
            </a:extLst>
          </p:cNvPr>
          <p:cNvSpPr txBox="1">
            <a:spLocks/>
          </p:cNvSpPr>
          <p:nvPr/>
        </p:nvSpPr>
        <p:spPr>
          <a:xfrm>
            <a:off x="7249429" y="3234030"/>
            <a:ext cx="2967604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channeling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09015F-406E-4C06-3CEB-D37461293F28}"/>
              </a:ext>
            </a:extLst>
          </p:cNvPr>
          <p:cNvSpPr txBox="1">
            <a:spLocks/>
          </p:cNvSpPr>
          <p:nvPr/>
        </p:nvSpPr>
        <p:spPr>
          <a:xfrm>
            <a:off x="6424320" y="1688018"/>
            <a:ext cx="4281921" cy="1086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 of 30 </a:t>
            </a:r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</a:t>
            </a: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identical</a:t>
            </a: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 networks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96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5A91415-55B5-30B9-09F9-3C50A6991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588" y="0"/>
            <a:ext cx="5816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2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4E682C-0A84-BCA4-CE5C-1461B39B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79194F-677D-1C12-94FC-C97732B9C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C38D396-B5FE-90DC-E416-E9CD634C5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29" y="0"/>
            <a:ext cx="594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71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E1F78DF4-4F13-C2C5-2F6F-F1912D640080}"/>
              </a:ext>
            </a:extLst>
          </p:cNvPr>
          <p:cNvCxnSpPr>
            <a:cxnSpLocks/>
          </p:cNvCxnSpPr>
          <p:nvPr/>
        </p:nvCxnSpPr>
        <p:spPr>
          <a:xfrm>
            <a:off x="2817556" y="2278380"/>
            <a:ext cx="505390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>
            <a:extLst>
              <a:ext uri="{FF2B5EF4-FFF2-40B4-BE49-F238E27FC236}">
                <a16:creationId xmlns:a16="http://schemas.microsoft.com/office/drawing/2014/main" id="{99457DE0-5699-CECE-B6E8-52C76E84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4661" y="2041664"/>
            <a:ext cx="5257800" cy="473432"/>
          </a:xfrm>
        </p:spPr>
        <p:txBody>
          <a:bodyPr>
            <a:noAutofit/>
          </a:bodyPr>
          <a:lstStyle/>
          <a:p>
            <a:pPr algn="ctr"/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EB7ED6B9-582E-BCF8-56E9-AAD08F2D21EE}"/>
              </a:ext>
            </a:extLst>
          </p:cNvPr>
          <p:cNvSpPr txBox="1">
            <a:spLocks/>
          </p:cNvSpPr>
          <p:nvPr/>
        </p:nvSpPr>
        <p:spPr>
          <a:xfrm>
            <a:off x="-1154661" y="5179616"/>
            <a:ext cx="5257800" cy="473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300F7818-8367-52D5-4200-EF143B3B7F03}"/>
                  </a:ext>
                </a:extLst>
              </p:cNvPr>
              <p:cNvSpPr txBox="1"/>
              <p:nvPr/>
            </p:nvSpPr>
            <p:spPr>
              <a:xfrm>
                <a:off x="8225683" y="3196021"/>
                <a:ext cx="3908425" cy="1774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pl-PL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l-PL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l-PL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pl-PL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pl-PL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pl-PL" sz="4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Sh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pl-PL" sz="4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300F7818-8367-52D5-4200-EF143B3B7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683" y="3196021"/>
                <a:ext cx="3908425" cy="17743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844473B0-FA6B-3CD1-97E4-6A735ABA32E6}"/>
                  </a:ext>
                </a:extLst>
              </p:cNvPr>
              <p:cNvSpPr txBox="1"/>
              <p:nvPr/>
            </p:nvSpPr>
            <p:spPr>
              <a:xfrm>
                <a:off x="5011117" y="4490366"/>
                <a:ext cx="68490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l-PL" sz="40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844473B0-FA6B-3CD1-97E4-6A735ABA3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17" y="4490366"/>
                <a:ext cx="684902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F4AC7CC0-5BEF-0768-AF08-2047D110E400}"/>
              </a:ext>
            </a:extLst>
          </p:cNvPr>
          <p:cNvCxnSpPr>
            <a:cxnSpLocks/>
          </p:cNvCxnSpPr>
          <p:nvPr/>
        </p:nvCxnSpPr>
        <p:spPr>
          <a:xfrm>
            <a:off x="4240648" y="5179616"/>
            <a:ext cx="242766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8CD2F1FA-3379-FB85-5F81-048A5EBADA4D}"/>
                  </a:ext>
                </a:extLst>
              </p:cNvPr>
              <p:cNvSpPr txBox="1"/>
              <p:nvPr/>
            </p:nvSpPr>
            <p:spPr>
              <a:xfrm>
                <a:off x="5011117" y="2240696"/>
                <a:ext cx="68490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pl-PL" sz="4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8CD2F1FA-3379-FB85-5F81-048A5EBAD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17" y="2240696"/>
                <a:ext cx="684902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84DFA871-3DC2-7B2D-D66D-153BDFF36F6E}"/>
              </a:ext>
            </a:extLst>
          </p:cNvPr>
          <p:cNvCxnSpPr>
            <a:cxnSpLocks/>
          </p:cNvCxnSpPr>
          <p:nvPr/>
        </p:nvCxnSpPr>
        <p:spPr>
          <a:xfrm flipV="1">
            <a:off x="4542628" y="2337966"/>
            <a:ext cx="0" cy="51334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B1E37D92-6F32-81F4-8932-AE444E5CC6A2}"/>
              </a:ext>
            </a:extLst>
          </p:cNvPr>
          <p:cNvCxnSpPr>
            <a:cxnSpLocks/>
          </p:cNvCxnSpPr>
          <p:nvPr/>
        </p:nvCxnSpPr>
        <p:spPr>
          <a:xfrm flipV="1">
            <a:off x="4732484" y="2337966"/>
            <a:ext cx="0" cy="52325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44A86E36-8B33-40B8-CF22-5581772B757F}"/>
              </a:ext>
            </a:extLst>
          </p:cNvPr>
          <p:cNvCxnSpPr>
            <a:cxnSpLocks/>
          </p:cNvCxnSpPr>
          <p:nvPr/>
        </p:nvCxnSpPr>
        <p:spPr>
          <a:xfrm flipV="1">
            <a:off x="4919228" y="2337966"/>
            <a:ext cx="0" cy="52325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E7FA01-8D67-BBCE-EE14-6C7E461A6E39}"/>
              </a:ext>
            </a:extLst>
          </p:cNvPr>
          <p:cNvCxnSpPr>
            <a:cxnSpLocks/>
          </p:cNvCxnSpPr>
          <p:nvPr/>
        </p:nvCxnSpPr>
        <p:spPr>
          <a:xfrm flipV="1">
            <a:off x="5839910" y="2337966"/>
            <a:ext cx="0" cy="51334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96C5D3A4-5417-A666-30C1-258D34901B55}"/>
              </a:ext>
            </a:extLst>
          </p:cNvPr>
          <p:cNvCxnSpPr>
            <a:cxnSpLocks/>
          </p:cNvCxnSpPr>
          <p:nvPr/>
        </p:nvCxnSpPr>
        <p:spPr>
          <a:xfrm flipV="1">
            <a:off x="6019621" y="2337966"/>
            <a:ext cx="0" cy="51334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607F1F4D-D3FC-65DD-2558-8785E1C8365E}"/>
              </a:ext>
            </a:extLst>
          </p:cNvPr>
          <p:cNvCxnSpPr>
            <a:cxnSpLocks/>
          </p:cNvCxnSpPr>
          <p:nvPr/>
        </p:nvCxnSpPr>
        <p:spPr>
          <a:xfrm flipV="1">
            <a:off x="6194079" y="2337966"/>
            <a:ext cx="0" cy="51334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ole tekstowe 27">
                <a:extLst>
                  <a:ext uri="{FF2B5EF4-FFF2-40B4-BE49-F238E27FC236}">
                    <a16:creationId xmlns:a16="http://schemas.microsoft.com/office/drawing/2014/main" id="{83D61941-83AB-9DA3-E3DC-213276574BE1}"/>
                  </a:ext>
                </a:extLst>
              </p:cNvPr>
              <p:cNvSpPr txBox="1"/>
              <p:nvPr/>
            </p:nvSpPr>
            <p:spPr>
              <a:xfrm>
                <a:off x="3464181" y="2130375"/>
                <a:ext cx="68490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pl-PL" sz="4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pole tekstowe 27">
                <a:extLst>
                  <a:ext uri="{FF2B5EF4-FFF2-40B4-BE49-F238E27FC236}">
                    <a16:creationId xmlns:a16="http://schemas.microsoft.com/office/drawing/2014/main" id="{83D61941-83AB-9DA3-E3DC-213276574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181" y="2130375"/>
                <a:ext cx="68490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E7F3D4C2-6B4F-1A0A-8137-CA82FF8A5D3B}"/>
              </a:ext>
            </a:extLst>
          </p:cNvPr>
          <p:cNvCxnSpPr>
            <a:cxnSpLocks/>
          </p:cNvCxnSpPr>
          <p:nvPr/>
        </p:nvCxnSpPr>
        <p:spPr>
          <a:xfrm flipV="1">
            <a:off x="4865086" y="3322718"/>
            <a:ext cx="0" cy="990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348B9B21-7019-28EE-4CB9-BCF1AF0ADE5A}"/>
              </a:ext>
            </a:extLst>
          </p:cNvPr>
          <p:cNvCxnSpPr>
            <a:cxnSpLocks/>
          </p:cNvCxnSpPr>
          <p:nvPr/>
        </p:nvCxnSpPr>
        <p:spPr>
          <a:xfrm flipV="1">
            <a:off x="5365808" y="3322718"/>
            <a:ext cx="0" cy="990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5B69D536-D05A-0993-18BC-568AEF95DAD6}"/>
              </a:ext>
            </a:extLst>
          </p:cNvPr>
          <p:cNvCxnSpPr>
            <a:cxnSpLocks/>
          </p:cNvCxnSpPr>
          <p:nvPr/>
        </p:nvCxnSpPr>
        <p:spPr>
          <a:xfrm flipV="1">
            <a:off x="5841141" y="3319381"/>
            <a:ext cx="0" cy="9906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ole tekstowe 31">
                <a:extLst>
                  <a:ext uri="{FF2B5EF4-FFF2-40B4-BE49-F238E27FC236}">
                    <a16:creationId xmlns:a16="http://schemas.microsoft.com/office/drawing/2014/main" id="{250F707D-7B47-CCEE-C1D2-C6098546BCBD}"/>
                  </a:ext>
                </a:extLst>
              </p:cNvPr>
              <p:cNvSpPr txBox="1"/>
              <p:nvPr/>
            </p:nvSpPr>
            <p:spPr>
              <a:xfrm>
                <a:off x="3327503" y="3375292"/>
                <a:ext cx="68490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</m:oMath>
                  </m:oMathPara>
                </a14:m>
                <a:endParaRPr lang="pl-PL" sz="4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pole tekstowe 31">
                <a:extLst>
                  <a:ext uri="{FF2B5EF4-FFF2-40B4-BE49-F238E27FC236}">
                    <a16:creationId xmlns:a16="http://schemas.microsoft.com/office/drawing/2014/main" id="{250F707D-7B47-CCEE-C1D2-C6098546B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503" y="3375292"/>
                <a:ext cx="684902" cy="707886"/>
              </a:xfrm>
              <a:prstGeom prst="rect">
                <a:avLst/>
              </a:prstGeom>
              <a:blipFill>
                <a:blip r:embed="rId7"/>
                <a:stretch>
                  <a:fillRect r="-3125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5C209E1A-7AC8-F437-83F9-3E9D729043EA}"/>
                  </a:ext>
                </a:extLst>
              </p:cNvPr>
              <p:cNvSpPr txBox="1"/>
              <p:nvPr/>
            </p:nvSpPr>
            <p:spPr>
              <a:xfrm>
                <a:off x="863343" y="387132"/>
                <a:ext cx="390842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pl-PL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pl-PL" sz="4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5C209E1A-7AC8-F437-83F9-3E9D72904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43" y="387132"/>
                <a:ext cx="390842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pole tekstowe 33">
                <a:extLst>
                  <a:ext uri="{FF2B5EF4-FFF2-40B4-BE49-F238E27FC236}">
                    <a16:creationId xmlns:a16="http://schemas.microsoft.com/office/drawing/2014/main" id="{358A5A05-D33A-BFF2-75EC-0C46780F3B8E}"/>
                  </a:ext>
                </a:extLst>
              </p:cNvPr>
              <p:cNvSpPr txBox="1"/>
              <p:nvPr/>
            </p:nvSpPr>
            <p:spPr>
              <a:xfrm>
                <a:off x="6762047" y="110421"/>
                <a:ext cx="4957513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l-PL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Sh</m:t>
                          </m:r>
                        </m:num>
                        <m:den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sz="4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pole tekstowe 33">
                <a:extLst>
                  <a:ext uri="{FF2B5EF4-FFF2-40B4-BE49-F238E27FC236}">
                    <a16:creationId xmlns:a16="http://schemas.microsoft.com/office/drawing/2014/main" id="{358A5A05-D33A-BFF2-75EC-0C46780F3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047" y="110421"/>
                <a:ext cx="4957513" cy="12613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C87057AD-3A81-22D5-5B08-945E37EFD963}"/>
              </a:ext>
            </a:extLst>
          </p:cNvPr>
          <p:cNvCxnSpPr>
            <a:cxnSpLocks/>
          </p:cNvCxnSpPr>
          <p:nvPr/>
        </p:nvCxnSpPr>
        <p:spPr>
          <a:xfrm>
            <a:off x="4240648" y="5412744"/>
            <a:ext cx="242766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B5A3446E-C90C-A5AC-9B9D-255D84117175}"/>
              </a:ext>
            </a:extLst>
          </p:cNvPr>
          <p:cNvCxnSpPr>
            <a:cxnSpLocks/>
          </p:cNvCxnSpPr>
          <p:nvPr/>
        </p:nvCxnSpPr>
        <p:spPr>
          <a:xfrm>
            <a:off x="4240648" y="5691644"/>
            <a:ext cx="242766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520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878F5C-C8D1-022F-F455-8B88EC13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0260E7-8F79-7009-1084-4CE2F9245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503D7B-D021-8D0B-68EF-666655C76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5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czarne, monochromatyzm, Czarno-biała fotografia, szkic&#10;&#10;Zawartość wygenerowana przez AI może być niepoprawna.">
            <a:extLst>
              <a:ext uri="{FF2B5EF4-FFF2-40B4-BE49-F238E27FC236}">
                <a16:creationId xmlns:a16="http://schemas.microsoft.com/office/drawing/2014/main" id="{6DBB751F-963A-440C-1BB6-F948F0AAC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15843" r="19440" b="17362"/>
          <a:stretch>
            <a:fillRect/>
          </a:stretch>
        </p:blipFill>
        <p:spPr>
          <a:xfrm rot="5400000">
            <a:off x="8812622" y="66214"/>
            <a:ext cx="3323008" cy="3293859"/>
          </a:xfrm>
          <a:ln w="57150">
            <a:solidFill>
              <a:schemeClr val="tx1"/>
            </a:solidFill>
          </a:ln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AD056106-E67E-C64A-A9AB-224342214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6" t="15150" r="19680" b="18336"/>
          <a:stretch>
            <a:fillRect/>
          </a:stretch>
        </p:blipFill>
        <p:spPr>
          <a:xfrm rot="5400000">
            <a:off x="5306607" y="79787"/>
            <a:ext cx="3319225" cy="32629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Obraz 7" descr="Obraz zawierający sztuka, szkic, rysowanie, Symetria&#10;&#10;Zawartość wygenerowana przez AI może być niepoprawna.">
            <a:extLst>
              <a:ext uri="{FF2B5EF4-FFF2-40B4-BE49-F238E27FC236}">
                <a16:creationId xmlns:a16="http://schemas.microsoft.com/office/drawing/2014/main" id="{F263143C-316E-65ED-9AEB-BA645E8C8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b="6778"/>
          <a:stretch>
            <a:fillRect/>
          </a:stretch>
        </p:blipFill>
        <p:spPr>
          <a:xfrm rot="5400000">
            <a:off x="8821240" y="3518264"/>
            <a:ext cx="3305771" cy="329385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Obraz 9" descr="Obraz zawierający sztuka, wzór, Symetria, szkic&#10;&#10;Zawartość wygenerowana przez AI może być niepoprawna.">
            <a:extLst>
              <a:ext uri="{FF2B5EF4-FFF2-40B4-BE49-F238E27FC236}">
                <a16:creationId xmlns:a16="http://schemas.microsoft.com/office/drawing/2014/main" id="{7C9A9070-A5B8-970B-1023-7EB64E694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b="6685"/>
          <a:stretch>
            <a:fillRect/>
          </a:stretch>
        </p:blipFill>
        <p:spPr>
          <a:xfrm rot="5400000">
            <a:off x="5331478" y="3527300"/>
            <a:ext cx="3282338" cy="32757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9CC038A-330A-1B74-D7CC-F9341C9D6FDB}"/>
              </a:ext>
            </a:extLst>
          </p:cNvPr>
          <p:cNvSpPr txBox="1"/>
          <p:nvPr/>
        </p:nvSpPr>
        <p:spPr>
          <a:xfrm>
            <a:off x="222295" y="1575387"/>
            <a:ext cx="48958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M. Dzikowski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F521D4E-7BBE-6873-98C5-A88F6FB7704B}"/>
              </a:ext>
            </a:extLst>
          </p:cNvPr>
          <p:cNvSpPr txBox="1"/>
          <p:nvPr/>
        </p:nvSpPr>
        <p:spPr>
          <a:xfrm>
            <a:off x="222294" y="4658707"/>
            <a:ext cx="48958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model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DF48A58-72E0-E627-B369-D80C80D7AF1A}"/>
              </a:ext>
            </a:extLst>
          </p:cNvPr>
          <p:cNvSpPr txBox="1"/>
          <p:nvPr/>
        </p:nvSpPr>
        <p:spPr>
          <a:xfrm>
            <a:off x="330243" y="2955366"/>
            <a:ext cx="46799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laser-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gypsum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chip 3 cm x 3 cm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h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44D5894F-BEA2-C603-F3A3-635894B0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5" y="181309"/>
            <a:ext cx="5245100" cy="840268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model</a:t>
            </a:r>
          </a:p>
        </p:txBody>
      </p:sp>
    </p:spTree>
    <p:extLst>
      <p:ext uri="{BB962C8B-B14F-4D97-AF65-F5344CB8AC3E}">
        <p14:creationId xmlns:p14="http://schemas.microsoft.com/office/powerpoint/2010/main" val="361269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D16E0-157C-0FB2-BBAD-B6CE070AD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C12CDA45-7349-5208-5CB2-17A8A019D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542925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barriers to complete homogenization and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wormholing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dissolving porous and fractured rocks</a:t>
            </a:r>
            <a:endParaRPr lang="pl-PL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38E0D35-8C83-28DA-6B2D-0E167F9897AD}"/>
              </a:ext>
            </a:extLst>
          </p:cNvPr>
          <p:cNvSpPr txBox="1"/>
          <p:nvPr/>
        </p:nvSpPr>
        <p:spPr>
          <a:xfrm>
            <a:off x="0" y="6057781"/>
            <a:ext cx="121920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Tomasz Szawełło</a:t>
            </a:r>
            <a:r>
              <a:rPr lang="pl-PL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Jeffrey D. Hyman</a:t>
            </a:r>
            <a:r>
              <a:rPr lang="pl-PL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Peter K. Kang</a:t>
            </a:r>
            <a:r>
              <a:rPr lang="pl-PL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Piotr Szymczak</a:t>
            </a:r>
            <a:r>
              <a:rPr lang="pl-PL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Warsaw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pl-PL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Alamos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pl-PL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Minnesota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E7B0065-4FA3-154F-D9EC-2A70E268C5B9}"/>
              </a:ext>
            </a:extLst>
          </p:cNvPr>
          <p:cNvGrpSpPr/>
          <p:nvPr/>
        </p:nvGrpSpPr>
        <p:grpSpPr>
          <a:xfrm>
            <a:off x="1404507" y="2660162"/>
            <a:ext cx="9302976" cy="3041814"/>
            <a:chOff x="1404507" y="2660162"/>
            <a:chExt cx="9302976" cy="3041814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2EBFEA6E-D4FE-1BD6-137E-C6400BC25937}"/>
                </a:ext>
              </a:extLst>
            </p:cNvPr>
            <p:cNvGrpSpPr/>
            <p:nvPr/>
          </p:nvGrpSpPr>
          <p:grpSpPr>
            <a:xfrm>
              <a:off x="1404507" y="2660162"/>
              <a:ext cx="3016898" cy="3016898"/>
              <a:chOff x="3020860" y="342595"/>
              <a:chExt cx="6150280" cy="6150280"/>
            </a:xfrm>
          </p:grpSpPr>
          <p:sp>
            <p:nvSpPr>
              <p:cNvPr id="20" name="Owal 19">
                <a:extLst>
                  <a:ext uri="{FF2B5EF4-FFF2-40B4-BE49-F238E27FC236}">
                    <a16:creationId xmlns:a16="http://schemas.microsoft.com/office/drawing/2014/main" id="{8E00CD53-23EC-101F-0CF8-DDB573BED7DD}"/>
                  </a:ext>
                </a:extLst>
              </p:cNvPr>
              <p:cNvSpPr/>
              <p:nvPr/>
            </p:nvSpPr>
            <p:spPr>
              <a:xfrm>
                <a:off x="3020860" y="342595"/>
                <a:ext cx="6150280" cy="615028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1" name="Obraz 20">
                <a:extLst>
                  <a:ext uri="{FF2B5EF4-FFF2-40B4-BE49-F238E27FC236}">
                    <a16:creationId xmlns:a16="http://schemas.microsoft.com/office/drawing/2014/main" id="{4CE96938-EE3A-1FC1-1FBF-E0176493C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000" y="762000"/>
                <a:ext cx="5334000" cy="5334000"/>
              </a:xfrm>
              <a:prstGeom prst="ellipse">
                <a:avLst/>
              </a:prstGeom>
            </p:spPr>
          </p:pic>
        </p:grpSp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8C6F1334-0D6C-3B0E-3F32-7F0AD4F7E74C}"/>
                </a:ext>
              </a:extLst>
            </p:cNvPr>
            <p:cNvGrpSpPr/>
            <p:nvPr/>
          </p:nvGrpSpPr>
          <p:grpSpPr>
            <a:xfrm>
              <a:off x="4595130" y="2676773"/>
              <a:ext cx="3025203" cy="3025203"/>
              <a:chOff x="6342344" y="1560642"/>
              <a:chExt cx="4016463" cy="4016463"/>
            </a:xfrm>
          </p:grpSpPr>
          <p:sp>
            <p:nvSpPr>
              <p:cNvPr id="18" name="Owal 17">
                <a:extLst>
                  <a:ext uri="{FF2B5EF4-FFF2-40B4-BE49-F238E27FC236}">
                    <a16:creationId xmlns:a16="http://schemas.microsoft.com/office/drawing/2014/main" id="{16BC23B1-FD22-7496-FE53-23259D0EB8B4}"/>
                  </a:ext>
                </a:extLst>
              </p:cNvPr>
              <p:cNvSpPr/>
              <p:nvPr/>
            </p:nvSpPr>
            <p:spPr>
              <a:xfrm>
                <a:off x="6342344" y="1560642"/>
                <a:ext cx="4016463" cy="401646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9" name="Obraz 18">
                <a:extLst>
                  <a:ext uri="{FF2B5EF4-FFF2-40B4-BE49-F238E27FC236}">
                    <a16:creationId xmlns:a16="http://schemas.microsoft.com/office/drawing/2014/main" id="{EB5D4CF0-B692-3CE7-63A4-57921324A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1216" y="1813667"/>
                <a:ext cx="3483691" cy="3483691"/>
              </a:xfrm>
              <a:prstGeom prst="ellipse">
                <a:avLst/>
              </a:prstGeom>
            </p:spPr>
          </p:pic>
        </p:grp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1257AD2-1CEB-8796-74C8-4125EA57D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9766" y="2839327"/>
              <a:ext cx="2637717" cy="2589923"/>
            </a:xfrm>
            <a:prstGeom prst="ellipse">
              <a:avLst/>
            </a:prstGeom>
            <a:ln w="2540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5956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1D56B-FB91-A73F-4A17-C9A8F33E3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DB5DA0F4-7F51-6AD9-F26B-0E082D28B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59" y="1320164"/>
            <a:ext cx="3779721" cy="37797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069D410-8549-43CF-9ABC-78B8F134F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3" y="1320164"/>
            <a:ext cx="3773870" cy="3779721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A7B0A37A-238A-57D9-AF26-ED3CF6A39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5429250"/>
          </a:xfrm>
        </p:spPr>
        <p:txBody>
          <a:bodyPr>
            <a:noAutofit/>
          </a:bodyPr>
          <a:lstStyle/>
          <a:p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</a:t>
            </a:r>
            <a:endParaRPr lang="pl-PL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35E6B8A-8EA5-9904-3667-72D3766DCBB4}"/>
              </a:ext>
            </a:extLst>
          </p:cNvPr>
          <p:cNvSpPr txBox="1"/>
          <p:nvPr/>
        </p:nvSpPr>
        <p:spPr>
          <a:xfrm>
            <a:off x="0" y="5429250"/>
            <a:ext cx="3941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link-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diameters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apertures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B1359A9-D59C-1C95-A4EA-9D7CA1110495}"/>
              </a:ext>
            </a:extLst>
          </p:cNvPr>
          <p:cNvSpPr txBox="1"/>
          <p:nvPr/>
        </p:nvSpPr>
        <p:spPr>
          <a:xfrm>
            <a:off x="4125282" y="5429249"/>
            <a:ext cx="3941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segment-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lengths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FA6A354-15F1-28A1-33AE-1783D9B1BEB0}"/>
              </a:ext>
            </a:extLst>
          </p:cNvPr>
          <p:cNvSpPr txBox="1"/>
          <p:nvPr/>
        </p:nvSpPr>
        <p:spPr>
          <a:xfrm>
            <a:off x="8032980" y="5429249"/>
            <a:ext cx="3941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network-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connectivity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97D27D-A66D-E83D-B816-1B60B3ED8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660" y="1620526"/>
            <a:ext cx="3237659" cy="3178995"/>
          </a:xfrm>
          <a:prstGeom prst="ellipse">
            <a:avLst/>
          </a:prstGeom>
          <a:ln w="254000">
            <a:solidFill>
              <a:srgbClr val="292929"/>
            </a:solidFill>
          </a:ln>
        </p:spPr>
      </p:pic>
    </p:spTree>
    <p:extLst>
      <p:ext uri="{BB962C8B-B14F-4D97-AF65-F5344CB8AC3E}">
        <p14:creationId xmlns:p14="http://schemas.microsoft.com/office/powerpoint/2010/main" val="69832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F95785-10FA-244A-C393-6CACDE6D3617}"/>
              </a:ext>
            </a:extLst>
          </p:cNvPr>
          <p:cNvSpPr txBox="1">
            <a:spLocks/>
          </p:cNvSpPr>
          <p:nvPr/>
        </p:nvSpPr>
        <p:spPr>
          <a:xfrm>
            <a:off x="7423998" y="1882349"/>
            <a:ext cx="4189341" cy="3395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reactant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+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kinetics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evolving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geometry</a:t>
            </a:r>
          </a:p>
          <a:p>
            <a:pPr algn="ctr"/>
            <a:endParaRPr lang="pl-PL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61BA50F-5EEE-4773-6223-7358808D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3" t="8998" r="9282" b="11912"/>
          <a:stretch>
            <a:fillRect/>
          </a:stretch>
        </p:blipFill>
        <p:spPr>
          <a:xfrm>
            <a:off x="1373061" y="1208947"/>
            <a:ext cx="5660758" cy="2847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776" y="236930"/>
            <a:ext cx="53512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Dissolution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porous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3175704" y="574595"/>
            <a:ext cx="25870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800" b="0" dirty="0"/>
              <a:t>p</a:t>
            </a:r>
            <a:r>
              <a:rPr lang="en-US" sz="2800" b="0" dirty="0" err="1"/>
              <a:t>orous</a:t>
            </a:r>
            <a:r>
              <a:rPr lang="pl-PL" sz="2800" b="0" dirty="0"/>
              <a:t> </a:t>
            </a:r>
            <a:r>
              <a:rPr lang="en-US" sz="2800" b="0" dirty="0"/>
              <a:t>medium</a:t>
            </a:r>
          </a:p>
        </p:txBody>
      </p:sp>
      <p:sp>
        <p:nvSpPr>
          <p:cNvPr id="27" name="TextBox 130"/>
          <p:cNvSpPr txBox="1">
            <a:spLocks noChangeArrowheads="1"/>
          </p:cNvSpPr>
          <p:nvPr/>
        </p:nvSpPr>
        <p:spPr bwMode="auto">
          <a:xfrm>
            <a:off x="48005" y="808430"/>
            <a:ext cx="2520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0" dirty="0"/>
              <a:t>reactive fluid</a:t>
            </a: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V="1">
            <a:off x="1763240" y="3788228"/>
            <a:ext cx="381246" cy="4424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48005" y="4145280"/>
            <a:ext cx="3248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 dirty="0"/>
              <a:t>transformed region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1672018" y="5499412"/>
            <a:ext cx="9403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1">
                <a:extLst>
                  <a:ext uri="{FF2B5EF4-FFF2-40B4-BE49-F238E27FC236}">
                    <a16:creationId xmlns:a16="http://schemas.microsoft.com/office/drawing/2014/main" id="{B9C1766D-5578-DA2A-7289-E79A456E38FE}"/>
                  </a:ext>
                </a:extLst>
              </p:cNvPr>
              <p:cNvSpPr txBox="1"/>
              <p:nvPr/>
            </p:nvSpPr>
            <p:spPr>
              <a:xfrm>
                <a:off x="2352859" y="5535679"/>
                <a:ext cx="8578426" cy="66897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l-PL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CaC</m:t>
                      </m:r>
                      <m:sSub>
                        <m:sSubPr>
                          <m:ctrlP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pl-PL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l-PL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l-PL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l-PL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pl-PL" sz="40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b>
                        <m:sSubPr>
                          <m:ctrlP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pl-PL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l-PL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l-PL" sz="40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𝐎</m:t>
                      </m:r>
                      <m:r>
                        <a:rPr lang="pl-PL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pl-PL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pl-PL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l-PL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Object 1">
                <a:extLst>
                  <a:ext uri="{FF2B5EF4-FFF2-40B4-BE49-F238E27FC236}">
                    <a16:creationId xmlns:a16="http://schemas.microsoft.com/office/drawing/2014/main" id="{B9C1766D-5578-DA2A-7289-E79A456E3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859" y="5535679"/>
                <a:ext cx="8578426" cy="6689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383AF2A7-2E4F-5BA4-92D6-5526F56C3531}"/>
              </a:ext>
            </a:extLst>
          </p:cNvPr>
          <p:cNvSpPr/>
          <p:nvPr/>
        </p:nvSpPr>
        <p:spPr>
          <a:xfrm>
            <a:off x="9339303" y="2911665"/>
            <a:ext cx="354169" cy="45914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FE0A99A4-F86B-06FB-4495-08B12717DB34}"/>
              </a:ext>
            </a:extLst>
          </p:cNvPr>
          <p:cNvSpPr/>
          <p:nvPr/>
        </p:nvSpPr>
        <p:spPr>
          <a:xfrm>
            <a:off x="713945" y="1644122"/>
            <a:ext cx="509815" cy="33916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w prawo 18">
            <a:extLst>
              <a:ext uri="{FF2B5EF4-FFF2-40B4-BE49-F238E27FC236}">
                <a16:creationId xmlns:a16="http://schemas.microsoft.com/office/drawing/2014/main" id="{A61F7C1C-4BF0-E087-8008-D9F39526376E}"/>
              </a:ext>
            </a:extLst>
          </p:cNvPr>
          <p:cNvSpPr/>
          <p:nvPr/>
        </p:nvSpPr>
        <p:spPr>
          <a:xfrm>
            <a:off x="713944" y="2161330"/>
            <a:ext cx="509815" cy="33916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: w prawo 19">
            <a:extLst>
              <a:ext uri="{FF2B5EF4-FFF2-40B4-BE49-F238E27FC236}">
                <a16:creationId xmlns:a16="http://schemas.microsoft.com/office/drawing/2014/main" id="{B15BBB56-2299-5E95-904C-8330090E15D7}"/>
              </a:ext>
            </a:extLst>
          </p:cNvPr>
          <p:cNvSpPr/>
          <p:nvPr/>
        </p:nvSpPr>
        <p:spPr>
          <a:xfrm>
            <a:off x="713943" y="2684016"/>
            <a:ext cx="509815" cy="33916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17E98978-0514-AD26-8166-AC555222BE71}"/>
              </a:ext>
            </a:extLst>
          </p:cNvPr>
          <p:cNvSpPr/>
          <p:nvPr/>
        </p:nvSpPr>
        <p:spPr>
          <a:xfrm>
            <a:off x="713943" y="3201224"/>
            <a:ext cx="509815" cy="33916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: w dół 3">
            <a:extLst>
              <a:ext uri="{FF2B5EF4-FFF2-40B4-BE49-F238E27FC236}">
                <a16:creationId xmlns:a16="http://schemas.microsoft.com/office/drawing/2014/main" id="{C69BAB58-C670-84E7-20D5-560DAF37C9F5}"/>
              </a:ext>
            </a:extLst>
          </p:cNvPr>
          <p:cNvSpPr/>
          <p:nvPr/>
        </p:nvSpPr>
        <p:spPr>
          <a:xfrm>
            <a:off x="9339303" y="4056526"/>
            <a:ext cx="354169" cy="45914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644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73DDE5C-C2F0-5A06-0308-5D2780B4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0539"/>
            <a:ext cx="5718427" cy="442442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62FE2C-04FF-104A-AC31-DDAD0D082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21070"/>
            <a:ext cx="5718427" cy="4461446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D38B04E2-BBCE-7142-557A-AB542ABA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930" y="294578"/>
            <a:ext cx="4640140" cy="416689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6ECECEE3-AF75-A81C-086B-61B0C1E28DA6}"/>
              </a:ext>
            </a:extLst>
          </p:cNvPr>
          <p:cNvSpPr txBox="1">
            <a:spLocks/>
          </p:cNvSpPr>
          <p:nvPr/>
        </p:nvSpPr>
        <p:spPr>
          <a:xfrm>
            <a:off x="1584671" y="1075858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E8D076A-C528-95BB-4D48-56C666C6D9EF}"/>
              </a:ext>
            </a:extLst>
          </p:cNvPr>
          <p:cNvSpPr txBox="1">
            <a:spLocks/>
          </p:cNvSpPr>
          <p:nvPr/>
        </p:nvSpPr>
        <p:spPr>
          <a:xfrm>
            <a:off x="7773154" y="1075858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disordered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27DD82-7C59-FD72-3DFE-903E4E62E7BF}"/>
              </a:ext>
            </a:extLst>
          </p:cNvPr>
          <p:cNvSpPr txBox="1">
            <a:spLocks/>
          </p:cNvSpPr>
          <p:nvPr/>
        </p:nvSpPr>
        <p:spPr>
          <a:xfrm>
            <a:off x="377573" y="5365453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C89F783-5E72-0ADE-866D-B3DB1286D7EF}"/>
              </a:ext>
            </a:extLst>
          </p:cNvPr>
          <p:cNvSpPr txBox="1">
            <a:spLocks/>
          </p:cNvSpPr>
          <p:nvPr/>
        </p:nvSpPr>
        <p:spPr>
          <a:xfrm>
            <a:off x="6473573" y="5365452"/>
            <a:ext cx="2741692" cy="416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64C537-B0D9-96B0-77E1-EE0DC6532123}"/>
              </a:ext>
            </a:extLst>
          </p:cNvPr>
          <p:cNvSpPr txBox="1"/>
          <p:nvPr/>
        </p:nvSpPr>
        <p:spPr>
          <a:xfrm>
            <a:off x="0" y="63018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Hoefner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Fogler,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AIChE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(1988), Budek &amp; Szymczak,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63710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87C90-0F30-FFC5-078E-EC00C9B78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>
            <a:extLst>
              <a:ext uri="{FF2B5EF4-FFF2-40B4-BE49-F238E27FC236}">
                <a16:creationId xmlns:a16="http://schemas.microsoft.com/office/drawing/2014/main" id="{1F9EB189-3AFD-AD12-BCF2-7F12022B3D79}"/>
              </a:ext>
            </a:extLst>
          </p:cNvPr>
          <p:cNvSpPr txBox="1">
            <a:spLocks/>
          </p:cNvSpPr>
          <p:nvPr/>
        </p:nvSpPr>
        <p:spPr>
          <a:xfrm>
            <a:off x="6379406" y="6125962"/>
            <a:ext cx="5529188" cy="709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191B44C-94E6-80E2-BBFF-6D18F3493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26086" cy="5203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8B6D6EB-6F0F-0CE9-1517-CC786187F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05073"/>
            <a:ext cx="6096000" cy="2280041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EE01BBBD-F04A-A013-D3E3-5CA49361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902" y="1094942"/>
            <a:ext cx="5270098" cy="1615189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FB90B9F-D4A9-2DAE-CB42-96F71F04697B}"/>
              </a:ext>
            </a:extLst>
          </p:cNvPr>
          <p:cNvSpPr txBox="1"/>
          <p:nvPr/>
        </p:nvSpPr>
        <p:spPr>
          <a:xfrm>
            <a:off x="-47330" y="5526562"/>
            <a:ext cx="6854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Hyman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Geosci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(2015)</a:t>
            </a:r>
          </a:p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Hyman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Multiscale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Model.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183444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6AADEA8D-EA97-8BEC-6C61-FBDFDFAC69D5}"/>
                  </a:ext>
                </a:extLst>
              </p:cNvPr>
              <p:cNvSpPr txBox="1"/>
              <p:nvPr/>
            </p:nvSpPr>
            <p:spPr>
              <a:xfrm>
                <a:off x="7399849" y="1076092"/>
                <a:ext cx="3127395" cy="1196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pl-P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l-P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128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m:rPr>
                          <m:sty m:val="p"/>
                        </m:rPr>
                        <a:rPr lang="pl-PL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l-PL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pl-PL" sz="36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6AADEA8D-EA97-8BEC-6C61-FBDFDFAC6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849" y="1076092"/>
                <a:ext cx="3127395" cy="1196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ytuł 1">
            <a:extLst>
              <a:ext uri="{FF2B5EF4-FFF2-40B4-BE49-F238E27FC236}">
                <a16:creationId xmlns:a16="http://schemas.microsoft.com/office/drawing/2014/main" id="{3C20F6CD-FC46-39A8-9D54-20592EBE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739"/>
            <a:ext cx="12192000" cy="840268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solute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erosion</a:t>
            </a:r>
            <a:endParaRPr lang="pl-PL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C3A1EDF-B3AD-DE9D-8482-C98921182E69}"/>
              </a:ext>
            </a:extLst>
          </p:cNvPr>
          <p:cNvGrpSpPr/>
          <p:nvPr/>
        </p:nvGrpSpPr>
        <p:grpSpPr>
          <a:xfrm>
            <a:off x="550930" y="1408190"/>
            <a:ext cx="5887970" cy="3625238"/>
            <a:chOff x="208030" y="1183474"/>
            <a:chExt cx="4610100" cy="2838450"/>
          </a:xfrm>
        </p:grpSpPr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B27FB4B3-73EC-61E2-D54F-841A3006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030" y="1183474"/>
              <a:ext cx="4610100" cy="2838450"/>
            </a:xfrm>
            <a:prstGeom prst="rect">
              <a:avLst/>
            </a:prstGeom>
          </p:spPr>
        </p:pic>
        <p:cxnSp>
          <p:nvCxnSpPr>
            <p:cNvPr id="56" name="Łącznik prosty ze strzałką 55">
              <a:extLst>
                <a:ext uri="{FF2B5EF4-FFF2-40B4-BE49-F238E27FC236}">
                  <a16:creationId xmlns:a16="http://schemas.microsoft.com/office/drawing/2014/main" id="{8423CA7D-7021-A065-E31A-C501CC168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743" y="1685404"/>
              <a:ext cx="3824673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Łącznik prosty ze strzałką 57">
              <a:extLst>
                <a:ext uri="{FF2B5EF4-FFF2-40B4-BE49-F238E27FC236}">
                  <a16:creationId xmlns:a16="http://schemas.microsoft.com/office/drawing/2014/main" id="{6F3F579D-E260-8618-0069-B5309FBBB14A}"/>
                </a:ext>
              </a:extLst>
            </p:cNvPr>
            <p:cNvCxnSpPr>
              <a:cxnSpLocks/>
            </p:cNvCxnSpPr>
            <p:nvPr/>
          </p:nvCxnSpPr>
          <p:spPr>
            <a:xfrm>
              <a:off x="560526" y="2166831"/>
              <a:ext cx="0" cy="1594921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89A963E0-B8DC-F8A0-8FA6-23C832E00123}"/>
                  </a:ext>
                </a:extLst>
              </p:cNvPr>
              <p:cNvSpPr txBox="1"/>
              <p:nvPr/>
            </p:nvSpPr>
            <p:spPr>
              <a:xfrm>
                <a:off x="7399849" y="2272253"/>
                <a:ext cx="3019416" cy="1053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pl-PL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𝑑𝑘𝑐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pl-PL" sz="36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89A963E0-B8DC-F8A0-8FA6-23C832E00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849" y="2272253"/>
                <a:ext cx="3019416" cy="10533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18434E46-9453-BF23-D77B-4FB378CFC0E5}"/>
                  </a:ext>
                </a:extLst>
              </p:cNvPr>
              <p:cNvSpPr txBox="1"/>
              <p:nvPr/>
            </p:nvSpPr>
            <p:spPr>
              <a:xfrm>
                <a:off x="7399849" y="3645914"/>
                <a:ext cx="2835135" cy="105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/2)</m:t>
                          </m:r>
                        </m:num>
                        <m:den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l-P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𝑘𝑐</m:t>
                      </m:r>
                    </m:oMath>
                  </m:oMathPara>
                </a14:m>
                <a:endParaRPr lang="pl-PL" sz="3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18434E46-9453-BF23-D77B-4FB378CFC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849" y="3645914"/>
                <a:ext cx="2835135" cy="1055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6F4187F-F922-322D-CA0E-EB97D695F130}"/>
                  </a:ext>
                </a:extLst>
              </p:cNvPr>
              <p:cNvSpPr txBox="1"/>
              <p:nvPr/>
            </p:nvSpPr>
            <p:spPr>
              <a:xfrm>
                <a:off x="185738" y="5429812"/>
                <a:ext cx="6253162" cy="105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l-PL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acid</a:t>
                </a:r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concentration</a:t>
                </a:r>
                <a:endParaRPr lang="pl-PL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l-PL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molar</a:t>
                </a:r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</a:t>
                </a:r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dissolved</a:t>
                </a:r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mineral</a:t>
                </a:r>
                <a:endParaRPr lang="pl-PL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6F4187F-F922-322D-CA0E-EB97D695F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8" y="5429812"/>
                <a:ext cx="6253162" cy="1054519"/>
              </a:xfrm>
              <a:prstGeom prst="rect">
                <a:avLst/>
              </a:prstGeom>
              <a:blipFill>
                <a:blip r:embed="rId7"/>
                <a:stretch>
                  <a:fillRect t="-5780" r="-1365" b="-1734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B892046B-E94A-0BBF-CC4D-F352E0A86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49" y="5149351"/>
            <a:ext cx="3230879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8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E4BEFAA-031C-088C-24B0-1EEF9321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82" y="47625"/>
            <a:ext cx="5067300" cy="67627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2AE2715-12FC-DA07-5EB1-F65918BAD0CB}"/>
              </a:ext>
            </a:extLst>
          </p:cNvPr>
          <p:cNvSpPr txBox="1"/>
          <p:nvPr/>
        </p:nvSpPr>
        <p:spPr>
          <a:xfrm>
            <a:off x="53942" y="5856268"/>
            <a:ext cx="69986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Jang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J.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(2011)</a:t>
            </a:r>
          </a:p>
          <a:p>
            <a:pPr algn="ctr"/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Szawełło et al.,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 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(2024)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3F0B7B16-ABC7-63C1-9974-9B4DAF06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24" y="184663"/>
            <a:ext cx="6643436" cy="582159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focusing</a:t>
            </a:r>
            <a:r>
              <a:rPr lang="pl-PL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BAC5DE-666E-A562-ED78-2CD13F9009C2}"/>
              </a:ext>
            </a:extLst>
          </p:cNvPr>
          <p:cNvSpPr txBox="1">
            <a:spLocks/>
          </p:cNvSpPr>
          <p:nvPr/>
        </p:nvSpPr>
        <p:spPr>
          <a:xfrm>
            <a:off x="0" y="834461"/>
            <a:ext cx="6890718" cy="1781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each cross-section, how many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are needed to carry half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flow?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C1DE118-2862-B369-E73D-48AAF223B450}"/>
              </a:ext>
            </a:extLst>
          </p:cNvPr>
          <p:cNvSpPr txBox="1"/>
          <p:nvPr/>
        </p:nvSpPr>
        <p:spPr>
          <a:xfrm rot="16200000">
            <a:off x="6771271" y="1764873"/>
            <a:ext cx="191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A269E9D5-5E5E-934A-30A3-DD3E007E3337}"/>
                  </a:ext>
                </a:extLst>
              </p:cNvPr>
              <p:cNvSpPr txBox="1"/>
              <p:nvPr/>
            </p:nvSpPr>
            <p:spPr>
              <a:xfrm>
                <a:off x="53942" y="2458080"/>
                <a:ext cx="6421494" cy="1386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4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l-PL" sz="4400" b="0" i="1" smtClean="0">
                              <a:latin typeface="Cambria Math" panose="02040503050406030204" pitchFamily="18" charset="0"/>
                            </a:rPr>
                            <m:t>50%</m:t>
                          </m:r>
                        </m:sub>
                      </m:sSub>
                      <m:r>
                        <a:rPr lang="en-US" sz="4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4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sz="4400" b="0" i="0" smtClean="0">
                                  <a:latin typeface="Cambria Math" panose="02040503050406030204" pitchFamily="18" charset="0"/>
                                </a:rPr>
                                <m:t>links</m:t>
                              </m:r>
                            </m:sub>
                          </m:sSub>
                          <m:r>
                            <a:rPr lang="pl-PL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l-PL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44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pl-PL" sz="4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l-PL" sz="4400" b="0" i="1" smtClean="0">
                                  <a:latin typeface="Cambria Math" panose="02040503050406030204" pitchFamily="18" charset="0"/>
                                </a:rPr>
                                <m:t>50%</m:t>
                              </m:r>
                            </m:sub>
                          </m:sSub>
                          <m:r>
                            <a:rPr lang="pl-PL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pl-PL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4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l-PL" sz="4400" b="0" i="0" smtClean="0">
                                  <a:latin typeface="Cambria Math" panose="02040503050406030204" pitchFamily="18" charset="0"/>
                                </a:rPr>
                                <m:t>link</m:t>
                              </m:r>
                              <m:r>
                                <m:rPr>
                                  <m:sty m:val="p"/>
                                </m:rPr>
                                <a:rPr lang="pl-PL" sz="44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l-PL" sz="4400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A269E9D5-5E5E-934A-30A3-DD3E007E3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2" y="2458080"/>
                <a:ext cx="6421494" cy="13864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C35674AE-B316-E738-5593-D8BAE10D3DE7}"/>
                  </a:ext>
                </a:extLst>
              </p:cNvPr>
              <p:cNvSpPr txBox="1"/>
              <p:nvPr/>
            </p:nvSpPr>
            <p:spPr>
              <a:xfrm>
                <a:off x="469224" y="4342545"/>
                <a:ext cx="626977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l-PL" sz="3000" b="0" i="1" smtClean="0">
                            <a:latin typeface="Cambria Math" panose="02040503050406030204" pitchFamily="18" charset="0"/>
                          </a:rPr>
                          <m:t>50%</m:t>
                        </m:r>
                      </m:sub>
                    </m:sSub>
                    <m:r>
                      <a:rPr lang="pl-PL" sz="3000" b="0" i="1" smtClean="0">
                        <a:latin typeface="Cambria Math" panose="02040503050406030204" pitchFamily="18" charset="0"/>
                      </a:rPr>
                      <m:t>→1:</m:t>
                    </m:r>
                  </m:oMath>
                </a14:m>
                <a:r>
                  <a:rPr lang="pl-PL" sz="3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30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well-developed</a:t>
                </a:r>
                <a:r>
                  <a:rPr lang="pl-PL" sz="3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l-PL" sz="30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endParaRPr lang="pl-PL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l-PL" sz="3000" i="1">
                            <a:latin typeface="Cambria Math" panose="02040503050406030204" pitchFamily="18" charset="0"/>
                          </a:rPr>
                          <m:t>50%</m:t>
                        </m:r>
                      </m:sub>
                    </m:sSub>
                    <m:r>
                      <a:rPr lang="pl-PL" sz="3000" b="0" i="1" smtClean="0">
                        <a:latin typeface="Cambria Math" panose="02040503050406030204" pitchFamily="18" charset="0"/>
                      </a:rPr>
                      <m:t>→0:</m:t>
                    </m:r>
                  </m:oMath>
                </a14:m>
                <a:r>
                  <a:rPr lang="pl-PL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uniform </a:t>
                </a:r>
                <a:r>
                  <a:rPr lang="pl-PL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</a:t>
                </a:r>
                <a:endParaRPr lang="pl-PL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C35674AE-B316-E738-5593-D8BAE10D3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24" y="4342545"/>
                <a:ext cx="6269779" cy="1015663"/>
              </a:xfrm>
              <a:prstGeom prst="rect">
                <a:avLst/>
              </a:prstGeom>
              <a:blipFill>
                <a:blip r:embed="rId5"/>
                <a:stretch>
                  <a:fillRect t="-7784" b="-1736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8164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6510</TotalTime>
  <Words>683</Words>
  <Application>Microsoft Office PowerPoint</Application>
  <PresentationFormat>Panoramiczny</PresentationFormat>
  <Paragraphs>154</Paragraphs>
  <Slides>28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Cambria</vt:lpstr>
      <vt:lpstr>Cambria Math</vt:lpstr>
      <vt:lpstr>Times New Roman</vt:lpstr>
      <vt:lpstr>Wingdings</vt:lpstr>
      <vt:lpstr>Motyw pakietu Office</vt:lpstr>
      <vt:lpstr>Prezentacja programu PowerPoint</vt:lpstr>
      <vt:lpstr>If all links had the same width, would the flow be uniform?</vt:lpstr>
      <vt:lpstr>Prezentacja programu PowerPoint</vt:lpstr>
      <vt:lpstr>Prezentacja programu PowerPoint</vt:lpstr>
      <vt:lpstr>Dissolution in porous and fractured media</vt:lpstr>
      <vt:lpstr>Pore network</vt:lpstr>
      <vt:lpstr>Discrete fracture network</vt:lpstr>
      <vt:lpstr>Flow, solute transport and erosion</vt:lpstr>
      <vt:lpstr>Flow focusing profile</vt:lpstr>
      <vt:lpstr>Uniform dissolution in a regular network</vt:lpstr>
      <vt:lpstr>Uniform dissolution in a disordered network</vt:lpstr>
      <vt:lpstr>Uniform dissolution in a fracture network</vt:lpstr>
      <vt:lpstr>Prezentacja programu PowerPoint</vt:lpstr>
      <vt:lpstr>Prezentacja programu PowerPoint</vt:lpstr>
      <vt:lpstr>Prezentacja programu PowerPoint</vt:lpstr>
      <vt:lpstr>Flow focusing profile in porous media</vt:lpstr>
      <vt:lpstr>Dissolution regimes</vt:lpstr>
      <vt:lpstr>Velocity distribution</vt:lpstr>
      <vt:lpstr>pore network</vt:lpstr>
      <vt:lpstr>BTC for uniform dissolution</vt:lpstr>
      <vt:lpstr>Normalized BTC for uniform dissolution</vt:lpstr>
      <vt:lpstr>Prezentacja programu PowerPoint</vt:lpstr>
      <vt:lpstr>Prezentacja programu PowerPoint</vt:lpstr>
      <vt:lpstr>Prezentacja programu PowerPoint</vt:lpstr>
      <vt:lpstr>Prezentacja programu PowerPoint</vt:lpstr>
      <vt:lpstr>pore surface</vt:lpstr>
      <vt:lpstr>Prezentacja programu PowerPoint</vt:lpstr>
      <vt:lpstr>Experimental pore network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Dissolution Dynamics</dc:title>
  <dc:creator>Tomasz Szawełło</dc:creator>
  <cp:lastModifiedBy>Tomasz Szawełło</cp:lastModifiedBy>
  <cp:revision>3</cp:revision>
  <dcterms:created xsi:type="dcterms:W3CDTF">2024-04-30T15:04:40Z</dcterms:created>
  <dcterms:modified xsi:type="dcterms:W3CDTF">2026-05-20T23:35:29Z</dcterms:modified>
</cp:coreProperties>
</file>