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17"/>
  </p:notesMasterIdLst>
  <p:sldIdLst>
    <p:sldId id="258" r:id="rId2"/>
    <p:sldId id="302" r:id="rId3"/>
    <p:sldId id="312" r:id="rId4"/>
    <p:sldId id="314" r:id="rId5"/>
    <p:sldId id="321" r:id="rId6"/>
    <p:sldId id="322" r:id="rId7"/>
    <p:sldId id="315" r:id="rId8"/>
    <p:sldId id="323" r:id="rId9"/>
    <p:sldId id="316" r:id="rId10"/>
    <p:sldId id="317" r:id="rId11"/>
    <p:sldId id="318" r:id="rId12"/>
    <p:sldId id="319" r:id="rId13"/>
    <p:sldId id="320" r:id="rId14"/>
    <p:sldId id="296" r:id="rId15"/>
    <p:sldId id="31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82B1916C-F50D-486C-A341-AD8C3A9C55AE}">
          <p14:sldIdLst>
            <p14:sldId id="258"/>
            <p14:sldId id="302"/>
            <p14:sldId id="312"/>
            <p14:sldId id="314"/>
            <p14:sldId id="321"/>
            <p14:sldId id="322"/>
            <p14:sldId id="315"/>
            <p14:sldId id="323"/>
            <p14:sldId id="316"/>
            <p14:sldId id="317"/>
            <p14:sldId id="318"/>
            <p14:sldId id="319"/>
            <p14:sldId id="320"/>
            <p14:sldId id="296"/>
            <p14:sldId id="3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F1EB8-CB82-B09B-2D06-5FFA9F332D60}" v="197" dt="2026-05-15T16:54:43.295"/>
    <p1510:client id="{6EC9F8C6-0F2B-4EB8-B79A-0A06DAA5B01E}" v="157" dt="2026-05-14T15:43:05.01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68" autoAdjust="0"/>
  </p:normalViewPr>
  <p:slideViewPr>
    <p:cSldViewPr snapToGrid="0">
      <p:cViewPr varScale="1">
        <p:scale>
          <a:sx n="95" d="100"/>
          <a:sy n="95" d="100"/>
        </p:scale>
        <p:origin x="206" y="72"/>
      </p:cViewPr>
      <p:guideLst/>
    </p:cSldViewPr>
  </p:slideViewPr>
  <p:notesTextViewPr>
    <p:cViewPr>
      <p:scale>
        <a:sx n="3" d="2"/>
        <a:sy n="3" d="2"/>
      </p:scale>
      <p:origin x="0" y="0"/>
    </p:cViewPr>
  </p:notesTextViewPr>
  <p:notesViewPr>
    <p:cSldViewPr snapToGrid="0">
      <p:cViewPr varScale="1">
        <p:scale>
          <a:sx n="64" d="100"/>
          <a:sy n="64" d="100"/>
        </p:scale>
        <p:origin x="319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o Pescimoro" userId="S::eugenio.pescimoro@idaea.csic.es::ce89e848-cdad-4c16-bd2d-2183dfa95e64" providerId="AD" clId="Web-{2ACF1EB8-CB82-B09B-2D06-5FFA9F332D60}"/>
    <pc:docChg chg="addSld delSld modSld sldOrd modSection">
      <pc:chgData name="Eugenio Pescimoro" userId="S::eugenio.pescimoro@idaea.csic.es::ce89e848-cdad-4c16-bd2d-2183dfa95e64" providerId="AD" clId="Web-{2ACF1EB8-CB82-B09B-2D06-5FFA9F332D60}" dt="2026-05-15T16:54:43.295" v="193"/>
      <pc:docMkLst>
        <pc:docMk/>
      </pc:docMkLst>
      <pc:sldChg chg="addSp modSp add del addAnim">
        <pc:chgData name="Eugenio Pescimoro" userId="S::eugenio.pescimoro@idaea.csic.es::ce89e848-cdad-4c16-bd2d-2183dfa95e64" providerId="AD" clId="Web-{2ACF1EB8-CB82-B09B-2D06-5FFA9F332D60}" dt="2026-05-15T16:54:02.356" v="186" actId="1076"/>
        <pc:sldMkLst>
          <pc:docMk/>
          <pc:sldMk cId="3985769883" sldId="312"/>
        </pc:sldMkLst>
        <pc:spChg chg="mod">
          <ac:chgData name="Eugenio Pescimoro" userId="S::eugenio.pescimoro@idaea.csic.es::ce89e848-cdad-4c16-bd2d-2183dfa95e64" providerId="AD" clId="Web-{2ACF1EB8-CB82-B09B-2D06-5FFA9F332D60}" dt="2026-05-15T16:53:24.996" v="169" actId="1076"/>
          <ac:spMkLst>
            <pc:docMk/>
            <pc:sldMk cId="3985769883" sldId="312"/>
            <ac:spMk id="7" creationId="{AFC995E6-D68F-4C0F-9E0B-566C75634FE6}"/>
          </ac:spMkLst>
        </pc:spChg>
        <pc:spChg chg="add mod">
          <ac:chgData name="Eugenio Pescimoro" userId="S::eugenio.pescimoro@idaea.csic.es::ce89e848-cdad-4c16-bd2d-2183dfa95e64" providerId="AD" clId="Web-{2ACF1EB8-CB82-B09B-2D06-5FFA9F332D60}" dt="2026-05-15T16:53:37.434" v="181" actId="14100"/>
          <ac:spMkLst>
            <pc:docMk/>
            <pc:sldMk cId="3985769883" sldId="312"/>
            <ac:spMk id="8" creationId="{1AF8372A-AF8D-6909-78CC-F61C29001CCA}"/>
          </ac:spMkLst>
        </pc:spChg>
        <pc:spChg chg="add mod">
          <ac:chgData name="Eugenio Pescimoro" userId="S::eugenio.pescimoro@idaea.csic.es::ce89e848-cdad-4c16-bd2d-2183dfa95e64" providerId="AD" clId="Web-{2ACF1EB8-CB82-B09B-2D06-5FFA9F332D60}" dt="2026-05-15T16:53:14.214" v="161" actId="1076"/>
          <ac:spMkLst>
            <pc:docMk/>
            <pc:sldMk cId="3985769883" sldId="312"/>
            <ac:spMk id="12" creationId="{AA4A7C88-7A85-20A0-EC2D-EF86851B657C}"/>
          </ac:spMkLst>
        </pc:spChg>
        <pc:spChg chg="add mod">
          <ac:chgData name="Eugenio Pescimoro" userId="S::eugenio.pescimoro@idaea.csic.es::ce89e848-cdad-4c16-bd2d-2183dfa95e64" providerId="AD" clId="Web-{2ACF1EB8-CB82-B09B-2D06-5FFA9F332D60}" dt="2026-05-15T16:53:58.153" v="185" actId="1076"/>
          <ac:spMkLst>
            <pc:docMk/>
            <pc:sldMk cId="3985769883" sldId="312"/>
            <ac:spMk id="14" creationId="{59E92B57-8DA3-A237-56DB-7D7E97262BCC}"/>
          </ac:spMkLst>
        </pc:spChg>
        <pc:spChg chg="add mod">
          <ac:chgData name="Eugenio Pescimoro" userId="S::eugenio.pescimoro@idaea.csic.es::ce89e848-cdad-4c16-bd2d-2183dfa95e64" providerId="AD" clId="Web-{2ACF1EB8-CB82-B09B-2D06-5FFA9F332D60}" dt="2026-05-15T16:53:43.434" v="182" actId="14100"/>
          <ac:spMkLst>
            <pc:docMk/>
            <pc:sldMk cId="3985769883" sldId="312"/>
            <ac:spMk id="20" creationId="{2590E36A-4237-9C55-ECB7-704BBFEB6BCB}"/>
          </ac:spMkLst>
        </pc:spChg>
        <pc:spChg chg="add mod">
          <ac:chgData name="Eugenio Pescimoro" userId="S::eugenio.pescimoro@idaea.csic.es::ce89e848-cdad-4c16-bd2d-2183dfa95e64" providerId="AD" clId="Web-{2ACF1EB8-CB82-B09B-2D06-5FFA9F332D60}" dt="2026-05-15T16:53:51.106" v="184" actId="1076"/>
          <ac:spMkLst>
            <pc:docMk/>
            <pc:sldMk cId="3985769883" sldId="312"/>
            <ac:spMk id="22" creationId="{5CDA6E0D-DC25-9EDA-61A5-B0E6CBC65A39}"/>
          </ac:spMkLst>
        </pc:spChg>
        <pc:spChg chg="add mod">
          <ac:chgData name="Eugenio Pescimoro" userId="S::eugenio.pescimoro@idaea.csic.es::ce89e848-cdad-4c16-bd2d-2183dfa95e64" providerId="AD" clId="Web-{2ACF1EB8-CB82-B09B-2D06-5FFA9F332D60}" dt="2026-05-15T16:54:02.356" v="186" actId="1076"/>
          <ac:spMkLst>
            <pc:docMk/>
            <pc:sldMk cId="3985769883" sldId="312"/>
            <ac:spMk id="25" creationId="{48265574-84CF-7F02-49CA-962DDE598408}"/>
          </ac:spMkLst>
        </pc:spChg>
        <pc:grpChg chg="add mod">
          <ac:chgData name="Eugenio Pescimoro" userId="S::eugenio.pescimoro@idaea.csic.es::ce89e848-cdad-4c16-bd2d-2183dfa95e64" providerId="AD" clId="Web-{2ACF1EB8-CB82-B09B-2D06-5FFA9F332D60}" dt="2026-05-15T16:52:42.229" v="158" actId="1076"/>
          <ac:grpSpMkLst>
            <pc:docMk/>
            <pc:sldMk cId="3985769883" sldId="312"/>
            <ac:grpSpMk id="18" creationId="{2DC1E1F2-2680-E4FF-D297-81EB49B0AD9D}"/>
          </ac:grpSpMkLst>
        </pc:grpChg>
      </pc:sldChg>
      <pc:sldChg chg="modSp">
        <pc:chgData name="Eugenio Pescimoro" userId="S::eugenio.pescimoro@idaea.csic.es::ce89e848-cdad-4c16-bd2d-2183dfa95e64" providerId="AD" clId="Web-{2ACF1EB8-CB82-B09B-2D06-5FFA9F332D60}" dt="2026-05-15T14:22:52.833" v="78" actId="14100"/>
        <pc:sldMkLst>
          <pc:docMk/>
          <pc:sldMk cId="7398272" sldId="314"/>
        </pc:sldMkLst>
        <pc:spChg chg="mod">
          <ac:chgData name="Eugenio Pescimoro" userId="S::eugenio.pescimoro@idaea.csic.es::ce89e848-cdad-4c16-bd2d-2183dfa95e64" providerId="AD" clId="Web-{2ACF1EB8-CB82-B09B-2D06-5FFA9F332D60}" dt="2026-05-15T14:22:52.833" v="78" actId="14100"/>
          <ac:spMkLst>
            <pc:docMk/>
            <pc:sldMk cId="7398272" sldId="314"/>
            <ac:spMk id="3" creationId="{9BA64113-DC96-4A0F-8E05-ABB3E06EEDEB}"/>
          </ac:spMkLst>
        </pc:spChg>
      </pc:sldChg>
      <pc:sldChg chg="addSp modSp ord">
        <pc:chgData name="Eugenio Pescimoro" userId="S::eugenio.pescimoro@idaea.csic.es::ce89e848-cdad-4c16-bd2d-2183dfa95e64" providerId="AD" clId="Web-{2ACF1EB8-CB82-B09B-2D06-5FFA9F332D60}" dt="2026-05-15T14:13:21.328" v="48" actId="1076"/>
        <pc:sldMkLst>
          <pc:docMk/>
          <pc:sldMk cId="2574333647" sldId="315"/>
        </pc:sldMkLst>
        <pc:spChg chg="mod">
          <ac:chgData name="Eugenio Pescimoro" userId="S::eugenio.pescimoro@idaea.csic.es::ce89e848-cdad-4c16-bd2d-2183dfa95e64" providerId="AD" clId="Web-{2ACF1EB8-CB82-B09B-2D06-5FFA9F332D60}" dt="2026-05-15T14:12:26.531" v="8" actId="1076"/>
          <ac:spMkLst>
            <pc:docMk/>
            <pc:sldMk cId="2574333647" sldId="315"/>
            <ac:spMk id="3" creationId="{85A750C5-5F29-4D99-88A7-BBDB4C0F35D1}"/>
          </ac:spMkLst>
        </pc:spChg>
        <pc:spChg chg="mod">
          <ac:chgData name="Eugenio Pescimoro" userId="S::eugenio.pescimoro@idaea.csic.es::ce89e848-cdad-4c16-bd2d-2183dfa95e64" providerId="AD" clId="Web-{2ACF1EB8-CB82-B09B-2D06-5FFA9F332D60}" dt="2026-05-15T14:12:26.562" v="12" actId="1076"/>
          <ac:spMkLst>
            <pc:docMk/>
            <pc:sldMk cId="2574333647" sldId="315"/>
            <ac:spMk id="36" creationId="{6AEDA0DE-FF85-4FC6-87A7-A10E20DC68D4}"/>
          </ac:spMkLst>
        </pc:spChg>
        <pc:spChg chg="mod">
          <ac:chgData name="Eugenio Pescimoro" userId="S::eugenio.pescimoro@idaea.csic.es::ce89e848-cdad-4c16-bd2d-2183dfa95e64" providerId="AD" clId="Web-{2ACF1EB8-CB82-B09B-2D06-5FFA9F332D60}" dt="2026-05-15T14:12:26.562" v="13" actId="1076"/>
          <ac:spMkLst>
            <pc:docMk/>
            <pc:sldMk cId="2574333647" sldId="315"/>
            <ac:spMk id="37" creationId="{A3D0E6C8-5972-4E31-9F11-31E1C46354F8}"/>
          </ac:spMkLst>
        </pc:spChg>
        <pc:grpChg chg="mod">
          <ac:chgData name="Eugenio Pescimoro" userId="S::eugenio.pescimoro@idaea.csic.es::ce89e848-cdad-4c16-bd2d-2183dfa95e64" providerId="AD" clId="Web-{2ACF1EB8-CB82-B09B-2D06-5FFA9F332D60}" dt="2026-05-15T14:12:26.609" v="18" actId="1076"/>
          <ac:grpSpMkLst>
            <pc:docMk/>
            <pc:sldMk cId="2574333647" sldId="315"/>
            <ac:grpSpMk id="42" creationId="{EB0B01DC-83A7-4B86-A1DB-A26CD5D5EA2E}"/>
          </ac:grpSpMkLst>
        </pc:grpChg>
        <pc:picChg chg="add mod modCrop">
          <ac:chgData name="Eugenio Pescimoro" userId="S::eugenio.pescimoro@idaea.csic.es::ce89e848-cdad-4c16-bd2d-2183dfa95e64" providerId="AD" clId="Web-{2ACF1EB8-CB82-B09B-2D06-5FFA9F332D60}" dt="2026-05-15T14:13:21.328" v="48" actId="1076"/>
          <ac:picMkLst>
            <pc:docMk/>
            <pc:sldMk cId="2574333647" sldId="315"/>
            <ac:picMk id="2" creationId="{7379EAE0-7CAC-0A75-7A30-C358F2F5D14D}"/>
          </ac:picMkLst>
        </pc:picChg>
        <pc:picChg chg="mod">
          <ac:chgData name="Eugenio Pescimoro" userId="S::eugenio.pescimoro@idaea.csic.es::ce89e848-cdad-4c16-bd2d-2183dfa95e64" providerId="AD" clId="Web-{2ACF1EB8-CB82-B09B-2D06-5FFA9F332D60}" dt="2026-05-15T14:12:26.547" v="11" actId="1076"/>
          <ac:picMkLst>
            <pc:docMk/>
            <pc:sldMk cId="2574333647" sldId="315"/>
            <ac:picMk id="10" creationId="{84EB26D5-6EA3-484D-B3CF-A85684E980A0}"/>
          </ac:picMkLst>
        </pc:picChg>
        <pc:picChg chg="mod">
          <ac:chgData name="Eugenio Pescimoro" userId="S::eugenio.pescimoro@idaea.csic.es::ce89e848-cdad-4c16-bd2d-2183dfa95e64" providerId="AD" clId="Web-{2ACF1EB8-CB82-B09B-2D06-5FFA9F332D60}" dt="2026-05-15T14:12:26.531" v="9" actId="1076"/>
          <ac:picMkLst>
            <pc:docMk/>
            <pc:sldMk cId="2574333647" sldId="315"/>
            <ac:picMk id="30" creationId="{E51AF312-119A-44DF-ABEC-F1E807232E20}"/>
          </ac:picMkLst>
        </pc:picChg>
        <pc:picChg chg="mod">
          <ac:chgData name="Eugenio Pescimoro" userId="S::eugenio.pescimoro@idaea.csic.es::ce89e848-cdad-4c16-bd2d-2183dfa95e64" providerId="AD" clId="Web-{2ACF1EB8-CB82-B09B-2D06-5FFA9F332D60}" dt="2026-05-15T14:12:26.547" v="10" actId="1076"/>
          <ac:picMkLst>
            <pc:docMk/>
            <pc:sldMk cId="2574333647" sldId="315"/>
            <ac:picMk id="34" creationId="{5EA45874-5354-442A-9079-ECBCE597CC1E}"/>
          </ac:picMkLst>
        </pc:picChg>
        <pc:cxnChg chg="mod">
          <ac:chgData name="Eugenio Pescimoro" userId="S::eugenio.pescimoro@idaea.csic.es::ce89e848-cdad-4c16-bd2d-2183dfa95e64" providerId="AD" clId="Web-{2ACF1EB8-CB82-B09B-2D06-5FFA9F332D60}" dt="2026-05-15T14:12:26.578" v="14" actId="1076"/>
          <ac:cxnSpMkLst>
            <pc:docMk/>
            <pc:sldMk cId="2574333647" sldId="315"/>
            <ac:cxnSpMk id="38" creationId="{70B53BB4-7F9B-43B0-BB6E-2B5FE71D18CB}"/>
          </ac:cxnSpMkLst>
        </pc:cxnChg>
        <pc:cxnChg chg="mod">
          <ac:chgData name="Eugenio Pescimoro" userId="S::eugenio.pescimoro@idaea.csic.es::ce89e848-cdad-4c16-bd2d-2183dfa95e64" providerId="AD" clId="Web-{2ACF1EB8-CB82-B09B-2D06-5FFA9F332D60}" dt="2026-05-15T14:12:26.578" v="15" actId="1076"/>
          <ac:cxnSpMkLst>
            <pc:docMk/>
            <pc:sldMk cId="2574333647" sldId="315"/>
            <ac:cxnSpMk id="39" creationId="{25EDE97A-C6DE-441B-9B4D-0C718F7C423F}"/>
          </ac:cxnSpMkLst>
        </pc:cxnChg>
        <pc:cxnChg chg="mod">
          <ac:chgData name="Eugenio Pescimoro" userId="S::eugenio.pescimoro@idaea.csic.es::ce89e848-cdad-4c16-bd2d-2183dfa95e64" providerId="AD" clId="Web-{2ACF1EB8-CB82-B09B-2D06-5FFA9F332D60}" dt="2026-05-15T14:12:26.594" v="16" actId="1076"/>
          <ac:cxnSpMkLst>
            <pc:docMk/>
            <pc:sldMk cId="2574333647" sldId="315"/>
            <ac:cxnSpMk id="40" creationId="{8ED89C1C-96A1-478B-8AC4-CC856C12F9DF}"/>
          </ac:cxnSpMkLst>
        </pc:cxnChg>
        <pc:cxnChg chg="mod">
          <ac:chgData name="Eugenio Pescimoro" userId="S::eugenio.pescimoro@idaea.csic.es::ce89e848-cdad-4c16-bd2d-2183dfa95e64" providerId="AD" clId="Web-{2ACF1EB8-CB82-B09B-2D06-5FFA9F332D60}" dt="2026-05-15T14:12:26.594" v="17" actId="1076"/>
          <ac:cxnSpMkLst>
            <pc:docMk/>
            <pc:sldMk cId="2574333647" sldId="315"/>
            <ac:cxnSpMk id="41" creationId="{C9AD6002-B83D-4E32-A810-51C0AADC4E14}"/>
          </ac:cxnSpMkLst>
        </pc:cxnChg>
      </pc:sldChg>
      <pc:sldChg chg="modSp">
        <pc:chgData name="Eugenio Pescimoro" userId="S::eugenio.pescimoro@idaea.csic.es::ce89e848-cdad-4c16-bd2d-2183dfa95e64" providerId="AD" clId="Web-{2ACF1EB8-CB82-B09B-2D06-5FFA9F332D60}" dt="2026-05-15T14:23:31.599" v="83" actId="1076"/>
        <pc:sldMkLst>
          <pc:docMk/>
          <pc:sldMk cId="3725607831" sldId="316"/>
        </pc:sldMkLst>
        <pc:spChg chg="mod">
          <ac:chgData name="Eugenio Pescimoro" userId="S::eugenio.pescimoro@idaea.csic.es::ce89e848-cdad-4c16-bd2d-2183dfa95e64" providerId="AD" clId="Web-{2ACF1EB8-CB82-B09B-2D06-5FFA9F332D60}" dt="2026-05-15T14:23:31.599" v="83" actId="1076"/>
          <ac:spMkLst>
            <pc:docMk/>
            <pc:sldMk cId="3725607831" sldId="316"/>
            <ac:spMk id="3" creationId="{BC273DEF-6E69-4739-8DEC-36BCA60D7B8B}"/>
          </ac:spMkLst>
        </pc:spChg>
      </pc:sldChg>
      <pc:sldChg chg="modSp">
        <pc:chgData name="Eugenio Pescimoro" userId="S::eugenio.pescimoro@idaea.csic.es::ce89e848-cdad-4c16-bd2d-2183dfa95e64" providerId="AD" clId="Web-{2ACF1EB8-CB82-B09B-2D06-5FFA9F332D60}" dt="2026-05-15T14:23:54.521" v="87" actId="1076"/>
        <pc:sldMkLst>
          <pc:docMk/>
          <pc:sldMk cId="3386861181" sldId="317"/>
        </pc:sldMkLst>
        <pc:spChg chg="mod">
          <ac:chgData name="Eugenio Pescimoro" userId="S::eugenio.pescimoro@idaea.csic.es::ce89e848-cdad-4c16-bd2d-2183dfa95e64" providerId="AD" clId="Web-{2ACF1EB8-CB82-B09B-2D06-5FFA9F332D60}" dt="2026-05-15T14:23:54.521" v="87" actId="1076"/>
          <ac:spMkLst>
            <pc:docMk/>
            <pc:sldMk cId="3386861181" sldId="317"/>
            <ac:spMk id="3" creationId="{05A2FF7E-62DA-4160-A45F-DF6DA391C040}"/>
          </ac:spMkLst>
        </pc:spChg>
        <pc:picChg chg="ord">
          <ac:chgData name="Eugenio Pescimoro" userId="S::eugenio.pescimoro@idaea.csic.es::ce89e848-cdad-4c16-bd2d-2183dfa95e64" providerId="AD" clId="Web-{2ACF1EB8-CB82-B09B-2D06-5FFA9F332D60}" dt="2026-05-15T14:23:40.427" v="84"/>
          <ac:picMkLst>
            <pc:docMk/>
            <pc:sldMk cId="3386861181" sldId="317"/>
            <ac:picMk id="4" creationId="{A70B7C64-E15C-4C3D-8F31-B568FC6A565B}"/>
          </ac:picMkLst>
        </pc:picChg>
      </pc:sldChg>
      <pc:sldChg chg="modSp">
        <pc:chgData name="Eugenio Pescimoro" userId="S::eugenio.pescimoro@idaea.csic.es::ce89e848-cdad-4c16-bd2d-2183dfa95e64" providerId="AD" clId="Web-{2ACF1EB8-CB82-B09B-2D06-5FFA9F332D60}" dt="2026-05-15T14:24:03.896" v="89" actId="1076"/>
        <pc:sldMkLst>
          <pc:docMk/>
          <pc:sldMk cId="193033551" sldId="318"/>
        </pc:sldMkLst>
        <pc:spChg chg="mod">
          <ac:chgData name="Eugenio Pescimoro" userId="S::eugenio.pescimoro@idaea.csic.es::ce89e848-cdad-4c16-bd2d-2183dfa95e64" providerId="AD" clId="Web-{2ACF1EB8-CB82-B09B-2D06-5FFA9F332D60}" dt="2026-05-15T14:24:03.896" v="89" actId="1076"/>
          <ac:spMkLst>
            <pc:docMk/>
            <pc:sldMk cId="193033551" sldId="318"/>
            <ac:spMk id="3" creationId="{525CB707-82F1-48CD-AAF4-BDA36D05D6C0}"/>
          </ac:spMkLst>
        </pc:spChg>
      </pc:sldChg>
      <pc:sldChg chg="modSp">
        <pc:chgData name="Eugenio Pescimoro" userId="S::eugenio.pescimoro@idaea.csic.es::ce89e848-cdad-4c16-bd2d-2183dfa95e64" providerId="AD" clId="Web-{2ACF1EB8-CB82-B09B-2D06-5FFA9F332D60}" dt="2026-05-15T14:38:09.444" v="146" actId="1076"/>
        <pc:sldMkLst>
          <pc:docMk/>
          <pc:sldMk cId="44370818" sldId="319"/>
        </pc:sldMkLst>
        <pc:spChg chg="mod">
          <ac:chgData name="Eugenio Pescimoro" userId="S::eugenio.pescimoro@idaea.csic.es::ce89e848-cdad-4c16-bd2d-2183dfa95e64" providerId="AD" clId="Web-{2ACF1EB8-CB82-B09B-2D06-5FFA9F332D60}" dt="2026-05-15T14:24:23.974" v="97" actId="1076"/>
          <ac:spMkLst>
            <pc:docMk/>
            <pc:sldMk cId="44370818" sldId="319"/>
            <ac:spMk id="3" creationId="{6E905221-45F1-4483-98DF-2673B64A5FF2}"/>
          </ac:spMkLst>
        </pc:spChg>
        <pc:grpChg chg="mod">
          <ac:chgData name="Eugenio Pescimoro" userId="S::eugenio.pescimoro@idaea.csic.es::ce89e848-cdad-4c16-bd2d-2183dfa95e64" providerId="AD" clId="Web-{2ACF1EB8-CB82-B09B-2D06-5FFA9F332D60}" dt="2026-05-15T14:38:09.444" v="146" actId="1076"/>
          <ac:grpSpMkLst>
            <pc:docMk/>
            <pc:sldMk cId="44370818" sldId="319"/>
            <ac:grpSpMk id="13" creationId="{EFC06899-9248-47C7-9445-BD642C43BF76}"/>
          </ac:grpSpMkLst>
        </pc:grpChg>
        <pc:picChg chg="mod">
          <ac:chgData name="Eugenio Pescimoro" userId="S::eugenio.pescimoro@idaea.csic.es::ce89e848-cdad-4c16-bd2d-2183dfa95e64" providerId="AD" clId="Web-{2ACF1EB8-CB82-B09B-2D06-5FFA9F332D60}" dt="2026-05-15T14:24:16.693" v="94" actId="1076"/>
          <ac:picMkLst>
            <pc:docMk/>
            <pc:sldMk cId="44370818" sldId="319"/>
            <ac:picMk id="6" creationId="{D77CB45E-3102-452C-A6B2-8832FB6DAA0C}"/>
          </ac:picMkLst>
        </pc:picChg>
      </pc:sldChg>
      <pc:sldChg chg="delSp modSp delAnim">
        <pc:chgData name="Eugenio Pescimoro" userId="S::eugenio.pescimoro@idaea.csic.es::ce89e848-cdad-4c16-bd2d-2183dfa95e64" providerId="AD" clId="Web-{2ACF1EB8-CB82-B09B-2D06-5FFA9F332D60}" dt="2026-05-15T14:24:49.662" v="108" actId="1076"/>
        <pc:sldMkLst>
          <pc:docMk/>
          <pc:sldMk cId="2425424846" sldId="320"/>
        </pc:sldMkLst>
        <pc:spChg chg="mod">
          <ac:chgData name="Eugenio Pescimoro" userId="S::eugenio.pescimoro@idaea.csic.es::ce89e848-cdad-4c16-bd2d-2183dfa95e64" providerId="AD" clId="Web-{2ACF1EB8-CB82-B09B-2D06-5FFA9F332D60}" dt="2026-05-15T14:24:49.662" v="108" actId="1076"/>
          <ac:spMkLst>
            <pc:docMk/>
            <pc:sldMk cId="2425424846" sldId="320"/>
            <ac:spMk id="5" creationId="{C23538CA-9298-4C25-A8CD-E2B5F0D77246}"/>
          </ac:spMkLst>
        </pc:spChg>
        <pc:spChg chg="del">
          <ac:chgData name="Eugenio Pescimoro" userId="S::eugenio.pescimoro@idaea.csic.es::ce89e848-cdad-4c16-bd2d-2183dfa95e64" providerId="AD" clId="Web-{2ACF1EB8-CB82-B09B-2D06-5FFA9F332D60}" dt="2026-05-15T14:24:29.365" v="98"/>
          <ac:spMkLst>
            <pc:docMk/>
            <pc:sldMk cId="2425424846" sldId="320"/>
            <ac:spMk id="7" creationId="{2A67C311-D671-46C1-9526-3869992D9184}"/>
          </ac:spMkLst>
        </pc:spChg>
      </pc:sldChg>
      <pc:sldChg chg="addSp delSp modSp addAnim delAnim">
        <pc:chgData name="Eugenio Pescimoro" userId="S::eugenio.pescimoro@idaea.csic.es::ce89e848-cdad-4c16-bd2d-2183dfa95e64" providerId="AD" clId="Web-{2ACF1EB8-CB82-B09B-2D06-5FFA9F332D60}" dt="2026-05-15T16:54:43.295" v="193"/>
        <pc:sldMkLst>
          <pc:docMk/>
          <pc:sldMk cId="2537114893" sldId="321"/>
        </pc:sldMkLst>
        <pc:spChg chg="mod">
          <ac:chgData name="Eugenio Pescimoro" userId="S::eugenio.pescimoro@idaea.csic.es::ce89e848-cdad-4c16-bd2d-2183dfa95e64" providerId="AD" clId="Web-{2ACF1EB8-CB82-B09B-2D06-5FFA9F332D60}" dt="2026-05-15T14:38:08.601" v="144" actId="1076"/>
          <ac:spMkLst>
            <pc:docMk/>
            <pc:sldMk cId="2537114893" sldId="321"/>
            <ac:spMk id="3" creationId="{0A1FA768-6301-BE4F-625D-C10FFCA2C779}"/>
          </ac:spMkLst>
        </pc:spChg>
        <pc:spChg chg="add del mod">
          <ac:chgData name="Eugenio Pescimoro" userId="S::eugenio.pescimoro@idaea.csic.es::ce89e848-cdad-4c16-bd2d-2183dfa95e64" providerId="AD" clId="Web-{2ACF1EB8-CB82-B09B-2D06-5FFA9F332D60}" dt="2026-05-15T14:37:02.474" v="113"/>
          <ac:spMkLst>
            <pc:docMk/>
            <pc:sldMk cId="2537114893" sldId="321"/>
            <ac:spMk id="5" creationId="{701EC616-C0BC-3000-23D1-E9BC6C9B8703}"/>
          </ac:spMkLst>
        </pc:spChg>
        <pc:spChg chg="add del mod">
          <ac:chgData name="Eugenio Pescimoro" userId="S::eugenio.pescimoro@idaea.csic.es::ce89e848-cdad-4c16-bd2d-2183dfa95e64" providerId="AD" clId="Web-{2ACF1EB8-CB82-B09B-2D06-5FFA9F332D60}" dt="2026-05-15T14:38:04.866" v="132"/>
          <ac:spMkLst>
            <pc:docMk/>
            <pc:sldMk cId="2537114893" sldId="321"/>
            <ac:spMk id="9" creationId="{5384E50C-25A6-12C9-006B-1361F05C8C29}"/>
          </ac:spMkLst>
        </pc:spChg>
        <pc:spChg chg="del mod">
          <ac:chgData name="Eugenio Pescimoro" userId="S::eugenio.pescimoro@idaea.csic.es::ce89e848-cdad-4c16-bd2d-2183dfa95e64" providerId="AD" clId="Web-{2ACF1EB8-CB82-B09B-2D06-5FFA9F332D60}" dt="2026-05-15T16:54:39.717" v="192"/>
          <ac:spMkLst>
            <pc:docMk/>
            <pc:sldMk cId="2537114893" sldId="321"/>
            <ac:spMk id="14" creationId="{BBE942B1-B213-421C-B7E2-1A14C8BA5EEF}"/>
          </ac:spMkLst>
        </pc:spChg>
        <pc:spChg chg="del mod">
          <ac:chgData name="Eugenio Pescimoro" userId="S::eugenio.pescimoro@idaea.csic.es::ce89e848-cdad-4c16-bd2d-2183dfa95e64" providerId="AD" clId="Web-{2ACF1EB8-CB82-B09B-2D06-5FFA9F332D60}" dt="2026-05-15T16:54:43.295" v="193"/>
          <ac:spMkLst>
            <pc:docMk/>
            <pc:sldMk cId="2537114893" sldId="321"/>
            <ac:spMk id="15" creationId="{77E0169B-5E9F-4F9A-A19A-CF31A7445931}"/>
          </ac:spMkLst>
        </pc:spChg>
        <pc:spChg chg="del mod">
          <ac:chgData name="Eugenio Pescimoro" userId="S::eugenio.pescimoro@idaea.csic.es::ce89e848-cdad-4c16-bd2d-2183dfa95e64" providerId="AD" clId="Web-{2ACF1EB8-CB82-B09B-2D06-5FFA9F332D60}" dt="2026-05-15T16:54:39.717" v="191"/>
          <ac:spMkLst>
            <pc:docMk/>
            <pc:sldMk cId="2537114893" sldId="321"/>
            <ac:spMk id="16" creationId="{022EEC4E-171F-4551-B44C-59D122ED9E7A}"/>
          </ac:spMkLst>
        </pc:spChg>
        <pc:spChg chg="del mod">
          <ac:chgData name="Eugenio Pescimoro" userId="S::eugenio.pescimoro@idaea.csic.es::ce89e848-cdad-4c16-bd2d-2183dfa95e64" providerId="AD" clId="Web-{2ACF1EB8-CB82-B09B-2D06-5FFA9F332D60}" dt="2026-05-15T16:54:39.717" v="189"/>
          <ac:spMkLst>
            <pc:docMk/>
            <pc:sldMk cId="2537114893" sldId="321"/>
            <ac:spMk id="18" creationId="{CEAB00CE-2327-415C-8BF0-C4F4240FA21A}"/>
          </ac:spMkLst>
        </pc:spChg>
        <pc:spChg chg="del mod">
          <ac:chgData name="Eugenio Pescimoro" userId="S::eugenio.pescimoro@idaea.csic.es::ce89e848-cdad-4c16-bd2d-2183dfa95e64" providerId="AD" clId="Web-{2ACF1EB8-CB82-B09B-2D06-5FFA9F332D60}" dt="2026-05-15T16:54:39.717" v="188"/>
          <ac:spMkLst>
            <pc:docMk/>
            <pc:sldMk cId="2537114893" sldId="321"/>
            <ac:spMk id="19" creationId="{24CD3701-10A9-49A8-8FEA-2C61E989B720}"/>
          </ac:spMkLst>
        </pc:spChg>
        <pc:spChg chg="del mod">
          <ac:chgData name="Eugenio Pescimoro" userId="S::eugenio.pescimoro@idaea.csic.es::ce89e848-cdad-4c16-bd2d-2183dfa95e64" providerId="AD" clId="Web-{2ACF1EB8-CB82-B09B-2D06-5FFA9F332D60}" dt="2026-05-15T16:54:39.717" v="187"/>
          <ac:spMkLst>
            <pc:docMk/>
            <pc:sldMk cId="2537114893" sldId="321"/>
            <ac:spMk id="20" creationId="{E161B7C6-1D6A-44A4-9A69-0D5BFFBD7414}"/>
          </ac:spMkLst>
        </pc:spChg>
        <pc:grpChg chg="del mod">
          <ac:chgData name="Eugenio Pescimoro" userId="S::eugenio.pescimoro@idaea.csic.es::ce89e848-cdad-4c16-bd2d-2183dfa95e64" providerId="AD" clId="Web-{2ACF1EB8-CB82-B09B-2D06-5FFA9F332D60}" dt="2026-05-15T16:54:39.717" v="190"/>
          <ac:grpSpMkLst>
            <pc:docMk/>
            <pc:sldMk cId="2537114893" sldId="321"/>
            <ac:grpSpMk id="26" creationId="{D3D67E59-1DEF-41C0-8E49-7C82189991AB}"/>
          </ac:grpSpMkLst>
        </pc:grpChg>
        <pc:grpChg chg="mod">
          <ac:chgData name="Eugenio Pescimoro" userId="S::eugenio.pescimoro@idaea.csic.es::ce89e848-cdad-4c16-bd2d-2183dfa95e64" providerId="AD" clId="Web-{2ACF1EB8-CB82-B09B-2D06-5FFA9F332D60}" dt="2026-05-15T14:38:08.601" v="134" actId="1076"/>
          <ac:grpSpMkLst>
            <pc:docMk/>
            <pc:sldMk cId="2537114893" sldId="321"/>
            <ac:grpSpMk id="27" creationId="{D405F45C-626E-49ED-83F4-11F94151182B}"/>
          </ac:grpSpMkLst>
        </pc:grpChg>
        <pc:picChg chg="mod">
          <ac:chgData name="Eugenio Pescimoro" userId="S::eugenio.pescimoro@idaea.csic.es::ce89e848-cdad-4c16-bd2d-2183dfa95e64" providerId="AD" clId="Web-{2ACF1EB8-CB82-B09B-2D06-5FFA9F332D60}" dt="2026-05-15T14:38:08.601" v="143" actId="1076"/>
          <ac:picMkLst>
            <pc:docMk/>
            <pc:sldMk cId="2537114893" sldId="321"/>
            <ac:picMk id="6" creationId="{03F2D021-B83A-1829-42EF-C984DA3F0D7E}"/>
          </ac:picMkLst>
        </pc:picChg>
        <pc:picChg chg="mod">
          <ac:chgData name="Eugenio Pescimoro" userId="S::eugenio.pescimoro@idaea.csic.es::ce89e848-cdad-4c16-bd2d-2183dfa95e64" providerId="AD" clId="Web-{2ACF1EB8-CB82-B09B-2D06-5FFA9F332D60}" dt="2026-05-15T14:38:08.601" v="142" actId="1076"/>
          <ac:picMkLst>
            <pc:docMk/>
            <pc:sldMk cId="2537114893" sldId="321"/>
            <ac:picMk id="7" creationId="{C79B7728-B39C-462A-F9EE-0FABC8F75AA6}"/>
          </ac:picMkLst>
        </pc:picChg>
        <pc:picChg chg="mod">
          <ac:chgData name="Eugenio Pescimoro" userId="S::eugenio.pescimoro@idaea.csic.es::ce89e848-cdad-4c16-bd2d-2183dfa95e64" providerId="AD" clId="Web-{2ACF1EB8-CB82-B09B-2D06-5FFA9F332D60}" dt="2026-05-15T14:38:08.616" v="145" actId="1076"/>
          <ac:picMkLst>
            <pc:docMk/>
            <pc:sldMk cId="2537114893" sldId="321"/>
            <ac:picMk id="12" creationId="{00D2B144-071C-46E3-8F39-D2B94EDD42C6}"/>
          </ac:picMkLst>
        </pc:picChg>
      </pc:sldChg>
      <pc:sldChg chg="modSp">
        <pc:chgData name="Eugenio Pescimoro" userId="S::eugenio.pescimoro@idaea.csic.es::ce89e848-cdad-4c16-bd2d-2183dfa95e64" providerId="AD" clId="Web-{2ACF1EB8-CB82-B09B-2D06-5FFA9F332D60}" dt="2026-05-15T14:22:31.489" v="74" actId="14100"/>
        <pc:sldMkLst>
          <pc:docMk/>
          <pc:sldMk cId="3924941357" sldId="322"/>
        </pc:sldMkLst>
        <pc:spChg chg="mod">
          <ac:chgData name="Eugenio Pescimoro" userId="S::eugenio.pescimoro@idaea.csic.es::ce89e848-cdad-4c16-bd2d-2183dfa95e64" providerId="AD" clId="Web-{2ACF1EB8-CB82-B09B-2D06-5FFA9F332D60}" dt="2026-05-15T14:22:31.489" v="74" actId="14100"/>
          <ac:spMkLst>
            <pc:docMk/>
            <pc:sldMk cId="3924941357" sldId="322"/>
            <ac:spMk id="3" creationId="{0A1FA768-6301-BE4F-625D-C10FFCA2C779}"/>
          </ac:spMkLst>
        </pc:spChg>
        <pc:spChg chg="mod">
          <ac:chgData name="Eugenio Pescimoro" userId="S::eugenio.pescimoro@idaea.csic.es::ce89e848-cdad-4c16-bd2d-2183dfa95e64" providerId="AD" clId="Web-{2ACF1EB8-CB82-B09B-2D06-5FFA9F332D60}" dt="2026-05-15T14:22:14.911" v="65" actId="1076"/>
          <ac:spMkLst>
            <pc:docMk/>
            <pc:sldMk cId="3924941357" sldId="322"/>
            <ac:spMk id="20" creationId="{6654DE95-9324-49BE-A2F0-2FF6B4783DAD}"/>
          </ac:spMkLst>
        </pc:spChg>
        <pc:spChg chg="mod">
          <ac:chgData name="Eugenio Pescimoro" userId="S::eugenio.pescimoro@idaea.csic.es::ce89e848-cdad-4c16-bd2d-2183dfa95e64" providerId="AD" clId="Web-{2ACF1EB8-CB82-B09B-2D06-5FFA9F332D60}" dt="2026-05-15T14:22:14.927" v="66" actId="1076"/>
          <ac:spMkLst>
            <pc:docMk/>
            <pc:sldMk cId="3924941357" sldId="322"/>
            <ac:spMk id="21" creationId="{3B8F06D6-9BD8-4821-A970-86CD20E35565}"/>
          </ac:spMkLst>
        </pc:spChg>
        <pc:grpChg chg="mod">
          <ac:chgData name="Eugenio Pescimoro" userId="S::eugenio.pescimoro@idaea.csic.es::ce89e848-cdad-4c16-bd2d-2183dfa95e64" providerId="AD" clId="Web-{2ACF1EB8-CB82-B09B-2D06-5FFA9F332D60}" dt="2026-05-15T14:22:14.958" v="71" actId="1076"/>
          <ac:grpSpMkLst>
            <pc:docMk/>
            <pc:sldMk cId="3924941357" sldId="322"/>
            <ac:grpSpMk id="28" creationId="{1CAD8DFD-2F05-453E-AB09-84F5908F937D}"/>
          </ac:grpSpMkLst>
        </pc:grpChg>
        <pc:picChg chg="mod">
          <ac:chgData name="Eugenio Pescimoro" userId="S::eugenio.pescimoro@idaea.csic.es::ce89e848-cdad-4c16-bd2d-2183dfa95e64" providerId="AD" clId="Web-{2ACF1EB8-CB82-B09B-2D06-5FFA9F332D60}" dt="2026-05-15T14:22:14.896" v="62" actId="1076"/>
          <ac:picMkLst>
            <pc:docMk/>
            <pc:sldMk cId="3924941357" sldId="322"/>
            <ac:picMk id="8" creationId="{05C6FAD6-1624-4683-ACD9-B0977DF42930}"/>
          </ac:picMkLst>
        </pc:picChg>
        <pc:picChg chg="mod">
          <ac:chgData name="Eugenio Pescimoro" userId="S::eugenio.pescimoro@idaea.csic.es::ce89e848-cdad-4c16-bd2d-2183dfa95e64" providerId="AD" clId="Web-{2ACF1EB8-CB82-B09B-2D06-5FFA9F332D60}" dt="2026-05-15T14:22:14.896" v="63" actId="1076"/>
          <ac:picMkLst>
            <pc:docMk/>
            <pc:sldMk cId="3924941357" sldId="322"/>
            <ac:picMk id="9" creationId="{A3642755-A546-4DFF-B383-AAC85B5364C4}"/>
          </ac:picMkLst>
        </pc:picChg>
        <pc:picChg chg="mod ord">
          <ac:chgData name="Eugenio Pescimoro" userId="S::eugenio.pescimoro@idaea.csic.es::ce89e848-cdad-4c16-bd2d-2183dfa95e64" providerId="AD" clId="Web-{2ACF1EB8-CB82-B09B-2D06-5FFA9F332D60}" dt="2026-05-15T14:22:23.864" v="72"/>
          <ac:picMkLst>
            <pc:docMk/>
            <pc:sldMk cId="3924941357" sldId="322"/>
            <ac:picMk id="16" creationId="{2CA16EE2-D960-4A9D-AB9C-330E2F05B169}"/>
          </ac:picMkLst>
        </pc:picChg>
        <pc:cxnChg chg="mod">
          <ac:chgData name="Eugenio Pescimoro" userId="S::eugenio.pescimoro@idaea.csic.es::ce89e848-cdad-4c16-bd2d-2183dfa95e64" providerId="AD" clId="Web-{2ACF1EB8-CB82-B09B-2D06-5FFA9F332D60}" dt="2026-05-15T14:22:14.927" v="67" actId="1076"/>
          <ac:cxnSpMkLst>
            <pc:docMk/>
            <pc:sldMk cId="3924941357" sldId="322"/>
            <ac:cxnSpMk id="22" creationId="{F80837DF-7477-49AE-AEF9-D69849CDB2C2}"/>
          </ac:cxnSpMkLst>
        </pc:cxnChg>
        <pc:cxnChg chg="mod">
          <ac:chgData name="Eugenio Pescimoro" userId="S::eugenio.pescimoro@idaea.csic.es::ce89e848-cdad-4c16-bd2d-2183dfa95e64" providerId="AD" clId="Web-{2ACF1EB8-CB82-B09B-2D06-5FFA9F332D60}" dt="2026-05-15T14:22:14.927" v="68" actId="1076"/>
          <ac:cxnSpMkLst>
            <pc:docMk/>
            <pc:sldMk cId="3924941357" sldId="322"/>
            <ac:cxnSpMk id="23" creationId="{EEC561FF-1AF1-4FB8-9E52-6FF1D56E0030}"/>
          </ac:cxnSpMkLst>
        </pc:cxnChg>
        <pc:cxnChg chg="mod">
          <ac:chgData name="Eugenio Pescimoro" userId="S::eugenio.pescimoro@idaea.csic.es::ce89e848-cdad-4c16-bd2d-2183dfa95e64" providerId="AD" clId="Web-{2ACF1EB8-CB82-B09B-2D06-5FFA9F332D60}" dt="2026-05-15T14:22:14.942" v="69" actId="1076"/>
          <ac:cxnSpMkLst>
            <pc:docMk/>
            <pc:sldMk cId="3924941357" sldId="322"/>
            <ac:cxnSpMk id="24" creationId="{B8C37255-0EA7-4A6F-96D2-99A599BE5918}"/>
          </ac:cxnSpMkLst>
        </pc:cxnChg>
        <pc:cxnChg chg="mod">
          <ac:chgData name="Eugenio Pescimoro" userId="S::eugenio.pescimoro@idaea.csic.es::ce89e848-cdad-4c16-bd2d-2183dfa95e64" providerId="AD" clId="Web-{2ACF1EB8-CB82-B09B-2D06-5FFA9F332D60}" dt="2026-05-15T14:22:14.942" v="70" actId="1076"/>
          <ac:cxnSpMkLst>
            <pc:docMk/>
            <pc:sldMk cId="3924941357" sldId="322"/>
            <ac:cxnSpMk id="25" creationId="{19AFDBDD-A5E1-40A5-87B7-E018A5345816}"/>
          </ac:cxnSpMkLst>
        </pc:cxnChg>
      </pc:sldChg>
      <pc:sldChg chg="addSp modSp">
        <pc:chgData name="Eugenio Pescimoro" userId="S::eugenio.pescimoro@idaea.csic.es::ce89e848-cdad-4c16-bd2d-2183dfa95e64" providerId="AD" clId="Web-{2ACF1EB8-CB82-B09B-2D06-5FFA9F332D60}" dt="2026-05-15T14:23:21.662" v="81" actId="1076"/>
        <pc:sldMkLst>
          <pc:docMk/>
          <pc:sldMk cId="3350364787" sldId="323"/>
        </pc:sldMkLst>
        <pc:spChg chg="mod">
          <ac:chgData name="Eugenio Pescimoro" userId="S::eugenio.pescimoro@idaea.csic.es::ce89e848-cdad-4c16-bd2d-2183dfa95e64" providerId="AD" clId="Web-{2ACF1EB8-CB82-B09B-2D06-5FFA9F332D60}" dt="2026-05-15T14:23:21.662" v="81" actId="1076"/>
          <ac:spMkLst>
            <pc:docMk/>
            <pc:sldMk cId="3350364787" sldId="323"/>
            <ac:spMk id="3" creationId="{7E6715A3-1EBA-4DE3-AA6E-3CFED80959B1}"/>
          </ac:spMkLst>
        </pc:spChg>
        <pc:spChg chg="mod">
          <ac:chgData name="Eugenio Pescimoro" userId="S::eugenio.pescimoro@idaea.csic.es::ce89e848-cdad-4c16-bd2d-2183dfa95e64" providerId="AD" clId="Web-{2ACF1EB8-CB82-B09B-2D06-5FFA9F332D60}" dt="2026-05-15T14:13:05.672" v="38" actId="1076"/>
          <ac:spMkLst>
            <pc:docMk/>
            <pc:sldMk cId="3350364787" sldId="323"/>
            <ac:spMk id="12" creationId="{D85E908B-5724-41E4-9FD5-1DFD3D0BE6B3}"/>
          </ac:spMkLst>
        </pc:spChg>
        <pc:spChg chg="mod">
          <ac:chgData name="Eugenio Pescimoro" userId="S::eugenio.pescimoro@idaea.csic.es::ce89e848-cdad-4c16-bd2d-2183dfa95e64" providerId="AD" clId="Web-{2ACF1EB8-CB82-B09B-2D06-5FFA9F332D60}" dt="2026-05-15T14:13:05.672" v="39" actId="1076"/>
          <ac:spMkLst>
            <pc:docMk/>
            <pc:sldMk cId="3350364787" sldId="323"/>
            <ac:spMk id="13" creationId="{76C54D14-29D0-4B0C-9147-50714234EB6F}"/>
          </ac:spMkLst>
        </pc:spChg>
        <pc:grpChg chg="mod">
          <ac:chgData name="Eugenio Pescimoro" userId="S::eugenio.pescimoro@idaea.csic.es::ce89e848-cdad-4c16-bd2d-2183dfa95e64" providerId="AD" clId="Web-{2ACF1EB8-CB82-B09B-2D06-5FFA9F332D60}" dt="2026-05-15T14:13:05.703" v="44" actId="1076"/>
          <ac:grpSpMkLst>
            <pc:docMk/>
            <pc:sldMk cId="3350364787" sldId="323"/>
            <ac:grpSpMk id="18" creationId="{3F1629E6-7FF5-4AB5-89B8-4F2F528B20D5}"/>
          </ac:grpSpMkLst>
        </pc:grpChg>
        <pc:picChg chg="add mod">
          <ac:chgData name="Eugenio Pescimoro" userId="S::eugenio.pescimoro@idaea.csic.es::ce89e848-cdad-4c16-bd2d-2183dfa95e64" providerId="AD" clId="Web-{2ACF1EB8-CB82-B09B-2D06-5FFA9F332D60}" dt="2026-05-15T14:13:12.313" v="46" actId="1076"/>
          <ac:picMkLst>
            <pc:docMk/>
            <pc:sldMk cId="3350364787" sldId="323"/>
            <ac:picMk id="4" creationId="{E91D1871-3F56-02A6-4A22-652DAFEC18F1}"/>
          </ac:picMkLst>
        </pc:picChg>
        <pc:picChg chg="mod">
          <ac:chgData name="Eugenio Pescimoro" userId="S::eugenio.pescimoro@idaea.csic.es::ce89e848-cdad-4c16-bd2d-2183dfa95e64" providerId="AD" clId="Web-{2ACF1EB8-CB82-B09B-2D06-5FFA9F332D60}" dt="2026-05-15T14:13:05.641" v="35" actId="1076"/>
          <ac:picMkLst>
            <pc:docMk/>
            <pc:sldMk cId="3350364787" sldId="323"/>
            <ac:picMk id="7" creationId="{FADC1884-C9A1-4B52-B99E-B79255AF6BC3}"/>
          </ac:picMkLst>
        </pc:picChg>
        <pc:picChg chg="mod">
          <ac:chgData name="Eugenio Pescimoro" userId="S::eugenio.pescimoro@idaea.csic.es::ce89e848-cdad-4c16-bd2d-2183dfa95e64" providerId="AD" clId="Web-{2ACF1EB8-CB82-B09B-2D06-5FFA9F332D60}" dt="2026-05-15T14:13:05.656" v="36" actId="1076"/>
          <ac:picMkLst>
            <pc:docMk/>
            <pc:sldMk cId="3350364787" sldId="323"/>
            <ac:picMk id="8" creationId="{4A414520-9956-4801-A35B-ECA87E450415}"/>
          </ac:picMkLst>
        </pc:picChg>
        <pc:picChg chg="mod">
          <ac:chgData name="Eugenio Pescimoro" userId="S::eugenio.pescimoro@idaea.csic.es::ce89e848-cdad-4c16-bd2d-2183dfa95e64" providerId="AD" clId="Web-{2ACF1EB8-CB82-B09B-2D06-5FFA9F332D60}" dt="2026-05-15T14:13:05.656" v="37" actId="1076"/>
          <ac:picMkLst>
            <pc:docMk/>
            <pc:sldMk cId="3350364787" sldId="323"/>
            <ac:picMk id="10" creationId="{B056DC5B-FF1B-447E-ACC9-8CE56BE61436}"/>
          </ac:picMkLst>
        </pc:picChg>
        <pc:cxnChg chg="mod">
          <ac:chgData name="Eugenio Pescimoro" userId="S::eugenio.pescimoro@idaea.csic.es::ce89e848-cdad-4c16-bd2d-2183dfa95e64" providerId="AD" clId="Web-{2ACF1EB8-CB82-B09B-2D06-5FFA9F332D60}" dt="2026-05-15T14:13:05.672" v="40" actId="1076"/>
          <ac:cxnSpMkLst>
            <pc:docMk/>
            <pc:sldMk cId="3350364787" sldId="323"/>
            <ac:cxnSpMk id="14" creationId="{EBD35E9D-AD6D-4559-B11B-DD2FAF8B7C46}"/>
          </ac:cxnSpMkLst>
        </pc:cxnChg>
        <pc:cxnChg chg="mod">
          <ac:chgData name="Eugenio Pescimoro" userId="S::eugenio.pescimoro@idaea.csic.es::ce89e848-cdad-4c16-bd2d-2183dfa95e64" providerId="AD" clId="Web-{2ACF1EB8-CB82-B09B-2D06-5FFA9F332D60}" dt="2026-05-15T14:13:05.688" v="41" actId="1076"/>
          <ac:cxnSpMkLst>
            <pc:docMk/>
            <pc:sldMk cId="3350364787" sldId="323"/>
            <ac:cxnSpMk id="15" creationId="{E79970EE-60A1-45AF-9D8D-93DC1BB1BD4D}"/>
          </ac:cxnSpMkLst>
        </pc:cxnChg>
        <pc:cxnChg chg="mod">
          <ac:chgData name="Eugenio Pescimoro" userId="S::eugenio.pescimoro@idaea.csic.es::ce89e848-cdad-4c16-bd2d-2183dfa95e64" providerId="AD" clId="Web-{2ACF1EB8-CB82-B09B-2D06-5FFA9F332D60}" dt="2026-05-15T14:13:05.688" v="42" actId="1076"/>
          <ac:cxnSpMkLst>
            <pc:docMk/>
            <pc:sldMk cId="3350364787" sldId="323"/>
            <ac:cxnSpMk id="16" creationId="{DE897A79-949E-487E-8F04-5F607FB02B09}"/>
          </ac:cxnSpMkLst>
        </pc:cxnChg>
        <pc:cxnChg chg="mod">
          <ac:chgData name="Eugenio Pescimoro" userId="S::eugenio.pescimoro@idaea.csic.es::ce89e848-cdad-4c16-bd2d-2183dfa95e64" providerId="AD" clId="Web-{2ACF1EB8-CB82-B09B-2D06-5FFA9F332D60}" dt="2026-05-15T14:13:05.703" v="43" actId="1076"/>
          <ac:cxnSpMkLst>
            <pc:docMk/>
            <pc:sldMk cId="3350364787" sldId="323"/>
            <ac:cxnSpMk id="17" creationId="{17A5FF28-276A-478B-8017-154F42A68F54}"/>
          </ac:cxnSpMkLst>
        </pc:cxnChg>
      </pc:sldChg>
    </pc:docChg>
  </pc:docChgLst>
  <pc:docChgLst>
    <pc:chgData name="Eugenio Pescimoro" userId="ce89e848-cdad-4c16-bd2d-2183dfa95e64" providerId="ADAL" clId="{7D9AC06D-12B8-407D-A43F-B736BF383853}"/>
    <pc:docChg chg="undo redo custSel addSld delSld modSld sldOrd modSection">
      <pc:chgData name="Eugenio Pescimoro" userId="ce89e848-cdad-4c16-bd2d-2183dfa95e64" providerId="ADAL" clId="{7D9AC06D-12B8-407D-A43F-B736BF383853}" dt="2026-05-15T15:09:42.308" v="2904"/>
      <pc:docMkLst>
        <pc:docMk/>
      </pc:docMkLst>
      <pc:sldChg chg="modSp mod">
        <pc:chgData name="Eugenio Pescimoro" userId="ce89e848-cdad-4c16-bd2d-2183dfa95e64" providerId="ADAL" clId="{7D9AC06D-12B8-407D-A43F-B736BF383853}" dt="2026-05-12T08:05:22.594" v="367" actId="20577"/>
        <pc:sldMkLst>
          <pc:docMk/>
          <pc:sldMk cId="1166939165" sldId="258"/>
        </pc:sldMkLst>
        <pc:spChg chg="mod">
          <ac:chgData name="Eugenio Pescimoro" userId="ce89e848-cdad-4c16-bd2d-2183dfa95e64" providerId="ADAL" clId="{7D9AC06D-12B8-407D-A43F-B736BF383853}" dt="2026-05-12T08:05:22.594" v="367" actId="20577"/>
          <ac:spMkLst>
            <pc:docMk/>
            <pc:sldMk cId="1166939165" sldId="258"/>
            <ac:spMk id="2" creationId="{73174666-9A46-E3F9-0E04-CB7DF7864718}"/>
          </ac:spMkLst>
        </pc:spChg>
      </pc:sldChg>
      <pc:sldChg chg="addSp delSp modSp mod">
        <pc:chgData name="Eugenio Pescimoro" userId="ce89e848-cdad-4c16-bd2d-2183dfa95e64" providerId="ADAL" clId="{7D9AC06D-12B8-407D-A43F-B736BF383853}" dt="2026-05-12T09:08:32.923" v="539" actId="1076"/>
        <pc:sldMkLst>
          <pc:docMk/>
          <pc:sldMk cId="1022586004" sldId="296"/>
        </pc:sldMkLst>
        <pc:spChg chg="mod">
          <ac:chgData name="Eugenio Pescimoro" userId="ce89e848-cdad-4c16-bd2d-2183dfa95e64" providerId="ADAL" clId="{7D9AC06D-12B8-407D-A43F-B736BF383853}" dt="2026-05-12T09:08:32.923" v="539" actId="1076"/>
          <ac:spMkLst>
            <pc:docMk/>
            <pc:sldMk cId="1022586004" sldId="296"/>
            <ac:spMk id="5" creationId="{00470C0C-7F9A-4DBA-95FF-ED08DCD33079}"/>
          </ac:spMkLst>
        </pc:spChg>
        <pc:picChg chg="add mod">
          <ac:chgData name="Eugenio Pescimoro" userId="ce89e848-cdad-4c16-bd2d-2183dfa95e64" providerId="ADAL" clId="{7D9AC06D-12B8-407D-A43F-B736BF383853}" dt="2026-05-12T09:08:23.770" v="536" actId="1076"/>
          <ac:picMkLst>
            <pc:docMk/>
            <pc:sldMk cId="1022586004" sldId="296"/>
            <ac:picMk id="8" creationId="{ED9E956B-1181-47AF-BA25-4E2D1EFE9C5D}"/>
          </ac:picMkLst>
        </pc:picChg>
        <pc:picChg chg="add mod">
          <ac:chgData name="Eugenio Pescimoro" userId="ce89e848-cdad-4c16-bd2d-2183dfa95e64" providerId="ADAL" clId="{7D9AC06D-12B8-407D-A43F-B736BF383853}" dt="2026-05-12T09:08:26.307" v="537" actId="1076"/>
          <ac:picMkLst>
            <pc:docMk/>
            <pc:sldMk cId="1022586004" sldId="296"/>
            <ac:picMk id="11" creationId="{C296ACE9-56A0-4333-BA13-1CBA012970BB}"/>
          </ac:picMkLst>
        </pc:picChg>
      </pc:sldChg>
      <pc:sldChg chg="addSp delSp modSp mod addAnim delAnim modAnim">
        <pc:chgData name="Eugenio Pescimoro" userId="ce89e848-cdad-4c16-bd2d-2183dfa95e64" providerId="ADAL" clId="{7D9AC06D-12B8-407D-A43F-B736BF383853}" dt="2026-05-13T18:13:25.415" v="2107"/>
        <pc:sldMkLst>
          <pc:docMk/>
          <pc:sldMk cId="2159958048" sldId="302"/>
        </pc:sldMkLst>
        <pc:spChg chg="add del mod">
          <ac:chgData name="Eugenio Pescimoro" userId="ce89e848-cdad-4c16-bd2d-2183dfa95e64" providerId="ADAL" clId="{7D9AC06D-12B8-407D-A43F-B736BF383853}" dt="2026-05-11T16:38:37.365" v="216" actId="14100"/>
          <ac:spMkLst>
            <pc:docMk/>
            <pc:sldMk cId="2159958048" sldId="302"/>
            <ac:spMk id="2" creationId="{785A1D64-8D94-4089-AD99-B9914424FD8A}"/>
          </ac:spMkLst>
        </pc:spChg>
        <pc:spChg chg="add del mod">
          <ac:chgData name="Eugenio Pescimoro" userId="ce89e848-cdad-4c16-bd2d-2183dfa95e64" providerId="ADAL" clId="{7D9AC06D-12B8-407D-A43F-B736BF383853}" dt="2026-05-13T04:55:30.983" v="1252" actId="115"/>
          <ac:spMkLst>
            <pc:docMk/>
            <pc:sldMk cId="2159958048" sldId="302"/>
            <ac:spMk id="6" creationId="{41CDB325-0CC4-4296-8116-D641D96DC7AE}"/>
          </ac:spMkLst>
        </pc:spChg>
        <pc:spChg chg="add mod">
          <ac:chgData name="Eugenio Pescimoro" userId="ce89e848-cdad-4c16-bd2d-2183dfa95e64" providerId="ADAL" clId="{7D9AC06D-12B8-407D-A43F-B736BF383853}" dt="2026-05-13T04:55:45.281" v="1254" actId="1076"/>
          <ac:spMkLst>
            <pc:docMk/>
            <pc:sldMk cId="2159958048" sldId="302"/>
            <ac:spMk id="8" creationId="{73E9EB94-6778-40DA-B474-9CA61E425198}"/>
          </ac:spMkLst>
        </pc:spChg>
        <pc:spChg chg="add mod">
          <ac:chgData name="Eugenio Pescimoro" userId="ce89e848-cdad-4c16-bd2d-2183dfa95e64" providerId="ADAL" clId="{7D9AC06D-12B8-407D-A43F-B736BF383853}" dt="2026-05-13T04:55:45.281" v="1254" actId="1076"/>
          <ac:spMkLst>
            <pc:docMk/>
            <pc:sldMk cId="2159958048" sldId="302"/>
            <ac:spMk id="10" creationId="{4EA5A74F-CBA3-42F4-9267-E70AEAE32C22}"/>
          </ac:spMkLst>
        </pc:spChg>
        <pc:spChg chg="add mod">
          <ac:chgData name="Eugenio Pescimoro" userId="ce89e848-cdad-4c16-bd2d-2183dfa95e64" providerId="ADAL" clId="{7D9AC06D-12B8-407D-A43F-B736BF383853}" dt="2026-05-13T05:05:05.300" v="1356" actId="164"/>
          <ac:spMkLst>
            <pc:docMk/>
            <pc:sldMk cId="2159958048" sldId="302"/>
            <ac:spMk id="16" creationId="{BF9B77B8-FCCF-4769-A036-DCFE34944120}"/>
          </ac:spMkLst>
        </pc:spChg>
        <pc:spChg chg="add mod ord">
          <ac:chgData name="Eugenio Pescimoro" userId="ce89e848-cdad-4c16-bd2d-2183dfa95e64" providerId="ADAL" clId="{7D9AC06D-12B8-407D-A43F-B736BF383853}" dt="2026-05-13T05:05:49.516" v="1366" actId="164"/>
          <ac:spMkLst>
            <pc:docMk/>
            <pc:sldMk cId="2159958048" sldId="302"/>
            <ac:spMk id="20" creationId="{36A851C7-914A-433C-AC2C-650C0F663C27}"/>
          </ac:spMkLst>
        </pc:spChg>
        <pc:spChg chg="add mod">
          <ac:chgData name="Eugenio Pescimoro" userId="ce89e848-cdad-4c16-bd2d-2183dfa95e64" providerId="ADAL" clId="{7D9AC06D-12B8-407D-A43F-B736BF383853}" dt="2026-05-13T05:04:52.137" v="1355" actId="164"/>
          <ac:spMkLst>
            <pc:docMk/>
            <pc:sldMk cId="2159958048" sldId="302"/>
            <ac:spMk id="21" creationId="{71888A50-C36F-42B6-BE49-35F11155B65E}"/>
          </ac:spMkLst>
        </pc:spChg>
        <pc:spChg chg="add mod">
          <ac:chgData name="Eugenio Pescimoro" userId="ce89e848-cdad-4c16-bd2d-2183dfa95e64" providerId="ADAL" clId="{7D9AC06D-12B8-407D-A43F-B736BF383853}" dt="2026-05-13T05:04:44.908" v="1354" actId="164"/>
          <ac:spMkLst>
            <pc:docMk/>
            <pc:sldMk cId="2159958048" sldId="302"/>
            <ac:spMk id="22" creationId="{B1F56BD2-FA58-40AA-8FD8-27675D57B61E}"/>
          </ac:spMkLst>
        </pc:spChg>
        <pc:grpChg chg="add mod">
          <ac:chgData name="Eugenio Pescimoro" userId="ce89e848-cdad-4c16-bd2d-2183dfa95e64" providerId="ADAL" clId="{7D9AC06D-12B8-407D-A43F-B736BF383853}" dt="2026-05-13T18:12:06.538" v="2103" actId="1076"/>
          <ac:grpSpMkLst>
            <pc:docMk/>
            <pc:sldMk cId="2159958048" sldId="302"/>
            <ac:grpSpMk id="23" creationId="{C3A8A28C-113B-42A8-9D7C-59BA62F39D21}"/>
          </ac:grpSpMkLst>
        </pc:grpChg>
        <pc:grpChg chg="add mod">
          <ac:chgData name="Eugenio Pescimoro" userId="ce89e848-cdad-4c16-bd2d-2183dfa95e64" providerId="ADAL" clId="{7D9AC06D-12B8-407D-A43F-B736BF383853}" dt="2026-05-13T05:08:19.745" v="1375" actId="164"/>
          <ac:grpSpMkLst>
            <pc:docMk/>
            <pc:sldMk cId="2159958048" sldId="302"/>
            <ac:grpSpMk id="24" creationId="{B973EF28-FB05-4B3C-B800-42B0013C9827}"/>
          </ac:grpSpMkLst>
        </pc:grpChg>
        <pc:grpChg chg="add mod">
          <ac:chgData name="Eugenio Pescimoro" userId="ce89e848-cdad-4c16-bd2d-2183dfa95e64" providerId="ADAL" clId="{7D9AC06D-12B8-407D-A43F-B736BF383853}" dt="2026-05-13T18:12:06.538" v="2103" actId="1076"/>
          <ac:grpSpMkLst>
            <pc:docMk/>
            <pc:sldMk cId="2159958048" sldId="302"/>
            <ac:grpSpMk id="25" creationId="{EFDC40D9-A046-4169-BF23-A671BBA8C781}"/>
          </ac:grpSpMkLst>
        </pc:grpChg>
        <pc:grpChg chg="add mod">
          <ac:chgData name="Eugenio Pescimoro" userId="ce89e848-cdad-4c16-bd2d-2183dfa95e64" providerId="ADAL" clId="{7D9AC06D-12B8-407D-A43F-B736BF383853}" dt="2026-05-13T18:12:06.538" v="2103" actId="1076"/>
          <ac:grpSpMkLst>
            <pc:docMk/>
            <pc:sldMk cId="2159958048" sldId="302"/>
            <ac:grpSpMk id="26" creationId="{431D9B1C-5035-4EE4-B14B-C7E9527D4203}"/>
          </ac:grpSpMkLst>
        </pc:grpChg>
        <pc:grpChg chg="add mod">
          <ac:chgData name="Eugenio Pescimoro" userId="ce89e848-cdad-4c16-bd2d-2183dfa95e64" providerId="ADAL" clId="{7D9AC06D-12B8-407D-A43F-B736BF383853}" dt="2026-05-13T18:12:06.538" v="2103" actId="1076"/>
          <ac:grpSpMkLst>
            <pc:docMk/>
            <pc:sldMk cId="2159958048" sldId="302"/>
            <ac:grpSpMk id="27" creationId="{A3BFAA53-2B20-4329-ADAD-597CA18A3311}"/>
          </ac:grpSpMkLst>
        </pc:grpChg>
        <pc:picChg chg="add mod">
          <ac:chgData name="Eugenio Pescimoro" userId="ce89e848-cdad-4c16-bd2d-2183dfa95e64" providerId="ADAL" clId="{7D9AC06D-12B8-407D-A43F-B736BF383853}" dt="2026-05-13T18:12:06.538" v="2103" actId="1076"/>
          <ac:picMkLst>
            <pc:docMk/>
            <pc:sldMk cId="2159958048" sldId="302"/>
            <ac:picMk id="9" creationId="{6B5F51D5-12E4-4734-8E64-A45CA5254574}"/>
          </ac:picMkLst>
        </pc:picChg>
        <pc:picChg chg="add mod">
          <ac:chgData name="Eugenio Pescimoro" userId="ce89e848-cdad-4c16-bd2d-2183dfa95e64" providerId="ADAL" clId="{7D9AC06D-12B8-407D-A43F-B736BF383853}" dt="2026-05-13T05:04:44.908" v="1354" actId="164"/>
          <ac:picMkLst>
            <pc:docMk/>
            <pc:sldMk cId="2159958048" sldId="302"/>
            <ac:picMk id="11" creationId="{FAC3DF6D-4144-46ED-9DAF-20B9D97C5766}"/>
          </ac:picMkLst>
        </pc:picChg>
        <pc:picChg chg="add mod">
          <ac:chgData name="Eugenio Pescimoro" userId="ce89e848-cdad-4c16-bd2d-2183dfa95e64" providerId="ADAL" clId="{7D9AC06D-12B8-407D-A43F-B736BF383853}" dt="2026-05-13T05:08:19.745" v="1375" actId="164"/>
          <ac:picMkLst>
            <pc:docMk/>
            <pc:sldMk cId="2159958048" sldId="302"/>
            <ac:picMk id="13" creationId="{BCC5C3C6-AD31-4C0B-BD6B-82496A7705D1}"/>
          </ac:picMkLst>
        </pc:picChg>
        <pc:picChg chg="add mod">
          <ac:chgData name="Eugenio Pescimoro" userId="ce89e848-cdad-4c16-bd2d-2183dfa95e64" providerId="ADAL" clId="{7D9AC06D-12B8-407D-A43F-B736BF383853}" dt="2026-05-13T05:04:52.137" v="1355" actId="164"/>
          <ac:picMkLst>
            <pc:docMk/>
            <pc:sldMk cId="2159958048" sldId="302"/>
            <ac:picMk id="14" creationId="{0352335D-2B83-4D47-88AF-1E355B75F200}"/>
          </ac:picMkLst>
        </pc:picChg>
        <pc:picChg chg="add del mod modCrop">
          <ac:chgData name="Eugenio Pescimoro" userId="ce89e848-cdad-4c16-bd2d-2183dfa95e64" providerId="ADAL" clId="{7D9AC06D-12B8-407D-A43F-B736BF383853}" dt="2026-05-13T18:10:01.200" v="2102" actId="478"/>
          <ac:picMkLst>
            <pc:docMk/>
            <pc:sldMk cId="2159958048" sldId="302"/>
            <ac:picMk id="15" creationId="{917A72EF-CB15-4D27-9744-17A64005AEB3}"/>
          </ac:picMkLst>
        </pc:picChg>
        <pc:cxnChg chg="add mod">
          <ac:chgData name="Eugenio Pescimoro" userId="ce89e848-cdad-4c16-bd2d-2183dfa95e64" providerId="ADAL" clId="{7D9AC06D-12B8-407D-A43F-B736BF383853}" dt="2026-05-13T05:05:05.300" v="1356" actId="164"/>
          <ac:cxnSpMkLst>
            <pc:docMk/>
            <pc:sldMk cId="2159958048" sldId="302"/>
            <ac:cxnSpMk id="5" creationId="{43895888-DD5C-4AC5-981B-D15A7D03704E}"/>
          </ac:cxnSpMkLst>
        </pc:cxnChg>
        <pc:cxnChg chg="add mod">
          <ac:chgData name="Eugenio Pescimoro" userId="ce89e848-cdad-4c16-bd2d-2183dfa95e64" providerId="ADAL" clId="{7D9AC06D-12B8-407D-A43F-B736BF383853}" dt="2026-05-13T05:05:49.516" v="1366" actId="164"/>
          <ac:cxnSpMkLst>
            <pc:docMk/>
            <pc:sldMk cId="2159958048" sldId="302"/>
            <ac:cxnSpMk id="19" creationId="{577DFE85-5653-4EFB-9130-8BEAF5A280F6}"/>
          </ac:cxnSpMkLst>
        </pc:cxnChg>
      </pc:sldChg>
      <pc:sldChg chg="addSp delSp modSp new del mod ord delAnim modAnim">
        <pc:chgData name="Eugenio Pescimoro" userId="ce89e848-cdad-4c16-bd2d-2183dfa95e64" providerId="ADAL" clId="{7D9AC06D-12B8-407D-A43F-B736BF383853}" dt="2026-05-15T09:50:52.816" v="2639" actId="2696"/>
        <pc:sldMkLst>
          <pc:docMk/>
          <pc:sldMk cId="3213206035" sldId="312"/>
        </pc:sldMkLst>
        <pc:spChg chg="mod">
          <ac:chgData name="Eugenio Pescimoro" userId="ce89e848-cdad-4c16-bd2d-2183dfa95e64" providerId="ADAL" clId="{7D9AC06D-12B8-407D-A43F-B736BF383853}" dt="2026-05-14T05:56:16.279" v="2202" actId="20577"/>
          <ac:spMkLst>
            <pc:docMk/>
            <pc:sldMk cId="3213206035" sldId="312"/>
            <ac:spMk id="2" creationId="{46585540-C784-4D95-BAD6-B71E0B3C7646}"/>
          </ac:spMkLst>
        </pc:spChg>
        <pc:spChg chg="add mod">
          <ac:chgData name="Eugenio Pescimoro" userId="ce89e848-cdad-4c16-bd2d-2183dfa95e64" providerId="ADAL" clId="{7D9AC06D-12B8-407D-A43F-B736BF383853}" dt="2026-05-15T09:25:19.451" v="2407" actId="20577"/>
          <ac:spMkLst>
            <pc:docMk/>
            <pc:sldMk cId="3213206035" sldId="312"/>
            <ac:spMk id="5" creationId="{62E07B9D-82E4-4CEA-850D-591E3F6111B2}"/>
          </ac:spMkLst>
        </pc:spChg>
        <pc:spChg chg="add mod">
          <ac:chgData name="Eugenio Pescimoro" userId="ce89e848-cdad-4c16-bd2d-2183dfa95e64" providerId="ADAL" clId="{7D9AC06D-12B8-407D-A43F-B736BF383853}" dt="2026-05-15T09:30:19.731" v="2497" actId="20577"/>
          <ac:spMkLst>
            <pc:docMk/>
            <pc:sldMk cId="3213206035" sldId="312"/>
            <ac:spMk id="7" creationId="{AFC995E6-D68F-4C0F-9E0B-566C75634FE6}"/>
          </ac:spMkLst>
        </pc:spChg>
        <pc:spChg chg="del">
          <ac:chgData name="Eugenio Pescimoro" userId="ce89e848-cdad-4c16-bd2d-2183dfa95e64" providerId="ADAL" clId="{7D9AC06D-12B8-407D-A43F-B736BF383853}" dt="2026-05-15T09:32:23.749" v="2528" actId="478"/>
          <ac:spMkLst>
            <pc:docMk/>
            <pc:sldMk cId="3213206035" sldId="312"/>
            <ac:spMk id="11" creationId="{173E4E67-AE54-CC95-0B91-808DB8CB2283}"/>
          </ac:spMkLst>
        </pc:spChg>
        <pc:spChg chg="add del mod">
          <ac:chgData name="Eugenio Pescimoro" userId="ce89e848-cdad-4c16-bd2d-2183dfa95e64" providerId="ADAL" clId="{7D9AC06D-12B8-407D-A43F-B736BF383853}" dt="2026-05-15T09:50:08.726" v="2636" actId="21"/>
          <ac:spMkLst>
            <pc:docMk/>
            <pc:sldMk cId="3213206035" sldId="312"/>
            <ac:spMk id="14" creationId="{476756D6-B733-4FEE-9F89-F6EB024DAD10}"/>
          </ac:spMkLst>
        </pc:spChg>
        <pc:spChg chg="add del mod">
          <ac:chgData name="Eugenio Pescimoro" userId="ce89e848-cdad-4c16-bd2d-2183dfa95e64" providerId="ADAL" clId="{7D9AC06D-12B8-407D-A43F-B736BF383853}" dt="2026-05-15T09:50:08.726" v="2636" actId="21"/>
          <ac:spMkLst>
            <pc:docMk/>
            <pc:sldMk cId="3213206035" sldId="312"/>
            <ac:spMk id="15" creationId="{A8CBF2FF-FF13-45EA-B960-19C0932DF379}"/>
          </ac:spMkLst>
        </pc:spChg>
        <pc:spChg chg="add del mod">
          <ac:chgData name="Eugenio Pescimoro" userId="ce89e848-cdad-4c16-bd2d-2183dfa95e64" providerId="ADAL" clId="{7D9AC06D-12B8-407D-A43F-B736BF383853}" dt="2026-05-15T09:50:08.726" v="2636" actId="21"/>
          <ac:spMkLst>
            <pc:docMk/>
            <pc:sldMk cId="3213206035" sldId="312"/>
            <ac:spMk id="16" creationId="{0039B3E6-B074-4F91-AE1F-27E6EED6B624}"/>
          </ac:spMkLst>
        </pc:spChg>
        <pc:spChg chg="add del mod">
          <ac:chgData name="Eugenio Pescimoro" userId="ce89e848-cdad-4c16-bd2d-2183dfa95e64" providerId="ADAL" clId="{7D9AC06D-12B8-407D-A43F-B736BF383853}" dt="2026-05-15T09:50:08.726" v="2636" actId="21"/>
          <ac:spMkLst>
            <pc:docMk/>
            <pc:sldMk cId="3213206035" sldId="312"/>
            <ac:spMk id="21" creationId="{75C19E33-F114-45BF-8995-DA57CDA09024}"/>
          </ac:spMkLst>
        </pc:spChg>
        <pc:spChg chg="add del mod">
          <ac:chgData name="Eugenio Pescimoro" userId="ce89e848-cdad-4c16-bd2d-2183dfa95e64" providerId="ADAL" clId="{7D9AC06D-12B8-407D-A43F-B736BF383853}" dt="2026-05-15T09:50:08.726" v="2636" actId="21"/>
          <ac:spMkLst>
            <pc:docMk/>
            <pc:sldMk cId="3213206035" sldId="312"/>
            <ac:spMk id="22" creationId="{B187CD19-0B8B-452C-908D-820ED4434FDE}"/>
          </ac:spMkLst>
        </pc:spChg>
        <pc:spChg chg="add del mod">
          <ac:chgData name="Eugenio Pescimoro" userId="ce89e848-cdad-4c16-bd2d-2183dfa95e64" providerId="ADAL" clId="{7D9AC06D-12B8-407D-A43F-B736BF383853}" dt="2026-05-15T09:32:23.749" v="2528" actId="478"/>
          <ac:spMkLst>
            <pc:docMk/>
            <pc:sldMk cId="3213206035" sldId="312"/>
            <ac:spMk id="23" creationId="{21128A52-B6C2-4C4C-8B7B-8D89DBD7D4DE}"/>
          </ac:spMkLst>
        </pc:spChg>
        <pc:spChg chg="add del mod">
          <ac:chgData name="Eugenio Pescimoro" userId="ce89e848-cdad-4c16-bd2d-2183dfa95e64" providerId="ADAL" clId="{7D9AC06D-12B8-407D-A43F-B736BF383853}" dt="2026-05-15T09:50:08.726" v="2636" actId="21"/>
          <ac:spMkLst>
            <pc:docMk/>
            <pc:sldMk cId="3213206035" sldId="312"/>
            <ac:spMk id="26" creationId="{DF51F31C-42A6-4B74-897E-7BC4395AC727}"/>
          </ac:spMkLst>
        </pc:spChg>
        <pc:spChg chg="add del">
          <ac:chgData name="Eugenio Pescimoro" userId="ce89e848-cdad-4c16-bd2d-2183dfa95e64" providerId="ADAL" clId="{7D9AC06D-12B8-407D-A43F-B736BF383853}" dt="2026-05-14T08:27:32.389" v="2267" actId="478"/>
          <ac:spMkLst>
            <pc:docMk/>
            <pc:sldMk cId="3213206035" sldId="312"/>
            <ac:spMk id="27" creationId="{573D79F4-A68A-483B-8723-2A7EAE5EE720}"/>
          </ac:spMkLst>
        </pc:spChg>
        <pc:spChg chg="add del mod">
          <ac:chgData name="Eugenio Pescimoro" userId="ce89e848-cdad-4c16-bd2d-2183dfa95e64" providerId="ADAL" clId="{7D9AC06D-12B8-407D-A43F-B736BF383853}" dt="2026-05-14T08:28:01.260" v="2271" actId="478"/>
          <ac:spMkLst>
            <pc:docMk/>
            <pc:sldMk cId="3213206035" sldId="312"/>
            <ac:spMk id="28" creationId="{B98AD268-9801-4CB3-B62B-47A672BD3B17}"/>
          </ac:spMkLst>
        </pc:spChg>
        <pc:spChg chg="add del mod">
          <ac:chgData name="Eugenio Pescimoro" userId="ce89e848-cdad-4c16-bd2d-2183dfa95e64" providerId="ADAL" clId="{7D9AC06D-12B8-407D-A43F-B736BF383853}" dt="2026-05-15T09:50:08.726" v="2636" actId="21"/>
          <ac:spMkLst>
            <pc:docMk/>
            <pc:sldMk cId="3213206035" sldId="312"/>
            <ac:spMk id="30" creationId="{94E08487-5A0C-4D7E-84BE-9428A5F70BBE}"/>
          </ac:spMkLst>
        </pc:spChg>
        <pc:spChg chg="add del mod">
          <ac:chgData name="Eugenio Pescimoro" userId="ce89e848-cdad-4c16-bd2d-2183dfa95e64" providerId="ADAL" clId="{7D9AC06D-12B8-407D-A43F-B736BF383853}" dt="2026-05-15T09:50:08.726" v="2636" actId="21"/>
          <ac:spMkLst>
            <pc:docMk/>
            <pc:sldMk cId="3213206035" sldId="312"/>
            <ac:spMk id="31" creationId="{D235A62D-4CEB-4E46-9C6A-1AB1A45BB67A}"/>
          </ac:spMkLst>
        </pc:spChg>
        <pc:spChg chg="add del">
          <ac:chgData name="Eugenio Pescimoro" userId="ce89e848-cdad-4c16-bd2d-2183dfa95e64" providerId="ADAL" clId="{7D9AC06D-12B8-407D-A43F-B736BF383853}" dt="2026-05-14T08:28:37.251" v="2277" actId="478"/>
          <ac:spMkLst>
            <pc:docMk/>
            <pc:sldMk cId="3213206035" sldId="312"/>
            <ac:spMk id="33" creationId="{D495EBB8-0AC7-4D0E-AFA7-F87BE95529E3}"/>
          </ac:spMkLst>
        </pc:spChg>
        <pc:spChg chg="add mod">
          <ac:chgData name="Eugenio Pescimoro" userId="ce89e848-cdad-4c16-bd2d-2183dfa95e64" providerId="ADAL" clId="{7D9AC06D-12B8-407D-A43F-B736BF383853}" dt="2026-05-14T08:32:06.598" v="2312" actId="208"/>
          <ac:spMkLst>
            <pc:docMk/>
            <pc:sldMk cId="3213206035" sldId="312"/>
            <ac:spMk id="34" creationId="{75C4FEEA-A57B-49C3-A50B-1146A64E4588}"/>
          </ac:spMkLst>
        </pc:spChg>
        <pc:spChg chg="add mod">
          <ac:chgData name="Eugenio Pescimoro" userId="ce89e848-cdad-4c16-bd2d-2183dfa95e64" providerId="ADAL" clId="{7D9AC06D-12B8-407D-A43F-B736BF383853}" dt="2026-05-14T08:30:12.288" v="2295" actId="1076"/>
          <ac:spMkLst>
            <pc:docMk/>
            <pc:sldMk cId="3213206035" sldId="312"/>
            <ac:spMk id="35" creationId="{2355074E-E62A-4D89-9517-6A535C148A74}"/>
          </ac:spMkLst>
        </pc:spChg>
        <pc:picChg chg="mod modCrop">
          <ac:chgData name="Eugenio Pescimoro" userId="ce89e848-cdad-4c16-bd2d-2183dfa95e64" providerId="ADAL" clId="{7D9AC06D-12B8-407D-A43F-B736BF383853}" dt="2026-05-15T09:33:43.285" v="2532" actId="732"/>
          <ac:picMkLst>
            <pc:docMk/>
            <pc:sldMk cId="3213206035" sldId="312"/>
            <ac:picMk id="4" creationId="{0C51CB32-C927-438B-5EC8-6B1ABEBD1B9D}"/>
          </ac:picMkLst>
        </pc:picChg>
        <pc:picChg chg="mod modCrop">
          <ac:chgData name="Eugenio Pescimoro" userId="ce89e848-cdad-4c16-bd2d-2183dfa95e64" providerId="ADAL" clId="{7D9AC06D-12B8-407D-A43F-B736BF383853}" dt="2026-05-15T09:33:32.726" v="2531" actId="1076"/>
          <ac:picMkLst>
            <pc:docMk/>
            <pc:sldMk cId="3213206035" sldId="312"/>
            <ac:picMk id="9" creationId="{BD7C0DBD-7856-80DC-F7B4-5F6435660820}"/>
          </ac:picMkLst>
        </pc:picChg>
        <pc:cxnChg chg="add del mod">
          <ac:chgData name="Eugenio Pescimoro" userId="ce89e848-cdad-4c16-bd2d-2183dfa95e64" providerId="ADAL" clId="{7D9AC06D-12B8-407D-A43F-B736BF383853}" dt="2026-05-15T09:27:00.533" v="2418" actId="478"/>
          <ac:cxnSpMkLst>
            <pc:docMk/>
            <pc:sldMk cId="3213206035" sldId="312"/>
            <ac:cxnSpMk id="12" creationId="{3CCFF4B8-67EF-4C7A-97C1-83224F6DF965}"/>
          </ac:cxnSpMkLst>
        </pc:cxnChg>
        <pc:cxnChg chg="add del mod">
          <ac:chgData name="Eugenio Pescimoro" userId="ce89e848-cdad-4c16-bd2d-2183dfa95e64" providerId="ADAL" clId="{7D9AC06D-12B8-407D-A43F-B736BF383853}" dt="2026-05-15T09:27:00.533" v="2418" actId="478"/>
          <ac:cxnSpMkLst>
            <pc:docMk/>
            <pc:sldMk cId="3213206035" sldId="312"/>
            <ac:cxnSpMk id="17" creationId="{74194EC5-EB7C-46FB-9225-1F62FBCE6D35}"/>
          </ac:cxnSpMkLst>
        </pc:cxnChg>
        <pc:cxnChg chg="add del mod">
          <ac:chgData name="Eugenio Pescimoro" userId="ce89e848-cdad-4c16-bd2d-2183dfa95e64" providerId="ADAL" clId="{7D9AC06D-12B8-407D-A43F-B736BF383853}" dt="2026-05-15T09:27:00.533" v="2418" actId="478"/>
          <ac:cxnSpMkLst>
            <pc:docMk/>
            <pc:sldMk cId="3213206035" sldId="312"/>
            <ac:cxnSpMk id="25" creationId="{669058CA-0160-4ECA-A9AE-03C07E37BC3A}"/>
          </ac:cxnSpMkLst>
        </pc:cxnChg>
        <pc:cxnChg chg="add del">
          <ac:chgData name="Eugenio Pescimoro" userId="ce89e848-cdad-4c16-bd2d-2183dfa95e64" providerId="ADAL" clId="{7D9AC06D-12B8-407D-A43F-B736BF383853}" dt="2026-05-14T08:28:14.408" v="2273" actId="478"/>
          <ac:cxnSpMkLst>
            <pc:docMk/>
            <pc:sldMk cId="3213206035" sldId="312"/>
            <ac:cxnSpMk id="30" creationId="{7633CA53-9E04-4B12-A9F5-BA9197332436}"/>
          </ac:cxnSpMkLst>
        </pc:cxnChg>
        <pc:cxnChg chg="add del">
          <ac:chgData name="Eugenio Pescimoro" userId="ce89e848-cdad-4c16-bd2d-2183dfa95e64" providerId="ADAL" clId="{7D9AC06D-12B8-407D-A43F-B736BF383853}" dt="2026-05-14T08:28:27.013" v="2275" actId="478"/>
          <ac:cxnSpMkLst>
            <pc:docMk/>
            <pc:sldMk cId="3213206035" sldId="312"/>
            <ac:cxnSpMk id="32" creationId="{3867AB13-187E-4304-9009-37F208D9CCA0}"/>
          </ac:cxnSpMkLst>
        </pc:cxnChg>
        <pc:cxnChg chg="add mod">
          <ac:chgData name="Eugenio Pescimoro" userId="ce89e848-cdad-4c16-bd2d-2183dfa95e64" providerId="ADAL" clId="{7D9AC06D-12B8-407D-A43F-B736BF383853}" dt="2026-05-14T08:32:13.170" v="2313" actId="208"/>
          <ac:cxnSpMkLst>
            <pc:docMk/>
            <pc:sldMk cId="3213206035" sldId="312"/>
            <ac:cxnSpMk id="36" creationId="{7D00EBCA-7B4A-4540-B15E-131963EDD85B}"/>
          </ac:cxnSpMkLst>
        </pc:cxnChg>
        <pc:cxnChg chg="add mod">
          <ac:chgData name="Eugenio Pescimoro" userId="ce89e848-cdad-4c16-bd2d-2183dfa95e64" providerId="ADAL" clId="{7D9AC06D-12B8-407D-A43F-B736BF383853}" dt="2026-05-14T08:32:13.170" v="2313" actId="208"/>
          <ac:cxnSpMkLst>
            <pc:docMk/>
            <pc:sldMk cId="3213206035" sldId="312"/>
            <ac:cxnSpMk id="38" creationId="{51F1C701-3A01-4D6B-91C9-8248122D0405}"/>
          </ac:cxnSpMkLst>
        </pc:cxnChg>
        <pc:cxnChg chg="add mod">
          <ac:chgData name="Eugenio Pescimoro" userId="ce89e848-cdad-4c16-bd2d-2183dfa95e64" providerId="ADAL" clId="{7D9AC06D-12B8-407D-A43F-B736BF383853}" dt="2026-05-14T08:32:13.170" v="2313" actId="208"/>
          <ac:cxnSpMkLst>
            <pc:docMk/>
            <pc:sldMk cId="3213206035" sldId="312"/>
            <ac:cxnSpMk id="39" creationId="{E10A0F34-CF58-4D15-97CB-8DCBD884BB4E}"/>
          </ac:cxnSpMkLst>
        </pc:cxnChg>
        <pc:cxnChg chg="add mod">
          <ac:chgData name="Eugenio Pescimoro" userId="ce89e848-cdad-4c16-bd2d-2183dfa95e64" providerId="ADAL" clId="{7D9AC06D-12B8-407D-A43F-B736BF383853}" dt="2026-05-14T08:32:13.170" v="2313" actId="208"/>
          <ac:cxnSpMkLst>
            <pc:docMk/>
            <pc:sldMk cId="3213206035" sldId="312"/>
            <ac:cxnSpMk id="40" creationId="{B280A9F6-0EE0-48C8-9E84-75F560E50346}"/>
          </ac:cxnSpMkLst>
        </pc:cxnChg>
      </pc:sldChg>
      <pc:sldChg chg="add modAnim">
        <pc:chgData name="Eugenio Pescimoro" userId="ce89e848-cdad-4c16-bd2d-2183dfa95e64" providerId="ADAL" clId="{7D9AC06D-12B8-407D-A43F-B736BF383853}" dt="2026-05-15T15:08:16.647" v="2902"/>
        <pc:sldMkLst>
          <pc:docMk/>
          <pc:sldMk cId="3985769883" sldId="312"/>
        </pc:sldMkLst>
      </pc:sldChg>
      <pc:sldChg chg="addSp delSp modSp new mod ord modAnim">
        <pc:chgData name="Eugenio Pescimoro" userId="ce89e848-cdad-4c16-bd2d-2183dfa95e64" providerId="ADAL" clId="{7D9AC06D-12B8-407D-A43F-B736BF383853}" dt="2026-05-12T10:28:54.213" v="541"/>
        <pc:sldMkLst>
          <pc:docMk/>
          <pc:sldMk cId="2184852391" sldId="313"/>
        </pc:sldMkLst>
        <pc:spChg chg="add mod">
          <ac:chgData name="Eugenio Pescimoro" userId="ce89e848-cdad-4c16-bd2d-2183dfa95e64" providerId="ADAL" clId="{7D9AC06D-12B8-407D-A43F-B736BF383853}" dt="2026-05-11T16:38:03.358" v="211"/>
          <ac:spMkLst>
            <pc:docMk/>
            <pc:sldMk cId="2184852391" sldId="313"/>
            <ac:spMk id="4" creationId="{8EB45716-6094-4835-9A00-EDA13249DCF9}"/>
          </ac:spMkLst>
        </pc:spChg>
        <pc:spChg chg="add mod">
          <ac:chgData name="Eugenio Pescimoro" userId="ce89e848-cdad-4c16-bd2d-2183dfa95e64" providerId="ADAL" clId="{7D9AC06D-12B8-407D-A43F-B736BF383853}" dt="2026-05-11T16:38:03.358" v="211"/>
          <ac:spMkLst>
            <pc:docMk/>
            <pc:sldMk cId="2184852391" sldId="313"/>
            <ac:spMk id="5" creationId="{FA92E681-462E-4542-90DE-D509EF15196D}"/>
          </ac:spMkLst>
        </pc:spChg>
        <pc:spChg chg="add mod">
          <ac:chgData name="Eugenio Pescimoro" userId="ce89e848-cdad-4c16-bd2d-2183dfa95e64" providerId="ADAL" clId="{7D9AC06D-12B8-407D-A43F-B736BF383853}" dt="2026-05-11T16:38:03.358" v="211"/>
          <ac:spMkLst>
            <pc:docMk/>
            <pc:sldMk cId="2184852391" sldId="313"/>
            <ac:spMk id="6" creationId="{D8E4B922-712C-4D31-8B4B-BF55FD7C7454}"/>
          </ac:spMkLst>
        </pc:spChg>
        <pc:spChg chg="add mod">
          <ac:chgData name="Eugenio Pescimoro" userId="ce89e848-cdad-4c16-bd2d-2183dfa95e64" providerId="ADAL" clId="{7D9AC06D-12B8-407D-A43F-B736BF383853}" dt="2026-05-11T16:38:03.358" v="211"/>
          <ac:spMkLst>
            <pc:docMk/>
            <pc:sldMk cId="2184852391" sldId="313"/>
            <ac:spMk id="7" creationId="{34B7D738-9801-40A9-9BFC-766750EA3112}"/>
          </ac:spMkLst>
        </pc:spChg>
        <pc:spChg chg="add mod">
          <ac:chgData name="Eugenio Pescimoro" userId="ce89e848-cdad-4c16-bd2d-2183dfa95e64" providerId="ADAL" clId="{7D9AC06D-12B8-407D-A43F-B736BF383853}" dt="2026-05-11T16:38:03.358" v="211"/>
          <ac:spMkLst>
            <pc:docMk/>
            <pc:sldMk cId="2184852391" sldId="313"/>
            <ac:spMk id="8" creationId="{1A0A7968-43DE-41A5-9D5D-41D9EBFBA3A6}"/>
          </ac:spMkLst>
        </pc:spChg>
        <pc:spChg chg="add mod">
          <ac:chgData name="Eugenio Pescimoro" userId="ce89e848-cdad-4c16-bd2d-2183dfa95e64" providerId="ADAL" clId="{7D9AC06D-12B8-407D-A43F-B736BF383853}" dt="2026-05-11T16:38:03.358" v="211"/>
          <ac:spMkLst>
            <pc:docMk/>
            <pc:sldMk cId="2184852391" sldId="313"/>
            <ac:spMk id="11" creationId="{E6953438-38A0-42EF-B021-3C0FDEA57776}"/>
          </ac:spMkLst>
        </pc:spChg>
        <pc:spChg chg="add mod">
          <ac:chgData name="Eugenio Pescimoro" userId="ce89e848-cdad-4c16-bd2d-2183dfa95e64" providerId="ADAL" clId="{7D9AC06D-12B8-407D-A43F-B736BF383853}" dt="2026-05-11T16:38:03.358" v="211"/>
          <ac:spMkLst>
            <pc:docMk/>
            <pc:sldMk cId="2184852391" sldId="313"/>
            <ac:spMk id="16" creationId="{C1772D8A-4878-440A-AD1E-D8463918EDB7}"/>
          </ac:spMkLst>
        </pc:spChg>
        <pc:spChg chg="add mod">
          <ac:chgData name="Eugenio Pescimoro" userId="ce89e848-cdad-4c16-bd2d-2183dfa95e64" providerId="ADAL" clId="{7D9AC06D-12B8-407D-A43F-B736BF383853}" dt="2026-05-11T16:38:03.358" v="211"/>
          <ac:spMkLst>
            <pc:docMk/>
            <pc:sldMk cId="2184852391" sldId="313"/>
            <ac:spMk id="17" creationId="{D3F45ECD-0880-48CF-A798-DF567767FD4D}"/>
          </ac:spMkLst>
        </pc:spChg>
        <pc:spChg chg="add mod">
          <ac:chgData name="Eugenio Pescimoro" userId="ce89e848-cdad-4c16-bd2d-2183dfa95e64" providerId="ADAL" clId="{7D9AC06D-12B8-407D-A43F-B736BF383853}" dt="2026-05-11T16:38:03.358" v="211"/>
          <ac:spMkLst>
            <pc:docMk/>
            <pc:sldMk cId="2184852391" sldId="313"/>
            <ac:spMk id="18" creationId="{EE0F0538-844E-4375-8AA8-BD2DE09478FB}"/>
          </ac:spMkLst>
        </pc:spChg>
        <pc:spChg chg="add mod">
          <ac:chgData name="Eugenio Pescimoro" userId="ce89e848-cdad-4c16-bd2d-2183dfa95e64" providerId="ADAL" clId="{7D9AC06D-12B8-407D-A43F-B736BF383853}" dt="2026-05-11T16:38:03.358" v="211"/>
          <ac:spMkLst>
            <pc:docMk/>
            <pc:sldMk cId="2184852391" sldId="313"/>
            <ac:spMk id="19" creationId="{C2D9F55F-7F9A-434E-87D7-CD2584238273}"/>
          </ac:spMkLst>
        </pc:spChg>
        <pc:spChg chg="add mod">
          <ac:chgData name="Eugenio Pescimoro" userId="ce89e848-cdad-4c16-bd2d-2183dfa95e64" providerId="ADAL" clId="{7D9AC06D-12B8-407D-A43F-B736BF383853}" dt="2026-05-11T16:38:03.358" v="211"/>
          <ac:spMkLst>
            <pc:docMk/>
            <pc:sldMk cId="2184852391" sldId="313"/>
            <ac:spMk id="20" creationId="{B1E69142-8784-40CC-8121-1F0AE44716CD}"/>
          </ac:spMkLst>
        </pc:spChg>
        <pc:spChg chg="add mod">
          <ac:chgData name="Eugenio Pescimoro" userId="ce89e848-cdad-4c16-bd2d-2183dfa95e64" providerId="ADAL" clId="{7D9AC06D-12B8-407D-A43F-B736BF383853}" dt="2026-05-11T16:38:03.358" v="211"/>
          <ac:spMkLst>
            <pc:docMk/>
            <pc:sldMk cId="2184852391" sldId="313"/>
            <ac:spMk id="21" creationId="{62134CE1-07C0-4D34-BDD7-19D4D7F334C0}"/>
          </ac:spMkLst>
        </pc:spChg>
        <pc:spChg chg="add mod">
          <ac:chgData name="Eugenio Pescimoro" userId="ce89e848-cdad-4c16-bd2d-2183dfa95e64" providerId="ADAL" clId="{7D9AC06D-12B8-407D-A43F-B736BF383853}" dt="2026-05-11T16:38:03.358" v="211"/>
          <ac:spMkLst>
            <pc:docMk/>
            <pc:sldMk cId="2184852391" sldId="313"/>
            <ac:spMk id="22" creationId="{0F34F2A4-225A-42FC-AC25-116850504E7E}"/>
          </ac:spMkLst>
        </pc:spChg>
        <pc:spChg chg="add mod">
          <ac:chgData name="Eugenio Pescimoro" userId="ce89e848-cdad-4c16-bd2d-2183dfa95e64" providerId="ADAL" clId="{7D9AC06D-12B8-407D-A43F-B736BF383853}" dt="2026-05-11T16:38:03.358" v="211"/>
          <ac:spMkLst>
            <pc:docMk/>
            <pc:sldMk cId="2184852391" sldId="313"/>
            <ac:spMk id="23" creationId="{F2E7BBA4-84AE-4820-BC5E-0BF9CBEEA927}"/>
          </ac:spMkLst>
        </pc:spChg>
        <pc:spChg chg="add mod">
          <ac:chgData name="Eugenio Pescimoro" userId="ce89e848-cdad-4c16-bd2d-2183dfa95e64" providerId="ADAL" clId="{7D9AC06D-12B8-407D-A43F-B736BF383853}" dt="2026-05-11T16:38:03.358" v="211"/>
          <ac:spMkLst>
            <pc:docMk/>
            <pc:sldMk cId="2184852391" sldId="313"/>
            <ac:spMk id="24" creationId="{989B704B-EA45-4A19-85E5-7D401A38D9F4}"/>
          </ac:spMkLst>
        </pc:spChg>
        <pc:spChg chg="add mod">
          <ac:chgData name="Eugenio Pescimoro" userId="ce89e848-cdad-4c16-bd2d-2183dfa95e64" providerId="ADAL" clId="{7D9AC06D-12B8-407D-A43F-B736BF383853}" dt="2026-05-11T16:38:03.358" v="211"/>
          <ac:spMkLst>
            <pc:docMk/>
            <pc:sldMk cId="2184852391" sldId="313"/>
            <ac:spMk id="25" creationId="{C58BD64E-9AE5-4E9A-9C27-2E0AF180BD2E}"/>
          </ac:spMkLst>
        </pc:spChg>
        <pc:spChg chg="add mod">
          <ac:chgData name="Eugenio Pescimoro" userId="ce89e848-cdad-4c16-bd2d-2183dfa95e64" providerId="ADAL" clId="{7D9AC06D-12B8-407D-A43F-B736BF383853}" dt="2026-05-11T16:38:03.358" v="211"/>
          <ac:spMkLst>
            <pc:docMk/>
            <pc:sldMk cId="2184852391" sldId="313"/>
            <ac:spMk id="28" creationId="{DC6D6463-3427-4CE8-91D0-025FBE042855}"/>
          </ac:spMkLst>
        </pc:spChg>
        <pc:spChg chg="add mod">
          <ac:chgData name="Eugenio Pescimoro" userId="ce89e848-cdad-4c16-bd2d-2183dfa95e64" providerId="ADAL" clId="{7D9AC06D-12B8-407D-A43F-B736BF383853}" dt="2026-05-11T16:38:03.358" v="211"/>
          <ac:spMkLst>
            <pc:docMk/>
            <pc:sldMk cId="2184852391" sldId="313"/>
            <ac:spMk id="34" creationId="{DB1BBBD8-A380-4BF3-B953-7BF1494C437A}"/>
          </ac:spMkLst>
        </pc:spChg>
        <pc:spChg chg="add mod">
          <ac:chgData name="Eugenio Pescimoro" userId="ce89e848-cdad-4c16-bd2d-2183dfa95e64" providerId="ADAL" clId="{7D9AC06D-12B8-407D-A43F-B736BF383853}" dt="2026-05-11T16:38:03.358" v="211"/>
          <ac:spMkLst>
            <pc:docMk/>
            <pc:sldMk cId="2184852391" sldId="313"/>
            <ac:spMk id="35" creationId="{5C72150A-3E9B-429E-8CFF-41255B93838A}"/>
          </ac:spMkLst>
        </pc:spChg>
        <pc:spChg chg="add mod">
          <ac:chgData name="Eugenio Pescimoro" userId="ce89e848-cdad-4c16-bd2d-2183dfa95e64" providerId="ADAL" clId="{7D9AC06D-12B8-407D-A43F-B736BF383853}" dt="2026-05-11T16:38:03.358" v="211"/>
          <ac:spMkLst>
            <pc:docMk/>
            <pc:sldMk cId="2184852391" sldId="313"/>
            <ac:spMk id="36" creationId="{CB331375-82AB-4F59-BB66-6D5962DE0FF7}"/>
          </ac:spMkLst>
        </pc:spChg>
        <pc:spChg chg="add mod">
          <ac:chgData name="Eugenio Pescimoro" userId="ce89e848-cdad-4c16-bd2d-2183dfa95e64" providerId="ADAL" clId="{7D9AC06D-12B8-407D-A43F-B736BF383853}" dt="2026-05-11T16:38:03.358" v="211"/>
          <ac:spMkLst>
            <pc:docMk/>
            <pc:sldMk cId="2184852391" sldId="313"/>
            <ac:spMk id="37" creationId="{A2CFEB84-FE3E-4C60-9700-24F280745E64}"/>
          </ac:spMkLst>
        </pc:spChg>
        <pc:spChg chg="add mod">
          <ac:chgData name="Eugenio Pescimoro" userId="ce89e848-cdad-4c16-bd2d-2183dfa95e64" providerId="ADAL" clId="{7D9AC06D-12B8-407D-A43F-B736BF383853}" dt="2026-05-11T16:38:03.358" v="211"/>
          <ac:spMkLst>
            <pc:docMk/>
            <pc:sldMk cId="2184852391" sldId="313"/>
            <ac:spMk id="38" creationId="{5E38588B-B9BC-41C2-BF52-29B14CE63686}"/>
          </ac:spMkLst>
        </pc:spChg>
        <pc:spChg chg="add mod">
          <ac:chgData name="Eugenio Pescimoro" userId="ce89e848-cdad-4c16-bd2d-2183dfa95e64" providerId="ADAL" clId="{7D9AC06D-12B8-407D-A43F-B736BF383853}" dt="2026-05-11T16:38:03.358" v="211"/>
          <ac:spMkLst>
            <pc:docMk/>
            <pc:sldMk cId="2184852391" sldId="313"/>
            <ac:spMk id="39" creationId="{F4A846AA-FD4D-4F93-BDEB-41A5815BE5A4}"/>
          </ac:spMkLst>
        </pc:spChg>
        <pc:spChg chg="add mod">
          <ac:chgData name="Eugenio Pescimoro" userId="ce89e848-cdad-4c16-bd2d-2183dfa95e64" providerId="ADAL" clId="{7D9AC06D-12B8-407D-A43F-B736BF383853}" dt="2026-05-11T16:38:03.358" v="211"/>
          <ac:spMkLst>
            <pc:docMk/>
            <pc:sldMk cId="2184852391" sldId="313"/>
            <ac:spMk id="40" creationId="{745E8137-4ACE-47B6-A084-E74347256211}"/>
          </ac:spMkLst>
        </pc:spChg>
        <pc:picChg chg="add mod">
          <ac:chgData name="Eugenio Pescimoro" userId="ce89e848-cdad-4c16-bd2d-2183dfa95e64" providerId="ADAL" clId="{7D9AC06D-12B8-407D-A43F-B736BF383853}" dt="2026-05-11T16:38:03.358" v="211"/>
          <ac:picMkLst>
            <pc:docMk/>
            <pc:sldMk cId="2184852391" sldId="313"/>
            <ac:picMk id="9" creationId="{58372131-5151-4AC1-BFD5-84A942D47AA9}"/>
          </ac:picMkLst>
        </pc:picChg>
        <pc:picChg chg="add mod">
          <ac:chgData name="Eugenio Pescimoro" userId="ce89e848-cdad-4c16-bd2d-2183dfa95e64" providerId="ADAL" clId="{7D9AC06D-12B8-407D-A43F-B736BF383853}" dt="2026-05-11T16:38:03.358" v="211"/>
          <ac:picMkLst>
            <pc:docMk/>
            <pc:sldMk cId="2184852391" sldId="313"/>
            <ac:picMk id="10" creationId="{A48F97B5-6D8B-446D-B0CC-02C73FF29AEB}"/>
          </ac:picMkLst>
        </pc:picChg>
        <pc:picChg chg="add mod">
          <ac:chgData name="Eugenio Pescimoro" userId="ce89e848-cdad-4c16-bd2d-2183dfa95e64" providerId="ADAL" clId="{7D9AC06D-12B8-407D-A43F-B736BF383853}" dt="2026-05-11T16:38:03.358" v="211"/>
          <ac:picMkLst>
            <pc:docMk/>
            <pc:sldMk cId="2184852391" sldId="313"/>
            <ac:picMk id="12" creationId="{AECAD6D1-4393-4AFF-8A88-0000DC2F39F6}"/>
          </ac:picMkLst>
        </pc:picChg>
        <pc:picChg chg="add mod">
          <ac:chgData name="Eugenio Pescimoro" userId="ce89e848-cdad-4c16-bd2d-2183dfa95e64" providerId="ADAL" clId="{7D9AC06D-12B8-407D-A43F-B736BF383853}" dt="2026-05-11T16:38:03.358" v="211"/>
          <ac:picMkLst>
            <pc:docMk/>
            <pc:sldMk cId="2184852391" sldId="313"/>
            <ac:picMk id="13" creationId="{3D0D0C40-7995-4E2D-9F9D-ADEE7EF6D60F}"/>
          </ac:picMkLst>
        </pc:picChg>
        <pc:picChg chg="add mod">
          <ac:chgData name="Eugenio Pescimoro" userId="ce89e848-cdad-4c16-bd2d-2183dfa95e64" providerId="ADAL" clId="{7D9AC06D-12B8-407D-A43F-B736BF383853}" dt="2026-05-11T16:38:03.358" v="211"/>
          <ac:picMkLst>
            <pc:docMk/>
            <pc:sldMk cId="2184852391" sldId="313"/>
            <ac:picMk id="14" creationId="{D63CF1F8-040B-49FC-9FF4-D770CBCD1EC6}"/>
          </ac:picMkLst>
        </pc:picChg>
        <pc:picChg chg="add mod">
          <ac:chgData name="Eugenio Pescimoro" userId="ce89e848-cdad-4c16-bd2d-2183dfa95e64" providerId="ADAL" clId="{7D9AC06D-12B8-407D-A43F-B736BF383853}" dt="2026-05-11T16:38:03.358" v="211"/>
          <ac:picMkLst>
            <pc:docMk/>
            <pc:sldMk cId="2184852391" sldId="313"/>
            <ac:picMk id="15" creationId="{275D5E51-9C00-47FF-AB60-7FC807FCD0D3}"/>
          </ac:picMkLst>
        </pc:picChg>
        <pc:picChg chg="add mod">
          <ac:chgData name="Eugenio Pescimoro" userId="ce89e848-cdad-4c16-bd2d-2183dfa95e64" providerId="ADAL" clId="{7D9AC06D-12B8-407D-A43F-B736BF383853}" dt="2026-05-11T16:38:03.358" v="211"/>
          <ac:picMkLst>
            <pc:docMk/>
            <pc:sldMk cId="2184852391" sldId="313"/>
            <ac:picMk id="26" creationId="{8A19768A-D77F-4B56-BB7A-BE6239F90A93}"/>
          </ac:picMkLst>
        </pc:picChg>
        <pc:picChg chg="add mod">
          <ac:chgData name="Eugenio Pescimoro" userId="ce89e848-cdad-4c16-bd2d-2183dfa95e64" providerId="ADAL" clId="{7D9AC06D-12B8-407D-A43F-B736BF383853}" dt="2026-05-11T16:38:03.358" v="211"/>
          <ac:picMkLst>
            <pc:docMk/>
            <pc:sldMk cId="2184852391" sldId="313"/>
            <ac:picMk id="27" creationId="{3DCF0B30-B4AB-4534-9046-085795650713}"/>
          </ac:picMkLst>
        </pc:picChg>
        <pc:picChg chg="add mod">
          <ac:chgData name="Eugenio Pescimoro" userId="ce89e848-cdad-4c16-bd2d-2183dfa95e64" providerId="ADAL" clId="{7D9AC06D-12B8-407D-A43F-B736BF383853}" dt="2026-05-11T16:38:03.358" v="211"/>
          <ac:picMkLst>
            <pc:docMk/>
            <pc:sldMk cId="2184852391" sldId="313"/>
            <ac:picMk id="29" creationId="{2C6BBB71-3FA0-41CC-A0CC-96222AD52A6F}"/>
          </ac:picMkLst>
        </pc:picChg>
        <pc:picChg chg="add mod">
          <ac:chgData name="Eugenio Pescimoro" userId="ce89e848-cdad-4c16-bd2d-2183dfa95e64" providerId="ADAL" clId="{7D9AC06D-12B8-407D-A43F-B736BF383853}" dt="2026-05-11T16:38:03.358" v="211"/>
          <ac:picMkLst>
            <pc:docMk/>
            <pc:sldMk cId="2184852391" sldId="313"/>
            <ac:picMk id="30" creationId="{2DB99B49-8A89-44FB-B001-84348AB235FF}"/>
          </ac:picMkLst>
        </pc:picChg>
        <pc:picChg chg="add mod">
          <ac:chgData name="Eugenio Pescimoro" userId="ce89e848-cdad-4c16-bd2d-2183dfa95e64" providerId="ADAL" clId="{7D9AC06D-12B8-407D-A43F-B736BF383853}" dt="2026-05-11T16:38:03.358" v="211"/>
          <ac:picMkLst>
            <pc:docMk/>
            <pc:sldMk cId="2184852391" sldId="313"/>
            <ac:picMk id="31" creationId="{AC50A890-8507-4967-B140-26BD29384804}"/>
          </ac:picMkLst>
        </pc:picChg>
        <pc:picChg chg="add mod">
          <ac:chgData name="Eugenio Pescimoro" userId="ce89e848-cdad-4c16-bd2d-2183dfa95e64" providerId="ADAL" clId="{7D9AC06D-12B8-407D-A43F-B736BF383853}" dt="2026-05-11T16:38:03.358" v="211"/>
          <ac:picMkLst>
            <pc:docMk/>
            <pc:sldMk cId="2184852391" sldId="313"/>
            <ac:picMk id="32" creationId="{68B5EAE9-C381-48E4-B766-D7CFD831F204}"/>
          </ac:picMkLst>
        </pc:picChg>
        <pc:picChg chg="add mod">
          <ac:chgData name="Eugenio Pescimoro" userId="ce89e848-cdad-4c16-bd2d-2183dfa95e64" providerId="ADAL" clId="{7D9AC06D-12B8-407D-A43F-B736BF383853}" dt="2026-05-11T16:38:03.358" v="211"/>
          <ac:picMkLst>
            <pc:docMk/>
            <pc:sldMk cId="2184852391" sldId="313"/>
            <ac:picMk id="33" creationId="{F4EC9E99-1D7E-4484-A47D-846A3106DB17}"/>
          </ac:picMkLst>
        </pc:picChg>
        <pc:picChg chg="add mod">
          <ac:chgData name="Eugenio Pescimoro" userId="ce89e848-cdad-4c16-bd2d-2183dfa95e64" providerId="ADAL" clId="{7D9AC06D-12B8-407D-A43F-B736BF383853}" dt="2026-05-11T16:38:03.358" v="211"/>
          <ac:picMkLst>
            <pc:docMk/>
            <pc:sldMk cId="2184852391" sldId="313"/>
            <ac:picMk id="41" creationId="{AEB61CC3-0537-4318-AE28-D4A696C5157A}"/>
          </ac:picMkLst>
        </pc:picChg>
        <pc:picChg chg="add mod">
          <ac:chgData name="Eugenio Pescimoro" userId="ce89e848-cdad-4c16-bd2d-2183dfa95e64" providerId="ADAL" clId="{7D9AC06D-12B8-407D-A43F-B736BF383853}" dt="2026-05-11T16:38:03.358" v="211"/>
          <ac:picMkLst>
            <pc:docMk/>
            <pc:sldMk cId="2184852391" sldId="313"/>
            <ac:picMk id="42" creationId="{8AADA387-6E8A-436D-8B42-B69D7836EAA8}"/>
          </ac:picMkLst>
        </pc:picChg>
        <pc:picChg chg="add mod">
          <ac:chgData name="Eugenio Pescimoro" userId="ce89e848-cdad-4c16-bd2d-2183dfa95e64" providerId="ADAL" clId="{7D9AC06D-12B8-407D-A43F-B736BF383853}" dt="2026-05-11T16:38:03.358" v="211"/>
          <ac:picMkLst>
            <pc:docMk/>
            <pc:sldMk cId="2184852391" sldId="313"/>
            <ac:picMk id="43" creationId="{FEB25C3C-DBFB-43DD-B35E-0399AD2B73C3}"/>
          </ac:picMkLst>
        </pc:picChg>
        <pc:picChg chg="add mod">
          <ac:chgData name="Eugenio Pescimoro" userId="ce89e848-cdad-4c16-bd2d-2183dfa95e64" providerId="ADAL" clId="{7D9AC06D-12B8-407D-A43F-B736BF383853}" dt="2026-05-11T16:38:03.358" v="211"/>
          <ac:picMkLst>
            <pc:docMk/>
            <pc:sldMk cId="2184852391" sldId="313"/>
            <ac:picMk id="44" creationId="{74249C55-E144-4E45-A037-713316CFA3BB}"/>
          </ac:picMkLst>
        </pc:picChg>
      </pc:sldChg>
      <pc:sldChg chg="addSp modSp new mod ord modAnim">
        <pc:chgData name="Eugenio Pescimoro" userId="ce89e848-cdad-4c16-bd2d-2183dfa95e64" providerId="ADAL" clId="{7D9AC06D-12B8-407D-A43F-B736BF383853}" dt="2026-05-15T15:09:42.308" v="2904"/>
        <pc:sldMkLst>
          <pc:docMk/>
          <pc:sldMk cId="7398272" sldId="314"/>
        </pc:sldMkLst>
        <pc:spChg chg="mod">
          <ac:chgData name="Eugenio Pescimoro" userId="ce89e848-cdad-4c16-bd2d-2183dfa95e64" providerId="ADAL" clId="{7D9AC06D-12B8-407D-A43F-B736BF383853}" dt="2026-05-12T11:10:19.753" v="790" actId="1076"/>
          <ac:spMkLst>
            <pc:docMk/>
            <pc:sldMk cId="7398272" sldId="314"/>
            <ac:spMk id="2" creationId="{EB9AED73-0C18-48C9-BC09-8BDF0DA1F87E}"/>
          </ac:spMkLst>
        </pc:spChg>
        <pc:spChg chg="add mod">
          <ac:chgData name="Eugenio Pescimoro" userId="ce89e848-cdad-4c16-bd2d-2183dfa95e64" providerId="ADAL" clId="{7D9AC06D-12B8-407D-A43F-B736BF383853}" dt="2026-05-13T10:22:32.402" v="2089" actId="20577"/>
          <ac:spMkLst>
            <pc:docMk/>
            <pc:sldMk cId="7398272" sldId="314"/>
            <ac:spMk id="4" creationId="{3DEF1C94-1799-4D52-912B-D7C9B37EC771}"/>
          </ac:spMkLst>
        </pc:spChg>
        <pc:spChg chg="add mod">
          <ac:chgData name="Eugenio Pescimoro" userId="ce89e848-cdad-4c16-bd2d-2183dfa95e64" providerId="ADAL" clId="{7D9AC06D-12B8-407D-A43F-B736BF383853}" dt="2026-05-13T10:08:56.917" v="2007" actId="20577"/>
          <ac:spMkLst>
            <pc:docMk/>
            <pc:sldMk cId="7398272" sldId="314"/>
            <ac:spMk id="5" creationId="{AB316170-9327-4732-9F43-DDA1B9B9031D}"/>
          </ac:spMkLst>
        </pc:spChg>
        <pc:spChg chg="add mod">
          <ac:chgData name="Eugenio Pescimoro" userId="ce89e848-cdad-4c16-bd2d-2183dfa95e64" providerId="ADAL" clId="{7D9AC06D-12B8-407D-A43F-B736BF383853}" dt="2026-05-13T10:10:02.606" v="2018" actId="20577"/>
          <ac:spMkLst>
            <pc:docMk/>
            <pc:sldMk cId="7398272" sldId="314"/>
            <ac:spMk id="6" creationId="{72DBC633-96B2-40B6-B507-284F0896F2D0}"/>
          </ac:spMkLst>
        </pc:spChg>
      </pc:sldChg>
      <pc:sldChg chg="addSp delSp modSp new mod delAnim modAnim">
        <pc:chgData name="Eugenio Pescimoro" userId="ce89e848-cdad-4c16-bd2d-2183dfa95e64" providerId="ADAL" clId="{7D9AC06D-12B8-407D-A43F-B736BF383853}" dt="2026-05-15T10:25:39.030" v="2886" actId="1076"/>
        <pc:sldMkLst>
          <pc:docMk/>
          <pc:sldMk cId="2574333647" sldId="315"/>
        </pc:sldMkLst>
        <pc:spChg chg="add del mod">
          <ac:chgData name="Eugenio Pescimoro" userId="ce89e848-cdad-4c16-bd2d-2183dfa95e64" providerId="ADAL" clId="{7D9AC06D-12B8-407D-A43F-B736BF383853}" dt="2026-05-15T10:12:30.931" v="2805" actId="478"/>
          <ac:spMkLst>
            <pc:docMk/>
            <pc:sldMk cId="2574333647" sldId="315"/>
            <ac:spMk id="4" creationId="{CD632740-0898-42C7-81F8-C5D11FDB0F9F}"/>
          </ac:spMkLst>
        </pc:spChg>
        <pc:spChg chg="del">
          <ac:chgData name="Eugenio Pescimoro" userId="ce89e848-cdad-4c16-bd2d-2183dfa95e64" providerId="ADAL" clId="{7D9AC06D-12B8-407D-A43F-B736BF383853}" dt="2026-05-15T09:37:40.126" v="2542" actId="21"/>
          <ac:spMkLst>
            <pc:docMk/>
            <pc:sldMk cId="2574333647" sldId="315"/>
            <ac:spMk id="8" creationId="{9663BE2D-41C4-5B3D-1AF5-F1A49F0BD872}"/>
          </ac:spMkLst>
        </pc:spChg>
        <pc:spChg chg="del">
          <ac:chgData name="Eugenio Pescimoro" userId="ce89e848-cdad-4c16-bd2d-2183dfa95e64" providerId="ADAL" clId="{7D9AC06D-12B8-407D-A43F-B736BF383853}" dt="2026-05-15T09:37:32.621" v="2540" actId="21"/>
          <ac:spMkLst>
            <pc:docMk/>
            <pc:sldMk cId="2574333647" sldId="315"/>
            <ac:spMk id="11" creationId="{4A3699FE-12E0-96AE-BEC7-479D815E8F06}"/>
          </ac:spMkLst>
        </pc:spChg>
        <pc:spChg chg="del mod ord">
          <ac:chgData name="Eugenio Pescimoro" userId="ce89e848-cdad-4c16-bd2d-2183dfa95e64" providerId="ADAL" clId="{7D9AC06D-12B8-407D-A43F-B736BF383853}" dt="2026-05-15T10:21:54.819" v="2856" actId="478"/>
          <ac:spMkLst>
            <pc:docMk/>
            <pc:sldMk cId="2574333647" sldId="315"/>
            <ac:spMk id="14" creationId="{D44B580D-5DB7-0FFA-D443-E0A88130DD95}"/>
          </ac:spMkLst>
        </pc:spChg>
        <pc:spChg chg="add del mod">
          <ac:chgData name="Eugenio Pescimoro" userId="ce89e848-cdad-4c16-bd2d-2183dfa95e64" providerId="ADAL" clId="{7D9AC06D-12B8-407D-A43F-B736BF383853}" dt="2026-05-15T10:12:34.938" v="2807" actId="478"/>
          <ac:spMkLst>
            <pc:docMk/>
            <pc:sldMk cId="2574333647" sldId="315"/>
            <ac:spMk id="15" creationId="{8E5ECB4C-DAE2-4074-A0A6-7BFFAA3A0E1C}"/>
          </ac:spMkLst>
        </pc:spChg>
        <pc:spChg chg="del">
          <ac:chgData name="Eugenio Pescimoro" userId="ce89e848-cdad-4c16-bd2d-2183dfa95e64" providerId="ADAL" clId="{7D9AC06D-12B8-407D-A43F-B736BF383853}" dt="2026-05-15T09:38:54.900" v="2560" actId="21"/>
          <ac:spMkLst>
            <pc:docMk/>
            <pc:sldMk cId="2574333647" sldId="315"/>
            <ac:spMk id="16" creationId="{076A5707-73EC-05D3-9065-063645BFFD47}"/>
          </ac:spMkLst>
        </pc:spChg>
        <pc:spChg chg="add del mod topLvl">
          <ac:chgData name="Eugenio Pescimoro" userId="ce89e848-cdad-4c16-bd2d-2183dfa95e64" providerId="ADAL" clId="{7D9AC06D-12B8-407D-A43F-B736BF383853}" dt="2026-05-15T09:37:32.621" v="2540" actId="21"/>
          <ac:spMkLst>
            <pc:docMk/>
            <pc:sldMk cId="2574333647" sldId="315"/>
            <ac:spMk id="17" creationId="{D6759952-057E-4230-B38A-B55281DD505D}"/>
          </ac:spMkLst>
        </pc:spChg>
        <pc:spChg chg="add del mod">
          <ac:chgData name="Eugenio Pescimoro" userId="ce89e848-cdad-4c16-bd2d-2183dfa95e64" providerId="ADAL" clId="{7D9AC06D-12B8-407D-A43F-B736BF383853}" dt="2026-05-15T09:38:54.900" v="2560" actId="21"/>
          <ac:spMkLst>
            <pc:docMk/>
            <pc:sldMk cId="2574333647" sldId="315"/>
            <ac:spMk id="31" creationId="{B00DED79-B2F4-462F-822F-0D567902E93E}"/>
          </ac:spMkLst>
        </pc:spChg>
        <pc:spChg chg="add del mod">
          <ac:chgData name="Eugenio Pescimoro" userId="ce89e848-cdad-4c16-bd2d-2183dfa95e64" providerId="ADAL" clId="{7D9AC06D-12B8-407D-A43F-B736BF383853}" dt="2026-05-15T09:36:53.637" v="2534" actId="21"/>
          <ac:spMkLst>
            <pc:docMk/>
            <pc:sldMk cId="2574333647" sldId="315"/>
            <ac:spMk id="32" creationId="{AFAA6586-6BA8-4808-990E-158F6213D1FF}"/>
          </ac:spMkLst>
        </pc:spChg>
        <pc:spChg chg="add del mod">
          <ac:chgData name="Eugenio Pescimoro" userId="ce89e848-cdad-4c16-bd2d-2183dfa95e64" providerId="ADAL" clId="{7D9AC06D-12B8-407D-A43F-B736BF383853}" dt="2026-05-15T10:13:07.079" v="2821" actId="478"/>
          <ac:spMkLst>
            <pc:docMk/>
            <pc:sldMk cId="2574333647" sldId="315"/>
            <ac:spMk id="33" creationId="{6B09E701-ABC1-485F-892F-045D98B8287F}"/>
          </ac:spMkLst>
        </pc:spChg>
        <pc:spChg chg="add mod">
          <ac:chgData name="Eugenio Pescimoro" userId="ce89e848-cdad-4c16-bd2d-2183dfa95e64" providerId="ADAL" clId="{7D9AC06D-12B8-407D-A43F-B736BF383853}" dt="2026-05-15T10:12:37.689" v="2811" actId="20577"/>
          <ac:spMkLst>
            <pc:docMk/>
            <pc:sldMk cId="2574333647" sldId="315"/>
            <ac:spMk id="35" creationId="{7495679E-F650-4290-A11B-A3E36051C8F4}"/>
          </ac:spMkLst>
        </pc:spChg>
        <pc:spChg chg="add mod">
          <ac:chgData name="Eugenio Pescimoro" userId="ce89e848-cdad-4c16-bd2d-2183dfa95e64" providerId="ADAL" clId="{7D9AC06D-12B8-407D-A43F-B736BF383853}" dt="2026-05-15T10:23:02.586" v="2870" actId="1076"/>
          <ac:spMkLst>
            <pc:docMk/>
            <pc:sldMk cId="2574333647" sldId="315"/>
            <ac:spMk id="36" creationId="{6AEDA0DE-FF85-4FC6-87A7-A10E20DC68D4}"/>
          </ac:spMkLst>
        </pc:spChg>
        <pc:spChg chg="add mod">
          <ac:chgData name="Eugenio Pescimoro" userId="ce89e848-cdad-4c16-bd2d-2183dfa95e64" providerId="ADAL" clId="{7D9AC06D-12B8-407D-A43F-B736BF383853}" dt="2026-05-15T10:23:02.586" v="2870" actId="1076"/>
          <ac:spMkLst>
            <pc:docMk/>
            <pc:sldMk cId="2574333647" sldId="315"/>
            <ac:spMk id="37" creationId="{A3D0E6C8-5972-4E31-9F11-31E1C46354F8}"/>
          </ac:spMkLst>
        </pc:spChg>
        <pc:spChg chg="mod">
          <ac:chgData name="Eugenio Pescimoro" userId="ce89e848-cdad-4c16-bd2d-2183dfa95e64" providerId="ADAL" clId="{7D9AC06D-12B8-407D-A43F-B736BF383853}" dt="2026-05-15T10:25:29.609" v="2883"/>
          <ac:spMkLst>
            <pc:docMk/>
            <pc:sldMk cId="2574333647" sldId="315"/>
            <ac:spMk id="43" creationId="{ED9B0FF1-EE1D-4866-929E-2CDFB5D2D6EA}"/>
          </ac:spMkLst>
        </pc:spChg>
        <pc:spChg chg="mod">
          <ac:chgData name="Eugenio Pescimoro" userId="ce89e848-cdad-4c16-bd2d-2183dfa95e64" providerId="ADAL" clId="{7D9AC06D-12B8-407D-A43F-B736BF383853}" dt="2026-05-15T10:25:29.609" v="2883"/>
          <ac:spMkLst>
            <pc:docMk/>
            <pc:sldMk cId="2574333647" sldId="315"/>
            <ac:spMk id="44" creationId="{149CEBA2-1A31-4752-9A79-FF40A8136144}"/>
          </ac:spMkLst>
        </pc:spChg>
        <pc:grpChg chg="add del mod">
          <ac:chgData name="Eugenio Pescimoro" userId="ce89e848-cdad-4c16-bd2d-2183dfa95e64" providerId="ADAL" clId="{7D9AC06D-12B8-407D-A43F-B736BF383853}" dt="2026-05-15T09:39:49.030" v="2569" actId="478"/>
          <ac:grpSpMkLst>
            <pc:docMk/>
            <pc:sldMk cId="2574333647" sldId="315"/>
            <ac:grpSpMk id="28" creationId="{65860C47-0B69-4E42-82D9-EF3CD34B056A}"/>
          </ac:grpSpMkLst>
        </pc:grpChg>
        <pc:grpChg chg="add del mod">
          <ac:chgData name="Eugenio Pescimoro" userId="ce89e848-cdad-4c16-bd2d-2183dfa95e64" providerId="ADAL" clId="{7D9AC06D-12B8-407D-A43F-B736BF383853}" dt="2026-05-15T09:39:49.030" v="2569" actId="478"/>
          <ac:grpSpMkLst>
            <pc:docMk/>
            <pc:sldMk cId="2574333647" sldId="315"/>
            <ac:grpSpMk id="29" creationId="{978198D8-4FCE-4423-81F3-5E140E6E6FEB}"/>
          </ac:grpSpMkLst>
        </pc:grpChg>
        <pc:grpChg chg="add mod">
          <ac:chgData name="Eugenio Pescimoro" userId="ce89e848-cdad-4c16-bd2d-2183dfa95e64" providerId="ADAL" clId="{7D9AC06D-12B8-407D-A43F-B736BF383853}" dt="2026-05-15T10:25:39.030" v="2886" actId="1076"/>
          <ac:grpSpMkLst>
            <pc:docMk/>
            <pc:sldMk cId="2574333647" sldId="315"/>
            <ac:grpSpMk id="42" creationId="{EB0B01DC-83A7-4B86-A1DB-A26CD5D5EA2E}"/>
          </ac:grpSpMkLst>
        </pc:grpChg>
        <pc:picChg chg="del mod ord modCrop">
          <ac:chgData name="Eugenio Pescimoro" userId="ce89e848-cdad-4c16-bd2d-2183dfa95e64" providerId="ADAL" clId="{7D9AC06D-12B8-407D-A43F-B736BF383853}" dt="2026-05-15T09:36:53.637" v="2534" actId="21"/>
          <ac:picMkLst>
            <pc:docMk/>
            <pc:sldMk cId="2574333647" sldId="315"/>
            <ac:picMk id="2" creationId="{CCBE4F2D-A695-142B-06F3-C643414D1C54}"/>
          </ac:picMkLst>
        </pc:picChg>
        <pc:picChg chg="del mod">
          <ac:chgData name="Eugenio Pescimoro" userId="ce89e848-cdad-4c16-bd2d-2183dfa95e64" providerId="ADAL" clId="{7D9AC06D-12B8-407D-A43F-B736BF383853}" dt="2026-05-15T09:37:32.621" v="2540" actId="21"/>
          <ac:picMkLst>
            <pc:docMk/>
            <pc:sldMk cId="2574333647" sldId="315"/>
            <ac:picMk id="7" creationId="{757D83F7-8A91-BD5F-31E1-47B3EFBC2205}"/>
          </ac:picMkLst>
        </pc:picChg>
        <pc:picChg chg="del mod">
          <ac:chgData name="Eugenio Pescimoro" userId="ce89e848-cdad-4c16-bd2d-2183dfa95e64" providerId="ADAL" clId="{7D9AC06D-12B8-407D-A43F-B736BF383853}" dt="2026-05-15T09:46:44.210" v="2615" actId="478"/>
          <ac:picMkLst>
            <pc:docMk/>
            <pc:sldMk cId="2574333647" sldId="315"/>
            <ac:picMk id="9" creationId="{42103E60-9F26-CF05-8E64-77A8524C956C}"/>
          </ac:picMkLst>
        </pc:picChg>
        <pc:picChg chg="add mod modCrop">
          <ac:chgData name="Eugenio Pescimoro" userId="ce89e848-cdad-4c16-bd2d-2183dfa95e64" providerId="ADAL" clId="{7D9AC06D-12B8-407D-A43F-B736BF383853}" dt="2026-05-15T10:22:47.037" v="2869" actId="1076"/>
          <ac:picMkLst>
            <pc:docMk/>
            <pc:sldMk cId="2574333647" sldId="315"/>
            <ac:picMk id="10" creationId="{84EB26D5-6EA3-484D-B3CF-A85684E980A0}"/>
          </ac:picMkLst>
        </pc:picChg>
        <pc:picChg chg="del mod modCrop">
          <ac:chgData name="Eugenio Pescimoro" userId="ce89e848-cdad-4c16-bd2d-2183dfa95e64" providerId="ADAL" clId="{7D9AC06D-12B8-407D-A43F-B736BF383853}" dt="2026-05-15T09:38:54.900" v="2560" actId="21"/>
          <ac:picMkLst>
            <pc:docMk/>
            <pc:sldMk cId="2574333647" sldId="315"/>
            <ac:picMk id="13" creationId="{A06BBF63-FB33-5303-7BEC-5327733780BA}"/>
          </ac:picMkLst>
        </pc:picChg>
        <pc:picChg chg="add mod modCrop">
          <ac:chgData name="Eugenio Pescimoro" userId="ce89e848-cdad-4c16-bd2d-2183dfa95e64" providerId="ADAL" clId="{7D9AC06D-12B8-407D-A43F-B736BF383853}" dt="2026-05-15T10:19:25.974" v="2839" actId="14100"/>
          <ac:picMkLst>
            <pc:docMk/>
            <pc:sldMk cId="2574333647" sldId="315"/>
            <ac:picMk id="30" creationId="{E51AF312-119A-44DF-ABEC-F1E807232E20}"/>
          </ac:picMkLst>
        </pc:picChg>
        <pc:picChg chg="add mod modCrop">
          <ac:chgData name="Eugenio Pescimoro" userId="ce89e848-cdad-4c16-bd2d-2183dfa95e64" providerId="ADAL" clId="{7D9AC06D-12B8-407D-A43F-B736BF383853}" dt="2026-05-15T10:24:35.438" v="2875" actId="732"/>
          <ac:picMkLst>
            <pc:docMk/>
            <pc:sldMk cId="2574333647" sldId="315"/>
            <ac:picMk id="34" creationId="{5EA45874-5354-442A-9079-ECBCE597CC1E}"/>
          </ac:picMkLst>
        </pc:picChg>
        <pc:cxnChg chg="add mod">
          <ac:chgData name="Eugenio Pescimoro" userId="ce89e848-cdad-4c16-bd2d-2183dfa95e64" providerId="ADAL" clId="{7D9AC06D-12B8-407D-A43F-B736BF383853}" dt="2026-05-15T10:23:02.586" v="2870" actId="1076"/>
          <ac:cxnSpMkLst>
            <pc:docMk/>
            <pc:sldMk cId="2574333647" sldId="315"/>
            <ac:cxnSpMk id="38" creationId="{70B53BB4-7F9B-43B0-BB6E-2B5FE71D18CB}"/>
          </ac:cxnSpMkLst>
        </pc:cxnChg>
        <pc:cxnChg chg="add mod">
          <ac:chgData name="Eugenio Pescimoro" userId="ce89e848-cdad-4c16-bd2d-2183dfa95e64" providerId="ADAL" clId="{7D9AC06D-12B8-407D-A43F-B736BF383853}" dt="2026-05-15T10:23:02.586" v="2870" actId="1076"/>
          <ac:cxnSpMkLst>
            <pc:docMk/>
            <pc:sldMk cId="2574333647" sldId="315"/>
            <ac:cxnSpMk id="39" creationId="{25EDE97A-C6DE-441B-9B4D-0C718F7C423F}"/>
          </ac:cxnSpMkLst>
        </pc:cxnChg>
        <pc:cxnChg chg="add mod">
          <ac:chgData name="Eugenio Pescimoro" userId="ce89e848-cdad-4c16-bd2d-2183dfa95e64" providerId="ADAL" clId="{7D9AC06D-12B8-407D-A43F-B736BF383853}" dt="2026-05-15T10:23:02.586" v="2870" actId="1076"/>
          <ac:cxnSpMkLst>
            <pc:docMk/>
            <pc:sldMk cId="2574333647" sldId="315"/>
            <ac:cxnSpMk id="40" creationId="{8ED89C1C-96A1-478B-8AC4-CC856C12F9DF}"/>
          </ac:cxnSpMkLst>
        </pc:cxnChg>
        <pc:cxnChg chg="add mod">
          <ac:chgData name="Eugenio Pescimoro" userId="ce89e848-cdad-4c16-bd2d-2183dfa95e64" providerId="ADAL" clId="{7D9AC06D-12B8-407D-A43F-B736BF383853}" dt="2026-05-15T10:23:02.586" v="2870" actId="1076"/>
          <ac:cxnSpMkLst>
            <pc:docMk/>
            <pc:sldMk cId="2574333647" sldId="315"/>
            <ac:cxnSpMk id="41" creationId="{C9AD6002-B83D-4E32-A810-51C0AADC4E14}"/>
          </ac:cxnSpMkLst>
        </pc:cxnChg>
      </pc:sldChg>
      <pc:sldChg chg="addSp delSp modSp new mod">
        <pc:chgData name="Eugenio Pescimoro" userId="ce89e848-cdad-4c16-bd2d-2183dfa95e64" providerId="ADAL" clId="{7D9AC06D-12B8-407D-A43F-B736BF383853}" dt="2026-05-15T09:54:42.879" v="2662" actId="1076"/>
        <pc:sldMkLst>
          <pc:docMk/>
          <pc:sldMk cId="3725607831" sldId="316"/>
        </pc:sldMkLst>
        <pc:spChg chg="add mod">
          <ac:chgData name="Eugenio Pescimoro" userId="ce89e848-cdad-4c16-bd2d-2183dfa95e64" providerId="ADAL" clId="{7D9AC06D-12B8-407D-A43F-B736BF383853}" dt="2026-05-13T19:51:22.414" v="2149" actId="1076"/>
          <ac:spMkLst>
            <pc:docMk/>
            <pc:sldMk cId="3725607831" sldId="316"/>
            <ac:spMk id="5" creationId="{B33D65DA-76E1-473B-90BA-40031777502D}"/>
          </ac:spMkLst>
        </pc:spChg>
        <pc:spChg chg="add mod">
          <ac:chgData name="Eugenio Pescimoro" userId="ce89e848-cdad-4c16-bd2d-2183dfa95e64" providerId="ADAL" clId="{7D9AC06D-12B8-407D-A43F-B736BF383853}" dt="2026-05-15T09:54:42.879" v="2662" actId="1076"/>
          <ac:spMkLst>
            <pc:docMk/>
            <pc:sldMk cId="3725607831" sldId="316"/>
            <ac:spMk id="8" creationId="{C5627EEA-0C2B-4F7D-A4EF-27846838FDCB}"/>
          </ac:spMkLst>
        </pc:spChg>
        <pc:picChg chg="add mod">
          <ac:chgData name="Eugenio Pescimoro" userId="ce89e848-cdad-4c16-bd2d-2183dfa95e64" providerId="ADAL" clId="{7D9AC06D-12B8-407D-A43F-B736BF383853}" dt="2026-05-15T09:00:50.614" v="2318" actId="1076"/>
          <ac:picMkLst>
            <pc:docMk/>
            <pc:sldMk cId="3725607831" sldId="316"/>
            <ac:picMk id="4" creationId="{BB179B27-121B-4593-A3E0-5D4BE40FF2B7}"/>
          </ac:picMkLst>
        </pc:picChg>
        <pc:picChg chg="add del mod">
          <ac:chgData name="Eugenio Pescimoro" userId="ce89e848-cdad-4c16-bd2d-2183dfa95e64" providerId="ADAL" clId="{7D9AC06D-12B8-407D-A43F-B736BF383853}" dt="2026-05-15T09:00:43.852" v="2316" actId="478"/>
          <ac:picMkLst>
            <pc:docMk/>
            <pc:sldMk cId="3725607831" sldId="316"/>
            <ac:picMk id="7" creationId="{CEBCAC35-F77D-4EEA-8AB2-84A17B962658}"/>
          </ac:picMkLst>
        </pc:picChg>
      </pc:sldChg>
      <pc:sldChg chg="addSp delSp modSp new mod">
        <pc:chgData name="Eugenio Pescimoro" userId="ce89e848-cdad-4c16-bd2d-2183dfa95e64" providerId="ADAL" clId="{7D9AC06D-12B8-407D-A43F-B736BF383853}" dt="2026-05-15T09:02:13.884" v="2330" actId="1076"/>
        <pc:sldMkLst>
          <pc:docMk/>
          <pc:sldMk cId="3386861181" sldId="317"/>
        </pc:sldMkLst>
        <pc:spChg chg="add mod">
          <ac:chgData name="Eugenio Pescimoro" userId="ce89e848-cdad-4c16-bd2d-2183dfa95e64" providerId="ADAL" clId="{7D9AC06D-12B8-407D-A43F-B736BF383853}" dt="2026-05-15T09:02:13.884" v="2330" actId="1076"/>
          <ac:spMkLst>
            <pc:docMk/>
            <pc:sldMk cId="3386861181" sldId="317"/>
            <ac:spMk id="5" creationId="{6F468525-C5A1-4180-9DAB-863691A71976}"/>
          </ac:spMkLst>
        </pc:spChg>
        <pc:picChg chg="add mod">
          <ac:chgData name="Eugenio Pescimoro" userId="ce89e848-cdad-4c16-bd2d-2183dfa95e64" providerId="ADAL" clId="{7D9AC06D-12B8-407D-A43F-B736BF383853}" dt="2026-05-15T09:02:10.752" v="2329" actId="14100"/>
          <ac:picMkLst>
            <pc:docMk/>
            <pc:sldMk cId="3386861181" sldId="317"/>
            <ac:picMk id="4" creationId="{A70B7C64-E15C-4C3D-8F31-B568FC6A565B}"/>
          </ac:picMkLst>
        </pc:picChg>
        <pc:picChg chg="add del mod">
          <ac:chgData name="Eugenio Pescimoro" userId="ce89e848-cdad-4c16-bd2d-2183dfa95e64" providerId="ADAL" clId="{7D9AC06D-12B8-407D-A43F-B736BF383853}" dt="2026-05-15T09:00:56.377" v="2319" actId="478"/>
          <ac:picMkLst>
            <pc:docMk/>
            <pc:sldMk cId="3386861181" sldId="317"/>
            <ac:picMk id="6" creationId="{AB44661F-FF40-4322-8B18-82AC348A776E}"/>
          </ac:picMkLst>
        </pc:picChg>
      </pc:sldChg>
      <pc:sldChg chg="addSp delSp modSp new mod">
        <pc:chgData name="Eugenio Pescimoro" userId="ce89e848-cdad-4c16-bd2d-2183dfa95e64" providerId="ADAL" clId="{7D9AC06D-12B8-407D-A43F-B736BF383853}" dt="2026-05-15T09:02:59.451" v="2334" actId="1076"/>
        <pc:sldMkLst>
          <pc:docMk/>
          <pc:sldMk cId="193033551" sldId="318"/>
        </pc:sldMkLst>
        <pc:spChg chg="add mod">
          <ac:chgData name="Eugenio Pescimoro" userId="ce89e848-cdad-4c16-bd2d-2183dfa95e64" providerId="ADAL" clId="{7D9AC06D-12B8-407D-A43F-B736BF383853}" dt="2026-05-13T19:51:56.465" v="2158" actId="1076"/>
          <ac:spMkLst>
            <pc:docMk/>
            <pc:sldMk cId="193033551" sldId="318"/>
            <ac:spMk id="5" creationId="{A1BC24AD-AA66-459C-97E2-403B32F9DF7A}"/>
          </ac:spMkLst>
        </pc:spChg>
        <pc:picChg chg="del">
          <ac:chgData name="Eugenio Pescimoro" userId="ce89e848-cdad-4c16-bd2d-2183dfa95e64" providerId="ADAL" clId="{7D9AC06D-12B8-407D-A43F-B736BF383853}" dt="2026-05-15T09:02:46.178" v="2331" actId="478"/>
          <ac:picMkLst>
            <pc:docMk/>
            <pc:sldMk cId="193033551" sldId="318"/>
            <ac:picMk id="2" creationId="{8D01E31A-2D2E-ED26-0083-B44F680BDE48}"/>
          </ac:picMkLst>
        </pc:picChg>
        <pc:picChg chg="add mod">
          <ac:chgData name="Eugenio Pescimoro" userId="ce89e848-cdad-4c16-bd2d-2183dfa95e64" providerId="ADAL" clId="{7D9AC06D-12B8-407D-A43F-B736BF383853}" dt="2026-05-15T09:02:59.451" v="2334" actId="1076"/>
          <ac:picMkLst>
            <pc:docMk/>
            <pc:sldMk cId="193033551" sldId="318"/>
            <ac:picMk id="6" creationId="{9D24ADA2-B107-4849-B04D-E57641A21A84}"/>
          </ac:picMkLst>
        </pc:picChg>
      </pc:sldChg>
      <pc:sldChg chg="addSp delSp modSp new mod delAnim modAnim">
        <pc:chgData name="Eugenio Pescimoro" userId="ce89e848-cdad-4c16-bd2d-2183dfa95e64" providerId="ADAL" clId="{7D9AC06D-12B8-407D-A43F-B736BF383853}" dt="2026-05-15T09:05:14.796" v="2355" actId="1076"/>
        <pc:sldMkLst>
          <pc:docMk/>
          <pc:sldMk cId="44370818" sldId="319"/>
        </pc:sldMkLst>
        <pc:spChg chg="add mod topLvl">
          <ac:chgData name="Eugenio Pescimoro" userId="ce89e848-cdad-4c16-bd2d-2183dfa95e64" providerId="ADAL" clId="{7D9AC06D-12B8-407D-A43F-B736BF383853}" dt="2026-05-15T09:05:00.451" v="2352" actId="164"/>
          <ac:spMkLst>
            <pc:docMk/>
            <pc:sldMk cId="44370818" sldId="319"/>
            <ac:spMk id="2" creationId="{E1BDAB89-21CE-4C49-8C82-FE8CA3027C39}"/>
          </ac:spMkLst>
        </pc:spChg>
        <pc:spChg chg="add mod">
          <ac:chgData name="Eugenio Pescimoro" userId="ce89e848-cdad-4c16-bd2d-2183dfa95e64" providerId="ADAL" clId="{7D9AC06D-12B8-407D-A43F-B736BF383853}" dt="2026-05-15T09:03:46.944" v="2340" actId="1076"/>
          <ac:spMkLst>
            <pc:docMk/>
            <pc:sldMk cId="44370818" sldId="319"/>
            <ac:spMk id="5" creationId="{E3A9B3E3-9DEA-42C3-B203-A138160E942D}"/>
          </ac:spMkLst>
        </pc:spChg>
        <pc:spChg chg="add mod ord topLvl">
          <ac:chgData name="Eugenio Pescimoro" userId="ce89e848-cdad-4c16-bd2d-2183dfa95e64" providerId="ADAL" clId="{7D9AC06D-12B8-407D-A43F-B736BF383853}" dt="2026-05-15T09:05:00.451" v="2352" actId="164"/>
          <ac:spMkLst>
            <pc:docMk/>
            <pc:sldMk cId="44370818" sldId="319"/>
            <ac:spMk id="7" creationId="{3EB81027-F27D-4918-9970-67B2E0A8A507}"/>
          </ac:spMkLst>
        </pc:spChg>
        <pc:grpChg chg="del mod ord">
          <ac:chgData name="Eugenio Pescimoro" userId="ce89e848-cdad-4c16-bd2d-2183dfa95e64" providerId="ADAL" clId="{7D9AC06D-12B8-407D-A43F-B736BF383853}" dt="2026-05-15T09:04:58.005" v="2351" actId="165"/>
          <ac:grpSpMkLst>
            <pc:docMk/>
            <pc:sldMk cId="44370818" sldId="319"/>
            <ac:grpSpMk id="12" creationId="{19013B46-1B4B-DA01-45C7-AE9BBF4B4C6E}"/>
          </ac:grpSpMkLst>
        </pc:grpChg>
        <pc:grpChg chg="add mod ord">
          <ac:chgData name="Eugenio Pescimoro" userId="ce89e848-cdad-4c16-bd2d-2183dfa95e64" providerId="ADAL" clId="{7D9AC06D-12B8-407D-A43F-B736BF383853}" dt="2026-05-15T09:05:14.796" v="2355" actId="1076"/>
          <ac:grpSpMkLst>
            <pc:docMk/>
            <pc:sldMk cId="44370818" sldId="319"/>
            <ac:grpSpMk id="13" creationId="{EFC06899-9248-47C7-9445-BD642C43BF76}"/>
          </ac:grpSpMkLst>
        </pc:grpChg>
        <pc:picChg chg="add mod ord">
          <ac:chgData name="Eugenio Pescimoro" userId="ce89e848-cdad-4c16-bd2d-2183dfa95e64" providerId="ADAL" clId="{7D9AC06D-12B8-407D-A43F-B736BF383853}" dt="2026-05-15T09:04:25.616" v="2346" actId="167"/>
          <ac:picMkLst>
            <pc:docMk/>
            <pc:sldMk cId="44370818" sldId="319"/>
            <ac:picMk id="6" creationId="{D77CB45E-3102-452C-A6B2-8832FB6DAA0C}"/>
          </ac:picMkLst>
        </pc:picChg>
        <pc:picChg chg="del mod ord">
          <ac:chgData name="Eugenio Pescimoro" userId="ce89e848-cdad-4c16-bd2d-2183dfa95e64" providerId="ADAL" clId="{7D9AC06D-12B8-407D-A43F-B736BF383853}" dt="2026-05-15T09:03:33.112" v="2336" actId="478"/>
          <ac:picMkLst>
            <pc:docMk/>
            <pc:sldMk cId="44370818" sldId="319"/>
            <ac:picMk id="9" creationId="{711C9B94-E04A-CC56-6744-B2B706FC66E7}"/>
          </ac:picMkLst>
        </pc:picChg>
        <pc:picChg chg="del mod ord">
          <ac:chgData name="Eugenio Pescimoro" userId="ce89e848-cdad-4c16-bd2d-2183dfa95e64" providerId="ADAL" clId="{7D9AC06D-12B8-407D-A43F-B736BF383853}" dt="2026-05-15T09:03:35.171" v="2337" actId="478"/>
          <ac:picMkLst>
            <pc:docMk/>
            <pc:sldMk cId="44370818" sldId="319"/>
            <ac:picMk id="10" creationId="{772F11C6-006F-88D4-7B2D-A7B7A58C337D}"/>
          </ac:picMkLst>
        </pc:picChg>
        <pc:picChg chg="add mod">
          <ac:chgData name="Eugenio Pescimoro" userId="ce89e848-cdad-4c16-bd2d-2183dfa95e64" providerId="ADAL" clId="{7D9AC06D-12B8-407D-A43F-B736BF383853}" dt="2026-05-15T09:04:33.561" v="2348" actId="14100"/>
          <ac:picMkLst>
            <pc:docMk/>
            <pc:sldMk cId="44370818" sldId="319"/>
            <ac:picMk id="11" creationId="{3B5DB35C-3C16-409D-826E-600F78EF2A15}"/>
          </ac:picMkLst>
        </pc:picChg>
      </pc:sldChg>
      <pc:sldChg chg="addSp modSp new mod modAnim">
        <pc:chgData name="Eugenio Pescimoro" userId="ce89e848-cdad-4c16-bd2d-2183dfa95e64" providerId="ADAL" clId="{7D9AC06D-12B8-407D-A43F-B736BF383853}" dt="2026-05-15T15:06:23.274" v="2889"/>
        <pc:sldMkLst>
          <pc:docMk/>
          <pc:sldMk cId="2425424846" sldId="320"/>
        </pc:sldMkLst>
        <pc:spChg chg="mod">
          <ac:chgData name="Eugenio Pescimoro" userId="ce89e848-cdad-4c16-bd2d-2183dfa95e64" providerId="ADAL" clId="{7D9AC06D-12B8-407D-A43F-B736BF383853}" dt="2026-05-12T13:00:14.062" v="1181" actId="14100"/>
          <ac:spMkLst>
            <pc:docMk/>
            <pc:sldMk cId="2425424846" sldId="320"/>
            <ac:spMk id="2" creationId="{98C8AAF3-574A-414F-8855-7D28092CD52A}"/>
          </ac:spMkLst>
        </pc:spChg>
        <pc:spChg chg="add mod">
          <ac:chgData name="Eugenio Pescimoro" userId="ce89e848-cdad-4c16-bd2d-2183dfa95e64" providerId="ADAL" clId="{7D9AC06D-12B8-407D-A43F-B736BF383853}" dt="2026-05-13T07:00:51.968" v="1585" actId="115"/>
          <ac:spMkLst>
            <pc:docMk/>
            <pc:sldMk cId="2425424846" sldId="320"/>
            <ac:spMk id="5" creationId="{C23538CA-9298-4C25-A8CD-E2B5F0D77246}"/>
          </ac:spMkLst>
        </pc:spChg>
      </pc:sldChg>
      <pc:sldChg chg="addSp delSp modSp mod modAnim">
        <pc:chgData name="Eugenio Pescimoro" userId="ce89e848-cdad-4c16-bd2d-2183dfa95e64" providerId="ADAL" clId="{7D9AC06D-12B8-407D-A43F-B736BF383853}" dt="2026-05-15T10:21:42.057" v="2853" actId="164"/>
        <pc:sldMkLst>
          <pc:docMk/>
          <pc:sldMk cId="2537114893" sldId="321"/>
        </pc:sldMkLst>
        <pc:spChg chg="mod">
          <ac:chgData name="Eugenio Pescimoro" userId="ce89e848-cdad-4c16-bd2d-2183dfa95e64" providerId="ADAL" clId="{7D9AC06D-12B8-407D-A43F-B736BF383853}" dt="2026-05-15T10:11:41.394" v="2795" actId="14100"/>
          <ac:spMkLst>
            <pc:docMk/>
            <pc:sldMk cId="2537114893" sldId="321"/>
            <ac:spMk id="2" creationId="{012412CA-840D-48EA-9374-9514BB45451F}"/>
          </ac:spMkLst>
        </pc:spChg>
        <pc:spChg chg="add del mod">
          <ac:chgData name="Eugenio Pescimoro" userId="ce89e848-cdad-4c16-bd2d-2183dfa95e64" providerId="ADAL" clId="{7D9AC06D-12B8-407D-A43F-B736BF383853}" dt="2026-05-15T10:07:56.669" v="2746" actId="478"/>
          <ac:spMkLst>
            <pc:docMk/>
            <pc:sldMk cId="2537114893" sldId="321"/>
            <ac:spMk id="9" creationId="{36DB3CAC-17FE-4934-ADA8-ADEDEA528603}"/>
          </ac:spMkLst>
        </pc:spChg>
        <pc:spChg chg="add mod ord">
          <ac:chgData name="Eugenio Pescimoro" userId="ce89e848-cdad-4c16-bd2d-2183dfa95e64" providerId="ADAL" clId="{7D9AC06D-12B8-407D-A43F-B736BF383853}" dt="2026-05-15T10:21:42.057" v="2853" actId="164"/>
          <ac:spMkLst>
            <pc:docMk/>
            <pc:sldMk cId="2537114893" sldId="321"/>
            <ac:spMk id="10" creationId="{DDB46CB8-B1B8-4AAE-9D2B-88A17E2C004E}"/>
          </ac:spMkLst>
        </pc:spChg>
        <pc:spChg chg="add mod">
          <ac:chgData name="Eugenio Pescimoro" userId="ce89e848-cdad-4c16-bd2d-2183dfa95e64" providerId="ADAL" clId="{7D9AC06D-12B8-407D-A43F-B736BF383853}" dt="2026-05-15T10:08:46.108" v="2754" actId="164"/>
          <ac:spMkLst>
            <pc:docMk/>
            <pc:sldMk cId="2537114893" sldId="321"/>
            <ac:spMk id="13" creationId="{48F0B660-52F7-4ABF-90AB-E0D6D44675A7}"/>
          </ac:spMkLst>
        </pc:spChg>
        <pc:spChg chg="add mod">
          <ac:chgData name="Eugenio Pescimoro" userId="ce89e848-cdad-4c16-bd2d-2183dfa95e64" providerId="ADAL" clId="{7D9AC06D-12B8-407D-A43F-B736BF383853}" dt="2026-05-15T10:09:43.789" v="2766" actId="1076"/>
          <ac:spMkLst>
            <pc:docMk/>
            <pc:sldMk cId="2537114893" sldId="321"/>
            <ac:spMk id="14" creationId="{BBE942B1-B213-421C-B7E2-1A14C8BA5EEF}"/>
          </ac:spMkLst>
        </pc:spChg>
        <pc:spChg chg="add mod">
          <ac:chgData name="Eugenio Pescimoro" userId="ce89e848-cdad-4c16-bd2d-2183dfa95e64" providerId="ADAL" clId="{7D9AC06D-12B8-407D-A43F-B736BF383853}" dt="2026-05-15T10:09:30.329" v="2765" actId="1076"/>
          <ac:spMkLst>
            <pc:docMk/>
            <pc:sldMk cId="2537114893" sldId="321"/>
            <ac:spMk id="15" creationId="{77E0169B-5E9F-4F9A-A19A-CF31A7445931}"/>
          </ac:spMkLst>
        </pc:spChg>
        <pc:spChg chg="add mod">
          <ac:chgData name="Eugenio Pescimoro" userId="ce89e848-cdad-4c16-bd2d-2183dfa95e64" providerId="ADAL" clId="{7D9AC06D-12B8-407D-A43F-B736BF383853}" dt="2026-05-15T10:11:00.621" v="2787" actId="1076"/>
          <ac:spMkLst>
            <pc:docMk/>
            <pc:sldMk cId="2537114893" sldId="321"/>
            <ac:spMk id="16" creationId="{022EEC4E-171F-4551-B44C-59D122ED9E7A}"/>
          </ac:spMkLst>
        </pc:spChg>
        <pc:spChg chg="add mod">
          <ac:chgData name="Eugenio Pescimoro" userId="ce89e848-cdad-4c16-bd2d-2183dfa95e64" providerId="ADAL" clId="{7D9AC06D-12B8-407D-A43F-B736BF383853}" dt="2026-05-15T10:09:16.356" v="2763" actId="1076"/>
          <ac:spMkLst>
            <pc:docMk/>
            <pc:sldMk cId="2537114893" sldId="321"/>
            <ac:spMk id="17" creationId="{03FABD54-1E6E-4DA5-88CB-0C6C83E7545C}"/>
          </ac:spMkLst>
        </pc:spChg>
        <pc:spChg chg="add mod">
          <ac:chgData name="Eugenio Pescimoro" userId="ce89e848-cdad-4c16-bd2d-2183dfa95e64" providerId="ADAL" clId="{7D9AC06D-12B8-407D-A43F-B736BF383853}" dt="2026-05-15T10:10:10.123" v="2771" actId="1076"/>
          <ac:spMkLst>
            <pc:docMk/>
            <pc:sldMk cId="2537114893" sldId="321"/>
            <ac:spMk id="18" creationId="{CEAB00CE-2327-415C-8BF0-C4F4240FA21A}"/>
          </ac:spMkLst>
        </pc:spChg>
        <pc:spChg chg="add mod">
          <ac:chgData name="Eugenio Pescimoro" userId="ce89e848-cdad-4c16-bd2d-2183dfa95e64" providerId="ADAL" clId="{7D9AC06D-12B8-407D-A43F-B736BF383853}" dt="2026-05-15T10:09:54.772" v="2767" actId="1076"/>
          <ac:spMkLst>
            <pc:docMk/>
            <pc:sldMk cId="2537114893" sldId="321"/>
            <ac:spMk id="19" creationId="{24CD3701-10A9-49A8-8FEA-2C61E989B720}"/>
          </ac:spMkLst>
        </pc:spChg>
        <pc:spChg chg="add mod">
          <ac:chgData name="Eugenio Pescimoro" userId="ce89e848-cdad-4c16-bd2d-2183dfa95e64" providerId="ADAL" clId="{7D9AC06D-12B8-407D-A43F-B736BF383853}" dt="2026-05-15T10:10:57.714" v="2786" actId="1076"/>
          <ac:spMkLst>
            <pc:docMk/>
            <pc:sldMk cId="2537114893" sldId="321"/>
            <ac:spMk id="20" creationId="{E161B7C6-1D6A-44A4-9A69-0D5BFFBD7414}"/>
          </ac:spMkLst>
        </pc:spChg>
        <pc:spChg chg="add mod">
          <ac:chgData name="Eugenio Pescimoro" userId="ce89e848-cdad-4c16-bd2d-2183dfa95e64" providerId="ADAL" clId="{7D9AC06D-12B8-407D-A43F-B736BF383853}" dt="2026-05-15T10:21:42.057" v="2853" actId="164"/>
          <ac:spMkLst>
            <pc:docMk/>
            <pc:sldMk cId="2537114893" sldId="321"/>
            <ac:spMk id="21" creationId="{9F9C8678-64F9-45F0-9907-52753E33DD97}"/>
          </ac:spMkLst>
        </pc:spChg>
        <pc:grpChg chg="add mod">
          <ac:chgData name="Eugenio Pescimoro" userId="ce89e848-cdad-4c16-bd2d-2183dfa95e64" providerId="ADAL" clId="{7D9AC06D-12B8-407D-A43F-B736BF383853}" dt="2026-05-15T10:09:20.851" v="2764" actId="1076"/>
          <ac:grpSpMkLst>
            <pc:docMk/>
            <pc:sldMk cId="2537114893" sldId="321"/>
            <ac:grpSpMk id="26" creationId="{D3D67E59-1DEF-41C0-8E49-7C82189991AB}"/>
          </ac:grpSpMkLst>
        </pc:grpChg>
        <pc:grpChg chg="add mod">
          <ac:chgData name="Eugenio Pescimoro" userId="ce89e848-cdad-4c16-bd2d-2183dfa95e64" providerId="ADAL" clId="{7D9AC06D-12B8-407D-A43F-B736BF383853}" dt="2026-05-15T10:21:42.057" v="2853" actId="164"/>
          <ac:grpSpMkLst>
            <pc:docMk/>
            <pc:sldMk cId="2537114893" sldId="321"/>
            <ac:grpSpMk id="27" creationId="{D405F45C-626E-49ED-83F4-11F94151182B}"/>
          </ac:grpSpMkLst>
        </pc:grpChg>
        <pc:picChg chg="del">
          <ac:chgData name="Eugenio Pescimoro" userId="ce89e848-cdad-4c16-bd2d-2183dfa95e64" providerId="ADAL" clId="{7D9AC06D-12B8-407D-A43F-B736BF383853}" dt="2026-05-15T09:37:03.351" v="2536" actId="21"/>
          <ac:picMkLst>
            <pc:docMk/>
            <pc:sldMk cId="2537114893" sldId="321"/>
            <ac:picMk id="4" creationId="{BFEA8FF8-7425-0FDA-C666-5203AB05F048}"/>
          </ac:picMkLst>
        </pc:picChg>
        <pc:picChg chg="del">
          <ac:chgData name="Eugenio Pescimoro" userId="ce89e848-cdad-4c16-bd2d-2183dfa95e64" providerId="ADAL" clId="{7D9AC06D-12B8-407D-A43F-B736BF383853}" dt="2026-05-15T09:37:03.351" v="2536" actId="21"/>
          <ac:picMkLst>
            <pc:docMk/>
            <pc:sldMk cId="2537114893" sldId="321"/>
            <ac:picMk id="5" creationId="{B06FF008-F60F-FF7E-C402-E83CBB54D5D1}"/>
          </ac:picMkLst>
        </pc:picChg>
        <pc:picChg chg="mod">
          <ac:chgData name="Eugenio Pescimoro" userId="ce89e848-cdad-4c16-bd2d-2183dfa95e64" providerId="ADAL" clId="{7D9AC06D-12B8-407D-A43F-B736BF383853}" dt="2026-05-15T10:11:13.894" v="2791" actId="1076"/>
          <ac:picMkLst>
            <pc:docMk/>
            <pc:sldMk cId="2537114893" sldId="321"/>
            <ac:picMk id="6" creationId="{03F2D021-B83A-1829-42EF-C984DA3F0D7E}"/>
          </ac:picMkLst>
        </pc:picChg>
        <pc:picChg chg="mod modCrop">
          <ac:chgData name="Eugenio Pescimoro" userId="ce89e848-cdad-4c16-bd2d-2183dfa95e64" providerId="ADAL" clId="{7D9AC06D-12B8-407D-A43F-B736BF383853}" dt="2026-05-15T10:10:47.764" v="2785" actId="1076"/>
          <ac:picMkLst>
            <pc:docMk/>
            <pc:sldMk cId="2537114893" sldId="321"/>
            <ac:picMk id="7" creationId="{C79B7728-B39C-462A-F9EE-0FABC8F75AA6}"/>
          </ac:picMkLst>
        </pc:picChg>
        <pc:picChg chg="add del mod">
          <ac:chgData name="Eugenio Pescimoro" userId="ce89e848-cdad-4c16-bd2d-2183dfa95e64" providerId="ADAL" clId="{7D9AC06D-12B8-407D-A43F-B736BF383853}" dt="2026-05-15T09:44:18.838" v="2595" actId="478"/>
          <ac:picMkLst>
            <pc:docMk/>
            <pc:sldMk cId="2537114893" sldId="321"/>
            <ac:picMk id="8" creationId="{F4E8D377-938F-4D6D-AF17-D2933EA99832}"/>
          </ac:picMkLst>
        </pc:picChg>
        <pc:picChg chg="add mod ord modCrop">
          <ac:chgData name="Eugenio Pescimoro" userId="ce89e848-cdad-4c16-bd2d-2183dfa95e64" providerId="ADAL" clId="{7D9AC06D-12B8-407D-A43F-B736BF383853}" dt="2026-05-15T10:11:12.200" v="2790" actId="1076"/>
          <ac:picMkLst>
            <pc:docMk/>
            <pc:sldMk cId="2537114893" sldId="321"/>
            <ac:picMk id="12" creationId="{00D2B144-071C-46E3-8F39-D2B94EDD42C6}"/>
          </ac:picMkLst>
        </pc:picChg>
        <pc:cxnChg chg="add mod ord">
          <ac:chgData name="Eugenio Pescimoro" userId="ce89e848-cdad-4c16-bd2d-2183dfa95e64" providerId="ADAL" clId="{7D9AC06D-12B8-407D-A43F-B736BF383853}" dt="2026-05-15T10:21:42.057" v="2853" actId="164"/>
          <ac:cxnSpMkLst>
            <pc:docMk/>
            <pc:sldMk cId="2537114893" sldId="321"/>
            <ac:cxnSpMk id="22" creationId="{625EAE17-754C-4899-B112-8E5B2F8F3D44}"/>
          </ac:cxnSpMkLst>
        </pc:cxnChg>
        <pc:cxnChg chg="add mod ord">
          <ac:chgData name="Eugenio Pescimoro" userId="ce89e848-cdad-4c16-bd2d-2183dfa95e64" providerId="ADAL" clId="{7D9AC06D-12B8-407D-A43F-B736BF383853}" dt="2026-05-15T10:21:42.057" v="2853" actId="164"/>
          <ac:cxnSpMkLst>
            <pc:docMk/>
            <pc:sldMk cId="2537114893" sldId="321"/>
            <ac:cxnSpMk id="23" creationId="{E9256170-29E3-45E8-A939-DF6EC403884D}"/>
          </ac:cxnSpMkLst>
        </pc:cxnChg>
        <pc:cxnChg chg="add mod ord">
          <ac:chgData name="Eugenio Pescimoro" userId="ce89e848-cdad-4c16-bd2d-2183dfa95e64" providerId="ADAL" clId="{7D9AC06D-12B8-407D-A43F-B736BF383853}" dt="2026-05-15T10:21:42.057" v="2853" actId="164"/>
          <ac:cxnSpMkLst>
            <pc:docMk/>
            <pc:sldMk cId="2537114893" sldId="321"/>
            <ac:cxnSpMk id="24" creationId="{F3E2F302-3753-4F64-B9AF-448902C57957}"/>
          </ac:cxnSpMkLst>
        </pc:cxnChg>
        <pc:cxnChg chg="add mod ord">
          <ac:chgData name="Eugenio Pescimoro" userId="ce89e848-cdad-4c16-bd2d-2183dfa95e64" providerId="ADAL" clId="{7D9AC06D-12B8-407D-A43F-B736BF383853}" dt="2026-05-15T10:21:42.057" v="2853" actId="164"/>
          <ac:cxnSpMkLst>
            <pc:docMk/>
            <pc:sldMk cId="2537114893" sldId="321"/>
            <ac:cxnSpMk id="25" creationId="{FBEE44ED-B364-4A91-9EA1-E724F99842DB}"/>
          </ac:cxnSpMkLst>
        </pc:cxnChg>
      </pc:sldChg>
      <pc:sldChg chg="addSp delSp modSp mod delAnim modAnim">
        <pc:chgData name="Eugenio Pescimoro" userId="ce89e848-cdad-4c16-bd2d-2183dfa95e64" providerId="ADAL" clId="{7D9AC06D-12B8-407D-A43F-B736BF383853}" dt="2026-05-15T10:25:46.684" v="2888" actId="1076"/>
        <pc:sldMkLst>
          <pc:docMk/>
          <pc:sldMk cId="3924941357" sldId="322"/>
        </pc:sldMkLst>
        <pc:spChg chg="del">
          <ac:chgData name="Eugenio Pescimoro" userId="ce89e848-cdad-4c16-bd2d-2183dfa95e64" providerId="ADAL" clId="{7D9AC06D-12B8-407D-A43F-B736BF383853}" dt="2026-05-15T10:11:47.096" v="2796" actId="478"/>
          <ac:spMkLst>
            <pc:docMk/>
            <pc:sldMk cId="3924941357" sldId="322"/>
            <ac:spMk id="2" creationId="{012412CA-840D-48EA-9374-9514BB45451F}"/>
          </ac:spMkLst>
        </pc:spChg>
        <pc:spChg chg="add del mod">
          <ac:chgData name="Eugenio Pescimoro" userId="ce89e848-cdad-4c16-bd2d-2183dfa95e64" providerId="ADAL" clId="{7D9AC06D-12B8-407D-A43F-B736BF383853}" dt="2026-05-15T10:11:30.791" v="2792" actId="478"/>
          <ac:spMkLst>
            <pc:docMk/>
            <pc:sldMk cId="3924941357" sldId="322"/>
            <ac:spMk id="10" creationId="{FD3AB795-5327-4184-8D8D-D2D0661F9127}"/>
          </ac:spMkLst>
        </pc:spChg>
        <pc:spChg chg="add del mod ord">
          <ac:chgData name="Eugenio Pescimoro" userId="ce89e848-cdad-4c16-bd2d-2183dfa95e64" providerId="ADAL" clId="{7D9AC06D-12B8-407D-A43F-B736BF383853}" dt="2026-05-15T10:21:48.925" v="2855" actId="478"/>
          <ac:spMkLst>
            <pc:docMk/>
            <pc:sldMk cId="3924941357" sldId="322"/>
            <ac:spMk id="12" creationId="{37715FDC-BB1D-4B8D-949E-821D070A72CE}"/>
          </ac:spMkLst>
        </pc:spChg>
        <pc:spChg chg="add del mod">
          <ac:chgData name="Eugenio Pescimoro" userId="ce89e848-cdad-4c16-bd2d-2183dfa95e64" providerId="ADAL" clId="{7D9AC06D-12B8-407D-A43F-B736BF383853}" dt="2026-05-15T10:11:54.171" v="2798" actId="478"/>
          <ac:spMkLst>
            <pc:docMk/>
            <pc:sldMk cId="3924941357" sldId="322"/>
            <ac:spMk id="18" creationId="{35F95986-F3FD-4892-8FC9-BBEDCFB6E688}"/>
          </ac:spMkLst>
        </pc:spChg>
        <pc:spChg chg="add mod">
          <ac:chgData name="Eugenio Pescimoro" userId="ce89e848-cdad-4c16-bd2d-2183dfa95e64" providerId="ADAL" clId="{7D9AC06D-12B8-407D-A43F-B736BF383853}" dt="2026-05-15T10:12:07.510" v="2804" actId="20577"/>
          <ac:spMkLst>
            <pc:docMk/>
            <pc:sldMk cId="3924941357" sldId="322"/>
            <ac:spMk id="19" creationId="{FF19322E-D07E-451D-A0F4-57C2FEDFD412}"/>
          </ac:spMkLst>
        </pc:spChg>
        <pc:spChg chg="add mod">
          <ac:chgData name="Eugenio Pescimoro" userId="ce89e848-cdad-4c16-bd2d-2183dfa95e64" providerId="ADAL" clId="{7D9AC06D-12B8-407D-A43F-B736BF383853}" dt="2026-05-15T10:22:18.505" v="2862" actId="1076"/>
          <ac:spMkLst>
            <pc:docMk/>
            <pc:sldMk cId="3924941357" sldId="322"/>
            <ac:spMk id="20" creationId="{6654DE95-9324-49BE-A2F0-2FF6B4783DAD}"/>
          </ac:spMkLst>
        </pc:spChg>
        <pc:spChg chg="add mod">
          <ac:chgData name="Eugenio Pescimoro" userId="ce89e848-cdad-4c16-bd2d-2183dfa95e64" providerId="ADAL" clId="{7D9AC06D-12B8-407D-A43F-B736BF383853}" dt="2026-05-15T10:22:18.505" v="2862" actId="1076"/>
          <ac:spMkLst>
            <pc:docMk/>
            <pc:sldMk cId="3924941357" sldId="322"/>
            <ac:spMk id="21" creationId="{3B8F06D6-9BD8-4821-A970-86CD20E35565}"/>
          </ac:spMkLst>
        </pc:spChg>
        <pc:spChg chg="add del mod">
          <ac:chgData name="Eugenio Pescimoro" userId="ce89e848-cdad-4c16-bd2d-2183dfa95e64" providerId="ADAL" clId="{7D9AC06D-12B8-407D-A43F-B736BF383853}" dt="2026-05-15T10:23:54.775" v="2873"/>
          <ac:spMkLst>
            <pc:docMk/>
            <pc:sldMk cId="3924941357" sldId="322"/>
            <ac:spMk id="26" creationId="{FFB899D2-B3E4-4618-AF7E-A353764590F2}"/>
          </ac:spMkLst>
        </pc:spChg>
        <pc:spChg chg="add del mod">
          <ac:chgData name="Eugenio Pescimoro" userId="ce89e848-cdad-4c16-bd2d-2183dfa95e64" providerId="ADAL" clId="{7D9AC06D-12B8-407D-A43F-B736BF383853}" dt="2026-05-15T10:25:16.395" v="2881"/>
          <ac:spMkLst>
            <pc:docMk/>
            <pc:sldMk cId="3924941357" sldId="322"/>
            <ac:spMk id="27" creationId="{31E12004-1AC1-4BF5-9866-0DEB930A7182}"/>
          </ac:spMkLst>
        </pc:spChg>
        <pc:spChg chg="mod">
          <ac:chgData name="Eugenio Pescimoro" userId="ce89e848-cdad-4c16-bd2d-2183dfa95e64" providerId="ADAL" clId="{7D9AC06D-12B8-407D-A43F-B736BF383853}" dt="2026-05-15T10:25:21.804" v="2882"/>
          <ac:spMkLst>
            <pc:docMk/>
            <pc:sldMk cId="3924941357" sldId="322"/>
            <ac:spMk id="29" creationId="{D1CB8079-EAB5-4334-BC41-115B1681CA23}"/>
          </ac:spMkLst>
        </pc:spChg>
        <pc:spChg chg="mod">
          <ac:chgData name="Eugenio Pescimoro" userId="ce89e848-cdad-4c16-bd2d-2183dfa95e64" providerId="ADAL" clId="{7D9AC06D-12B8-407D-A43F-B736BF383853}" dt="2026-05-15T10:25:21.804" v="2882"/>
          <ac:spMkLst>
            <pc:docMk/>
            <pc:sldMk cId="3924941357" sldId="322"/>
            <ac:spMk id="30" creationId="{F2FBE0F7-F80B-429D-BF1F-7BB8439AF3C0}"/>
          </ac:spMkLst>
        </pc:spChg>
        <pc:grpChg chg="add mod">
          <ac:chgData name="Eugenio Pescimoro" userId="ce89e848-cdad-4c16-bd2d-2183dfa95e64" providerId="ADAL" clId="{7D9AC06D-12B8-407D-A43F-B736BF383853}" dt="2026-05-15T10:25:44.278" v="2887" actId="1076"/>
          <ac:grpSpMkLst>
            <pc:docMk/>
            <pc:sldMk cId="3924941357" sldId="322"/>
            <ac:grpSpMk id="28" creationId="{1CAD8DFD-2F05-453E-AB09-84F5908F937D}"/>
          </ac:grpSpMkLst>
        </pc:grpChg>
        <pc:picChg chg="del mod">
          <ac:chgData name="Eugenio Pescimoro" userId="ce89e848-cdad-4c16-bd2d-2183dfa95e64" providerId="ADAL" clId="{7D9AC06D-12B8-407D-A43F-B736BF383853}" dt="2026-05-15T09:38:42.046" v="2557" actId="21"/>
          <ac:picMkLst>
            <pc:docMk/>
            <pc:sldMk cId="3924941357" sldId="322"/>
            <ac:picMk id="4" creationId="{52E63E34-7582-A1B2-A3F5-55CDFA09FC42}"/>
          </ac:picMkLst>
        </pc:picChg>
        <pc:picChg chg="del mod">
          <ac:chgData name="Eugenio Pescimoro" userId="ce89e848-cdad-4c16-bd2d-2183dfa95e64" providerId="ADAL" clId="{7D9AC06D-12B8-407D-A43F-B736BF383853}" dt="2026-05-15T09:38:42.046" v="2557" actId="21"/>
          <ac:picMkLst>
            <pc:docMk/>
            <pc:sldMk cId="3924941357" sldId="322"/>
            <ac:picMk id="5" creationId="{C0AD8B85-9C63-A93D-A18E-7D5DAC42DC06}"/>
          </ac:picMkLst>
        </pc:picChg>
        <pc:picChg chg="del mod">
          <ac:chgData name="Eugenio Pescimoro" userId="ce89e848-cdad-4c16-bd2d-2183dfa95e64" providerId="ADAL" clId="{7D9AC06D-12B8-407D-A43F-B736BF383853}" dt="2026-05-15T09:39:12.250" v="2566" actId="21"/>
          <ac:picMkLst>
            <pc:docMk/>
            <pc:sldMk cId="3924941357" sldId="322"/>
            <ac:picMk id="6" creationId="{113F7B9E-B8C4-5448-30FA-8BCB0D62304E}"/>
          </ac:picMkLst>
        </pc:picChg>
        <pc:picChg chg="del mod">
          <ac:chgData name="Eugenio Pescimoro" userId="ce89e848-cdad-4c16-bd2d-2183dfa95e64" providerId="ADAL" clId="{7D9AC06D-12B8-407D-A43F-B736BF383853}" dt="2026-05-15T09:39:12.250" v="2566" actId="21"/>
          <ac:picMkLst>
            <pc:docMk/>
            <pc:sldMk cId="3924941357" sldId="322"/>
            <ac:picMk id="7" creationId="{33EC3668-9544-419A-F5A2-7771AA2DE94F}"/>
          </ac:picMkLst>
        </pc:picChg>
        <pc:picChg chg="add del mod modCrop">
          <ac:chgData name="Eugenio Pescimoro" userId="ce89e848-cdad-4c16-bd2d-2183dfa95e64" providerId="ADAL" clId="{7D9AC06D-12B8-407D-A43F-B736BF383853}" dt="2026-05-15T10:25:46.684" v="2888" actId="1076"/>
          <ac:picMkLst>
            <pc:docMk/>
            <pc:sldMk cId="3924941357" sldId="322"/>
            <ac:picMk id="8" creationId="{05C6FAD6-1624-4683-ACD9-B0977DF42930}"/>
          </ac:picMkLst>
        </pc:picChg>
        <pc:picChg chg="add mod modCrop">
          <ac:chgData name="Eugenio Pescimoro" userId="ce89e848-cdad-4c16-bd2d-2183dfa95e64" providerId="ADAL" clId="{7D9AC06D-12B8-407D-A43F-B736BF383853}" dt="2026-05-15T10:18:19.083" v="2829" actId="1076"/>
          <ac:picMkLst>
            <pc:docMk/>
            <pc:sldMk cId="3924941357" sldId="322"/>
            <ac:picMk id="9" creationId="{A3642755-A546-4DFF-B383-AAC85B5364C4}"/>
          </ac:picMkLst>
        </pc:picChg>
        <pc:picChg chg="add del mod">
          <ac:chgData name="Eugenio Pescimoro" userId="ce89e848-cdad-4c16-bd2d-2183dfa95e64" providerId="ADAL" clId="{7D9AC06D-12B8-407D-A43F-B736BF383853}" dt="2026-05-15T09:45:37.933" v="2604" actId="478"/>
          <ac:picMkLst>
            <pc:docMk/>
            <pc:sldMk cId="3924941357" sldId="322"/>
            <ac:picMk id="11" creationId="{8AF09BB4-CCEA-4B13-A219-33C7B406C245}"/>
          </ac:picMkLst>
        </pc:picChg>
        <pc:picChg chg="add mod">
          <ac:chgData name="Eugenio Pescimoro" userId="ce89e848-cdad-4c16-bd2d-2183dfa95e64" providerId="ADAL" clId="{7D9AC06D-12B8-407D-A43F-B736BF383853}" dt="2026-05-15T09:38:22.309" v="2550" actId="571"/>
          <ac:picMkLst>
            <pc:docMk/>
            <pc:sldMk cId="3924941357" sldId="322"/>
            <ac:picMk id="13" creationId="{D3765937-BB4A-406E-8007-83E9ED0C6C21}"/>
          </ac:picMkLst>
        </pc:picChg>
        <pc:picChg chg="add mod">
          <ac:chgData name="Eugenio Pescimoro" userId="ce89e848-cdad-4c16-bd2d-2183dfa95e64" providerId="ADAL" clId="{7D9AC06D-12B8-407D-A43F-B736BF383853}" dt="2026-05-15T09:38:22.309" v="2550" actId="571"/>
          <ac:picMkLst>
            <pc:docMk/>
            <pc:sldMk cId="3924941357" sldId="322"/>
            <ac:picMk id="14" creationId="{54403A42-52BC-473B-B80A-D95727BF76A4}"/>
          </ac:picMkLst>
        </pc:picChg>
        <pc:picChg chg="add mod modCrop">
          <ac:chgData name="Eugenio Pescimoro" userId="ce89e848-cdad-4c16-bd2d-2183dfa95e64" providerId="ADAL" clId="{7D9AC06D-12B8-407D-A43F-B736BF383853}" dt="2026-05-15T10:17:40.633" v="2822" actId="1076"/>
          <ac:picMkLst>
            <pc:docMk/>
            <pc:sldMk cId="3924941357" sldId="322"/>
            <ac:picMk id="16" creationId="{2CA16EE2-D960-4A9D-AB9C-330E2F05B169}"/>
          </ac:picMkLst>
        </pc:picChg>
        <pc:cxnChg chg="add mod">
          <ac:chgData name="Eugenio Pescimoro" userId="ce89e848-cdad-4c16-bd2d-2183dfa95e64" providerId="ADAL" clId="{7D9AC06D-12B8-407D-A43F-B736BF383853}" dt="2026-05-15T10:22:25.458" v="2863" actId="1076"/>
          <ac:cxnSpMkLst>
            <pc:docMk/>
            <pc:sldMk cId="3924941357" sldId="322"/>
            <ac:cxnSpMk id="22" creationId="{F80837DF-7477-49AE-AEF9-D69849CDB2C2}"/>
          </ac:cxnSpMkLst>
        </pc:cxnChg>
        <pc:cxnChg chg="add mod">
          <ac:chgData name="Eugenio Pescimoro" userId="ce89e848-cdad-4c16-bd2d-2183dfa95e64" providerId="ADAL" clId="{7D9AC06D-12B8-407D-A43F-B736BF383853}" dt="2026-05-15T10:22:25.458" v="2863" actId="1076"/>
          <ac:cxnSpMkLst>
            <pc:docMk/>
            <pc:sldMk cId="3924941357" sldId="322"/>
            <ac:cxnSpMk id="23" creationId="{EEC561FF-1AF1-4FB8-9E52-6FF1D56E0030}"/>
          </ac:cxnSpMkLst>
        </pc:cxnChg>
        <pc:cxnChg chg="add mod">
          <ac:chgData name="Eugenio Pescimoro" userId="ce89e848-cdad-4c16-bd2d-2183dfa95e64" providerId="ADAL" clId="{7D9AC06D-12B8-407D-A43F-B736BF383853}" dt="2026-05-15T10:22:25.458" v="2863" actId="1076"/>
          <ac:cxnSpMkLst>
            <pc:docMk/>
            <pc:sldMk cId="3924941357" sldId="322"/>
            <ac:cxnSpMk id="24" creationId="{B8C37255-0EA7-4A6F-96D2-99A599BE5918}"/>
          </ac:cxnSpMkLst>
        </pc:cxnChg>
        <pc:cxnChg chg="add mod">
          <ac:chgData name="Eugenio Pescimoro" userId="ce89e848-cdad-4c16-bd2d-2183dfa95e64" providerId="ADAL" clId="{7D9AC06D-12B8-407D-A43F-B736BF383853}" dt="2026-05-15T10:22:25.458" v="2863" actId="1076"/>
          <ac:cxnSpMkLst>
            <pc:docMk/>
            <pc:sldMk cId="3924941357" sldId="322"/>
            <ac:cxnSpMk id="25" creationId="{19AFDBDD-A5E1-40A5-87B7-E018A5345816}"/>
          </ac:cxnSpMkLst>
        </pc:cxnChg>
      </pc:sldChg>
      <pc:sldChg chg="addSp delSp modSp new mod delAnim modAnim">
        <pc:chgData name="Eugenio Pescimoro" userId="ce89e848-cdad-4c16-bd2d-2183dfa95e64" providerId="ADAL" clId="{7D9AC06D-12B8-407D-A43F-B736BF383853}" dt="2026-05-15T10:25:34.269" v="2885" actId="1076"/>
        <pc:sldMkLst>
          <pc:docMk/>
          <pc:sldMk cId="3350364787" sldId="323"/>
        </pc:sldMkLst>
        <pc:spChg chg="del">
          <ac:chgData name="Eugenio Pescimoro" userId="ce89e848-cdad-4c16-bd2d-2183dfa95e64" providerId="ADAL" clId="{7D9AC06D-12B8-407D-A43F-B736BF383853}" dt="2026-05-15T10:12:44.507" v="2812" actId="478"/>
          <ac:spMkLst>
            <pc:docMk/>
            <pc:sldMk cId="3350364787" sldId="323"/>
            <ac:spMk id="2" creationId="{EF7839F8-2190-4215-B87B-6FC1D2A24389}"/>
          </ac:spMkLst>
        </pc:spChg>
        <pc:spChg chg="add del mod">
          <ac:chgData name="Eugenio Pescimoro" userId="ce89e848-cdad-4c16-bd2d-2183dfa95e64" providerId="ADAL" clId="{7D9AC06D-12B8-407D-A43F-B736BF383853}" dt="2026-05-15T10:13:03.578" v="2820" actId="478"/>
          <ac:spMkLst>
            <pc:docMk/>
            <pc:sldMk cId="3350364787" sldId="323"/>
            <ac:spMk id="5" creationId="{26356138-8BD8-4CF8-9738-8086A88B2BCC}"/>
          </ac:spMkLst>
        </pc:spChg>
        <pc:spChg chg="add del mod ord">
          <ac:chgData name="Eugenio Pescimoro" userId="ce89e848-cdad-4c16-bd2d-2183dfa95e64" providerId="ADAL" clId="{7D9AC06D-12B8-407D-A43F-B736BF383853}" dt="2026-05-15T10:21:59.097" v="2858" actId="478"/>
          <ac:spMkLst>
            <pc:docMk/>
            <pc:sldMk cId="3350364787" sldId="323"/>
            <ac:spMk id="6" creationId="{21568392-1B74-4C87-B890-986797E63131}"/>
          </ac:spMkLst>
        </pc:spChg>
        <pc:spChg chg="add mod">
          <ac:chgData name="Eugenio Pescimoro" userId="ce89e848-cdad-4c16-bd2d-2183dfa95e64" providerId="ADAL" clId="{7D9AC06D-12B8-407D-A43F-B736BF383853}" dt="2026-05-15T10:12:57.529" v="2819" actId="20577"/>
          <ac:spMkLst>
            <pc:docMk/>
            <pc:sldMk cId="3350364787" sldId="323"/>
            <ac:spMk id="11" creationId="{FFBC8981-9925-40EE-AAC4-4A005685FB4E}"/>
          </ac:spMkLst>
        </pc:spChg>
        <pc:spChg chg="add mod">
          <ac:chgData name="Eugenio Pescimoro" userId="ce89e848-cdad-4c16-bd2d-2183dfa95e64" providerId="ADAL" clId="{7D9AC06D-12B8-407D-A43F-B736BF383853}" dt="2026-05-15T10:23:23.829" v="2871" actId="1076"/>
          <ac:spMkLst>
            <pc:docMk/>
            <pc:sldMk cId="3350364787" sldId="323"/>
            <ac:spMk id="12" creationId="{D85E908B-5724-41E4-9FD5-1DFD3D0BE6B3}"/>
          </ac:spMkLst>
        </pc:spChg>
        <pc:spChg chg="add mod">
          <ac:chgData name="Eugenio Pescimoro" userId="ce89e848-cdad-4c16-bd2d-2183dfa95e64" providerId="ADAL" clId="{7D9AC06D-12B8-407D-A43F-B736BF383853}" dt="2026-05-15T10:23:23.829" v="2871" actId="1076"/>
          <ac:spMkLst>
            <pc:docMk/>
            <pc:sldMk cId="3350364787" sldId="323"/>
            <ac:spMk id="13" creationId="{76C54D14-29D0-4B0C-9147-50714234EB6F}"/>
          </ac:spMkLst>
        </pc:spChg>
        <pc:spChg chg="mod">
          <ac:chgData name="Eugenio Pescimoro" userId="ce89e848-cdad-4c16-bd2d-2183dfa95e64" providerId="ADAL" clId="{7D9AC06D-12B8-407D-A43F-B736BF383853}" dt="2026-05-15T10:25:32.086" v="2884"/>
          <ac:spMkLst>
            <pc:docMk/>
            <pc:sldMk cId="3350364787" sldId="323"/>
            <ac:spMk id="19" creationId="{D23EFA82-244B-41F9-8C12-7C92568EFA15}"/>
          </ac:spMkLst>
        </pc:spChg>
        <pc:spChg chg="mod">
          <ac:chgData name="Eugenio Pescimoro" userId="ce89e848-cdad-4c16-bd2d-2183dfa95e64" providerId="ADAL" clId="{7D9AC06D-12B8-407D-A43F-B736BF383853}" dt="2026-05-15T10:25:32.086" v="2884"/>
          <ac:spMkLst>
            <pc:docMk/>
            <pc:sldMk cId="3350364787" sldId="323"/>
            <ac:spMk id="20" creationId="{63B2C4CE-8C44-405B-84AB-91B9C7266052}"/>
          </ac:spMkLst>
        </pc:spChg>
        <pc:grpChg chg="add mod">
          <ac:chgData name="Eugenio Pescimoro" userId="ce89e848-cdad-4c16-bd2d-2183dfa95e64" providerId="ADAL" clId="{7D9AC06D-12B8-407D-A43F-B736BF383853}" dt="2026-05-15T10:25:34.269" v="2885" actId="1076"/>
          <ac:grpSpMkLst>
            <pc:docMk/>
            <pc:sldMk cId="3350364787" sldId="323"/>
            <ac:grpSpMk id="18" creationId="{3F1629E6-7FF5-4AB5-89B8-4F2F528B20D5}"/>
          </ac:grpSpMkLst>
        </pc:grpChg>
        <pc:picChg chg="add del mod">
          <ac:chgData name="Eugenio Pescimoro" userId="ce89e848-cdad-4c16-bd2d-2183dfa95e64" providerId="ADAL" clId="{7D9AC06D-12B8-407D-A43F-B736BF383853}" dt="2026-05-15T09:47:39.117" v="2624" actId="478"/>
          <ac:picMkLst>
            <pc:docMk/>
            <pc:sldMk cId="3350364787" sldId="323"/>
            <ac:picMk id="4" creationId="{D157D642-F652-461A-B99F-56C9D8212299}"/>
          </ac:picMkLst>
        </pc:picChg>
        <pc:picChg chg="add mod modCrop">
          <ac:chgData name="Eugenio Pescimoro" userId="ce89e848-cdad-4c16-bd2d-2183dfa95e64" providerId="ADAL" clId="{7D9AC06D-12B8-407D-A43F-B736BF383853}" dt="2026-05-15T10:25:00.174" v="2879" actId="732"/>
          <ac:picMkLst>
            <pc:docMk/>
            <pc:sldMk cId="3350364787" sldId="323"/>
            <ac:picMk id="7" creationId="{FADC1884-C9A1-4B52-B99E-B79255AF6BC3}"/>
          </ac:picMkLst>
        </pc:picChg>
        <pc:picChg chg="add mod modCrop">
          <ac:chgData name="Eugenio Pescimoro" userId="ce89e848-cdad-4c16-bd2d-2183dfa95e64" providerId="ADAL" clId="{7D9AC06D-12B8-407D-A43F-B736BF383853}" dt="2026-05-15T10:20:33.085" v="2850" actId="1076"/>
          <ac:picMkLst>
            <pc:docMk/>
            <pc:sldMk cId="3350364787" sldId="323"/>
            <ac:picMk id="8" creationId="{4A414520-9956-4801-A35B-ECA87E450415}"/>
          </ac:picMkLst>
        </pc:picChg>
        <pc:picChg chg="add mod modCrop">
          <ac:chgData name="Eugenio Pescimoro" userId="ce89e848-cdad-4c16-bd2d-2183dfa95e64" providerId="ADAL" clId="{7D9AC06D-12B8-407D-A43F-B736BF383853}" dt="2026-05-15T10:20:17.252" v="2845" actId="1076"/>
          <ac:picMkLst>
            <pc:docMk/>
            <pc:sldMk cId="3350364787" sldId="323"/>
            <ac:picMk id="10" creationId="{B056DC5B-FF1B-447E-ACC9-8CE56BE61436}"/>
          </ac:picMkLst>
        </pc:picChg>
        <pc:cxnChg chg="add mod">
          <ac:chgData name="Eugenio Pescimoro" userId="ce89e848-cdad-4c16-bd2d-2183dfa95e64" providerId="ADAL" clId="{7D9AC06D-12B8-407D-A43F-B736BF383853}" dt="2026-05-15T10:23:23.829" v="2871" actId="1076"/>
          <ac:cxnSpMkLst>
            <pc:docMk/>
            <pc:sldMk cId="3350364787" sldId="323"/>
            <ac:cxnSpMk id="14" creationId="{EBD35E9D-AD6D-4559-B11B-DD2FAF8B7C46}"/>
          </ac:cxnSpMkLst>
        </pc:cxnChg>
        <pc:cxnChg chg="add mod">
          <ac:chgData name="Eugenio Pescimoro" userId="ce89e848-cdad-4c16-bd2d-2183dfa95e64" providerId="ADAL" clId="{7D9AC06D-12B8-407D-A43F-B736BF383853}" dt="2026-05-15T10:23:23.829" v="2871" actId="1076"/>
          <ac:cxnSpMkLst>
            <pc:docMk/>
            <pc:sldMk cId="3350364787" sldId="323"/>
            <ac:cxnSpMk id="15" creationId="{E79970EE-60A1-45AF-9D8D-93DC1BB1BD4D}"/>
          </ac:cxnSpMkLst>
        </pc:cxnChg>
        <pc:cxnChg chg="add mod">
          <ac:chgData name="Eugenio Pescimoro" userId="ce89e848-cdad-4c16-bd2d-2183dfa95e64" providerId="ADAL" clId="{7D9AC06D-12B8-407D-A43F-B736BF383853}" dt="2026-05-15T10:23:23.829" v="2871" actId="1076"/>
          <ac:cxnSpMkLst>
            <pc:docMk/>
            <pc:sldMk cId="3350364787" sldId="323"/>
            <ac:cxnSpMk id="16" creationId="{DE897A79-949E-487E-8F04-5F607FB02B09}"/>
          </ac:cxnSpMkLst>
        </pc:cxnChg>
        <pc:cxnChg chg="add mod">
          <ac:chgData name="Eugenio Pescimoro" userId="ce89e848-cdad-4c16-bd2d-2183dfa95e64" providerId="ADAL" clId="{7D9AC06D-12B8-407D-A43F-B736BF383853}" dt="2026-05-15T10:23:23.829" v="2871" actId="1076"/>
          <ac:cxnSpMkLst>
            <pc:docMk/>
            <pc:sldMk cId="3350364787" sldId="323"/>
            <ac:cxnSpMk id="17" creationId="{17A5FF28-276A-478B-8017-154F42A68F54}"/>
          </ac:cxnSpMkLst>
        </pc:cxnChg>
      </pc:sldChg>
    </pc:docChg>
  </pc:docChgLst>
  <pc:docChgLst>
    <pc:chgData name="Eugenio Pescimoro" userId="S::eugenio.pescimoro@idaea.csic.es::ce89e848-cdad-4c16-bd2d-2183dfa95e64" providerId="AD" clId="Web-{6EC4CB37-0671-1BB8-75AA-8215138A8C72}"/>
    <pc:docChg chg="modSld">
      <pc:chgData name="Eugenio Pescimoro" userId="S::eugenio.pescimoro@idaea.csic.es::ce89e848-cdad-4c16-bd2d-2183dfa95e64" providerId="AD" clId="Web-{6EC4CB37-0671-1BB8-75AA-8215138A8C72}" dt="2026-05-13T17:40:57.012" v="216" actId="1076"/>
      <pc:docMkLst>
        <pc:docMk/>
      </pc:docMkLst>
      <pc:sldChg chg="addSp delSp modSp">
        <pc:chgData name="Eugenio Pescimoro" userId="S::eugenio.pescimoro@idaea.csic.es::ce89e848-cdad-4c16-bd2d-2183dfa95e64" providerId="AD" clId="Web-{6EC4CB37-0671-1BB8-75AA-8215138A8C72}" dt="2026-05-13T17:21:05.689" v="165" actId="1076"/>
        <pc:sldMkLst>
          <pc:docMk/>
          <pc:sldMk cId="2574333647" sldId="315"/>
        </pc:sldMkLst>
      </pc:sldChg>
      <pc:sldChg chg="addSp delSp modSp">
        <pc:chgData name="Eugenio Pescimoro" userId="S::eugenio.pescimoro@idaea.csic.es::ce89e848-cdad-4c16-bd2d-2183dfa95e64" providerId="AD" clId="Web-{6EC4CB37-0671-1BB8-75AA-8215138A8C72}" dt="2026-05-13T17:40:57.012" v="216" actId="1076"/>
        <pc:sldMkLst>
          <pc:docMk/>
          <pc:sldMk cId="44370818" sldId="319"/>
        </pc:sldMkLst>
        <pc:spChg chg="mod topLvl">
          <ac:chgData name="Eugenio Pescimoro" userId="S::eugenio.pescimoro@idaea.csic.es::ce89e848-cdad-4c16-bd2d-2183dfa95e64" providerId="AD" clId="Web-{6EC4CB37-0671-1BB8-75AA-8215138A8C72}" dt="2026-05-13T17:39:58.070" v="204" actId="1076"/>
          <ac:spMkLst>
            <pc:docMk/>
            <pc:sldMk cId="44370818" sldId="319"/>
            <ac:spMk id="2" creationId="{E1BDAB89-21CE-4C49-8C82-FE8CA3027C39}"/>
          </ac:spMkLst>
        </pc:spChg>
        <pc:spChg chg="mod topLvl">
          <ac:chgData name="Eugenio Pescimoro" userId="S::eugenio.pescimoro@idaea.csic.es::ce89e848-cdad-4c16-bd2d-2183dfa95e64" providerId="AD" clId="Web-{6EC4CB37-0671-1BB8-75AA-8215138A8C72}" dt="2026-05-13T17:40:02.055" v="206" actId="1076"/>
          <ac:spMkLst>
            <pc:docMk/>
            <pc:sldMk cId="44370818" sldId="319"/>
            <ac:spMk id="7" creationId="{3EB81027-F27D-4918-9970-67B2E0A8A507}"/>
          </ac:spMkLst>
        </pc:spChg>
      </pc:sldChg>
    </pc:docChg>
  </pc:docChgLst>
  <pc:docChgLst>
    <pc:chgData name="Eugenio Pescimoro" userId="S::eugenio.pescimoro@idaea.csic.es::ce89e848-cdad-4c16-bd2d-2183dfa95e64" providerId="AD" clId="Web-{6EC9F8C6-0F2B-4EB8-B79A-0A06DAA5B01E}"/>
    <pc:docChg chg="addSld modSld modSection">
      <pc:chgData name="Eugenio Pescimoro" userId="S::eugenio.pescimoro@idaea.csic.es::ce89e848-cdad-4c16-bd2d-2183dfa95e64" providerId="AD" clId="Web-{6EC9F8C6-0F2B-4EB8-B79A-0A06DAA5B01E}" dt="2026-05-14T15:43:05.013" v="156"/>
      <pc:docMkLst>
        <pc:docMk/>
      </pc:docMkLst>
      <pc:sldChg chg="modSp">
        <pc:chgData name="Eugenio Pescimoro" userId="S::eugenio.pescimoro@idaea.csic.es::ce89e848-cdad-4c16-bd2d-2183dfa95e64" providerId="AD" clId="Web-{6EC9F8C6-0F2B-4EB8-B79A-0A06DAA5B01E}" dt="2026-05-14T15:37:07.422" v="138" actId="1076"/>
        <pc:sldMkLst>
          <pc:docMk/>
          <pc:sldMk cId="2159958048" sldId="302"/>
        </pc:sldMkLst>
        <pc:spChg chg="mod">
          <ac:chgData name="Eugenio Pescimoro" userId="S::eugenio.pescimoro@idaea.csic.es::ce89e848-cdad-4c16-bd2d-2183dfa95e64" providerId="AD" clId="Web-{6EC9F8C6-0F2B-4EB8-B79A-0A06DAA5B01E}" dt="2026-05-14T15:37:07.422" v="138" actId="1076"/>
          <ac:spMkLst>
            <pc:docMk/>
            <pc:sldMk cId="2159958048" sldId="302"/>
            <ac:spMk id="2" creationId="{785A1D64-8D94-4089-AD99-B9914424FD8A}"/>
          </ac:spMkLst>
        </pc:spChg>
      </pc:sldChg>
      <pc:sldChg chg="modSp">
        <pc:chgData name="Eugenio Pescimoro" userId="S::eugenio.pescimoro@idaea.csic.es::ce89e848-cdad-4c16-bd2d-2183dfa95e64" providerId="AD" clId="Web-{6EC9F8C6-0F2B-4EB8-B79A-0A06DAA5B01E}" dt="2026-05-14T15:37:34.970" v="139" actId="1076"/>
        <pc:sldMkLst>
          <pc:docMk/>
          <pc:sldMk cId="7398272" sldId="314"/>
        </pc:sldMkLst>
        <pc:spChg chg="mod">
          <ac:chgData name="Eugenio Pescimoro" userId="S::eugenio.pescimoro@idaea.csic.es::ce89e848-cdad-4c16-bd2d-2183dfa95e64" providerId="AD" clId="Web-{6EC9F8C6-0F2B-4EB8-B79A-0A06DAA5B01E}" dt="2026-05-14T15:37:34.970" v="139" actId="1076"/>
          <ac:spMkLst>
            <pc:docMk/>
            <pc:sldMk cId="7398272" sldId="314"/>
            <ac:spMk id="5" creationId="{AB316170-9327-4732-9F43-DDA1B9B9031D}"/>
          </ac:spMkLst>
        </pc:spChg>
      </pc:sldChg>
      <pc:sldChg chg="addSp modSp addAnim">
        <pc:chgData name="Eugenio Pescimoro" userId="S::eugenio.pescimoro@idaea.csic.es::ce89e848-cdad-4c16-bd2d-2183dfa95e64" providerId="AD" clId="Web-{6EC9F8C6-0F2B-4EB8-B79A-0A06DAA5B01E}" dt="2026-05-14T15:43:05.013" v="156"/>
        <pc:sldMkLst>
          <pc:docMk/>
          <pc:sldMk cId="2574333647" sldId="315"/>
        </pc:sldMkLst>
        <pc:spChg chg="add mod">
          <ac:chgData name="Eugenio Pescimoro" userId="S::eugenio.pescimoro@idaea.csic.es::ce89e848-cdad-4c16-bd2d-2183dfa95e64" providerId="AD" clId="Web-{6EC9F8C6-0F2B-4EB8-B79A-0A06DAA5B01E}" dt="2026-05-14T15:42:08.355" v="144" actId="1076"/>
          <ac:spMkLst>
            <pc:docMk/>
            <pc:sldMk cId="2574333647" sldId="315"/>
            <ac:spMk id="8" creationId="{9663BE2D-41C4-5B3D-1AF5-F1A49F0BD872}"/>
          </ac:spMkLst>
        </pc:spChg>
        <pc:spChg chg="add mod">
          <ac:chgData name="Eugenio Pescimoro" userId="S::eugenio.pescimoro@idaea.csic.es::ce89e848-cdad-4c16-bd2d-2183dfa95e64" providerId="AD" clId="Web-{6EC9F8C6-0F2B-4EB8-B79A-0A06DAA5B01E}" dt="2026-05-14T15:42:12.793" v="146" actId="1076"/>
          <ac:spMkLst>
            <pc:docMk/>
            <pc:sldMk cId="2574333647" sldId="315"/>
            <ac:spMk id="11" creationId="{4A3699FE-12E0-96AE-BEC7-479D815E8F06}"/>
          </ac:spMkLst>
        </pc:spChg>
        <pc:spChg chg="add mod">
          <ac:chgData name="Eugenio Pescimoro" userId="S::eugenio.pescimoro@idaea.csic.es::ce89e848-cdad-4c16-bd2d-2183dfa95e64" providerId="AD" clId="Web-{6EC9F8C6-0F2B-4EB8-B79A-0A06DAA5B01E}" dt="2026-05-14T15:42:17.308" v="148" actId="1076"/>
          <ac:spMkLst>
            <pc:docMk/>
            <pc:sldMk cId="2574333647" sldId="315"/>
            <ac:spMk id="14" creationId="{D44B580D-5DB7-0FFA-D443-E0A88130DD95}"/>
          </ac:spMkLst>
        </pc:spChg>
        <pc:spChg chg="add mod">
          <ac:chgData name="Eugenio Pescimoro" userId="S::eugenio.pescimoro@idaea.csic.es::ce89e848-cdad-4c16-bd2d-2183dfa95e64" providerId="AD" clId="Web-{6EC9F8C6-0F2B-4EB8-B79A-0A06DAA5B01E}" dt="2026-05-14T15:42:21.840" v="150" actId="1076"/>
          <ac:spMkLst>
            <pc:docMk/>
            <pc:sldMk cId="2574333647" sldId="315"/>
            <ac:spMk id="16" creationId="{076A5707-73EC-05D3-9065-063645BFFD47}"/>
          </ac:spMkLst>
        </pc:spChg>
        <pc:picChg chg="mod modCrop">
          <ac:chgData name="Eugenio Pescimoro" userId="S::eugenio.pescimoro@idaea.csic.es::ce89e848-cdad-4c16-bd2d-2183dfa95e64" providerId="AD" clId="Web-{6EC9F8C6-0F2B-4EB8-B79A-0A06DAA5B01E}" dt="2026-05-14T15:42:54.982" v="152"/>
          <ac:picMkLst>
            <pc:docMk/>
            <pc:sldMk cId="2574333647" sldId="315"/>
            <ac:picMk id="7" creationId="{757D83F7-8A91-BD5F-31E1-47B3EFBC2205}"/>
          </ac:picMkLst>
        </pc:picChg>
        <pc:picChg chg="mod modCrop">
          <ac:chgData name="Eugenio Pescimoro" userId="S::eugenio.pescimoro@idaea.csic.es::ce89e848-cdad-4c16-bd2d-2183dfa95e64" providerId="AD" clId="Web-{6EC9F8C6-0F2B-4EB8-B79A-0A06DAA5B01E}" dt="2026-05-14T15:43:00.201" v="154"/>
          <ac:picMkLst>
            <pc:docMk/>
            <pc:sldMk cId="2574333647" sldId="315"/>
            <ac:picMk id="9" creationId="{42103E60-9F26-CF05-8E64-77A8524C956C}"/>
          </ac:picMkLst>
        </pc:picChg>
        <pc:picChg chg="mod modCrop">
          <ac:chgData name="Eugenio Pescimoro" userId="S::eugenio.pescimoro@idaea.csic.es::ce89e848-cdad-4c16-bd2d-2183dfa95e64" providerId="AD" clId="Web-{6EC9F8C6-0F2B-4EB8-B79A-0A06DAA5B01E}" dt="2026-05-14T15:43:05.013" v="156"/>
          <ac:picMkLst>
            <pc:docMk/>
            <pc:sldMk cId="2574333647" sldId="315"/>
            <ac:picMk id="13" creationId="{A06BBF63-FB33-5303-7BEC-5327733780BA}"/>
          </ac:picMkLst>
        </pc:picChg>
      </pc:sldChg>
      <pc:sldChg chg="addSp delSp modSp">
        <pc:chgData name="Eugenio Pescimoro" userId="S::eugenio.pescimoro@idaea.csic.es::ce89e848-cdad-4c16-bd2d-2183dfa95e64" providerId="AD" clId="Web-{6EC9F8C6-0F2B-4EB8-B79A-0A06DAA5B01E}" dt="2026-05-14T15:30:22.171" v="137" actId="1076"/>
        <pc:sldMkLst>
          <pc:docMk/>
          <pc:sldMk cId="193033551" sldId="318"/>
        </pc:sldMkLst>
        <pc:picChg chg="add mod">
          <ac:chgData name="Eugenio Pescimoro" userId="S::eugenio.pescimoro@idaea.csic.es::ce89e848-cdad-4c16-bd2d-2183dfa95e64" providerId="AD" clId="Web-{6EC9F8C6-0F2B-4EB8-B79A-0A06DAA5B01E}" dt="2026-05-14T15:30:22.171" v="137" actId="1076"/>
          <ac:picMkLst>
            <pc:docMk/>
            <pc:sldMk cId="193033551" sldId="318"/>
            <ac:picMk id="2" creationId="{8D01E31A-2D2E-ED26-0083-B44F680BDE48}"/>
          </ac:picMkLst>
        </pc:picChg>
        <pc:picChg chg="del">
          <ac:chgData name="Eugenio Pescimoro" userId="S::eugenio.pescimoro@idaea.csic.es::ce89e848-cdad-4c16-bd2d-2183dfa95e64" providerId="AD" clId="Web-{6EC9F8C6-0F2B-4EB8-B79A-0A06DAA5B01E}" dt="2026-05-14T15:19:08.801" v="135"/>
          <ac:picMkLst>
            <pc:docMk/>
            <pc:sldMk cId="193033551" sldId="318"/>
            <ac:picMk id="6" creationId="{F72BF9C0-850E-489D-88A1-8359A65D16DF}"/>
          </ac:picMkLst>
        </pc:picChg>
      </pc:sldChg>
      <pc:sldChg chg="addSp modSp new">
        <pc:chgData name="Eugenio Pescimoro" userId="S::eugenio.pescimoro@idaea.csic.es::ce89e848-cdad-4c16-bd2d-2183dfa95e64" providerId="AD" clId="Web-{6EC9F8C6-0F2B-4EB8-B79A-0A06DAA5B01E}" dt="2026-05-14T15:16:41.530" v="134" actId="1076"/>
        <pc:sldMkLst>
          <pc:docMk/>
          <pc:sldMk cId="2537114893" sldId="321"/>
        </pc:sldMkLst>
        <pc:spChg chg="mod">
          <ac:chgData name="Eugenio Pescimoro" userId="S::eugenio.pescimoro@idaea.csic.es::ce89e848-cdad-4c16-bd2d-2183dfa95e64" providerId="AD" clId="Web-{6EC9F8C6-0F2B-4EB8-B79A-0A06DAA5B01E}" dt="2026-05-14T13:21:16.347" v="20" actId="1076"/>
          <ac:spMkLst>
            <pc:docMk/>
            <pc:sldMk cId="2537114893" sldId="321"/>
            <ac:spMk id="2" creationId="{012412CA-840D-48EA-9374-9514BB45451F}"/>
          </ac:spMkLst>
        </pc:spChg>
        <pc:picChg chg="add mod modCrop">
          <ac:chgData name="Eugenio Pescimoro" userId="S::eugenio.pescimoro@idaea.csic.es::ce89e848-cdad-4c16-bd2d-2183dfa95e64" providerId="AD" clId="Web-{6EC9F8C6-0F2B-4EB8-B79A-0A06DAA5B01E}" dt="2026-05-14T15:16:29.639" v="130" actId="1076"/>
          <ac:picMkLst>
            <pc:docMk/>
            <pc:sldMk cId="2537114893" sldId="321"/>
            <ac:picMk id="4" creationId="{BFEA8FF8-7425-0FDA-C666-5203AB05F048}"/>
          </ac:picMkLst>
        </pc:picChg>
        <pc:picChg chg="add mod modCrop">
          <ac:chgData name="Eugenio Pescimoro" userId="S::eugenio.pescimoro@idaea.csic.es::ce89e848-cdad-4c16-bd2d-2183dfa95e64" providerId="AD" clId="Web-{6EC9F8C6-0F2B-4EB8-B79A-0A06DAA5B01E}" dt="2026-05-14T15:16:41.530" v="134" actId="1076"/>
          <ac:picMkLst>
            <pc:docMk/>
            <pc:sldMk cId="2537114893" sldId="321"/>
            <ac:picMk id="5" creationId="{B06FF008-F60F-FF7E-C402-E83CBB54D5D1}"/>
          </ac:picMkLst>
        </pc:picChg>
        <pc:picChg chg="add mod modCrop">
          <ac:chgData name="Eugenio Pescimoro" userId="S::eugenio.pescimoro@idaea.csic.es::ce89e848-cdad-4c16-bd2d-2183dfa95e64" providerId="AD" clId="Web-{6EC9F8C6-0F2B-4EB8-B79A-0A06DAA5B01E}" dt="2026-05-14T15:16:07.825" v="127" actId="14100"/>
          <ac:picMkLst>
            <pc:docMk/>
            <pc:sldMk cId="2537114893" sldId="321"/>
            <ac:picMk id="6" creationId="{03F2D021-B83A-1829-42EF-C984DA3F0D7E}"/>
          </ac:picMkLst>
        </pc:picChg>
        <pc:picChg chg="add mod modCrop">
          <ac:chgData name="Eugenio Pescimoro" userId="S::eugenio.pescimoro@idaea.csic.es::ce89e848-cdad-4c16-bd2d-2183dfa95e64" providerId="AD" clId="Web-{6EC9F8C6-0F2B-4EB8-B79A-0A06DAA5B01E}" dt="2026-05-14T15:15:37.636" v="120"/>
          <ac:picMkLst>
            <pc:docMk/>
            <pc:sldMk cId="2537114893" sldId="321"/>
            <ac:picMk id="7" creationId="{C79B7728-B39C-462A-F9EE-0FABC8F75AA6}"/>
          </ac:picMkLst>
        </pc:picChg>
      </pc:sldChg>
      <pc:sldChg chg="addSp modSp add">
        <pc:chgData name="Eugenio Pescimoro" userId="S::eugenio.pescimoro@idaea.csic.es::ce89e848-cdad-4c16-bd2d-2183dfa95e64" providerId="AD" clId="Web-{6EC9F8C6-0F2B-4EB8-B79A-0A06DAA5B01E}" dt="2026-05-14T15:02:25.856" v="83" actId="1076"/>
        <pc:sldMkLst>
          <pc:docMk/>
          <pc:sldMk cId="3924941357" sldId="322"/>
        </pc:sldMkLst>
        <pc:spChg chg="mod">
          <ac:chgData name="Eugenio Pescimoro" userId="S::eugenio.pescimoro@idaea.csic.es::ce89e848-cdad-4c16-bd2d-2183dfa95e64" providerId="AD" clId="Web-{6EC9F8C6-0F2B-4EB8-B79A-0A06DAA5B01E}" dt="2026-05-14T13:21:57.412" v="36" actId="1076"/>
          <ac:spMkLst>
            <pc:docMk/>
            <pc:sldMk cId="3924941357" sldId="322"/>
            <ac:spMk id="2" creationId="{012412CA-840D-48EA-9374-9514BB45451F}"/>
          </ac:spMkLst>
        </pc:spChg>
        <pc:picChg chg="add mod modCrop">
          <ac:chgData name="Eugenio Pescimoro" userId="S::eugenio.pescimoro@idaea.csic.es::ce89e848-cdad-4c16-bd2d-2183dfa95e64" providerId="AD" clId="Web-{6EC9F8C6-0F2B-4EB8-B79A-0A06DAA5B01E}" dt="2026-05-14T14:59:42.630" v="63" actId="1076"/>
          <ac:picMkLst>
            <pc:docMk/>
            <pc:sldMk cId="3924941357" sldId="322"/>
            <ac:picMk id="4" creationId="{52E63E34-7582-A1B2-A3F5-55CDFA09FC42}"/>
          </ac:picMkLst>
        </pc:picChg>
        <pc:picChg chg="add mod modCrop">
          <ac:chgData name="Eugenio Pescimoro" userId="S::eugenio.pescimoro@idaea.csic.es::ce89e848-cdad-4c16-bd2d-2183dfa95e64" providerId="AD" clId="Web-{6EC9F8C6-0F2B-4EB8-B79A-0A06DAA5B01E}" dt="2026-05-14T14:59:37.990" v="62"/>
          <ac:picMkLst>
            <pc:docMk/>
            <pc:sldMk cId="3924941357" sldId="322"/>
            <ac:picMk id="5" creationId="{C0AD8B85-9C63-A93D-A18E-7D5DAC42DC06}"/>
          </ac:picMkLst>
        </pc:picChg>
        <pc:picChg chg="add mod modCrop">
          <ac:chgData name="Eugenio Pescimoro" userId="S::eugenio.pescimoro@idaea.csic.es::ce89e848-cdad-4c16-bd2d-2183dfa95e64" providerId="AD" clId="Web-{6EC9F8C6-0F2B-4EB8-B79A-0A06DAA5B01E}" dt="2026-05-14T15:01:07.056" v="72" actId="1076"/>
          <ac:picMkLst>
            <pc:docMk/>
            <pc:sldMk cId="3924941357" sldId="322"/>
            <ac:picMk id="6" creationId="{113F7B9E-B8C4-5448-30FA-8BCB0D62304E}"/>
          </ac:picMkLst>
        </pc:picChg>
        <pc:picChg chg="add mod modCrop">
          <ac:chgData name="Eugenio Pescimoro" userId="S::eugenio.pescimoro@idaea.csic.es::ce89e848-cdad-4c16-bd2d-2183dfa95e64" providerId="AD" clId="Web-{6EC9F8C6-0F2B-4EB8-B79A-0A06DAA5B01E}" dt="2026-05-14T15:02:25.856" v="83" actId="1076"/>
          <ac:picMkLst>
            <pc:docMk/>
            <pc:sldMk cId="3924941357" sldId="322"/>
            <ac:picMk id="7" creationId="{33EC3668-9544-419A-F5A2-7771AA2DE94F}"/>
          </ac:picMkLst>
        </pc:picChg>
      </pc:sldChg>
    </pc:docChg>
  </pc:docChgLst>
  <pc:docChgLst>
    <pc:chgData name="Eugenio Pescimoro" userId="S::eugenio.pescimoro@idaea.csic.es::ce89e848-cdad-4c16-bd2d-2183dfa95e64" providerId="AD" clId="Web-{8326E311-D6F0-87A1-17B6-B3F26E69B63D}"/>
    <pc:docChg chg="modSld">
      <pc:chgData name="Eugenio Pescimoro" userId="S::eugenio.pescimoro@idaea.csic.es::ce89e848-cdad-4c16-bd2d-2183dfa95e64" providerId="AD" clId="Web-{8326E311-D6F0-87A1-17B6-B3F26E69B63D}" dt="2026-05-12T15:50:09.208" v="4" actId="1076"/>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E0C4C-8F1C-410E-A2DF-B720E6B231E6}" type="datetimeFigureOut">
              <a:rPr lang="es-ES" smtClean="0"/>
              <a:t>15/05/2026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3B88-12B0-41F1-897C-4F247BDCF74F}" type="slidenum">
              <a:rPr lang="es-ES" smtClean="0"/>
              <a:t>‹#›</a:t>
            </a:fld>
            <a:endParaRPr lang="es-ES"/>
          </a:p>
        </p:txBody>
      </p:sp>
    </p:spTree>
    <p:extLst>
      <p:ext uri="{BB962C8B-B14F-4D97-AF65-F5344CB8AC3E}">
        <p14:creationId xmlns:p14="http://schemas.microsoft.com/office/powerpoint/2010/main" val="41621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General Title slide ">
    <p:bg>
      <p:bgRef idx="1001">
        <a:schemeClr val="bg1"/>
      </p:bgRef>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695C7F3-1A70-4892-A159-A6DD3E67C7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524000" y="1828800"/>
            <a:ext cx="9144000" cy="2387600"/>
          </a:xfrm>
        </p:spPr>
        <p:txBody>
          <a:bodyPr anchor="b">
            <a:noAutofit/>
          </a:bodyPr>
          <a:lstStyle>
            <a:lvl1pPr algn="ctr">
              <a:defRPr sz="6000">
                <a:solidFill>
                  <a:schemeClr val="bg1"/>
                </a:solidFill>
              </a:defRPr>
            </a:lvl1pPr>
          </a:lstStyle>
          <a:p>
            <a:r>
              <a:rPr lang="en-US" noProof="0" dirty="0"/>
              <a:t>Presentation title Montserrat or Corbel</a:t>
            </a:r>
          </a:p>
        </p:txBody>
      </p:sp>
      <p:sp>
        <p:nvSpPr>
          <p:cNvPr id="3" name="Subtitle 2"/>
          <p:cNvSpPr>
            <a:spLocks noGrp="1"/>
          </p:cNvSpPr>
          <p:nvPr>
            <p:ph type="subTitle" idx="1" hasCustomPrompt="1"/>
          </p:nvPr>
        </p:nvSpPr>
        <p:spPr>
          <a:xfrm>
            <a:off x="1524000" y="4308475"/>
            <a:ext cx="9144000" cy="1655762"/>
          </a:xfrm>
        </p:spPr>
        <p:txBody>
          <a:bodyPr>
            <a:normAutofit/>
          </a:bodyPr>
          <a:lstStyle>
            <a:lvl1pPr marL="0" indent="0" algn="ctr">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Presentation Subtitle Montserrat or Corbel</a:t>
            </a:r>
          </a:p>
        </p:txBody>
      </p:sp>
      <p:sp>
        <p:nvSpPr>
          <p:cNvPr id="7"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fld id="{EDB6FD51-BAE8-4645-8F8C-3C1A67DBED21}" type="datetime1">
              <a:rPr lang="es-ES" noProof="0" smtClean="0"/>
              <a:t>15/05/2026</a:t>
            </a:fld>
            <a:endParaRPr lang="en-US" noProof="0" dirty="0"/>
          </a:p>
        </p:txBody>
      </p:sp>
      <p:sp>
        <p:nvSpPr>
          <p:cNvPr id="8" name="Footer Placeholder 4"/>
          <p:cNvSpPr>
            <a:spLocks noGrp="1"/>
          </p:cNvSpPr>
          <p:nvPr>
            <p:ph type="ftr" sz="quarter" idx="11"/>
          </p:nvPr>
        </p:nvSpPr>
        <p:spPr>
          <a:xfrm>
            <a:off x="7239000" y="6356349"/>
            <a:ext cx="4114800" cy="365125"/>
          </a:xfrm>
        </p:spPr>
        <p:txBody>
          <a:bodyPr/>
          <a:lstStyle>
            <a:lvl1pPr algn="r">
              <a:defRPr>
                <a:solidFill>
                  <a:schemeClr val="bg1"/>
                </a:solidFill>
              </a:defRPr>
            </a:lvl1pPr>
          </a:lstStyle>
          <a:p>
            <a:endParaRPr lang="en-US" noProof="0" dirty="0"/>
          </a:p>
        </p:txBody>
      </p:sp>
      <p:pic>
        <p:nvPicPr>
          <p:cNvPr id="6" name="Imagen 5">
            <a:extLst>
              <a:ext uri="{FF2B5EF4-FFF2-40B4-BE49-F238E27FC236}">
                <a16:creationId xmlns:a16="http://schemas.microsoft.com/office/drawing/2014/main" id="{4BD5624C-C4A0-4025-8A20-54EB076C2A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521" y="391351"/>
            <a:ext cx="1598556" cy="621843"/>
          </a:xfrm>
          <a:prstGeom prst="rect">
            <a:avLst/>
          </a:prstGeom>
        </p:spPr>
      </p:pic>
      <p:pic>
        <p:nvPicPr>
          <p:cNvPr id="5" name="Imagen 4">
            <a:extLst>
              <a:ext uri="{FF2B5EF4-FFF2-40B4-BE49-F238E27FC236}">
                <a16:creationId xmlns:a16="http://schemas.microsoft.com/office/drawing/2014/main" id="{7DD7256C-E89D-4EED-A573-588ABCBB99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462680"/>
            <a:ext cx="2410437" cy="592292"/>
          </a:xfrm>
          <a:prstGeom prst="rect">
            <a:avLst/>
          </a:prstGeom>
        </p:spPr>
      </p:pic>
    </p:spTree>
    <p:extLst>
      <p:ext uri="{BB962C8B-B14F-4D97-AF65-F5344CB8AC3E}">
        <p14:creationId xmlns:p14="http://schemas.microsoft.com/office/powerpoint/2010/main" val="16150167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Heading - blue backgroun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72D36B7-332E-48E8-8F62-B17F809AF25B}"/>
              </a:ext>
            </a:extLst>
          </p:cNvPr>
          <p:cNvSpPr/>
          <p:nvPr userDrawn="1"/>
        </p:nvSpPr>
        <p:spPr>
          <a:xfrm>
            <a:off x="0" y="0"/>
            <a:ext cx="12192000" cy="6858000"/>
          </a:xfrm>
          <a:prstGeom prst="rect">
            <a:avLst/>
          </a:prstGeom>
          <a:gradFill flip="none" rotWithShape="1">
            <a:gsLst>
              <a:gs pos="0">
                <a:schemeClr val="accent3"/>
              </a:gs>
              <a:gs pos="62000">
                <a:schemeClr val="accent1">
                  <a:alpha val="66000"/>
                </a:schemeClr>
              </a:gs>
              <a:gs pos="100000">
                <a:schemeClr val="accent1">
                  <a:alpha val="82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title" hasCustomPrompt="1"/>
          </p:nvPr>
        </p:nvSpPr>
        <p:spPr/>
        <p:txBody>
          <a:bodyPr/>
          <a:lstStyle>
            <a:lvl1pPr>
              <a:defRPr>
                <a:solidFill>
                  <a:schemeClr val="bg1"/>
                </a:solidFill>
              </a:defRPr>
            </a:lvl1pPr>
          </a:lstStyle>
          <a:p>
            <a:r>
              <a:rPr lang="es-ES" dirty="0" err="1"/>
              <a:t>Heading</a:t>
            </a:r>
            <a:r>
              <a:rPr lang="es-ES" dirty="0"/>
              <a:t>- blue </a:t>
            </a:r>
            <a:r>
              <a:rPr lang="es-ES" dirty="0" err="1"/>
              <a:t>background</a:t>
            </a:r>
            <a:r>
              <a:rPr lang="es-ES" dirty="0"/>
              <a:t> </a:t>
            </a:r>
            <a:endParaRPr lang="en-US" dirty="0"/>
          </a:p>
        </p:txBody>
      </p:sp>
      <p:pic>
        <p:nvPicPr>
          <p:cNvPr id="6" name="Imagen 5">
            <a:extLst>
              <a:ext uri="{FF2B5EF4-FFF2-40B4-BE49-F238E27FC236}">
                <a16:creationId xmlns:a16="http://schemas.microsoft.com/office/drawing/2014/main" id="{DECFF45A-98F4-4B1B-9C9D-DD42E32772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217778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 Heading + text - photo backgroun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60703E1-80F2-4138-B7F4-F1B95D75DE9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228508" cy="6858000"/>
          </a:xfrm>
          <a:prstGeom prst="rect">
            <a:avLst/>
          </a:prstGeom>
          <a:noFill/>
        </p:spPr>
      </p:pic>
      <p:sp>
        <p:nvSpPr>
          <p:cNvPr id="8" name="Rectángulo 7">
            <a:extLst>
              <a:ext uri="{FF2B5EF4-FFF2-40B4-BE49-F238E27FC236}">
                <a16:creationId xmlns:a16="http://schemas.microsoft.com/office/drawing/2014/main" id="{B72D36B7-332E-48E8-8F62-B17F809AF25B}"/>
              </a:ext>
            </a:extLst>
          </p:cNvPr>
          <p:cNvSpPr/>
          <p:nvPr userDrawn="1"/>
        </p:nvSpPr>
        <p:spPr>
          <a:xfrm>
            <a:off x="0" y="0"/>
            <a:ext cx="12228508" cy="6858000"/>
          </a:xfrm>
          <a:prstGeom prst="rect">
            <a:avLst/>
          </a:prstGeom>
          <a:gradFill flip="none" rotWithShape="1">
            <a:gsLst>
              <a:gs pos="0">
                <a:schemeClr val="accent3"/>
              </a:gs>
              <a:gs pos="62000">
                <a:schemeClr val="accent1">
                  <a:alpha val="74000"/>
                </a:schemeClr>
              </a:gs>
              <a:gs pos="100000">
                <a:schemeClr val="accent1">
                  <a:alpha val="82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title" hasCustomPrompt="1"/>
          </p:nvPr>
        </p:nvSpPr>
        <p:spPr/>
        <p:txBody>
          <a:bodyPr/>
          <a:lstStyle>
            <a:lvl1pPr>
              <a:defRPr>
                <a:solidFill>
                  <a:schemeClr val="bg1"/>
                </a:solidFill>
              </a:defRPr>
            </a:lvl1pPr>
          </a:lstStyle>
          <a:p>
            <a:r>
              <a:rPr lang="es-ES" dirty="0" err="1"/>
              <a:t>Photo</a:t>
            </a:r>
            <a:r>
              <a:rPr lang="es-ES" dirty="0"/>
              <a:t> </a:t>
            </a:r>
            <a:r>
              <a:rPr lang="es-ES" dirty="0" err="1"/>
              <a:t>backgroud</a:t>
            </a:r>
            <a:r>
              <a:rPr lang="es-ES" dirty="0"/>
              <a:t> </a:t>
            </a:r>
            <a:endParaRPr lang="en-US" dirty="0"/>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pic>
        <p:nvPicPr>
          <p:cNvPr id="9" name="Imagen 8">
            <a:extLst>
              <a:ext uri="{FF2B5EF4-FFF2-40B4-BE49-F238E27FC236}">
                <a16:creationId xmlns:a16="http://schemas.microsoft.com/office/drawing/2014/main" id="{B6B580FD-12AC-4472-ADA4-7DD99812F3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241465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Heading - photo backgroun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60703E1-80F2-4138-B7F4-F1B95D75DE9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228508" cy="6858000"/>
          </a:xfrm>
          <a:prstGeom prst="rect">
            <a:avLst/>
          </a:prstGeom>
          <a:noFill/>
        </p:spPr>
      </p:pic>
      <p:sp>
        <p:nvSpPr>
          <p:cNvPr id="8" name="Rectángulo 7">
            <a:extLst>
              <a:ext uri="{FF2B5EF4-FFF2-40B4-BE49-F238E27FC236}">
                <a16:creationId xmlns:a16="http://schemas.microsoft.com/office/drawing/2014/main" id="{B72D36B7-332E-48E8-8F62-B17F809AF25B}"/>
              </a:ext>
            </a:extLst>
          </p:cNvPr>
          <p:cNvSpPr/>
          <p:nvPr userDrawn="1"/>
        </p:nvSpPr>
        <p:spPr>
          <a:xfrm>
            <a:off x="0" y="0"/>
            <a:ext cx="12228508" cy="6858000"/>
          </a:xfrm>
          <a:prstGeom prst="rect">
            <a:avLst/>
          </a:prstGeom>
          <a:gradFill flip="none" rotWithShape="1">
            <a:gsLst>
              <a:gs pos="0">
                <a:schemeClr val="accent3"/>
              </a:gs>
              <a:gs pos="62000">
                <a:schemeClr val="accent1">
                  <a:alpha val="74000"/>
                </a:schemeClr>
              </a:gs>
              <a:gs pos="100000">
                <a:schemeClr val="accent1">
                  <a:alpha val="82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itle 1"/>
          <p:cNvSpPr>
            <a:spLocks noGrp="1"/>
          </p:cNvSpPr>
          <p:nvPr>
            <p:ph type="title" hasCustomPrompt="1"/>
          </p:nvPr>
        </p:nvSpPr>
        <p:spPr/>
        <p:txBody>
          <a:bodyPr/>
          <a:lstStyle>
            <a:lvl1pPr>
              <a:defRPr>
                <a:solidFill>
                  <a:schemeClr val="bg1"/>
                </a:solidFill>
              </a:defRPr>
            </a:lvl1pPr>
          </a:lstStyle>
          <a:p>
            <a:r>
              <a:rPr lang="es-ES" dirty="0" err="1"/>
              <a:t>Photo</a:t>
            </a:r>
            <a:r>
              <a:rPr lang="es-ES" dirty="0"/>
              <a:t> </a:t>
            </a:r>
            <a:r>
              <a:rPr lang="es-ES" dirty="0" err="1"/>
              <a:t>backgroud</a:t>
            </a:r>
            <a:r>
              <a:rPr lang="es-ES" dirty="0"/>
              <a:t> </a:t>
            </a:r>
            <a:endParaRPr lang="en-US" dirty="0"/>
          </a:p>
        </p:txBody>
      </p:sp>
      <p:pic>
        <p:nvPicPr>
          <p:cNvPr id="7" name="Imagen 6">
            <a:extLst>
              <a:ext uri="{FF2B5EF4-FFF2-40B4-BE49-F238E27FC236}">
                <a16:creationId xmlns:a16="http://schemas.microsoft.com/office/drawing/2014/main" id="{608D8E2A-1D77-4A79-8C33-B7918E029E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356871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6_Section headin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C880E6-7841-469A-9796-0579FFB8E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1850" y="1709738"/>
            <a:ext cx="10515600" cy="2852737"/>
          </a:xfrm>
        </p:spPr>
        <p:txBody>
          <a:bodyPr anchor="b">
            <a:normAutofit/>
          </a:bodyPr>
          <a:lstStyle>
            <a:lvl1pPr>
              <a:defRPr sz="4800">
                <a:solidFill>
                  <a:schemeClr val="bg1"/>
                </a:solidFill>
              </a:defRPr>
            </a:lvl1pPr>
          </a:lstStyle>
          <a:p>
            <a:r>
              <a:rPr lang="es-ES" dirty="0" err="1"/>
              <a:t>Section</a:t>
            </a:r>
            <a:r>
              <a:rPr lang="es-ES" dirty="0"/>
              <a:t> </a:t>
            </a:r>
            <a:r>
              <a:rPr lang="es-ES" dirty="0" err="1"/>
              <a:t>heading</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err="1"/>
              <a:t>Section</a:t>
            </a:r>
            <a:r>
              <a:rPr lang="es-ES" dirty="0"/>
              <a:t> </a:t>
            </a:r>
            <a:r>
              <a:rPr lang="es-ES" dirty="0" err="1"/>
              <a:t>subheading</a:t>
            </a:r>
            <a:endParaRPr lang="es-ES" dirty="0"/>
          </a:p>
        </p:txBody>
      </p:sp>
      <p:pic>
        <p:nvPicPr>
          <p:cNvPr id="8" name="Imagen 7">
            <a:extLst>
              <a:ext uri="{FF2B5EF4-FFF2-40B4-BE49-F238E27FC236}">
                <a16:creationId xmlns:a16="http://schemas.microsoft.com/office/drawing/2014/main" id="{850D0974-4161-4A31-A3A0-DD2DC58EAD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22055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8_Section headin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038C0B7-E00B-4BF9-8890-7DD03188C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2" cy="6857999"/>
          </a:xfrm>
          <a:prstGeom prst="rect">
            <a:avLst/>
          </a:prstGeom>
        </p:spPr>
      </p:pic>
      <p:sp>
        <p:nvSpPr>
          <p:cNvPr id="2" name="Title 1"/>
          <p:cNvSpPr>
            <a:spLocks noGrp="1"/>
          </p:cNvSpPr>
          <p:nvPr>
            <p:ph type="title" hasCustomPrompt="1"/>
          </p:nvPr>
        </p:nvSpPr>
        <p:spPr>
          <a:xfrm>
            <a:off x="831850" y="1709738"/>
            <a:ext cx="10515600" cy="2852737"/>
          </a:xfrm>
        </p:spPr>
        <p:txBody>
          <a:bodyPr anchor="b">
            <a:normAutofit/>
          </a:bodyPr>
          <a:lstStyle>
            <a:lvl1pPr>
              <a:defRPr sz="4800">
                <a:solidFill>
                  <a:schemeClr val="bg1"/>
                </a:solidFill>
              </a:defRPr>
            </a:lvl1pPr>
          </a:lstStyle>
          <a:p>
            <a:r>
              <a:rPr lang="es-ES" dirty="0" err="1"/>
              <a:t>Section</a:t>
            </a:r>
            <a:r>
              <a:rPr lang="es-ES" dirty="0"/>
              <a:t> </a:t>
            </a:r>
            <a:r>
              <a:rPr lang="es-ES" dirty="0" err="1"/>
              <a:t>heading</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err="1"/>
              <a:t>Section</a:t>
            </a:r>
            <a:r>
              <a:rPr lang="es-ES" dirty="0"/>
              <a:t> </a:t>
            </a:r>
            <a:r>
              <a:rPr lang="es-ES" dirty="0" err="1"/>
              <a:t>subheading</a:t>
            </a:r>
            <a:endParaRPr lang="es-ES" dirty="0"/>
          </a:p>
        </p:txBody>
      </p:sp>
      <p:pic>
        <p:nvPicPr>
          <p:cNvPr id="8" name="Imagen 7">
            <a:extLst>
              <a:ext uri="{FF2B5EF4-FFF2-40B4-BE49-F238E27FC236}">
                <a16:creationId xmlns:a16="http://schemas.microsoft.com/office/drawing/2014/main" id="{05740A12-C820-4B01-A4DB-33A09FD12F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1077702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9_Section headin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720017F-DC84-4720-B8E4-8866FEAF58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2" name="Title 1"/>
          <p:cNvSpPr>
            <a:spLocks noGrp="1"/>
          </p:cNvSpPr>
          <p:nvPr>
            <p:ph type="title" hasCustomPrompt="1"/>
          </p:nvPr>
        </p:nvSpPr>
        <p:spPr>
          <a:xfrm>
            <a:off x="831850" y="1709738"/>
            <a:ext cx="10515600" cy="2852737"/>
          </a:xfrm>
        </p:spPr>
        <p:txBody>
          <a:bodyPr anchor="b">
            <a:normAutofit/>
          </a:bodyPr>
          <a:lstStyle>
            <a:lvl1pPr>
              <a:defRPr sz="4800">
                <a:solidFill>
                  <a:schemeClr val="bg1"/>
                </a:solidFill>
              </a:defRPr>
            </a:lvl1pPr>
          </a:lstStyle>
          <a:p>
            <a:r>
              <a:rPr lang="es-ES" dirty="0" err="1"/>
              <a:t>Section</a:t>
            </a:r>
            <a:r>
              <a:rPr lang="es-ES" dirty="0"/>
              <a:t> </a:t>
            </a:r>
            <a:r>
              <a:rPr lang="es-ES" dirty="0" err="1"/>
              <a:t>heading</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err="1"/>
              <a:t>Section</a:t>
            </a:r>
            <a:r>
              <a:rPr lang="es-ES" dirty="0"/>
              <a:t> </a:t>
            </a:r>
            <a:r>
              <a:rPr lang="es-ES" dirty="0" err="1"/>
              <a:t>subheading</a:t>
            </a:r>
            <a:endParaRPr lang="es-ES" dirty="0"/>
          </a:p>
        </p:txBody>
      </p:sp>
      <p:pic>
        <p:nvPicPr>
          <p:cNvPr id="8" name="Imagen 7">
            <a:extLst>
              <a:ext uri="{FF2B5EF4-FFF2-40B4-BE49-F238E27FC236}">
                <a16:creationId xmlns:a16="http://schemas.microsoft.com/office/drawing/2014/main" id="{068CAAD6-1145-4C15-BEEA-4ADCFE6555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2557562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0_Section headin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5457A86-8F4D-41FC-B9EC-8BFD79C8A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6857999"/>
          </a:xfrm>
          <a:prstGeom prst="rect">
            <a:avLst/>
          </a:prstGeom>
        </p:spPr>
      </p:pic>
      <p:sp>
        <p:nvSpPr>
          <p:cNvPr id="2" name="Title 1"/>
          <p:cNvSpPr>
            <a:spLocks noGrp="1"/>
          </p:cNvSpPr>
          <p:nvPr>
            <p:ph type="title" hasCustomPrompt="1"/>
          </p:nvPr>
        </p:nvSpPr>
        <p:spPr>
          <a:xfrm>
            <a:off x="831850" y="1709738"/>
            <a:ext cx="10515600" cy="2852737"/>
          </a:xfrm>
        </p:spPr>
        <p:txBody>
          <a:bodyPr anchor="b">
            <a:normAutofit/>
          </a:bodyPr>
          <a:lstStyle>
            <a:lvl1pPr>
              <a:defRPr sz="4800">
                <a:solidFill>
                  <a:schemeClr val="bg1"/>
                </a:solidFill>
              </a:defRPr>
            </a:lvl1pPr>
          </a:lstStyle>
          <a:p>
            <a:r>
              <a:rPr lang="es-ES" dirty="0" err="1"/>
              <a:t>Section</a:t>
            </a:r>
            <a:r>
              <a:rPr lang="es-ES" dirty="0"/>
              <a:t> </a:t>
            </a:r>
            <a:r>
              <a:rPr lang="es-ES" dirty="0" err="1"/>
              <a:t>heading</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err="1"/>
              <a:t>Section</a:t>
            </a:r>
            <a:r>
              <a:rPr lang="es-ES" dirty="0"/>
              <a:t> </a:t>
            </a:r>
            <a:r>
              <a:rPr lang="es-ES" dirty="0" err="1"/>
              <a:t>subheading</a:t>
            </a:r>
            <a:endParaRPr lang="es-ES" dirty="0"/>
          </a:p>
        </p:txBody>
      </p:sp>
      <p:pic>
        <p:nvPicPr>
          <p:cNvPr id="8" name="Imagen 7">
            <a:extLst>
              <a:ext uri="{FF2B5EF4-FFF2-40B4-BE49-F238E27FC236}">
                <a16:creationId xmlns:a16="http://schemas.microsoft.com/office/drawing/2014/main" id="{B0EABA21-155D-4957-960D-ED89A497D5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149328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6. Section heading in blue ">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9AF184F-CBF9-4912-BAAD-291F7CC2835D}"/>
              </a:ext>
            </a:extLst>
          </p:cNvPr>
          <p:cNvSpPr/>
          <p:nvPr userDrawn="1"/>
        </p:nvSpPr>
        <p:spPr>
          <a:xfrm>
            <a:off x="0" y="0"/>
            <a:ext cx="12192000" cy="6943725"/>
          </a:xfrm>
          <a:prstGeom prst="rect">
            <a:avLst/>
          </a:prstGeom>
          <a:gradFill flip="none" rotWithShape="1">
            <a:gsLst>
              <a:gs pos="0">
                <a:schemeClr val="accent3"/>
              </a:gs>
              <a:gs pos="62000">
                <a:schemeClr val="accent1">
                  <a:alpha val="66000"/>
                </a:schemeClr>
              </a:gs>
              <a:gs pos="100000">
                <a:schemeClr val="accent1">
                  <a:alpha val="82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title" hasCustomPrompt="1"/>
          </p:nvPr>
        </p:nvSpPr>
        <p:spPr>
          <a:xfrm>
            <a:off x="831850" y="1709738"/>
            <a:ext cx="10515600" cy="2852737"/>
          </a:xfrm>
        </p:spPr>
        <p:txBody>
          <a:bodyPr anchor="b">
            <a:normAutofit/>
          </a:bodyPr>
          <a:lstStyle>
            <a:lvl1pPr>
              <a:defRPr sz="4800">
                <a:solidFill>
                  <a:schemeClr val="bg1"/>
                </a:solidFill>
              </a:defRPr>
            </a:lvl1pPr>
          </a:lstStyle>
          <a:p>
            <a:r>
              <a:rPr lang="es-ES" dirty="0" err="1"/>
              <a:t>Section</a:t>
            </a:r>
            <a:r>
              <a:rPr lang="es-ES" dirty="0"/>
              <a:t> </a:t>
            </a:r>
            <a:r>
              <a:rPr lang="es-ES" dirty="0" err="1"/>
              <a:t>heading</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err="1"/>
              <a:t>Section</a:t>
            </a:r>
            <a:r>
              <a:rPr lang="es-ES" dirty="0"/>
              <a:t> </a:t>
            </a:r>
            <a:r>
              <a:rPr lang="es-ES" dirty="0" err="1"/>
              <a:t>subheading</a:t>
            </a:r>
            <a:endParaRPr lang="es-ES" dirty="0"/>
          </a:p>
        </p:txBody>
      </p:sp>
      <p:pic>
        <p:nvPicPr>
          <p:cNvPr id="8" name="Imagen 7">
            <a:extLst>
              <a:ext uri="{FF2B5EF4-FFF2-40B4-BE49-F238E27FC236}">
                <a16:creationId xmlns:a16="http://schemas.microsoft.com/office/drawing/2014/main" id="{E28ED933-B1EC-457B-AF17-930B9B60F3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2898442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000">
                <a:solidFill>
                  <a:schemeClr val="bg1"/>
                </a:solidFill>
              </a:defRPr>
            </a:lvl1pPr>
          </a:lstStyle>
          <a:p>
            <a:r>
              <a:rPr lang="es-ES" dirty="0"/>
              <a:t>Título de sección </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Subtítulo de sección</a:t>
            </a:r>
          </a:p>
        </p:txBody>
      </p:sp>
      <p:pic>
        <p:nvPicPr>
          <p:cNvPr id="5" name="Imagen 4">
            <a:extLst>
              <a:ext uri="{FF2B5EF4-FFF2-40B4-BE49-F238E27FC236}">
                <a16:creationId xmlns:a16="http://schemas.microsoft.com/office/drawing/2014/main" id="{8F2F23DA-CEA9-4572-93F6-A112257DE9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9921" y="343247"/>
            <a:ext cx="838200" cy="341524"/>
          </a:xfrm>
          <a:prstGeom prst="rect">
            <a:avLst/>
          </a:prstGeom>
        </p:spPr>
      </p:pic>
    </p:spTree>
    <p:extLst>
      <p:ext uri="{BB962C8B-B14F-4D97-AF65-F5344CB8AC3E}">
        <p14:creationId xmlns:p14="http://schemas.microsoft.com/office/powerpoint/2010/main" val="1358880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 Thank you slide ">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78BB0D5-51B8-4879-A1D4-A41F2F9779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524000" y="1828800"/>
            <a:ext cx="9144000" cy="2387600"/>
          </a:xfrm>
        </p:spPr>
        <p:txBody>
          <a:bodyPr anchor="b">
            <a:normAutofit/>
          </a:bodyPr>
          <a:lstStyle>
            <a:lvl1pPr algn="ctr">
              <a:defRPr sz="6000">
                <a:solidFill>
                  <a:schemeClr val="bg1"/>
                </a:solidFill>
              </a:defRPr>
            </a:lvl1pPr>
          </a:lstStyle>
          <a:p>
            <a:r>
              <a:rPr lang="en-US" noProof="0" dirty="0"/>
              <a:t>Thank you slide</a:t>
            </a:r>
          </a:p>
        </p:txBody>
      </p:sp>
      <p:pic>
        <p:nvPicPr>
          <p:cNvPr id="9" name="Imagen 8">
            <a:extLst>
              <a:ext uri="{FF2B5EF4-FFF2-40B4-BE49-F238E27FC236}">
                <a16:creationId xmlns:a16="http://schemas.microsoft.com/office/drawing/2014/main" id="{BEA1EEEC-4E4F-4CD4-8FC2-266DF208A9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521" y="391351"/>
            <a:ext cx="1598556" cy="621843"/>
          </a:xfrm>
          <a:prstGeom prst="rect">
            <a:avLst/>
          </a:prstGeom>
        </p:spPr>
      </p:pic>
      <p:pic>
        <p:nvPicPr>
          <p:cNvPr id="10" name="Imagen 9">
            <a:extLst>
              <a:ext uri="{FF2B5EF4-FFF2-40B4-BE49-F238E27FC236}">
                <a16:creationId xmlns:a16="http://schemas.microsoft.com/office/drawing/2014/main" id="{2F91713E-DE3D-40AD-8B4D-91FD3A0248F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462680"/>
            <a:ext cx="2410437" cy="592292"/>
          </a:xfrm>
          <a:prstGeom prst="rect">
            <a:avLst/>
          </a:prstGeom>
        </p:spPr>
      </p:pic>
    </p:spTree>
    <p:extLst>
      <p:ext uri="{BB962C8B-B14F-4D97-AF65-F5344CB8AC3E}">
        <p14:creationId xmlns:p14="http://schemas.microsoft.com/office/powerpoint/2010/main" val="22849014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General Title slide ">
    <p:bg>
      <p:bgRef idx="1001">
        <a:schemeClr val="bg1"/>
      </p:bgRef>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4599F79-8578-40A1-A152-491869B729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6857999"/>
          </a:xfrm>
          <a:prstGeom prst="rect">
            <a:avLst/>
          </a:prstGeom>
        </p:spPr>
      </p:pic>
      <p:sp>
        <p:nvSpPr>
          <p:cNvPr id="2" name="Title 1"/>
          <p:cNvSpPr>
            <a:spLocks noGrp="1"/>
          </p:cNvSpPr>
          <p:nvPr>
            <p:ph type="ctrTitle" hasCustomPrompt="1"/>
          </p:nvPr>
        </p:nvSpPr>
        <p:spPr>
          <a:xfrm>
            <a:off x="1524000" y="1828800"/>
            <a:ext cx="9144000" cy="2387600"/>
          </a:xfrm>
        </p:spPr>
        <p:txBody>
          <a:bodyPr anchor="b">
            <a:normAutofit/>
          </a:bodyPr>
          <a:lstStyle>
            <a:lvl1pPr algn="ctr">
              <a:defRPr sz="6000">
                <a:solidFill>
                  <a:schemeClr val="bg1"/>
                </a:solidFill>
              </a:defRPr>
            </a:lvl1pPr>
          </a:lstStyle>
          <a:p>
            <a:r>
              <a:rPr lang="en-US" noProof="0" dirty="0"/>
              <a:t>Presentation title</a:t>
            </a:r>
            <a:br>
              <a:rPr lang="en-US" noProof="0" dirty="0"/>
            </a:br>
            <a:r>
              <a:rPr lang="en-US" noProof="0" dirty="0"/>
              <a:t> font Montserrat or Corbel </a:t>
            </a:r>
          </a:p>
        </p:txBody>
      </p:sp>
      <p:sp>
        <p:nvSpPr>
          <p:cNvPr id="3" name="Subtitle 2"/>
          <p:cNvSpPr>
            <a:spLocks noGrp="1"/>
          </p:cNvSpPr>
          <p:nvPr>
            <p:ph type="subTitle" idx="1" hasCustomPrompt="1"/>
          </p:nvPr>
        </p:nvSpPr>
        <p:spPr>
          <a:xfrm>
            <a:off x="1524000" y="4308475"/>
            <a:ext cx="9144000" cy="1655762"/>
          </a:xfrm>
        </p:spPr>
        <p:txBody>
          <a:bodyPr>
            <a:normAutofit/>
          </a:bodyPr>
          <a:lstStyle>
            <a:lvl1pPr marL="0" indent="0" algn="ctr">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Presentation subtitle Montserrat or Corbel</a:t>
            </a:r>
          </a:p>
        </p:txBody>
      </p:sp>
      <p:sp>
        <p:nvSpPr>
          <p:cNvPr id="7"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fld id="{4F98BE37-7F68-4EDC-9541-7B87BD0012B3}" type="datetime1">
              <a:rPr lang="es-ES" noProof="0" smtClean="0"/>
              <a:t>15/05/2026</a:t>
            </a:fld>
            <a:endParaRPr lang="en-US" noProof="0" dirty="0"/>
          </a:p>
        </p:txBody>
      </p:sp>
      <p:sp>
        <p:nvSpPr>
          <p:cNvPr id="8" name="Footer Placeholder 4"/>
          <p:cNvSpPr>
            <a:spLocks noGrp="1"/>
          </p:cNvSpPr>
          <p:nvPr>
            <p:ph type="ftr" sz="quarter" idx="11"/>
          </p:nvPr>
        </p:nvSpPr>
        <p:spPr>
          <a:xfrm>
            <a:off x="7239000" y="6356349"/>
            <a:ext cx="4114800" cy="365125"/>
          </a:xfrm>
        </p:spPr>
        <p:txBody>
          <a:bodyPr/>
          <a:lstStyle>
            <a:lvl1pPr algn="r">
              <a:defRPr>
                <a:solidFill>
                  <a:schemeClr val="bg1"/>
                </a:solidFill>
              </a:defRPr>
            </a:lvl1pPr>
          </a:lstStyle>
          <a:p>
            <a:endParaRPr lang="en-US" noProof="0" dirty="0"/>
          </a:p>
        </p:txBody>
      </p:sp>
      <p:pic>
        <p:nvPicPr>
          <p:cNvPr id="11" name="Imagen 10">
            <a:extLst>
              <a:ext uri="{FF2B5EF4-FFF2-40B4-BE49-F238E27FC236}">
                <a16:creationId xmlns:a16="http://schemas.microsoft.com/office/drawing/2014/main" id="{7B6FC709-3BA9-41FF-ACED-D6BCD2F3DC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521" y="391351"/>
            <a:ext cx="1598556" cy="621843"/>
          </a:xfrm>
          <a:prstGeom prst="rect">
            <a:avLst/>
          </a:prstGeom>
        </p:spPr>
      </p:pic>
      <p:pic>
        <p:nvPicPr>
          <p:cNvPr id="13" name="Imagen 12">
            <a:extLst>
              <a:ext uri="{FF2B5EF4-FFF2-40B4-BE49-F238E27FC236}">
                <a16:creationId xmlns:a16="http://schemas.microsoft.com/office/drawing/2014/main" id="{918C1A6B-4D92-489D-8657-FD3AD1B0BC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462680"/>
            <a:ext cx="2410437" cy="592292"/>
          </a:xfrm>
          <a:prstGeom prst="rect">
            <a:avLst/>
          </a:prstGeom>
        </p:spPr>
      </p:pic>
    </p:spTree>
    <p:extLst>
      <p:ext uri="{BB962C8B-B14F-4D97-AF65-F5344CB8AC3E}">
        <p14:creationId xmlns:p14="http://schemas.microsoft.com/office/powerpoint/2010/main" val="16077023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7. Thank you slide ">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A93030E-2920-4C1D-A741-DCA2CCCD05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6857999"/>
          </a:xfrm>
          <a:prstGeom prst="rect">
            <a:avLst/>
          </a:prstGeom>
        </p:spPr>
      </p:pic>
      <p:sp>
        <p:nvSpPr>
          <p:cNvPr id="2" name="Title 1"/>
          <p:cNvSpPr>
            <a:spLocks noGrp="1"/>
          </p:cNvSpPr>
          <p:nvPr>
            <p:ph type="ctrTitle" hasCustomPrompt="1"/>
          </p:nvPr>
        </p:nvSpPr>
        <p:spPr>
          <a:xfrm>
            <a:off x="1524000" y="1828800"/>
            <a:ext cx="9144000" cy="2387600"/>
          </a:xfrm>
        </p:spPr>
        <p:txBody>
          <a:bodyPr anchor="b">
            <a:normAutofit/>
          </a:bodyPr>
          <a:lstStyle>
            <a:lvl1pPr algn="ctr">
              <a:defRPr sz="6000">
                <a:solidFill>
                  <a:schemeClr val="bg1"/>
                </a:solidFill>
              </a:defRPr>
            </a:lvl1pPr>
          </a:lstStyle>
          <a:p>
            <a:r>
              <a:rPr lang="en-US" noProof="0" dirty="0"/>
              <a:t>Thank you slide</a:t>
            </a:r>
          </a:p>
        </p:txBody>
      </p:sp>
      <p:pic>
        <p:nvPicPr>
          <p:cNvPr id="9" name="Imagen 8">
            <a:extLst>
              <a:ext uri="{FF2B5EF4-FFF2-40B4-BE49-F238E27FC236}">
                <a16:creationId xmlns:a16="http://schemas.microsoft.com/office/drawing/2014/main" id="{2265DBE0-8F17-4F92-BAE4-0B42D5FA7D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521" y="391351"/>
            <a:ext cx="1598556" cy="621843"/>
          </a:xfrm>
          <a:prstGeom prst="rect">
            <a:avLst/>
          </a:prstGeom>
        </p:spPr>
      </p:pic>
      <p:pic>
        <p:nvPicPr>
          <p:cNvPr id="10" name="Imagen 9">
            <a:extLst>
              <a:ext uri="{FF2B5EF4-FFF2-40B4-BE49-F238E27FC236}">
                <a16:creationId xmlns:a16="http://schemas.microsoft.com/office/drawing/2014/main" id="{CC343324-0CA9-4B43-93BD-40542E4C08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462680"/>
            <a:ext cx="2410437" cy="592292"/>
          </a:xfrm>
          <a:prstGeom prst="rect">
            <a:avLst/>
          </a:prstGeom>
        </p:spPr>
      </p:pic>
    </p:spTree>
    <p:extLst>
      <p:ext uri="{BB962C8B-B14F-4D97-AF65-F5344CB8AC3E}">
        <p14:creationId xmlns:p14="http://schemas.microsoft.com/office/powerpoint/2010/main" val="291477818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7. Thank you slide ">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F00E884-76A2-4C36-A7E3-7E603A3DC9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sp>
        <p:nvSpPr>
          <p:cNvPr id="2" name="Title 1"/>
          <p:cNvSpPr>
            <a:spLocks noGrp="1"/>
          </p:cNvSpPr>
          <p:nvPr>
            <p:ph type="ctrTitle" hasCustomPrompt="1"/>
          </p:nvPr>
        </p:nvSpPr>
        <p:spPr>
          <a:xfrm>
            <a:off x="1524000" y="1828800"/>
            <a:ext cx="9144000" cy="2387600"/>
          </a:xfrm>
        </p:spPr>
        <p:txBody>
          <a:bodyPr anchor="b">
            <a:normAutofit/>
          </a:bodyPr>
          <a:lstStyle>
            <a:lvl1pPr algn="ctr">
              <a:defRPr sz="6000">
                <a:solidFill>
                  <a:schemeClr val="bg1"/>
                </a:solidFill>
              </a:defRPr>
            </a:lvl1pPr>
          </a:lstStyle>
          <a:p>
            <a:r>
              <a:rPr lang="en-US" noProof="0" dirty="0"/>
              <a:t>Thank you slide</a:t>
            </a:r>
          </a:p>
        </p:txBody>
      </p:sp>
      <p:pic>
        <p:nvPicPr>
          <p:cNvPr id="9" name="Imagen 8">
            <a:extLst>
              <a:ext uri="{FF2B5EF4-FFF2-40B4-BE49-F238E27FC236}">
                <a16:creationId xmlns:a16="http://schemas.microsoft.com/office/drawing/2014/main" id="{93E927FA-921D-4451-9E2B-E450A1B319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521" y="391351"/>
            <a:ext cx="1598556" cy="621843"/>
          </a:xfrm>
          <a:prstGeom prst="rect">
            <a:avLst/>
          </a:prstGeom>
        </p:spPr>
      </p:pic>
      <p:pic>
        <p:nvPicPr>
          <p:cNvPr id="10" name="Imagen 9">
            <a:extLst>
              <a:ext uri="{FF2B5EF4-FFF2-40B4-BE49-F238E27FC236}">
                <a16:creationId xmlns:a16="http://schemas.microsoft.com/office/drawing/2014/main" id="{EFF5D237-EA8C-4E80-B916-494FBDE039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462680"/>
            <a:ext cx="2410437" cy="592292"/>
          </a:xfrm>
          <a:prstGeom prst="rect">
            <a:avLst/>
          </a:prstGeom>
        </p:spPr>
      </p:pic>
    </p:spTree>
    <p:extLst>
      <p:ext uri="{BB962C8B-B14F-4D97-AF65-F5344CB8AC3E}">
        <p14:creationId xmlns:p14="http://schemas.microsoft.com/office/powerpoint/2010/main" val="302793245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7. Thank you slide ">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EB1AC32-A75B-4A7A-AECE-D3ABCC9D6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2" cy="6857999"/>
          </a:xfrm>
          <a:prstGeom prst="rect">
            <a:avLst/>
          </a:prstGeom>
        </p:spPr>
      </p:pic>
      <p:sp>
        <p:nvSpPr>
          <p:cNvPr id="2" name="Title 1"/>
          <p:cNvSpPr>
            <a:spLocks noGrp="1"/>
          </p:cNvSpPr>
          <p:nvPr>
            <p:ph type="ctrTitle" hasCustomPrompt="1"/>
          </p:nvPr>
        </p:nvSpPr>
        <p:spPr>
          <a:xfrm>
            <a:off x="1524000" y="1828800"/>
            <a:ext cx="9144000" cy="2387600"/>
          </a:xfrm>
        </p:spPr>
        <p:txBody>
          <a:bodyPr anchor="b">
            <a:normAutofit/>
          </a:bodyPr>
          <a:lstStyle>
            <a:lvl1pPr algn="ctr">
              <a:defRPr sz="6000">
                <a:solidFill>
                  <a:schemeClr val="bg1"/>
                </a:solidFill>
              </a:defRPr>
            </a:lvl1pPr>
          </a:lstStyle>
          <a:p>
            <a:r>
              <a:rPr lang="en-US" noProof="0" dirty="0"/>
              <a:t>Thank you slide</a:t>
            </a:r>
          </a:p>
        </p:txBody>
      </p:sp>
      <p:pic>
        <p:nvPicPr>
          <p:cNvPr id="9" name="Imagen 8">
            <a:extLst>
              <a:ext uri="{FF2B5EF4-FFF2-40B4-BE49-F238E27FC236}">
                <a16:creationId xmlns:a16="http://schemas.microsoft.com/office/drawing/2014/main" id="{A018E682-EF13-4E50-B027-EEA449C69E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521" y="391351"/>
            <a:ext cx="1598556" cy="621843"/>
          </a:xfrm>
          <a:prstGeom prst="rect">
            <a:avLst/>
          </a:prstGeom>
        </p:spPr>
      </p:pic>
      <p:pic>
        <p:nvPicPr>
          <p:cNvPr id="10" name="Imagen 9">
            <a:extLst>
              <a:ext uri="{FF2B5EF4-FFF2-40B4-BE49-F238E27FC236}">
                <a16:creationId xmlns:a16="http://schemas.microsoft.com/office/drawing/2014/main" id="{9502E85A-AD4D-4CA7-BB76-4AEDA5D052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462680"/>
            <a:ext cx="2410437" cy="592292"/>
          </a:xfrm>
          <a:prstGeom prst="rect">
            <a:avLst/>
          </a:prstGeom>
        </p:spPr>
      </p:pic>
    </p:spTree>
    <p:extLst>
      <p:ext uri="{BB962C8B-B14F-4D97-AF65-F5344CB8AC3E}">
        <p14:creationId xmlns:p14="http://schemas.microsoft.com/office/powerpoint/2010/main" val="317517417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err="1"/>
              <a:t>Heading</a:t>
            </a:r>
            <a:r>
              <a:rPr lang="es-ES" dirty="0"/>
              <a:t> </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lvl1pPr>
              <a:defRPr/>
            </a:lvl1pPr>
            <a:lvl2pPr>
              <a:defRPr/>
            </a:lvl2p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lvl1pPr>
              <a:defRPr/>
            </a:lvl1p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sp>
        <p:nvSpPr>
          <p:cNvPr id="5" name="Date Placeholder 4"/>
          <p:cNvSpPr>
            <a:spLocks noGrp="1"/>
          </p:cNvSpPr>
          <p:nvPr>
            <p:ph type="dt" sz="half" idx="10"/>
          </p:nvPr>
        </p:nvSpPr>
        <p:spPr/>
        <p:txBody>
          <a:bodyPr/>
          <a:lstStyle/>
          <a:p>
            <a:fld id="{C33A973B-8B72-484A-920D-B41527E38D1F}" type="datetime1">
              <a:rPr lang="es-ES" smtClean="0"/>
              <a:t>15/05/2026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05A8EB1-545D-4F17-8102-4C9A4BE59FC1}" type="slidenum">
              <a:rPr lang="es-ES" smtClean="0"/>
              <a:t>‹#›</a:t>
            </a:fld>
            <a:endParaRPr lang="es-ES"/>
          </a:p>
        </p:txBody>
      </p:sp>
    </p:spTree>
    <p:extLst>
      <p:ext uri="{BB962C8B-B14F-4D97-AF65-F5344CB8AC3E}">
        <p14:creationId xmlns:p14="http://schemas.microsoft.com/office/powerpoint/2010/main" val="1321559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es-ES" dirty="0" err="1"/>
              <a:t>Heading</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p:txBody>
      </p:sp>
      <p:sp>
        <p:nvSpPr>
          <p:cNvPr id="4" name="Content Placeholder 3"/>
          <p:cNvSpPr>
            <a:spLocks noGrp="1"/>
          </p:cNvSpPr>
          <p:nvPr>
            <p:ph sz="half" idx="2" hasCustomPrompt="1"/>
          </p:nvPr>
        </p:nvSpPr>
        <p:spPr>
          <a:xfrm>
            <a:off x="839788" y="2505075"/>
            <a:ext cx="5157787" cy="3684588"/>
          </a:xfrm>
        </p:spPr>
        <p:txBody>
          <a:body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p:txBody>
      </p:sp>
      <p:sp>
        <p:nvSpPr>
          <p:cNvPr id="6" name="Content Placeholder 5"/>
          <p:cNvSpPr>
            <a:spLocks noGrp="1"/>
          </p:cNvSpPr>
          <p:nvPr>
            <p:ph sz="quarter" idx="4" hasCustomPrompt="1"/>
          </p:nvPr>
        </p:nvSpPr>
        <p:spPr>
          <a:xfrm>
            <a:off x="6172200" y="2505075"/>
            <a:ext cx="5183188" cy="3684588"/>
          </a:xfrm>
        </p:spPr>
        <p:txBody>
          <a:body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sp>
        <p:nvSpPr>
          <p:cNvPr id="7" name="Date Placeholder 6"/>
          <p:cNvSpPr>
            <a:spLocks noGrp="1"/>
          </p:cNvSpPr>
          <p:nvPr>
            <p:ph type="dt" sz="half" idx="10"/>
          </p:nvPr>
        </p:nvSpPr>
        <p:spPr/>
        <p:txBody>
          <a:bodyPr/>
          <a:lstStyle/>
          <a:p>
            <a:fld id="{783BD692-68C2-4C1E-9BD4-01E09E175BDB}" type="datetime1">
              <a:rPr lang="es-ES" smtClean="0"/>
              <a:t>15/05/2026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05A8EB1-545D-4F17-8102-4C9A4BE59FC1}" type="slidenum">
              <a:rPr lang="es-ES" smtClean="0"/>
              <a:t>‹#›</a:t>
            </a:fld>
            <a:endParaRPr lang="es-ES"/>
          </a:p>
        </p:txBody>
      </p:sp>
    </p:spTree>
    <p:extLst>
      <p:ext uri="{BB962C8B-B14F-4D97-AF65-F5344CB8AC3E}">
        <p14:creationId xmlns:p14="http://schemas.microsoft.com/office/powerpoint/2010/main" val="2960706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75B13-0690-4E9D-8425-D1600E52ED0C}" type="datetime1">
              <a:rPr lang="es-ES" smtClean="0"/>
              <a:t>15/05/2026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05A8EB1-545D-4F17-8102-4C9A4BE59FC1}" type="slidenum">
              <a:rPr lang="es-ES" smtClean="0"/>
              <a:t>‹#›</a:t>
            </a:fld>
            <a:endParaRPr lang="es-ES"/>
          </a:p>
        </p:txBody>
      </p:sp>
      <p:pic>
        <p:nvPicPr>
          <p:cNvPr id="7" name="Imagen 6">
            <a:extLst>
              <a:ext uri="{FF2B5EF4-FFF2-40B4-BE49-F238E27FC236}">
                <a16:creationId xmlns:a16="http://schemas.microsoft.com/office/drawing/2014/main" id="{D0EB98AC-58FE-4C0B-A73E-C73A4AE6D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9921" y="343247"/>
            <a:ext cx="838200" cy="341524"/>
          </a:xfrm>
          <a:prstGeom prst="rect">
            <a:avLst/>
          </a:prstGeom>
        </p:spPr>
      </p:pic>
    </p:spTree>
    <p:extLst>
      <p:ext uri="{BB962C8B-B14F-4D97-AF65-F5344CB8AC3E}">
        <p14:creationId xmlns:p14="http://schemas.microsoft.com/office/powerpoint/2010/main" val="2493471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White page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080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page no logo ">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72D36B7-332E-48E8-8F62-B17F809AF25B}"/>
              </a:ext>
            </a:extLst>
          </p:cNvPr>
          <p:cNvSpPr/>
          <p:nvPr userDrawn="1"/>
        </p:nvSpPr>
        <p:spPr>
          <a:xfrm>
            <a:off x="0" y="0"/>
            <a:ext cx="12192000" cy="6858000"/>
          </a:xfrm>
          <a:prstGeom prst="rect">
            <a:avLst/>
          </a:prstGeom>
          <a:gradFill flip="none" rotWithShape="1">
            <a:gsLst>
              <a:gs pos="0">
                <a:schemeClr val="accent3"/>
              </a:gs>
              <a:gs pos="62000">
                <a:schemeClr val="accent1">
                  <a:alpha val="66000"/>
                </a:schemeClr>
              </a:gs>
              <a:gs pos="100000">
                <a:schemeClr val="accent1">
                  <a:alpha val="82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59555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err="1"/>
              <a:t>Heading</a:t>
            </a:r>
            <a:endParaRPr lang="en-US" dirty="0"/>
          </a:p>
        </p:txBody>
      </p:sp>
      <p:sp>
        <p:nvSpPr>
          <p:cNvPr id="3" name="Vertical Text Placeholder 2"/>
          <p:cNvSpPr>
            <a:spLocks noGrp="1"/>
          </p:cNvSpPr>
          <p:nvPr>
            <p:ph type="body" orient="vert" idx="1" hasCustomPrompt="1"/>
          </p:nvPr>
        </p:nvSpPr>
        <p:spPr/>
        <p:txBody>
          <a:bodyPr vert="eaVert"/>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sp>
        <p:nvSpPr>
          <p:cNvPr id="4" name="Date Placeholder 3"/>
          <p:cNvSpPr>
            <a:spLocks noGrp="1"/>
          </p:cNvSpPr>
          <p:nvPr>
            <p:ph type="dt" sz="half" idx="10"/>
          </p:nvPr>
        </p:nvSpPr>
        <p:spPr/>
        <p:txBody>
          <a:bodyPr/>
          <a:lstStyle/>
          <a:p>
            <a:fld id="{4BE80E48-233E-47BB-B6F4-42C4526E8E57}" type="datetime1">
              <a:rPr lang="es-ES" smtClean="0"/>
              <a:t>15/05/2026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05A8EB1-545D-4F17-8102-4C9A4BE59FC1}" type="slidenum">
              <a:rPr lang="es-ES" smtClean="0"/>
              <a:t>‹#›</a:t>
            </a:fld>
            <a:endParaRPr lang="es-ES"/>
          </a:p>
        </p:txBody>
      </p:sp>
    </p:spTree>
    <p:extLst>
      <p:ext uri="{BB962C8B-B14F-4D97-AF65-F5344CB8AC3E}">
        <p14:creationId xmlns:p14="http://schemas.microsoft.com/office/powerpoint/2010/main" val="169738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lvl1pPr>
              <a:defRPr/>
            </a:lvl1pPr>
          </a:lstStyle>
          <a:p>
            <a:r>
              <a:rPr lang="es-ES" dirty="0" err="1"/>
              <a:t>Heading</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sp>
        <p:nvSpPr>
          <p:cNvPr id="4" name="Date Placeholder 3"/>
          <p:cNvSpPr>
            <a:spLocks noGrp="1"/>
          </p:cNvSpPr>
          <p:nvPr>
            <p:ph type="dt" sz="half" idx="10"/>
          </p:nvPr>
        </p:nvSpPr>
        <p:spPr/>
        <p:txBody>
          <a:bodyPr/>
          <a:lstStyle/>
          <a:p>
            <a:fld id="{203EB7A2-EDF4-4B51-8FC1-09C44957CFD8}" type="datetime1">
              <a:rPr lang="es-ES" smtClean="0"/>
              <a:t>15/05/2026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05A8EB1-545D-4F17-8102-4C9A4BE59FC1}" type="slidenum">
              <a:rPr lang="es-ES" smtClean="0"/>
              <a:t>‹#›</a:t>
            </a:fld>
            <a:endParaRPr lang="es-ES"/>
          </a:p>
        </p:txBody>
      </p:sp>
    </p:spTree>
    <p:extLst>
      <p:ext uri="{BB962C8B-B14F-4D97-AF65-F5344CB8AC3E}">
        <p14:creationId xmlns:p14="http://schemas.microsoft.com/office/powerpoint/2010/main" val="306371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General Title slide ">
    <p:bg>
      <p:bgRef idx="1001">
        <a:schemeClr val="bg1"/>
      </p:bgRef>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2A1C80D-E241-45FD-9786-D27CFEA712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sp>
        <p:nvSpPr>
          <p:cNvPr id="2" name="Title 1"/>
          <p:cNvSpPr>
            <a:spLocks noGrp="1"/>
          </p:cNvSpPr>
          <p:nvPr>
            <p:ph type="ctrTitle" hasCustomPrompt="1"/>
          </p:nvPr>
        </p:nvSpPr>
        <p:spPr>
          <a:xfrm>
            <a:off x="1524000" y="1828800"/>
            <a:ext cx="9144000" cy="2387600"/>
          </a:xfrm>
        </p:spPr>
        <p:txBody>
          <a:bodyPr anchor="b">
            <a:normAutofit/>
          </a:bodyPr>
          <a:lstStyle>
            <a:lvl1pPr algn="ctr">
              <a:defRPr sz="6000">
                <a:solidFill>
                  <a:schemeClr val="bg1"/>
                </a:solidFill>
              </a:defRPr>
            </a:lvl1pPr>
          </a:lstStyle>
          <a:p>
            <a:r>
              <a:rPr lang="en-US" noProof="0" dirty="0"/>
              <a:t>Presentation title</a:t>
            </a:r>
            <a:br>
              <a:rPr lang="en-US" noProof="0" dirty="0"/>
            </a:br>
            <a:r>
              <a:rPr lang="en-US" noProof="0" dirty="0"/>
              <a:t> font Montserrat or Corbel </a:t>
            </a:r>
          </a:p>
        </p:txBody>
      </p:sp>
      <p:sp>
        <p:nvSpPr>
          <p:cNvPr id="3" name="Subtitle 2"/>
          <p:cNvSpPr>
            <a:spLocks noGrp="1"/>
          </p:cNvSpPr>
          <p:nvPr>
            <p:ph type="subTitle" idx="1" hasCustomPrompt="1"/>
          </p:nvPr>
        </p:nvSpPr>
        <p:spPr>
          <a:xfrm>
            <a:off x="1524000" y="4308475"/>
            <a:ext cx="9144000" cy="1655762"/>
          </a:xfrm>
        </p:spPr>
        <p:txBody>
          <a:bodyPr>
            <a:normAutofit/>
          </a:bodyPr>
          <a:lstStyle>
            <a:lvl1pPr marL="0" indent="0" algn="ctr">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Presentation subtitle Montserrat or Corbel</a:t>
            </a:r>
          </a:p>
        </p:txBody>
      </p:sp>
      <p:sp>
        <p:nvSpPr>
          <p:cNvPr id="7"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fld id="{33C8A933-5DF0-47C5-B730-F27EE2E44184}" type="datetime1">
              <a:rPr lang="es-ES" noProof="0" smtClean="0"/>
              <a:t>15/05/2026</a:t>
            </a:fld>
            <a:endParaRPr lang="en-US" noProof="0" dirty="0"/>
          </a:p>
        </p:txBody>
      </p:sp>
      <p:sp>
        <p:nvSpPr>
          <p:cNvPr id="8" name="Footer Placeholder 4"/>
          <p:cNvSpPr>
            <a:spLocks noGrp="1"/>
          </p:cNvSpPr>
          <p:nvPr>
            <p:ph type="ftr" sz="quarter" idx="11"/>
          </p:nvPr>
        </p:nvSpPr>
        <p:spPr>
          <a:xfrm>
            <a:off x="7239000" y="6356349"/>
            <a:ext cx="4114800" cy="365125"/>
          </a:xfrm>
        </p:spPr>
        <p:txBody>
          <a:bodyPr/>
          <a:lstStyle>
            <a:lvl1pPr algn="r">
              <a:defRPr>
                <a:solidFill>
                  <a:schemeClr val="bg1"/>
                </a:solidFill>
              </a:defRPr>
            </a:lvl1pPr>
          </a:lstStyle>
          <a:p>
            <a:endParaRPr lang="en-US" noProof="0" dirty="0"/>
          </a:p>
        </p:txBody>
      </p:sp>
      <p:pic>
        <p:nvPicPr>
          <p:cNvPr id="11" name="Imagen 10">
            <a:extLst>
              <a:ext uri="{FF2B5EF4-FFF2-40B4-BE49-F238E27FC236}">
                <a16:creationId xmlns:a16="http://schemas.microsoft.com/office/drawing/2014/main" id="{9D2CF7F7-FBAD-4A7E-85BC-3A752ECE8F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521" y="391351"/>
            <a:ext cx="1598556" cy="621843"/>
          </a:xfrm>
          <a:prstGeom prst="rect">
            <a:avLst/>
          </a:prstGeom>
        </p:spPr>
      </p:pic>
      <p:pic>
        <p:nvPicPr>
          <p:cNvPr id="13" name="Imagen 12">
            <a:extLst>
              <a:ext uri="{FF2B5EF4-FFF2-40B4-BE49-F238E27FC236}">
                <a16:creationId xmlns:a16="http://schemas.microsoft.com/office/drawing/2014/main" id="{D533BDC7-218C-46F7-B3A5-B3181A9BF8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462680"/>
            <a:ext cx="2410437" cy="592292"/>
          </a:xfrm>
          <a:prstGeom prst="rect">
            <a:avLst/>
          </a:prstGeom>
        </p:spPr>
      </p:pic>
    </p:spTree>
    <p:extLst>
      <p:ext uri="{BB962C8B-B14F-4D97-AF65-F5344CB8AC3E}">
        <p14:creationId xmlns:p14="http://schemas.microsoft.com/office/powerpoint/2010/main" val="25404222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General Title slide ">
    <p:bg>
      <p:bgRef idx="1001">
        <a:schemeClr val="bg1"/>
      </p:bgRef>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591164E-2C93-49B3-8998-2A3CB5D560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2" cy="6857999"/>
          </a:xfrm>
          <a:prstGeom prst="rect">
            <a:avLst/>
          </a:prstGeom>
        </p:spPr>
      </p:pic>
      <p:sp>
        <p:nvSpPr>
          <p:cNvPr id="2" name="Title 1"/>
          <p:cNvSpPr>
            <a:spLocks noGrp="1"/>
          </p:cNvSpPr>
          <p:nvPr>
            <p:ph type="ctrTitle" hasCustomPrompt="1"/>
          </p:nvPr>
        </p:nvSpPr>
        <p:spPr>
          <a:xfrm>
            <a:off x="1524000" y="1828800"/>
            <a:ext cx="9144000" cy="2387600"/>
          </a:xfrm>
        </p:spPr>
        <p:txBody>
          <a:bodyPr anchor="b">
            <a:normAutofit/>
          </a:bodyPr>
          <a:lstStyle>
            <a:lvl1pPr algn="ctr">
              <a:defRPr sz="6000">
                <a:solidFill>
                  <a:schemeClr val="bg1"/>
                </a:solidFill>
              </a:defRPr>
            </a:lvl1pPr>
          </a:lstStyle>
          <a:p>
            <a:r>
              <a:rPr lang="en-US" noProof="0" dirty="0"/>
              <a:t>Presentation title</a:t>
            </a:r>
            <a:br>
              <a:rPr lang="en-US" noProof="0" dirty="0"/>
            </a:br>
            <a:r>
              <a:rPr lang="en-US" noProof="0" dirty="0"/>
              <a:t> font Montserrat or Corbel </a:t>
            </a:r>
          </a:p>
        </p:txBody>
      </p:sp>
      <p:sp>
        <p:nvSpPr>
          <p:cNvPr id="3" name="Subtitle 2"/>
          <p:cNvSpPr>
            <a:spLocks noGrp="1"/>
          </p:cNvSpPr>
          <p:nvPr>
            <p:ph type="subTitle" idx="1" hasCustomPrompt="1"/>
          </p:nvPr>
        </p:nvSpPr>
        <p:spPr>
          <a:xfrm>
            <a:off x="1524000" y="4308475"/>
            <a:ext cx="9144000" cy="1655762"/>
          </a:xfrm>
        </p:spPr>
        <p:txBody>
          <a:bodyPr>
            <a:normAutofit/>
          </a:bodyPr>
          <a:lstStyle>
            <a:lvl1pPr marL="0" indent="0" algn="ctr">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Presentation subtitle Montserrat or Corbel</a:t>
            </a:r>
          </a:p>
        </p:txBody>
      </p:sp>
      <p:sp>
        <p:nvSpPr>
          <p:cNvPr id="7"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fld id="{5B9D55CB-D65F-4655-856C-D56A663E1E1D}" type="datetime1">
              <a:rPr lang="es-ES" noProof="0" smtClean="0"/>
              <a:t>15/05/2026</a:t>
            </a:fld>
            <a:endParaRPr lang="en-US" noProof="0" dirty="0"/>
          </a:p>
        </p:txBody>
      </p:sp>
      <p:sp>
        <p:nvSpPr>
          <p:cNvPr id="8" name="Footer Placeholder 4"/>
          <p:cNvSpPr>
            <a:spLocks noGrp="1"/>
          </p:cNvSpPr>
          <p:nvPr>
            <p:ph type="ftr" sz="quarter" idx="11"/>
          </p:nvPr>
        </p:nvSpPr>
        <p:spPr>
          <a:xfrm>
            <a:off x="7239000" y="6356349"/>
            <a:ext cx="4114800" cy="365125"/>
          </a:xfrm>
        </p:spPr>
        <p:txBody>
          <a:bodyPr/>
          <a:lstStyle>
            <a:lvl1pPr algn="r">
              <a:defRPr>
                <a:solidFill>
                  <a:schemeClr val="bg1"/>
                </a:solidFill>
              </a:defRPr>
            </a:lvl1pPr>
          </a:lstStyle>
          <a:p>
            <a:endParaRPr lang="en-US" noProof="0" dirty="0"/>
          </a:p>
        </p:txBody>
      </p:sp>
      <p:pic>
        <p:nvPicPr>
          <p:cNvPr id="11" name="Imagen 10">
            <a:extLst>
              <a:ext uri="{FF2B5EF4-FFF2-40B4-BE49-F238E27FC236}">
                <a16:creationId xmlns:a16="http://schemas.microsoft.com/office/drawing/2014/main" id="{415401A6-69AC-4ADB-A7D7-E72F2B65CC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521" y="391351"/>
            <a:ext cx="1598556" cy="621843"/>
          </a:xfrm>
          <a:prstGeom prst="rect">
            <a:avLst/>
          </a:prstGeom>
        </p:spPr>
      </p:pic>
      <p:pic>
        <p:nvPicPr>
          <p:cNvPr id="13" name="Imagen 12">
            <a:extLst>
              <a:ext uri="{FF2B5EF4-FFF2-40B4-BE49-F238E27FC236}">
                <a16:creationId xmlns:a16="http://schemas.microsoft.com/office/drawing/2014/main" id="{CD27D6C1-F1E7-4CAB-A65C-2B7D88BC69F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462680"/>
            <a:ext cx="2410437" cy="592292"/>
          </a:xfrm>
          <a:prstGeom prst="rect">
            <a:avLst/>
          </a:prstGeom>
        </p:spPr>
      </p:pic>
    </p:spTree>
    <p:extLst>
      <p:ext uri="{BB962C8B-B14F-4D97-AF65-F5344CB8AC3E}">
        <p14:creationId xmlns:p14="http://schemas.microsoft.com/office/powerpoint/2010/main" val="195531313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Heading - blue and white backgroun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6015264-3809-07FA-EF51-BD9FAE47535A}"/>
              </a:ext>
            </a:extLst>
          </p:cNvPr>
          <p:cNvSpPr/>
          <p:nvPr userDrawn="1"/>
        </p:nvSpPr>
        <p:spPr>
          <a:xfrm>
            <a:off x="1" y="0"/>
            <a:ext cx="7562850" cy="6858000"/>
          </a:xfrm>
          <a:prstGeom prst="rect">
            <a:avLst/>
          </a:prstGeom>
          <a:gradFill flip="none" rotWithShape="1">
            <a:gsLst>
              <a:gs pos="2000">
                <a:schemeClr val="accent3"/>
              </a:gs>
              <a:gs pos="70000">
                <a:schemeClr val="accent1">
                  <a:alpha val="82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title" hasCustomPrompt="1"/>
          </p:nvPr>
        </p:nvSpPr>
        <p:spPr>
          <a:xfrm>
            <a:off x="838200" y="365125"/>
            <a:ext cx="6724651" cy="1325563"/>
          </a:xfrm>
        </p:spPr>
        <p:txBody>
          <a:bodyPr/>
          <a:lstStyle>
            <a:lvl1pPr>
              <a:defRPr>
                <a:solidFill>
                  <a:schemeClr val="bg1"/>
                </a:solidFill>
              </a:defRPr>
            </a:lvl1pPr>
          </a:lstStyle>
          <a:p>
            <a:r>
              <a:rPr lang="es-ES" dirty="0" err="1"/>
              <a:t>Heading</a:t>
            </a:r>
            <a:r>
              <a:rPr lang="es-ES" dirty="0"/>
              <a:t> Corbel 40</a:t>
            </a:r>
            <a:endParaRPr lang="en-US" dirty="0"/>
          </a:p>
        </p:txBody>
      </p:sp>
      <p:pic>
        <p:nvPicPr>
          <p:cNvPr id="8" name="Imagen 7">
            <a:extLst>
              <a:ext uri="{FF2B5EF4-FFF2-40B4-BE49-F238E27FC236}">
                <a16:creationId xmlns:a16="http://schemas.microsoft.com/office/drawing/2014/main" id="{32A98D05-2DB1-491E-8558-E393A9D06C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9921" y="343247"/>
            <a:ext cx="838200" cy="341524"/>
          </a:xfrm>
          <a:prstGeom prst="rect">
            <a:avLst/>
          </a:prstGeom>
        </p:spPr>
      </p:pic>
    </p:spTree>
    <p:extLst>
      <p:ext uri="{BB962C8B-B14F-4D97-AF65-F5344CB8AC3E}">
        <p14:creationId xmlns:p14="http://schemas.microsoft.com/office/powerpoint/2010/main" val="320532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Heading - white and blue backgroun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6015264-3809-07FA-EF51-BD9FAE47535A}"/>
              </a:ext>
            </a:extLst>
          </p:cNvPr>
          <p:cNvSpPr/>
          <p:nvPr userDrawn="1"/>
        </p:nvSpPr>
        <p:spPr>
          <a:xfrm>
            <a:off x="7562851" y="0"/>
            <a:ext cx="4629149" cy="6858000"/>
          </a:xfrm>
          <a:prstGeom prst="rect">
            <a:avLst/>
          </a:prstGeom>
          <a:gradFill flip="none" rotWithShape="1">
            <a:gsLst>
              <a:gs pos="2000">
                <a:schemeClr val="accent3"/>
              </a:gs>
              <a:gs pos="70000">
                <a:schemeClr val="accent1">
                  <a:alpha val="82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itle 1">
            <a:extLst>
              <a:ext uri="{FF2B5EF4-FFF2-40B4-BE49-F238E27FC236}">
                <a16:creationId xmlns:a16="http://schemas.microsoft.com/office/drawing/2014/main" id="{DAF3CC23-6DD1-574B-786F-944AF902FD7E}"/>
              </a:ext>
            </a:extLst>
          </p:cNvPr>
          <p:cNvSpPr>
            <a:spLocks noGrp="1"/>
          </p:cNvSpPr>
          <p:nvPr>
            <p:ph type="title" hasCustomPrompt="1"/>
          </p:nvPr>
        </p:nvSpPr>
        <p:spPr>
          <a:xfrm>
            <a:off x="838200" y="365125"/>
            <a:ext cx="10515600" cy="1325563"/>
          </a:xfrm>
        </p:spPr>
        <p:txBody>
          <a:bodyPr/>
          <a:lstStyle>
            <a:lvl1pPr>
              <a:defRPr/>
            </a:lvl1pPr>
          </a:lstStyle>
          <a:p>
            <a:r>
              <a:rPr lang="en-US" noProof="0" dirty="0"/>
              <a:t>Heading Corbel 40</a:t>
            </a:r>
          </a:p>
        </p:txBody>
      </p:sp>
      <p:pic>
        <p:nvPicPr>
          <p:cNvPr id="6" name="Imagen 5">
            <a:extLst>
              <a:ext uri="{FF2B5EF4-FFF2-40B4-BE49-F238E27FC236}">
                <a16:creationId xmlns:a16="http://schemas.microsoft.com/office/drawing/2014/main" id="{34166CCC-8ADC-4B30-B293-D121C6797B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213481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Heading + text -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Heading – white background</a:t>
            </a:r>
          </a:p>
        </p:txBody>
      </p:sp>
      <p:sp>
        <p:nvSpPr>
          <p:cNvPr id="4" name="Date Placeholder 3"/>
          <p:cNvSpPr>
            <a:spLocks noGrp="1"/>
          </p:cNvSpPr>
          <p:nvPr>
            <p:ph type="dt" sz="half" idx="10"/>
          </p:nvPr>
        </p:nvSpPr>
        <p:spPr/>
        <p:txBody>
          <a:bodyPr/>
          <a:lstStyle/>
          <a:p>
            <a:fld id="{63711CD8-0D17-4BFE-A5AC-6783C9B918EA}" type="datetime1">
              <a:rPr lang="es-ES" noProof="0" smtClean="0"/>
              <a:t>15/05/2026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405A8EB1-545D-4F17-8102-4C9A4BE59FC1}" type="slidenum">
              <a:rPr lang="en-US" noProof="0" smtClean="0"/>
              <a:t>‹#›</a:t>
            </a:fld>
            <a:endParaRPr lang="en-US" noProof="0" dirty="0"/>
          </a:p>
        </p:txBody>
      </p:sp>
      <p:sp>
        <p:nvSpPr>
          <p:cNvPr id="8" name="Content Placeholder 2">
            <a:extLst>
              <a:ext uri="{FF2B5EF4-FFF2-40B4-BE49-F238E27FC236}">
                <a16:creationId xmlns:a16="http://schemas.microsoft.com/office/drawing/2014/main" id="{50FF0DCB-49E4-489D-AA84-059010F627D1}"/>
              </a:ext>
            </a:extLst>
          </p:cNvPr>
          <p:cNvSpPr>
            <a:spLocks noGrp="1"/>
          </p:cNvSpPr>
          <p:nvPr>
            <p:ph idx="1" hasCustomPrompt="1"/>
          </p:nvPr>
        </p:nvSpPr>
        <p:spPr>
          <a:xfrm>
            <a:off x="838200" y="1825625"/>
            <a:ext cx="10515600" cy="4351338"/>
          </a:xfrm>
        </p:spPr>
        <p:txBody>
          <a:bodyPr/>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sz="1600"/>
            </a:lvl3pPr>
            <a:lvl4pPr marL="1657350" indent="-285750">
              <a:buFont typeface="Arial" panose="020B0604020202020204" pitchFamily="34" charset="0"/>
              <a:buChar char="•"/>
              <a:defRPr sz="1400"/>
            </a:lvl4pPr>
            <a:lvl5pPr marL="2000250" indent="-171450">
              <a:buFont typeface="Arial" panose="020B0604020202020204" pitchFamily="34" charset="0"/>
              <a:buChar char="•"/>
              <a:defRPr/>
            </a:lvl5p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pic>
        <p:nvPicPr>
          <p:cNvPr id="10" name="Imagen 9">
            <a:extLst>
              <a:ext uri="{FF2B5EF4-FFF2-40B4-BE49-F238E27FC236}">
                <a16:creationId xmlns:a16="http://schemas.microsoft.com/office/drawing/2014/main" id="{CE905B88-0AFE-491E-9AA1-5502F3A419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9921" y="343247"/>
            <a:ext cx="838200" cy="341524"/>
          </a:xfrm>
          <a:prstGeom prst="rect">
            <a:avLst/>
          </a:prstGeom>
        </p:spPr>
      </p:pic>
    </p:spTree>
    <p:extLst>
      <p:ext uri="{BB962C8B-B14F-4D97-AF65-F5344CB8AC3E}">
        <p14:creationId xmlns:p14="http://schemas.microsoft.com/office/powerpoint/2010/main" val="316806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Heading -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Heading - white background  </a:t>
            </a:r>
          </a:p>
        </p:txBody>
      </p:sp>
      <p:sp>
        <p:nvSpPr>
          <p:cNvPr id="4" name="Date Placeholder 3"/>
          <p:cNvSpPr>
            <a:spLocks noGrp="1"/>
          </p:cNvSpPr>
          <p:nvPr>
            <p:ph type="dt" sz="half" idx="10"/>
          </p:nvPr>
        </p:nvSpPr>
        <p:spPr/>
        <p:txBody>
          <a:bodyPr/>
          <a:lstStyle/>
          <a:p>
            <a:fld id="{2EEAFACA-F320-48C6-8240-91C1C9FDF57E}" type="datetime1">
              <a:rPr lang="es-ES" noProof="0" smtClean="0"/>
              <a:t>15/05/2026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405A8EB1-545D-4F17-8102-4C9A4BE59FC1}" type="slidenum">
              <a:rPr lang="en-US" noProof="0" smtClean="0"/>
              <a:t>‹#›</a:t>
            </a:fld>
            <a:endParaRPr lang="en-US" noProof="0" dirty="0"/>
          </a:p>
        </p:txBody>
      </p:sp>
      <p:pic>
        <p:nvPicPr>
          <p:cNvPr id="8" name="Imagen 7">
            <a:extLst>
              <a:ext uri="{FF2B5EF4-FFF2-40B4-BE49-F238E27FC236}">
                <a16:creationId xmlns:a16="http://schemas.microsoft.com/office/drawing/2014/main" id="{57D4B02D-0D9A-4D8E-A45D-846837ED5D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9921" y="343247"/>
            <a:ext cx="838200" cy="341524"/>
          </a:xfrm>
          <a:prstGeom prst="rect">
            <a:avLst/>
          </a:prstGeom>
        </p:spPr>
      </p:pic>
    </p:spTree>
    <p:extLst>
      <p:ext uri="{BB962C8B-B14F-4D97-AF65-F5344CB8AC3E}">
        <p14:creationId xmlns:p14="http://schemas.microsoft.com/office/powerpoint/2010/main" val="129305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 Heading + text- blue backgroun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72D36B7-332E-48E8-8F62-B17F809AF25B}"/>
              </a:ext>
            </a:extLst>
          </p:cNvPr>
          <p:cNvSpPr/>
          <p:nvPr userDrawn="1"/>
        </p:nvSpPr>
        <p:spPr>
          <a:xfrm>
            <a:off x="0" y="0"/>
            <a:ext cx="12192000" cy="6858000"/>
          </a:xfrm>
          <a:prstGeom prst="rect">
            <a:avLst/>
          </a:prstGeom>
          <a:gradFill flip="none" rotWithShape="1">
            <a:gsLst>
              <a:gs pos="0">
                <a:schemeClr val="accent3"/>
              </a:gs>
              <a:gs pos="62000">
                <a:schemeClr val="accent1">
                  <a:alpha val="66000"/>
                </a:schemeClr>
              </a:gs>
              <a:gs pos="100000">
                <a:schemeClr val="accent1">
                  <a:alpha val="82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noProof="0" dirty="0"/>
              <a:t>Heading- blue background </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endParaRPr lang="es-ES" dirty="0"/>
          </a:p>
          <a:p>
            <a:pPr lvl="1"/>
            <a:r>
              <a:rPr lang="es-ES" dirty="0" err="1"/>
              <a:t>Second</a:t>
            </a:r>
            <a:r>
              <a:rPr lang="es-ES" dirty="0"/>
              <a:t> </a:t>
            </a:r>
            <a:r>
              <a:rPr lang="es-ES" dirty="0" err="1"/>
              <a:t>level</a:t>
            </a:r>
            <a:r>
              <a:rPr lang="es-ES" dirty="0"/>
              <a:t> </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pic>
        <p:nvPicPr>
          <p:cNvPr id="7" name="Imagen 6">
            <a:extLst>
              <a:ext uri="{FF2B5EF4-FFF2-40B4-BE49-F238E27FC236}">
                <a16:creationId xmlns:a16="http://schemas.microsoft.com/office/drawing/2014/main" id="{362B9F59-21D7-4B3A-A5C6-7E2BC4E18B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1755" y="344575"/>
            <a:ext cx="874533" cy="340196"/>
          </a:xfrm>
          <a:prstGeom prst="rect">
            <a:avLst/>
          </a:prstGeom>
        </p:spPr>
      </p:pic>
    </p:spTree>
    <p:extLst>
      <p:ext uri="{BB962C8B-B14F-4D97-AF65-F5344CB8AC3E}">
        <p14:creationId xmlns:p14="http://schemas.microsoft.com/office/powerpoint/2010/main" val="42589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err="1"/>
              <a:t>Heading</a:t>
            </a:r>
            <a:r>
              <a:rPr lang="es-ES" dirty="0"/>
              <a:t> Font Corbel 40</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modify</a:t>
            </a:r>
            <a:r>
              <a:rPr lang="es-ES" dirty="0"/>
              <a:t> </a:t>
            </a:r>
            <a:r>
              <a:rPr lang="es-ES" dirty="0" err="1"/>
              <a:t>style</a:t>
            </a:r>
            <a:r>
              <a:rPr lang="es-ES" dirty="0"/>
              <a:t> Font Calibri 20</a:t>
            </a:r>
          </a:p>
          <a:p>
            <a:pPr lvl="1"/>
            <a:r>
              <a:rPr lang="es-ES" dirty="0" err="1"/>
              <a:t>Second</a:t>
            </a:r>
            <a:r>
              <a:rPr lang="es-ES" dirty="0"/>
              <a:t> </a:t>
            </a:r>
            <a:r>
              <a:rPr lang="es-ES" dirty="0" err="1"/>
              <a:t>level</a:t>
            </a:r>
            <a:r>
              <a:rPr lang="es-ES" dirty="0"/>
              <a:t> Font Calibri 16</a:t>
            </a:r>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r>
              <a:rPr lang="es-ES" dirty="0"/>
              <a:t> </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F5A8C7-314C-430E-A11F-2D925D9A6CAE}" type="datetime1">
              <a:rPr lang="es-ES" smtClean="0"/>
              <a:t>15/05/2026</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5A8EB1-545D-4F17-8102-4C9A4BE59FC1}" type="slidenum">
              <a:rPr lang="es-ES" smtClean="0"/>
              <a:t>‹#›</a:t>
            </a:fld>
            <a:endParaRPr lang="es-ES"/>
          </a:p>
        </p:txBody>
      </p:sp>
    </p:spTree>
    <p:extLst>
      <p:ext uri="{BB962C8B-B14F-4D97-AF65-F5344CB8AC3E}">
        <p14:creationId xmlns:p14="http://schemas.microsoft.com/office/powerpoint/2010/main" val="4145194791"/>
      </p:ext>
    </p:extLst>
  </p:cSld>
  <p:clrMap bg1="lt1" tx1="dk1" bg2="lt2" tx2="dk2" accent1="accent1" accent2="accent2" accent3="accent3" accent4="accent4" accent5="accent5" accent6="accent6" hlink="hlink" folHlink="folHlink"/>
  <p:sldLayoutIdLst>
    <p:sldLayoutId id="2147483697" r:id="rId1"/>
    <p:sldLayoutId id="2147483728" r:id="rId2"/>
    <p:sldLayoutId id="2147483729" r:id="rId3"/>
    <p:sldLayoutId id="2147483730" r:id="rId4"/>
    <p:sldLayoutId id="2147483686" r:id="rId5"/>
    <p:sldLayoutId id="2147483699" r:id="rId6"/>
    <p:sldLayoutId id="2147483696" r:id="rId7"/>
    <p:sldLayoutId id="2147483698" r:id="rId8"/>
    <p:sldLayoutId id="2147483701" r:id="rId9"/>
    <p:sldLayoutId id="2147483719" r:id="rId10"/>
    <p:sldLayoutId id="2147483702" r:id="rId11"/>
    <p:sldLayoutId id="2147483720" r:id="rId12"/>
    <p:sldLayoutId id="2147483721" r:id="rId13"/>
    <p:sldLayoutId id="2147483732" r:id="rId14"/>
    <p:sldLayoutId id="2147483733" r:id="rId15"/>
    <p:sldLayoutId id="2147483734" r:id="rId16"/>
    <p:sldLayoutId id="2147483687" r:id="rId17"/>
    <p:sldLayoutId id="2147483703" r:id="rId18"/>
    <p:sldLayoutId id="2147483722" r:id="rId19"/>
    <p:sldLayoutId id="2147483736" r:id="rId20"/>
    <p:sldLayoutId id="2147483737" r:id="rId21"/>
    <p:sldLayoutId id="2147483738" r:id="rId22"/>
    <p:sldLayoutId id="2147483688" r:id="rId23"/>
    <p:sldLayoutId id="2147483689" r:id="rId24"/>
    <p:sldLayoutId id="2147483691" r:id="rId25"/>
    <p:sldLayoutId id="2147483723" r:id="rId26"/>
    <p:sldLayoutId id="2147483724" r:id="rId27"/>
    <p:sldLayoutId id="2147483694" r:id="rId28"/>
    <p:sldLayoutId id="2147483695" r:id="rId29"/>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7.png"/><Relationship Id="rId18" Type="http://schemas.openxmlformats.org/officeDocument/2006/relationships/image" Target="../media/image60.png"/><Relationship Id="rId26" Type="http://schemas.openxmlformats.org/officeDocument/2006/relationships/image" Target="../media/image69.png"/><Relationship Id="rId3" Type="http://schemas.openxmlformats.org/officeDocument/2006/relationships/image" Target="../media/image52.png"/><Relationship Id="rId21" Type="http://schemas.openxmlformats.org/officeDocument/2006/relationships/image" Target="../media/image62.png"/><Relationship Id="rId7" Type="http://schemas.openxmlformats.org/officeDocument/2006/relationships/image" Target="../media/image53.gif"/><Relationship Id="rId12" Type="http://schemas.openxmlformats.org/officeDocument/2006/relationships/image" Target="../media/image58.png"/><Relationship Id="rId17" Type="http://schemas.openxmlformats.org/officeDocument/2006/relationships/image" Target="../media/image59.png"/><Relationship Id="rId25" Type="http://schemas.openxmlformats.org/officeDocument/2006/relationships/image" Target="../media/image68.png"/><Relationship Id="rId2" Type="http://schemas.openxmlformats.org/officeDocument/2006/relationships/image" Target="../media/image220.png"/><Relationship Id="rId16" Type="http://schemas.openxmlformats.org/officeDocument/2006/relationships/image" Target="../media/image360.png"/><Relationship Id="rId20"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260.png"/><Relationship Id="rId11" Type="http://schemas.openxmlformats.org/officeDocument/2006/relationships/image" Target="../media/image57.png"/><Relationship Id="rId24" Type="http://schemas.openxmlformats.org/officeDocument/2006/relationships/image" Target="../media/image67.png"/><Relationship Id="rId5" Type="http://schemas.openxmlformats.org/officeDocument/2006/relationships/image" Target="../media/image68.png"/><Relationship Id="rId15" Type="http://schemas.openxmlformats.org/officeDocument/2006/relationships/image" Target="../media/image350.png"/><Relationship Id="rId23" Type="http://schemas.openxmlformats.org/officeDocument/2006/relationships/image" Target="../media/image64.png"/><Relationship Id="rId28" Type="http://schemas.openxmlformats.org/officeDocument/2006/relationships/image" Target="../media/image71.png"/><Relationship Id="rId10" Type="http://schemas.openxmlformats.org/officeDocument/2006/relationships/image" Target="../media/image56.png"/><Relationship Id="rId19" Type="http://schemas.openxmlformats.org/officeDocument/2006/relationships/image" Target="../media/image390.png"/><Relationship Id="rId4" Type="http://schemas.openxmlformats.org/officeDocument/2006/relationships/image" Target="../media/image240.png"/><Relationship Id="rId9" Type="http://schemas.openxmlformats.org/officeDocument/2006/relationships/image" Target="../media/image55.png"/><Relationship Id="rId14" Type="http://schemas.openxmlformats.org/officeDocument/2006/relationships/image" Target="../media/image340.png"/><Relationship Id="rId22" Type="http://schemas.openxmlformats.org/officeDocument/2006/relationships/image" Target="../media/image63.png"/><Relationship Id="rId27"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8.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 Id="rId9" Type="http://schemas.openxmlformats.org/officeDocument/2006/relationships/image" Target="../media/image25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31.png"/><Relationship Id="rId5" Type="http://schemas.openxmlformats.org/officeDocument/2006/relationships/image" Target="../media/image320.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30.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1.png"/><Relationship Id="rId1" Type="http://schemas.openxmlformats.org/officeDocument/2006/relationships/slideLayout" Target="../slideLayouts/slideLayout8.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74666-9A46-E3F9-0E04-CB7DF7864718}"/>
              </a:ext>
            </a:extLst>
          </p:cNvPr>
          <p:cNvSpPr>
            <a:spLocks noGrp="1"/>
          </p:cNvSpPr>
          <p:nvPr>
            <p:ph type="ctrTitle"/>
          </p:nvPr>
        </p:nvSpPr>
        <p:spPr>
          <a:xfrm>
            <a:off x="1524000" y="1524000"/>
            <a:ext cx="9606642" cy="4209979"/>
          </a:xfrm>
        </p:spPr>
        <p:txBody>
          <a:bodyPr anchor="t" anchorCtr="0">
            <a:noAutofit/>
          </a:bodyPr>
          <a:lstStyle/>
          <a:p>
            <a:pPr>
              <a:lnSpc>
                <a:spcPct val="100000"/>
              </a:lnSpc>
            </a:pPr>
            <a:r>
              <a:rPr lang="en-GB" sz="4800" dirty="0">
                <a:ea typeface="+mj-lt"/>
                <a:cs typeface="+mj-lt"/>
              </a:rPr>
              <a:t>Solute Mixing Under Unstable Two-Phase Flow in Heterogeneous Porous Media</a:t>
            </a:r>
            <a:br>
              <a:rPr lang="en-GB" sz="4800" b="1" dirty="0"/>
            </a:br>
            <a:br>
              <a:rPr lang="en-US" sz="2400" noProof="0" dirty="0">
                <a:latin typeface="Corbel" panose="020B0503020204020204" pitchFamily="34" charset="0"/>
              </a:rPr>
            </a:br>
            <a:r>
              <a:rPr lang="en-US" sz="2400" noProof="0" dirty="0">
                <a:latin typeface="Corbel"/>
              </a:rPr>
              <a:t>Eugenio </a:t>
            </a:r>
            <a:r>
              <a:rPr lang="en-US" sz="2400" noProof="0" dirty="0" err="1">
                <a:latin typeface="Corbel"/>
              </a:rPr>
              <a:t>Pescimoro</a:t>
            </a:r>
            <a:r>
              <a:rPr lang="en-US" sz="2400" noProof="0" dirty="0">
                <a:latin typeface="Corbel"/>
              </a:rPr>
              <a:t>, </a:t>
            </a:r>
            <a:r>
              <a:rPr lang="en-GB" sz="2400" dirty="0">
                <a:effectLst/>
                <a:ea typeface="Times New Roman" panose="02020603050405020304" pitchFamily="18" charset="0"/>
              </a:rPr>
              <a:t>Marco Dentz, Juan J. Hidalgo</a:t>
            </a:r>
            <a:br>
              <a:rPr lang="en-GB" sz="2400" dirty="0">
                <a:effectLst/>
                <a:ea typeface="Times New Roman" panose="02020603050405020304" pitchFamily="18" charset="0"/>
              </a:rPr>
            </a:br>
            <a:br>
              <a:rPr lang="en-GB" sz="2400" dirty="0">
                <a:effectLst/>
                <a:ea typeface="Times New Roman" panose="02020603050405020304" pitchFamily="18" charset="0"/>
              </a:rPr>
            </a:br>
            <a:r>
              <a:rPr lang="en-US" sz="2400" b="1" noProof="0" dirty="0">
                <a:latin typeface="Corbel"/>
              </a:rPr>
              <a:t>Institute of Environmental Assessment and Water Research</a:t>
            </a:r>
            <a:br>
              <a:rPr lang="en-US" sz="2400" b="1" noProof="0" dirty="0">
                <a:latin typeface="Corbel" panose="020B0503020204020204" pitchFamily="34" charset="0"/>
              </a:rPr>
            </a:br>
            <a:r>
              <a:rPr lang="en-US" sz="2400" b="1" noProof="0" dirty="0">
                <a:latin typeface="Corbel"/>
              </a:rPr>
              <a:t>IDAEA-CSIC</a:t>
            </a:r>
            <a:endParaRPr lang="en-US" dirty="0">
              <a:latin typeface="Corbel"/>
            </a:endParaRPr>
          </a:p>
        </p:txBody>
      </p:sp>
    </p:spTree>
    <p:extLst>
      <p:ext uri="{BB962C8B-B14F-4D97-AF65-F5344CB8AC3E}">
        <p14:creationId xmlns:p14="http://schemas.microsoft.com/office/powerpoint/2010/main" val="1166939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B7C64-E15C-4C3D-8F31-B568FC6A5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3" name="Slide Number Placeholder 2">
            <a:extLst>
              <a:ext uri="{FF2B5EF4-FFF2-40B4-BE49-F238E27FC236}">
                <a16:creationId xmlns:a16="http://schemas.microsoft.com/office/drawing/2014/main" id="{05A2FF7E-62DA-4160-A45F-DF6DA391C040}"/>
              </a:ext>
            </a:extLst>
          </p:cNvPr>
          <p:cNvSpPr>
            <a:spLocks noGrp="1"/>
          </p:cNvSpPr>
          <p:nvPr>
            <p:ph type="sldNum" sz="quarter" idx="12"/>
          </p:nvPr>
        </p:nvSpPr>
        <p:spPr>
          <a:xfrm>
            <a:off x="122274" y="6338629"/>
            <a:ext cx="350875" cy="365125"/>
          </a:xfrm>
        </p:spPr>
        <p:txBody>
          <a:bodyPr/>
          <a:lstStyle/>
          <a:p>
            <a:fld id="{405A8EB1-545D-4F17-8102-4C9A4BE59FC1}" type="slidenum">
              <a:rPr lang="en-US" noProof="0" smtClean="0"/>
              <a:t>10</a:t>
            </a:fld>
            <a:endParaRPr lang="en-US" noProof="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468525-C5A1-4180-9DAB-863691A71976}"/>
                  </a:ext>
                </a:extLst>
              </p:cNvPr>
              <p:cNvSpPr txBox="1"/>
              <p:nvPr/>
            </p:nvSpPr>
            <p:spPr>
              <a:xfrm>
                <a:off x="0" y="1695938"/>
                <a:ext cx="5365262" cy="2867516"/>
              </a:xfrm>
              <a:prstGeom prst="rect">
                <a:avLst/>
              </a:prstGeom>
              <a:noFill/>
            </p:spPr>
            <p:txBody>
              <a:bodyPr wrap="square">
                <a:spAutoFit/>
              </a:bodyPr>
              <a:lstStyle/>
              <a:p>
                <a:pPr marL="40770"/>
                <a:r>
                  <a:rPr lang="en-US" sz="2400" i="1" u="sng" dirty="0">
                    <a:solidFill>
                      <a:schemeClr val="tx2"/>
                    </a:solidFill>
                    <a:latin typeface="Corbel" panose="020B0503020204020204" pitchFamily="34" charset="0"/>
                  </a:rPr>
                  <a:t>Dilution index E:</a:t>
                </a:r>
              </a:p>
              <a:p>
                <a:pPr marL="40770"/>
                <a:endParaRPr lang="en-US" sz="2400" i="1" u="sng" dirty="0">
                  <a:solidFill>
                    <a:schemeClr val="tx2"/>
                  </a:solidFill>
                  <a:latin typeface="Corbel" panose="020B0503020204020204" pitchFamily="34" charset="0"/>
                </a:endParaRPr>
              </a:p>
              <a:p>
                <a:pPr marL="40770"/>
                <a14:m>
                  <m:oMathPara xmlns:m="http://schemas.openxmlformats.org/officeDocument/2006/math">
                    <m:oMathParaPr>
                      <m:jc m:val="centerGroup"/>
                    </m:oMathParaPr>
                    <m:oMath xmlns:m="http://schemas.openxmlformats.org/officeDocument/2006/math">
                      <m:r>
                        <a:rPr lang="en-GB" sz="2400" i="1">
                          <a:solidFill>
                            <a:schemeClr val="tx2"/>
                          </a:solidFill>
                          <a:latin typeface="Cambria Math" panose="02040503050406030204" pitchFamily="18" charset="0"/>
                        </a:rPr>
                        <m:t>𝐸</m:t>
                      </m:r>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𝑡</m:t>
                      </m:r>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𝑒𝑥𝑝</m:t>
                      </m:r>
                      <m:d>
                        <m:dPr>
                          <m:begChr m:val="["/>
                          <m:endChr m:val="]"/>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m:t>
                          </m:r>
                          <m:nary>
                            <m:naryPr>
                              <m:ctrlPr>
                                <a:rPr lang="en-GB" sz="2400" i="1">
                                  <a:solidFill>
                                    <a:schemeClr val="tx2"/>
                                  </a:solidFill>
                                  <a:latin typeface="Cambria Math" panose="02040503050406030204" pitchFamily="18" charset="0"/>
                                </a:rPr>
                              </m:ctrlPr>
                            </m:naryPr>
                            <m:sub>
                              <m:r>
                                <m:rPr>
                                  <m:brk m:alnAt="23"/>
                                </m:rPr>
                                <a:rPr lang="en-GB" sz="2400" i="1">
                                  <a:solidFill>
                                    <a:schemeClr val="tx2"/>
                                  </a:solidFill>
                                  <a:latin typeface="Cambria Math" panose="02040503050406030204" pitchFamily="18" charset="0"/>
                                </a:rPr>
                                <m:t>𝑉</m:t>
                              </m:r>
                            </m:sub>
                            <m:sup/>
                            <m:e>
                              <m:r>
                                <a:rPr lang="en-GB" sz="2400" i="1">
                                  <a:solidFill>
                                    <a:schemeClr val="tx2"/>
                                  </a:solidFill>
                                  <a:latin typeface="Cambria Math" panose="02040503050406030204" pitchFamily="18" charset="0"/>
                                </a:rPr>
                                <m:t>𝑝</m:t>
                              </m:r>
                              <m:d>
                                <m:dPr>
                                  <m:ctrlPr>
                                    <a:rPr lang="en-GB" sz="2400" i="1">
                                      <a:solidFill>
                                        <a:schemeClr val="tx2"/>
                                      </a:solidFill>
                                      <a:latin typeface="Cambria Math" panose="02040503050406030204" pitchFamily="18" charset="0"/>
                                    </a:rPr>
                                  </m:ctrlPr>
                                </m:dPr>
                                <m:e>
                                  <m:r>
                                    <a:rPr lang="en-GB" sz="2400" b="1" i="1">
                                      <a:solidFill>
                                        <a:schemeClr val="tx2"/>
                                      </a:solidFill>
                                      <a:latin typeface="Cambria Math" panose="02040503050406030204" pitchFamily="18" charset="0"/>
                                    </a:rPr>
                                    <m:t>𝒙</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e>
                              </m:d>
                              <m:func>
                                <m:funcPr>
                                  <m:ctrlPr>
                                    <a:rPr lang="en-GB" sz="2400" i="1">
                                      <a:solidFill>
                                        <a:schemeClr val="tx2"/>
                                      </a:solidFill>
                                      <a:latin typeface="Cambria Math" panose="02040503050406030204" pitchFamily="18" charset="0"/>
                                    </a:rPr>
                                  </m:ctrlPr>
                                </m:funcPr>
                                <m:fName>
                                  <m:r>
                                    <m:rPr>
                                      <m:sty m:val="p"/>
                                    </m:rPr>
                                    <a:rPr lang="en-GB" sz="2400">
                                      <a:solidFill>
                                        <a:schemeClr val="tx2"/>
                                      </a:solidFill>
                                      <a:latin typeface="Cambria Math" panose="02040503050406030204" pitchFamily="18" charset="0"/>
                                    </a:rPr>
                                    <m:t>ln</m:t>
                                  </m:r>
                                </m:fName>
                                <m:e>
                                  <m:d>
                                    <m:dPr>
                                      <m:begChr m:val="["/>
                                      <m:endChr m:val="]"/>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𝑝</m:t>
                                      </m:r>
                                      <m:d>
                                        <m:dPr>
                                          <m:ctrlPr>
                                            <a:rPr lang="en-GB" sz="2400" i="1">
                                              <a:solidFill>
                                                <a:schemeClr val="tx2"/>
                                              </a:solidFill>
                                              <a:latin typeface="Cambria Math" panose="02040503050406030204" pitchFamily="18" charset="0"/>
                                            </a:rPr>
                                          </m:ctrlPr>
                                        </m:dPr>
                                        <m:e>
                                          <m:r>
                                            <a:rPr lang="en-GB" sz="2400" b="1" i="1">
                                              <a:solidFill>
                                                <a:schemeClr val="tx2"/>
                                              </a:solidFill>
                                              <a:latin typeface="Cambria Math" panose="02040503050406030204" pitchFamily="18" charset="0"/>
                                            </a:rPr>
                                            <m:t>𝒙</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e>
                                      </m:d>
                                    </m:e>
                                  </m:d>
                                </m:e>
                              </m:func>
                              <m:r>
                                <a:rPr lang="en-GB" sz="2400" i="1">
                                  <a:solidFill>
                                    <a:schemeClr val="tx2"/>
                                  </a:solidFill>
                                  <a:latin typeface="Cambria Math" panose="02040503050406030204" pitchFamily="18" charset="0"/>
                                </a:rPr>
                                <m:t>𝑑𝑉</m:t>
                              </m:r>
                            </m:e>
                          </m:nary>
                        </m:e>
                      </m:d>
                    </m:oMath>
                  </m:oMathPara>
                </a14:m>
                <a:endParaRPr lang="en-GB" sz="2400" dirty="0">
                  <a:solidFill>
                    <a:schemeClr val="tx2"/>
                  </a:solidFill>
                  <a:latin typeface="Corbel" panose="020B0503020204020204" pitchFamily="34" charset="0"/>
                  <a:ea typeface="Cambria Math" panose="02040503050406030204" pitchFamily="18" charset="0"/>
                </a:endParaRPr>
              </a:p>
              <a:p>
                <a:pPr marL="40770"/>
                <a:endParaRPr lang="en-GB" sz="2400" dirty="0">
                  <a:solidFill>
                    <a:schemeClr val="tx2"/>
                  </a:solidFill>
                  <a:latin typeface="Corbel" panose="020B0503020204020204" pitchFamily="34" charset="0"/>
                  <a:ea typeface="Cambria Math" panose="02040503050406030204" pitchFamily="18" charset="0"/>
                </a:endParaRPr>
              </a:p>
              <a:p>
                <a:pPr marL="40770"/>
                <a:r>
                  <a:rPr lang="en-GB" sz="2400" dirty="0">
                    <a:solidFill>
                      <a:schemeClr val="tx2"/>
                    </a:solidFill>
                    <a:latin typeface="Corbel" panose="020B0503020204020204" pitchFamily="34" charset="0"/>
                    <a:ea typeface="Cambria Math" panose="02040503050406030204" pitchFamily="18" charset="0"/>
                  </a:rPr>
                  <a:t>where </a:t>
                </a:r>
                <a14:m>
                  <m:oMath xmlns:m="http://schemas.openxmlformats.org/officeDocument/2006/math">
                    <m:r>
                      <a:rPr lang="en-GB" sz="2400" i="1">
                        <a:solidFill>
                          <a:schemeClr val="tx2"/>
                        </a:solidFill>
                        <a:latin typeface="Cambria Math" panose="02040503050406030204" pitchFamily="18" charset="0"/>
                      </a:rPr>
                      <m:t>𝑝</m:t>
                    </m:r>
                    <m:d>
                      <m:dPr>
                        <m:ctrlPr>
                          <a:rPr lang="en-GB" sz="2400" i="1">
                            <a:solidFill>
                              <a:schemeClr val="tx2"/>
                            </a:solidFill>
                            <a:latin typeface="Cambria Math" panose="02040503050406030204" pitchFamily="18" charset="0"/>
                          </a:rPr>
                        </m:ctrlPr>
                      </m:dPr>
                      <m:e>
                        <m:r>
                          <a:rPr lang="en-GB" sz="2400" b="1" i="1">
                            <a:solidFill>
                              <a:schemeClr val="tx2"/>
                            </a:solidFill>
                            <a:latin typeface="Cambria Math" panose="02040503050406030204" pitchFamily="18" charset="0"/>
                          </a:rPr>
                          <m:t>𝒙</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e>
                    </m:d>
                    <m:r>
                      <a:rPr lang="en-GB" sz="2400" i="1">
                        <a:solidFill>
                          <a:schemeClr val="tx2"/>
                        </a:solidFill>
                        <a:latin typeface="Cambria Math" panose="02040503050406030204" pitchFamily="18" charset="0"/>
                      </a:rPr>
                      <m:t>=</m:t>
                    </m:r>
                    <m:f>
                      <m:fPr>
                        <m:ctrlPr>
                          <a:rPr lang="en-GB" sz="2400" i="1">
                            <a:solidFill>
                              <a:schemeClr val="tx2"/>
                            </a:solidFill>
                            <a:latin typeface="Cambria Math" panose="02040503050406030204" pitchFamily="18" charset="0"/>
                          </a:rPr>
                        </m:ctrlPr>
                      </m:fPr>
                      <m:num>
                        <m:r>
                          <a:rPr lang="en-GB" sz="2400" i="1">
                            <a:solidFill>
                              <a:schemeClr val="tx2"/>
                            </a:solidFill>
                            <a:latin typeface="Cambria Math" panose="02040503050406030204" pitchFamily="18" charset="0"/>
                          </a:rPr>
                          <m:t>𝑐</m:t>
                        </m:r>
                        <m:d>
                          <m:dPr>
                            <m:ctrlPr>
                              <a:rPr lang="en-GB" sz="2400" i="1">
                                <a:solidFill>
                                  <a:schemeClr val="tx2"/>
                                </a:solidFill>
                                <a:latin typeface="Cambria Math" panose="02040503050406030204" pitchFamily="18" charset="0"/>
                              </a:rPr>
                            </m:ctrlPr>
                          </m:dPr>
                          <m:e>
                            <m:r>
                              <a:rPr lang="en-GB" sz="2400" b="1" i="1">
                                <a:solidFill>
                                  <a:schemeClr val="tx2"/>
                                </a:solidFill>
                                <a:latin typeface="Cambria Math" panose="02040503050406030204" pitchFamily="18" charset="0"/>
                              </a:rPr>
                              <m:t>𝒙</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e>
                        </m:d>
                      </m:num>
                      <m:den>
                        <m:nary>
                          <m:naryPr>
                            <m:ctrlPr>
                              <a:rPr lang="en-GB" sz="2400" i="1">
                                <a:solidFill>
                                  <a:schemeClr val="tx2"/>
                                </a:solidFill>
                                <a:latin typeface="Cambria Math" panose="02040503050406030204" pitchFamily="18" charset="0"/>
                              </a:rPr>
                            </m:ctrlPr>
                          </m:naryPr>
                          <m:sub>
                            <m:r>
                              <m:rPr>
                                <m:brk m:alnAt="23"/>
                              </m:rPr>
                              <a:rPr lang="en-GB" sz="2400" i="1">
                                <a:solidFill>
                                  <a:schemeClr val="tx2"/>
                                </a:solidFill>
                                <a:latin typeface="Cambria Math" panose="02040503050406030204" pitchFamily="18" charset="0"/>
                              </a:rPr>
                              <m:t>𝑉</m:t>
                            </m:r>
                          </m:sub>
                          <m:sup/>
                          <m:e>
                            <m:r>
                              <a:rPr lang="en-GB" sz="2400" i="1">
                                <a:solidFill>
                                  <a:schemeClr val="tx2"/>
                                </a:solidFill>
                                <a:latin typeface="Cambria Math" panose="02040503050406030204" pitchFamily="18" charset="0"/>
                              </a:rPr>
                              <m:t>𝑐</m:t>
                            </m:r>
                            <m:d>
                              <m:dPr>
                                <m:ctrlPr>
                                  <a:rPr lang="en-GB" sz="2400" i="1">
                                    <a:solidFill>
                                      <a:schemeClr val="tx2"/>
                                    </a:solidFill>
                                    <a:latin typeface="Cambria Math" panose="02040503050406030204" pitchFamily="18" charset="0"/>
                                  </a:rPr>
                                </m:ctrlPr>
                              </m:dPr>
                              <m:e>
                                <m:r>
                                  <a:rPr lang="en-GB" sz="2400" b="1" i="1">
                                    <a:solidFill>
                                      <a:schemeClr val="tx2"/>
                                    </a:solidFill>
                                    <a:latin typeface="Cambria Math" panose="02040503050406030204" pitchFamily="18" charset="0"/>
                                  </a:rPr>
                                  <m:t>𝒙</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e>
                            </m:d>
                            <m:r>
                              <a:rPr lang="en-GB" sz="2400" i="1">
                                <a:solidFill>
                                  <a:schemeClr val="tx2"/>
                                </a:solidFill>
                                <a:latin typeface="Cambria Math" panose="02040503050406030204" pitchFamily="18" charset="0"/>
                              </a:rPr>
                              <m:t>𝑑𝑉</m:t>
                            </m:r>
                          </m:e>
                        </m:nary>
                      </m:den>
                    </m:f>
                  </m:oMath>
                </a14:m>
                <a:endParaRPr lang="en-GB" sz="2400" dirty="0">
                  <a:solidFill>
                    <a:schemeClr val="tx2"/>
                  </a:solidFill>
                  <a:latin typeface="Corbel" panose="020B0503020204020204" pitchFamily="34" charset="0"/>
                </a:endParaRPr>
              </a:p>
            </p:txBody>
          </p:sp>
        </mc:Choice>
        <mc:Fallback xmlns="">
          <p:sp>
            <p:nvSpPr>
              <p:cNvPr id="5" name="TextBox 4">
                <a:extLst>
                  <a:ext uri="{FF2B5EF4-FFF2-40B4-BE49-F238E27FC236}">
                    <a16:creationId xmlns:a16="http://schemas.microsoft.com/office/drawing/2014/main" id="{6F468525-C5A1-4180-9DAB-863691A71976}"/>
                  </a:ext>
                </a:extLst>
              </p:cNvPr>
              <p:cNvSpPr txBox="1">
                <a:spLocks noRot="1" noChangeAspect="1" noMove="1" noResize="1" noEditPoints="1" noAdjustHandles="1" noChangeArrowheads="1" noChangeShapeType="1" noTextEdit="1"/>
              </p:cNvSpPr>
              <p:nvPr/>
            </p:nvSpPr>
            <p:spPr>
              <a:xfrm>
                <a:off x="0" y="1695938"/>
                <a:ext cx="5365262" cy="2867516"/>
              </a:xfrm>
              <a:prstGeom prst="rect">
                <a:avLst/>
              </a:prstGeom>
              <a:blipFill>
                <a:blip r:embed="rId3"/>
                <a:stretch>
                  <a:fillRect l="-909" t="-1699"/>
                </a:stretch>
              </a:blipFill>
            </p:spPr>
            <p:txBody>
              <a:bodyPr/>
              <a:lstStyle/>
              <a:p>
                <a:r>
                  <a:rPr lang="en-GB">
                    <a:noFill/>
                  </a:rPr>
                  <a:t> </a:t>
                </a:r>
              </a:p>
            </p:txBody>
          </p:sp>
        </mc:Fallback>
      </mc:AlternateContent>
    </p:spTree>
    <p:extLst>
      <p:ext uri="{BB962C8B-B14F-4D97-AF65-F5344CB8AC3E}">
        <p14:creationId xmlns:p14="http://schemas.microsoft.com/office/powerpoint/2010/main" val="3386861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CB707-82F1-48CD-AAF4-BDA36D05D6C0}"/>
              </a:ext>
            </a:extLst>
          </p:cNvPr>
          <p:cNvSpPr>
            <a:spLocks noGrp="1"/>
          </p:cNvSpPr>
          <p:nvPr>
            <p:ph type="sldNum" sz="quarter" idx="12"/>
          </p:nvPr>
        </p:nvSpPr>
        <p:spPr>
          <a:xfrm>
            <a:off x="11587716" y="6382931"/>
            <a:ext cx="448340" cy="365125"/>
          </a:xfrm>
        </p:spPr>
        <p:txBody>
          <a:bodyPr/>
          <a:lstStyle/>
          <a:p>
            <a:fld id="{405A8EB1-545D-4F17-8102-4C9A4BE59FC1}" type="slidenum">
              <a:rPr lang="en-US" noProof="0" smtClean="0"/>
              <a:t>11</a:t>
            </a:fld>
            <a:endParaRPr lang="en-US" noProof="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BC24AD-AA66-459C-97E2-403B32F9DF7A}"/>
                  </a:ext>
                </a:extLst>
              </p:cNvPr>
              <p:cNvSpPr txBox="1"/>
              <p:nvPr/>
            </p:nvSpPr>
            <p:spPr>
              <a:xfrm>
                <a:off x="0" y="1307531"/>
                <a:ext cx="4377267" cy="3714350"/>
              </a:xfrm>
              <a:prstGeom prst="rect">
                <a:avLst/>
              </a:prstGeom>
              <a:noFill/>
            </p:spPr>
            <p:txBody>
              <a:bodyPr wrap="square">
                <a:spAutoFit/>
              </a:bodyPr>
              <a:lstStyle/>
              <a:p>
                <a:pPr marL="40770"/>
                <a:r>
                  <a:rPr lang="en-US" sz="2400" i="1" u="sng" dirty="0">
                    <a:solidFill>
                      <a:schemeClr val="tx2"/>
                    </a:solidFill>
                    <a:latin typeface="+mj-lt"/>
                  </a:rPr>
                  <a:t>Horizontal variance </a:t>
                </a:r>
                <a14:m>
                  <m:oMath xmlns:m="http://schemas.openxmlformats.org/officeDocument/2006/math">
                    <m:sSup>
                      <m:sSupPr>
                        <m:ctrlPr>
                          <a:rPr lang="en-GB" sz="2400" i="1" u="sng">
                            <a:solidFill>
                              <a:schemeClr val="tx2"/>
                            </a:solidFill>
                            <a:latin typeface="Cambria Math" panose="02040503050406030204" pitchFamily="18" charset="0"/>
                          </a:rPr>
                        </m:ctrlPr>
                      </m:sSupPr>
                      <m:e>
                        <m:r>
                          <a:rPr lang="en-GB" sz="2400" i="1" u="sng">
                            <a:solidFill>
                              <a:schemeClr val="tx2"/>
                            </a:solidFill>
                            <a:latin typeface="Cambria Math" panose="02040503050406030204" pitchFamily="18" charset="0"/>
                            <a:ea typeface="Cambria Math" panose="02040503050406030204" pitchFamily="18" charset="0"/>
                          </a:rPr>
                          <m:t>𝜎</m:t>
                        </m:r>
                      </m:e>
                      <m:sup>
                        <m:r>
                          <a:rPr lang="en-GB" sz="2400" i="1" u="sng">
                            <a:solidFill>
                              <a:schemeClr val="tx2"/>
                            </a:solidFill>
                            <a:latin typeface="Cambria Math" panose="02040503050406030204" pitchFamily="18" charset="0"/>
                          </a:rPr>
                          <m:t>2</m:t>
                        </m:r>
                      </m:sup>
                    </m:sSup>
                    <m:r>
                      <a:rPr lang="en-GB" sz="2400" i="1" u="sng">
                        <a:solidFill>
                          <a:schemeClr val="tx2"/>
                        </a:solidFill>
                        <a:latin typeface="Cambria Math" panose="02040503050406030204" pitchFamily="18" charset="0"/>
                      </a:rPr>
                      <m:t> </m:t>
                    </m:r>
                  </m:oMath>
                </a14:m>
                <a:r>
                  <a:rPr lang="en-US" sz="2400" i="1" u="sng" dirty="0">
                    <a:solidFill>
                      <a:schemeClr val="tx2"/>
                    </a:solidFill>
                    <a:latin typeface="+mj-lt"/>
                  </a:rPr>
                  <a:t>:</a:t>
                </a:r>
              </a:p>
              <a:p>
                <a:pPr marL="40770"/>
                <a:endParaRPr lang="en-GB" sz="2400" i="1" dirty="0">
                  <a:solidFill>
                    <a:schemeClr val="tx2"/>
                  </a:solidFill>
                  <a:latin typeface="+mj-lt"/>
                </a:endParaRPr>
              </a:p>
              <a:p>
                <a:pPr marL="40770"/>
                <a14:m>
                  <m:oMathPara xmlns:m="http://schemas.openxmlformats.org/officeDocument/2006/math">
                    <m:oMathParaPr>
                      <m:jc m:val="centerGroup"/>
                    </m:oMathParaPr>
                    <m:oMath xmlns:m="http://schemas.openxmlformats.org/officeDocument/2006/math">
                      <m:sSup>
                        <m:sSupPr>
                          <m:ctrlPr>
                            <a:rPr lang="en-GB" sz="2400" i="1">
                              <a:solidFill>
                                <a:schemeClr val="tx2"/>
                              </a:solidFill>
                              <a:latin typeface="Cambria Math" panose="02040503050406030204" pitchFamily="18" charset="0"/>
                            </a:rPr>
                          </m:ctrlPr>
                        </m:sSupPr>
                        <m:e>
                          <m:r>
                            <a:rPr lang="en-GB" sz="2400" i="1">
                              <a:solidFill>
                                <a:schemeClr val="tx2"/>
                              </a:solidFill>
                              <a:latin typeface="Cambria Math" panose="02040503050406030204" pitchFamily="18" charset="0"/>
                              <a:ea typeface="Cambria Math" panose="02040503050406030204" pitchFamily="18" charset="0"/>
                            </a:rPr>
                            <m:t>𝜎</m:t>
                          </m:r>
                        </m:e>
                        <m:sup>
                          <m:r>
                            <a:rPr lang="en-GB" sz="2400" i="1">
                              <a:solidFill>
                                <a:schemeClr val="tx2"/>
                              </a:solidFill>
                              <a:latin typeface="Cambria Math" panose="02040503050406030204" pitchFamily="18" charset="0"/>
                            </a:rPr>
                            <m:t>2</m:t>
                          </m:r>
                        </m:sup>
                      </m:sSup>
                      <m:d>
                        <m:dPr>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𝑦</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e>
                      </m:d>
                      <m:r>
                        <a:rPr lang="en-GB" sz="2400" i="1">
                          <a:solidFill>
                            <a:schemeClr val="tx2"/>
                          </a:solidFill>
                          <a:latin typeface="Cambria Math" panose="02040503050406030204" pitchFamily="18" charset="0"/>
                        </a:rPr>
                        <m:t>=</m:t>
                      </m:r>
                      <m:f>
                        <m:fPr>
                          <m:ctrlPr>
                            <a:rPr lang="en-GB" sz="2400" i="1">
                              <a:solidFill>
                                <a:schemeClr val="tx2"/>
                              </a:solidFill>
                              <a:latin typeface="Cambria Math" panose="02040503050406030204" pitchFamily="18" charset="0"/>
                            </a:rPr>
                          </m:ctrlPr>
                        </m:fPr>
                        <m:num>
                          <m:sSub>
                            <m:sSubPr>
                              <m:ctrlPr>
                                <a:rPr lang="en-GB" sz="2400" i="1">
                                  <a:solidFill>
                                    <a:schemeClr val="tx2"/>
                                  </a:solidFill>
                                  <a:latin typeface="Cambria Math" panose="02040503050406030204" pitchFamily="18" charset="0"/>
                                </a:rPr>
                              </m:ctrlPr>
                            </m:sSubPr>
                            <m:e>
                              <m:r>
                                <a:rPr lang="en-GB" sz="2400" i="1">
                                  <a:solidFill>
                                    <a:schemeClr val="tx2"/>
                                  </a:solidFill>
                                  <a:latin typeface="Cambria Math" panose="02040503050406030204" pitchFamily="18" charset="0"/>
                                </a:rPr>
                                <m:t>𝑚</m:t>
                              </m:r>
                            </m:e>
                            <m:sub>
                              <m:r>
                                <a:rPr lang="en-GB" sz="2400" i="1">
                                  <a:solidFill>
                                    <a:schemeClr val="tx2"/>
                                  </a:solidFill>
                                  <a:latin typeface="Cambria Math" panose="02040503050406030204" pitchFamily="18" charset="0"/>
                                </a:rPr>
                                <m:t>2</m:t>
                              </m:r>
                            </m:sub>
                          </m:sSub>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𝑦</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r>
                            <a:rPr lang="en-GB" sz="2400" i="1">
                              <a:solidFill>
                                <a:schemeClr val="tx2"/>
                              </a:solidFill>
                              <a:latin typeface="Cambria Math" panose="02040503050406030204" pitchFamily="18" charset="0"/>
                            </a:rPr>
                            <m:t>)</m:t>
                          </m:r>
                        </m:num>
                        <m:den>
                          <m:sSub>
                            <m:sSubPr>
                              <m:ctrlPr>
                                <a:rPr lang="en-GB" sz="2400" i="1">
                                  <a:solidFill>
                                    <a:schemeClr val="tx2"/>
                                  </a:solidFill>
                                  <a:latin typeface="Cambria Math" panose="02040503050406030204" pitchFamily="18" charset="0"/>
                                </a:rPr>
                              </m:ctrlPr>
                            </m:sSubPr>
                            <m:e>
                              <m:r>
                                <a:rPr lang="en-GB" sz="2400" i="1">
                                  <a:solidFill>
                                    <a:schemeClr val="tx2"/>
                                  </a:solidFill>
                                  <a:latin typeface="Cambria Math" panose="02040503050406030204" pitchFamily="18" charset="0"/>
                                </a:rPr>
                                <m:t>𝑚</m:t>
                              </m:r>
                            </m:e>
                            <m:sub>
                              <m:r>
                                <a:rPr lang="en-GB" sz="2400" i="1">
                                  <a:solidFill>
                                    <a:schemeClr val="tx2"/>
                                  </a:solidFill>
                                  <a:latin typeface="Cambria Math" panose="02040503050406030204" pitchFamily="18" charset="0"/>
                                </a:rPr>
                                <m:t>0</m:t>
                              </m:r>
                            </m:sub>
                          </m:sSub>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𝑦</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r>
                            <a:rPr lang="en-GB" sz="2400" i="1">
                              <a:solidFill>
                                <a:schemeClr val="tx2"/>
                              </a:solidFill>
                              <a:latin typeface="Cambria Math" panose="02040503050406030204" pitchFamily="18" charset="0"/>
                            </a:rPr>
                            <m:t>)</m:t>
                          </m:r>
                        </m:den>
                      </m:f>
                      <m:r>
                        <a:rPr lang="en-GB" sz="2400" i="1">
                          <a:solidFill>
                            <a:schemeClr val="tx2"/>
                          </a:solidFill>
                          <a:latin typeface="Cambria Math" panose="02040503050406030204" pitchFamily="18" charset="0"/>
                        </a:rPr>
                        <m:t>−</m:t>
                      </m:r>
                      <m:f>
                        <m:fPr>
                          <m:ctrlPr>
                            <a:rPr lang="en-GB" sz="2400" i="1">
                              <a:solidFill>
                                <a:schemeClr val="tx2"/>
                              </a:solidFill>
                              <a:latin typeface="Cambria Math" panose="02040503050406030204" pitchFamily="18" charset="0"/>
                            </a:rPr>
                          </m:ctrlPr>
                        </m:fPr>
                        <m:num>
                          <m:sSup>
                            <m:sSupPr>
                              <m:ctrlPr>
                                <a:rPr lang="en-GB" sz="2400" i="1">
                                  <a:solidFill>
                                    <a:schemeClr val="tx2"/>
                                  </a:solidFill>
                                  <a:latin typeface="Cambria Math" panose="02040503050406030204" pitchFamily="18" charset="0"/>
                                </a:rPr>
                              </m:ctrlPr>
                            </m:sSupPr>
                            <m:e>
                              <m:sSub>
                                <m:sSubPr>
                                  <m:ctrlPr>
                                    <a:rPr lang="en-GB" sz="2400" i="1">
                                      <a:solidFill>
                                        <a:schemeClr val="tx2"/>
                                      </a:solidFill>
                                      <a:latin typeface="Cambria Math" panose="02040503050406030204" pitchFamily="18" charset="0"/>
                                    </a:rPr>
                                  </m:ctrlPr>
                                </m:sSubPr>
                                <m:e>
                                  <m:r>
                                    <a:rPr lang="en-GB" sz="2400" i="1">
                                      <a:solidFill>
                                        <a:schemeClr val="tx2"/>
                                      </a:solidFill>
                                      <a:latin typeface="Cambria Math" panose="02040503050406030204" pitchFamily="18" charset="0"/>
                                    </a:rPr>
                                    <m:t>𝑚</m:t>
                                  </m:r>
                                </m:e>
                                <m:sub>
                                  <m:r>
                                    <a:rPr lang="en-GB" sz="2400" i="1">
                                      <a:solidFill>
                                        <a:schemeClr val="tx2"/>
                                      </a:solidFill>
                                      <a:latin typeface="Cambria Math" panose="02040503050406030204" pitchFamily="18" charset="0"/>
                                    </a:rPr>
                                    <m:t>1</m:t>
                                  </m:r>
                                </m:sub>
                              </m:sSub>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𝑦</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r>
                                <a:rPr lang="en-GB" sz="2400" i="1">
                                  <a:solidFill>
                                    <a:schemeClr val="tx2"/>
                                  </a:solidFill>
                                  <a:latin typeface="Cambria Math" panose="02040503050406030204" pitchFamily="18" charset="0"/>
                                </a:rPr>
                                <m:t>)</m:t>
                              </m:r>
                            </m:e>
                            <m:sup>
                              <m:r>
                                <a:rPr lang="en-GB" sz="2400" i="1">
                                  <a:solidFill>
                                    <a:schemeClr val="tx2"/>
                                  </a:solidFill>
                                  <a:latin typeface="Cambria Math" panose="02040503050406030204" pitchFamily="18" charset="0"/>
                                </a:rPr>
                                <m:t>2</m:t>
                              </m:r>
                            </m:sup>
                          </m:sSup>
                        </m:num>
                        <m:den>
                          <m:sSup>
                            <m:sSupPr>
                              <m:ctrlPr>
                                <a:rPr lang="en-GB" sz="2400" i="1">
                                  <a:solidFill>
                                    <a:schemeClr val="tx2"/>
                                  </a:solidFill>
                                  <a:latin typeface="Cambria Math" panose="02040503050406030204" pitchFamily="18" charset="0"/>
                                </a:rPr>
                              </m:ctrlPr>
                            </m:sSupPr>
                            <m:e>
                              <m:sSub>
                                <m:sSubPr>
                                  <m:ctrlPr>
                                    <a:rPr lang="en-GB" sz="2400" i="1">
                                      <a:solidFill>
                                        <a:schemeClr val="tx2"/>
                                      </a:solidFill>
                                      <a:latin typeface="Cambria Math" panose="02040503050406030204" pitchFamily="18" charset="0"/>
                                    </a:rPr>
                                  </m:ctrlPr>
                                </m:sSubPr>
                                <m:e>
                                  <m:r>
                                    <a:rPr lang="en-GB" sz="2400" i="1">
                                      <a:solidFill>
                                        <a:schemeClr val="tx2"/>
                                      </a:solidFill>
                                      <a:latin typeface="Cambria Math" panose="02040503050406030204" pitchFamily="18" charset="0"/>
                                    </a:rPr>
                                    <m:t>𝑚</m:t>
                                  </m:r>
                                </m:e>
                                <m:sub>
                                  <m:r>
                                    <a:rPr lang="en-GB" sz="2400" i="1">
                                      <a:solidFill>
                                        <a:schemeClr val="tx2"/>
                                      </a:solidFill>
                                      <a:latin typeface="Cambria Math" panose="02040503050406030204" pitchFamily="18" charset="0"/>
                                    </a:rPr>
                                    <m:t>0</m:t>
                                  </m:r>
                                </m:sub>
                              </m:sSub>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𝑦</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r>
                                <a:rPr lang="en-GB" sz="2400" i="1">
                                  <a:solidFill>
                                    <a:schemeClr val="tx2"/>
                                  </a:solidFill>
                                  <a:latin typeface="Cambria Math" panose="02040503050406030204" pitchFamily="18" charset="0"/>
                                </a:rPr>
                                <m:t>)</m:t>
                              </m:r>
                            </m:e>
                            <m:sup>
                              <m:r>
                                <a:rPr lang="en-GB" sz="2400" i="1">
                                  <a:solidFill>
                                    <a:schemeClr val="tx2"/>
                                  </a:solidFill>
                                  <a:latin typeface="Cambria Math" panose="02040503050406030204" pitchFamily="18" charset="0"/>
                                </a:rPr>
                                <m:t>2</m:t>
                              </m:r>
                            </m:sup>
                          </m:sSup>
                        </m:den>
                      </m:f>
                    </m:oMath>
                  </m:oMathPara>
                </a14:m>
                <a:endParaRPr lang="en-GB" sz="2400" dirty="0">
                  <a:solidFill>
                    <a:schemeClr val="tx2"/>
                  </a:solidFill>
                  <a:latin typeface="+mj-lt"/>
                  <a:ea typeface="Cambria Math" panose="02040503050406030204" pitchFamily="18" charset="0"/>
                </a:endParaRPr>
              </a:p>
              <a:p>
                <a:pPr marL="40770"/>
                <a:endParaRPr lang="en-GB" sz="2400" dirty="0">
                  <a:solidFill>
                    <a:schemeClr val="tx2"/>
                  </a:solidFill>
                  <a:latin typeface="+mj-lt"/>
                  <a:ea typeface="Cambria Math" panose="02040503050406030204" pitchFamily="18" charset="0"/>
                </a:endParaRPr>
              </a:p>
              <a:p>
                <a:pPr marL="40770"/>
                <a:r>
                  <a:rPr lang="en-GB" sz="2400" dirty="0">
                    <a:solidFill>
                      <a:schemeClr val="tx2"/>
                    </a:solidFill>
                    <a:latin typeface="+mj-lt"/>
                    <a:ea typeface="Cambria Math" panose="02040503050406030204" pitchFamily="18" charset="0"/>
                  </a:rPr>
                  <a:t>where:</a:t>
                </a:r>
              </a:p>
              <a:p>
                <a:pPr marL="40770"/>
                <a:endParaRPr lang="en-GB" sz="2400" dirty="0">
                  <a:solidFill>
                    <a:schemeClr val="tx2"/>
                  </a:solidFill>
                  <a:latin typeface="+mj-lt"/>
                  <a:ea typeface="Cambria Math" panose="02040503050406030204" pitchFamily="18" charset="0"/>
                </a:endParaRPr>
              </a:p>
              <a:p>
                <a:pPr marL="40770"/>
                <a14:m>
                  <m:oMathPara xmlns:m="http://schemas.openxmlformats.org/officeDocument/2006/math">
                    <m:oMathParaPr>
                      <m:jc m:val="centerGroup"/>
                    </m:oMathParaPr>
                    <m:oMath xmlns:m="http://schemas.openxmlformats.org/officeDocument/2006/math">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𝑚</m:t>
                          </m:r>
                        </m:e>
                        <m:sub>
                          <m:r>
                            <a:rPr lang="en-GB" sz="2400" i="1">
                              <a:solidFill>
                                <a:schemeClr val="tx2"/>
                              </a:solidFill>
                              <a:latin typeface="Cambria Math" panose="02040503050406030204" pitchFamily="18" charset="0"/>
                              <a:ea typeface="Cambria Math" panose="02040503050406030204" pitchFamily="18" charset="0"/>
                            </a:rPr>
                            <m:t>𝑖</m:t>
                          </m:r>
                        </m:sub>
                      </m:sSub>
                      <m:d>
                        <m:dPr>
                          <m:ctrlPr>
                            <a:rPr lang="en-GB" sz="2400" i="1">
                              <a:solidFill>
                                <a:schemeClr val="tx2"/>
                              </a:solidFill>
                              <a:latin typeface="Cambria Math" panose="02040503050406030204" pitchFamily="18" charset="0"/>
                              <a:ea typeface="Cambria Math" panose="02040503050406030204" pitchFamily="18" charset="0"/>
                            </a:rPr>
                          </m:ctrlPr>
                        </m:dPr>
                        <m:e>
                          <m:r>
                            <a:rPr lang="en-GB" sz="2400" i="1">
                              <a:solidFill>
                                <a:schemeClr val="tx2"/>
                              </a:solidFill>
                              <a:latin typeface="Cambria Math" panose="02040503050406030204" pitchFamily="18" charset="0"/>
                              <a:ea typeface="Cambria Math" panose="02040503050406030204" pitchFamily="18" charset="0"/>
                            </a:rPr>
                            <m:t>𝑦</m:t>
                          </m:r>
                          <m:r>
                            <a:rPr lang="en-GB" sz="2400" i="1">
                              <a:solidFill>
                                <a:schemeClr val="tx2"/>
                              </a:solidFill>
                              <a:latin typeface="Cambria Math" panose="02040503050406030204" pitchFamily="18" charset="0"/>
                              <a:ea typeface="Cambria Math" panose="02040503050406030204" pitchFamily="18" charset="0"/>
                            </a:rPr>
                            <m:t>, </m:t>
                          </m:r>
                          <m:r>
                            <a:rPr lang="en-GB" sz="2400" i="1">
                              <a:solidFill>
                                <a:schemeClr val="tx2"/>
                              </a:solidFill>
                              <a:latin typeface="Cambria Math" panose="02040503050406030204" pitchFamily="18" charset="0"/>
                              <a:ea typeface="Cambria Math" panose="02040503050406030204" pitchFamily="18" charset="0"/>
                            </a:rPr>
                            <m:t>𝑡</m:t>
                          </m:r>
                        </m:e>
                      </m:d>
                      <m:r>
                        <a:rPr lang="en-GB" sz="2400" i="1">
                          <a:solidFill>
                            <a:schemeClr val="tx2"/>
                          </a:solidFill>
                          <a:latin typeface="Cambria Math" panose="02040503050406030204" pitchFamily="18" charset="0"/>
                          <a:ea typeface="Cambria Math" panose="02040503050406030204" pitchFamily="18" charset="0"/>
                        </a:rPr>
                        <m:t>=</m:t>
                      </m:r>
                      <m:nary>
                        <m:naryPr>
                          <m:limLoc m:val="undOvr"/>
                          <m:subHide m:val="on"/>
                          <m:supHide m:val="on"/>
                          <m:ctrlPr>
                            <a:rPr lang="en-GB" sz="2400" i="1">
                              <a:solidFill>
                                <a:schemeClr val="tx2"/>
                              </a:solidFill>
                              <a:latin typeface="Cambria Math" panose="02040503050406030204" pitchFamily="18" charset="0"/>
                              <a:ea typeface="Cambria Math" panose="02040503050406030204" pitchFamily="18" charset="0"/>
                            </a:rPr>
                          </m:ctrlPr>
                        </m:naryPr>
                        <m:sub/>
                        <m:sup/>
                        <m:e>
                          <m:r>
                            <a:rPr lang="en-GB" sz="2400" i="1">
                              <a:solidFill>
                                <a:schemeClr val="tx2"/>
                              </a:solidFill>
                              <a:latin typeface="Cambria Math" panose="02040503050406030204" pitchFamily="18" charset="0"/>
                              <a:ea typeface="Cambria Math" panose="02040503050406030204" pitchFamily="18" charset="0"/>
                            </a:rPr>
                            <m:t>𝑐</m:t>
                          </m:r>
                          <m:d>
                            <m:dPr>
                              <m:ctrlPr>
                                <a:rPr lang="en-GB" sz="2400" i="1">
                                  <a:solidFill>
                                    <a:schemeClr val="tx2"/>
                                  </a:solidFill>
                                  <a:latin typeface="Cambria Math" panose="02040503050406030204" pitchFamily="18" charset="0"/>
                                  <a:ea typeface="Cambria Math" panose="02040503050406030204" pitchFamily="18" charset="0"/>
                                </a:rPr>
                              </m:ctrlPr>
                            </m:dPr>
                            <m:e>
                              <m:r>
                                <a:rPr lang="en-GB" sz="2400" b="1" i="1">
                                  <a:solidFill>
                                    <a:schemeClr val="tx2"/>
                                  </a:solidFill>
                                  <a:latin typeface="Cambria Math" panose="02040503050406030204" pitchFamily="18" charset="0"/>
                                  <a:ea typeface="Cambria Math" panose="02040503050406030204" pitchFamily="18" charset="0"/>
                                </a:rPr>
                                <m:t>𝒚</m:t>
                              </m:r>
                              <m:r>
                                <a:rPr lang="en-GB" sz="2400" i="1">
                                  <a:solidFill>
                                    <a:schemeClr val="tx2"/>
                                  </a:solidFill>
                                  <a:latin typeface="Cambria Math" panose="02040503050406030204" pitchFamily="18" charset="0"/>
                                  <a:ea typeface="Cambria Math" panose="02040503050406030204" pitchFamily="18" charset="0"/>
                                </a:rPr>
                                <m:t>, </m:t>
                              </m:r>
                              <m:r>
                                <a:rPr lang="en-GB" sz="2400" i="1">
                                  <a:solidFill>
                                    <a:schemeClr val="tx2"/>
                                  </a:solidFill>
                                  <a:latin typeface="Cambria Math" panose="02040503050406030204" pitchFamily="18" charset="0"/>
                                  <a:ea typeface="Cambria Math" panose="02040503050406030204" pitchFamily="18" charset="0"/>
                                </a:rPr>
                                <m:t>𝑡</m:t>
                              </m:r>
                            </m:e>
                          </m:d>
                          <m:sSup>
                            <m:sSupPr>
                              <m:ctrlPr>
                                <a:rPr lang="en-GB" sz="2400" i="1">
                                  <a:solidFill>
                                    <a:schemeClr val="tx2"/>
                                  </a:solidFill>
                                  <a:latin typeface="Cambria Math" panose="02040503050406030204" pitchFamily="18" charset="0"/>
                                  <a:ea typeface="Cambria Math" panose="02040503050406030204" pitchFamily="18" charset="0"/>
                                </a:rPr>
                              </m:ctrlPr>
                            </m:sSupPr>
                            <m:e>
                              <m:r>
                                <a:rPr lang="en-GB" sz="2400" i="1">
                                  <a:solidFill>
                                    <a:schemeClr val="tx2"/>
                                  </a:solidFill>
                                  <a:latin typeface="Cambria Math" panose="02040503050406030204" pitchFamily="18" charset="0"/>
                                  <a:ea typeface="Cambria Math" panose="02040503050406030204" pitchFamily="18" charset="0"/>
                                </a:rPr>
                                <m:t>𝑦</m:t>
                              </m:r>
                            </m:e>
                            <m:sup>
                              <m:r>
                                <a:rPr lang="en-GB" sz="2400" i="1">
                                  <a:solidFill>
                                    <a:schemeClr val="tx2"/>
                                  </a:solidFill>
                                  <a:latin typeface="Cambria Math" panose="02040503050406030204" pitchFamily="18" charset="0"/>
                                  <a:ea typeface="Cambria Math" panose="02040503050406030204" pitchFamily="18" charset="0"/>
                                </a:rPr>
                                <m:t>𝑖</m:t>
                              </m:r>
                            </m:sup>
                          </m:sSup>
                          <m:r>
                            <a:rPr lang="en-GB" sz="2400" i="1">
                              <a:solidFill>
                                <a:schemeClr val="tx2"/>
                              </a:solidFill>
                              <a:latin typeface="Cambria Math" panose="02040503050406030204" pitchFamily="18" charset="0"/>
                              <a:ea typeface="Cambria Math" panose="02040503050406030204" pitchFamily="18" charset="0"/>
                            </a:rPr>
                            <m:t>𝑑𝑦</m:t>
                          </m:r>
                        </m:e>
                      </m:nary>
                    </m:oMath>
                  </m:oMathPara>
                </a14:m>
                <a:endParaRPr lang="en-GB" sz="2400" i="1" dirty="0">
                  <a:solidFill>
                    <a:schemeClr val="tx2"/>
                  </a:solidFill>
                  <a:latin typeface="+mj-lt"/>
                  <a:ea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A1BC24AD-AA66-459C-97E2-403B32F9DF7A}"/>
                  </a:ext>
                </a:extLst>
              </p:cNvPr>
              <p:cNvSpPr txBox="1">
                <a:spLocks noRot="1" noChangeAspect="1" noMove="1" noResize="1" noEditPoints="1" noAdjustHandles="1" noChangeArrowheads="1" noChangeShapeType="1" noTextEdit="1"/>
              </p:cNvSpPr>
              <p:nvPr/>
            </p:nvSpPr>
            <p:spPr>
              <a:xfrm>
                <a:off x="0" y="1307531"/>
                <a:ext cx="4377267" cy="3714350"/>
              </a:xfrm>
              <a:prstGeom prst="rect">
                <a:avLst/>
              </a:prstGeom>
              <a:blipFill>
                <a:blip r:embed="rId2"/>
                <a:stretch>
                  <a:fillRect l="-1114" t="-1311"/>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9D24ADA2-B107-4849-B04D-E57641A21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585" y="15630"/>
            <a:ext cx="6858000" cy="6858000"/>
          </a:xfrm>
          <a:prstGeom prst="rect">
            <a:avLst/>
          </a:prstGeom>
        </p:spPr>
      </p:pic>
    </p:spTree>
    <p:extLst>
      <p:ext uri="{BB962C8B-B14F-4D97-AF65-F5344CB8AC3E}">
        <p14:creationId xmlns:p14="http://schemas.microsoft.com/office/powerpoint/2010/main" val="193033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7CB45E-3102-452C-A6B2-8832FB6DA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814" y="1277814"/>
            <a:ext cx="5580185" cy="5580185"/>
          </a:xfrm>
          <a:prstGeom prst="rect">
            <a:avLst/>
          </a:prstGeom>
        </p:spPr>
      </p:pic>
      <p:sp>
        <p:nvSpPr>
          <p:cNvPr id="3" name="Slide Number Placeholder 2">
            <a:extLst>
              <a:ext uri="{FF2B5EF4-FFF2-40B4-BE49-F238E27FC236}">
                <a16:creationId xmlns:a16="http://schemas.microsoft.com/office/drawing/2014/main" id="{6E905221-45F1-4483-98DF-2673B64A5FF2}"/>
              </a:ext>
            </a:extLst>
          </p:cNvPr>
          <p:cNvSpPr>
            <a:spLocks noGrp="1"/>
          </p:cNvSpPr>
          <p:nvPr>
            <p:ph type="sldNum" sz="quarter" idx="12"/>
          </p:nvPr>
        </p:nvSpPr>
        <p:spPr>
          <a:xfrm>
            <a:off x="5890437" y="6329769"/>
            <a:ext cx="412898" cy="365125"/>
          </a:xfrm>
        </p:spPr>
        <p:txBody>
          <a:bodyPr/>
          <a:lstStyle/>
          <a:p>
            <a:fld id="{405A8EB1-545D-4F17-8102-4C9A4BE59FC1}" type="slidenum">
              <a:rPr lang="en-US" noProof="0" smtClean="0"/>
              <a:t>12</a:t>
            </a:fld>
            <a:endParaRPr lang="en-US" noProof="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A9B3E3-9DEA-42C3-B203-A138160E942D}"/>
                  </a:ext>
                </a:extLst>
              </p:cNvPr>
              <p:cNvSpPr txBox="1"/>
              <p:nvPr/>
            </p:nvSpPr>
            <p:spPr>
              <a:xfrm>
                <a:off x="1281313" y="0"/>
                <a:ext cx="10387056" cy="1322478"/>
              </a:xfrm>
              <a:prstGeom prst="rect">
                <a:avLst/>
              </a:prstGeom>
              <a:noFill/>
            </p:spPr>
            <p:txBody>
              <a:bodyPr wrap="square">
                <a:spAutoFit/>
              </a:bodyPr>
              <a:lstStyle/>
              <a:p>
                <a:pPr marL="40770"/>
                <a:r>
                  <a:rPr lang="en-US" sz="2400" i="1" u="sng" dirty="0">
                    <a:solidFill>
                      <a:schemeClr val="tx2"/>
                    </a:solidFill>
                    <a:latin typeface="Corbel" panose="020B0503020204020204" pitchFamily="34" charset="0"/>
                  </a:rPr>
                  <a:t>Probability Density Function of concentration point values:</a:t>
                </a:r>
                <a:endParaRPr lang="en-GB" sz="2400" i="1" dirty="0">
                  <a:solidFill>
                    <a:schemeClr val="tx2"/>
                  </a:solidFill>
                  <a:latin typeface="Corbel" panose="020B0503020204020204" pitchFamily="34" charset="0"/>
                </a:endParaRPr>
              </a:p>
              <a:p>
                <a:pPr marL="40770"/>
                <a14:m>
                  <m:oMathPara xmlns:m="http://schemas.openxmlformats.org/officeDocument/2006/math">
                    <m:oMathParaPr>
                      <m:jc m:val="centerGroup"/>
                    </m:oMathParaPr>
                    <m:oMath xmlns:m="http://schemas.openxmlformats.org/officeDocument/2006/math">
                      <m:r>
                        <a:rPr lang="en-GB" sz="2400" i="1">
                          <a:solidFill>
                            <a:schemeClr val="tx2"/>
                          </a:solidFill>
                          <a:latin typeface="Cambria Math" panose="02040503050406030204" pitchFamily="18" charset="0"/>
                        </a:rPr>
                        <m:t>𝑝</m:t>
                      </m:r>
                      <m:d>
                        <m:dPr>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𝑐</m:t>
                          </m:r>
                          <m:r>
                            <a:rPr lang="en-GB" sz="2400" i="1">
                              <a:solidFill>
                                <a:schemeClr val="tx2"/>
                              </a:solidFill>
                              <a:latin typeface="Cambria Math" panose="02040503050406030204" pitchFamily="18" charset="0"/>
                            </a:rPr>
                            <m:t>, </m:t>
                          </m:r>
                          <m:r>
                            <a:rPr lang="en-GB" sz="2400" b="1" i="1">
                              <a:solidFill>
                                <a:schemeClr val="tx2"/>
                              </a:solidFill>
                              <a:latin typeface="Cambria Math" panose="02040503050406030204" pitchFamily="18" charset="0"/>
                            </a:rPr>
                            <m:t>𝒙</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𝑡</m:t>
                          </m:r>
                        </m:e>
                      </m:d>
                      <m:r>
                        <a:rPr lang="en-GB" sz="2400" i="1">
                          <a:solidFill>
                            <a:schemeClr val="tx2"/>
                          </a:solidFill>
                          <a:latin typeface="Cambria Math" panose="02040503050406030204" pitchFamily="18" charset="0"/>
                        </a:rPr>
                        <m:t>= </m:t>
                      </m:r>
                      <m:f>
                        <m:fPr>
                          <m:ctrlPr>
                            <a:rPr lang="en-GB" sz="2400" i="1">
                              <a:solidFill>
                                <a:schemeClr val="tx2"/>
                              </a:solidFill>
                              <a:latin typeface="Cambria Math" panose="02040503050406030204" pitchFamily="18" charset="0"/>
                            </a:rPr>
                          </m:ctrlPr>
                        </m:fPr>
                        <m:num>
                          <m:r>
                            <a:rPr lang="en-GB" sz="2400" i="1">
                              <a:solidFill>
                                <a:schemeClr val="tx2"/>
                              </a:solidFill>
                              <a:latin typeface="Cambria Math" panose="02040503050406030204" pitchFamily="18" charset="0"/>
                            </a:rPr>
                            <m:t>1</m:t>
                          </m:r>
                        </m:num>
                        <m:den>
                          <m:r>
                            <a:rPr lang="en-GB" sz="2400" i="1">
                              <a:solidFill>
                                <a:schemeClr val="tx2"/>
                              </a:solidFill>
                              <a:latin typeface="Cambria Math" panose="02040503050406030204" pitchFamily="18" charset="0"/>
                            </a:rPr>
                            <m:t>𝑉</m:t>
                          </m:r>
                        </m:den>
                      </m:f>
                      <m:nary>
                        <m:naryPr>
                          <m:ctrlPr>
                            <a:rPr lang="en-GB" sz="2400" i="1">
                              <a:solidFill>
                                <a:schemeClr val="tx2"/>
                              </a:solidFill>
                              <a:latin typeface="Cambria Math" panose="02040503050406030204" pitchFamily="18" charset="0"/>
                              <a:ea typeface="Cambria Math" panose="02040503050406030204" pitchFamily="18" charset="0"/>
                            </a:rPr>
                          </m:ctrlPr>
                        </m:naryPr>
                        <m:sub>
                          <m:r>
                            <m:rPr>
                              <m:sty m:val="p"/>
                              <m:brk m:alnAt="23"/>
                            </m:rPr>
                            <a:rPr lang="el-GR" sz="2400" i="1">
                              <a:solidFill>
                                <a:schemeClr val="tx2"/>
                              </a:solidFill>
                              <a:latin typeface="Cambria Math" panose="02040503050406030204" pitchFamily="18" charset="0"/>
                              <a:ea typeface="Cambria Math" panose="02040503050406030204" pitchFamily="18" charset="0"/>
                            </a:rPr>
                            <m:t>Ω</m:t>
                          </m:r>
                        </m:sub>
                        <m:sup/>
                        <m:e>
                          <m:r>
                            <a:rPr lang="en-GB" sz="2400" i="1">
                              <a:solidFill>
                                <a:schemeClr val="tx2"/>
                              </a:solidFill>
                              <a:latin typeface="Cambria Math" panose="02040503050406030204" pitchFamily="18" charset="0"/>
                              <a:ea typeface="Cambria Math" panose="02040503050406030204" pitchFamily="18" charset="0"/>
                            </a:rPr>
                            <m:t>𝛿</m:t>
                          </m:r>
                          <m:d>
                            <m:dPr>
                              <m:begChr m:val="["/>
                              <m:endChr m:val="]"/>
                              <m:ctrlPr>
                                <a:rPr lang="en-GB" sz="2400" i="1">
                                  <a:solidFill>
                                    <a:schemeClr val="tx2"/>
                                  </a:solidFill>
                                  <a:latin typeface="Cambria Math" panose="02040503050406030204" pitchFamily="18" charset="0"/>
                                  <a:ea typeface="Cambria Math" panose="02040503050406030204" pitchFamily="18" charset="0"/>
                                </a:rPr>
                              </m:ctrlPr>
                            </m:dPr>
                            <m:e>
                              <m:r>
                                <a:rPr lang="en-GB" sz="2400" i="1">
                                  <a:solidFill>
                                    <a:schemeClr val="tx2"/>
                                  </a:solidFill>
                                  <a:latin typeface="Cambria Math" panose="02040503050406030204" pitchFamily="18" charset="0"/>
                                  <a:ea typeface="Cambria Math" panose="02040503050406030204" pitchFamily="18" charset="0"/>
                                </a:rPr>
                                <m:t>𝑐</m:t>
                              </m:r>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𝑐</m:t>
                              </m:r>
                              <m:d>
                                <m:dPr>
                                  <m:ctrlPr>
                                    <a:rPr lang="en-GB" sz="2400" i="1">
                                      <a:solidFill>
                                        <a:schemeClr val="tx2"/>
                                      </a:solidFill>
                                      <a:latin typeface="Cambria Math" panose="02040503050406030204" pitchFamily="18" charset="0"/>
                                      <a:ea typeface="Cambria Math" panose="02040503050406030204" pitchFamily="18" charset="0"/>
                                    </a:rPr>
                                  </m:ctrlPr>
                                </m:dPr>
                                <m:e>
                                  <m:r>
                                    <a:rPr lang="en-GB" sz="2400" b="1" i="1">
                                      <a:solidFill>
                                        <a:schemeClr val="tx2"/>
                                      </a:solidFill>
                                      <a:latin typeface="Cambria Math" panose="02040503050406030204" pitchFamily="18" charset="0"/>
                                      <a:ea typeface="Cambria Math" panose="02040503050406030204" pitchFamily="18" charset="0"/>
                                    </a:rPr>
                                    <m:t>𝒙</m:t>
                                  </m:r>
                                  <m:r>
                                    <a:rPr lang="en-GB" sz="2400" i="1">
                                      <a:solidFill>
                                        <a:schemeClr val="tx2"/>
                                      </a:solidFill>
                                      <a:latin typeface="Cambria Math" panose="02040503050406030204" pitchFamily="18" charset="0"/>
                                      <a:ea typeface="Cambria Math" panose="02040503050406030204" pitchFamily="18" charset="0"/>
                                    </a:rPr>
                                    <m:t>+</m:t>
                                  </m:r>
                                  <m:r>
                                    <a:rPr lang="en-GB" sz="2400" b="1" i="1">
                                      <a:solidFill>
                                        <a:schemeClr val="tx2"/>
                                      </a:solidFill>
                                      <a:latin typeface="Cambria Math" panose="02040503050406030204" pitchFamily="18" charset="0"/>
                                      <a:ea typeface="Cambria Math" panose="02040503050406030204" pitchFamily="18" charset="0"/>
                                    </a:rPr>
                                    <m:t>𝒓</m:t>
                                  </m:r>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𝑡</m:t>
                                  </m:r>
                                </m:e>
                              </m:d>
                            </m:e>
                          </m:d>
                        </m:e>
                      </m:nary>
                      <m:r>
                        <a:rPr lang="en-GB" sz="2400" i="1">
                          <a:solidFill>
                            <a:schemeClr val="tx2"/>
                          </a:solidFill>
                          <a:latin typeface="Cambria Math" panose="02040503050406030204" pitchFamily="18" charset="0"/>
                          <a:ea typeface="Cambria Math" panose="02040503050406030204" pitchFamily="18" charset="0"/>
                        </a:rPr>
                        <m:t>𝑑</m:t>
                      </m:r>
                      <m:r>
                        <a:rPr lang="en-GB" sz="2400" b="1" i="1">
                          <a:solidFill>
                            <a:schemeClr val="tx2"/>
                          </a:solidFill>
                          <a:latin typeface="Cambria Math" panose="02040503050406030204" pitchFamily="18" charset="0"/>
                          <a:ea typeface="Cambria Math" panose="02040503050406030204" pitchFamily="18" charset="0"/>
                        </a:rPr>
                        <m:t>𝒓</m:t>
                      </m:r>
                    </m:oMath>
                  </m:oMathPara>
                </a14:m>
                <a:endParaRPr lang="en-US" sz="2400" dirty="0">
                  <a:solidFill>
                    <a:schemeClr val="tx2"/>
                  </a:solidFill>
                  <a:latin typeface="Corbel" panose="020B0503020204020204" pitchFamily="34" charset="0"/>
                </a:endParaRPr>
              </a:p>
            </p:txBody>
          </p:sp>
        </mc:Choice>
        <mc:Fallback xmlns="">
          <p:sp>
            <p:nvSpPr>
              <p:cNvPr id="5" name="TextBox 4">
                <a:extLst>
                  <a:ext uri="{FF2B5EF4-FFF2-40B4-BE49-F238E27FC236}">
                    <a16:creationId xmlns:a16="http://schemas.microsoft.com/office/drawing/2014/main" id="{E3A9B3E3-9DEA-42C3-B203-A138160E942D}"/>
                  </a:ext>
                </a:extLst>
              </p:cNvPr>
              <p:cNvSpPr txBox="1">
                <a:spLocks noRot="1" noChangeAspect="1" noMove="1" noResize="1" noEditPoints="1" noAdjustHandles="1" noChangeArrowheads="1" noChangeShapeType="1" noTextEdit="1"/>
              </p:cNvSpPr>
              <p:nvPr/>
            </p:nvSpPr>
            <p:spPr>
              <a:xfrm>
                <a:off x="1281313" y="0"/>
                <a:ext cx="10387056" cy="1322478"/>
              </a:xfrm>
              <a:prstGeom prst="rect">
                <a:avLst/>
              </a:prstGeom>
              <a:blipFill>
                <a:blip r:embed="rId3"/>
                <a:stretch>
                  <a:fillRect l="-469" t="-3687"/>
                </a:stretch>
              </a:blipFill>
            </p:spPr>
            <p:txBody>
              <a:bodyPr/>
              <a:lstStyle/>
              <a:p>
                <a:r>
                  <a:rPr lang="en-GB">
                    <a:noFill/>
                  </a:rPr>
                  <a:t> </a:t>
                </a:r>
              </a:p>
            </p:txBody>
          </p:sp>
        </mc:Fallback>
      </mc:AlternateContent>
      <p:pic>
        <p:nvPicPr>
          <p:cNvPr id="11" name="Picture 10">
            <a:extLst>
              <a:ext uri="{FF2B5EF4-FFF2-40B4-BE49-F238E27FC236}">
                <a16:creationId xmlns:a16="http://schemas.microsoft.com/office/drawing/2014/main" id="{3B5DB35C-3C16-409D-826E-600F78EF2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7814"/>
            <a:ext cx="5580185" cy="5580185"/>
          </a:xfrm>
          <a:prstGeom prst="rect">
            <a:avLst/>
          </a:prstGeom>
        </p:spPr>
      </p:pic>
      <p:grpSp>
        <p:nvGrpSpPr>
          <p:cNvPr id="13" name="Group 12">
            <a:extLst>
              <a:ext uri="{FF2B5EF4-FFF2-40B4-BE49-F238E27FC236}">
                <a16:creationId xmlns:a16="http://schemas.microsoft.com/office/drawing/2014/main" id="{EFC06899-9248-47C7-9445-BD642C43BF76}"/>
              </a:ext>
            </a:extLst>
          </p:cNvPr>
          <p:cNvGrpSpPr/>
          <p:nvPr/>
        </p:nvGrpSpPr>
        <p:grpSpPr>
          <a:xfrm>
            <a:off x="3977605" y="4284465"/>
            <a:ext cx="1939066" cy="1420490"/>
            <a:chOff x="8610600" y="1395638"/>
            <a:chExt cx="1939066" cy="1420490"/>
          </a:xfrm>
        </p:grpSpPr>
        <p:sp>
          <p:nvSpPr>
            <p:cNvPr id="7" name="TextBox 6">
              <a:extLst>
                <a:ext uri="{FF2B5EF4-FFF2-40B4-BE49-F238E27FC236}">
                  <a16:creationId xmlns:a16="http://schemas.microsoft.com/office/drawing/2014/main" id="{3EB81027-F27D-4918-9970-67B2E0A8A507}"/>
                </a:ext>
              </a:extLst>
            </p:cNvPr>
            <p:cNvSpPr txBox="1"/>
            <p:nvPr/>
          </p:nvSpPr>
          <p:spPr>
            <a:xfrm>
              <a:off x="8610600" y="1985131"/>
              <a:ext cx="1760935" cy="830997"/>
            </a:xfrm>
            <a:prstGeom prst="rect">
              <a:avLst/>
            </a:prstGeom>
            <a:noFill/>
          </p:spPr>
          <p:txBody>
            <a:bodyPr wrap="square" lIns="91440" tIns="45720" rIns="91440" bIns="45720" rtlCol="0" anchor="t">
              <a:spAutoFit/>
            </a:bodyPr>
            <a:lstStyle/>
            <a:p>
              <a:r>
                <a:rPr lang="en-GB" sz="2400" dirty="0">
                  <a:solidFill>
                    <a:schemeClr val="tx2"/>
                  </a:solidFill>
                  <a:latin typeface="Corbel"/>
                </a:rPr>
                <a:t>Time increases</a:t>
              </a:r>
            </a:p>
          </p:txBody>
        </p:sp>
        <p:sp>
          <p:nvSpPr>
            <p:cNvPr id="2" name="Freeform: Shape 1">
              <a:extLst>
                <a:ext uri="{FF2B5EF4-FFF2-40B4-BE49-F238E27FC236}">
                  <a16:creationId xmlns:a16="http://schemas.microsoft.com/office/drawing/2014/main" id="{E1BDAB89-21CE-4C49-8C82-FE8CA3027C39}"/>
                </a:ext>
              </a:extLst>
            </p:cNvPr>
            <p:cNvSpPr/>
            <p:nvPr/>
          </p:nvSpPr>
          <p:spPr>
            <a:xfrm>
              <a:off x="9362705" y="1395638"/>
              <a:ext cx="1186961" cy="1186962"/>
            </a:xfrm>
            <a:custGeom>
              <a:avLst/>
              <a:gdLst>
                <a:gd name="connsiteX0" fmla="*/ 1186961 w 1186961"/>
                <a:gd name="connsiteY0" fmla="*/ 1186962 h 1186962"/>
                <a:gd name="connsiteX1" fmla="*/ 263769 w 1186961"/>
                <a:gd name="connsiteY1" fmla="*/ 808892 h 1186962"/>
                <a:gd name="connsiteX2" fmla="*/ 0 w 1186961"/>
                <a:gd name="connsiteY2" fmla="*/ 0 h 1186962"/>
              </a:gdLst>
              <a:ahLst/>
              <a:cxnLst>
                <a:cxn ang="0">
                  <a:pos x="connsiteX0" y="connsiteY0"/>
                </a:cxn>
                <a:cxn ang="0">
                  <a:pos x="connsiteX1" y="connsiteY1"/>
                </a:cxn>
                <a:cxn ang="0">
                  <a:pos x="connsiteX2" y="connsiteY2"/>
                </a:cxn>
              </a:cxnLst>
              <a:rect l="l" t="t" r="r" b="b"/>
              <a:pathLst>
                <a:path w="1186961" h="1186962">
                  <a:moveTo>
                    <a:pt x="1186961" y="1186962"/>
                  </a:moveTo>
                  <a:cubicBezTo>
                    <a:pt x="824278" y="1096840"/>
                    <a:pt x="461596" y="1006719"/>
                    <a:pt x="263769" y="808892"/>
                  </a:cubicBezTo>
                  <a:cubicBezTo>
                    <a:pt x="65942" y="611065"/>
                    <a:pt x="55685" y="164123"/>
                    <a:pt x="0" y="0"/>
                  </a:cubicBezTo>
                </a:path>
              </a:pathLst>
            </a:custGeom>
            <a:noFill/>
            <a:ln w="38100">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4370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AAF3-574A-414F-8855-7D28092CD52A}"/>
              </a:ext>
            </a:extLst>
          </p:cNvPr>
          <p:cNvSpPr>
            <a:spLocks noGrp="1"/>
          </p:cNvSpPr>
          <p:nvPr>
            <p:ph type="title"/>
          </p:nvPr>
        </p:nvSpPr>
        <p:spPr>
          <a:xfrm>
            <a:off x="838200" y="365126"/>
            <a:ext cx="3362325" cy="566208"/>
          </a:xfrm>
        </p:spPr>
        <p:txBody>
          <a:bodyPr>
            <a:normAutofit fontScale="90000"/>
          </a:bodyPr>
          <a:lstStyle/>
          <a:p>
            <a:r>
              <a:rPr lang="es-ES" dirty="0" err="1"/>
              <a:t>Conclusions</a:t>
            </a:r>
            <a:endParaRPr lang="en-GB" dirty="0"/>
          </a:p>
        </p:txBody>
      </p:sp>
      <p:sp>
        <p:nvSpPr>
          <p:cNvPr id="3" name="Slide Number Placeholder 2">
            <a:extLst>
              <a:ext uri="{FF2B5EF4-FFF2-40B4-BE49-F238E27FC236}">
                <a16:creationId xmlns:a16="http://schemas.microsoft.com/office/drawing/2014/main" id="{A2B7B732-8636-4931-BF7A-0CE1183B0433}"/>
              </a:ext>
            </a:extLst>
          </p:cNvPr>
          <p:cNvSpPr>
            <a:spLocks noGrp="1"/>
          </p:cNvSpPr>
          <p:nvPr>
            <p:ph type="sldNum" sz="quarter" idx="12"/>
          </p:nvPr>
        </p:nvSpPr>
        <p:spPr/>
        <p:txBody>
          <a:bodyPr/>
          <a:lstStyle/>
          <a:p>
            <a:fld id="{405A8EB1-545D-4F17-8102-4C9A4BE59FC1}" type="slidenum">
              <a:rPr lang="en-US" noProof="0" smtClean="0"/>
              <a:t>13</a:t>
            </a:fld>
            <a:endParaRPr lang="en-US" noProof="0" dirty="0"/>
          </a:p>
        </p:txBody>
      </p:sp>
      <p:sp>
        <p:nvSpPr>
          <p:cNvPr id="5" name="TextBox 4">
            <a:extLst>
              <a:ext uri="{FF2B5EF4-FFF2-40B4-BE49-F238E27FC236}">
                <a16:creationId xmlns:a16="http://schemas.microsoft.com/office/drawing/2014/main" id="{C23538CA-9298-4C25-A8CD-E2B5F0D77246}"/>
              </a:ext>
            </a:extLst>
          </p:cNvPr>
          <p:cNvSpPr txBox="1"/>
          <p:nvPr/>
        </p:nvSpPr>
        <p:spPr>
          <a:xfrm>
            <a:off x="432390" y="1599310"/>
            <a:ext cx="11336868" cy="3785652"/>
          </a:xfrm>
          <a:prstGeom prst="rect">
            <a:avLst/>
          </a:prstGeom>
          <a:noFill/>
        </p:spPr>
        <p:txBody>
          <a:bodyPr wrap="square" lIns="91440" tIns="45720" rIns="91440" bIns="45720" anchor="t">
            <a:spAutoFit/>
          </a:bodyPr>
          <a:lstStyle/>
          <a:p>
            <a:pPr marL="180000" algn="ctr"/>
            <a:r>
              <a:rPr lang="en-US" sz="2400" b="1" dirty="0">
                <a:solidFill>
                  <a:schemeClr val="tx2"/>
                </a:solidFill>
                <a:latin typeface="Corbel" panose="020B0503020204020204" pitchFamily="34" charset="0"/>
              </a:rPr>
              <a:t>Take home messages</a:t>
            </a:r>
            <a:endParaRPr lang="en-US" sz="2400" dirty="0">
              <a:solidFill>
                <a:schemeClr val="tx2"/>
              </a:solidFill>
              <a:latin typeface="Corbel" panose="020B0503020204020204" pitchFamily="34" charset="0"/>
            </a:endParaRPr>
          </a:p>
          <a:p>
            <a:pPr marL="179705" algn="ctr"/>
            <a:endParaRPr lang="en-US" sz="2400" b="1" dirty="0">
              <a:solidFill>
                <a:schemeClr val="tx2"/>
              </a:solidFill>
              <a:latin typeface="Corbel"/>
            </a:endParaRPr>
          </a:p>
          <a:p>
            <a:pPr marL="179705" indent="-179705" algn="just">
              <a:buFont typeface="Arial" panose="020B0604020202020204" pitchFamily="34" charset="0"/>
              <a:buChar char="•"/>
            </a:pPr>
            <a:r>
              <a:rPr lang="en-US" sz="2400" dirty="0">
                <a:solidFill>
                  <a:schemeClr val="tx2"/>
                </a:solidFill>
                <a:latin typeface="Corbel" panose="020B0503020204020204" pitchFamily="34" charset="0"/>
              </a:rPr>
              <a:t>the dilution index shows that the </a:t>
            </a:r>
            <a:r>
              <a:rPr lang="en-US" sz="2400" u="sng" dirty="0">
                <a:solidFill>
                  <a:schemeClr val="tx2"/>
                </a:solidFill>
                <a:latin typeface="Corbel" panose="020B0503020204020204" pitchFamily="34" charset="0"/>
              </a:rPr>
              <a:t>mixing</a:t>
            </a:r>
            <a:r>
              <a:rPr lang="en-US" sz="2400" dirty="0">
                <a:solidFill>
                  <a:schemeClr val="tx2"/>
                </a:solidFill>
                <a:latin typeface="Corbel" panose="020B0503020204020204" pitchFamily="34" charset="0"/>
              </a:rPr>
              <a:t> of a solute develops faster in systems </a:t>
            </a:r>
            <a:r>
              <a:rPr lang="en-US" sz="2400" dirty="0" err="1">
                <a:solidFill>
                  <a:schemeClr val="tx2"/>
                </a:solidFill>
                <a:latin typeface="Corbel" panose="020B0503020204020204" pitchFamily="34" charset="0"/>
              </a:rPr>
              <a:t>characterised</a:t>
            </a:r>
            <a:r>
              <a:rPr lang="en-US" sz="2400" dirty="0">
                <a:solidFill>
                  <a:schemeClr val="tx2"/>
                </a:solidFill>
                <a:latin typeface="Corbel" panose="020B0503020204020204" pitchFamily="34" charset="0"/>
              </a:rPr>
              <a:t> by viscosity contrasts;</a:t>
            </a:r>
          </a:p>
          <a:p>
            <a:pPr algn="just"/>
            <a:endParaRPr lang="en-US" sz="2400" dirty="0">
              <a:solidFill>
                <a:schemeClr val="tx2"/>
              </a:solidFill>
              <a:latin typeface="Corbel"/>
            </a:endParaRPr>
          </a:p>
          <a:p>
            <a:pPr marL="180000" indent="-180000" algn="just">
              <a:buFont typeface="Arial" panose="020B0604020202020204" pitchFamily="34" charset="0"/>
              <a:buChar char="•"/>
            </a:pPr>
            <a:r>
              <a:rPr lang="en-US" sz="2400" dirty="0">
                <a:solidFill>
                  <a:schemeClr val="tx2"/>
                </a:solidFill>
                <a:latin typeface="Corbel" panose="020B0503020204020204" pitchFamily="34" charset="0"/>
              </a:rPr>
              <a:t>the horizontal variance highlights the contribution of the viscosity differences to enhancing </a:t>
            </a:r>
            <a:r>
              <a:rPr lang="en-US" sz="2400" u="sng" dirty="0">
                <a:solidFill>
                  <a:schemeClr val="tx2"/>
                </a:solidFill>
                <a:latin typeface="Corbel" panose="020B0503020204020204" pitchFamily="34" charset="0"/>
              </a:rPr>
              <a:t>dispersion</a:t>
            </a:r>
            <a:r>
              <a:rPr lang="en-US" sz="2400" dirty="0">
                <a:solidFill>
                  <a:schemeClr val="tx2"/>
                </a:solidFill>
                <a:latin typeface="Corbel" panose="020B0503020204020204" pitchFamily="34" charset="0"/>
              </a:rPr>
              <a:t> mechanism through the stretching of the front;</a:t>
            </a:r>
          </a:p>
          <a:p>
            <a:pPr algn="just"/>
            <a:endParaRPr lang="en-US" sz="2400" dirty="0">
              <a:solidFill>
                <a:schemeClr val="tx2"/>
              </a:solidFill>
              <a:latin typeface="Corbel"/>
            </a:endParaRPr>
          </a:p>
          <a:p>
            <a:pPr marL="180000" indent="-180000" algn="just">
              <a:buFont typeface="Arial" panose="020B0604020202020204" pitchFamily="34" charset="0"/>
              <a:buChar char="•"/>
            </a:pPr>
            <a:r>
              <a:rPr lang="en-US" sz="2400" dirty="0">
                <a:solidFill>
                  <a:schemeClr val="tx2"/>
                </a:solidFill>
                <a:latin typeface="Corbel" panose="020B0503020204020204" pitchFamily="34" charset="0"/>
              </a:rPr>
              <a:t>overall, </a:t>
            </a:r>
            <a:r>
              <a:rPr lang="en-US" sz="2400" u="sng" dirty="0">
                <a:solidFill>
                  <a:schemeClr val="tx2"/>
                </a:solidFill>
                <a:latin typeface="Corbel" panose="020B0503020204020204" pitchFamily="34" charset="0"/>
              </a:rPr>
              <a:t>viscosity differences enhance the mixing and the spreading</a:t>
            </a:r>
            <a:r>
              <a:rPr lang="en-US" sz="2400" dirty="0">
                <a:solidFill>
                  <a:schemeClr val="tx2"/>
                </a:solidFill>
                <a:latin typeface="Corbel" panose="020B0503020204020204" pitchFamily="34" charset="0"/>
              </a:rPr>
              <a:t> of passive solute similarly to what permeability contrast does.</a:t>
            </a:r>
          </a:p>
        </p:txBody>
      </p:sp>
    </p:spTree>
    <p:extLst>
      <p:ext uri="{BB962C8B-B14F-4D97-AF65-F5344CB8AC3E}">
        <p14:creationId xmlns:p14="http://schemas.microsoft.com/office/powerpoint/2010/main" val="242542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E52288-E1BE-4A5B-8E20-6938243509FF}"/>
              </a:ext>
            </a:extLst>
          </p:cNvPr>
          <p:cNvSpPr>
            <a:spLocks noGrp="1"/>
          </p:cNvSpPr>
          <p:nvPr>
            <p:ph type="ctrTitle"/>
          </p:nvPr>
        </p:nvSpPr>
        <p:spPr>
          <a:xfrm>
            <a:off x="1524000" y="1828800"/>
            <a:ext cx="9144000" cy="1292662"/>
          </a:xfrm>
        </p:spPr>
        <p:txBody>
          <a:bodyPr lIns="0" tIns="0" rIns="0" bIns="0" anchor="t" anchorCtr="0">
            <a:spAutoFit/>
          </a:bodyPr>
          <a:lstStyle/>
          <a:p>
            <a:pPr>
              <a:lnSpc>
                <a:spcPct val="100000"/>
              </a:lnSpc>
            </a:pPr>
            <a:r>
              <a:rPr lang="en-GB" sz="3600" dirty="0">
                <a:ea typeface="Times New Roman" panose="02020603050405020304" pitchFamily="18" charset="0"/>
              </a:rPr>
              <a:t>Thank you for the attention!</a:t>
            </a:r>
            <a:br>
              <a:rPr lang="en-GB" sz="2400" dirty="0">
                <a:ea typeface="Times New Roman" panose="02020603050405020304" pitchFamily="18" charset="0"/>
              </a:rPr>
            </a:br>
            <a:br>
              <a:rPr lang="en-GB" sz="2400" dirty="0">
                <a:ea typeface="Times New Roman" panose="02020603050405020304" pitchFamily="18" charset="0"/>
              </a:rPr>
            </a:br>
            <a:r>
              <a:rPr lang="en-GB" sz="2400" dirty="0">
                <a:ea typeface="Times New Roman" panose="02020603050405020304" pitchFamily="18" charset="0"/>
              </a:rPr>
              <a:t>Contact: </a:t>
            </a:r>
            <a:r>
              <a:rPr lang="en-GB" sz="2400" dirty="0">
                <a:effectLst/>
                <a:ea typeface="Times New Roman" panose="02020603050405020304" pitchFamily="18" charset="0"/>
              </a:rPr>
              <a:t>eugenio.pescimoro@idaea.csic.es</a:t>
            </a:r>
            <a:endParaRPr lang="en-GB" sz="2400" dirty="0"/>
          </a:p>
        </p:txBody>
      </p:sp>
      <p:sp>
        <p:nvSpPr>
          <p:cNvPr id="5" name="TextBox 4">
            <a:extLst>
              <a:ext uri="{FF2B5EF4-FFF2-40B4-BE49-F238E27FC236}">
                <a16:creationId xmlns:a16="http://schemas.microsoft.com/office/drawing/2014/main" id="{00470C0C-7F9A-4DBA-95FF-ED08DCD33079}"/>
              </a:ext>
            </a:extLst>
          </p:cNvPr>
          <p:cNvSpPr txBox="1"/>
          <p:nvPr/>
        </p:nvSpPr>
        <p:spPr>
          <a:xfrm>
            <a:off x="2468624" y="3974577"/>
            <a:ext cx="80433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mj-lt"/>
                <a:cs typeface="+mj-cs"/>
              </a:rPr>
              <a:t>This project has received funding from the European Union’s Horizon 2020 research and innovation </a:t>
            </a:r>
            <a:r>
              <a:rPr lang="en-US" sz="2400" dirty="0" err="1">
                <a:solidFill>
                  <a:schemeClr val="bg1"/>
                </a:solidFill>
                <a:latin typeface="+mj-lt"/>
                <a:cs typeface="+mj-cs"/>
              </a:rPr>
              <a:t>programme</a:t>
            </a:r>
            <a:r>
              <a:rPr lang="en-US" sz="2400" dirty="0">
                <a:solidFill>
                  <a:schemeClr val="bg1"/>
                </a:solidFill>
                <a:latin typeface="+mj-lt"/>
                <a:cs typeface="+mj-cs"/>
              </a:rPr>
              <a:t> under the Marie </a:t>
            </a:r>
            <a:r>
              <a:rPr lang="en-US" sz="2400" dirty="0" err="1">
                <a:solidFill>
                  <a:schemeClr val="bg1"/>
                </a:solidFill>
                <a:latin typeface="+mj-lt"/>
                <a:cs typeface="+mj-cs"/>
              </a:rPr>
              <a:t>Skłodowska</a:t>
            </a:r>
            <a:r>
              <a:rPr lang="en-US" sz="2400" dirty="0">
                <a:solidFill>
                  <a:schemeClr val="bg1"/>
                </a:solidFill>
                <a:latin typeface="+mj-lt"/>
                <a:cs typeface="+mj-cs"/>
              </a:rPr>
              <a:t>- Curie grant agreement No 101202639.</a:t>
            </a:r>
          </a:p>
        </p:txBody>
      </p:sp>
      <p:pic>
        <p:nvPicPr>
          <p:cNvPr id="8" name="Picture 7">
            <a:extLst>
              <a:ext uri="{FF2B5EF4-FFF2-40B4-BE49-F238E27FC236}">
                <a16:creationId xmlns:a16="http://schemas.microsoft.com/office/drawing/2014/main" id="{ED9E956B-1181-47AF-BA25-4E2D1EFE9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666" y="5593508"/>
            <a:ext cx="5046724" cy="1058778"/>
          </a:xfrm>
          <a:prstGeom prst="rect">
            <a:avLst/>
          </a:prstGeom>
        </p:spPr>
      </p:pic>
      <p:pic>
        <p:nvPicPr>
          <p:cNvPr id="11" name="Picture 10">
            <a:extLst>
              <a:ext uri="{FF2B5EF4-FFF2-40B4-BE49-F238E27FC236}">
                <a16:creationId xmlns:a16="http://schemas.microsoft.com/office/drawing/2014/main" id="{C296ACE9-56A0-4333-BA13-1CBA01297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1957" y="3974577"/>
            <a:ext cx="1477433" cy="1477433"/>
          </a:xfrm>
          <a:prstGeom prst="rect">
            <a:avLst/>
          </a:prstGeom>
        </p:spPr>
      </p:pic>
    </p:spTree>
    <p:extLst>
      <p:ext uri="{BB962C8B-B14F-4D97-AF65-F5344CB8AC3E}">
        <p14:creationId xmlns:p14="http://schemas.microsoft.com/office/powerpoint/2010/main" val="102258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A9F7C4-E5B9-460C-9C62-3EF7276B6615}"/>
              </a:ext>
            </a:extLst>
          </p:cNvPr>
          <p:cNvSpPr>
            <a:spLocks noGrp="1"/>
          </p:cNvSpPr>
          <p:nvPr>
            <p:ph type="sldNum" sz="quarter" idx="12"/>
          </p:nvPr>
        </p:nvSpPr>
        <p:spPr/>
        <p:txBody>
          <a:bodyPr/>
          <a:lstStyle/>
          <a:p>
            <a:fld id="{405A8EB1-545D-4F17-8102-4C9A4BE59FC1}" type="slidenum">
              <a:rPr lang="en-US" noProof="0" smtClean="0"/>
              <a:t>15</a:t>
            </a:fld>
            <a:endParaRPr lang="en-US" noProof="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EB45716-6094-4835-9A00-EDA13249DCF9}"/>
                  </a:ext>
                </a:extLst>
              </p:cNvPr>
              <p:cNvSpPr txBox="1"/>
              <p:nvPr/>
            </p:nvSpPr>
            <p:spPr>
              <a:xfrm>
                <a:off x="6039091" y="4065285"/>
                <a:ext cx="2557372" cy="2194703"/>
              </a:xfrm>
              <a:prstGeom prst="rect">
                <a:avLst/>
              </a:prstGeom>
              <a:noFill/>
              <a:ln>
                <a:solidFill>
                  <a:schemeClr val="tx1"/>
                </a:solidFill>
              </a:ln>
            </p:spPr>
            <p:txBody>
              <a:bodyPr wrap="square" lIns="0" tIns="0" rIns="0" bIns="0" rtlCol="0">
                <a:spAutoFit/>
              </a:bodyPr>
              <a:lstStyle/>
              <a:p>
                <a:pPr marL="40770"/>
                <a:r>
                  <a:rPr lang="en-US" sz="680" u="sng" dirty="0"/>
                  <a:t>Horizontal varian</a:t>
                </a:r>
                <a:r>
                  <a:rPr lang="en-US" sz="725" u="sng" dirty="0"/>
                  <a:t>ce </a:t>
                </a:r>
                <a14:m>
                  <m:oMath xmlns:m="http://schemas.openxmlformats.org/officeDocument/2006/math">
                    <m:sSup>
                      <m:sSupPr>
                        <m:ctrlPr>
                          <a:rPr lang="en-GB" sz="725" i="1" u="sng">
                            <a:latin typeface="Cambria Math" panose="02040503050406030204" pitchFamily="18" charset="0"/>
                          </a:rPr>
                        </m:ctrlPr>
                      </m:sSupPr>
                      <m:e>
                        <m:r>
                          <a:rPr lang="en-GB" sz="725" i="1" u="sng">
                            <a:latin typeface="Cambria Math" panose="02040503050406030204" pitchFamily="18" charset="0"/>
                            <a:ea typeface="Cambria Math" panose="02040503050406030204" pitchFamily="18" charset="0"/>
                          </a:rPr>
                          <m:t>𝜎</m:t>
                        </m:r>
                      </m:e>
                      <m:sup>
                        <m:r>
                          <a:rPr lang="en-GB" sz="725" i="1" u="sng">
                            <a:latin typeface="Cambria Math" panose="02040503050406030204" pitchFamily="18" charset="0"/>
                          </a:rPr>
                          <m:t>2</m:t>
                        </m:r>
                      </m:sup>
                    </m:sSup>
                    <m:r>
                      <a:rPr lang="en-GB" sz="725" i="1" u="sng">
                        <a:latin typeface="Cambria Math" panose="02040503050406030204" pitchFamily="18" charset="0"/>
                      </a:rPr>
                      <m:t> </m:t>
                    </m:r>
                  </m:oMath>
                </a14:m>
                <a:r>
                  <a:rPr lang="en-US" sz="725" u="sng" dirty="0"/>
                  <a:t>:</a:t>
                </a:r>
                <a:endParaRPr lang="en-GB" sz="566" i="1" dirty="0">
                  <a:latin typeface="Cambria Math" panose="02040503050406030204" pitchFamily="18" charset="0"/>
                </a:endParaRPr>
              </a:p>
              <a:p>
                <a:pPr marL="40770"/>
                <a14:m>
                  <m:oMathPara xmlns:m="http://schemas.openxmlformats.org/officeDocument/2006/math">
                    <m:oMathParaPr>
                      <m:jc m:val="centerGroup"/>
                    </m:oMathParaPr>
                    <m:oMath xmlns:m="http://schemas.openxmlformats.org/officeDocument/2006/math">
                      <m:sSup>
                        <m:sSupPr>
                          <m:ctrlPr>
                            <a:rPr lang="en-GB" sz="566" i="1">
                              <a:latin typeface="Cambria Math" panose="02040503050406030204" pitchFamily="18" charset="0"/>
                            </a:rPr>
                          </m:ctrlPr>
                        </m:sSupPr>
                        <m:e>
                          <m:r>
                            <a:rPr lang="en-GB" sz="566" i="1">
                              <a:latin typeface="Cambria Math" panose="02040503050406030204" pitchFamily="18" charset="0"/>
                              <a:ea typeface="Cambria Math" panose="02040503050406030204" pitchFamily="18" charset="0"/>
                            </a:rPr>
                            <m:t>𝜎</m:t>
                          </m:r>
                        </m:e>
                        <m:sup>
                          <m:r>
                            <a:rPr lang="en-GB" sz="566" i="1">
                              <a:latin typeface="Cambria Math" panose="02040503050406030204" pitchFamily="18" charset="0"/>
                            </a:rPr>
                            <m:t>2</m:t>
                          </m:r>
                        </m:sup>
                      </m:sSup>
                      <m:d>
                        <m:dPr>
                          <m:ctrlPr>
                            <a:rPr lang="en-GB" sz="566" i="1">
                              <a:latin typeface="Cambria Math" panose="02040503050406030204" pitchFamily="18" charset="0"/>
                            </a:rPr>
                          </m:ctrlPr>
                        </m:dPr>
                        <m:e>
                          <m:r>
                            <a:rPr lang="en-GB" sz="566" i="1">
                              <a:latin typeface="Cambria Math" panose="02040503050406030204" pitchFamily="18" charset="0"/>
                            </a:rPr>
                            <m:t>𝑦</m:t>
                          </m:r>
                          <m:r>
                            <a:rPr lang="en-GB" sz="566" i="1">
                              <a:latin typeface="Cambria Math" panose="02040503050406030204" pitchFamily="18" charset="0"/>
                            </a:rPr>
                            <m:t>, </m:t>
                          </m:r>
                          <m:r>
                            <a:rPr lang="en-GB" sz="566" i="1">
                              <a:latin typeface="Cambria Math" panose="02040503050406030204" pitchFamily="18" charset="0"/>
                            </a:rPr>
                            <m:t>𝑡</m:t>
                          </m:r>
                        </m:e>
                      </m:d>
                      <m:r>
                        <a:rPr lang="en-GB" sz="566" i="1">
                          <a:latin typeface="Cambria Math" panose="02040503050406030204" pitchFamily="18" charset="0"/>
                        </a:rPr>
                        <m:t>=</m:t>
                      </m:r>
                      <m:f>
                        <m:fPr>
                          <m:ctrlPr>
                            <a:rPr lang="en-GB" sz="566" i="1">
                              <a:latin typeface="Cambria Math" panose="02040503050406030204" pitchFamily="18" charset="0"/>
                            </a:rPr>
                          </m:ctrlPr>
                        </m:fPr>
                        <m:num>
                          <m:sSub>
                            <m:sSubPr>
                              <m:ctrlPr>
                                <a:rPr lang="en-GB" sz="566" i="1">
                                  <a:latin typeface="Cambria Math" panose="02040503050406030204" pitchFamily="18" charset="0"/>
                                </a:rPr>
                              </m:ctrlPr>
                            </m:sSubPr>
                            <m:e>
                              <m:r>
                                <a:rPr lang="en-GB" sz="566" i="1">
                                  <a:latin typeface="Cambria Math" panose="02040503050406030204" pitchFamily="18" charset="0"/>
                                </a:rPr>
                                <m:t>𝑚</m:t>
                              </m:r>
                            </m:e>
                            <m:sub>
                              <m:r>
                                <a:rPr lang="en-GB" sz="566" i="1">
                                  <a:latin typeface="Cambria Math" panose="02040503050406030204" pitchFamily="18" charset="0"/>
                                </a:rPr>
                                <m:t>2</m:t>
                              </m:r>
                            </m:sub>
                          </m:sSub>
                          <m:r>
                            <a:rPr lang="en-GB" sz="566" i="1">
                              <a:latin typeface="Cambria Math" panose="02040503050406030204" pitchFamily="18" charset="0"/>
                            </a:rPr>
                            <m:t>(</m:t>
                          </m:r>
                          <m:r>
                            <a:rPr lang="en-GB" sz="566" i="1">
                              <a:latin typeface="Cambria Math" panose="02040503050406030204" pitchFamily="18" charset="0"/>
                            </a:rPr>
                            <m:t>𝑦</m:t>
                          </m:r>
                          <m:r>
                            <a:rPr lang="en-GB" sz="566" i="1">
                              <a:latin typeface="Cambria Math" panose="02040503050406030204" pitchFamily="18" charset="0"/>
                            </a:rPr>
                            <m:t>, </m:t>
                          </m:r>
                          <m:r>
                            <a:rPr lang="en-GB" sz="566" i="1">
                              <a:latin typeface="Cambria Math" panose="02040503050406030204" pitchFamily="18" charset="0"/>
                            </a:rPr>
                            <m:t>𝑡</m:t>
                          </m:r>
                          <m:r>
                            <a:rPr lang="en-GB" sz="566" i="1">
                              <a:latin typeface="Cambria Math" panose="02040503050406030204" pitchFamily="18" charset="0"/>
                            </a:rPr>
                            <m:t>)</m:t>
                          </m:r>
                        </m:num>
                        <m:den>
                          <m:sSub>
                            <m:sSubPr>
                              <m:ctrlPr>
                                <a:rPr lang="en-GB" sz="566" i="1">
                                  <a:latin typeface="Cambria Math" panose="02040503050406030204" pitchFamily="18" charset="0"/>
                                </a:rPr>
                              </m:ctrlPr>
                            </m:sSubPr>
                            <m:e>
                              <m:r>
                                <a:rPr lang="en-GB" sz="566" i="1">
                                  <a:latin typeface="Cambria Math" panose="02040503050406030204" pitchFamily="18" charset="0"/>
                                </a:rPr>
                                <m:t>𝑚</m:t>
                              </m:r>
                            </m:e>
                            <m:sub>
                              <m:r>
                                <a:rPr lang="en-GB" sz="566" i="1">
                                  <a:latin typeface="Cambria Math" panose="02040503050406030204" pitchFamily="18" charset="0"/>
                                </a:rPr>
                                <m:t>0</m:t>
                              </m:r>
                            </m:sub>
                          </m:sSub>
                          <m:r>
                            <a:rPr lang="en-GB" sz="566" i="1">
                              <a:latin typeface="Cambria Math" panose="02040503050406030204" pitchFamily="18" charset="0"/>
                            </a:rPr>
                            <m:t>(</m:t>
                          </m:r>
                          <m:r>
                            <a:rPr lang="en-GB" sz="566" i="1">
                              <a:latin typeface="Cambria Math" panose="02040503050406030204" pitchFamily="18" charset="0"/>
                            </a:rPr>
                            <m:t>𝑦</m:t>
                          </m:r>
                          <m:r>
                            <a:rPr lang="en-GB" sz="566" i="1">
                              <a:latin typeface="Cambria Math" panose="02040503050406030204" pitchFamily="18" charset="0"/>
                            </a:rPr>
                            <m:t>, </m:t>
                          </m:r>
                          <m:r>
                            <a:rPr lang="en-GB" sz="566" i="1">
                              <a:latin typeface="Cambria Math" panose="02040503050406030204" pitchFamily="18" charset="0"/>
                            </a:rPr>
                            <m:t>𝑡</m:t>
                          </m:r>
                          <m:r>
                            <a:rPr lang="en-GB" sz="566" i="1">
                              <a:latin typeface="Cambria Math" panose="02040503050406030204" pitchFamily="18" charset="0"/>
                            </a:rPr>
                            <m:t>)</m:t>
                          </m:r>
                        </m:den>
                      </m:f>
                      <m:r>
                        <a:rPr lang="en-GB" sz="566" i="1">
                          <a:latin typeface="Cambria Math" panose="02040503050406030204" pitchFamily="18" charset="0"/>
                        </a:rPr>
                        <m:t>−</m:t>
                      </m:r>
                      <m:f>
                        <m:fPr>
                          <m:ctrlPr>
                            <a:rPr lang="en-GB" sz="566" i="1">
                              <a:latin typeface="Cambria Math" panose="02040503050406030204" pitchFamily="18" charset="0"/>
                            </a:rPr>
                          </m:ctrlPr>
                        </m:fPr>
                        <m:num>
                          <m:sSup>
                            <m:sSupPr>
                              <m:ctrlPr>
                                <a:rPr lang="en-GB" sz="566" i="1">
                                  <a:latin typeface="Cambria Math" panose="02040503050406030204" pitchFamily="18" charset="0"/>
                                </a:rPr>
                              </m:ctrlPr>
                            </m:sSupPr>
                            <m:e>
                              <m:sSub>
                                <m:sSubPr>
                                  <m:ctrlPr>
                                    <a:rPr lang="en-GB" sz="566" i="1">
                                      <a:latin typeface="Cambria Math" panose="02040503050406030204" pitchFamily="18" charset="0"/>
                                    </a:rPr>
                                  </m:ctrlPr>
                                </m:sSubPr>
                                <m:e>
                                  <m:r>
                                    <a:rPr lang="en-GB" sz="566" i="1">
                                      <a:latin typeface="Cambria Math" panose="02040503050406030204" pitchFamily="18" charset="0"/>
                                    </a:rPr>
                                    <m:t>𝑚</m:t>
                                  </m:r>
                                </m:e>
                                <m:sub>
                                  <m:r>
                                    <a:rPr lang="en-GB" sz="566" i="1">
                                      <a:latin typeface="Cambria Math" panose="02040503050406030204" pitchFamily="18" charset="0"/>
                                    </a:rPr>
                                    <m:t>1</m:t>
                                  </m:r>
                                </m:sub>
                              </m:sSub>
                              <m:r>
                                <a:rPr lang="en-GB" sz="566" i="1">
                                  <a:latin typeface="Cambria Math" panose="02040503050406030204" pitchFamily="18" charset="0"/>
                                </a:rPr>
                                <m:t>(</m:t>
                              </m:r>
                              <m:r>
                                <a:rPr lang="en-GB" sz="566" i="1">
                                  <a:latin typeface="Cambria Math" panose="02040503050406030204" pitchFamily="18" charset="0"/>
                                </a:rPr>
                                <m:t>𝑦</m:t>
                              </m:r>
                              <m:r>
                                <a:rPr lang="en-GB" sz="566" i="1">
                                  <a:latin typeface="Cambria Math" panose="02040503050406030204" pitchFamily="18" charset="0"/>
                                </a:rPr>
                                <m:t>, </m:t>
                              </m:r>
                              <m:r>
                                <a:rPr lang="en-GB" sz="566" i="1">
                                  <a:latin typeface="Cambria Math" panose="02040503050406030204" pitchFamily="18" charset="0"/>
                                </a:rPr>
                                <m:t>𝑡</m:t>
                              </m:r>
                              <m:r>
                                <a:rPr lang="en-GB" sz="566" i="1">
                                  <a:latin typeface="Cambria Math" panose="02040503050406030204" pitchFamily="18" charset="0"/>
                                </a:rPr>
                                <m:t>)</m:t>
                              </m:r>
                            </m:e>
                            <m:sup>
                              <m:r>
                                <a:rPr lang="en-GB" sz="566" i="1">
                                  <a:latin typeface="Cambria Math" panose="02040503050406030204" pitchFamily="18" charset="0"/>
                                </a:rPr>
                                <m:t>2</m:t>
                              </m:r>
                            </m:sup>
                          </m:sSup>
                        </m:num>
                        <m:den>
                          <m:sSup>
                            <m:sSupPr>
                              <m:ctrlPr>
                                <a:rPr lang="en-GB" sz="566" i="1">
                                  <a:latin typeface="Cambria Math" panose="02040503050406030204" pitchFamily="18" charset="0"/>
                                </a:rPr>
                              </m:ctrlPr>
                            </m:sSupPr>
                            <m:e>
                              <m:sSub>
                                <m:sSubPr>
                                  <m:ctrlPr>
                                    <a:rPr lang="en-GB" sz="566" i="1">
                                      <a:latin typeface="Cambria Math" panose="02040503050406030204" pitchFamily="18" charset="0"/>
                                    </a:rPr>
                                  </m:ctrlPr>
                                </m:sSubPr>
                                <m:e>
                                  <m:r>
                                    <a:rPr lang="en-GB" sz="566" i="1">
                                      <a:latin typeface="Cambria Math" panose="02040503050406030204" pitchFamily="18" charset="0"/>
                                    </a:rPr>
                                    <m:t>𝑚</m:t>
                                  </m:r>
                                </m:e>
                                <m:sub>
                                  <m:r>
                                    <a:rPr lang="en-GB" sz="566" i="1">
                                      <a:latin typeface="Cambria Math" panose="02040503050406030204" pitchFamily="18" charset="0"/>
                                    </a:rPr>
                                    <m:t>0</m:t>
                                  </m:r>
                                </m:sub>
                              </m:sSub>
                              <m:r>
                                <a:rPr lang="en-GB" sz="566" i="1">
                                  <a:latin typeface="Cambria Math" panose="02040503050406030204" pitchFamily="18" charset="0"/>
                                </a:rPr>
                                <m:t>(</m:t>
                              </m:r>
                              <m:r>
                                <a:rPr lang="en-GB" sz="566" i="1">
                                  <a:latin typeface="Cambria Math" panose="02040503050406030204" pitchFamily="18" charset="0"/>
                                </a:rPr>
                                <m:t>𝑦</m:t>
                              </m:r>
                              <m:r>
                                <a:rPr lang="en-GB" sz="566" i="1">
                                  <a:latin typeface="Cambria Math" panose="02040503050406030204" pitchFamily="18" charset="0"/>
                                </a:rPr>
                                <m:t>, </m:t>
                              </m:r>
                              <m:r>
                                <a:rPr lang="en-GB" sz="566" i="1">
                                  <a:latin typeface="Cambria Math" panose="02040503050406030204" pitchFamily="18" charset="0"/>
                                </a:rPr>
                                <m:t>𝑡</m:t>
                              </m:r>
                              <m:r>
                                <a:rPr lang="en-GB" sz="566" i="1">
                                  <a:latin typeface="Cambria Math" panose="02040503050406030204" pitchFamily="18" charset="0"/>
                                </a:rPr>
                                <m:t>)</m:t>
                              </m:r>
                            </m:e>
                            <m:sup>
                              <m:r>
                                <a:rPr lang="en-GB" sz="566" i="1">
                                  <a:latin typeface="Cambria Math" panose="02040503050406030204" pitchFamily="18" charset="0"/>
                                </a:rPr>
                                <m:t>2</m:t>
                              </m:r>
                            </m:sup>
                          </m:sSup>
                        </m:den>
                      </m:f>
                    </m:oMath>
                  </m:oMathPara>
                </a14:m>
                <a:endParaRPr lang="en-GB" sz="566" dirty="0">
                  <a:ea typeface="Cambria Math" panose="02040503050406030204" pitchFamily="18" charset="0"/>
                </a:endParaRPr>
              </a:p>
              <a:p>
                <a:pPr marL="40770"/>
                <a:endParaRPr lang="en-GB" sz="566" dirty="0">
                  <a:ea typeface="Cambria Math" panose="02040503050406030204" pitchFamily="18" charset="0"/>
                </a:endParaRPr>
              </a:p>
              <a:p>
                <a:pPr marL="40770"/>
                <a:r>
                  <a:rPr lang="en-GB" sz="566" dirty="0">
                    <a:ea typeface="Cambria Math" panose="02040503050406030204" pitchFamily="18" charset="0"/>
                  </a:rPr>
                  <a:t>where </a:t>
                </a:r>
                <a14:m>
                  <m:oMath xmlns:m="http://schemas.openxmlformats.org/officeDocument/2006/math">
                    <m:sSub>
                      <m:sSubPr>
                        <m:ctrlPr>
                          <a:rPr lang="en-GB" sz="566" i="1">
                            <a:latin typeface="Cambria Math" panose="02040503050406030204" pitchFamily="18" charset="0"/>
                          </a:rPr>
                        </m:ctrlPr>
                      </m:sSubPr>
                      <m:e>
                        <m:r>
                          <a:rPr lang="en-GB" sz="566" i="1">
                            <a:latin typeface="Cambria Math" panose="02040503050406030204" pitchFamily="18" charset="0"/>
                          </a:rPr>
                          <m:t>𝑚</m:t>
                        </m:r>
                      </m:e>
                      <m:sub>
                        <m:r>
                          <a:rPr lang="en-GB" sz="566" i="1">
                            <a:latin typeface="Cambria Math" panose="02040503050406030204" pitchFamily="18" charset="0"/>
                          </a:rPr>
                          <m:t>0</m:t>
                        </m:r>
                      </m:sub>
                    </m:sSub>
                  </m:oMath>
                </a14:m>
                <a:r>
                  <a:rPr lang="en-GB" sz="566" dirty="0">
                    <a:ea typeface="Cambria Math" panose="02040503050406030204" pitchFamily="18" charset="0"/>
                  </a:rPr>
                  <a:t>, </a:t>
                </a:r>
                <a14:m>
                  <m:oMath xmlns:m="http://schemas.openxmlformats.org/officeDocument/2006/math">
                    <m:sSub>
                      <m:sSubPr>
                        <m:ctrlPr>
                          <a:rPr lang="en-GB" sz="566" i="1">
                            <a:latin typeface="Cambria Math" panose="02040503050406030204" pitchFamily="18" charset="0"/>
                          </a:rPr>
                        </m:ctrlPr>
                      </m:sSubPr>
                      <m:e>
                        <m:r>
                          <a:rPr lang="en-GB" sz="566" i="1">
                            <a:latin typeface="Cambria Math" panose="02040503050406030204" pitchFamily="18" charset="0"/>
                          </a:rPr>
                          <m:t>𝑚</m:t>
                        </m:r>
                      </m:e>
                      <m:sub>
                        <m:r>
                          <a:rPr lang="en-GB" sz="566" i="1">
                            <a:latin typeface="Cambria Math" panose="02040503050406030204" pitchFamily="18" charset="0"/>
                          </a:rPr>
                          <m:t>1</m:t>
                        </m:r>
                      </m:sub>
                    </m:sSub>
                  </m:oMath>
                </a14:m>
                <a:r>
                  <a:rPr lang="en-GB" sz="566" dirty="0">
                    <a:ea typeface="Cambria Math" panose="02040503050406030204" pitchFamily="18" charset="0"/>
                  </a:rPr>
                  <a:t>and </a:t>
                </a:r>
                <a14:m>
                  <m:oMath xmlns:m="http://schemas.openxmlformats.org/officeDocument/2006/math">
                    <m:sSub>
                      <m:sSubPr>
                        <m:ctrlPr>
                          <a:rPr lang="en-GB" sz="566" i="1">
                            <a:latin typeface="Cambria Math" panose="02040503050406030204" pitchFamily="18" charset="0"/>
                          </a:rPr>
                        </m:ctrlPr>
                      </m:sSubPr>
                      <m:e>
                        <m:r>
                          <a:rPr lang="en-GB" sz="566" i="1">
                            <a:latin typeface="Cambria Math" panose="02040503050406030204" pitchFamily="18" charset="0"/>
                          </a:rPr>
                          <m:t>𝑚</m:t>
                        </m:r>
                      </m:e>
                      <m:sub>
                        <m:r>
                          <a:rPr lang="en-GB" sz="566" i="1">
                            <a:latin typeface="Cambria Math" panose="02040503050406030204" pitchFamily="18" charset="0"/>
                          </a:rPr>
                          <m:t>2</m:t>
                        </m:r>
                      </m:sub>
                    </m:sSub>
                  </m:oMath>
                </a14:m>
                <a:r>
                  <a:rPr lang="en-GB" sz="566" dirty="0">
                    <a:ea typeface="Cambria Math" panose="02040503050406030204" pitchFamily="18" charset="0"/>
                  </a:rPr>
                  <a:t> represent the raw horizontal 	moments of the concentration </a:t>
                </a:r>
                <a14:m>
                  <m:oMath xmlns:m="http://schemas.openxmlformats.org/officeDocument/2006/math">
                    <m:r>
                      <a:rPr lang="en-GB" sz="566" i="1">
                        <a:latin typeface="Cambria Math" panose="02040503050406030204" pitchFamily="18" charset="0"/>
                        <a:ea typeface="Cambria Math" panose="02040503050406030204" pitchFamily="18" charset="0"/>
                      </a:rPr>
                      <m:t>𝑐</m:t>
                    </m:r>
                    <m:r>
                      <a:rPr lang="en-GB" sz="566" i="1">
                        <a:latin typeface="Cambria Math" panose="02040503050406030204" pitchFamily="18" charset="0"/>
                        <a:ea typeface="Cambria Math" panose="02040503050406030204" pitchFamily="18" charset="0"/>
                      </a:rPr>
                      <m:t> </m:t>
                    </m:r>
                  </m:oMath>
                </a14:m>
                <a:r>
                  <a:rPr lang="en-GB" sz="566" dirty="0">
                    <a:ea typeface="Cambria Math" panose="02040503050406030204" pitchFamily="18" charset="0"/>
                  </a:rPr>
                  <a:t>:</a:t>
                </a:r>
              </a:p>
              <a:p>
                <a:pPr marL="40770"/>
                <a14:m>
                  <m:oMathPara xmlns:m="http://schemas.openxmlformats.org/officeDocument/2006/math">
                    <m:oMathParaPr>
                      <m:jc m:val="centerGroup"/>
                    </m:oMathParaPr>
                    <m:oMath xmlns:m="http://schemas.openxmlformats.org/officeDocument/2006/math">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𝑚</m:t>
                          </m:r>
                        </m:e>
                        <m:sub>
                          <m:r>
                            <a:rPr lang="en-GB" sz="566" i="1">
                              <a:latin typeface="Cambria Math" panose="02040503050406030204" pitchFamily="18" charset="0"/>
                              <a:ea typeface="Cambria Math" panose="02040503050406030204" pitchFamily="18" charset="0"/>
                            </a:rPr>
                            <m:t>𝑖</m:t>
                          </m:r>
                        </m:sub>
                      </m:sSub>
                      <m:d>
                        <m:dPr>
                          <m:ctrlPr>
                            <a:rPr lang="en-GB" sz="566" i="1">
                              <a:latin typeface="Cambria Math" panose="02040503050406030204" pitchFamily="18" charset="0"/>
                              <a:ea typeface="Cambria Math" panose="02040503050406030204" pitchFamily="18" charset="0"/>
                            </a:rPr>
                          </m:ctrlPr>
                        </m:dPr>
                        <m:e>
                          <m:r>
                            <a:rPr lang="en-GB" sz="566" i="1">
                              <a:latin typeface="Cambria Math" panose="02040503050406030204" pitchFamily="18" charset="0"/>
                              <a:ea typeface="Cambria Math" panose="02040503050406030204" pitchFamily="18" charset="0"/>
                            </a:rPr>
                            <m:t>𝑦</m:t>
                          </m:r>
                          <m:r>
                            <a:rPr lang="en-GB" sz="566" i="1">
                              <a:latin typeface="Cambria Math" panose="02040503050406030204" pitchFamily="18" charset="0"/>
                              <a:ea typeface="Cambria Math" panose="02040503050406030204" pitchFamily="18" charset="0"/>
                            </a:rPr>
                            <m:t>, </m:t>
                          </m:r>
                          <m:r>
                            <a:rPr lang="en-GB" sz="566" i="1">
                              <a:latin typeface="Cambria Math" panose="02040503050406030204" pitchFamily="18" charset="0"/>
                              <a:ea typeface="Cambria Math" panose="02040503050406030204" pitchFamily="18" charset="0"/>
                            </a:rPr>
                            <m:t>𝑡</m:t>
                          </m:r>
                        </m:e>
                      </m:d>
                      <m:r>
                        <a:rPr lang="en-GB" sz="566" i="1">
                          <a:latin typeface="Cambria Math" panose="02040503050406030204" pitchFamily="18" charset="0"/>
                          <a:ea typeface="Cambria Math" panose="02040503050406030204" pitchFamily="18" charset="0"/>
                        </a:rPr>
                        <m:t>=</m:t>
                      </m:r>
                      <m:nary>
                        <m:naryPr>
                          <m:limLoc m:val="undOvr"/>
                          <m:subHide m:val="on"/>
                          <m:supHide m:val="on"/>
                          <m:ctrlPr>
                            <a:rPr lang="en-GB" sz="566" i="1">
                              <a:latin typeface="Cambria Math" panose="02040503050406030204" pitchFamily="18" charset="0"/>
                              <a:ea typeface="Cambria Math" panose="02040503050406030204" pitchFamily="18" charset="0"/>
                            </a:rPr>
                          </m:ctrlPr>
                        </m:naryPr>
                        <m:sub/>
                        <m:sup/>
                        <m:e>
                          <m:r>
                            <a:rPr lang="en-GB" sz="566" i="1">
                              <a:latin typeface="Cambria Math" panose="02040503050406030204" pitchFamily="18" charset="0"/>
                              <a:ea typeface="Cambria Math" panose="02040503050406030204" pitchFamily="18" charset="0"/>
                            </a:rPr>
                            <m:t>𝑐</m:t>
                          </m:r>
                          <m:d>
                            <m:dPr>
                              <m:ctrlPr>
                                <a:rPr lang="en-GB" sz="566" i="1">
                                  <a:latin typeface="Cambria Math" panose="02040503050406030204" pitchFamily="18" charset="0"/>
                                  <a:ea typeface="Cambria Math" panose="02040503050406030204" pitchFamily="18" charset="0"/>
                                </a:rPr>
                              </m:ctrlPr>
                            </m:dPr>
                            <m:e>
                              <m:r>
                                <a:rPr lang="en-GB" sz="566" b="1" i="1">
                                  <a:latin typeface="Cambria Math" panose="02040503050406030204" pitchFamily="18" charset="0"/>
                                  <a:ea typeface="Cambria Math" panose="02040503050406030204" pitchFamily="18" charset="0"/>
                                </a:rPr>
                                <m:t>𝒚</m:t>
                              </m:r>
                              <m:r>
                                <a:rPr lang="en-GB" sz="566" i="1">
                                  <a:latin typeface="Cambria Math" panose="02040503050406030204" pitchFamily="18" charset="0"/>
                                  <a:ea typeface="Cambria Math" panose="02040503050406030204" pitchFamily="18" charset="0"/>
                                </a:rPr>
                                <m:t>, </m:t>
                              </m:r>
                              <m:r>
                                <a:rPr lang="en-GB" sz="566" i="1">
                                  <a:latin typeface="Cambria Math" panose="02040503050406030204" pitchFamily="18" charset="0"/>
                                  <a:ea typeface="Cambria Math" panose="02040503050406030204" pitchFamily="18" charset="0"/>
                                </a:rPr>
                                <m:t>𝑡</m:t>
                              </m:r>
                            </m:e>
                          </m:d>
                          <m:sSup>
                            <m:sSupPr>
                              <m:ctrlPr>
                                <a:rPr lang="en-GB" sz="566" i="1">
                                  <a:latin typeface="Cambria Math" panose="02040503050406030204" pitchFamily="18" charset="0"/>
                                  <a:ea typeface="Cambria Math" panose="02040503050406030204" pitchFamily="18" charset="0"/>
                                </a:rPr>
                              </m:ctrlPr>
                            </m:sSupPr>
                            <m:e>
                              <m:r>
                                <a:rPr lang="en-GB" sz="566" i="1">
                                  <a:latin typeface="Cambria Math" panose="02040503050406030204" pitchFamily="18" charset="0"/>
                                  <a:ea typeface="Cambria Math" panose="02040503050406030204" pitchFamily="18" charset="0"/>
                                </a:rPr>
                                <m:t>𝑦</m:t>
                              </m:r>
                            </m:e>
                            <m:sup>
                              <m:r>
                                <a:rPr lang="en-GB" sz="566" i="1">
                                  <a:latin typeface="Cambria Math" panose="02040503050406030204" pitchFamily="18" charset="0"/>
                                  <a:ea typeface="Cambria Math" panose="02040503050406030204" pitchFamily="18" charset="0"/>
                                </a:rPr>
                                <m:t>𝑖</m:t>
                              </m:r>
                            </m:sup>
                          </m:sSup>
                          <m:r>
                            <a:rPr lang="en-GB" sz="566" i="1">
                              <a:latin typeface="Cambria Math" panose="02040503050406030204" pitchFamily="18" charset="0"/>
                              <a:ea typeface="Cambria Math" panose="02040503050406030204" pitchFamily="18" charset="0"/>
                            </a:rPr>
                            <m:t>𝑑𝑦</m:t>
                          </m:r>
                        </m:e>
                      </m:nary>
                    </m:oMath>
                  </m:oMathPara>
                </a14:m>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r>
                  <a:rPr lang="en-GB" sz="566" i="1" dirty="0">
                    <a:ea typeface="Cambria Math" panose="02040503050406030204" pitchFamily="18" charset="0"/>
                  </a:rPr>
                  <a:t>Physical interpretation:</a:t>
                </a:r>
                <a:r>
                  <a:rPr lang="en-GB" sz="566" dirty="0">
                    <a:ea typeface="Cambria Math" panose="02040503050406030204" pitchFamily="18" charset="0"/>
                  </a:rPr>
                  <a:t> </a:t>
                </a:r>
                <a14:m>
                  <m:oMath xmlns:m="http://schemas.openxmlformats.org/officeDocument/2006/math">
                    <m:sSup>
                      <m:sSupPr>
                        <m:ctrlPr>
                          <a:rPr lang="en-GB" sz="634" i="1">
                            <a:latin typeface="Cambria Math" panose="02040503050406030204" pitchFamily="18" charset="0"/>
                          </a:rPr>
                        </m:ctrlPr>
                      </m:sSupPr>
                      <m:e>
                        <m:r>
                          <a:rPr lang="en-GB" sz="634" i="1">
                            <a:latin typeface="Cambria Math" panose="02040503050406030204" pitchFamily="18" charset="0"/>
                            <a:ea typeface="Cambria Math" panose="02040503050406030204" pitchFamily="18" charset="0"/>
                          </a:rPr>
                          <m:t>𝜎</m:t>
                        </m:r>
                      </m:e>
                      <m:sup>
                        <m:r>
                          <a:rPr lang="en-GB" sz="634" i="1">
                            <a:latin typeface="Cambria Math" panose="02040503050406030204" pitchFamily="18" charset="0"/>
                          </a:rPr>
                          <m:t>2</m:t>
                        </m:r>
                      </m:sup>
                    </m:sSup>
                  </m:oMath>
                </a14:m>
                <a:r>
                  <a:rPr lang="en-GB" sz="566" dirty="0">
                    <a:ea typeface="Cambria Math" panose="02040503050406030204" pitchFamily="18" charset="0"/>
                  </a:rPr>
                  <a:t> measures the interface width and it is proportional to the spreading of the tracer.</a:t>
                </a:r>
              </a:p>
            </p:txBody>
          </p:sp>
        </mc:Choice>
        <mc:Fallback xmlns="">
          <p:sp>
            <p:nvSpPr>
              <p:cNvPr id="4" name="TextBox 3">
                <a:extLst>
                  <a:ext uri="{FF2B5EF4-FFF2-40B4-BE49-F238E27FC236}">
                    <a16:creationId xmlns:a16="http://schemas.microsoft.com/office/drawing/2014/main" id="{8EB45716-6094-4835-9A00-EDA13249DCF9}"/>
                  </a:ext>
                </a:extLst>
              </p:cNvPr>
              <p:cNvSpPr txBox="1">
                <a:spLocks noRot="1" noChangeAspect="1" noMove="1" noResize="1" noEditPoints="1" noAdjustHandles="1" noChangeArrowheads="1" noChangeShapeType="1" noTextEdit="1"/>
              </p:cNvSpPr>
              <p:nvPr/>
            </p:nvSpPr>
            <p:spPr>
              <a:xfrm>
                <a:off x="6039091" y="4065285"/>
                <a:ext cx="2557372" cy="2194703"/>
              </a:xfrm>
              <a:prstGeom prst="rect">
                <a:avLst/>
              </a:prstGeom>
              <a:blipFill>
                <a:blip r:embed="rId2"/>
                <a:stretch>
                  <a:fillRect l="-238" t="-1105" r="-1425" b="-55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92E681-462E-4542-90DE-D509EF15196D}"/>
                  </a:ext>
                </a:extLst>
              </p:cNvPr>
              <p:cNvSpPr txBox="1"/>
              <p:nvPr/>
            </p:nvSpPr>
            <p:spPr>
              <a:xfrm>
                <a:off x="1314482" y="815983"/>
                <a:ext cx="9581497" cy="606320"/>
              </a:xfrm>
              <a:prstGeom prst="rect">
                <a:avLst/>
              </a:prstGeom>
              <a:blipFill dpi="0" rotWithShape="1">
                <a:blip r:embed="rId3">
                  <a:alphaModFix amt="30000"/>
                </a:blip>
                <a:srcRect/>
                <a:stretch>
                  <a:fillRect/>
                </a:stretch>
              </a:blipFill>
              <a:ln w="44450" cmpd="thinThick">
                <a:solidFill>
                  <a:schemeClr val="tx1"/>
                </a:solidFill>
              </a:ln>
            </p:spPr>
            <p:txBody>
              <a:bodyPr wrap="square" numCol="3" spcCol="360000" rtlCol="0">
                <a:spAutoFit/>
              </a:bodyPr>
              <a:lstStyle/>
              <a:p>
                <a:pPr algn="ctr"/>
                <a:r>
                  <a:rPr lang="en-US" sz="815" b="1" dirty="0"/>
                  <a:t>What:</a:t>
                </a:r>
              </a:p>
              <a:p>
                <a:r>
                  <a:rPr lang="en-US" sz="566" b="1" dirty="0"/>
                  <a:t>Passive tracer mixing and dispersion mechanisms in heterogeneous porous media saturated with two miscible fluids with different viscosities. Specifically, the effect of these mechanisms is quantified through the horizontal variance </a:t>
                </a:r>
                <a14:m>
                  <m:oMath xmlns:m="http://schemas.openxmlformats.org/officeDocument/2006/math">
                    <m:sSup>
                      <m:sSupPr>
                        <m:ctrlPr>
                          <a:rPr lang="en-GB" sz="566" b="1" i="1">
                            <a:latin typeface="Cambria Math" panose="02040503050406030204" pitchFamily="18" charset="0"/>
                          </a:rPr>
                        </m:ctrlPr>
                      </m:sSupPr>
                      <m:e>
                        <m:r>
                          <a:rPr lang="en-GB" sz="566" b="1" i="1">
                            <a:latin typeface="Cambria Math" panose="02040503050406030204" pitchFamily="18" charset="0"/>
                            <a:ea typeface="Cambria Math" panose="02040503050406030204" pitchFamily="18" charset="0"/>
                          </a:rPr>
                          <m:t>𝝈</m:t>
                        </m:r>
                      </m:e>
                      <m:sup>
                        <m:r>
                          <a:rPr lang="en-GB" sz="566" b="1" i="1">
                            <a:latin typeface="Cambria Math" panose="02040503050406030204" pitchFamily="18" charset="0"/>
                          </a:rPr>
                          <m:t>𝟐</m:t>
                        </m:r>
                      </m:sup>
                    </m:sSup>
                  </m:oMath>
                </a14:m>
                <a:r>
                  <a:rPr lang="en-US" sz="566" b="1" dirty="0"/>
                  <a:t> and the dilution index </a:t>
                </a:r>
                <a14:m>
                  <m:oMath xmlns:m="http://schemas.openxmlformats.org/officeDocument/2006/math">
                    <m:r>
                      <a:rPr lang="en-GB" sz="566" b="1" i="1">
                        <a:latin typeface="Cambria Math" panose="02040503050406030204" pitchFamily="18" charset="0"/>
                      </a:rPr>
                      <m:t>𝑬</m:t>
                    </m:r>
                    <m:r>
                      <a:rPr lang="en-GB" sz="566" b="1" i="1">
                        <a:latin typeface="Cambria Math" panose="02040503050406030204" pitchFamily="18" charset="0"/>
                      </a:rPr>
                      <m:t> </m:t>
                    </m:r>
                    <m:r>
                      <a:rPr lang="en-GB" sz="566" b="1">
                        <a:latin typeface="Cambria Math" panose="02040503050406030204" pitchFamily="18" charset="0"/>
                      </a:rPr>
                      <m:t>.</m:t>
                    </m:r>
                  </m:oMath>
                </a14:m>
                <a:r>
                  <a:rPr lang="en-US" sz="566" b="1" dirty="0"/>
                  <a:t> </a:t>
                </a:r>
              </a:p>
              <a:p>
                <a:endParaRPr lang="en-US" sz="815" b="1" dirty="0"/>
              </a:p>
              <a:p>
                <a:pPr algn="ctr"/>
                <a:r>
                  <a:rPr lang="en-US" sz="815" b="1" dirty="0"/>
                  <a:t>Why:</a:t>
                </a:r>
              </a:p>
              <a:p>
                <a:r>
                  <a:rPr lang="en-US" sz="566" b="1" dirty="0"/>
                  <a:t>Quantifying how the presence of a second fluid enhances mixing is important in many natural and engineering processes. Some examples include: groundwater flow, chemical reactors, microfluidic devices, wastewater treatment, ocean circulation and climate models.</a:t>
                </a:r>
              </a:p>
              <a:p>
                <a:endParaRPr lang="en-US" sz="815" b="1" dirty="0"/>
              </a:p>
              <a:p>
                <a:pPr algn="ctr"/>
                <a:r>
                  <a:rPr lang="en-US" sz="815" b="1" dirty="0"/>
                  <a:t>How:</a:t>
                </a:r>
              </a:p>
              <a:p>
                <a:r>
                  <a:rPr lang="en-US" sz="566" b="1" dirty="0"/>
                  <a:t>Numerical simulations where passive solute is transported by two miscible fluids with different viscosities through a heterogeneous porous media. The whole simulation process (including postprocessing) is carried out using </a:t>
                </a:r>
                <a:r>
                  <a:rPr lang="en-US" sz="566" b="1" dirty="0" err="1"/>
                  <a:t>OpenFOAM</a:t>
                </a:r>
                <a:r>
                  <a:rPr lang="en-US" sz="566" b="1" dirty="0"/>
                  <a:t> libraries.</a:t>
                </a:r>
              </a:p>
            </p:txBody>
          </p:sp>
        </mc:Choice>
        <mc:Fallback xmlns="">
          <p:sp>
            <p:nvSpPr>
              <p:cNvPr id="5" name="TextBox 4">
                <a:extLst>
                  <a:ext uri="{FF2B5EF4-FFF2-40B4-BE49-F238E27FC236}">
                    <a16:creationId xmlns:a16="http://schemas.microsoft.com/office/drawing/2014/main" id="{FA92E681-462E-4542-90DE-D509EF15196D}"/>
                  </a:ext>
                </a:extLst>
              </p:cNvPr>
              <p:cNvSpPr txBox="1">
                <a:spLocks noRot="1" noChangeAspect="1" noMove="1" noResize="1" noEditPoints="1" noAdjustHandles="1" noChangeArrowheads="1" noChangeShapeType="1" noTextEdit="1"/>
              </p:cNvSpPr>
              <p:nvPr/>
            </p:nvSpPr>
            <p:spPr>
              <a:xfrm>
                <a:off x="1314482" y="815983"/>
                <a:ext cx="9581497" cy="606320"/>
              </a:xfrm>
              <a:prstGeom prst="rect">
                <a:avLst/>
              </a:prstGeom>
              <a:blipFill>
                <a:blip r:embed="rId4"/>
                <a:stretch>
                  <a:fillRect/>
                </a:stretch>
              </a:blipFill>
              <a:ln w="44450" cmpd="thinThick">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E4B922-712C-4D31-8B4B-BF55FD7C7454}"/>
                  </a:ext>
                </a:extLst>
              </p:cNvPr>
              <p:cNvSpPr txBox="1"/>
              <p:nvPr/>
            </p:nvSpPr>
            <p:spPr>
              <a:xfrm>
                <a:off x="1370913" y="4049849"/>
                <a:ext cx="1818951" cy="2235356"/>
              </a:xfrm>
              <a:prstGeom prst="rect">
                <a:avLst/>
              </a:prstGeom>
              <a:noFill/>
              <a:ln>
                <a:solidFill>
                  <a:schemeClr val="tx1"/>
                </a:solidFill>
              </a:ln>
            </p:spPr>
            <p:txBody>
              <a:bodyPr wrap="square">
                <a:spAutoFit/>
              </a:bodyPr>
              <a:lstStyle/>
              <a:p>
                <a:pPr marL="40770"/>
                <a:r>
                  <a:rPr lang="en-US" sz="680" i="1" u="sng" dirty="0"/>
                  <a:t>Breakthrough curve:</a:t>
                </a:r>
                <a:endParaRPr lang="en-US" sz="680" i="1" u="sng" dirty="0">
                  <a:latin typeface="Cambria Math" panose="02040503050406030204" pitchFamily="18" charset="0"/>
                </a:endParaRPr>
              </a:p>
              <a:p>
                <a:pPr marL="40770"/>
                <a14:m>
                  <m:oMathPara xmlns:m="http://schemas.openxmlformats.org/officeDocument/2006/math">
                    <m:oMathParaPr>
                      <m:jc m:val="centerGroup"/>
                    </m:oMathParaPr>
                    <m:oMath xmlns:m="http://schemas.openxmlformats.org/officeDocument/2006/math">
                      <m:r>
                        <a:rPr lang="en-GB" sz="566" i="1">
                          <a:latin typeface="Cambria Math" panose="02040503050406030204" pitchFamily="18" charset="0"/>
                        </a:rPr>
                        <m:t>𝑐</m:t>
                      </m:r>
                      <m:d>
                        <m:dPr>
                          <m:ctrlPr>
                            <a:rPr lang="en-GB" sz="566" i="1">
                              <a:latin typeface="Cambria Math" panose="02040503050406030204" pitchFamily="18" charset="0"/>
                            </a:rPr>
                          </m:ctrlPr>
                        </m:dPr>
                        <m:e>
                          <m:r>
                            <a:rPr lang="en-GB" sz="566" i="1">
                              <a:latin typeface="Cambria Math" panose="02040503050406030204" pitchFamily="18" charset="0"/>
                            </a:rPr>
                            <m:t>𝑡</m:t>
                          </m:r>
                        </m:e>
                      </m:d>
                      <m:r>
                        <a:rPr lang="en-GB" sz="566" i="1">
                          <a:latin typeface="Cambria Math" panose="02040503050406030204" pitchFamily="18" charset="0"/>
                        </a:rPr>
                        <m:t>=</m:t>
                      </m:r>
                      <m:nary>
                        <m:naryPr>
                          <m:ctrlPr>
                            <a:rPr lang="en-GB" sz="566" i="1">
                              <a:latin typeface="Cambria Math" panose="02040503050406030204" pitchFamily="18" charset="0"/>
                            </a:rPr>
                          </m:ctrlPr>
                        </m:naryPr>
                        <m:sub>
                          <m:r>
                            <m:rPr>
                              <m:brk m:alnAt="23"/>
                            </m:rPr>
                            <a:rPr lang="en-GB" sz="566" i="1">
                              <a:latin typeface="Cambria Math" panose="02040503050406030204" pitchFamily="18" charset="0"/>
                            </a:rPr>
                            <m:t>𝐴</m:t>
                          </m:r>
                        </m:sub>
                        <m:sup/>
                        <m:e>
                          <m:r>
                            <a:rPr lang="en-GB" sz="566" i="1">
                              <a:latin typeface="Cambria Math" panose="02040503050406030204" pitchFamily="18" charset="0"/>
                            </a:rPr>
                            <m:t>𝑐</m:t>
                          </m:r>
                          <m:d>
                            <m:dPr>
                              <m:ctrlPr>
                                <a:rPr lang="en-GB" sz="566" i="1">
                                  <a:latin typeface="Cambria Math" panose="02040503050406030204" pitchFamily="18" charset="0"/>
                                </a:rPr>
                              </m:ctrlPr>
                            </m:dPr>
                            <m:e>
                              <m:r>
                                <a:rPr lang="en-GB" sz="566" i="1">
                                  <a:latin typeface="Cambria Math" panose="02040503050406030204" pitchFamily="18" charset="0"/>
                                </a:rPr>
                                <m:t>𝑦</m:t>
                              </m:r>
                              <m:r>
                                <a:rPr lang="en-GB" sz="566" i="1">
                                  <a:latin typeface="Cambria Math" panose="02040503050406030204" pitchFamily="18" charset="0"/>
                                </a:rPr>
                                <m:t>,</m:t>
                              </m:r>
                              <m:r>
                                <a:rPr lang="en-GB" sz="566" i="1">
                                  <a:latin typeface="Cambria Math" panose="02040503050406030204" pitchFamily="18" charset="0"/>
                                </a:rPr>
                                <m:t>𝑡</m:t>
                              </m:r>
                            </m:e>
                          </m:d>
                          <m:r>
                            <a:rPr lang="en-GB" sz="566" i="1">
                              <a:latin typeface="Cambria Math" panose="02040503050406030204" pitchFamily="18" charset="0"/>
                            </a:rPr>
                            <m:t> </m:t>
                          </m:r>
                          <m:sSub>
                            <m:sSubPr>
                              <m:ctrlPr>
                                <a:rPr lang="en-GB" sz="566" i="1">
                                  <a:latin typeface="Cambria Math" panose="02040503050406030204" pitchFamily="18" charset="0"/>
                                </a:rPr>
                              </m:ctrlPr>
                            </m:sSubPr>
                            <m:e>
                              <m:r>
                                <a:rPr lang="en-GB" sz="566" i="1">
                                  <a:latin typeface="Cambria Math" panose="02040503050406030204" pitchFamily="18" charset="0"/>
                                </a:rPr>
                                <m:t>𝑈</m:t>
                              </m:r>
                            </m:e>
                            <m:sub>
                              <m:r>
                                <a:rPr lang="en-GB" sz="566" i="1">
                                  <a:latin typeface="Cambria Math" panose="02040503050406030204" pitchFamily="18" charset="0"/>
                                </a:rPr>
                                <m:t>𝑦</m:t>
                              </m:r>
                            </m:sub>
                          </m:sSub>
                          <m:r>
                            <a:rPr lang="en-GB" sz="566" i="1">
                              <a:latin typeface="Cambria Math" panose="02040503050406030204" pitchFamily="18" charset="0"/>
                            </a:rPr>
                            <m:t> </m:t>
                          </m:r>
                          <m:r>
                            <a:rPr lang="en-GB" sz="566" i="1">
                              <a:latin typeface="Cambria Math" panose="02040503050406030204" pitchFamily="18" charset="0"/>
                            </a:rPr>
                            <m:t>𝑑𝑥</m:t>
                          </m:r>
                        </m:e>
                      </m:nary>
                    </m:oMath>
                  </m:oMathPara>
                </a14:m>
                <a:endParaRPr lang="en-GB" sz="566" i="1" dirty="0">
                  <a:ea typeface="Cambria Math" panose="02040503050406030204" pitchFamily="18" charset="0"/>
                </a:endParaRPr>
              </a:p>
              <a:p>
                <a:pPr marL="40770"/>
                <a:r>
                  <a:rPr lang="en-GB" sz="566" dirty="0">
                    <a:ea typeface="Cambria Math" panose="02040503050406030204" pitchFamily="18" charset="0"/>
                  </a:rPr>
                  <a:t>where </a:t>
                </a:r>
                <a14:m>
                  <m:oMath xmlns:m="http://schemas.openxmlformats.org/officeDocument/2006/math">
                    <m:r>
                      <a:rPr lang="en-GB" sz="566" i="1">
                        <a:latin typeface="Cambria Math" panose="02040503050406030204" pitchFamily="18" charset="0"/>
                      </a:rPr>
                      <m:t>𝑐</m:t>
                    </m:r>
                    <m:d>
                      <m:dPr>
                        <m:ctrlPr>
                          <a:rPr lang="en-GB" sz="566" i="1">
                            <a:latin typeface="Cambria Math" panose="02040503050406030204" pitchFamily="18" charset="0"/>
                          </a:rPr>
                        </m:ctrlPr>
                      </m:dPr>
                      <m:e>
                        <m:r>
                          <a:rPr lang="en-GB" sz="566" i="1">
                            <a:latin typeface="Cambria Math" panose="02040503050406030204" pitchFamily="18" charset="0"/>
                          </a:rPr>
                          <m:t>𝑦</m:t>
                        </m:r>
                        <m:r>
                          <a:rPr lang="en-GB" sz="566" i="1">
                            <a:latin typeface="Cambria Math" panose="02040503050406030204" pitchFamily="18" charset="0"/>
                          </a:rPr>
                          <m:t>,</m:t>
                        </m:r>
                        <m:r>
                          <a:rPr lang="en-GB" sz="566" i="1">
                            <a:latin typeface="Cambria Math" panose="02040503050406030204" pitchFamily="18" charset="0"/>
                          </a:rPr>
                          <m:t>𝑡</m:t>
                        </m:r>
                      </m:e>
                    </m:d>
                  </m:oMath>
                </a14:m>
                <a:r>
                  <a:rPr lang="en-GB" sz="566" dirty="0">
                    <a:ea typeface="Cambria Math" panose="02040503050406030204" pitchFamily="18" charset="0"/>
                  </a:rPr>
                  <a:t> is the concentration at a specified distance </a:t>
                </a:r>
                <a14:m>
                  <m:oMath xmlns:m="http://schemas.openxmlformats.org/officeDocument/2006/math">
                    <m:r>
                      <a:rPr lang="en-GB" sz="566" i="1">
                        <a:latin typeface="Cambria Math" panose="02040503050406030204" pitchFamily="18" charset="0"/>
                      </a:rPr>
                      <m:t>𝑦</m:t>
                    </m:r>
                  </m:oMath>
                </a14:m>
                <a:r>
                  <a:rPr lang="en-GB" sz="566" dirty="0">
                    <a:ea typeface="Cambria Math" panose="02040503050406030204" pitchFamily="18" charset="0"/>
                  </a:rPr>
                  <a:t> from the inlet and </a:t>
                </a:r>
                <a14:m>
                  <m:oMath xmlns:m="http://schemas.openxmlformats.org/officeDocument/2006/math">
                    <m:sSub>
                      <m:sSubPr>
                        <m:ctrlPr>
                          <a:rPr lang="en-GB" sz="566" i="1">
                            <a:latin typeface="Cambria Math" panose="02040503050406030204" pitchFamily="18" charset="0"/>
                          </a:rPr>
                        </m:ctrlPr>
                      </m:sSubPr>
                      <m:e>
                        <m:r>
                          <a:rPr lang="en-GB" sz="566" i="1">
                            <a:latin typeface="Cambria Math" panose="02040503050406030204" pitchFamily="18" charset="0"/>
                          </a:rPr>
                          <m:t>𝑈</m:t>
                        </m:r>
                      </m:e>
                      <m:sub>
                        <m:r>
                          <a:rPr lang="en-GB" sz="566" i="1">
                            <a:latin typeface="Cambria Math" panose="02040503050406030204" pitchFamily="18" charset="0"/>
                          </a:rPr>
                          <m:t>𝑦</m:t>
                        </m:r>
                      </m:sub>
                    </m:sSub>
                  </m:oMath>
                </a14:m>
                <a:r>
                  <a:rPr lang="en-GB" sz="566" dirty="0">
                    <a:ea typeface="Cambria Math" panose="02040503050406030204" pitchFamily="18" charset="0"/>
                  </a:rPr>
                  <a:t> is the longitudinal velocity and </a:t>
                </a:r>
                <a14:m>
                  <m:oMath xmlns:m="http://schemas.openxmlformats.org/officeDocument/2006/math">
                    <m:r>
                      <m:rPr>
                        <m:brk m:alnAt="23"/>
                      </m:rPr>
                      <a:rPr lang="en-GB" sz="566" i="1">
                        <a:latin typeface="Cambria Math" panose="02040503050406030204" pitchFamily="18" charset="0"/>
                      </a:rPr>
                      <m:t>𝐴</m:t>
                    </m:r>
                  </m:oMath>
                </a14:m>
                <a:r>
                  <a:rPr lang="en-GB" sz="566" dirty="0">
                    <a:ea typeface="Cambria Math" panose="02040503050406030204" pitchFamily="18" charset="0"/>
                  </a:rPr>
                  <a:t> is the cross-section area (20 m from the inlet).</a:t>
                </a: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r>
                  <a:rPr lang="en-GB" sz="566" i="1" dirty="0">
                    <a:ea typeface="Cambria Math" panose="02040503050406030204" pitchFamily="18" charset="0"/>
                  </a:rPr>
                  <a:t>Physical interpretation: </a:t>
                </a:r>
                <a:r>
                  <a:rPr lang="en-GB" sz="566" dirty="0">
                    <a:ea typeface="Cambria Math" panose="02040503050406030204" pitchFamily="18" charset="0"/>
                  </a:rPr>
                  <a:t>it shows the change of the concentration rate a given section throughout time.</a:t>
                </a:r>
              </a:p>
            </p:txBody>
          </p:sp>
        </mc:Choice>
        <mc:Fallback xmlns="">
          <p:sp>
            <p:nvSpPr>
              <p:cNvPr id="6" name="TextBox 5">
                <a:extLst>
                  <a:ext uri="{FF2B5EF4-FFF2-40B4-BE49-F238E27FC236}">
                    <a16:creationId xmlns:a16="http://schemas.microsoft.com/office/drawing/2014/main" id="{D8E4B922-712C-4D31-8B4B-BF55FD7C7454}"/>
                  </a:ext>
                </a:extLst>
              </p:cNvPr>
              <p:cNvSpPr txBox="1">
                <a:spLocks noRot="1" noChangeAspect="1" noMove="1" noResize="1" noEditPoints="1" noAdjustHandles="1" noChangeArrowheads="1" noChangeShapeType="1" noTextEdit="1"/>
              </p:cNvSpPr>
              <p:nvPr/>
            </p:nvSpPr>
            <p:spPr>
              <a:xfrm>
                <a:off x="1370913" y="4049849"/>
                <a:ext cx="1818951" cy="2235356"/>
              </a:xfrm>
              <a:prstGeom prst="rect">
                <a:avLst/>
              </a:prstGeom>
              <a:blipFill>
                <a:blip r:embed="rId5"/>
                <a:stretch>
                  <a:fillRect t="-948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4B7D738-9801-40A9-9BFC-766750EA3112}"/>
                  </a:ext>
                </a:extLst>
              </p:cNvPr>
              <p:cNvSpPr txBox="1"/>
              <p:nvPr/>
            </p:nvSpPr>
            <p:spPr>
              <a:xfrm>
                <a:off x="3222450" y="4059076"/>
                <a:ext cx="2743578" cy="2210862"/>
              </a:xfrm>
              <a:prstGeom prst="rect">
                <a:avLst/>
              </a:prstGeom>
              <a:noFill/>
              <a:ln>
                <a:solidFill>
                  <a:schemeClr val="tx1"/>
                </a:solidFill>
              </a:ln>
            </p:spPr>
            <p:txBody>
              <a:bodyPr wrap="square" lIns="0" tIns="0" rIns="0" bIns="0" rtlCol="0">
                <a:spAutoFit/>
              </a:bodyPr>
              <a:lstStyle/>
              <a:p>
                <a:pPr marL="40770"/>
                <a:r>
                  <a:rPr lang="en-US" sz="680" i="1" u="sng" dirty="0"/>
                  <a:t>Dilution index E:</a:t>
                </a:r>
                <a:endParaRPr lang="en-US" sz="680" i="1" u="sng" dirty="0">
                  <a:latin typeface="Cambria Math" panose="02040503050406030204" pitchFamily="18" charset="0"/>
                </a:endParaRPr>
              </a:p>
              <a:p>
                <a:pPr marL="40770"/>
                <a14:m>
                  <m:oMathPara xmlns:m="http://schemas.openxmlformats.org/officeDocument/2006/math">
                    <m:oMathParaPr>
                      <m:jc m:val="centerGroup"/>
                    </m:oMathParaPr>
                    <m:oMath xmlns:m="http://schemas.openxmlformats.org/officeDocument/2006/math">
                      <m:r>
                        <a:rPr lang="en-GB" sz="566" i="1">
                          <a:latin typeface="Cambria Math" panose="02040503050406030204" pitchFamily="18" charset="0"/>
                        </a:rPr>
                        <m:t>𝐸</m:t>
                      </m:r>
                      <m:r>
                        <a:rPr lang="en-GB" sz="566" i="1">
                          <a:latin typeface="Cambria Math" panose="02040503050406030204" pitchFamily="18" charset="0"/>
                        </a:rPr>
                        <m:t>(</m:t>
                      </m:r>
                      <m:r>
                        <a:rPr lang="en-GB" sz="566" i="1">
                          <a:latin typeface="Cambria Math" panose="02040503050406030204" pitchFamily="18" charset="0"/>
                        </a:rPr>
                        <m:t>𝑡</m:t>
                      </m:r>
                      <m:r>
                        <a:rPr lang="en-GB" sz="566" i="1">
                          <a:latin typeface="Cambria Math" panose="02040503050406030204" pitchFamily="18" charset="0"/>
                        </a:rPr>
                        <m:t>)=</m:t>
                      </m:r>
                      <m:r>
                        <a:rPr lang="en-GB" sz="566" i="1">
                          <a:latin typeface="Cambria Math" panose="02040503050406030204" pitchFamily="18" charset="0"/>
                        </a:rPr>
                        <m:t>𝑒𝑥𝑝</m:t>
                      </m:r>
                      <m:d>
                        <m:dPr>
                          <m:begChr m:val="["/>
                          <m:endChr m:val="]"/>
                          <m:ctrlPr>
                            <a:rPr lang="en-GB" sz="566" i="1">
                              <a:latin typeface="Cambria Math" panose="02040503050406030204" pitchFamily="18" charset="0"/>
                            </a:rPr>
                          </m:ctrlPr>
                        </m:dPr>
                        <m:e>
                          <m:r>
                            <a:rPr lang="en-GB" sz="566" i="1">
                              <a:latin typeface="Cambria Math" panose="02040503050406030204" pitchFamily="18" charset="0"/>
                            </a:rPr>
                            <m:t>−</m:t>
                          </m:r>
                          <m:nary>
                            <m:naryPr>
                              <m:ctrlPr>
                                <a:rPr lang="en-GB" sz="566" i="1">
                                  <a:latin typeface="Cambria Math" panose="02040503050406030204" pitchFamily="18" charset="0"/>
                                </a:rPr>
                              </m:ctrlPr>
                            </m:naryPr>
                            <m:sub>
                              <m:r>
                                <m:rPr>
                                  <m:brk m:alnAt="23"/>
                                </m:rPr>
                                <a:rPr lang="en-GB" sz="566" i="1">
                                  <a:latin typeface="Cambria Math" panose="02040503050406030204" pitchFamily="18" charset="0"/>
                                </a:rPr>
                                <m:t>𝑉</m:t>
                              </m:r>
                            </m:sub>
                            <m:sup/>
                            <m:e>
                              <m:r>
                                <a:rPr lang="en-GB" sz="566" i="1">
                                  <a:latin typeface="Cambria Math" panose="02040503050406030204" pitchFamily="18" charset="0"/>
                                </a:rPr>
                                <m:t>𝑝</m:t>
                              </m:r>
                              <m:d>
                                <m:dPr>
                                  <m:ctrlPr>
                                    <a:rPr lang="en-GB" sz="566" i="1">
                                      <a:latin typeface="Cambria Math" panose="02040503050406030204" pitchFamily="18" charset="0"/>
                                    </a:rPr>
                                  </m:ctrlPr>
                                </m:dPr>
                                <m:e>
                                  <m:r>
                                    <a:rPr lang="en-GB" sz="566" b="1" i="1">
                                      <a:latin typeface="Cambria Math" panose="02040503050406030204" pitchFamily="18" charset="0"/>
                                    </a:rPr>
                                    <m:t>𝒙</m:t>
                                  </m:r>
                                  <m:r>
                                    <a:rPr lang="en-GB" sz="566" i="1">
                                      <a:latin typeface="Cambria Math" panose="02040503050406030204" pitchFamily="18" charset="0"/>
                                    </a:rPr>
                                    <m:t>, </m:t>
                                  </m:r>
                                  <m:r>
                                    <a:rPr lang="en-GB" sz="566" i="1">
                                      <a:latin typeface="Cambria Math" panose="02040503050406030204" pitchFamily="18" charset="0"/>
                                    </a:rPr>
                                    <m:t>𝑡</m:t>
                                  </m:r>
                                </m:e>
                              </m:d>
                              <m:func>
                                <m:funcPr>
                                  <m:ctrlPr>
                                    <a:rPr lang="en-GB" sz="566" i="1">
                                      <a:latin typeface="Cambria Math" panose="02040503050406030204" pitchFamily="18" charset="0"/>
                                    </a:rPr>
                                  </m:ctrlPr>
                                </m:funcPr>
                                <m:fName>
                                  <m:r>
                                    <m:rPr>
                                      <m:sty m:val="p"/>
                                    </m:rPr>
                                    <a:rPr lang="en-GB" sz="566">
                                      <a:latin typeface="Cambria Math" panose="02040503050406030204" pitchFamily="18" charset="0"/>
                                    </a:rPr>
                                    <m:t>ln</m:t>
                                  </m:r>
                                </m:fName>
                                <m:e>
                                  <m:d>
                                    <m:dPr>
                                      <m:begChr m:val="["/>
                                      <m:endChr m:val="]"/>
                                      <m:ctrlPr>
                                        <a:rPr lang="en-GB" sz="566" i="1">
                                          <a:latin typeface="Cambria Math" panose="02040503050406030204" pitchFamily="18" charset="0"/>
                                        </a:rPr>
                                      </m:ctrlPr>
                                    </m:dPr>
                                    <m:e>
                                      <m:r>
                                        <a:rPr lang="en-GB" sz="566" i="1">
                                          <a:latin typeface="Cambria Math" panose="02040503050406030204" pitchFamily="18" charset="0"/>
                                        </a:rPr>
                                        <m:t>𝑝</m:t>
                                      </m:r>
                                      <m:d>
                                        <m:dPr>
                                          <m:ctrlPr>
                                            <a:rPr lang="en-GB" sz="566" i="1">
                                              <a:latin typeface="Cambria Math" panose="02040503050406030204" pitchFamily="18" charset="0"/>
                                            </a:rPr>
                                          </m:ctrlPr>
                                        </m:dPr>
                                        <m:e>
                                          <m:r>
                                            <a:rPr lang="en-GB" sz="566" b="1" i="1">
                                              <a:latin typeface="Cambria Math" panose="02040503050406030204" pitchFamily="18" charset="0"/>
                                            </a:rPr>
                                            <m:t>𝒙</m:t>
                                          </m:r>
                                          <m:r>
                                            <a:rPr lang="en-GB" sz="566" i="1">
                                              <a:latin typeface="Cambria Math" panose="02040503050406030204" pitchFamily="18" charset="0"/>
                                            </a:rPr>
                                            <m:t>, </m:t>
                                          </m:r>
                                          <m:r>
                                            <a:rPr lang="en-GB" sz="566" i="1">
                                              <a:latin typeface="Cambria Math" panose="02040503050406030204" pitchFamily="18" charset="0"/>
                                            </a:rPr>
                                            <m:t>𝑡</m:t>
                                          </m:r>
                                        </m:e>
                                      </m:d>
                                    </m:e>
                                  </m:d>
                                </m:e>
                              </m:func>
                              <m:r>
                                <a:rPr lang="en-GB" sz="566" i="1">
                                  <a:latin typeface="Cambria Math" panose="02040503050406030204" pitchFamily="18" charset="0"/>
                                </a:rPr>
                                <m:t>𝑑𝑉</m:t>
                              </m:r>
                            </m:e>
                          </m:nary>
                        </m:e>
                      </m:d>
                    </m:oMath>
                  </m:oMathPara>
                </a14:m>
                <a:endParaRPr lang="en-GB" sz="566" dirty="0">
                  <a:ea typeface="Cambria Math" panose="02040503050406030204" pitchFamily="18" charset="0"/>
                </a:endParaRPr>
              </a:p>
              <a:p>
                <a:pPr marL="40770"/>
                <a:r>
                  <a:rPr lang="en-GB" sz="566" dirty="0">
                    <a:ea typeface="Cambria Math" panose="02040503050406030204" pitchFamily="18" charset="0"/>
                  </a:rPr>
                  <a:t>where </a:t>
                </a:r>
                <a14:m>
                  <m:oMath xmlns:m="http://schemas.openxmlformats.org/officeDocument/2006/math">
                    <m:r>
                      <a:rPr lang="en-GB" sz="566" i="1">
                        <a:latin typeface="Cambria Math" panose="02040503050406030204" pitchFamily="18" charset="0"/>
                      </a:rPr>
                      <m:t>𝑝</m:t>
                    </m:r>
                    <m:d>
                      <m:dPr>
                        <m:ctrlPr>
                          <a:rPr lang="en-GB" sz="566" i="1">
                            <a:latin typeface="Cambria Math" panose="02040503050406030204" pitchFamily="18" charset="0"/>
                          </a:rPr>
                        </m:ctrlPr>
                      </m:dPr>
                      <m:e>
                        <m:r>
                          <a:rPr lang="en-GB" sz="566" b="1" i="1">
                            <a:latin typeface="Cambria Math" panose="02040503050406030204" pitchFamily="18" charset="0"/>
                          </a:rPr>
                          <m:t>𝒙</m:t>
                        </m:r>
                        <m:r>
                          <a:rPr lang="en-GB" sz="566" i="1">
                            <a:latin typeface="Cambria Math" panose="02040503050406030204" pitchFamily="18" charset="0"/>
                          </a:rPr>
                          <m:t>, </m:t>
                        </m:r>
                        <m:r>
                          <a:rPr lang="en-GB" sz="566" i="1">
                            <a:latin typeface="Cambria Math" panose="02040503050406030204" pitchFamily="18" charset="0"/>
                          </a:rPr>
                          <m:t>𝑡</m:t>
                        </m:r>
                      </m:e>
                    </m:d>
                  </m:oMath>
                </a14:m>
                <a:r>
                  <a:rPr lang="en-GB" sz="566" dirty="0">
                    <a:ea typeface="Cambria Math" panose="02040503050406030204" pitchFamily="18" charset="0"/>
                  </a:rPr>
                  <a:t> is the concentration of the tracer </a:t>
                </a:r>
                <a14:m>
                  <m:oMath xmlns:m="http://schemas.openxmlformats.org/officeDocument/2006/math">
                    <m:r>
                      <a:rPr lang="en-GB" sz="566" i="1">
                        <a:latin typeface="Cambria Math" panose="02040503050406030204" pitchFamily="18" charset="0"/>
                        <a:ea typeface="Cambria Math" panose="02040503050406030204" pitchFamily="18" charset="0"/>
                      </a:rPr>
                      <m:t>𝑐</m:t>
                    </m:r>
                  </m:oMath>
                </a14:m>
                <a:r>
                  <a:rPr lang="en-GB" sz="566" dirty="0">
                    <a:ea typeface="Cambria Math" panose="02040503050406030204" pitchFamily="18" charset="0"/>
                  </a:rPr>
                  <a:t> normalised by the total mass of the solute:</a:t>
                </a:r>
                <a:endParaRPr lang="en-GB" sz="566" i="1" dirty="0">
                  <a:latin typeface="Cambria Math" panose="02040503050406030204" pitchFamily="18" charset="0"/>
                </a:endParaRPr>
              </a:p>
              <a:p>
                <a:pPr marL="40770"/>
                <a14:m>
                  <m:oMathPara xmlns:m="http://schemas.openxmlformats.org/officeDocument/2006/math">
                    <m:oMathParaPr>
                      <m:jc m:val="centerGroup"/>
                    </m:oMathParaPr>
                    <m:oMath xmlns:m="http://schemas.openxmlformats.org/officeDocument/2006/math">
                      <m:r>
                        <a:rPr lang="en-GB" sz="566" i="1">
                          <a:latin typeface="Cambria Math" panose="02040503050406030204" pitchFamily="18" charset="0"/>
                        </a:rPr>
                        <m:t>𝑝</m:t>
                      </m:r>
                      <m:d>
                        <m:dPr>
                          <m:ctrlPr>
                            <a:rPr lang="en-GB" sz="566" i="1">
                              <a:latin typeface="Cambria Math" panose="02040503050406030204" pitchFamily="18" charset="0"/>
                            </a:rPr>
                          </m:ctrlPr>
                        </m:dPr>
                        <m:e>
                          <m:r>
                            <a:rPr lang="en-GB" sz="566" b="1" i="1">
                              <a:latin typeface="Cambria Math" panose="02040503050406030204" pitchFamily="18" charset="0"/>
                            </a:rPr>
                            <m:t>𝒙</m:t>
                          </m:r>
                          <m:r>
                            <a:rPr lang="en-GB" sz="566" i="1">
                              <a:latin typeface="Cambria Math" panose="02040503050406030204" pitchFamily="18" charset="0"/>
                            </a:rPr>
                            <m:t>, </m:t>
                          </m:r>
                          <m:r>
                            <a:rPr lang="en-GB" sz="566" i="1">
                              <a:latin typeface="Cambria Math" panose="02040503050406030204" pitchFamily="18" charset="0"/>
                            </a:rPr>
                            <m:t>𝑡</m:t>
                          </m:r>
                        </m:e>
                      </m:d>
                      <m:r>
                        <a:rPr lang="en-GB" sz="566" i="1">
                          <a:latin typeface="Cambria Math" panose="02040503050406030204" pitchFamily="18" charset="0"/>
                        </a:rPr>
                        <m:t>=</m:t>
                      </m:r>
                      <m:f>
                        <m:fPr>
                          <m:ctrlPr>
                            <a:rPr lang="en-GB" sz="566" i="1">
                              <a:latin typeface="Cambria Math" panose="02040503050406030204" pitchFamily="18" charset="0"/>
                            </a:rPr>
                          </m:ctrlPr>
                        </m:fPr>
                        <m:num>
                          <m:r>
                            <a:rPr lang="en-GB" sz="566" i="1">
                              <a:latin typeface="Cambria Math" panose="02040503050406030204" pitchFamily="18" charset="0"/>
                            </a:rPr>
                            <m:t>𝑐</m:t>
                          </m:r>
                          <m:d>
                            <m:dPr>
                              <m:ctrlPr>
                                <a:rPr lang="en-GB" sz="566" i="1">
                                  <a:latin typeface="Cambria Math" panose="02040503050406030204" pitchFamily="18" charset="0"/>
                                </a:rPr>
                              </m:ctrlPr>
                            </m:dPr>
                            <m:e>
                              <m:r>
                                <a:rPr lang="en-GB" sz="566" b="1" i="1">
                                  <a:latin typeface="Cambria Math" panose="02040503050406030204" pitchFamily="18" charset="0"/>
                                </a:rPr>
                                <m:t>𝒙</m:t>
                              </m:r>
                              <m:r>
                                <a:rPr lang="en-GB" sz="566" i="1">
                                  <a:latin typeface="Cambria Math" panose="02040503050406030204" pitchFamily="18" charset="0"/>
                                </a:rPr>
                                <m:t>, </m:t>
                              </m:r>
                              <m:r>
                                <a:rPr lang="en-GB" sz="566" i="1">
                                  <a:latin typeface="Cambria Math" panose="02040503050406030204" pitchFamily="18" charset="0"/>
                                </a:rPr>
                                <m:t>𝑡</m:t>
                              </m:r>
                            </m:e>
                          </m:d>
                        </m:num>
                        <m:den>
                          <m:nary>
                            <m:naryPr>
                              <m:ctrlPr>
                                <a:rPr lang="en-GB" sz="566" i="1">
                                  <a:latin typeface="Cambria Math" panose="02040503050406030204" pitchFamily="18" charset="0"/>
                                </a:rPr>
                              </m:ctrlPr>
                            </m:naryPr>
                            <m:sub>
                              <m:r>
                                <m:rPr>
                                  <m:brk m:alnAt="23"/>
                                </m:rPr>
                                <a:rPr lang="en-GB" sz="566" i="1">
                                  <a:latin typeface="Cambria Math" panose="02040503050406030204" pitchFamily="18" charset="0"/>
                                </a:rPr>
                                <m:t>𝑉</m:t>
                              </m:r>
                            </m:sub>
                            <m:sup/>
                            <m:e>
                              <m:r>
                                <a:rPr lang="en-GB" sz="566" i="1">
                                  <a:latin typeface="Cambria Math" panose="02040503050406030204" pitchFamily="18" charset="0"/>
                                </a:rPr>
                                <m:t>𝑐</m:t>
                              </m:r>
                              <m:d>
                                <m:dPr>
                                  <m:ctrlPr>
                                    <a:rPr lang="en-GB" sz="566" i="1">
                                      <a:latin typeface="Cambria Math" panose="02040503050406030204" pitchFamily="18" charset="0"/>
                                    </a:rPr>
                                  </m:ctrlPr>
                                </m:dPr>
                                <m:e>
                                  <m:r>
                                    <a:rPr lang="en-GB" sz="566" b="1" i="1">
                                      <a:latin typeface="Cambria Math" panose="02040503050406030204" pitchFamily="18" charset="0"/>
                                    </a:rPr>
                                    <m:t>𝒙</m:t>
                                  </m:r>
                                  <m:r>
                                    <a:rPr lang="en-GB" sz="566" i="1">
                                      <a:latin typeface="Cambria Math" panose="02040503050406030204" pitchFamily="18" charset="0"/>
                                    </a:rPr>
                                    <m:t>, </m:t>
                                  </m:r>
                                  <m:r>
                                    <a:rPr lang="en-GB" sz="566" i="1">
                                      <a:latin typeface="Cambria Math" panose="02040503050406030204" pitchFamily="18" charset="0"/>
                                    </a:rPr>
                                    <m:t>𝑡</m:t>
                                  </m:r>
                                </m:e>
                              </m:d>
                              <m:r>
                                <a:rPr lang="en-GB" sz="566" i="1">
                                  <a:latin typeface="Cambria Math" panose="02040503050406030204" pitchFamily="18" charset="0"/>
                                </a:rPr>
                                <m:t>𝑑𝑉</m:t>
                              </m:r>
                            </m:e>
                          </m:nary>
                        </m:den>
                      </m:f>
                    </m:oMath>
                  </m:oMathPara>
                </a14:m>
                <a:endParaRPr lang="en-GB" sz="566" dirty="0"/>
              </a:p>
              <a:p>
                <a:pPr marL="40770"/>
                <a:r>
                  <a:rPr lang="en-GB" sz="566" dirty="0">
                    <a:ea typeface="Cambria Math" panose="02040503050406030204" pitchFamily="18" charset="0"/>
                  </a:rPr>
                  <a:t>and </a:t>
                </a:r>
                <a14:m>
                  <m:oMath xmlns:m="http://schemas.openxmlformats.org/officeDocument/2006/math">
                    <m:r>
                      <a:rPr lang="en-GB" sz="566" i="1">
                        <a:latin typeface="Cambria Math" panose="02040503050406030204" pitchFamily="18" charset="0"/>
                      </a:rPr>
                      <m:t>𝑉</m:t>
                    </m:r>
                  </m:oMath>
                </a14:m>
                <a:r>
                  <a:rPr lang="en-GB" sz="566" dirty="0">
                    <a:ea typeface="Cambria Math" panose="02040503050406030204" pitchFamily="18" charset="0"/>
                  </a:rPr>
                  <a:t> is the total volume of the domain.</a:t>
                </a:r>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r>
                  <a:rPr lang="en-GB" sz="566" i="1" dirty="0">
                    <a:ea typeface="Cambria Math" panose="02040503050406030204" pitchFamily="18" charset="0"/>
                  </a:rPr>
                  <a:t>Physical interpretation: </a:t>
                </a:r>
                <a14:m>
                  <m:oMath xmlns:m="http://schemas.openxmlformats.org/officeDocument/2006/math">
                    <m:r>
                      <a:rPr lang="en-GB" sz="566" i="1">
                        <a:latin typeface="Cambria Math" panose="02040503050406030204" pitchFamily="18" charset="0"/>
                      </a:rPr>
                      <m:t>𝐸</m:t>
                    </m:r>
                  </m:oMath>
                </a14:m>
                <a:r>
                  <a:rPr lang="en-GB" sz="566" dirty="0">
                    <a:ea typeface="Cambria Math" panose="02040503050406030204" pitchFamily="18" charset="0"/>
                  </a:rPr>
                  <a:t> quantifies the degree of dilution of a tracer in a system and it is proportional to the volume of fluid occupied by the solute.</a:t>
                </a:r>
              </a:p>
            </p:txBody>
          </p:sp>
        </mc:Choice>
        <mc:Fallback xmlns="">
          <p:sp>
            <p:nvSpPr>
              <p:cNvPr id="7" name="TextBox 6">
                <a:extLst>
                  <a:ext uri="{FF2B5EF4-FFF2-40B4-BE49-F238E27FC236}">
                    <a16:creationId xmlns:a16="http://schemas.microsoft.com/office/drawing/2014/main" id="{34B7D738-9801-40A9-9BFC-766750EA3112}"/>
                  </a:ext>
                </a:extLst>
              </p:cNvPr>
              <p:cNvSpPr txBox="1">
                <a:spLocks noRot="1" noChangeAspect="1" noMove="1" noResize="1" noEditPoints="1" noAdjustHandles="1" noChangeArrowheads="1" noChangeShapeType="1" noTextEdit="1"/>
              </p:cNvSpPr>
              <p:nvPr/>
            </p:nvSpPr>
            <p:spPr>
              <a:xfrm>
                <a:off x="3222450" y="4059076"/>
                <a:ext cx="2743578" cy="2210862"/>
              </a:xfrm>
              <a:prstGeom prst="rect">
                <a:avLst/>
              </a:prstGeom>
              <a:blipFill>
                <a:blip r:embed="rId6"/>
                <a:stretch>
                  <a:fillRect l="-221" t="-11507" b="-548"/>
                </a:stretch>
              </a:blipFill>
              <a:ln>
                <a:solidFill>
                  <a:schemeClr val="tx1"/>
                </a:solidFill>
              </a:ln>
            </p:spPr>
            <p:txBody>
              <a:bodyPr/>
              <a:lstStyle/>
              <a:p>
                <a:r>
                  <a:rPr lang="en-GB">
                    <a:noFill/>
                  </a:rPr>
                  <a:t> </a:t>
                </a:r>
              </a:p>
            </p:txBody>
          </p:sp>
        </mc:Fallback>
      </mc:AlternateContent>
      <p:sp>
        <p:nvSpPr>
          <p:cNvPr id="8" name="TextBox 7">
            <a:extLst>
              <a:ext uri="{FF2B5EF4-FFF2-40B4-BE49-F238E27FC236}">
                <a16:creationId xmlns:a16="http://schemas.microsoft.com/office/drawing/2014/main" id="{1A0A7968-43DE-41A5-9D5D-41D9EBFBA3A6}"/>
              </a:ext>
            </a:extLst>
          </p:cNvPr>
          <p:cNvSpPr txBox="1"/>
          <p:nvPr/>
        </p:nvSpPr>
        <p:spPr>
          <a:xfrm>
            <a:off x="1314482" y="326982"/>
            <a:ext cx="9581497" cy="510396"/>
          </a:xfrm>
          <a:prstGeom prst="rect">
            <a:avLst/>
          </a:prstGeom>
          <a:solidFill>
            <a:srgbClr val="B3EEEC"/>
          </a:solidFill>
          <a:ln w="12700">
            <a:solidFill>
              <a:schemeClr val="tx1"/>
            </a:solidFill>
          </a:ln>
        </p:spPr>
        <p:txBody>
          <a:bodyPr wrap="square" lIns="173037" rIns="173037" rtlCol="0">
            <a:spAutoFit/>
          </a:bodyPr>
          <a:lstStyle/>
          <a:p>
            <a:pPr algn="ctr"/>
            <a:r>
              <a:rPr lang="en-US" sz="1019" b="1" dirty="0"/>
              <a:t>Solute Mixing Under Unstable Miscible Two-Phase Flow in Heterogeneous Media</a:t>
            </a:r>
            <a:endParaRPr lang="en-GB" sz="1019" b="1" dirty="0"/>
          </a:p>
          <a:p>
            <a:pPr algn="ctr"/>
            <a:r>
              <a:rPr lang="en-GB" sz="566" dirty="0">
                <a:ea typeface="Times New Roman" panose="02020603050405020304" pitchFamily="18" charset="0"/>
              </a:rPr>
              <a:t>Authors: </a:t>
            </a:r>
            <a:r>
              <a:rPr lang="en-GB" sz="566" u="sng" dirty="0">
                <a:ea typeface="Times New Roman" panose="02020603050405020304" pitchFamily="18" charset="0"/>
              </a:rPr>
              <a:t>Eugenio Pescimoro</a:t>
            </a:r>
            <a:r>
              <a:rPr lang="en-GB" sz="566" dirty="0">
                <a:ea typeface="Times New Roman" panose="02020603050405020304" pitchFamily="18" charset="0"/>
              </a:rPr>
              <a:t>, Marco </a:t>
            </a:r>
            <a:r>
              <a:rPr lang="en-GB" sz="566" dirty="0" err="1">
                <a:ea typeface="Times New Roman" panose="02020603050405020304" pitchFamily="18" charset="0"/>
              </a:rPr>
              <a:t>Dentz</a:t>
            </a:r>
            <a:r>
              <a:rPr lang="en-GB" sz="566" dirty="0">
                <a:ea typeface="Times New Roman" panose="02020603050405020304" pitchFamily="18" charset="0"/>
              </a:rPr>
              <a:t>, Juan J. Hidalgo, Federico </a:t>
            </a:r>
            <a:r>
              <a:rPr lang="en-GB" sz="566" dirty="0" err="1">
                <a:ea typeface="Times New Roman" panose="02020603050405020304" pitchFamily="18" charset="0"/>
              </a:rPr>
              <a:t>Municchi</a:t>
            </a:r>
            <a:endParaRPr lang="en-GB" sz="566" dirty="0">
              <a:ea typeface="Times New Roman" panose="02020603050405020304" pitchFamily="18" charset="0"/>
            </a:endParaRPr>
          </a:p>
          <a:p>
            <a:pPr algn="ctr"/>
            <a:r>
              <a:rPr lang="en-GB" sz="566" i="1" dirty="0">
                <a:ea typeface="Times New Roman" panose="02020603050405020304" pitchFamily="18" charset="0"/>
              </a:rPr>
              <a:t> Institute of Environmental Assessment and Water Research (IDAEA-CSIC), Barcelona, Spain</a:t>
            </a:r>
          </a:p>
          <a:p>
            <a:pPr algn="ctr"/>
            <a:r>
              <a:rPr lang="en-GB" sz="566" i="1" dirty="0">
                <a:ea typeface="Times New Roman" panose="02020603050405020304" pitchFamily="18" charset="0"/>
              </a:rPr>
              <a:t>Contact: eugenio.pescimoro@idaea.csic.es</a:t>
            </a:r>
          </a:p>
        </p:txBody>
      </p:sp>
      <p:pic>
        <p:nvPicPr>
          <p:cNvPr id="9" name="Picture 8">
            <a:extLst>
              <a:ext uri="{FF2B5EF4-FFF2-40B4-BE49-F238E27FC236}">
                <a16:creationId xmlns:a16="http://schemas.microsoft.com/office/drawing/2014/main" id="{58372131-5151-4AC1-BFD5-84A942D47AA9}"/>
              </a:ext>
            </a:extLst>
          </p:cNvPr>
          <p:cNvPicPr>
            <a:picLocks noChangeAspect="1"/>
          </p:cNvPicPr>
          <p:nvPr/>
        </p:nvPicPr>
        <p:blipFill rotWithShape="1">
          <a:blip r:embed="rId7">
            <a:extLst>
              <a:ext uri="{28A0092B-C50C-407E-A947-70E740481C1C}">
                <a14:useLocalDpi xmlns:a14="http://schemas.microsoft.com/office/drawing/2010/main" val="0"/>
              </a:ext>
            </a:extLst>
          </a:blip>
          <a:srcRect t="19284" b="15531"/>
          <a:stretch/>
        </p:blipFill>
        <p:spPr>
          <a:xfrm>
            <a:off x="1793603" y="58614"/>
            <a:ext cx="771385" cy="198803"/>
          </a:xfrm>
          <a:prstGeom prst="rect">
            <a:avLst/>
          </a:prstGeom>
        </p:spPr>
      </p:pic>
      <p:pic>
        <p:nvPicPr>
          <p:cNvPr id="10" name="Picture 9">
            <a:extLst>
              <a:ext uri="{FF2B5EF4-FFF2-40B4-BE49-F238E27FC236}">
                <a16:creationId xmlns:a16="http://schemas.microsoft.com/office/drawing/2014/main" id="{A48F97B5-6D8B-446D-B0CC-02C73FF29AEB}"/>
              </a:ext>
            </a:extLst>
          </p:cNvPr>
          <p:cNvPicPr>
            <a:picLocks noChangeAspect="1"/>
          </p:cNvPicPr>
          <p:nvPr/>
        </p:nvPicPr>
        <p:blipFill>
          <a:blip r:embed="rId8"/>
          <a:stretch>
            <a:fillRect/>
          </a:stretch>
        </p:blipFill>
        <p:spPr>
          <a:xfrm>
            <a:off x="10581134" y="359986"/>
            <a:ext cx="267768" cy="357366"/>
          </a:xfrm>
          <a:prstGeom prst="rect">
            <a:avLst/>
          </a:prstGeom>
          <a:ln>
            <a:solidFill>
              <a:schemeClr val="tx1"/>
            </a:solidFill>
          </a:ln>
        </p:spPr>
      </p:pic>
      <p:sp>
        <p:nvSpPr>
          <p:cNvPr id="11" name="TextBox 10">
            <a:extLst>
              <a:ext uri="{FF2B5EF4-FFF2-40B4-BE49-F238E27FC236}">
                <a16:creationId xmlns:a16="http://schemas.microsoft.com/office/drawing/2014/main" id="{E6953438-38A0-42EF-B021-3C0FDEA57776}"/>
              </a:ext>
            </a:extLst>
          </p:cNvPr>
          <p:cNvSpPr txBox="1"/>
          <p:nvPr/>
        </p:nvSpPr>
        <p:spPr>
          <a:xfrm>
            <a:off x="9350355" y="47984"/>
            <a:ext cx="1498547" cy="223889"/>
          </a:xfrm>
          <a:prstGeom prst="rect">
            <a:avLst/>
          </a:prstGeom>
          <a:noFill/>
        </p:spPr>
        <p:txBody>
          <a:bodyPr rot="0" spcFirstLastPara="0" vertOverflow="overflow" horzOverflow="overflow" vert="horz" wrap="square" lIns="14651" tIns="7325" rIns="14651" bIns="7325" numCol="1" spcCol="0" rtlCol="0" fromWordArt="0" anchor="t" anchorCtr="0" forceAA="0" compatLnSpc="1">
            <a:prstTxWarp prst="textNoShape">
              <a:avLst/>
            </a:prstTxWarp>
            <a:spAutoFit/>
          </a:bodyPr>
          <a:lstStyle/>
          <a:p>
            <a:r>
              <a:rPr lang="en-US" sz="453" dirty="0"/>
              <a:t>This project has received funding from the European Union’s Horizon 2020 research and innovation </a:t>
            </a:r>
            <a:r>
              <a:rPr lang="en-US" sz="453" dirty="0" err="1"/>
              <a:t>programme</a:t>
            </a:r>
            <a:r>
              <a:rPr lang="en-US" sz="453" dirty="0"/>
              <a:t> under the Marie </a:t>
            </a:r>
            <a:r>
              <a:rPr lang="en-US" sz="453" dirty="0" err="1"/>
              <a:t>Skłodowska</a:t>
            </a:r>
            <a:r>
              <a:rPr lang="en-US" sz="453" dirty="0"/>
              <a:t>- Curie grant agreement No </a:t>
            </a:r>
            <a:r>
              <a:rPr lang="en-US" sz="453" dirty="0">
                <a:ea typeface="+mn-lt"/>
                <a:cs typeface="+mn-lt"/>
              </a:rPr>
              <a:t>101202639</a:t>
            </a:r>
            <a:r>
              <a:rPr lang="en-US" sz="453" dirty="0"/>
              <a:t>.</a:t>
            </a:r>
            <a:endParaRPr lang="en-US" sz="453" dirty="0">
              <a:ea typeface="Calibri"/>
              <a:cs typeface="Calibri"/>
            </a:endParaRPr>
          </a:p>
        </p:txBody>
      </p:sp>
      <p:pic>
        <p:nvPicPr>
          <p:cNvPr id="12" name="Picture 11" descr="marie_curie_logo - Aaron Bufe">
            <a:extLst>
              <a:ext uri="{FF2B5EF4-FFF2-40B4-BE49-F238E27FC236}">
                <a16:creationId xmlns:a16="http://schemas.microsoft.com/office/drawing/2014/main" id="{AECAD6D1-4393-4AFF-8A88-0000DC2F39F6}"/>
              </a:ext>
            </a:extLst>
          </p:cNvPr>
          <p:cNvPicPr>
            <a:picLocks noChangeAspect="1"/>
          </p:cNvPicPr>
          <p:nvPr/>
        </p:nvPicPr>
        <p:blipFill>
          <a:blip r:embed="rId9"/>
          <a:stretch>
            <a:fillRect/>
          </a:stretch>
        </p:blipFill>
        <p:spPr>
          <a:xfrm>
            <a:off x="9030227" y="55353"/>
            <a:ext cx="320128" cy="208862"/>
          </a:xfrm>
          <a:prstGeom prst="rect">
            <a:avLst/>
          </a:prstGeom>
        </p:spPr>
      </p:pic>
      <p:pic>
        <p:nvPicPr>
          <p:cNvPr id="13" name="Picture 12">
            <a:extLst>
              <a:ext uri="{FF2B5EF4-FFF2-40B4-BE49-F238E27FC236}">
                <a16:creationId xmlns:a16="http://schemas.microsoft.com/office/drawing/2014/main" id="{3D0D0C40-7995-4E2D-9F9D-ADEE7EF6D6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3934" y="62083"/>
            <a:ext cx="479730" cy="195333"/>
          </a:xfrm>
          <a:prstGeom prst="rect">
            <a:avLst/>
          </a:prstGeom>
        </p:spPr>
      </p:pic>
      <p:pic>
        <p:nvPicPr>
          <p:cNvPr id="14" name="Picture 13">
            <a:extLst>
              <a:ext uri="{FF2B5EF4-FFF2-40B4-BE49-F238E27FC236}">
                <a16:creationId xmlns:a16="http://schemas.microsoft.com/office/drawing/2014/main" id="{D63CF1F8-040B-49FC-9FF4-D770CBCD1E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3098" y="359986"/>
            <a:ext cx="357366" cy="357366"/>
          </a:xfrm>
          <a:prstGeom prst="rect">
            <a:avLst/>
          </a:prstGeom>
          <a:ln>
            <a:solidFill>
              <a:schemeClr val="tx1"/>
            </a:solidFill>
          </a:ln>
        </p:spPr>
      </p:pic>
      <p:pic>
        <p:nvPicPr>
          <p:cNvPr id="15" name="Picture 14">
            <a:extLst>
              <a:ext uri="{FF2B5EF4-FFF2-40B4-BE49-F238E27FC236}">
                <a16:creationId xmlns:a16="http://schemas.microsoft.com/office/drawing/2014/main" id="{275D5E51-9C00-47FF-AB60-7FC807FCD0D3}"/>
              </a:ext>
            </a:extLst>
          </p:cNvPr>
          <p:cNvPicPr>
            <a:picLocks noChangeAspect="1"/>
          </p:cNvPicPr>
          <p:nvPr/>
        </p:nvPicPr>
        <p:blipFill rotWithShape="1">
          <a:blip r:embed="rId12">
            <a:extLst>
              <a:ext uri="{28A0092B-C50C-407E-A947-70E740481C1C}">
                <a14:useLocalDpi xmlns:a14="http://schemas.microsoft.com/office/drawing/2010/main" val="0"/>
              </a:ext>
            </a:extLst>
          </a:blip>
          <a:srcRect l="8445" t="2892" r="11089" b="24637"/>
          <a:stretch/>
        </p:blipFill>
        <p:spPr>
          <a:xfrm>
            <a:off x="10571465" y="1141238"/>
            <a:ext cx="306054" cy="193753"/>
          </a:xfrm>
          <a:prstGeom prst="rect">
            <a:avLst/>
          </a:prstGeom>
          <a:ln>
            <a:solidFill>
              <a:schemeClr val="tx1"/>
            </a:solidFill>
          </a:ln>
        </p:spPr>
      </p:pic>
      <p:sp>
        <p:nvSpPr>
          <p:cNvPr id="16" name="Rectangle 15">
            <a:extLst>
              <a:ext uri="{FF2B5EF4-FFF2-40B4-BE49-F238E27FC236}">
                <a16:creationId xmlns:a16="http://schemas.microsoft.com/office/drawing/2014/main" id="{C1772D8A-4878-440A-AD1E-D8463918EDB7}"/>
              </a:ext>
            </a:extLst>
          </p:cNvPr>
          <p:cNvSpPr/>
          <p:nvPr/>
        </p:nvSpPr>
        <p:spPr>
          <a:xfrm>
            <a:off x="1305251" y="3905161"/>
            <a:ext cx="9590728" cy="23282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8"/>
          </a:p>
        </p:txBody>
      </p:sp>
      <p:sp>
        <p:nvSpPr>
          <p:cNvPr id="17" name="TextBox 16">
            <a:extLst>
              <a:ext uri="{FF2B5EF4-FFF2-40B4-BE49-F238E27FC236}">
                <a16:creationId xmlns:a16="http://schemas.microsoft.com/office/drawing/2014/main" id="{D3F45ECD-0880-48CF-A798-DF567767FD4D}"/>
              </a:ext>
            </a:extLst>
          </p:cNvPr>
          <p:cNvSpPr txBox="1"/>
          <p:nvPr/>
        </p:nvSpPr>
        <p:spPr>
          <a:xfrm>
            <a:off x="5441858" y="3885208"/>
            <a:ext cx="1308285" cy="146335"/>
          </a:xfrm>
          <a:prstGeom prst="rect">
            <a:avLst/>
          </a:prstGeom>
          <a:noFill/>
        </p:spPr>
        <p:txBody>
          <a:bodyPr rot="0" spcFirstLastPara="0" vertOverflow="overflow" horzOverflow="overflow" vert="horz" wrap="square" lIns="20713" tIns="10357" rIns="20713" bIns="10357" numCol="1" spcCol="0" rtlCol="0" fromWordArt="0" anchor="t" anchorCtr="0" forceAA="0" compatLnSpc="1">
            <a:prstTxWarp prst="textNoShape">
              <a:avLst/>
            </a:prstTxWarp>
            <a:spAutoFit/>
          </a:bodyPr>
          <a:lstStyle/>
          <a:p>
            <a:pPr algn="ctr"/>
            <a:r>
              <a:rPr lang="en-US" sz="815" b="1" dirty="0"/>
              <a:t>Results and interpretation</a:t>
            </a:r>
          </a:p>
        </p:txBody>
      </p:sp>
      <p:sp>
        <p:nvSpPr>
          <p:cNvPr id="18" name="Rectangle 17">
            <a:extLst>
              <a:ext uri="{FF2B5EF4-FFF2-40B4-BE49-F238E27FC236}">
                <a16:creationId xmlns:a16="http://schemas.microsoft.com/office/drawing/2014/main" id="{EE0F0538-844E-4375-8AA8-BD2DE09478FB}"/>
              </a:ext>
            </a:extLst>
          </p:cNvPr>
          <p:cNvSpPr/>
          <p:nvPr/>
        </p:nvSpPr>
        <p:spPr>
          <a:xfrm>
            <a:off x="1305252" y="6265617"/>
            <a:ext cx="9581497" cy="550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8"/>
          </a:p>
        </p:txBody>
      </p:sp>
      <p:sp>
        <p:nvSpPr>
          <p:cNvPr id="19" name="TextBox 18">
            <a:extLst>
              <a:ext uri="{FF2B5EF4-FFF2-40B4-BE49-F238E27FC236}">
                <a16:creationId xmlns:a16="http://schemas.microsoft.com/office/drawing/2014/main" id="{C2D9F55F-7F9A-434E-87D7-CD2584238273}"/>
              </a:ext>
            </a:extLst>
          </p:cNvPr>
          <p:cNvSpPr txBox="1"/>
          <p:nvPr/>
        </p:nvSpPr>
        <p:spPr>
          <a:xfrm>
            <a:off x="1343098" y="6277244"/>
            <a:ext cx="4693531" cy="566052"/>
          </a:xfrm>
          <a:prstGeom prst="rect">
            <a:avLst/>
          </a:prstGeom>
          <a:noFill/>
        </p:spPr>
        <p:txBody>
          <a:bodyPr wrap="square">
            <a:spAutoFit/>
          </a:bodyPr>
          <a:lstStyle/>
          <a:p>
            <a:pPr algn="ctr"/>
            <a:r>
              <a:rPr lang="en-US" sz="815" b="1" dirty="0"/>
              <a:t>Take home messages</a:t>
            </a:r>
          </a:p>
          <a:p>
            <a:pPr marL="155334" indent="-155334" algn="just">
              <a:buFont typeface="Arial" panose="020B0604020202020204" pitchFamily="34" charset="0"/>
              <a:buChar char="•"/>
            </a:pPr>
            <a:endParaRPr lang="en-US" sz="566" dirty="0"/>
          </a:p>
          <a:p>
            <a:pPr marL="155334" indent="-155334" algn="just">
              <a:buFont typeface="Arial" panose="020B0604020202020204" pitchFamily="34" charset="0"/>
              <a:buChar char="•"/>
            </a:pPr>
            <a:r>
              <a:rPr lang="en-US" sz="566" dirty="0"/>
              <a:t>viscosity differences cause the stretching of the mixing front, as it is illustrated by the evolution of the horizontal variance;</a:t>
            </a:r>
          </a:p>
          <a:p>
            <a:pPr marL="155334" indent="-155334" algn="just">
              <a:buFont typeface="Arial" panose="020B0604020202020204" pitchFamily="34" charset="0"/>
              <a:buChar char="•"/>
            </a:pPr>
            <a:r>
              <a:rPr lang="en-US" sz="566" dirty="0"/>
              <a:t>the dilution index shows that the mixing of a solute develops faster in systems </a:t>
            </a:r>
            <a:r>
              <a:rPr lang="en-US" sz="566" dirty="0" err="1"/>
              <a:t>characterised</a:t>
            </a:r>
            <a:r>
              <a:rPr lang="en-US" sz="566" dirty="0"/>
              <a:t> by viscosity contrasts;</a:t>
            </a:r>
          </a:p>
          <a:p>
            <a:pPr marL="155334" indent="-155334" algn="just">
              <a:buFont typeface="Arial" panose="020B0604020202020204" pitchFamily="34" charset="0"/>
              <a:buChar char="•"/>
            </a:pPr>
            <a:r>
              <a:rPr lang="en-US" sz="566" dirty="0"/>
              <a:t>overall, viscosity differences enhance the mixing and the spreading of passive solute similarly to what permeability contrast does.</a:t>
            </a:r>
          </a:p>
        </p:txBody>
      </p:sp>
      <p:sp>
        <p:nvSpPr>
          <p:cNvPr id="20" name="TextBox 19">
            <a:extLst>
              <a:ext uri="{FF2B5EF4-FFF2-40B4-BE49-F238E27FC236}">
                <a16:creationId xmlns:a16="http://schemas.microsoft.com/office/drawing/2014/main" id="{B1E69142-8784-40CC-8121-1F0AE44716CD}"/>
              </a:ext>
            </a:extLst>
          </p:cNvPr>
          <p:cNvSpPr txBox="1"/>
          <p:nvPr/>
        </p:nvSpPr>
        <p:spPr>
          <a:xfrm>
            <a:off x="6096000" y="6265618"/>
            <a:ext cx="4752902" cy="566052"/>
          </a:xfrm>
          <a:prstGeom prst="rect">
            <a:avLst/>
          </a:prstGeom>
          <a:noFill/>
        </p:spPr>
        <p:txBody>
          <a:bodyPr wrap="square">
            <a:spAutoFit/>
          </a:bodyPr>
          <a:lstStyle/>
          <a:p>
            <a:pPr algn="ctr"/>
            <a:r>
              <a:rPr lang="en-US" sz="815" b="1" dirty="0"/>
              <a:t>Future works</a:t>
            </a:r>
          </a:p>
          <a:p>
            <a:pPr marL="77667" indent="-77667" algn="just">
              <a:buFont typeface="Arial" panose="020B0604020202020204" pitchFamily="34" charset="0"/>
              <a:buChar char="•"/>
            </a:pPr>
            <a:endParaRPr lang="en-US" sz="566" dirty="0"/>
          </a:p>
          <a:p>
            <a:pPr marL="77667" indent="-77667" algn="just">
              <a:buFont typeface="Arial" panose="020B0604020202020204" pitchFamily="34" charset="0"/>
              <a:buChar char="•"/>
            </a:pPr>
            <a:r>
              <a:rPr lang="en-US" sz="566" dirty="0"/>
              <a:t>test the effect of density differences on mixing and spreading and compare it with the effect generated by viscous instabilities;</a:t>
            </a:r>
          </a:p>
          <a:p>
            <a:pPr marL="77667" indent="-77667" algn="just">
              <a:buFont typeface="Arial" panose="020B0604020202020204" pitchFamily="34" charset="0"/>
              <a:buChar char="•"/>
            </a:pPr>
            <a:r>
              <a:rPr lang="en-US" sz="566" dirty="0"/>
              <a:t>compare the effect of different types of heterogeneities on mixing dynamics such as continuous vs categorical permeability fields;</a:t>
            </a:r>
          </a:p>
          <a:p>
            <a:pPr marL="77667" indent="-77667" algn="just">
              <a:buFont typeface="Arial" panose="020B0604020202020204" pitchFamily="34" charset="0"/>
              <a:buChar char="•"/>
            </a:pPr>
            <a:r>
              <a:rPr lang="en-US" sz="566" dirty="0"/>
              <a:t>explore the effect of immiscible and reactive fluids on passive transport and mixing.</a:t>
            </a:r>
            <a:endParaRPr lang="en-GB" sz="815" dirty="0"/>
          </a:p>
        </p:txBody>
      </p:sp>
      <p:sp>
        <p:nvSpPr>
          <p:cNvPr id="21" name="Rectangle 20">
            <a:extLst>
              <a:ext uri="{FF2B5EF4-FFF2-40B4-BE49-F238E27FC236}">
                <a16:creationId xmlns:a16="http://schemas.microsoft.com/office/drawing/2014/main" id="{62134CE1-07C0-4D34-BDD7-19D4D7F334C0}"/>
              </a:ext>
            </a:extLst>
          </p:cNvPr>
          <p:cNvSpPr/>
          <p:nvPr/>
        </p:nvSpPr>
        <p:spPr>
          <a:xfrm>
            <a:off x="1307845" y="1512447"/>
            <a:ext cx="9580041" cy="23652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8"/>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F34F2A4-225A-42FC-AC25-116850504E7E}"/>
                  </a:ext>
                </a:extLst>
              </p:cNvPr>
              <p:cNvSpPr txBox="1"/>
              <p:nvPr/>
            </p:nvSpPr>
            <p:spPr>
              <a:xfrm>
                <a:off x="1521781" y="2767838"/>
                <a:ext cx="1369913" cy="743473"/>
              </a:xfrm>
              <a:prstGeom prst="rect">
                <a:avLst/>
              </a:prstGeom>
              <a:noFill/>
              <a:ln>
                <a:noFill/>
              </a:ln>
            </p:spPr>
            <p:txBody>
              <a:bodyPr wrap="square" lIns="0" tIns="0" rIns="0" bIns="0" rtlCol="0">
                <a:spAutoFit/>
              </a:bodyPr>
              <a:lstStyle/>
              <a:p>
                <a:r>
                  <a:rPr lang="en-US" sz="680" u="sng" dirty="0"/>
                  <a:t>Darcy equation:</a:t>
                </a:r>
              </a:p>
              <a:p>
                <a:endParaRPr lang="en-GB" sz="566"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566" b="1" i="1">
                          <a:latin typeface="Cambria Math" panose="02040503050406030204" pitchFamily="18" charset="0"/>
                        </a:rPr>
                        <m:t>𝒗</m:t>
                      </m:r>
                      <m:r>
                        <a:rPr lang="en-US" sz="566" i="1">
                          <a:latin typeface="Cambria Math" panose="02040503050406030204" pitchFamily="18" charset="0"/>
                        </a:rPr>
                        <m:t>=</m:t>
                      </m:r>
                      <m:r>
                        <a:rPr lang="en-GB" sz="566" i="1">
                          <a:latin typeface="Cambria Math" panose="02040503050406030204" pitchFamily="18" charset="0"/>
                        </a:rPr>
                        <m:t>− </m:t>
                      </m:r>
                      <m:f>
                        <m:fPr>
                          <m:ctrlPr>
                            <a:rPr lang="en-GB" sz="566" i="1">
                              <a:latin typeface="Cambria Math" panose="02040503050406030204" pitchFamily="18" charset="0"/>
                            </a:rPr>
                          </m:ctrlPr>
                        </m:fPr>
                        <m:num>
                          <m:acc>
                            <m:accPr>
                              <m:chr m:val="̿"/>
                              <m:ctrlPr>
                                <a:rPr lang="en-GB" sz="566" i="1">
                                  <a:latin typeface="Cambria Math" panose="02040503050406030204" pitchFamily="18" charset="0"/>
                                </a:rPr>
                              </m:ctrlPr>
                            </m:accPr>
                            <m:e>
                              <m:r>
                                <a:rPr lang="en-GB" sz="566" b="1" i="1">
                                  <a:latin typeface="Cambria Math" panose="02040503050406030204" pitchFamily="18" charset="0"/>
                                </a:rPr>
                                <m:t>𝑲</m:t>
                              </m:r>
                            </m:e>
                          </m:acc>
                        </m:num>
                        <m:den>
                          <m:r>
                            <a:rPr lang="en-GB" sz="566" i="1">
                              <a:latin typeface="Cambria Math" panose="02040503050406030204" pitchFamily="18" charset="0"/>
                              <a:ea typeface="Cambria Math" panose="02040503050406030204" pitchFamily="18" charset="0"/>
                            </a:rPr>
                            <m:t>𝜇</m:t>
                          </m:r>
                        </m:den>
                      </m:f>
                      <m:r>
                        <a:rPr lang="en-GB" sz="566" b="1" i="1">
                          <a:latin typeface="Cambria Math" panose="02040503050406030204" pitchFamily="18" charset="0"/>
                        </a:rPr>
                        <m:t>(</m:t>
                      </m:r>
                      <m:r>
                        <a:rPr lang="en-GB" sz="566" i="1">
                          <a:latin typeface="Cambria Math" panose="02040503050406030204" pitchFamily="18" charset="0"/>
                          <a:ea typeface="Cambria Math" panose="02040503050406030204" pitchFamily="18" charset="0"/>
                        </a:rPr>
                        <m:t>𝛻</m:t>
                      </m:r>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𝑝</m:t>
                          </m:r>
                        </m:e>
                        <m:sub>
                          <m:r>
                            <a:rPr lang="en-GB" sz="566" i="1">
                              <a:latin typeface="Cambria Math" panose="02040503050406030204" pitchFamily="18" charset="0"/>
                              <a:ea typeface="Cambria Math" panose="02040503050406030204" pitchFamily="18" charset="0"/>
                            </a:rPr>
                            <m:t>𝜌</m:t>
                          </m:r>
                          <m:r>
                            <a:rPr lang="en-GB" sz="566" i="1">
                              <a:latin typeface="Cambria Math" panose="02040503050406030204" pitchFamily="18" charset="0"/>
                              <a:ea typeface="Cambria Math" panose="02040503050406030204" pitchFamily="18" charset="0"/>
                            </a:rPr>
                            <m:t>𝑔h</m:t>
                          </m:r>
                        </m:sub>
                      </m:sSub>
                      <m:r>
                        <a:rPr lang="en-GB" sz="566" b="1" i="1">
                          <a:latin typeface="Cambria Math" panose="02040503050406030204" pitchFamily="18" charset="0"/>
                          <a:ea typeface="Cambria Math" panose="02040503050406030204" pitchFamily="18" charset="0"/>
                        </a:rPr>
                        <m:t>+</m:t>
                      </m:r>
                      <m:r>
                        <a:rPr lang="en-GB" sz="566" b="1" i="1">
                          <a:latin typeface="Cambria Math" panose="02040503050406030204" pitchFamily="18" charset="0"/>
                          <a:ea typeface="Cambria Math" panose="02040503050406030204" pitchFamily="18" charset="0"/>
                        </a:rPr>
                        <m:t>𝒈</m:t>
                      </m:r>
                      <m:r>
                        <a:rPr lang="en-GB" sz="566" b="1" i="1">
                          <a:latin typeface="Cambria Math" panose="02040503050406030204" pitchFamily="18" charset="0"/>
                          <a:ea typeface="Cambria Math" panose="02040503050406030204" pitchFamily="18" charset="0"/>
                        </a:rPr>
                        <m:t>∙</m:t>
                      </m:r>
                      <m:acc>
                        <m:accPr>
                          <m:chr m:val="̂"/>
                          <m:ctrlPr>
                            <a:rPr lang="en-GB" sz="566" b="1" i="1">
                              <a:latin typeface="Cambria Math" panose="02040503050406030204" pitchFamily="18" charset="0"/>
                              <a:ea typeface="Cambria Math" panose="02040503050406030204" pitchFamily="18" charset="0"/>
                            </a:rPr>
                          </m:ctrlPr>
                        </m:accPr>
                        <m:e>
                          <m:r>
                            <a:rPr lang="en-GB" sz="566" b="1" i="1">
                              <a:latin typeface="Cambria Math" panose="02040503050406030204" pitchFamily="18" charset="0"/>
                              <a:ea typeface="Cambria Math" panose="02040503050406030204" pitchFamily="18" charset="0"/>
                            </a:rPr>
                            <m:t>𝒛</m:t>
                          </m:r>
                        </m:e>
                      </m:acc>
                      <m:r>
                        <a:rPr lang="en-GB" sz="566" i="1">
                          <a:latin typeface="Cambria Math" panose="02040503050406030204" pitchFamily="18" charset="0"/>
                          <a:ea typeface="Cambria Math" panose="02040503050406030204" pitchFamily="18" charset="0"/>
                        </a:rPr>
                        <m:t>𝛻𝜌</m:t>
                      </m:r>
                      <m:r>
                        <a:rPr lang="en-GB" sz="566" b="1" i="1">
                          <a:latin typeface="Cambria Math" panose="02040503050406030204" pitchFamily="18" charset="0"/>
                        </a:rPr>
                        <m:t>)</m:t>
                      </m:r>
                    </m:oMath>
                  </m:oMathPara>
                </a14:m>
                <a:endParaRPr lang="en-GB" sz="566" dirty="0">
                  <a:ea typeface="Cambria Math" panose="02040503050406030204" pitchFamily="18" charset="0"/>
                </a:endParaRPr>
              </a:p>
              <a:p>
                <a:endParaRPr lang="en-GB" sz="566" dirty="0">
                  <a:ea typeface="Cambria Math" panose="02040503050406030204" pitchFamily="18" charset="0"/>
                </a:endParaRPr>
              </a:p>
              <a:p>
                <a:r>
                  <a:rPr lang="en-GB" sz="566" dirty="0">
                    <a:ea typeface="Cambria Math" panose="02040503050406030204" pitchFamily="18" charset="0"/>
                  </a:rPr>
                  <a:t>where </a:t>
                </a:r>
                <a14:m>
                  <m:oMath xmlns:m="http://schemas.openxmlformats.org/officeDocument/2006/math">
                    <m:acc>
                      <m:accPr>
                        <m:chr m:val="̿"/>
                        <m:ctrlPr>
                          <a:rPr lang="en-GB" sz="566" i="1">
                            <a:latin typeface="Cambria Math" panose="02040503050406030204" pitchFamily="18" charset="0"/>
                          </a:rPr>
                        </m:ctrlPr>
                      </m:accPr>
                      <m:e>
                        <m:r>
                          <a:rPr lang="en-GB" sz="566" b="1" i="1">
                            <a:latin typeface="Cambria Math" panose="02040503050406030204" pitchFamily="18" charset="0"/>
                          </a:rPr>
                          <m:t>𝑲</m:t>
                        </m:r>
                      </m:e>
                    </m:acc>
                  </m:oMath>
                </a14:m>
                <a:r>
                  <a:rPr lang="en-GB" sz="566" dirty="0">
                    <a:ea typeface="Cambria Math" panose="02040503050406030204" pitchFamily="18" charset="0"/>
                  </a:rPr>
                  <a:t> is the permeability tensor, </a:t>
                </a:r>
                <a14:m>
                  <m:oMath xmlns:m="http://schemas.openxmlformats.org/officeDocument/2006/math">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𝑝</m:t>
                        </m:r>
                      </m:e>
                      <m:sub>
                        <m:r>
                          <a:rPr lang="en-GB" sz="566" i="1">
                            <a:latin typeface="Cambria Math" panose="02040503050406030204" pitchFamily="18" charset="0"/>
                            <a:ea typeface="Cambria Math" panose="02040503050406030204" pitchFamily="18" charset="0"/>
                          </a:rPr>
                          <m:t>𝜌</m:t>
                        </m:r>
                        <m:r>
                          <a:rPr lang="en-GB" sz="566" i="1">
                            <a:latin typeface="Cambria Math" panose="02040503050406030204" pitchFamily="18" charset="0"/>
                            <a:ea typeface="Cambria Math" panose="02040503050406030204" pitchFamily="18" charset="0"/>
                          </a:rPr>
                          <m:t>𝑔h</m:t>
                        </m:r>
                      </m:sub>
                    </m:sSub>
                  </m:oMath>
                </a14:m>
                <a:r>
                  <a:rPr lang="en-GB" sz="566" dirty="0">
                    <a:ea typeface="Cambria Math" panose="02040503050406030204" pitchFamily="18" charset="0"/>
                  </a:rPr>
                  <a:t> is the hydrostatic pressure, </a:t>
                </a:r>
                <a14:m>
                  <m:oMath xmlns:m="http://schemas.openxmlformats.org/officeDocument/2006/math">
                    <m:r>
                      <a:rPr lang="en-GB" sz="566" i="1">
                        <a:latin typeface="Cambria Math" panose="02040503050406030204" pitchFamily="18" charset="0"/>
                        <a:ea typeface="Cambria Math" panose="02040503050406030204" pitchFamily="18" charset="0"/>
                      </a:rPr>
                      <m:t>𝜌</m:t>
                    </m:r>
                  </m:oMath>
                </a14:m>
                <a:r>
                  <a:rPr lang="en-GB" sz="566" dirty="0">
                    <a:ea typeface="Cambria Math" panose="02040503050406030204" pitchFamily="18" charset="0"/>
                  </a:rPr>
                  <a:t> is the density and </a:t>
                </a:r>
                <a14:m>
                  <m:oMath xmlns:m="http://schemas.openxmlformats.org/officeDocument/2006/math">
                    <m:r>
                      <a:rPr lang="en-GB" sz="566" i="1">
                        <a:latin typeface="Cambria Math" panose="02040503050406030204" pitchFamily="18" charset="0"/>
                        <a:ea typeface="Cambria Math" panose="02040503050406030204" pitchFamily="18" charset="0"/>
                      </a:rPr>
                      <m:t>𝜇</m:t>
                    </m:r>
                  </m:oMath>
                </a14:m>
                <a:r>
                  <a:rPr lang="en-GB" sz="566" dirty="0">
                    <a:ea typeface="Cambria Math" panose="02040503050406030204" pitchFamily="18" charset="0"/>
                  </a:rPr>
                  <a:t> is the variable viscosity of the system.</a:t>
                </a:r>
              </a:p>
            </p:txBody>
          </p:sp>
        </mc:Choice>
        <mc:Fallback xmlns="">
          <p:sp>
            <p:nvSpPr>
              <p:cNvPr id="22" name="TextBox 21">
                <a:extLst>
                  <a:ext uri="{FF2B5EF4-FFF2-40B4-BE49-F238E27FC236}">
                    <a16:creationId xmlns:a16="http://schemas.microsoft.com/office/drawing/2014/main" id="{0F34F2A4-225A-42FC-AC25-116850504E7E}"/>
                  </a:ext>
                </a:extLst>
              </p:cNvPr>
              <p:cNvSpPr txBox="1">
                <a:spLocks noRot="1" noChangeAspect="1" noMove="1" noResize="1" noEditPoints="1" noAdjustHandles="1" noChangeArrowheads="1" noChangeShapeType="1" noTextEdit="1"/>
              </p:cNvSpPr>
              <p:nvPr/>
            </p:nvSpPr>
            <p:spPr>
              <a:xfrm>
                <a:off x="1521781" y="2767838"/>
                <a:ext cx="1369913" cy="743473"/>
              </a:xfrm>
              <a:prstGeom prst="rect">
                <a:avLst/>
              </a:prstGeom>
              <a:blipFill>
                <a:blip r:embed="rId13"/>
                <a:stretch>
                  <a:fillRect l="-4018" t="-4098" r="-2232" b="-573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2E7BBA4-84AE-4820-BC5E-0BF9CBEEA927}"/>
                  </a:ext>
                </a:extLst>
              </p:cNvPr>
              <p:cNvSpPr txBox="1"/>
              <p:nvPr/>
            </p:nvSpPr>
            <p:spPr>
              <a:xfrm>
                <a:off x="3105630" y="2787671"/>
                <a:ext cx="997641" cy="824072"/>
              </a:xfrm>
              <a:prstGeom prst="rect">
                <a:avLst/>
              </a:prstGeom>
              <a:noFill/>
              <a:ln>
                <a:noFill/>
              </a:ln>
            </p:spPr>
            <p:txBody>
              <a:bodyPr wrap="square">
                <a:spAutoFit/>
              </a:bodyPr>
              <a:lstStyle/>
              <a:p>
                <a:r>
                  <a:rPr lang="en-US" sz="680" u="sng" dirty="0"/>
                  <a:t>Viscosity equation:</a:t>
                </a:r>
              </a:p>
              <a:p>
                <a:endParaRPr lang="en-US" sz="680" i="1" u="sng"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566" i="1">
                          <a:latin typeface="Cambria Math" panose="02040503050406030204" pitchFamily="18" charset="0"/>
                          <a:ea typeface="Cambria Math" panose="02040503050406030204" pitchFamily="18" charset="0"/>
                        </a:rPr>
                        <m:t>𝜇</m:t>
                      </m:r>
                      <m:d>
                        <m:dPr>
                          <m:ctrlPr>
                            <a:rPr lang="en-GB" sz="566" i="1">
                              <a:latin typeface="Cambria Math" panose="02040503050406030204" pitchFamily="18" charset="0"/>
                              <a:ea typeface="Cambria Math" panose="02040503050406030204" pitchFamily="18" charset="0"/>
                            </a:rPr>
                          </m:ctrlPr>
                        </m:dPr>
                        <m:e>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𝑐</m:t>
                              </m:r>
                            </m:e>
                            <m:sub>
                              <m:r>
                                <a:rPr lang="en-GB" sz="566" i="1">
                                  <a:latin typeface="Cambria Math" panose="02040503050406030204" pitchFamily="18" charset="0"/>
                                  <a:ea typeface="Cambria Math" panose="02040503050406030204" pitchFamily="18" charset="0"/>
                                </a:rPr>
                                <m:t>𝐹</m:t>
                              </m:r>
                            </m:sub>
                          </m:sSub>
                        </m:e>
                      </m:d>
                      <m:r>
                        <a:rPr lang="en-GB" sz="566" i="1">
                          <a:latin typeface="Cambria Math" panose="02040503050406030204" pitchFamily="18" charset="0"/>
                          <a:ea typeface="Cambria Math" panose="02040503050406030204" pitchFamily="18" charset="0"/>
                        </a:rPr>
                        <m:t>=</m:t>
                      </m:r>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𝜇</m:t>
                          </m:r>
                        </m:e>
                        <m:sub>
                          <m:r>
                            <a:rPr lang="en-GB" sz="566" i="1">
                              <a:latin typeface="Cambria Math" panose="02040503050406030204" pitchFamily="18" charset="0"/>
                              <a:ea typeface="Cambria Math" panose="02040503050406030204" pitchFamily="18" charset="0"/>
                            </a:rPr>
                            <m:t>0</m:t>
                          </m:r>
                        </m:sub>
                      </m:sSub>
                      <m:sSup>
                        <m:sSupPr>
                          <m:ctrlPr>
                            <a:rPr lang="en-GB" sz="566" i="1">
                              <a:latin typeface="Cambria Math" panose="02040503050406030204" pitchFamily="18" charset="0"/>
                              <a:ea typeface="Cambria Math" panose="02040503050406030204" pitchFamily="18" charset="0"/>
                            </a:rPr>
                          </m:ctrlPr>
                        </m:sSupPr>
                        <m:e>
                          <m:r>
                            <a:rPr lang="en-GB" sz="566" i="1">
                              <a:latin typeface="Cambria Math" panose="02040503050406030204" pitchFamily="18" charset="0"/>
                              <a:ea typeface="Cambria Math" panose="02040503050406030204" pitchFamily="18" charset="0"/>
                            </a:rPr>
                            <m:t>𝑒</m:t>
                          </m:r>
                        </m:e>
                        <m:sup>
                          <m:r>
                            <a:rPr lang="en-GB" sz="566" i="1">
                              <a:latin typeface="Cambria Math" panose="02040503050406030204" pitchFamily="18" charset="0"/>
                              <a:ea typeface="Cambria Math" panose="02040503050406030204" pitchFamily="18" charset="0"/>
                            </a:rPr>
                            <m:t>𝑅</m:t>
                          </m:r>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𝑐</m:t>
                              </m:r>
                            </m:e>
                            <m:sub>
                              <m:r>
                                <a:rPr lang="en-GB" sz="566" i="1">
                                  <a:latin typeface="Cambria Math" panose="02040503050406030204" pitchFamily="18" charset="0"/>
                                  <a:ea typeface="Cambria Math" panose="02040503050406030204" pitchFamily="18" charset="0"/>
                                </a:rPr>
                                <m:t>𝐹</m:t>
                              </m:r>
                            </m:sub>
                          </m:sSub>
                        </m:sup>
                      </m:sSup>
                    </m:oMath>
                  </m:oMathPara>
                </a14:m>
                <a:endParaRPr lang="en-GB" sz="566" dirty="0"/>
              </a:p>
              <a:p>
                <a:endParaRPr lang="en-GB" sz="566" dirty="0"/>
              </a:p>
              <a:p>
                <a:r>
                  <a:rPr lang="en-GB" sz="566" dirty="0"/>
                  <a:t>where </a:t>
                </a:r>
                <a14:m>
                  <m:oMath xmlns:m="http://schemas.openxmlformats.org/officeDocument/2006/math">
                    <m:r>
                      <a:rPr lang="en-GB" sz="566" i="1">
                        <a:latin typeface="Cambria Math" panose="02040503050406030204" pitchFamily="18" charset="0"/>
                        <a:ea typeface="Cambria Math" panose="02040503050406030204" pitchFamily="18" charset="0"/>
                      </a:rPr>
                      <m:t>𝑅</m:t>
                    </m:r>
                  </m:oMath>
                </a14:m>
                <a:r>
                  <a:rPr lang="en-GB" sz="566" dirty="0"/>
                  <a:t> is the log-viscosity ratio and </a:t>
                </a:r>
                <a14:m>
                  <m:oMath xmlns:m="http://schemas.openxmlformats.org/officeDocument/2006/math">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𝑐</m:t>
                        </m:r>
                      </m:e>
                      <m:sub>
                        <m:r>
                          <a:rPr lang="en-GB" sz="566" i="1">
                            <a:latin typeface="Cambria Math" panose="02040503050406030204" pitchFamily="18" charset="0"/>
                            <a:ea typeface="Cambria Math" panose="02040503050406030204" pitchFamily="18" charset="0"/>
                          </a:rPr>
                          <m:t>𝐹</m:t>
                        </m:r>
                      </m:sub>
                    </m:sSub>
                  </m:oMath>
                </a14:m>
                <a:r>
                  <a:rPr lang="en-GB" sz="566" dirty="0"/>
                  <a:t> is the concentration of the injected fluid.</a:t>
                </a:r>
              </a:p>
            </p:txBody>
          </p:sp>
        </mc:Choice>
        <mc:Fallback xmlns="">
          <p:sp>
            <p:nvSpPr>
              <p:cNvPr id="23" name="TextBox 22">
                <a:extLst>
                  <a:ext uri="{FF2B5EF4-FFF2-40B4-BE49-F238E27FC236}">
                    <a16:creationId xmlns:a16="http://schemas.microsoft.com/office/drawing/2014/main" id="{F2E7BBA4-84AE-4820-BC5E-0BF9CBEEA927}"/>
                  </a:ext>
                </a:extLst>
              </p:cNvPr>
              <p:cNvSpPr txBox="1">
                <a:spLocks noRot="1" noChangeAspect="1" noMove="1" noResize="1" noEditPoints="1" noAdjustHandles="1" noChangeArrowheads="1" noChangeShapeType="1" noTextEdit="1"/>
              </p:cNvSpPr>
              <p:nvPr/>
            </p:nvSpPr>
            <p:spPr>
              <a:xfrm>
                <a:off x="3105630" y="2787671"/>
                <a:ext cx="997641" cy="824072"/>
              </a:xfrm>
              <a:prstGeom prst="rect">
                <a:avLst/>
              </a:prstGeom>
              <a:blipFill>
                <a:blip r:embed="rId14"/>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89B704B-EA45-4A19-85E5-7D401A38D9F4}"/>
                  </a:ext>
                </a:extLst>
              </p:cNvPr>
              <p:cNvSpPr txBox="1"/>
              <p:nvPr/>
            </p:nvSpPr>
            <p:spPr>
              <a:xfrm>
                <a:off x="4363083" y="2787671"/>
                <a:ext cx="1192620" cy="799834"/>
              </a:xfrm>
              <a:prstGeom prst="rect">
                <a:avLst/>
              </a:prstGeom>
              <a:noFill/>
              <a:ln>
                <a:noFill/>
              </a:ln>
            </p:spPr>
            <p:txBody>
              <a:bodyPr wrap="square" lIns="0" tIns="0" rIns="0" bIns="0" rtlCol="0">
                <a:spAutoFit/>
              </a:bodyPr>
              <a:lstStyle/>
              <a:p>
                <a:r>
                  <a:rPr lang="en-US" sz="680" u="sng" dirty="0"/>
                  <a:t>Advection-dispersion equation:</a:t>
                </a:r>
              </a:p>
              <a:p>
                <a:endParaRPr lang="en-GB" sz="566"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GB" sz="566" i="1">
                              <a:latin typeface="Cambria Math" panose="02040503050406030204" pitchFamily="18" charset="0"/>
                            </a:rPr>
                          </m:ctrlPr>
                        </m:fPr>
                        <m:num>
                          <m:r>
                            <a:rPr lang="en-GB" sz="566" i="1">
                              <a:latin typeface="Cambria Math" panose="02040503050406030204" pitchFamily="18" charset="0"/>
                              <a:ea typeface="Cambria Math" panose="02040503050406030204" pitchFamily="18" charset="0"/>
                            </a:rPr>
                            <m:t>𝜕𝜙</m:t>
                          </m:r>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𝑐</m:t>
                              </m:r>
                            </m:e>
                            <m:sub>
                              <m:r>
                                <a:rPr lang="en-GB" sz="566" i="1">
                                  <a:latin typeface="Cambria Math" panose="02040503050406030204" pitchFamily="18" charset="0"/>
                                  <a:ea typeface="Cambria Math" panose="02040503050406030204" pitchFamily="18" charset="0"/>
                                </a:rPr>
                                <m:t>𝑇</m:t>
                              </m:r>
                            </m:sub>
                          </m:sSub>
                        </m:num>
                        <m:den>
                          <m:r>
                            <a:rPr lang="en-GB" sz="566" i="1">
                              <a:latin typeface="Cambria Math" panose="02040503050406030204" pitchFamily="18" charset="0"/>
                              <a:ea typeface="Cambria Math" panose="02040503050406030204" pitchFamily="18" charset="0"/>
                            </a:rPr>
                            <m:t>𝜕</m:t>
                          </m:r>
                          <m:r>
                            <a:rPr lang="en-GB" sz="566" i="1">
                              <a:latin typeface="Cambria Math" panose="02040503050406030204" pitchFamily="18" charset="0"/>
                              <a:ea typeface="Cambria Math" panose="02040503050406030204" pitchFamily="18" charset="0"/>
                            </a:rPr>
                            <m:t>𝑡</m:t>
                          </m:r>
                        </m:den>
                      </m:f>
                      <m:r>
                        <a:rPr lang="en-GB" sz="566" i="1">
                          <a:latin typeface="Cambria Math" panose="02040503050406030204" pitchFamily="18" charset="0"/>
                        </a:rPr>
                        <m:t>+</m:t>
                      </m:r>
                      <m:r>
                        <a:rPr lang="en-GB" sz="566" i="1">
                          <a:latin typeface="Cambria Math" panose="02040503050406030204" pitchFamily="18" charset="0"/>
                          <a:ea typeface="Cambria Math" panose="02040503050406030204" pitchFamily="18" charset="0"/>
                        </a:rPr>
                        <m:t>𝛻</m:t>
                      </m:r>
                      <m:r>
                        <a:rPr lang="en-GB" sz="566" b="1" i="1">
                          <a:latin typeface="Cambria Math" panose="02040503050406030204" pitchFamily="18" charset="0"/>
                          <a:ea typeface="Cambria Math" panose="02040503050406030204" pitchFamily="18" charset="0"/>
                        </a:rPr>
                        <m:t>∙</m:t>
                      </m:r>
                      <m:d>
                        <m:dPr>
                          <m:ctrlPr>
                            <a:rPr lang="en-GB" sz="566" i="1">
                              <a:latin typeface="Cambria Math" panose="02040503050406030204" pitchFamily="18" charset="0"/>
                              <a:ea typeface="Cambria Math" panose="02040503050406030204" pitchFamily="18" charset="0"/>
                            </a:rPr>
                          </m:ctrlPr>
                        </m:dPr>
                        <m:e>
                          <m:r>
                            <a:rPr lang="en-GB" sz="566" b="1" i="1">
                              <a:latin typeface="Cambria Math" panose="02040503050406030204" pitchFamily="18" charset="0"/>
                            </a:rPr>
                            <m:t>𝒗</m:t>
                          </m:r>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 </m:t>
                              </m:r>
                              <m:r>
                                <a:rPr lang="en-GB" sz="566" i="1">
                                  <a:latin typeface="Cambria Math" panose="02040503050406030204" pitchFamily="18" charset="0"/>
                                  <a:ea typeface="Cambria Math" panose="02040503050406030204" pitchFamily="18" charset="0"/>
                                </a:rPr>
                                <m:t>𝑐</m:t>
                              </m:r>
                            </m:e>
                            <m:sub>
                              <m:r>
                                <a:rPr lang="en-GB" sz="566" i="1">
                                  <a:latin typeface="Cambria Math" panose="02040503050406030204" pitchFamily="18" charset="0"/>
                                  <a:ea typeface="Cambria Math" panose="02040503050406030204" pitchFamily="18" charset="0"/>
                                </a:rPr>
                                <m:t>𝑇</m:t>
                              </m:r>
                            </m:sub>
                          </m:sSub>
                        </m:e>
                      </m:d>
                      <m:r>
                        <a:rPr lang="en-GB" sz="566" i="1">
                          <a:latin typeface="Cambria Math" panose="02040503050406030204" pitchFamily="18" charset="0"/>
                          <a:ea typeface="Cambria Math" panose="02040503050406030204" pitchFamily="18" charset="0"/>
                        </a:rPr>
                        <m:t>−</m:t>
                      </m:r>
                      <m:r>
                        <a:rPr lang="en-GB" sz="566" i="1">
                          <a:latin typeface="Cambria Math" panose="02040503050406030204" pitchFamily="18" charset="0"/>
                          <a:ea typeface="Cambria Math" panose="02040503050406030204" pitchFamily="18" charset="0"/>
                        </a:rPr>
                        <m:t>𝛻</m:t>
                      </m:r>
                      <m:r>
                        <a:rPr lang="en-GB" sz="566" b="1" i="1">
                          <a:latin typeface="Cambria Math" panose="02040503050406030204" pitchFamily="18" charset="0"/>
                          <a:ea typeface="Cambria Math" panose="02040503050406030204" pitchFamily="18" charset="0"/>
                        </a:rPr>
                        <m:t>∙</m:t>
                      </m:r>
                      <m:d>
                        <m:dPr>
                          <m:ctrlPr>
                            <a:rPr lang="en-GB" sz="566" i="1">
                              <a:latin typeface="Cambria Math" panose="02040503050406030204" pitchFamily="18" charset="0"/>
                              <a:ea typeface="Cambria Math" panose="02040503050406030204" pitchFamily="18" charset="0"/>
                            </a:rPr>
                          </m:ctrlPr>
                        </m:dPr>
                        <m:e>
                          <m:r>
                            <a:rPr lang="en-GB" sz="566" i="1">
                              <a:latin typeface="Cambria Math" panose="02040503050406030204" pitchFamily="18" charset="0"/>
                              <a:ea typeface="Cambria Math" panose="02040503050406030204" pitchFamily="18" charset="0"/>
                            </a:rPr>
                            <m:t>𝜙</m:t>
                          </m:r>
                          <m:acc>
                            <m:accPr>
                              <m:chr m:val="̿"/>
                              <m:ctrlPr>
                                <a:rPr lang="en-GB" sz="566" b="1" i="1">
                                  <a:latin typeface="Cambria Math" panose="02040503050406030204" pitchFamily="18" charset="0"/>
                                </a:rPr>
                              </m:ctrlPr>
                            </m:accPr>
                            <m:e>
                              <m:r>
                                <a:rPr lang="en-GB" sz="566" b="1" i="1">
                                  <a:latin typeface="Cambria Math" panose="02040503050406030204" pitchFamily="18" charset="0"/>
                                </a:rPr>
                                <m:t>𝑫</m:t>
                              </m:r>
                            </m:e>
                          </m:acc>
                          <m:r>
                            <a:rPr lang="en-GB" sz="566" i="1">
                              <a:latin typeface="Cambria Math" panose="02040503050406030204" pitchFamily="18" charset="0"/>
                              <a:ea typeface="Cambria Math" panose="02040503050406030204" pitchFamily="18" charset="0"/>
                            </a:rPr>
                            <m:t>𝛻</m:t>
                          </m:r>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𝑐</m:t>
                              </m:r>
                            </m:e>
                            <m:sub>
                              <m:r>
                                <a:rPr lang="en-GB" sz="566" i="1">
                                  <a:latin typeface="Cambria Math" panose="02040503050406030204" pitchFamily="18" charset="0"/>
                                  <a:ea typeface="Cambria Math" panose="02040503050406030204" pitchFamily="18" charset="0"/>
                                </a:rPr>
                                <m:t>𝑇</m:t>
                              </m:r>
                            </m:sub>
                          </m:sSub>
                        </m:e>
                      </m:d>
                      <m:r>
                        <a:rPr lang="en-GB" sz="566" i="1">
                          <a:latin typeface="Cambria Math" panose="02040503050406030204" pitchFamily="18" charset="0"/>
                          <a:ea typeface="Cambria Math" panose="02040503050406030204" pitchFamily="18" charset="0"/>
                        </a:rPr>
                        <m:t>=</m:t>
                      </m:r>
                      <m:r>
                        <a:rPr lang="en-GB" sz="566" i="1">
                          <a:latin typeface="Cambria Math" panose="02040503050406030204" pitchFamily="18" charset="0"/>
                        </a:rPr>
                        <m:t>0</m:t>
                      </m:r>
                    </m:oMath>
                  </m:oMathPara>
                </a14:m>
                <a:endParaRPr lang="en-GB" sz="566" dirty="0"/>
              </a:p>
              <a:p>
                <a:endParaRPr lang="en-GB" sz="566" dirty="0">
                  <a:ea typeface="Cambria Math" panose="02040503050406030204" pitchFamily="18" charset="0"/>
                </a:endParaRPr>
              </a:p>
              <a:p>
                <a:r>
                  <a:rPr lang="en-GB" sz="566" dirty="0">
                    <a:ea typeface="Cambria Math" panose="02040503050406030204" pitchFamily="18" charset="0"/>
                  </a:rPr>
                  <a:t>where </a:t>
                </a:r>
                <a14:m>
                  <m:oMath xmlns:m="http://schemas.openxmlformats.org/officeDocument/2006/math">
                    <m:sSub>
                      <m:sSubPr>
                        <m:ctrlPr>
                          <a:rPr lang="en-GB" sz="566" i="1">
                            <a:latin typeface="Cambria Math" panose="02040503050406030204" pitchFamily="18" charset="0"/>
                            <a:ea typeface="Cambria Math" panose="02040503050406030204" pitchFamily="18" charset="0"/>
                          </a:rPr>
                        </m:ctrlPr>
                      </m:sSubPr>
                      <m:e>
                        <m:r>
                          <a:rPr lang="en-GB" sz="566" i="1">
                            <a:latin typeface="Cambria Math" panose="02040503050406030204" pitchFamily="18" charset="0"/>
                            <a:ea typeface="Cambria Math" panose="02040503050406030204" pitchFamily="18" charset="0"/>
                          </a:rPr>
                          <m:t>𝑐</m:t>
                        </m:r>
                      </m:e>
                      <m:sub>
                        <m:r>
                          <a:rPr lang="en-GB" sz="566" i="1">
                            <a:latin typeface="Cambria Math" panose="02040503050406030204" pitchFamily="18" charset="0"/>
                            <a:ea typeface="Cambria Math" panose="02040503050406030204" pitchFamily="18" charset="0"/>
                          </a:rPr>
                          <m:t>𝑇</m:t>
                        </m:r>
                      </m:sub>
                    </m:sSub>
                  </m:oMath>
                </a14:m>
                <a:r>
                  <a:rPr lang="en-GB" sz="566" dirty="0">
                    <a:ea typeface="Cambria Math" panose="02040503050406030204" pitchFamily="18" charset="0"/>
                  </a:rPr>
                  <a:t> is the concentration of the passive tracer, </a:t>
                </a:r>
                <a14:m>
                  <m:oMath xmlns:m="http://schemas.openxmlformats.org/officeDocument/2006/math">
                    <m:r>
                      <a:rPr lang="en-GB" sz="566" i="1">
                        <a:latin typeface="Cambria Math" panose="02040503050406030204" pitchFamily="18" charset="0"/>
                        <a:ea typeface="Cambria Math" panose="02040503050406030204" pitchFamily="18" charset="0"/>
                      </a:rPr>
                      <m:t>𝜙</m:t>
                    </m:r>
                  </m:oMath>
                </a14:m>
                <a:r>
                  <a:rPr lang="en-GB" sz="566" dirty="0">
                    <a:ea typeface="Cambria Math" panose="02040503050406030204" pitchFamily="18" charset="0"/>
                  </a:rPr>
                  <a:t> is the porosity and </a:t>
                </a:r>
                <a14:m>
                  <m:oMath xmlns:m="http://schemas.openxmlformats.org/officeDocument/2006/math">
                    <m:acc>
                      <m:accPr>
                        <m:chr m:val="̿"/>
                        <m:ctrlPr>
                          <a:rPr lang="en-GB" sz="566" b="1" i="1">
                            <a:latin typeface="Cambria Math" panose="02040503050406030204" pitchFamily="18" charset="0"/>
                          </a:rPr>
                        </m:ctrlPr>
                      </m:accPr>
                      <m:e>
                        <m:r>
                          <a:rPr lang="en-GB" sz="566" b="1" i="1">
                            <a:latin typeface="Cambria Math" panose="02040503050406030204" pitchFamily="18" charset="0"/>
                          </a:rPr>
                          <m:t>𝑫</m:t>
                        </m:r>
                      </m:e>
                    </m:acc>
                  </m:oMath>
                </a14:m>
                <a:r>
                  <a:rPr lang="en-GB" sz="566" dirty="0">
                    <a:ea typeface="Cambria Math" panose="02040503050406030204" pitchFamily="18" charset="0"/>
                  </a:rPr>
                  <a:t> is the hydrodynamic dispersion tensor that for this setup is isotropic.</a:t>
                </a:r>
              </a:p>
            </p:txBody>
          </p:sp>
        </mc:Choice>
        <mc:Fallback xmlns="">
          <p:sp>
            <p:nvSpPr>
              <p:cNvPr id="24" name="TextBox 23">
                <a:extLst>
                  <a:ext uri="{FF2B5EF4-FFF2-40B4-BE49-F238E27FC236}">
                    <a16:creationId xmlns:a16="http://schemas.microsoft.com/office/drawing/2014/main" id="{989B704B-EA45-4A19-85E5-7D401A38D9F4}"/>
                  </a:ext>
                </a:extLst>
              </p:cNvPr>
              <p:cNvSpPr txBox="1">
                <a:spLocks noRot="1" noChangeAspect="1" noMove="1" noResize="1" noEditPoints="1" noAdjustHandles="1" noChangeArrowheads="1" noChangeShapeType="1" noTextEdit="1"/>
              </p:cNvSpPr>
              <p:nvPr/>
            </p:nvSpPr>
            <p:spPr>
              <a:xfrm>
                <a:off x="4363083" y="2787671"/>
                <a:ext cx="1192620" cy="799834"/>
              </a:xfrm>
              <a:prstGeom prst="rect">
                <a:avLst/>
              </a:prstGeom>
              <a:blipFill>
                <a:blip r:embed="rId15"/>
                <a:stretch>
                  <a:fillRect l="-4615" t="-3030" r="-8718"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58BD64E-9AE5-4E9A-9C27-2E0AF180BD2E}"/>
                  </a:ext>
                </a:extLst>
              </p:cNvPr>
              <p:cNvSpPr txBox="1"/>
              <p:nvPr/>
            </p:nvSpPr>
            <p:spPr>
              <a:xfrm>
                <a:off x="8664148" y="4065245"/>
                <a:ext cx="2161088" cy="2246128"/>
              </a:xfrm>
              <a:prstGeom prst="rect">
                <a:avLst/>
              </a:prstGeom>
              <a:noFill/>
              <a:ln>
                <a:solidFill>
                  <a:schemeClr val="tx1"/>
                </a:solidFill>
              </a:ln>
            </p:spPr>
            <p:txBody>
              <a:bodyPr wrap="square">
                <a:spAutoFit/>
              </a:bodyPr>
              <a:lstStyle/>
              <a:p>
                <a:pPr marL="40770"/>
                <a:r>
                  <a:rPr lang="en-US" sz="680" u="sng" dirty="0"/>
                  <a:t>Probability Density Function of concentration point values:</a:t>
                </a:r>
                <a:endParaRPr lang="en-GB" sz="566" i="1" dirty="0">
                  <a:latin typeface="Cambria Math" panose="02040503050406030204" pitchFamily="18" charset="0"/>
                </a:endParaRPr>
              </a:p>
              <a:p>
                <a:pPr marL="40770"/>
                <a14:m>
                  <m:oMathPara xmlns:m="http://schemas.openxmlformats.org/officeDocument/2006/math">
                    <m:oMathParaPr>
                      <m:jc m:val="centerGroup"/>
                    </m:oMathParaPr>
                    <m:oMath xmlns:m="http://schemas.openxmlformats.org/officeDocument/2006/math">
                      <m:r>
                        <a:rPr lang="en-GB" sz="566" i="1">
                          <a:latin typeface="Cambria Math" panose="02040503050406030204" pitchFamily="18" charset="0"/>
                        </a:rPr>
                        <m:t>𝑝</m:t>
                      </m:r>
                      <m:d>
                        <m:dPr>
                          <m:ctrlPr>
                            <a:rPr lang="en-GB" sz="566" i="1">
                              <a:latin typeface="Cambria Math" panose="02040503050406030204" pitchFamily="18" charset="0"/>
                            </a:rPr>
                          </m:ctrlPr>
                        </m:dPr>
                        <m:e>
                          <m:r>
                            <a:rPr lang="en-GB" sz="566" i="1">
                              <a:latin typeface="Cambria Math" panose="02040503050406030204" pitchFamily="18" charset="0"/>
                            </a:rPr>
                            <m:t>𝑐</m:t>
                          </m:r>
                          <m:r>
                            <a:rPr lang="en-GB" sz="566" i="1">
                              <a:latin typeface="Cambria Math" panose="02040503050406030204" pitchFamily="18" charset="0"/>
                            </a:rPr>
                            <m:t>, </m:t>
                          </m:r>
                          <m:r>
                            <a:rPr lang="en-GB" sz="566" b="1" i="1">
                              <a:latin typeface="Cambria Math" panose="02040503050406030204" pitchFamily="18" charset="0"/>
                            </a:rPr>
                            <m:t>𝒙</m:t>
                          </m:r>
                          <m:r>
                            <a:rPr lang="en-GB" sz="566" i="1">
                              <a:latin typeface="Cambria Math" panose="02040503050406030204" pitchFamily="18" charset="0"/>
                            </a:rPr>
                            <m:t>, </m:t>
                          </m:r>
                          <m:r>
                            <a:rPr lang="en-GB" sz="566" i="1">
                              <a:latin typeface="Cambria Math" panose="02040503050406030204" pitchFamily="18" charset="0"/>
                            </a:rPr>
                            <m:t>𝑡</m:t>
                          </m:r>
                        </m:e>
                      </m:d>
                      <m:r>
                        <a:rPr lang="en-GB" sz="566" i="1">
                          <a:latin typeface="Cambria Math" panose="02040503050406030204" pitchFamily="18" charset="0"/>
                        </a:rPr>
                        <m:t>= </m:t>
                      </m:r>
                      <m:f>
                        <m:fPr>
                          <m:ctrlPr>
                            <a:rPr lang="en-GB" sz="566" i="1">
                              <a:latin typeface="Cambria Math" panose="02040503050406030204" pitchFamily="18" charset="0"/>
                            </a:rPr>
                          </m:ctrlPr>
                        </m:fPr>
                        <m:num>
                          <m:r>
                            <a:rPr lang="en-GB" sz="566" i="1">
                              <a:latin typeface="Cambria Math" panose="02040503050406030204" pitchFamily="18" charset="0"/>
                            </a:rPr>
                            <m:t>1</m:t>
                          </m:r>
                        </m:num>
                        <m:den>
                          <m:r>
                            <a:rPr lang="en-GB" sz="566" i="1">
                              <a:latin typeface="Cambria Math" panose="02040503050406030204" pitchFamily="18" charset="0"/>
                            </a:rPr>
                            <m:t>𝑉</m:t>
                          </m:r>
                        </m:den>
                      </m:f>
                      <m:nary>
                        <m:naryPr>
                          <m:ctrlPr>
                            <a:rPr lang="en-GB" sz="566" i="1">
                              <a:latin typeface="Cambria Math" panose="02040503050406030204" pitchFamily="18" charset="0"/>
                              <a:ea typeface="Cambria Math" panose="02040503050406030204" pitchFamily="18" charset="0"/>
                            </a:rPr>
                          </m:ctrlPr>
                        </m:naryPr>
                        <m:sub>
                          <m:r>
                            <m:rPr>
                              <m:sty m:val="p"/>
                              <m:brk m:alnAt="23"/>
                            </m:rPr>
                            <a:rPr lang="el-GR" sz="566" i="1">
                              <a:latin typeface="Cambria Math" panose="02040503050406030204" pitchFamily="18" charset="0"/>
                              <a:ea typeface="Cambria Math" panose="02040503050406030204" pitchFamily="18" charset="0"/>
                            </a:rPr>
                            <m:t>Ω</m:t>
                          </m:r>
                        </m:sub>
                        <m:sup/>
                        <m:e>
                          <m:r>
                            <a:rPr lang="en-GB" sz="566" i="1">
                              <a:latin typeface="Cambria Math" panose="02040503050406030204" pitchFamily="18" charset="0"/>
                              <a:ea typeface="Cambria Math" panose="02040503050406030204" pitchFamily="18" charset="0"/>
                            </a:rPr>
                            <m:t>𝛿</m:t>
                          </m:r>
                          <m:d>
                            <m:dPr>
                              <m:begChr m:val="["/>
                              <m:endChr m:val="]"/>
                              <m:ctrlPr>
                                <a:rPr lang="en-GB" sz="566" i="1">
                                  <a:latin typeface="Cambria Math" panose="02040503050406030204" pitchFamily="18" charset="0"/>
                                  <a:ea typeface="Cambria Math" panose="02040503050406030204" pitchFamily="18" charset="0"/>
                                </a:rPr>
                              </m:ctrlPr>
                            </m:dPr>
                            <m:e>
                              <m:r>
                                <a:rPr lang="en-GB" sz="566" i="1">
                                  <a:latin typeface="Cambria Math" panose="02040503050406030204" pitchFamily="18" charset="0"/>
                                  <a:ea typeface="Cambria Math" panose="02040503050406030204" pitchFamily="18" charset="0"/>
                                </a:rPr>
                                <m:t>𝑐</m:t>
                              </m:r>
                              <m:r>
                                <a:rPr lang="en-GB" sz="566" i="1">
                                  <a:latin typeface="Cambria Math" panose="02040503050406030204" pitchFamily="18" charset="0"/>
                                  <a:ea typeface="Cambria Math" panose="02040503050406030204" pitchFamily="18" charset="0"/>
                                </a:rPr>
                                <m:t>−</m:t>
                              </m:r>
                              <m:r>
                                <a:rPr lang="en-GB" sz="566" i="1">
                                  <a:latin typeface="Cambria Math" panose="02040503050406030204" pitchFamily="18" charset="0"/>
                                  <a:ea typeface="Cambria Math" panose="02040503050406030204" pitchFamily="18" charset="0"/>
                                </a:rPr>
                                <m:t>𝑐</m:t>
                              </m:r>
                              <m:d>
                                <m:dPr>
                                  <m:ctrlPr>
                                    <a:rPr lang="en-GB" sz="566" i="1">
                                      <a:latin typeface="Cambria Math" panose="02040503050406030204" pitchFamily="18" charset="0"/>
                                      <a:ea typeface="Cambria Math" panose="02040503050406030204" pitchFamily="18" charset="0"/>
                                    </a:rPr>
                                  </m:ctrlPr>
                                </m:dPr>
                                <m:e>
                                  <m:r>
                                    <a:rPr lang="en-GB" sz="566" b="1" i="1">
                                      <a:latin typeface="Cambria Math" panose="02040503050406030204" pitchFamily="18" charset="0"/>
                                      <a:ea typeface="Cambria Math" panose="02040503050406030204" pitchFamily="18" charset="0"/>
                                    </a:rPr>
                                    <m:t>𝒙</m:t>
                                  </m:r>
                                  <m:r>
                                    <a:rPr lang="en-GB" sz="566" i="1">
                                      <a:latin typeface="Cambria Math" panose="02040503050406030204" pitchFamily="18" charset="0"/>
                                      <a:ea typeface="Cambria Math" panose="02040503050406030204" pitchFamily="18" charset="0"/>
                                    </a:rPr>
                                    <m:t>+</m:t>
                                  </m:r>
                                  <m:r>
                                    <a:rPr lang="en-GB" sz="566" b="1" i="1">
                                      <a:latin typeface="Cambria Math" panose="02040503050406030204" pitchFamily="18" charset="0"/>
                                      <a:ea typeface="Cambria Math" panose="02040503050406030204" pitchFamily="18" charset="0"/>
                                    </a:rPr>
                                    <m:t>𝒓</m:t>
                                  </m:r>
                                  <m:r>
                                    <a:rPr lang="en-GB" sz="566" i="1">
                                      <a:latin typeface="Cambria Math" panose="02040503050406030204" pitchFamily="18" charset="0"/>
                                      <a:ea typeface="Cambria Math" panose="02040503050406030204" pitchFamily="18" charset="0"/>
                                    </a:rPr>
                                    <m:t>,</m:t>
                                  </m:r>
                                  <m:r>
                                    <a:rPr lang="en-GB" sz="566" i="1">
                                      <a:latin typeface="Cambria Math" panose="02040503050406030204" pitchFamily="18" charset="0"/>
                                      <a:ea typeface="Cambria Math" panose="02040503050406030204" pitchFamily="18" charset="0"/>
                                    </a:rPr>
                                    <m:t>𝑡</m:t>
                                  </m:r>
                                </m:e>
                              </m:d>
                            </m:e>
                          </m:d>
                        </m:e>
                      </m:nary>
                      <m:r>
                        <a:rPr lang="en-GB" sz="566" i="1">
                          <a:latin typeface="Cambria Math" panose="02040503050406030204" pitchFamily="18" charset="0"/>
                          <a:ea typeface="Cambria Math" panose="02040503050406030204" pitchFamily="18" charset="0"/>
                        </a:rPr>
                        <m:t>𝑑</m:t>
                      </m:r>
                      <m:r>
                        <a:rPr lang="en-GB" sz="566" b="1" i="1">
                          <a:latin typeface="Cambria Math" panose="02040503050406030204" pitchFamily="18" charset="0"/>
                          <a:ea typeface="Cambria Math" panose="02040503050406030204" pitchFamily="18" charset="0"/>
                        </a:rPr>
                        <m:t>𝒓</m:t>
                      </m:r>
                    </m:oMath>
                  </m:oMathPara>
                </a14:m>
                <a:endParaRPr lang="en-US" sz="566" dirty="0"/>
              </a:p>
              <a:p>
                <a:pPr marL="40770"/>
                <a:r>
                  <a:rPr lang="en-US" sz="566" dirty="0"/>
                  <a:t>where </a:t>
                </a:r>
                <a14:m>
                  <m:oMath xmlns:m="http://schemas.openxmlformats.org/officeDocument/2006/math">
                    <m:r>
                      <a:rPr lang="en-GB" sz="566" i="1">
                        <a:latin typeface="Cambria Math" panose="02040503050406030204" pitchFamily="18" charset="0"/>
                        <a:ea typeface="Cambria Math" panose="02040503050406030204" pitchFamily="18" charset="0"/>
                      </a:rPr>
                      <m:t>𝛿</m:t>
                    </m:r>
                    <m:r>
                      <a:rPr lang="en-GB" sz="566" i="1">
                        <a:latin typeface="Cambria Math" panose="02040503050406030204" pitchFamily="18" charset="0"/>
                        <a:ea typeface="Cambria Math" panose="02040503050406030204" pitchFamily="18" charset="0"/>
                      </a:rPr>
                      <m:t>(</m:t>
                    </m:r>
                    <m:r>
                      <a:rPr lang="en-GB" sz="566" i="1">
                        <a:latin typeface="Cambria Math" panose="02040503050406030204" pitchFamily="18" charset="0"/>
                        <a:ea typeface="Cambria Math" panose="02040503050406030204" pitchFamily="18" charset="0"/>
                      </a:rPr>
                      <m:t>𝑐</m:t>
                    </m:r>
                    <m:r>
                      <a:rPr lang="en-GB" sz="566" i="1">
                        <a:latin typeface="Cambria Math" panose="02040503050406030204" pitchFamily="18" charset="0"/>
                        <a:ea typeface="Cambria Math" panose="02040503050406030204" pitchFamily="18" charset="0"/>
                      </a:rPr>
                      <m:t>)</m:t>
                    </m:r>
                  </m:oMath>
                </a14:m>
                <a:r>
                  <a:rPr lang="en-US" sz="566" dirty="0"/>
                  <a:t> is the Dirac delta and </a:t>
                </a:r>
                <a14:m>
                  <m:oMath xmlns:m="http://schemas.openxmlformats.org/officeDocument/2006/math">
                    <m:r>
                      <a:rPr lang="en-GB" sz="566" b="1" i="1">
                        <a:latin typeface="Cambria Math" panose="02040503050406030204" pitchFamily="18" charset="0"/>
                        <a:ea typeface="Cambria Math" panose="02040503050406030204" pitchFamily="18" charset="0"/>
                      </a:rPr>
                      <m:t>𝒓</m:t>
                    </m:r>
                  </m:oMath>
                </a14:m>
                <a:r>
                  <a:rPr lang="en-US" sz="566" dirty="0"/>
                  <a:t> is the sampling radius.</a:t>
                </a:r>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US"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endParaRPr lang="en-GB" sz="566" i="1" dirty="0">
                  <a:ea typeface="Cambria Math" panose="02040503050406030204" pitchFamily="18" charset="0"/>
                </a:endParaRPr>
              </a:p>
              <a:p>
                <a:pPr marL="40770"/>
                <a:r>
                  <a:rPr lang="en-GB" sz="566" i="1" dirty="0">
                    <a:ea typeface="Cambria Math" panose="02040503050406030204" pitchFamily="18" charset="0"/>
                  </a:rPr>
                  <a:t>Physical interpretation:</a:t>
                </a:r>
                <a:r>
                  <a:rPr lang="en-GB" sz="566" dirty="0">
                    <a:ea typeface="Cambria Math" panose="02040503050406030204" pitchFamily="18" charset="0"/>
                  </a:rPr>
                  <a:t> </a:t>
                </a:r>
                <a:r>
                  <a:rPr lang="en-US" sz="566" dirty="0"/>
                  <a:t>each line represents the PDF of the values of the concentration at a given non-dimensional time. </a:t>
                </a:r>
              </a:p>
            </p:txBody>
          </p:sp>
        </mc:Choice>
        <mc:Fallback xmlns="">
          <p:sp>
            <p:nvSpPr>
              <p:cNvPr id="25" name="TextBox 24">
                <a:extLst>
                  <a:ext uri="{FF2B5EF4-FFF2-40B4-BE49-F238E27FC236}">
                    <a16:creationId xmlns:a16="http://schemas.microsoft.com/office/drawing/2014/main" id="{C58BD64E-9AE5-4E9A-9C27-2E0AF180BD2E}"/>
                  </a:ext>
                </a:extLst>
              </p:cNvPr>
              <p:cNvSpPr txBox="1">
                <a:spLocks noRot="1" noChangeAspect="1" noMove="1" noResize="1" noEditPoints="1" noAdjustHandles="1" noChangeArrowheads="1" noChangeShapeType="1" noTextEdit="1"/>
              </p:cNvSpPr>
              <p:nvPr/>
            </p:nvSpPr>
            <p:spPr>
              <a:xfrm>
                <a:off x="8664148" y="4065245"/>
                <a:ext cx="2161088" cy="2246128"/>
              </a:xfrm>
              <a:prstGeom prst="rect">
                <a:avLst/>
              </a:prstGeom>
              <a:blipFill>
                <a:blip r:embed="rId16"/>
                <a:stretch>
                  <a:fillRect t="-4865"/>
                </a:stretch>
              </a:blipFill>
              <a:ln>
                <a:solidFill>
                  <a:schemeClr val="tx1"/>
                </a:solidFill>
              </a:ln>
            </p:spPr>
            <p:txBody>
              <a:bodyPr/>
              <a:lstStyle/>
              <a:p>
                <a:r>
                  <a:rPr lang="en-GB">
                    <a:noFill/>
                  </a:rPr>
                  <a:t> </a:t>
                </a:r>
              </a:p>
            </p:txBody>
          </p:sp>
        </mc:Fallback>
      </mc:AlternateContent>
      <p:pic>
        <p:nvPicPr>
          <p:cNvPr id="26" name="Picture 25">
            <a:extLst>
              <a:ext uri="{FF2B5EF4-FFF2-40B4-BE49-F238E27FC236}">
                <a16:creationId xmlns:a16="http://schemas.microsoft.com/office/drawing/2014/main" id="{8A19768A-D77F-4B56-BB7A-BE6239F90A93}"/>
              </a:ext>
            </a:extLst>
          </p:cNvPr>
          <p:cNvPicPr>
            <a:picLocks noChangeAspect="1"/>
          </p:cNvPicPr>
          <p:nvPr/>
        </p:nvPicPr>
        <p:blipFill>
          <a:blip r:embed="rId17"/>
          <a:stretch>
            <a:fillRect/>
          </a:stretch>
        </p:blipFill>
        <p:spPr>
          <a:xfrm>
            <a:off x="9070228" y="4473114"/>
            <a:ext cx="1445593" cy="1445466"/>
          </a:xfrm>
          <a:prstGeom prst="rect">
            <a:avLst/>
          </a:prstGeom>
        </p:spPr>
      </p:pic>
      <p:pic>
        <p:nvPicPr>
          <p:cNvPr id="27" name="Picture 26">
            <a:extLst>
              <a:ext uri="{FF2B5EF4-FFF2-40B4-BE49-F238E27FC236}">
                <a16:creationId xmlns:a16="http://schemas.microsoft.com/office/drawing/2014/main" id="{3DCF0B30-B4AB-4534-9046-085795650713}"/>
              </a:ext>
            </a:extLst>
          </p:cNvPr>
          <p:cNvPicPr>
            <a:picLocks noChangeAspect="1"/>
          </p:cNvPicPr>
          <p:nvPr/>
        </p:nvPicPr>
        <p:blipFill>
          <a:blip r:embed="rId18"/>
          <a:stretch>
            <a:fillRect/>
          </a:stretch>
        </p:blipFill>
        <p:spPr>
          <a:xfrm>
            <a:off x="12657753" y="4102058"/>
            <a:ext cx="1639936" cy="1639792"/>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C6D6463-3427-4CE8-91D0-025FBE042855}"/>
                  </a:ext>
                </a:extLst>
              </p:cNvPr>
              <p:cNvSpPr txBox="1"/>
              <p:nvPr/>
            </p:nvSpPr>
            <p:spPr>
              <a:xfrm>
                <a:off x="1373894" y="1756902"/>
                <a:ext cx="4294379" cy="725789"/>
              </a:xfrm>
              <a:prstGeom prst="rect">
                <a:avLst/>
              </a:prstGeom>
              <a:noFill/>
            </p:spPr>
            <p:txBody>
              <a:bodyPr wrap="square" lIns="20713" tIns="10357" rIns="20713" bIns="10357" anchor="t">
                <a:spAutoFit/>
              </a:bodyPr>
              <a:lstStyle/>
              <a:p>
                <a:pPr algn="just"/>
                <a:r>
                  <a:rPr lang="en-GB" sz="566" dirty="0">
                    <a:ea typeface="Cambria Math" panose="02040503050406030204" pitchFamily="18" charset="0"/>
                  </a:rPr>
                  <a:t>The simulation of a pulse injection of passive tracer into a domain characterised by heterogeneous permeability follows the next steps:</a:t>
                </a:r>
              </a:p>
              <a:p>
                <a:pPr algn="just"/>
                <a:endParaRPr lang="en-GB" sz="566" dirty="0">
                  <a:ea typeface="Cambria Math" panose="02040503050406030204" pitchFamily="18" charset="0"/>
                </a:endParaRPr>
              </a:p>
              <a:p>
                <a:pPr marL="116500" indent="-116500" algn="just">
                  <a:buFont typeface="+mj-lt"/>
                  <a:buAutoNum type="romanUcPeriod"/>
                </a:pPr>
                <a:r>
                  <a:rPr lang="en-GB" sz="566" dirty="0">
                    <a:ea typeface="Cambria Math"/>
                  </a:rPr>
                  <a:t>Permeability field generation: the mesh is populated with values from a log-normal distribution with </a:t>
                </a:r>
                <a14:m>
                  <m:oMath xmlns:m="http://schemas.openxmlformats.org/officeDocument/2006/math">
                    <m:sSub>
                      <m:sSubPr>
                        <m:ctrlPr>
                          <a:rPr lang="en-GB" sz="566" i="1">
                            <a:latin typeface="Cambria Math" panose="02040503050406030204" pitchFamily="18" charset="0"/>
                            <a:ea typeface="Cambria Math"/>
                          </a:rPr>
                        </m:ctrlPr>
                      </m:sSubPr>
                      <m:e>
                        <m:r>
                          <a:rPr lang="en-GB" sz="566" i="1">
                            <a:latin typeface="Cambria Math" panose="02040503050406030204" pitchFamily="18" charset="0"/>
                            <a:ea typeface="Cambria Math" panose="02040503050406030204" pitchFamily="18" charset="0"/>
                          </a:rPr>
                          <m:t>𝜎</m:t>
                        </m:r>
                      </m:e>
                      <m:sub>
                        <m:r>
                          <m:rPr>
                            <m:sty m:val="p"/>
                          </m:rPr>
                          <a:rPr lang="en-GB" sz="566">
                            <a:latin typeface="Cambria Math" panose="02040503050406030204" pitchFamily="18" charset="0"/>
                            <a:ea typeface="Cambria Math"/>
                          </a:rPr>
                          <m:t>ln</m:t>
                        </m:r>
                        <m:r>
                          <a:rPr lang="en-GB" sz="566" i="1">
                            <a:latin typeface="Cambria Math" panose="02040503050406030204" pitchFamily="18" charset="0"/>
                            <a:ea typeface="Cambria Math"/>
                          </a:rPr>
                          <m:t>⁡(</m:t>
                        </m:r>
                        <m:r>
                          <a:rPr lang="en-GB" sz="566" i="1">
                            <a:latin typeface="Cambria Math" panose="02040503050406030204" pitchFamily="18" charset="0"/>
                            <a:ea typeface="Cambria Math"/>
                          </a:rPr>
                          <m:t>𝐾</m:t>
                        </m:r>
                        <m:r>
                          <a:rPr lang="en-GB" sz="566" i="1">
                            <a:latin typeface="Cambria Math" panose="02040503050406030204" pitchFamily="18" charset="0"/>
                            <a:ea typeface="Cambria Math"/>
                          </a:rPr>
                          <m:t>)</m:t>
                        </m:r>
                      </m:sub>
                    </m:sSub>
                    <m:r>
                      <m:rPr>
                        <m:nor/>
                      </m:rPr>
                      <a:rPr lang="en-GB" sz="566" dirty="0">
                        <a:ea typeface="Cambria Math"/>
                      </a:rPr>
                      <m:t>=1.5</m:t>
                    </m:r>
                  </m:oMath>
                </a14:m>
                <a:r>
                  <a:rPr lang="en-GB" sz="566" dirty="0">
                    <a:ea typeface="Cambria Math"/>
                  </a:rPr>
                  <a:t>. The spatial correlation between permeability values is exponential. Correlation length is 1/10 of the domain size in both directions.</a:t>
                </a:r>
                <a:endParaRPr lang="en-GB" sz="566" dirty="0">
                  <a:ea typeface="Cambria Math"/>
                  <a:cs typeface="Calibri"/>
                </a:endParaRPr>
              </a:p>
              <a:p>
                <a:pPr marL="116500" indent="-116500" algn="just">
                  <a:buFont typeface="+mj-lt"/>
                  <a:buAutoNum type="romanUcPeriod"/>
                </a:pPr>
                <a:r>
                  <a:rPr lang="en-GB" sz="566" dirty="0">
                    <a:ea typeface="Cambria Math" panose="02040503050406030204" pitchFamily="18" charset="0"/>
                  </a:rPr>
                  <a:t>Velocity field calculation: a less viscous fluid is uniformly injected into the heterogeneous domain saturated with a more viscous fluid through the inlet boundary (left). The log-viscosity ratio is R=-3. The Darcy equation provides the values of the velocity field.</a:t>
                </a:r>
              </a:p>
              <a:p>
                <a:pPr marL="116500" indent="-116500" algn="just">
                  <a:buFont typeface="+mj-lt"/>
                  <a:buAutoNum type="romanUcPeriod"/>
                </a:pPr>
                <a:r>
                  <a:rPr lang="en-GB" sz="566" dirty="0">
                    <a:ea typeface="Cambria Math"/>
                  </a:rPr>
                  <a:t>Concentration field calculation: a passive tracer is introduced in the domain using a pulse injection through a section locate at 1 meter from the inlet. The advection-dispersion equation is solved to determine the evolution of the mixing and spreading front of the tracer in time.</a:t>
                </a:r>
                <a:endParaRPr lang="en-GB" sz="566" dirty="0">
                  <a:ea typeface="Cambria Math"/>
                  <a:cs typeface="Calibri"/>
                </a:endParaRPr>
              </a:p>
            </p:txBody>
          </p:sp>
        </mc:Choice>
        <mc:Fallback xmlns="">
          <p:sp>
            <p:nvSpPr>
              <p:cNvPr id="28" name="TextBox 27">
                <a:extLst>
                  <a:ext uri="{FF2B5EF4-FFF2-40B4-BE49-F238E27FC236}">
                    <a16:creationId xmlns:a16="http://schemas.microsoft.com/office/drawing/2014/main" id="{DC6D6463-3427-4CE8-91D0-025FBE042855}"/>
                  </a:ext>
                </a:extLst>
              </p:cNvPr>
              <p:cNvSpPr txBox="1">
                <a:spLocks noRot="1" noChangeAspect="1" noMove="1" noResize="1" noEditPoints="1" noAdjustHandles="1" noChangeArrowheads="1" noChangeShapeType="1" noTextEdit="1"/>
              </p:cNvSpPr>
              <p:nvPr/>
            </p:nvSpPr>
            <p:spPr>
              <a:xfrm>
                <a:off x="1373894" y="1756902"/>
                <a:ext cx="4294379" cy="725789"/>
              </a:xfrm>
              <a:prstGeom prst="rect">
                <a:avLst/>
              </a:prstGeom>
              <a:blipFill>
                <a:blip r:embed="rId19"/>
                <a:stretch>
                  <a:fillRect l="-567" t="-1681" r="-567" b="-3361"/>
                </a:stretch>
              </a:blipFill>
            </p:spPr>
            <p:txBody>
              <a:bodyPr/>
              <a:lstStyle/>
              <a:p>
                <a:r>
                  <a:rPr lang="en-GB">
                    <a:noFill/>
                  </a:rPr>
                  <a:t> </a:t>
                </a:r>
              </a:p>
            </p:txBody>
          </p:sp>
        </mc:Fallback>
      </mc:AlternateContent>
      <p:pic>
        <p:nvPicPr>
          <p:cNvPr id="29" name="Picture 28">
            <a:extLst>
              <a:ext uri="{FF2B5EF4-FFF2-40B4-BE49-F238E27FC236}">
                <a16:creationId xmlns:a16="http://schemas.microsoft.com/office/drawing/2014/main" id="{2C6BBB71-3FA0-41CC-A0CC-96222AD52A6F}"/>
              </a:ext>
            </a:extLst>
          </p:cNvPr>
          <p:cNvPicPr>
            <a:picLocks noChangeAspect="1"/>
          </p:cNvPicPr>
          <p:nvPr/>
        </p:nvPicPr>
        <p:blipFill rotWithShape="1">
          <a:blip r:embed="rId20"/>
          <a:srcRect b="13458"/>
          <a:stretch/>
        </p:blipFill>
        <p:spPr>
          <a:xfrm>
            <a:off x="5785105" y="2472217"/>
            <a:ext cx="4643890" cy="568508"/>
          </a:xfrm>
          <a:prstGeom prst="rect">
            <a:avLst/>
          </a:prstGeom>
        </p:spPr>
      </p:pic>
      <p:pic>
        <p:nvPicPr>
          <p:cNvPr id="30" name="Picture 29">
            <a:extLst>
              <a:ext uri="{FF2B5EF4-FFF2-40B4-BE49-F238E27FC236}">
                <a16:creationId xmlns:a16="http://schemas.microsoft.com/office/drawing/2014/main" id="{2DB99B49-8A89-44FB-B001-84348AB235FF}"/>
              </a:ext>
            </a:extLst>
          </p:cNvPr>
          <p:cNvPicPr>
            <a:picLocks noChangeAspect="1"/>
          </p:cNvPicPr>
          <p:nvPr/>
        </p:nvPicPr>
        <p:blipFill rotWithShape="1">
          <a:blip r:embed="rId21"/>
          <a:srcRect t="49369" b="12666"/>
          <a:stretch/>
        </p:blipFill>
        <p:spPr>
          <a:xfrm>
            <a:off x="5785105" y="2256947"/>
            <a:ext cx="4641200" cy="226943"/>
          </a:xfrm>
          <a:prstGeom prst="rect">
            <a:avLst/>
          </a:prstGeom>
        </p:spPr>
      </p:pic>
      <p:pic>
        <p:nvPicPr>
          <p:cNvPr id="31" name="Picture 30">
            <a:extLst>
              <a:ext uri="{FF2B5EF4-FFF2-40B4-BE49-F238E27FC236}">
                <a16:creationId xmlns:a16="http://schemas.microsoft.com/office/drawing/2014/main" id="{AC50A890-8507-4967-B140-26BD29384804}"/>
              </a:ext>
            </a:extLst>
          </p:cNvPr>
          <p:cNvPicPr>
            <a:picLocks noChangeAspect="1"/>
          </p:cNvPicPr>
          <p:nvPr/>
        </p:nvPicPr>
        <p:blipFill rotWithShape="1">
          <a:blip r:embed="rId22"/>
          <a:srcRect t="1" b="11677"/>
          <a:stretch/>
        </p:blipFill>
        <p:spPr>
          <a:xfrm>
            <a:off x="5762099" y="1555336"/>
            <a:ext cx="4668655" cy="549389"/>
          </a:xfrm>
          <a:prstGeom prst="rect">
            <a:avLst/>
          </a:prstGeom>
        </p:spPr>
      </p:pic>
      <p:pic>
        <p:nvPicPr>
          <p:cNvPr id="32" name="Picture 31">
            <a:extLst>
              <a:ext uri="{FF2B5EF4-FFF2-40B4-BE49-F238E27FC236}">
                <a16:creationId xmlns:a16="http://schemas.microsoft.com/office/drawing/2014/main" id="{68B5EAE9-C381-48E4-B766-D7CFD831F204}"/>
              </a:ext>
            </a:extLst>
          </p:cNvPr>
          <p:cNvPicPr>
            <a:picLocks noChangeAspect="1"/>
          </p:cNvPicPr>
          <p:nvPr/>
        </p:nvPicPr>
        <p:blipFill rotWithShape="1">
          <a:blip r:embed="rId23"/>
          <a:srcRect t="47774"/>
          <a:stretch/>
        </p:blipFill>
        <p:spPr>
          <a:xfrm>
            <a:off x="5810491" y="3529835"/>
            <a:ext cx="4627306" cy="311259"/>
          </a:xfrm>
          <a:prstGeom prst="rect">
            <a:avLst/>
          </a:prstGeom>
        </p:spPr>
      </p:pic>
      <p:pic>
        <p:nvPicPr>
          <p:cNvPr id="33" name="Picture 32">
            <a:extLst>
              <a:ext uri="{FF2B5EF4-FFF2-40B4-BE49-F238E27FC236}">
                <a16:creationId xmlns:a16="http://schemas.microsoft.com/office/drawing/2014/main" id="{F4EC9E99-1D7E-4484-A47D-846A3106DB17}"/>
              </a:ext>
            </a:extLst>
          </p:cNvPr>
          <p:cNvPicPr>
            <a:picLocks noChangeAspect="1"/>
          </p:cNvPicPr>
          <p:nvPr/>
        </p:nvPicPr>
        <p:blipFill rotWithShape="1">
          <a:blip r:embed="rId24"/>
          <a:srcRect t="51407" b="11445"/>
          <a:stretch/>
        </p:blipFill>
        <p:spPr>
          <a:xfrm>
            <a:off x="5752659" y="3161606"/>
            <a:ext cx="4685137" cy="229646"/>
          </a:xfrm>
          <a:prstGeom prst="rect">
            <a:avLst/>
          </a:prstGeom>
        </p:spPr>
      </p:pic>
      <p:sp>
        <p:nvSpPr>
          <p:cNvPr id="34" name="TextBox 33">
            <a:extLst>
              <a:ext uri="{FF2B5EF4-FFF2-40B4-BE49-F238E27FC236}">
                <a16:creationId xmlns:a16="http://schemas.microsoft.com/office/drawing/2014/main" id="{DB1BBBD8-A380-4BF3-B953-7BF1494C437A}"/>
              </a:ext>
            </a:extLst>
          </p:cNvPr>
          <p:cNvSpPr txBox="1"/>
          <p:nvPr/>
        </p:nvSpPr>
        <p:spPr>
          <a:xfrm>
            <a:off x="5668273" y="1559140"/>
            <a:ext cx="936422" cy="217752"/>
          </a:xfrm>
          <a:prstGeom prst="rect">
            <a:avLst/>
          </a:prstGeom>
          <a:noFill/>
        </p:spPr>
        <p:txBody>
          <a:bodyPr wrap="square">
            <a:spAutoFit/>
          </a:bodyPr>
          <a:lstStyle/>
          <a:p>
            <a:r>
              <a:rPr lang="en-US" sz="815" b="1" dirty="0"/>
              <a:t>Simulation setup</a:t>
            </a:r>
            <a:endParaRPr lang="en-GB" sz="815" dirty="0"/>
          </a:p>
        </p:txBody>
      </p:sp>
      <p:sp>
        <p:nvSpPr>
          <p:cNvPr id="35" name="TextBox 34">
            <a:extLst>
              <a:ext uri="{FF2B5EF4-FFF2-40B4-BE49-F238E27FC236}">
                <a16:creationId xmlns:a16="http://schemas.microsoft.com/office/drawing/2014/main" id="{5C72150A-3E9B-429E-8CFF-41255B93838A}"/>
              </a:ext>
            </a:extLst>
          </p:cNvPr>
          <p:cNvSpPr txBox="1"/>
          <p:nvPr/>
        </p:nvSpPr>
        <p:spPr>
          <a:xfrm rot="16200000">
            <a:off x="9628751" y="2442379"/>
            <a:ext cx="2108788" cy="657296"/>
          </a:xfrm>
          <a:prstGeom prst="rect">
            <a:avLst/>
          </a:prstGeom>
          <a:noFill/>
        </p:spPr>
        <p:txBody>
          <a:bodyPr wrap="square">
            <a:spAutoFit/>
          </a:bodyPr>
          <a:lstStyle/>
          <a:p>
            <a:pPr marL="77667" indent="-77667">
              <a:buFont typeface="+mj-lt"/>
              <a:buAutoNum type="alphaUcPeriod"/>
            </a:pPr>
            <a:r>
              <a:rPr lang="en-GB" sz="408" dirty="0">
                <a:solidFill>
                  <a:schemeClr val="bg1">
                    <a:lumMod val="65000"/>
                  </a:schemeClr>
                </a:solidFill>
              </a:rPr>
              <a:t>passive tracer concentration in homogeneous permeability field saturated with one fluid;</a:t>
            </a:r>
          </a:p>
          <a:p>
            <a:pPr marL="77667" indent="-77667">
              <a:buFont typeface="+mj-lt"/>
              <a:buAutoNum type="alphaUcPeriod"/>
            </a:pPr>
            <a:r>
              <a:rPr lang="en-GB" sz="408" dirty="0">
                <a:solidFill>
                  <a:schemeClr val="bg1">
                    <a:lumMod val="65000"/>
                  </a:schemeClr>
                </a:solidFill>
              </a:rPr>
              <a:t>passive tracer concentration in homogeneous permeability field saturated with two fluids;</a:t>
            </a:r>
          </a:p>
          <a:p>
            <a:pPr marL="77667" indent="-77667">
              <a:buFont typeface="+mj-lt"/>
              <a:buAutoNum type="alphaUcPeriod"/>
            </a:pPr>
            <a:r>
              <a:rPr lang="en-GB" sz="408" dirty="0">
                <a:solidFill>
                  <a:schemeClr val="bg1">
                    <a:lumMod val="65000"/>
                  </a:schemeClr>
                </a:solidFill>
              </a:rPr>
              <a:t>Log-normal permeability field characterised by exponential distribution;</a:t>
            </a:r>
          </a:p>
          <a:p>
            <a:pPr marL="77667" indent="-77667">
              <a:buFont typeface="+mj-lt"/>
              <a:buAutoNum type="alphaUcPeriod"/>
            </a:pPr>
            <a:r>
              <a:rPr lang="en-GB" sz="408" dirty="0">
                <a:solidFill>
                  <a:schemeClr val="bg1">
                    <a:lumMod val="65000"/>
                  </a:schemeClr>
                </a:solidFill>
              </a:rPr>
              <a:t>passive tracer concentration in heterogeneous permeability field saturated with one fluid;</a:t>
            </a:r>
          </a:p>
          <a:p>
            <a:pPr marL="77667" indent="-77667">
              <a:buFont typeface="+mj-lt"/>
              <a:buAutoNum type="alphaUcPeriod"/>
            </a:pPr>
            <a:r>
              <a:rPr lang="en-GB" sz="408" dirty="0">
                <a:solidFill>
                  <a:schemeClr val="bg1">
                    <a:lumMod val="65000"/>
                  </a:schemeClr>
                </a:solidFill>
              </a:rPr>
              <a:t>passive tracer concentration in heterogeneous permeability field saturated with two fluids.</a:t>
            </a:r>
          </a:p>
        </p:txBody>
      </p:sp>
      <p:sp>
        <p:nvSpPr>
          <p:cNvPr id="36" name="TextBox 35">
            <a:extLst>
              <a:ext uri="{FF2B5EF4-FFF2-40B4-BE49-F238E27FC236}">
                <a16:creationId xmlns:a16="http://schemas.microsoft.com/office/drawing/2014/main" id="{CB331375-82AB-4F59-BB66-6D5962DE0FF7}"/>
              </a:ext>
            </a:extLst>
          </p:cNvPr>
          <p:cNvSpPr txBox="1"/>
          <p:nvPr/>
        </p:nvSpPr>
        <p:spPr>
          <a:xfrm>
            <a:off x="6593570" y="1731144"/>
            <a:ext cx="173723" cy="196977"/>
          </a:xfrm>
          <a:prstGeom prst="rect">
            <a:avLst/>
          </a:prstGeom>
          <a:noFill/>
        </p:spPr>
        <p:txBody>
          <a:bodyPr wrap="square" rtlCol="0">
            <a:spAutoFit/>
          </a:bodyPr>
          <a:lstStyle/>
          <a:p>
            <a:r>
              <a:rPr lang="en-GB" sz="680" dirty="0">
                <a:solidFill>
                  <a:schemeClr val="bg1">
                    <a:lumMod val="65000"/>
                  </a:schemeClr>
                </a:solidFill>
              </a:rPr>
              <a:t>A</a:t>
            </a:r>
          </a:p>
        </p:txBody>
      </p:sp>
      <p:sp>
        <p:nvSpPr>
          <p:cNvPr id="37" name="TextBox 36">
            <a:extLst>
              <a:ext uri="{FF2B5EF4-FFF2-40B4-BE49-F238E27FC236}">
                <a16:creationId xmlns:a16="http://schemas.microsoft.com/office/drawing/2014/main" id="{A2CFEB84-FE3E-4C60-9700-24F280745E64}"/>
              </a:ext>
            </a:extLst>
          </p:cNvPr>
          <p:cNvSpPr txBox="1"/>
          <p:nvPr/>
        </p:nvSpPr>
        <p:spPr>
          <a:xfrm>
            <a:off x="6578867" y="2143312"/>
            <a:ext cx="119247" cy="196977"/>
          </a:xfrm>
          <a:prstGeom prst="rect">
            <a:avLst/>
          </a:prstGeom>
          <a:noFill/>
        </p:spPr>
        <p:txBody>
          <a:bodyPr wrap="square">
            <a:spAutoFit/>
          </a:bodyPr>
          <a:lstStyle/>
          <a:p>
            <a:r>
              <a:rPr lang="en-GB" sz="680" dirty="0">
                <a:solidFill>
                  <a:schemeClr val="bg1">
                    <a:lumMod val="65000"/>
                  </a:schemeClr>
                </a:solidFill>
              </a:rPr>
              <a:t>B</a:t>
            </a:r>
          </a:p>
        </p:txBody>
      </p:sp>
      <p:sp>
        <p:nvSpPr>
          <p:cNvPr id="38" name="TextBox 37">
            <a:extLst>
              <a:ext uri="{FF2B5EF4-FFF2-40B4-BE49-F238E27FC236}">
                <a16:creationId xmlns:a16="http://schemas.microsoft.com/office/drawing/2014/main" id="{5E38588B-B9BC-41C2-BF52-29B14CE63686}"/>
              </a:ext>
            </a:extLst>
          </p:cNvPr>
          <p:cNvSpPr txBox="1"/>
          <p:nvPr/>
        </p:nvSpPr>
        <p:spPr>
          <a:xfrm>
            <a:off x="6572947" y="2667256"/>
            <a:ext cx="173723" cy="196977"/>
          </a:xfrm>
          <a:prstGeom prst="rect">
            <a:avLst/>
          </a:prstGeom>
          <a:noFill/>
        </p:spPr>
        <p:txBody>
          <a:bodyPr wrap="square" rtlCol="0">
            <a:spAutoFit/>
          </a:bodyPr>
          <a:lstStyle/>
          <a:p>
            <a:r>
              <a:rPr lang="en-GB" sz="680" dirty="0">
                <a:solidFill>
                  <a:schemeClr val="bg1">
                    <a:lumMod val="65000"/>
                  </a:schemeClr>
                </a:solidFill>
              </a:rPr>
              <a:t>C</a:t>
            </a:r>
          </a:p>
        </p:txBody>
      </p:sp>
      <p:sp>
        <p:nvSpPr>
          <p:cNvPr id="39" name="TextBox 38">
            <a:extLst>
              <a:ext uri="{FF2B5EF4-FFF2-40B4-BE49-F238E27FC236}">
                <a16:creationId xmlns:a16="http://schemas.microsoft.com/office/drawing/2014/main" id="{F4A846AA-FD4D-4F93-BDEB-41A5815BE5A4}"/>
              </a:ext>
            </a:extLst>
          </p:cNvPr>
          <p:cNvSpPr txBox="1"/>
          <p:nvPr/>
        </p:nvSpPr>
        <p:spPr>
          <a:xfrm>
            <a:off x="6550354" y="3049476"/>
            <a:ext cx="173723" cy="196977"/>
          </a:xfrm>
          <a:prstGeom prst="rect">
            <a:avLst/>
          </a:prstGeom>
          <a:noFill/>
        </p:spPr>
        <p:txBody>
          <a:bodyPr wrap="square" rtlCol="0">
            <a:spAutoFit/>
          </a:bodyPr>
          <a:lstStyle/>
          <a:p>
            <a:r>
              <a:rPr lang="en-GB" sz="680" dirty="0">
                <a:solidFill>
                  <a:schemeClr val="bg1">
                    <a:lumMod val="65000"/>
                  </a:schemeClr>
                </a:solidFill>
              </a:rPr>
              <a:t>D</a:t>
            </a:r>
          </a:p>
        </p:txBody>
      </p:sp>
      <p:sp>
        <p:nvSpPr>
          <p:cNvPr id="40" name="TextBox 39">
            <a:extLst>
              <a:ext uri="{FF2B5EF4-FFF2-40B4-BE49-F238E27FC236}">
                <a16:creationId xmlns:a16="http://schemas.microsoft.com/office/drawing/2014/main" id="{745E8137-4ACE-47B6-A084-E74347256211}"/>
              </a:ext>
            </a:extLst>
          </p:cNvPr>
          <p:cNvSpPr txBox="1"/>
          <p:nvPr/>
        </p:nvSpPr>
        <p:spPr>
          <a:xfrm>
            <a:off x="6556243" y="3423528"/>
            <a:ext cx="173723" cy="196977"/>
          </a:xfrm>
          <a:prstGeom prst="rect">
            <a:avLst/>
          </a:prstGeom>
          <a:noFill/>
        </p:spPr>
        <p:txBody>
          <a:bodyPr wrap="square" rtlCol="0">
            <a:spAutoFit/>
          </a:bodyPr>
          <a:lstStyle/>
          <a:p>
            <a:r>
              <a:rPr lang="en-GB" sz="680" dirty="0">
                <a:solidFill>
                  <a:schemeClr val="bg1">
                    <a:lumMod val="65000"/>
                  </a:schemeClr>
                </a:solidFill>
              </a:rPr>
              <a:t>E</a:t>
            </a:r>
          </a:p>
        </p:txBody>
      </p:sp>
      <p:pic>
        <p:nvPicPr>
          <p:cNvPr id="41" name="Picture 40">
            <a:extLst>
              <a:ext uri="{FF2B5EF4-FFF2-40B4-BE49-F238E27FC236}">
                <a16:creationId xmlns:a16="http://schemas.microsoft.com/office/drawing/2014/main" id="{AEB61CC3-0537-4318-AE28-D4A696C5157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079012" y="4783118"/>
            <a:ext cx="1195114" cy="1195114"/>
          </a:xfrm>
          <a:prstGeom prst="rect">
            <a:avLst/>
          </a:prstGeom>
        </p:spPr>
      </p:pic>
      <p:pic>
        <p:nvPicPr>
          <p:cNvPr id="42" name="Picture 41">
            <a:extLst>
              <a:ext uri="{FF2B5EF4-FFF2-40B4-BE49-F238E27FC236}">
                <a16:creationId xmlns:a16="http://schemas.microsoft.com/office/drawing/2014/main" id="{8AADA387-6E8A-436D-8B42-B69D7836EAA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98115" y="4746821"/>
            <a:ext cx="1231411" cy="1231411"/>
          </a:xfrm>
          <a:prstGeom prst="rect">
            <a:avLst/>
          </a:prstGeom>
        </p:spPr>
      </p:pic>
      <p:pic>
        <p:nvPicPr>
          <p:cNvPr id="43" name="Picture 42">
            <a:extLst>
              <a:ext uri="{FF2B5EF4-FFF2-40B4-BE49-F238E27FC236}">
                <a16:creationId xmlns:a16="http://schemas.microsoft.com/office/drawing/2014/main" id="{FEB25C3C-DBFB-43DD-B35E-0399AD2B73C3}"/>
              </a:ext>
            </a:extLst>
          </p:cNvPr>
          <p:cNvPicPr>
            <a:picLocks noChangeAspect="1"/>
          </p:cNvPicPr>
          <p:nvPr/>
        </p:nvPicPr>
        <p:blipFill>
          <a:blip r:embed="rId27"/>
          <a:stretch>
            <a:fillRect/>
          </a:stretch>
        </p:blipFill>
        <p:spPr>
          <a:xfrm>
            <a:off x="8123274" y="43256"/>
            <a:ext cx="807102" cy="215070"/>
          </a:xfrm>
          <a:prstGeom prst="rect">
            <a:avLst/>
          </a:prstGeom>
        </p:spPr>
      </p:pic>
      <p:pic>
        <p:nvPicPr>
          <p:cNvPr id="44" name="Picture 43">
            <a:extLst>
              <a:ext uri="{FF2B5EF4-FFF2-40B4-BE49-F238E27FC236}">
                <a16:creationId xmlns:a16="http://schemas.microsoft.com/office/drawing/2014/main" id="{74249C55-E144-4E45-A037-713316CFA3BB}"/>
              </a:ext>
            </a:extLst>
          </p:cNvPr>
          <p:cNvPicPr>
            <a:picLocks noChangeAspect="1"/>
          </p:cNvPicPr>
          <p:nvPr/>
        </p:nvPicPr>
        <p:blipFill>
          <a:blip r:embed="rId28"/>
          <a:stretch>
            <a:fillRect/>
          </a:stretch>
        </p:blipFill>
        <p:spPr>
          <a:xfrm>
            <a:off x="1522879" y="4651239"/>
            <a:ext cx="1316198" cy="1270792"/>
          </a:xfrm>
          <a:prstGeom prst="rect">
            <a:avLst/>
          </a:prstGeom>
        </p:spPr>
      </p:pic>
    </p:spTree>
    <p:extLst>
      <p:ext uri="{BB962C8B-B14F-4D97-AF65-F5344CB8AC3E}">
        <p14:creationId xmlns:p14="http://schemas.microsoft.com/office/powerpoint/2010/main" val="21848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1D64-8D94-4089-AD99-B9914424FD8A}"/>
              </a:ext>
            </a:extLst>
          </p:cNvPr>
          <p:cNvSpPr>
            <a:spLocks noGrp="1"/>
          </p:cNvSpPr>
          <p:nvPr>
            <p:ph type="title"/>
          </p:nvPr>
        </p:nvSpPr>
        <p:spPr>
          <a:xfrm>
            <a:off x="603231" y="163574"/>
            <a:ext cx="3733800" cy="799367"/>
          </a:xfrm>
        </p:spPr>
        <p:txBody>
          <a:bodyPr/>
          <a:lstStyle/>
          <a:p>
            <a:r>
              <a:rPr lang="en-GB" dirty="0">
                <a:solidFill>
                  <a:srgbClr val="002060"/>
                </a:solidFill>
              </a:rPr>
              <a:t>Introduction</a:t>
            </a:r>
          </a:p>
        </p:txBody>
      </p:sp>
      <p:sp>
        <p:nvSpPr>
          <p:cNvPr id="3" name="Slide Number Placeholder 2">
            <a:extLst>
              <a:ext uri="{FF2B5EF4-FFF2-40B4-BE49-F238E27FC236}">
                <a16:creationId xmlns:a16="http://schemas.microsoft.com/office/drawing/2014/main" id="{F37D4D64-27EB-45DF-BC11-2A4A13E00A36}"/>
              </a:ext>
            </a:extLst>
          </p:cNvPr>
          <p:cNvSpPr>
            <a:spLocks noGrp="1"/>
          </p:cNvSpPr>
          <p:nvPr>
            <p:ph type="sldNum" sz="quarter" idx="12"/>
          </p:nvPr>
        </p:nvSpPr>
        <p:spPr/>
        <p:txBody>
          <a:bodyPr/>
          <a:lstStyle/>
          <a:p>
            <a:fld id="{405A8EB1-545D-4F17-8102-4C9A4BE59FC1}" type="slidenum">
              <a:rPr lang="en-US" noProof="0" smtClean="0">
                <a:solidFill>
                  <a:srgbClr val="002060"/>
                </a:solidFill>
              </a:rPr>
              <a:t>2</a:t>
            </a:fld>
            <a:endParaRPr lang="en-US" noProof="0" dirty="0">
              <a:solidFill>
                <a:srgbClr val="002060"/>
              </a:solidFill>
            </a:endParaRPr>
          </a:p>
        </p:txBody>
      </p:sp>
      <p:sp>
        <p:nvSpPr>
          <p:cNvPr id="6" name="TextBox 5">
            <a:extLst>
              <a:ext uri="{FF2B5EF4-FFF2-40B4-BE49-F238E27FC236}">
                <a16:creationId xmlns:a16="http://schemas.microsoft.com/office/drawing/2014/main" id="{41CDB325-0CC4-4296-8116-D641D96DC7AE}"/>
              </a:ext>
            </a:extLst>
          </p:cNvPr>
          <p:cNvSpPr txBox="1"/>
          <p:nvPr/>
        </p:nvSpPr>
        <p:spPr>
          <a:xfrm>
            <a:off x="804862" y="951194"/>
            <a:ext cx="10548938" cy="1200329"/>
          </a:xfrm>
          <a:prstGeom prst="rect">
            <a:avLst/>
          </a:prstGeom>
          <a:noFill/>
        </p:spPr>
        <p:txBody>
          <a:bodyPr wrap="square">
            <a:spAutoFit/>
          </a:bodyPr>
          <a:lstStyle/>
          <a:p>
            <a:pPr algn="ctr"/>
            <a:r>
              <a:rPr lang="en-US" sz="2400" b="1" dirty="0">
                <a:solidFill>
                  <a:srgbClr val="002060"/>
                </a:solidFill>
                <a:latin typeface="Corbel" panose="020B0503020204020204" pitchFamily="34" charset="0"/>
                <a:ea typeface="+mj-ea"/>
                <a:cs typeface="+mj-cs"/>
              </a:rPr>
              <a:t>What:</a:t>
            </a:r>
          </a:p>
          <a:p>
            <a:pPr algn="just"/>
            <a:r>
              <a:rPr lang="en-US" sz="2400" dirty="0">
                <a:solidFill>
                  <a:srgbClr val="002060"/>
                </a:solidFill>
                <a:latin typeface="Corbel" panose="020B0503020204020204" pitchFamily="34" charset="0"/>
                <a:ea typeface="+mj-ea"/>
                <a:cs typeface="+mj-cs"/>
              </a:rPr>
              <a:t>Passive tracer </a:t>
            </a:r>
            <a:r>
              <a:rPr lang="en-US" sz="2400" u="sng" dirty="0">
                <a:solidFill>
                  <a:srgbClr val="002060"/>
                </a:solidFill>
                <a:latin typeface="Corbel" panose="020B0503020204020204" pitchFamily="34" charset="0"/>
                <a:ea typeface="+mj-ea"/>
                <a:cs typeface="+mj-cs"/>
              </a:rPr>
              <a:t>mixing</a:t>
            </a:r>
            <a:r>
              <a:rPr lang="en-US" sz="2400" dirty="0">
                <a:solidFill>
                  <a:srgbClr val="002060"/>
                </a:solidFill>
                <a:latin typeface="Corbel" panose="020B0503020204020204" pitchFamily="34" charset="0"/>
                <a:ea typeface="+mj-ea"/>
                <a:cs typeface="+mj-cs"/>
              </a:rPr>
              <a:t> and </a:t>
            </a:r>
            <a:r>
              <a:rPr lang="en-US" sz="2400" u="sng" dirty="0">
                <a:solidFill>
                  <a:srgbClr val="002060"/>
                </a:solidFill>
                <a:latin typeface="Corbel" panose="020B0503020204020204" pitchFamily="34" charset="0"/>
                <a:ea typeface="+mj-ea"/>
                <a:cs typeface="+mj-cs"/>
              </a:rPr>
              <a:t>dispersion</a:t>
            </a:r>
            <a:r>
              <a:rPr lang="en-US" sz="2400" dirty="0">
                <a:solidFill>
                  <a:srgbClr val="002060"/>
                </a:solidFill>
                <a:latin typeface="Corbel" panose="020B0503020204020204" pitchFamily="34" charset="0"/>
                <a:ea typeface="+mj-ea"/>
                <a:cs typeface="+mj-cs"/>
              </a:rPr>
              <a:t> mechanisms in heterogeneous porous media saturated with two </a:t>
            </a:r>
            <a:r>
              <a:rPr lang="en-US" sz="2400" u="sng" dirty="0">
                <a:solidFill>
                  <a:srgbClr val="002060"/>
                </a:solidFill>
                <a:latin typeface="Corbel" panose="020B0503020204020204" pitchFamily="34" charset="0"/>
                <a:ea typeface="+mj-ea"/>
                <a:cs typeface="+mj-cs"/>
              </a:rPr>
              <a:t>miscible</a:t>
            </a:r>
            <a:r>
              <a:rPr lang="en-US" sz="2400" dirty="0">
                <a:solidFill>
                  <a:srgbClr val="002060"/>
                </a:solidFill>
                <a:latin typeface="Corbel" panose="020B0503020204020204" pitchFamily="34" charset="0"/>
                <a:ea typeface="+mj-ea"/>
                <a:cs typeface="+mj-cs"/>
              </a:rPr>
              <a:t> fluids with different viscosities. </a:t>
            </a:r>
          </a:p>
        </p:txBody>
      </p:sp>
      <p:sp>
        <p:nvSpPr>
          <p:cNvPr id="8" name="TextBox 7">
            <a:extLst>
              <a:ext uri="{FF2B5EF4-FFF2-40B4-BE49-F238E27FC236}">
                <a16:creationId xmlns:a16="http://schemas.microsoft.com/office/drawing/2014/main" id="{73E9EB94-6778-40DA-B474-9CA61E425198}"/>
              </a:ext>
            </a:extLst>
          </p:cNvPr>
          <p:cNvSpPr txBox="1"/>
          <p:nvPr/>
        </p:nvSpPr>
        <p:spPr>
          <a:xfrm>
            <a:off x="804862" y="3753348"/>
            <a:ext cx="10548938" cy="1569660"/>
          </a:xfrm>
          <a:prstGeom prst="rect">
            <a:avLst/>
          </a:prstGeom>
          <a:noFill/>
        </p:spPr>
        <p:txBody>
          <a:bodyPr wrap="square">
            <a:spAutoFit/>
          </a:bodyPr>
          <a:lstStyle/>
          <a:p>
            <a:pPr algn="ctr"/>
            <a:r>
              <a:rPr lang="en-US" sz="2400" b="1" dirty="0">
                <a:solidFill>
                  <a:srgbClr val="002060"/>
                </a:solidFill>
                <a:latin typeface="Corbel" panose="020B0503020204020204" pitchFamily="34" charset="0"/>
              </a:rPr>
              <a:t>Why:</a:t>
            </a:r>
            <a:endParaRPr lang="en-US" sz="2400" dirty="0">
              <a:solidFill>
                <a:srgbClr val="002060"/>
              </a:solidFill>
              <a:latin typeface="Corbel" panose="020B0503020204020204" pitchFamily="34" charset="0"/>
              <a:ea typeface="+mj-ea"/>
              <a:cs typeface="+mj-cs"/>
            </a:endParaRPr>
          </a:p>
          <a:p>
            <a:pPr algn="just"/>
            <a:r>
              <a:rPr lang="en-US" sz="2400" dirty="0">
                <a:solidFill>
                  <a:srgbClr val="002060"/>
                </a:solidFill>
                <a:latin typeface="Corbel" panose="020B0503020204020204" pitchFamily="34" charset="0"/>
                <a:ea typeface="+mj-ea"/>
                <a:cs typeface="+mj-cs"/>
              </a:rPr>
              <a:t>Quantifying the impact of viscosity contrast on mixing is important in many natural and engineering processes such as groundwater flow, chemical reactors, microfluidic devices, wastewater treatment, ocean circulation and climate models.</a:t>
            </a:r>
          </a:p>
        </p:txBody>
      </p:sp>
      <p:sp>
        <p:nvSpPr>
          <p:cNvPr id="10" name="TextBox 9">
            <a:extLst>
              <a:ext uri="{FF2B5EF4-FFF2-40B4-BE49-F238E27FC236}">
                <a16:creationId xmlns:a16="http://schemas.microsoft.com/office/drawing/2014/main" id="{4EA5A74F-CBA3-42F4-9267-E70AEAE32C22}"/>
              </a:ext>
            </a:extLst>
          </p:cNvPr>
          <p:cNvSpPr txBox="1"/>
          <p:nvPr/>
        </p:nvSpPr>
        <p:spPr>
          <a:xfrm>
            <a:off x="804861" y="5439094"/>
            <a:ext cx="10548938" cy="1200329"/>
          </a:xfrm>
          <a:prstGeom prst="rect">
            <a:avLst/>
          </a:prstGeom>
          <a:noFill/>
        </p:spPr>
        <p:txBody>
          <a:bodyPr wrap="square">
            <a:spAutoFit/>
          </a:bodyPr>
          <a:lstStyle/>
          <a:p>
            <a:pPr algn="ctr"/>
            <a:r>
              <a:rPr lang="en-US" sz="2400" b="1" dirty="0">
                <a:solidFill>
                  <a:srgbClr val="002060"/>
                </a:solidFill>
                <a:latin typeface="Corbel" panose="020B0503020204020204" pitchFamily="34" charset="0"/>
                <a:ea typeface="+mj-ea"/>
                <a:cs typeface="+mj-cs"/>
              </a:rPr>
              <a:t>How:</a:t>
            </a:r>
          </a:p>
          <a:p>
            <a:pPr algn="just"/>
            <a:r>
              <a:rPr lang="en-US" sz="2400" dirty="0">
                <a:solidFill>
                  <a:srgbClr val="002060"/>
                </a:solidFill>
                <a:latin typeface="Corbel" panose="020B0503020204020204" pitchFamily="34" charset="0"/>
                <a:ea typeface="+mj-ea"/>
                <a:cs typeface="+mj-cs"/>
              </a:rPr>
              <a:t>Numerical simulations where passive solute is transported by two miscible fluids with different viscosities through a heterogeneous porous media.</a:t>
            </a:r>
            <a:endParaRPr lang="en-GB" sz="2400" dirty="0">
              <a:solidFill>
                <a:srgbClr val="002060"/>
              </a:solidFill>
              <a:latin typeface="Corbel" panose="020B0503020204020204" pitchFamily="34" charset="0"/>
              <a:ea typeface="+mj-ea"/>
              <a:cs typeface="+mj-cs"/>
            </a:endParaRPr>
          </a:p>
        </p:txBody>
      </p:sp>
      <p:pic>
        <p:nvPicPr>
          <p:cNvPr id="9" name="Picture 8">
            <a:extLst>
              <a:ext uri="{FF2B5EF4-FFF2-40B4-BE49-F238E27FC236}">
                <a16:creationId xmlns:a16="http://schemas.microsoft.com/office/drawing/2014/main" id="{6B5F51D5-12E4-4734-8E64-A45CA5254574}"/>
              </a:ext>
            </a:extLst>
          </p:cNvPr>
          <p:cNvPicPr>
            <a:picLocks noChangeAspect="1"/>
          </p:cNvPicPr>
          <p:nvPr/>
        </p:nvPicPr>
        <p:blipFill>
          <a:blip r:embed="rId4"/>
          <a:stretch>
            <a:fillRect/>
          </a:stretch>
        </p:blipFill>
        <p:spPr>
          <a:xfrm>
            <a:off x="5964704" y="2390664"/>
            <a:ext cx="1558859" cy="1362684"/>
          </a:xfrm>
          <a:prstGeom prst="rect">
            <a:avLst/>
          </a:prstGeom>
        </p:spPr>
      </p:pic>
      <p:pic>
        <p:nvPicPr>
          <p:cNvPr id="15" name="Coffee">
            <a:hlinkClick r:id="" action="ppaction://media"/>
            <a:extLst>
              <a:ext uri="{FF2B5EF4-FFF2-40B4-BE49-F238E27FC236}">
                <a16:creationId xmlns:a16="http://schemas.microsoft.com/office/drawing/2014/main" id="{917A72EF-CB15-4D27-9744-17A64005AE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62" t="2321"/>
          <a:stretch/>
        </p:blipFill>
        <p:spPr>
          <a:xfrm>
            <a:off x="837456" y="2267609"/>
            <a:ext cx="1666479" cy="1670605"/>
          </a:xfrm>
          <a:prstGeom prst="rect">
            <a:avLst/>
          </a:prstGeom>
        </p:spPr>
      </p:pic>
      <p:grpSp>
        <p:nvGrpSpPr>
          <p:cNvPr id="25" name="Group 24">
            <a:extLst>
              <a:ext uri="{FF2B5EF4-FFF2-40B4-BE49-F238E27FC236}">
                <a16:creationId xmlns:a16="http://schemas.microsoft.com/office/drawing/2014/main" id="{EFDC40D9-A046-4169-BF23-A671BBA8C781}"/>
              </a:ext>
            </a:extLst>
          </p:cNvPr>
          <p:cNvGrpSpPr/>
          <p:nvPr/>
        </p:nvGrpSpPr>
        <p:grpSpPr>
          <a:xfrm>
            <a:off x="4442147" y="2650564"/>
            <a:ext cx="1497524" cy="830997"/>
            <a:chOff x="4939323" y="2650564"/>
            <a:chExt cx="1497524" cy="830997"/>
          </a:xfrm>
        </p:grpSpPr>
        <p:cxnSp>
          <p:nvCxnSpPr>
            <p:cNvPr id="5" name="Straight Arrow Connector 4">
              <a:extLst>
                <a:ext uri="{FF2B5EF4-FFF2-40B4-BE49-F238E27FC236}">
                  <a16:creationId xmlns:a16="http://schemas.microsoft.com/office/drawing/2014/main" id="{43895888-DD5C-4AC5-981B-D15A7D03704E}"/>
                </a:ext>
              </a:extLst>
            </p:cNvPr>
            <p:cNvCxnSpPr>
              <a:cxnSpLocks/>
            </p:cNvCxnSpPr>
            <p:nvPr/>
          </p:nvCxnSpPr>
          <p:spPr>
            <a:xfrm flipH="1">
              <a:off x="4939323" y="3102911"/>
              <a:ext cx="1435001"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F9B77B8-FCCF-4769-A036-DCFE34944120}"/>
                </a:ext>
              </a:extLst>
            </p:cNvPr>
            <p:cNvSpPr txBox="1"/>
            <p:nvPr/>
          </p:nvSpPr>
          <p:spPr>
            <a:xfrm>
              <a:off x="5067607" y="2650564"/>
              <a:ext cx="1369240" cy="830997"/>
            </a:xfrm>
            <a:prstGeom prst="rect">
              <a:avLst/>
            </a:prstGeom>
            <a:noFill/>
          </p:spPr>
          <p:txBody>
            <a:bodyPr wrap="square">
              <a:spAutoFit/>
            </a:bodyPr>
            <a:lstStyle/>
            <a:p>
              <a:pPr algn="ctr"/>
              <a:r>
                <a:rPr lang="en-US" sz="2400" dirty="0">
                  <a:solidFill>
                    <a:schemeClr val="tx2"/>
                  </a:solidFill>
                  <a:latin typeface="Corbel" panose="020B0503020204020204" pitchFamily="34" charset="0"/>
                  <a:ea typeface="+mj-ea"/>
                  <a:cs typeface="+mj-cs"/>
                </a:rPr>
                <a:t>mixing</a:t>
              </a:r>
            </a:p>
            <a:p>
              <a:pPr algn="ctr"/>
              <a:r>
                <a:rPr lang="en-GB" sz="2400" dirty="0">
                  <a:solidFill>
                    <a:schemeClr val="tx2"/>
                  </a:solidFill>
                </a:rPr>
                <a:t>(dilution)</a:t>
              </a:r>
            </a:p>
          </p:txBody>
        </p:sp>
      </p:grpSp>
      <p:grpSp>
        <p:nvGrpSpPr>
          <p:cNvPr id="26" name="Group 25">
            <a:extLst>
              <a:ext uri="{FF2B5EF4-FFF2-40B4-BE49-F238E27FC236}">
                <a16:creationId xmlns:a16="http://schemas.microsoft.com/office/drawing/2014/main" id="{431D9B1C-5035-4EE4-B14B-C7E9527D4203}"/>
              </a:ext>
            </a:extLst>
          </p:cNvPr>
          <p:cNvGrpSpPr/>
          <p:nvPr/>
        </p:nvGrpSpPr>
        <p:grpSpPr>
          <a:xfrm>
            <a:off x="7551014" y="2650563"/>
            <a:ext cx="1666478" cy="830997"/>
            <a:chOff x="7926153" y="2650563"/>
            <a:chExt cx="1666478" cy="830997"/>
          </a:xfrm>
        </p:grpSpPr>
        <p:sp>
          <p:nvSpPr>
            <p:cNvPr id="20" name="TextBox 19">
              <a:extLst>
                <a:ext uri="{FF2B5EF4-FFF2-40B4-BE49-F238E27FC236}">
                  <a16:creationId xmlns:a16="http://schemas.microsoft.com/office/drawing/2014/main" id="{36A851C7-914A-433C-AC2C-650C0F663C27}"/>
                </a:ext>
              </a:extLst>
            </p:cNvPr>
            <p:cNvSpPr txBox="1"/>
            <p:nvPr/>
          </p:nvSpPr>
          <p:spPr>
            <a:xfrm>
              <a:off x="7926153" y="2650563"/>
              <a:ext cx="1666478" cy="830997"/>
            </a:xfrm>
            <a:prstGeom prst="rect">
              <a:avLst/>
            </a:prstGeom>
            <a:noFill/>
          </p:spPr>
          <p:txBody>
            <a:bodyPr wrap="square">
              <a:spAutoFit/>
            </a:bodyPr>
            <a:lstStyle/>
            <a:p>
              <a:pPr algn="ctr"/>
              <a:r>
                <a:rPr lang="en-US" sz="2400" dirty="0">
                  <a:solidFill>
                    <a:schemeClr val="tx2"/>
                  </a:solidFill>
                  <a:latin typeface="Corbel" panose="020B0503020204020204" pitchFamily="34" charset="0"/>
                  <a:ea typeface="+mj-ea"/>
                  <a:cs typeface="+mj-cs"/>
                </a:rPr>
                <a:t>dispersion</a:t>
              </a:r>
            </a:p>
            <a:p>
              <a:pPr algn="ctr"/>
              <a:r>
                <a:rPr lang="en-GB" sz="2400" dirty="0">
                  <a:solidFill>
                    <a:schemeClr val="tx2"/>
                  </a:solidFill>
                </a:rPr>
                <a:t>(spreading)</a:t>
              </a:r>
            </a:p>
          </p:txBody>
        </p:sp>
        <p:cxnSp>
          <p:nvCxnSpPr>
            <p:cNvPr id="19" name="Straight Arrow Connector 18">
              <a:extLst>
                <a:ext uri="{FF2B5EF4-FFF2-40B4-BE49-F238E27FC236}">
                  <a16:creationId xmlns:a16="http://schemas.microsoft.com/office/drawing/2014/main" id="{577DFE85-5653-4EFB-9130-8BEAF5A280F6}"/>
                </a:ext>
              </a:extLst>
            </p:cNvPr>
            <p:cNvCxnSpPr>
              <a:cxnSpLocks/>
            </p:cNvCxnSpPr>
            <p:nvPr/>
          </p:nvCxnSpPr>
          <p:spPr>
            <a:xfrm>
              <a:off x="8063215" y="3072006"/>
              <a:ext cx="1507803" cy="1701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A3BFAA53-2B20-4329-ADAD-597CA18A3311}"/>
              </a:ext>
            </a:extLst>
          </p:cNvPr>
          <p:cNvGrpSpPr/>
          <p:nvPr/>
        </p:nvGrpSpPr>
        <p:grpSpPr>
          <a:xfrm>
            <a:off x="9425881" y="2423310"/>
            <a:ext cx="1792596" cy="1362684"/>
            <a:chOff x="9801020" y="2423310"/>
            <a:chExt cx="1792596" cy="1362684"/>
          </a:xfrm>
        </p:grpSpPr>
        <p:pic>
          <p:nvPicPr>
            <p:cNvPr id="13" name="Picture 12">
              <a:extLst>
                <a:ext uri="{FF2B5EF4-FFF2-40B4-BE49-F238E27FC236}">
                  <a16:creationId xmlns:a16="http://schemas.microsoft.com/office/drawing/2014/main" id="{BCC5C3C6-AD31-4C0B-BD6B-82496A7705D1}"/>
                </a:ext>
              </a:extLst>
            </p:cNvPr>
            <p:cNvPicPr>
              <a:picLocks noChangeAspect="1"/>
            </p:cNvPicPr>
            <p:nvPr/>
          </p:nvPicPr>
          <p:blipFill>
            <a:blip r:embed="rId6"/>
            <a:stretch>
              <a:fillRect/>
            </a:stretch>
          </p:blipFill>
          <p:spPr>
            <a:xfrm>
              <a:off x="11311918" y="2461227"/>
              <a:ext cx="281698" cy="1176035"/>
            </a:xfrm>
            <a:prstGeom prst="rect">
              <a:avLst/>
            </a:prstGeom>
          </p:spPr>
        </p:pic>
        <p:grpSp>
          <p:nvGrpSpPr>
            <p:cNvPr id="24" name="Group 23">
              <a:extLst>
                <a:ext uri="{FF2B5EF4-FFF2-40B4-BE49-F238E27FC236}">
                  <a16:creationId xmlns:a16="http://schemas.microsoft.com/office/drawing/2014/main" id="{B973EF28-FB05-4B3C-B800-42B0013C9827}"/>
                </a:ext>
              </a:extLst>
            </p:cNvPr>
            <p:cNvGrpSpPr/>
            <p:nvPr/>
          </p:nvGrpSpPr>
          <p:grpSpPr>
            <a:xfrm>
              <a:off x="9801020" y="2423310"/>
              <a:ext cx="1552779" cy="1362684"/>
              <a:chOff x="9801020" y="2423310"/>
              <a:chExt cx="1552779" cy="1362684"/>
            </a:xfrm>
          </p:grpSpPr>
          <p:pic>
            <p:nvPicPr>
              <p:cNvPr id="14" name="Picture 13">
                <a:extLst>
                  <a:ext uri="{FF2B5EF4-FFF2-40B4-BE49-F238E27FC236}">
                    <a16:creationId xmlns:a16="http://schemas.microsoft.com/office/drawing/2014/main" id="{0352335D-2B83-4D47-88AF-1E355B75F200}"/>
                  </a:ext>
                </a:extLst>
              </p:cNvPr>
              <p:cNvPicPr>
                <a:picLocks noChangeAspect="1"/>
              </p:cNvPicPr>
              <p:nvPr/>
            </p:nvPicPr>
            <p:blipFill>
              <a:blip r:embed="rId7"/>
              <a:stretch>
                <a:fillRect/>
              </a:stretch>
            </p:blipFill>
            <p:spPr>
              <a:xfrm>
                <a:off x="9801020" y="2423310"/>
                <a:ext cx="1552779" cy="1362684"/>
              </a:xfrm>
              <a:prstGeom prst="rect">
                <a:avLst/>
              </a:prstGeom>
            </p:spPr>
          </p:pic>
          <p:sp>
            <p:nvSpPr>
              <p:cNvPr id="21" name="Arrow: Left-Right 20">
                <a:extLst>
                  <a:ext uri="{FF2B5EF4-FFF2-40B4-BE49-F238E27FC236}">
                    <a16:creationId xmlns:a16="http://schemas.microsoft.com/office/drawing/2014/main" id="{71888A50-C36F-42B6-BE49-35F11155B65E}"/>
                  </a:ext>
                </a:extLst>
              </p:cNvPr>
              <p:cNvSpPr/>
              <p:nvPr/>
            </p:nvSpPr>
            <p:spPr>
              <a:xfrm rot="18000000">
                <a:off x="9792685" y="2856906"/>
                <a:ext cx="647884" cy="126249"/>
              </a:xfrm>
              <a:prstGeom prst="leftRightArrow">
                <a:avLst/>
              </a:prstGeom>
              <a:solidFill>
                <a:srgbClr val="FF0000"/>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C3A8A28C-113B-42A8-9D7C-59BA62F39D21}"/>
              </a:ext>
            </a:extLst>
          </p:cNvPr>
          <p:cNvGrpSpPr/>
          <p:nvPr/>
        </p:nvGrpSpPr>
        <p:grpSpPr>
          <a:xfrm>
            <a:off x="2777835" y="2384719"/>
            <a:ext cx="1552779" cy="1362684"/>
            <a:chOff x="3053510" y="2308612"/>
            <a:chExt cx="1552779" cy="1362684"/>
          </a:xfrm>
        </p:grpSpPr>
        <p:pic>
          <p:nvPicPr>
            <p:cNvPr id="11" name="Picture 10">
              <a:extLst>
                <a:ext uri="{FF2B5EF4-FFF2-40B4-BE49-F238E27FC236}">
                  <a16:creationId xmlns:a16="http://schemas.microsoft.com/office/drawing/2014/main" id="{FAC3DF6D-4144-46ED-9DAF-20B9D97C5766}"/>
                </a:ext>
              </a:extLst>
            </p:cNvPr>
            <p:cNvPicPr>
              <a:picLocks noChangeAspect="1"/>
            </p:cNvPicPr>
            <p:nvPr/>
          </p:nvPicPr>
          <p:blipFill>
            <a:blip r:embed="rId8"/>
            <a:stretch>
              <a:fillRect/>
            </a:stretch>
          </p:blipFill>
          <p:spPr>
            <a:xfrm>
              <a:off x="3053510" y="2308612"/>
              <a:ext cx="1552779" cy="1362684"/>
            </a:xfrm>
            <a:prstGeom prst="rect">
              <a:avLst/>
            </a:prstGeom>
          </p:spPr>
        </p:pic>
        <p:sp>
          <p:nvSpPr>
            <p:cNvPr id="22" name="Arrow: Left-Right 21">
              <a:extLst>
                <a:ext uri="{FF2B5EF4-FFF2-40B4-BE49-F238E27FC236}">
                  <a16:creationId xmlns:a16="http://schemas.microsoft.com/office/drawing/2014/main" id="{B1F56BD2-FA58-40AA-8FD8-27675D57B61E}"/>
                </a:ext>
              </a:extLst>
            </p:cNvPr>
            <p:cNvSpPr/>
            <p:nvPr/>
          </p:nvSpPr>
          <p:spPr>
            <a:xfrm rot="6925147">
              <a:off x="3542127" y="2635116"/>
              <a:ext cx="219320" cy="122623"/>
            </a:xfrm>
            <a:prstGeom prst="leftRightArrow">
              <a:avLst/>
            </a:prstGeom>
            <a:solidFill>
              <a:srgbClr val="FF0000"/>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995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417" fill="hold"/>
                                        <p:tgtEl>
                                          <p:spTgt spid="15"/>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5"/>
                </p:tgtEl>
              </p:cMediaNode>
            </p:video>
          </p:childTnLst>
        </p:cTn>
      </p:par>
    </p:tnLst>
    <p:bldLst>
      <p:bldP spid="6"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5540-C784-4D95-BAD6-B71E0B3C7646}"/>
              </a:ext>
            </a:extLst>
          </p:cNvPr>
          <p:cNvSpPr>
            <a:spLocks noGrp="1"/>
          </p:cNvSpPr>
          <p:nvPr>
            <p:ph type="title"/>
          </p:nvPr>
        </p:nvSpPr>
        <p:spPr>
          <a:xfrm>
            <a:off x="166565" y="127743"/>
            <a:ext cx="2462335" cy="609600"/>
          </a:xfrm>
        </p:spPr>
        <p:txBody>
          <a:bodyPr>
            <a:normAutofit fontScale="90000"/>
          </a:bodyPr>
          <a:lstStyle/>
          <a:p>
            <a:r>
              <a:rPr lang="en-GB" sz="4400" dirty="0"/>
              <a:t>Setup</a:t>
            </a:r>
            <a:endParaRPr lang="en-GB" sz="2700" b="0" dirty="0"/>
          </a:p>
        </p:txBody>
      </p:sp>
      <p:sp>
        <p:nvSpPr>
          <p:cNvPr id="3" name="Slide Number Placeholder 2">
            <a:extLst>
              <a:ext uri="{FF2B5EF4-FFF2-40B4-BE49-F238E27FC236}">
                <a16:creationId xmlns:a16="http://schemas.microsoft.com/office/drawing/2014/main" id="{1102A5C1-4D81-4FA8-97EC-BE15B76C7E1C}"/>
              </a:ext>
            </a:extLst>
          </p:cNvPr>
          <p:cNvSpPr>
            <a:spLocks noGrp="1"/>
          </p:cNvSpPr>
          <p:nvPr>
            <p:ph type="sldNum" sz="quarter" idx="12"/>
          </p:nvPr>
        </p:nvSpPr>
        <p:spPr/>
        <p:txBody>
          <a:bodyPr/>
          <a:lstStyle/>
          <a:p>
            <a:fld id="{405A8EB1-545D-4F17-8102-4C9A4BE59FC1}" type="slidenum">
              <a:rPr lang="en-US" noProof="0" smtClean="0"/>
              <a:t>3</a:t>
            </a:fld>
            <a:endParaRPr lang="en-US" noProof="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2E07B9D-82E4-4CEA-850D-591E3F6111B2}"/>
                  </a:ext>
                </a:extLst>
              </p:cNvPr>
              <p:cNvSpPr txBox="1"/>
              <p:nvPr/>
            </p:nvSpPr>
            <p:spPr>
              <a:xfrm>
                <a:off x="1" y="723766"/>
                <a:ext cx="12191999" cy="497252"/>
              </a:xfrm>
              <a:prstGeom prst="rect">
                <a:avLst/>
              </a:prstGeom>
              <a:noFill/>
            </p:spPr>
            <p:txBody>
              <a:bodyPr wrap="square">
                <a:spAutoFit/>
              </a:bodyPr>
              <a:lstStyle/>
              <a:p>
                <a:pPr defTabSz="180000"/>
                <a:r>
                  <a:rPr lang="en-US" sz="2400" b="0" dirty="0">
                    <a:solidFill>
                      <a:schemeClr val="tx2"/>
                    </a:solidFill>
                    <a:latin typeface="+mj-lt"/>
                  </a:rPr>
                  <a:t>1) Permeability field: log-normal, </a:t>
                </a:r>
                <a14:m>
                  <m:oMath xmlns:m="http://schemas.openxmlformats.org/officeDocument/2006/math">
                    <m:sSub>
                      <m:sSubPr>
                        <m:ctrlPr>
                          <a:rPr lang="en-US" sz="2400" b="0" i="1" smtClean="0">
                            <a:solidFill>
                              <a:schemeClr val="tx2"/>
                            </a:solidFill>
                            <a:latin typeface="Cambria Math" panose="02040503050406030204" pitchFamily="18" charset="0"/>
                          </a:rPr>
                        </m:ctrlPr>
                      </m:sSubPr>
                      <m:e>
                        <m:r>
                          <m:rPr>
                            <m:nor/>
                          </m:rPr>
                          <a:rPr lang="en-US" sz="2400" dirty="0">
                            <a:solidFill>
                              <a:schemeClr val="tx2"/>
                            </a:solidFill>
                            <a:latin typeface="+mj-lt"/>
                          </a:rPr>
                          <m:t>𝜎</m:t>
                        </m:r>
                      </m:e>
                      <m:sub>
                        <m:r>
                          <m:rPr>
                            <m:sty m:val="p"/>
                          </m:rPr>
                          <a:rPr lang="en-GB" sz="2400" b="0" i="0" smtClean="0">
                            <a:solidFill>
                              <a:schemeClr val="tx2"/>
                            </a:solidFill>
                            <a:latin typeface="Cambria Math" panose="02040503050406030204" pitchFamily="18" charset="0"/>
                          </a:rPr>
                          <m:t>ln</m:t>
                        </m:r>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𝑘</m:t>
                        </m:r>
                        <m:r>
                          <a:rPr lang="en-GB" sz="2400" i="1">
                            <a:solidFill>
                              <a:schemeClr val="tx2"/>
                            </a:solidFill>
                            <a:latin typeface="Cambria Math" panose="02040503050406030204" pitchFamily="18" charset="0"/>
                          </a:rPr>
                          <m:t>)</m:t>
                        </m:r>
                      </m:sub>
                    </m:sSub>
                    <m:r>
                      <m:rPr>
                        <m:nor/>
                      </m:rPr>
                      <a:rPr lang="en-US" sz="2400" dirty="0">
                        <a:solidFill>
                          <a:schemeClr val="tx2"/>
                        </a:solidFill>
                        <a:latin typeface="+mj-lt"/>
                      </a:rPr>
                      <m:t>=1.5</m:t>
                    </m:r>
                  </m:oMath>
                </a14:m>
                <a:r>
                  <a:rPr lang="en-US" sz="2400" b="0" dirty="0">
                    <a:solidFill>
                      <a:schemeClr val="tx2"/>
                    </a:solidFill>
                    <a:latin typeface="+mj-lt"/>
                  </a:rPr>
                  <a:t>, exponential, correlation length 1/10 of the domain</a:t>
                </a:r>
              </a:p>
            </p:txBody>
          </p:sp>
        </mc:Choice>
        <mc:Fallback xmlns="">
          <p:sp>
            <p:nvSpPr>
              <p:cNvPr id="5" name="TextBox 4">
                <a:extLst>
                  <a:ext uri="{FF2B5EF4-FFF2-40B4-BE49-F238E27FC236}">
                    <a16:creationId xmlns:a16="http://schemas.microsoft.com/office/drawing/2014/main" id="{62E07B9D-82E4-4CEA-850D-591E3F6111B2}"/>
                  </a:ext>
                </a:extLst>
              </p:cNvPr>
              <p:cNvSpPr txBox="1">
                <a:spLocks noRot="1" noChangeAspect="1" noMove="1" noResize="1" noEditPoints="1" noAdjustHandles="1" noChangeArrowheads="1" noChangeShapeType="1" noTextEdit="1"/>
              </p:cNvSpPr>
              <p:nvPr/>
            </p:nvSpPr>
            <p:spPr>
              <a:xfrm>
                <a:off x="1" y="723766"/>
                <a:ext cx="12191999" cy="497252"/>
              </a:xfrm>
              <a:prstGeom prst="rect">
                <a:avLst/>
              </a:prstGeom>
              <a:blipFill>
                <a:blip r:embed="rId2"/>
                <a:stretch>
                  <a:fillRect l="-750" t="-8642" b="-2222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FC995E6-D68F-4C0F-9E0B-566C75634FE6}"/>
              </a:ext>
            </a:extLst>
          </p:cNvPr>
          <p:cNvSpPr txBox="1"/>
          <p:nvPr/>
        </p:nvSpPr>
        <p:spPr>
          <a:xfrm>
            <a:off x="1" y="2513234"/>
            <a:ext cx="12191999" cy="461665"/>
          </a:xfrm>
          <a:prstGeom prst="rect">
            <a:avLst/>
          </a:prstGeom>
          <a:noFill/>
        </p:spPr>
        <p:txBody>
          <a:bodyPr wrap="square">
            <a:spAutoFit/>
          </a:bodyPr>
          <a:lstStyle/>
          <a:p>
            <a:pPr defTabSz="180000"/>
            <a:r>
              <a:rPr lang="en-US" sz="2400" b="0" dirty="0">
                <a:solidFill>
                  <a:schemeClr val="tx2"/>
                </a:solidFill>
                <a:latin typeface="+mj-lt"/>
              </a:rPr>
              <a:t>2) Screenshot of velocity field at fixed time for heterogeneous permeability and two phases</a:t>
            </a:r>
            <a:endParaRPr lang="en-GB" sz="2400" dirty="0">
              <a:solidFill>
                <a:schemeClr val="tx2"/>
              </a:solidFill>
              <a:latin typeface="+mj-lt"/>
            </a:endParaRPr>
          </a:p>
        </p:txBody>
      </p:sp>
      <p:sp>
        <p:nvSpPr>
          <p:cNvPr id="24" name="TextBox 23">
            <a:extLst>
              <a:ext uri="{FF2B5EF4-FFF2-40B4-BE49-F238E27FC236}">
                <a16:creationId xmlns:a16="http://schemas.microsoft.com/office/drawing/2014/main" id="{B8DA775D-B895-4815-9434-DC0D0DCB9A76}"/>
              </a:ext>
            </a:extLst>
          </p:cNvPr>
          <p:cNvSpPr txBox="1"/>
          <p:nvPr/>
        </p:nvSpPr>
        <p:spPr>
          <a:xfrm>
            <a:off x="1855" y="4419482"/>
            <a:ext cx="12239625" cy="830997"/>
          </a:xfrm>
          <a:prstGeom prst="rect">
            <a:avLst/>
          </a:prstGeom>
          <a:noFill/>
        </p:spPr>
        <p:txBody>
          <a:bodyPr wrap="square">
            <a:spAutoFit/>
          </a:bodyPr>
          <a:lstStyle/>
          <a:p>
            <a:r>
              <a:rPr lang="en-US" sz="2400" b="0" dirty="0">
                <a:solidFill>
                  <a:schemeClr val="tx2"/>
                </a:solidFill>
                <a:latin typeface="+mj-lt"/>
              </a:rPr>
              <a:t>3) Concentration field calculation: a passive tracer is introduced in the domain using a pulse injection through a section located at 1 meter from the inlet.</a:t>
            </a:r>
            <a:endParaRPr lang="en-GB" sz="2400" dirty="0"/>
          </a:p>
        </p:txBody>
      </p:sp>
      <p:pic>
        <p:nvPicPr>
          <p:cNvPr id="4" name="Picture 3">
            <a:extLst>
              <a:ext uri="{FF2B5EF4-FFF2-40B4-BE49-F238E27FC236}">
                <a16:creationId xmlns:a16="http://schemas.microsoft.com/office/drawing/2014/main" id="{0C51CB32-C927-438B-5EC8-6B1ABEBD1B9D}"/>
              </a:ext>
            </a:extLst>
          </p:cNvPr>
          <p:cNvPicPr>
            <a:picLocks noChangeAspect="1"/>
          </p:cNvPicPr>
          <p:nvPr/>
        </p:nvPicPr>
        <p:blipFill rotWithShape="1">
          <a:blip r:embed="rId3"/>
          <a:srcRect l="10414" t="39143" r="3646" b="39248"/>
          <a:stretch/>
        </p:blipFill>
        <p:spPr>
          <a:xfrm>
            <a:off x="1387642" y="2980844"/>
            <a:ext cx="10477794" cy="1325434"/>
          </a:xfrm>
          <a:prstGeom prst="rect">
            <a:avLst/>
          </a:prstGeom>
        </p:spPr>
      </p:pic>
      <p:pic>
        <p:nvPicPr>
          <p:cNvPr id="9" name="Picture 8">
            <a:extLst>
              <a:ext uri="{FF2B5EF4-FFF2-40B4-BE49-F238E27FC236}">
                <a16:creationId xmlns:a16="http://schemas.microsoft.com/office/drawing/2014/main" id="{BD7C0DBD-7856-80DC-F7B4-5F6435660820}"/>
              </a:ext>
            </a:extLst>
          </p:cNvPr>
          <p:cNvPicPr>
            <a:picLocks noChangeAspect="1"/>
          </p:cNvPicPr>
          <p:nvPr/>
        </p:nvPicPr>
        <p:blipFill rotWithShape="1">
          <a:blip r:embed="rId4"/>
          <a:srcRect l="6088" t="37964" r="3409" b="39224"/>
          <a:stretch/>
        </p:blipFill>
        <p:spPr>
          <a:xfrm>
            <a:off x="753684" y="1101727"/>
            <a:ext cx="11034176" cy="1399211"/>
          </a:xfrm>
          <a:prstGeom prst="rect">
            <a:avLst/>
          </a:prstGeom>
        </p:spPr>
      </p:pic>
      <p:pic>
        <p:nvPicPr>
          <p:cNvPr id="10" name="Picture 9">
            <a:extLst>
              <a:ext uri="{FF2B5EF4-FFF2-40B4-BE49-F238E27FC236}">
                <a16:creationId xmlns:a16="http://schemas.microsoft.com/office/drawing/2014/main" id="{3787F854-3764-1809-9608-B3D8F216B649}"/>
              </a:ext>
            </a:extLst>
          </p:cNvPr>
          <p:cNvPicPr>
            <a:picLocks noChangeAspect="1"/>
          </p:cNvPicPr>
          <p:nvPr/>
        </p:nvPicPr>
        <p:blipFill>
          <a:blip r:embed="rId5"/>
          <a:srcRect l="1997" t="37879" r="1948" b="36145"/>
          <a:stretch>
            <a:fillRect/>
          </a:stretch>
        </p:blipFill>
        <p:spPr>
          <a:xfrm>
            <a:off x="759943" y="5255559"/>
            <a:ext cx="11107426" cy="1609675"/>
          </a:xfrm>
          <a:prstGeom prst="rect">
            <a:avLst/>
          </a:prstGeom>
        </p:spPr>
      </p:pic>
      <p:sp>
        <p:nvSpPr>
          <p:cNvPr id="34" name="Freeform: Shape 33">
            <a:extLst>
              <a:ext uri="{FF2B5EF4-FFF2-40B4-BE49-F238E27FC236}">
                <a16:creationId xmlns:a16="http://schemas.microsoft.com/office/drawing/2014/main" id="{75C4FEEA-A57B-49C3-A50B-1146A64E4588}"/>
              </a:ext>
            </a:extLst>
          </p:cNvPr>
          <p:cNvSpPr/>
          <p:nvPr/>
        </p:nvSpPr>
        <p:spPr>
          <a:xfrm>
            <a:off x="1658353" y="5453508"/>
            <a:ext cx="970547" cy="908746"/>
          </a:xfrm>
          <a:custGeom>
            <a:avLst/>
            <a:gdLst>
              <a:gd name="connsiteX0" fmla="*/ 0 w 970547"/>
              <a:gd name="connsiteY0" fmla="*/ 898360 h 908746"/>
              <a:gd name="connsiteX1" fmla="*/ 336884 w 970547"/>
              <a:gd name="connsiteY1" fmla="*/ 762002 h 908746"/>
              <a:gd name="connsiteX2" fmla="*/ 537410 w 970547"/>
              <a:gd name="connsiteY2" fmla="*/ 2 h 908746"/>
              <a:gd name="connsiteX3" fmla="*/ 705852 w 970547"/>
              <a:gd name="connsiteY3" fmla="*/ 753981 h 908746"/>
              <a:gd name="connsiteX4" fmla="*/ 970547 w 970547"/>
              <a:gd name="connsiteY4" fmla="*/ 898360 h 9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47" h="908746">
                <a:moveTo>
                  <a:pt x="0" y="898360"/>
                </a:moveTo>
                <a:cubicBezTo>
                  <a:pt x="123658" y="905044"/>
                  <a:pt x="247316" y="911728"/>
                  <a:pt x="336884" y="762002"/>
                </a:cubicBezTo>
                <a:cubicBezTo>
                  <a:pt x="426452" y="612276"/>
                  <a:pt x="475915" y="1339"/>
                  <a:pt x="537410" y="2"/>
                </a:cubicBezTo>
                <a:cubicBezTo>
                  <a:pt x="598905" y="-1335"/>
                  <a:pt x="633663" y="604255"/>
                  <a:pt x="705852" y="753981"/>
                </a:cubicBezTo>
                <a:cubicBezTo>
                  <a:pt x="778042" y="903707"/>
                  <a:pt x="918410" y="926434"/>
                  <a:pt x="970547" y="898360"/>
                </a:cubicBezTo>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355074E-E62A-4D89-9517-6A535C148A74}"/>
                  </a:ext>
                </a:extLst>
              </p:cNvPr>
              <p:cNvSpPr txBox="1"/>
              <p:nvPr/>
            </p:nvSpPr>
            <p:spPr>
              <a:xfrm>
                <a:off x="1895993" y="5907881"/>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b="0" i="1" smtClean="0">
                              <a:solidFill>
                                <a:schemeClr val="bg1"/>
                              </a:solidFill>
                              <a:latin typeface="Cambria Math" panose="02040503050406030204" pitchFamily="18" charset="0"/>
                              <a:ea typeface="Cambria Math" panose="02040503050406030204" pitchFamily="18" charset="0"/>
                            </a:rPr>
                            <m:t>𝑇</m:t>
                          </m:r>
                        </m:sub>
                      </m:sSub>
                    </m:oMath>
                  </m:oMathPara>
                </a14:m>
                <a:endParaRPr lang="en-GB" dirty="0">
                  <a:solidFill>
                    <a:schemeClr val="bg1"/>
                  </a:solidFill>
                </a:endParaRPr>
              </a:p>
            </p:txBody>
          </p:sp>
        </mc:Choice>
        <mc:Fallback xmlns="">
          <p:sp>
            <p:nvSpPr>
              <p:cNvPr id="35" name="TextBox 34">
                <a:extLst>
                  <a:ext uri="{FF2B5EF4-FFF2-40B4-BE49-F238E27FC236}">
                    <a16:creationId xmlns:a16="http://schemas.microsoft.com/office/drawing/2014/main" id="{2355074E-E62A-4D89-9517-6A535C148A74}"/>
                  </a:ext>
                </a:extLst>
              </p:cNvPr>
              <p:cNvSpPr txBox="1">
                <a:spLocks noRot="1" noChangeAspect="1" noMove="1" noResize="1" noEditPoints="1" noAdjustHandles="1" noChangeArrowheads="1" noChangeShapeType="1" noTextEdit="1"/>
              </p:cNvSpPr>
              <p:nvPr/>
            </p:nvSpPr>
            <p:spPr>
              <a:xfrm>
                <a:off x="1895993" y="5907881"/>
                <a:ext cx="495266" cy="369332"/>
              </a:xfrm>
              <a:prstGeom prst="rect">
                <a:avLst/>
              </a:prstGeom>
              <a:blipFill>
                <a:blip r:embed="rId6"/>
                <a:stretch>
                  <a:fillRect/>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7D00EBCA-7B4A-4540-B15E-131963EDD85B}"/>
              </a:ext>
            </a:extLst>
          </p:cNvPr>
          <p:cNvCxnSpPr>
            <a:cxnSpLocks/>
          </p:cNvCxnSpPr>
          <p:nvPr/>
        </p:nvCxnSpPr>
        <p:spPr>
          <a:xfrm>
            <a:off x="2749216" y="5876988"/>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51F1C701-3A01-4D6B-91C9-8248122D0405}"/>
              </a:ext>
            </a:extLst>
          </p:cNvPr>
          <p:cNvCxnSpPr>
            <a:cxnSpLocks/>
          </p:cNvCxnSpPr>
          <p:nvPr/>
        </p:nvCxnSpPr>
        <p:spPr>
          <a:xfrm>
            <a:off x="2749216" y="6048855"/>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E10A0F34-CF58-4D15-97CB-8DCBD884BB4E}"/>
              </a:ext>
            </a:extLst>
          </p:cNvPr>
          <p:cNvCxnSpPr>
            <a:cxnSpLocks/>
          </p:cNvCxnSpPr>
          <p:nvPr/>
        </p:nvCxnSpPr>
        <p:spPr>
          <a:xfrm>
            <a:off x="2749216" y="6246320"/>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B280A9F6-0EE0-48C8-9E84-75F560E50346}"/>
              </a:ext>
            </a:extLst>
          </p:cNvPr>
          <p:cNvCxnSpPr>
            <a:cxnSpLocks/>
          </p:cNvCxnSpPr>
          <p:nvPr/>
        </p:nvCxnSpPr>
        <p:spPr>
          <a:xfrm>
            <a:off x="2749216" y="5641668"/>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AF8372A-AF8D-6909-78CC-F61C29001CCA}"/>
                  </a:ext>
                </a:extLst>
              </p:cNvPr>
              <p:cNvSpPr txBox="1"/>
              <p:nvPr/>
            </p:nvSpPr>
            <p:spPr>
              <a:xfrm>
                <a:off x="8160488" y="4153629"/>
                <a:ext cx="1154630" cy="369332"/>
              </a:xfrm>
              <a:prstGeom prst="rect">
                <a:avLst/>
              </a:prstGeom>
              <a:noFill/>
              <a:ln w="381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1800" b="1" i="1" smtClean="0">
                          <a:solidFill>
                            <a:srgbClr val="0070C0"/>
                          </a:solidFill>
                          <a:latin typeface="Cambria Math" panose="02040503050406030204" pitchFamily="18" charset="0"/>
                          <a:ea typeface="Cambria Math" panose="02040503050406030204" pitchFamily="18" charset="0"/>
                        </a:rPr>
                        <m:t>𝑼</m:t>
                      </m:r>
                      <m:r>
                        <a:rPr lang="en-GB" sz="1800" b="1" i="1" smtClean="0">
                          <a:solidFill>
                            <a:srgbClr val="0070C0"/>
                          </a:solidFill>
                          <a:latin typeface="Cambria Math" panose="02040503050406030204" pitchFamily="18" charset="0"/>
                          <a:ea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𝒏</m:t>
                      </m:r>
                      <m:r>
                        <a:rPr lang="en-US" sz="1800" i="1">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0</m:t>
                      </m:r>
                    </m:oMath>
                  </m:oMathPara>
                </a14:m>
                <a:endParaRPr lang="en-GB" sz="1800" b="1" i="1" dirty="0">
                  <a:solidFill>
                    <a:srgbClr val="0070C0"/>
                  </a:solidFill>
                  <a:latin typeface="+mj-lt"/>
                </a:endParaRPr>
              </a:p>
            </p:txBody>
          </p:sp>
        </mc:Choice>
        <mc:Fallback xmlns="">
          <p:sp>
            <p:nvSpPr>
              <p:cNvPr id="8" name="TextBox 7">
                <a:extLst>
                  <a:ext uri="{FF2B5EF4-FFF2-40B4-BE49-F238E27FC236}">
                    <a16:creationId xmlns:a16="http://schemas.microsoft.com/office/drawing/2014/main" id="{1AF8372A-AF8D-6909-78CC-F61C29001CCA}"/>
                  </a:ext>
                </a:extLst>
              </p:cNvPr>
              <p:cNvSpPr txBox="1">
                <a:spLocks noRot="1" noChangeAspect="1" noMove="1" noResize="1" noEditPoints="1" noAdjustHandles="1" noChangeArrowheads="1" noChangeShapeType="1" noTextEdit="1"/>
              </p:cNvSpPr>
              <p:nvPr/>
            </p:nvSpPr>
            <p:spPr>
              <a:xfrm>
                <a:off x="8160488" y="4153629"/>
                <a:ext cx="1154630" cy="369332"/>
              </a:xfrm>
              <a:prstGeom prst="rect">
                <a:avLst/>
              </a:prstGeom>
              <a:blipFill>
                <a:blip r:embed="rId7"/>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A4A7C88-7A85-20A0-EC2D-EF86851B657C}"/>
                  </a:ext>
                </a:extLst>
              </p:cNvPr>
              <p:cNvSpPr txBox="1"/>
              <p:nvPr/>
            </p:nvSpPr>
            <p:spPr>
              <a:xfrm rot="16200000">
                <a:off x="153482" y="3447542"/>
                <a:ext cx="1331710" cy="391261"/>
              </a:xfrm>
              <a:prstGeom prst="rect">
                <a:avLst/>
              </a:prstGeom>
              <a:noFill/>
              <a:ln w="381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i="1" smtClean="0">
                              <a:solidFill>
                                <a:srgbClr val="0070C0"/>
                              </a:solidFill>
                              <a:latin typeface="Cambria Math" panose="02040503050406030204" pitchFamily="18" charset="0"/>
                              <a:ea typeface="Cambria Math" panose="02040503050406030204" pitchFamily="18" charset="0"/>
                            </a:rPr>
                          </m:ctrlPr>
                        </m:sSubPr>
                        <m:e>
                          <m:r>
                            <a:rPr lang="en-GB" sz="1800" b="0" i="1" smtClean="0">
                              <a:solidFill>
                                <a:srgbClr val="0070C0"/>
                              </a:solidFill>
                              <a:latin typeface="Cambria Math" panose="02040503050406030204" pitchFamily="18" charset="0"/>
                              <a:ea typeface="Cambria Math" panose="02040503050406030204" pitchFamily="18" charset="0"/>
                            </a:rPr>
                            <m:t>𝑈</m:t>
                          </m:r>
                        </m:e>
                        <m:sub>
                          <m:r>
                            <a:rPr lang="en-GB" sz="1800" b="0" i="1" smtClean="0">
                              <a:solidFill>
                                <a:srgbClr val="0070C0"/>
                              </a:solidFill>
                              <a:latin typeface="Cambria Math" panose="02040503050406030204" pitchFamily="18" charset="0"/>
                              <a:ea typeface="Cambria Math" panose="02040503050406030204" pitchFamily="18" charset="0"/>
                            </a:rPr>
                            <m:t>𝑦</m:t>
                          </m:r>
                        </m:sub>
                      </m:sSub>
                      <m:r>
                        <a:rPr lang="en-US" sz="1800" i="1">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𝑐𝑜𝑛𝑠𝑡</m:t>
                      </m:r>
                    </m:oMath>
                  </m:oMathPara>
                </a14:m>
                <a:endParaRPr lang="en-GB" sz="1800" b="1" i="1" dirty="0">
                  <a:solidFill>
                    <a:srgbClr val="0070C0"/>
                  </a:solidFill>
                  <a:latin typeface="+mj-lt"/>
                </a:endParaRPr>
              </a:p>
            </p:txBody>
          </p:sp>
        </mc:Choice>
        <mc:Fallback xmlns="">
          <p:sp>
            <p:nvSpPr>
              <p:cNvPr id="12" name="TextBox 11">
                <a:extLst>
                  <a:ext uri="{FF2B5EF4-FFF2-40B4-BE49-F238E27FC236}">
                    <a16:creationId xmlns:a16="http://schemas.microsoft.com/office/drawing/2014/main" id="{AA4A7C88-7A85-20A0-EC2D-EF86851B657C}"/>
                  </a:ext>
                </a:extLst>
              </p:cNvPr>
              <p:cNvSpPr txBox="1">
                <a:spLocks noRot="1" noChangeAspect="1" noMove="1" noResize="1" noEditPoints="1" noAdjustHandles="1" noChangeArrowheads="1" noChangeShapeType="1" noTextEdit="1"/>
              </p:cNvSpPr>
              <p:nvPr/>
            </p:nvSpPr>
            <p:spPr>
              <a:xfrm rot="16200000">
                <a:off x="153482" y="3447542"/>
                <a:ext cx="1331710" cy="391261"/>
              </a:xfrm>
              <a:prstGeom prst="rect">
                <a:avLst/>
              </a:prstGeom>
              <a:blipFill>
                <a:blip r:embed="rId8"/>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E92B57-8DA3-A237-56DB-7D7E97262BCC}"/>
                  </a:ext>
                </a:extLst>
              </p:cNvPr>
              <p:cNvSpPr txBox="1"/>
              <p:nvPr/>
            </p:nvSpPr>
            <p:spPr>
              <a:xfrm>
                <a:off x="9673404" y="4154228"/>
                <a:ext cx="748826" cy="369332"/>
              </a:xfrm>
              <a:prstGeom prst="rect">
                <a:avLst/>
              </a:prstGeom>
              <a:noFill/>
              <a:ln w="381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rgbClr val="0070C0"/>
                          </a:solidFill>
                          <a:latin typeface="Cambria Math" panose="02040503050406030204" pitchFamily="18" charset="0"/>
                          <a:ea typeface="Cambria Math" panose="02040503050406030204" pitchFamily="18" charset="0"/>
                        </a:rPr>
                        <m:t>𝑝</m:t>
                      </m:r>
                      <m:r>
                        <a:rPr lang="en-US" sz="1800" i="1">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0</m:t>
                      </m:r>
                    </m:oMath>
                  </m:oMathPara>
                </a14:m>
                <a:endParaRPr lang="en-GB" sz="1800" b="1" i="1" dirty="0">
                  <a:solidFill>
                    <a:srgbClr val="0070C0"/>
                  </a:solidFill>
                  <a:latin typeface="+mj-lt"/>
                </a:endParaRPr>
              </a:p>
            </p:txBody>
          </p:sp>
        </mc:Choice>
        <mc:Fallback xmlns="">
          <p:sp>
            <p:nvSpPr>
              <p:cNvPr id="14" name="TextBox 13">
                <a:extLst>
                  <a:ext uri="{FF2B5EF4-FFF2-40B4-BE49-F238E27FC236}">
                    <a16:creationId xmlns:a16="http://schemas.microsoft.com/office/drawing/2014/main" id="{59E92B57-8DA3-A237-56DB-7D7E97262BCC}"/>
                  </a:ext>
                </a:extLst>
              </p:cNvPr>
              <p:cNvSpPr txBox="1">
                <a:spLocks noRot="1" noChangeAspect="1" noMove="1" noResize="1" noEditPoints="1" noAdjustHandles="1" noChangeArrowheads="1" noChangeShapeType="1" noTextEdit="1"/>
              </p:cNvSpPr>
              <p:nvPr/>
            </p:nvSpPr>
            <p:spPr>
              <a:xfrm>
                <a:off x="9673404" y="4154228"/>
                <a:ext cx="748826" cy="369332"/>
              </a:xfrm>
              <a:prstGeom prst="rect">
                <a:avLst/>
              </a:prstGeom>
              <a:blipFill>
                <a:blip r:embed="rId9"/>
                <a:stretch>
                  <a:fillRect b="-1493"/>
                </a:stretch>
              </a:blipFill>
              <a:ln w="38100">
                <a:solidFill>
                  <a:schemeClr val="tx1"/>
                </a:solidFill>
              </a:ln>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2DC1E1F2-2680-E4FF-D297-81EB49B0AD9D}"/>
              </a:ext>
            </a:extLst>
          </p:cNvPr>
          <p:cNvGrpSpPr/>
          <p:nvPr/>
        </p:nvGrpSpPr>
        <p:grpSpPr>
          <a:xfrm>
            <a:off x="1190053" y="3397820"/>
            <a:ext cx="521998" cy="493899"/>
            <a:chOff x="1018310" y="2470137"/>
            <a:chExt cx="505278" cy="478079"/>
          </a:xfrm>
        </p:grpSpPr>
        <p:sp>
          <p:nvSpPr>
            <p:cNvPr id="16" name="Arrow: Right 15">
              <a:extLst>
                <a:ext uri="{FF2B5EF4-FFF2-40B4-BE49-F238E27FC236}">
                  <a16:creationId xmlns:a16="http://schemas.microsoft.com/office/drawing/2014/main" id="{0BA49018-72CA-9141-B5B0-B73D3E8E13F2}"/>
                </a:ext>
              </a:extLst>
            </p:cNvPr>
            <p:cNvSpPr/>
            <p:nvPr/>
          </p:nvSpPr>
          <p:spPr>
            <a:xfrm>
              <a:off x="1038044" y="2470137"/>
              <a:ext cx="485544" cy="478079"/>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37F87E4-7BF1-3701-5281-4CC1F45C8EED}"/>
                    </a:ext>
                  </a:extLst>
                </p:cNvPr>
                <p:cNvSpPr txBox="1"/>
                <p:nvPr/>
              </p:nvSpPr>
              <p:spPr>
                <a:xfrm>
                  <a:off x="1018310" y="2477367"/>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i="1">
                                <a:solidFill>
                                  <a:schemeClr val="bg1"/>
                                </a:solidFill>
                                <a:latin typeface="Cambria Math" panose="02040503050406030204" pitchFamily="18" charset="0"/>
                                <a:ea typeface="Cambria Math" panose="02040503050406030204" pitchFamily="18" charset="0"/>
                              </a:rPr>
                              <m:t>𝐹</m:t>
                            </m:r>
                          </m:sub>
                        </m:sSub>
                      </m:oMath>
                    </m:oMathPara>
                  </a14:m>
                  <a:endParaRPr lang="en-GB" dirty="0">
                    <a:solidFill>
                      <a:schemeClr val="bg1"/>
                    </a:solidFill>
                  </a:endParaRPr>
                </a:p>
              </p:txBody>
            </p:sp>
          </mc:Choice>
          <mc:Fallback xmlns="">
            <p:sp>
              <p:nvSpPr>
                <p:cNvPr id="17" name="TextBox 16">
                  <a:extLst>
                    <a:ext uri="{FF2B5EF4-FFF2-40B4-BE49-F238E27FC236}">
                      <a16:creationId xmlns:a16="http://schemas.microsoft.com/office/drawing/2014/main" id="{E37F87E4-7BF1-3701-5281-4CC1F45C8EED}"/>
                    </a:ext>
                  </a:extLst>
                </p:cNvPr>
                <p:cNvSpPr txBox="1">
                  <a:spLocks noRot="1" noChangeAspect="1" noMove="1" noResize="1" noEditPoints="1" noAdjustHandles="1" noChangeArrowheads="1" noChangeShapeType="1" noTextEdit="1"/>
                </p:cNvSpPr>
                <p:nvPr/>
              </p:nvSpPr>
              <p:spPr>
                <a:xfrm>
                  <a:off x="1018310" y="2477367"/>
                  <a:ext cx="495266" cy="369332"/>
                </a:xfrm>
                <a:prstGeom prst="rect">
                  <a:avLst/>
                </a:prstGeom>
                <a:blipFill>
                  <a:blip r:embed="rId10"/>
                  <a:stretch>
                    <a:fillRect/>
                  </a:stretch>
                </a:blipFill>
              </p:spPr>
              <p:txBody>
                <a:bodyPr/>
                <a:lstStyle/>
                <a:p>
                  <a:r>
                    <a:rPr lang="en-US">
                      <a:noFill/>
                    </a:rPr>
                    <a:t> </a:t>
                  </a:r>
                </a:p>
              </p:txBody>
            </p:sp>
          </mc:Fallback>
        </mc:AlternateContent>
      </p:grpSp>
      <p:sp>
        <p:nvSpPr>
          <p:cNvPr id="20" name="Arrow: Down 19">
            <a:extLst>
              <a:ext uri="{FF2B5EF4-FFF2-40B4-BE49-F238E27FC236}">
                <a16:creationId xmlns:a16="http://schemas.microsoft.com/office/drawing/2014/main" id="{2590E36A-4237-9C55-ECB7-704BBFEB6BCB}"/>
              </a:ext>
            </a:extLst>
          </p:cNvPr>
          <p:cNvSpPr/>
          <p:nvPr/>
        </p:nvSpPr>
        <p:spPr>
          <a:xfrm rot="11963491">
            <a:off x="9376980" y="3176726"/>
            <a:ext cx="128868" cy="1026210"/>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Down 21">
            <a:extLst>
              <a:ext uri="{FF2B5EF4-FFF2-40B4-BE49-F238E27FC236}">
                <a16:creationId xmlns:a16="http://schemas.microsoft.com/office/drawing/2014/main" id="{5CDA6E0D-DC25-9EDA-61A5-B0E6CBC65A39}"/>
              </a:ext>
            </a:extLst>
          </p:cNvPr>
          <p:cNvSpPr/>
          <p:nvPr/>
        </p:nvSpPr>
        <p:spPr>
          <a:xfrm rot="7540534">
            <a:off x="7957089" y="4029500"/>
            <a:ext cx="169277" cy="327133"/>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Down 24">
            <a:extLst>
              <a:ext uri="{FF2B5EF4-FFF2-40B4-BE49-F238E27FC236}">
                <a16:creationId xmlns:a16="http://schemas.microsoft.com/office/drawing/2014/main" id="{48265574-84CF-7F02-49CA-962DDE598408}"/>
              </a:ext>
            </a:extLst>
          </p:cNvPr>
          <p:cNvSpPr/>
          <p:nvPr/>
        </p:nvSpPr>
        <p:spPr>
          <a:xfrm rot="14400000">
            <a:off x="10296746" y="3639918"/>
            <a:ext cx="238136" cy="608248"/>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576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4" grpId="0" animBg="1"/>
      <p:bldP spid="35" grpId="0"/>
      <p:bldP spid="8" grpId="0" animBg="1"/>
      <p:bldP spid="12" grpId="0" animBg="1"/>
      <p:bldP spid="14" grpId="0" animBg="1"/>
      <p:bldP spid="20" grpId="0" animBg="1"/>
      <p:bldP spid="22"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ED73-0C18-48C9-BC09-8BDF0DA1F87E}"/>
              </a:ext>
            </a:extLst>
          </p:cNvPr>
          <p:cNvSpPr>
            <a:spLocks noGrp="1"/>
          </p:cNvSpPr>
          <p:nvPr>
            <p:ph type="title"/>
          </p:nvPr>
        </p:nvSpPr>
        <p:spPr>
          <a:xfrm>
            <a:off x="257175" y="146051"/>
            <a:ext cx="2771775" cy="611798"/>
          </a:xfrm>
        </p:spPr>
        <p:txBody>
          <a:bodyPr>
            <a:noAutofit/>
          </a:bodyPr>
          <a:lstStyle/>
          <a:p>
            <a:r>
              <a:rPr lang="en-GB" dirty="0"/>
              <a:t>Equations</a:t>
            </a:r>
          </a:p>
        </p:txBody>
      </p:sp>
      <p:sp>
        <p:nvSpPr>
          <p:cNvPr id="3" name="Slide Number Placeholder 2">
            <a:extLst>
              <a:ext uri="{FF2B5EF4-FFF2-40B4-BE49-F238E27FC236}">
                <a16:creationId xmlns:a16="http://schemas.microsoft.com/office/drawing/2014/main" id="{9BA64113-DC96-4A0F-8E05-ABB3E06EEDEB}"/>
              </a:ext>
            </a:extLst>
          </p:cNvPr>
          <p:cNvSpPr>
            <a:spLocks noGrp="1"/>
          </p:cNvSpPr>
          <p:nvPr>
            <p:ph type="sldNum" sz="quarter" idx="12"/>
          </p:nvPr>
        </p:nvSpPr>
        <p:spPr>
          <a:xfrm>
            <a:off x="11286460" y="6444955"/>
            <a:ext cx="342014" cy="409427"/>
          </a:xfrm>
        </p:spPr>
        <p:txBody>
          <a:bodyPr/>
          <a:lstStyle/>
          <a:p>
            <a:fld id="{405A8EB1-545D-4F17-8102-4C9A4BE59FC1}" type="slidenum">
              <a:rPr lang="en-US" noProof="0" smtClean="0"/>
              <a:t>4</a:t>
            </a:fld>
            <a:endParaRPr lang="en-US" noProof="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DEF1C94-1799-4D52-912B-D7C9B37EC771}"/>
                  </a:ext>
                </a:extLst>
              </p:cNvPr>
              <p:cNvSpPr txBox="1"/>
              <p:nvPr/>
            </p:nvSpPr>
            <p:spPr>
              <a:xfrm>
                <a:off x="104510" y="986449"/>
                <a:ext cx="3745788" cy="3479799"/>
              </a:xfrm>
              <a:prstGeom prst="rect">
                <a:avLst/>
              </a:prstGeom>
              <a:noFill/>
              <a:ln>
                <a:solidFill>
                  <a:schemeClr val="tx2"/>
                </a:solidFill>
              </a:ln>
            </p:spPr>
            <p:txBody>
              <a:bodyPr wrap="square" lIns="0" tIns="0" rIns="0" bIns="0" rtlCol="0">
                <a:spAutoFit/>
              </a:bodyPr>
              <a:lstStyle/>
              <a:p>
                <a:r>
                  <a:rPr lang="en-US" sz="2400" u="sng" dirty="0">
                    <a:solidFill>
                      <a:schemeClr val="tx2"/>
                    </a:solidFill>
                    <a:latin typeface="+mj-lt"/>
                  </a:rPr>
                  <a:t>Darcy and continuity equations:</a:t>
                </a:r>
              </a:p>
              <a:p>
                <a:pPr/>
                <a14:m>
                  <m:oMathPara xmlns:m="http://schemas.openxmlformats.org/officeDocument/2006/math">
                    <m:oMathParaPr>
                      <m:jc m:val="centerGroup"/>
                    </m:oMathParaPr>
                    <m:oMath xmlns:m="http://schemas.openxmlformats.org/officeDocument/2006/math">
                      <m:r>
                        <a:rPr lang="en-GB" sz="2400" i="1" smtClean="0">
                          <a:solidFill>
                            <a:schemeClr val="tx2"/>
                          </a:solidFill>
                          <a:latin typeface="Cambria Math" panose="02040503050406030204" pitchFamily="18" charset="0"/>
                          <a:ea typeface="Cambria Math" panose="02040503050406030204" pitchFamily="18" charset="0"/>
                        </a:rPr>
                        <m:t>𝛻</m:t>
                      </m:r>
                      <m:r>
                        <a:rPr lang="en-GB" sz="2400" b="1" i="1" smtClean="0">
                          <a:solidFill>
                            <a:schemeClr val="tx2"/>
                          </a:solidFill>
                          <a:latin typeface="Cambria Math" panose="02040503050406030204" pitchFamily="18" charset="0"/>
                          <a:ea typeface="Cambria Math" panose="02040503050406030204" pitchFamily="18" charset="0"/>
                        </a:rPr>
                        <m:t>∙</m:t>
                      </m:r>
                      <m:r>
                        <a:rPr lang="en-GB" sz="2400" b="1" i="1">
                          <a:solidFill>
                            <a:schemeClr val="tx2"/>
                          </a:solidFill>
                          <a:latin typeface="Cambria Math" panose="02040503050406030204" pitchFamily="18" charset="0"/>
                        </a:rPr>
                        <m:t>𝒗</m:t>
                      </m:r>
                      <m:r>
                        <a:rPr lang="en-US" sz="2400" i="1">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0</m:t>
                      </m:r>
                    </m:oMath>
                  </m:oMathPara>
                </a14:m>
                <a:endParaRPr lang="en-GB" sz="2400" b="1" i="1" dirty="0">
                  <a:solidFill>
                    <a:schemeClr val="tx2"/>
                  </a:solidFill>
                  <a:latin typeface="+mj-lt"/>
                </a:endParaRPr>
              </a:p>
              <a:p>
                <a:pPr/>
                <a14:m>
                  <m:oMathPara xmlns:m="http://schemas.openxmlformats.org/officeDocument/2006/math">
                    <m:oMathParaPr>
                      <m:jc m:val="centerGroup"/>
                    </m:oMathParaPr>
                    <m:oMath xmlns:m="http://schemas.openxmlformats.org/officeDocument/2006/math">
                      <m:r>
                        <a:rPr lang="en-GB" sz="2400" b="1" i="1">
                          <a:solidFill>
                            <a:schemeClr val="tx2"/>
                          </a:solidFill>
                          <a:latin typeface="Cambria Math" panose="02040503050406030204" pitchFamily="18" charset="0"/>
                        </a:rPr>
                        <m:t>𝒗</m:t>
                      </m:r>
                      <m:r>
                        <a:rPr lang="en-US"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 </m:t>
                      </m:r>
                      <m:f>
                        <m:fPr>
                          <m:ctrlPr>
                            <a:rPr lang="en-GB" sz="2400" i="1">
                              <a:solidFill>
                                <a:schemeClr val="tx2"/>
                              </a:solidFill>
                              <a:latin typeface="Cambria Math" panose="02040503050406030204" pitchFamily="18" charset="0"/>
                            </a:rPr>
                          </m:ctrlPr>
                        </m:fPr>
                        <m:num>
                          <m:acc>
                            <m:accPr>
                              <m:chr m:val="̿"/>
                              <m:ctrlPr>
                                <a:rPr lang="en-GB" sz="2400" i="1">
                                  <a:solidFill>
                                    <a:schemeClr val="tx2"/>
                                  </a:solidFill>
                                  <a:latin typeface="Cambria Math" panose="02040503050406030204" pitchFamily="18" charset="0"/>
                                </a:rPr>
                              </m:ctrlPr>
                            </m:accPr>
                            <m:e>
                              <m:r>
                                <a:rPr lang="en-GB" sz="2400" b="1" i="1">
                                  <a:solidFill>
                                    <a:schemeClr val="tx2"/>
                                  </a:solidFill>
                                  <a:latin typeface="Cambria Math" panose="02040503050406030204" pitchFamily="18" charset="0"/>
                                </a:rPr>
                                <m:t>𝑲</m:t>
                              </m:r>
                            </m:e>
                          </m:acc>
                        </m:num>
                        <m:den>
                          <m:r>
                            <a:rPr lang="en-GB" sz="2400" i="1">
                              <a:solidFill>
                                <a:schemeClr val="tx2"/>
                              </a:solidFill>
                              <a:latin typeface="Cambria Math" panose="02040503050406030204" pitchFamily="18" charset="0"/>
                              <a:ea typeface="Cambria Math" panose="02040503050406030204" pitchFamily="18" charset="0"/>
                            </a:rPr>
                            <m:t>𝜇</m:t>
                          </m:r>
                        </m:den>
                      </m:f>
                      <m:r>
                        <a:rPr lang="en-GB" sz="2400" i="1">
                          <a:solidFill>
                            <a:schemeClr val="tx2"/>
                          </a:solidFill>
                          <a:latin typeface="Cambria Math" panose="02040503050406030204" pitchFamily="18" charset="0"/>
                          <a:ea typeface="Cambria Math" panose="02040503050406030204" pitchFamily="18" charset="0"/>
                        </a:rPr>
                        <m:t>𝛻</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𝑝</m:t>
                          </m:r>
                        </m:e>
                        <m:sub>
                          <m:r>
                            <a:rPr lang="en-GB" sz="2400" i="1">
                              <a:solidFill>
                                <a:schemeClr val="tx2"/>
                              </a:solidFill>
                              <a:latin typeface="Cambria Math" panose="02040503050406030204" pitchFamily="18" charset="0"/>
                              <a:ea typeface="Cambria Math" panose="02040503050406030204" pitchFamily="18" charset="0"/>
                            </a:rPr>
                            <m:t>𝜌</m:t>
                          </m:r>
                          <m:r>
                            <a:rPr lang="en-GB" sz="2400" i="1">
                              <a:solidFill>
                                <a:schemeClr val="tx2"/>
                              </a:solidFill>
                              <a:latin typeface="Cambria Math" panose="02040503050406030204" pitchFamily="18" charset="0"/>
                              <a:ea typeface="Cambria Math" panose="02040503050406030204" pitchFamily="18" charset="0"/>
                            </a:rPr>
                            <m:t>𝑔h</m:t>
                          </m:r>
                        </m:sub>
                      </m:sSub>
                    </m:oMath>
                  </m:oMathPara>
                </a14:m>
                <a:endParaRPr lang="en-GB" sz="2400" dirty="0">
                  <a:solidFill>
                    <a:schemeClr val="tx2"/>
                  </a:solidFill>
                  <a:latin typeface="+mj-lt"/>
                  <a:ea typeface="Cambria Math" panose="02040503050406030204" pitchFamily="18" charset="0"/>
                </a:endParaRPr>
              </a:p>
              <a:p>
                <a:endParaRPr lang="en-GB" sz="2400" dirty="0">
                  <a:solidFill>
                    <a:schemeClr val="tx2"/>
                  </a:solidFill>
                  <a:latin typeface="+mj-lt"/>
                  <a:ea typeface="Cambria Math" panose="02040503050406030204" pitchFamily="18" charset="0"/>
                </a:endParaRPr>
              </a:p>
              <a:p>
                <a:pPr marL="180000" indent="-180000">
                  <a:buFont typeface="Arial" panose="020B0604020202020204" pitchFamily="34" charset="0"/>
                  <a:buChar char="•"/>
                </a:pPr>
                <a14:m>
                  <m:oMath xmlns:m="http://schemas.openxmlformats.org/officeDocument/2006/math">
                    <m:acc>
                      <m:accPr>
                        <m:chr m:val="̿"/>
                        <m:ctrlPr>
                          <a:rPr lang="en-GB" sz="2400" i="1">
                            <a:solidFill>
                              <a:schemeClr val="tx2"/>
                            </a:solidFill>
                            <a:latin typeface="Cambria Math" panose="02040503050406030204" pitchFamily="18" charset="0"/>
                          </a:rPr>
                        </m:ctrlPr>
                      </m:accPr>
                      <m:e>
                        <m:r>
                          <a:rPr lang="en-GB" sz="2400" b="1" i="1">
                            <a:solidFill>
                              <a:schemeClr val="tx2"/>
                            </a:solidFill>
                            <a:latin typeface="Cambria Math" panose="02040503050406030204" pitchFamily="18" charset="0"/>
                          </a:rPr>
                          <m:t>𝑲</m:t>
                        </m:r>
                      </m:e>
                    </m:acc>
                  </m:oMath>
                </a14:m>
                <a:r>
                  <a:rPr lang="en-GB" sz="2400" dirty="0">
                    <a:solidFill>
                      <a:schemeClr val="tx2"/>
                    </a:solidFill>
                    <a:latin typeface="+mj-lt"/>
                    <a:ea typeface="Cambria Math" panose="02040503050406030204" pitchFamily="18" charset="0"/>
                  </a:rPr>
                  <a:t>: permeability tensor</a:t>
                </a:r>
                <a:endParaRPr lang="en-GB" sz="2400" i="1" dirty="0">
                  <a:solidFill>
                    <a:schemeClr val="tx2"/>
                  </a:solidFill>
                  <a:latin typeface="+mj-lt"/>
                  <a:ea typeface="Cambria Math" panose="02040503050406030204" pitchFamily="18" charset="0"/>
                </a:endParaRPr>
              </a:p>
              <a:p>
                <a:pPr marL="180000" indent="-180000">
                  <a:buFont typeface="Arial" panose="020B0604020202020204" pitchFamily="34" charset="0"/>
                  <a:buChar char="•"/>
                </a:pPr>
                <a14:m>
                  <m:oMath xmlns:m="http://schemas.openxmlformats.org/officeDocument/2006/math">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𝑝</m:t>
                        </m:r>
                      </m:e>
                      <m:sub>
                        <m:r>
                          <a:rPr lang="en-GB" sz="2400" i="1">
                            <a:solidFill>
                              <a:schemeClr val="tx2"/>
                            </a:solidFill>
                            <a:latin typeface="Cambria Math" panose="02040503050406030204" pitchFamily="18" charset="0"/>
                            <a:ea typeface="Cambria Math" panose="02040503050406030204" pitchFamily="18" charset="0"/>
                          </a:rPr>
                          <m:t>𝜌</m:t>
                        </m:r>
                        <m:r>
                          <a:rPr lang="en-GB" sz="2400" i="1">
                            <a:solidFill>
                              <a:schemeClr val="tx2"/>
                            </a:solidFill>
                            <a:latin typeface="Cambria Math" panose="02040503050406030204" pitchFamily="18" charset="0"/>
                            <a:ea typeface="Cambria Math" panose="02040503050406030204" pitchFamily="18" charset="0"/>
                          </a:rPr>
                          <m:t>𝑔h</m:t>
                        </m:r>
                      </m:sub>
                    </m:sSub>
                  </m:oMath>
                </a14:m>
                <a:r>
                  <a:rPr lang="en-GB" sz="2400" dirty="0">
                    <a:solidFill>
                      <a:schemeClr val="tx2"/>
                    </a:solidFill>
                    <a:latin typeface="+mj-lt"/>
                    <a:ea typeface="Cambria Math" panose="02040503050406030204" pitchFamily="18" charset="0"/>
                  </a:rPr>
                  <a:t>: hydrostatic pressure</a:t>
                </a:r>
              </a:p>
              <a:p>
                <a:pPr marL="180000" indent="-180000">
                  <a:buFont typeface="Arial" panose="020B0604020202020204" pitchFamily="34" charset="0"/>
                  <a:buChar char="•"/>
                </a:pPr>
                <a14:m>
                  <m:oMath xmlns:m="http://schemas.openxmlformats.org/officeDocument/2006/math">
                    <m:r>
                      <a:rPr lang="en-GB" sz="2400" i="1">
                        <a:solidFill>
                          <a:schemeClr val="tx2"/>
                        </a:solidFill>
                        <a:latin typeface="Cambria Math" panose="02040503050406030204" pitchFamily="18" charset="0"/>
                        <a:ea typeface="Cambria Math" panose="02040503050406030204" pitchFamily="18" charset="0"/>
                      </a:rPr>
                      <m:t>𝜇</m:t>
                    </m:r>
                  </m:oMath>
                </a14:m>
                <a:r>
                  <a:rPr lang="en-GB" sz="2400" dirty="0">
                    <a:solidFill>
                      <a:schemeClr val="tx2"/>
                    </a:solidFill>
                    <a:latin typeface="+mj-lt"/>
                    <a:ea typeface="Cambria Math" panose="02040503050406030204" pitchFamily="18" charset="0"/>
                  </a:rPr>
                  <a:t>: variable viscosity</a:t>
                </a:r>
              </a:p>
            </p:txBody>
          </p:sp>
        </mc:Choice>
        <mc:Fallback xmlns="">
          <p:sp>
            <p:nvSpPr>
              <p:cNvPr id="4" name="TextBox 3">
                <a:extLst>
                  <a:ext uri="{FF2B5EF4-FFF2-40B4-BE49-F238E27FC236}">
                    <a16:creationId xmlns:a16="http://schemas.microsoft.com/office/drawing/2014/main" id="{3DEF1C94-1799-4D52-912B-D7C9B37EC771}"/>
                  </a:ext>
                </a:extLst>
              </p:cNvPr>
              <p:cNvSpPr txBox="1">
                <a:spLocks noRot="1" noChangeAspect="1" noMove="1" noResize="1" noEditPoints="1" noAdjustHandles="1" noChangeArrowheads="1" noChangeShapeType="1" noTextEdit="1"/>
              </p:cNvSpPr>
              <p:nvPr/>
            </p:nvSpPr>
            <p:spPr>
              <a:xfrm>
                <a:off x="104510" y="986449"/>
                <a:ext cx="3745788" cy="3479799"/>
              </a:xfrm>
              <a:prstGeom prst="rect">
                <a:avLst/>
              </a:prstGeom>
              <a:blipFill>
                <a:blip r:embed="rId2"/>
                <a:stretch>
                  <a:fillRect l="-4700" t="-2618" b="-4014"/>
                </a:stretch>
              </a:blipFill>
              <a:ln>
                <a:solidFill>
                  <a:schemeClr val="tx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B316170-9327-4732-9F43-DDA1B9B9031D}"/>
                  </a:ext>
                </a:extLst>
              </p:cNvPr>
              <p:cNvSpPr txBox="1"/>
              <p:nvPr/>
            </p:nvSpPr>
            <p:spPr>
              <a:xfrm>
                <a:off x="3950310" y="1711536"/>
                <a:ext cx="3202965" cy="3785652"/>
              </a:xfrm>
              <a:prstGeom prst="rect">
                <a:avLst/>
              </a:prstGeom>
              <a:noFill/>
              <a:ln>
                <a:solidFill>
                  <a:schemeClr val="tx2"/>
                </a:solidFill>
              </a:ln>
            </p:spPr>
            <p:txBody>
              <a:bodyPr wrap="square">
                <a:spAutoFit/>
              </a:bodyPr>
              <a:lstStyle/>
              <a:p>
                <a:r>
                  <a:rPr lang="en-US" sz="2400" u="sng" dirty="0">
                    <a:solidFill>
                      <a:schemeClr val="tx2"/>
                    </a:solidFill>
                    <a:latin typeface="+mj-lt"/>
                  </a:rPr>
                  <a:t>Viscosity equation:</a:t>
                </a:r>
              </a:p>
              <a:p>
                <a:endParaRPr lang="en-US" sz="2400" i="1" u="sng" dirty="0">
                  <a:solidFill>
                    <a:schemeClr val="tx2"/>
                  </a:solidFill>
                  <a:latin typeface="+mj-lt"/>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2400" i="1">
                          <a:solidFill>
                            <a:schemeClr val="tx2"/>
                          </a:solidFill>
                          <a:latin typeface="Cambria Math" panose="02040503050406030204" pitchFamily="18" charset="0"/>
                          <a:ea typeface="Cambria Math" panose="02040503050406030204" pitchFamily="18" charset="0"/>
                        </a:rPr>
                        <m:t>𝜇</m:t>
                      </m:r>
                      <m:d>
                        <m:dPr>
                          <m:ctrlPr>
                            <a:rPr lang="en-GB" sz="2400" i="1">
                              <a:solidFill>
                                <a:schemeClr val="tx2"/>
                              </a:solidFill>
                              <a:latin typeface="Cambria Math" panose="02040503050406030204" pitchFamily="18" charset="0"/>
                              <a:ea typeface="Cambria Math" panose="02040503050406030204" pitchFamily="18" charset="0"/>
                            </a:rPr>
                          </m:ctrlPr>
                        </m:dPr>
                        <m:e>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𝑐</m:t>
                              </m:r>
                            </m:e>
                            <m:sub>
                              <m:r>
                                <a:rPr lang="en-GB" sz="2400" i="1">
                                  <a:solidFill>
                                    <a:schemeClr val="tx2"/>
                                  </a:solidFill>
                                  <a:latin typeface="Cambria Math" panose="02040503050406030204" pitchFamily="18" charset="0"/>
                                  <a:ea typeface="Cambria Math" panose="02040503050406030204" pitchFamily="18" charset="0"/>
                                </a:rPr>
                                <m:t>𝐹</m:t>
                              </m:r>
                            </m:sub>
                          </m:sSub>
                        </m:e>
                      </m:d>
                      <m:r>
                        <a:rPr lang="en-GB" sz="2400" i="1">
                          <a:solidFill>
                            <a:schemeClr val="tx2"/>
                          </a:solidFill>
                          <a:latin typeface="Cambria Math" panose="02040503050406030204" pitchFamily="18" charset="0"/>
                          <a:ea typeface="Cambria Math" panose="02040503050406030204" pitchFamily="18" charset="0"/>
                        </a:rPr>
                        <m:t>=</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𝜇</m:t>
                          </m:r>
                        </m:e>
                        <m:sub>
                          <m:r>
                            <a:rPr lang="en-GB" sz="2400" i="1">
                              <a:solidFill>
                                <a:schemeClr val="tx2"/>
                              </a:solidFill>
                              <a:latin typeface="Cambria Math" panose="02040503050406030204" pitchFamily="18" charset="0"/>
                              <a:ea typeface="Cambria Math" panose="02040503050406030204" pitchFamily="18" charset="0"/>
                            </a:rPr>
                            <m:t>0</m:t>
                          </m:r>
                        </m:sub>
                      </m:sSub>
                      <m:sSup>
                        <m:sSupPr>
                          <m:ctrlPr>
                            <a:rPr lang="en-GB" sz="2400" i="1">
                              <a:solidFill>
                                <a:schemeClr val="tx2"/>
                              </a:solidFill>
                              <a:latin typeface="Cambria Math" panose="02040503050406030204" pitchFamily="18" charset="0"/>
                              <a:ea typeface="Cambria Math" panose="02040503050406030204" pitchFamily="18" charset="0"/>
                            </a:rPr>
                          </m:ctrlPr>
                        </m:sSupPr>
                        <m:e>
                          <m:r>
                            <a:rPr lang="en-GB" sz="2400" i="1">
                              <a:solidFill>
                                <a:schemeClr val="tx2"/>
                              </a:solidFill>
                              <a:latin typeface="Cambria Math" panose="02040503050406030204" pitchFamily="18" charset="0"/>
                              <a:ea typeface="Cambria Math" panose="02040503050406030204" pitchFamily="18" charset="0"/>
                            </a:rPr>
                            <m:t>𝑒</m:t>
                          </m:r>
                        </m:e>
                        <m:sup>
                          <m:r>
                            <a:rPr lang="en-GB" sz="2400" i="1">
                              <a:solidFill>
                                <a:schemeClr val="tx2"/>
                              </a:solidFill>
                              <a:latin typeface="Cambria Math" panose="02040503050406030204" pitchFamily="18" charset="0"/>
                              <a:ea typeface="Cambria Math" panose="02040503050406030204" pitchFamily="18" charset="0"/>
                            </a:rPr>
                            <m:t>𝑅</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𝑐</m:t>
                              </m:r>
                            </m:e>
                            <m:sub>
                              <m:r>
                                <a:rPr lang="en-GB" sz="2400" i="1">
                                  <a:solidFill>
                                    <a:schemeClr val="tx2"/>
                                  </a:solidFill>
                                  <a:latin typeface="Cambria Math" panose="02040503050406030204" pitchFamily="18" charset="0"/>
                                  <a:ea typeface="Cambria Math" panose="02040503050406030204" pitchFamily="18" charset="0"/>
                                </a:rPr>
                                <m:t>𝐹</m:t>
                              </m:r>
                            </m:sub>
                          </m:sSub>
                        </m:sup>
                      </m:sSup>
                    </m:oMath>
                  </m:oMathPara>
                </a14:m>
                <a:endParaRPr lang="en-GB" sz="2400" dirty="0">
                  <a:solidFill>
                    <a:schemeClr val="tx2"/>
                  </a:solidFill>
                  <a:latin typeface="+mj-lt"/>
                </a:endParaRPr>
              </a:p>
              <a:p>
                <a:endParaRPr lang="en-GB" sz="2400" dirty="0">
                  <a:solidFill>
                    <a:schemeClr val="tx2"/>
                  </a:solidFill>
                  <a:latin typeface="+mj-lt"/>
                </a:endParaRPr>
              </a:p>
              <a:p>
                <a:pPr marL="180000" indent="-180000">
                  <a:buFont typeface="Arial" panose="020B0604020202020204" pitchFamily="34" charset="0"/>
                  <a:buChar char="•"/>
                </a:pPr>
                <a14:m>
                  <m:oMath xmlns:m="http://schemas.openxmlformats.org/officeDocument/2006/math">
                    <m:r>
                      <a:rPr lang="en-GB" sz="2400" i="1">
                        <a:solidFill>
                          <a:schemeClr val="tx2"/>
                        </a:solidFill>
                        <a:latin typeface="Cambria Math" panose="02040503050406030204" pitchFamily="18" charset="0"/>
                        <a:ea typeface="Cambria Math" panose="02040503050406030204" pitchFamily="18" charset="0"/>
                      </a:rPr>
                      <m:t>𝑅</m:t>
                    </m:r>
                  </m:oMath>
                </a14:m>
                <a:r>
                  <a:rPr lang="en-GB" sz="2400" dirty="0">
                    <a:solidFill>
                      <a:schemeClr val="tx2"/>
                    </a:solidFill>
                    <a:latin typeface="+mj-lt"/>
                  </a:rPr>
                  <a:t> is the log-viscosity ratio, i.e. </a:t>
                </a:r>
                <a14:m>
                  <m:oMath xmlns:m="http://schemas.openxmlformats.org/officeDocument/2006/math">
                    <m:func>
                      <m:funcPr>
                        <m:ctrlPr>
                          <a:rPr lang="es-ES" sz="2400" b="0" i="1" smtClean="0">
                            <a:solidFill>
                              <a:schemeClr val="tx2"/>
                            </a:solidFill>
                            <a:latin typeface="Cambria Math" panose="02040503050406030204" pitchFamily="18" charset="0"/>
                            <a:ea typeface="Cambria Math" panose="02040503050406030204" pitchFamily="18" charset="0"/>
                          </a:rPr>
                        </m:ctrlPr>
                      </m:funcPr>
                      <m:fName>
                        <m:r>
                          <m:rPr>
                            <m:sty m:val="p"/>
                          </m:rPr>
                          <a:rPr lang="es-ES" sz="2400" b="0" i="0" smtClean="0">
                            <a:solidFill>
                              <a:schemeClr val="tx2"/>
                            </a:solidFill>
                            <a:latin typeface="Cambria Math" panose="02040503050406030204" pitchFamily="18" charset="0"/>
                            <a:ea typeface="Cambria Math" panose="02040503050406030204" pitchFamily="18" charset="0"/>
                          </a:rPr>
                          <m:t>log</m:t>
                        </m:r>
                      </m:fName>
                      <m:e>
                        <m:r>
                          <a:rPr lang="es-ES" sz="2400" b="0" i="1" smtClean="0">
                            <a:solidFill>
                              <a:schemeClr val="tx2"/>
                            </a:solidFill>
                            <a:latin typeface="Cambria Math" panose="02040503050406030204" pitchFamily="18" charset="0"/>
                            <a:ea typeface="Cambria Math" panose="02040503050406030204" pitchFamily="18" charset="0"/>
                          </a:rPr>
                          <m:t>(</m:t>
                        </m:r>
                        <m:sSub>
                          <m:sSubPr>
                            <m:ctrlPr>
                              <a:rPr lang="es-ES"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𝜇</m:t>
                            </m:r>
                          </m:e>
                          <m:sub>
                            <m:r>
                              <a:rPr lang="es-ES" sz="2400" b="0" i="1" smtClean="0">
                                <a:solidFill>
                                  <a:schemeClr val="tx2"/>
                                </a:solidFill>
                                <a:latin typeface="Cambria Math" panose="02040503050406030204" pitchFamily="18" charset="0"/>
                                <a:ea typeface="Cambria Math" panose="02040503050406030204" pitchFamily="18" charset="0"/>
                              </a:rPr>
                              <m:t>1</m:t>
                            </m:r>
                          </m:sub>
                        </m:sSub>
                        <m:r>
                          <a:rPr lang="es-ES" sz="2400" b="0" i="1" smtClean="0">
                            <a:solidFill>
                              <a:schemeClr val="tx2"/>
                            </a:solidFill>
                            <a:latin typeface="Cambria Math" panose="02040503050406030204" pitchFamily="18" charset="0"/>
                            <a:ea typeface="Cambria Math" panose="02040503050406030204" pitchFamily="18" charset="0"/>
                          </a:rPr>
                          <m:t>/</m:t>
                        </m:r>
                        <m:sSub>
                          <m:sSubPr>
                            <m:ctrlPr>
                              <a:rPr lang="es-ES"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𝜇</m:t>
                            </m:r>
                          </m:e>
                          <m:sub>
                            <m:r>
                              <a:rPr lang="es-ES" sz="2400" i="1">
                                <a:solidFill>
                                  <a:schemeClr val="tx2"/>
                                </a:solidFill>
                                <a:latin typeface="Cambria Math" panose="02040503050406030204" pitchFamily="18" charset="0"/>
                                <a:ea typeface="Cambria Math" panose="02040503050406030204" pitchFamily="18" charset="0"/>
                              </a:rPr>
                              <m:t>2</m:t>
                            </m:r>
                          </m:sub>
                        </m:sSub>
                        <m:r>
                          <a:rPr lang="es-ES" sz="2400" i="1">
                            <a:solidFill>
                              <a:schemeClr val="tx2"/>
                            </a:solidFill>
                            <a:latin typeface="Cambria Math" panose="02040503050406030204" pitchFamily="18" charset="0"/>
                            <a:ea typeface="Cambria Math" panose="02040503050406030204" pitchFamily="18" charset="0"/>
                          </a:rPr>
                          <m:t>)</m:t>
                        </m:r>
                      </m:e>
                    </m:func>
                  </m:oMath>
                </a14:m>
                <a:endParaRPr lang="en-GB" sz="2400" dirty="0">
                  <a:solidFill>
                    <a:schemeClr val="tx2"/>
                  </a:solidFill>
                  <a:latin typeface="+mj-lt"/>
                </a:endParaRPr>
              </a:p>
              <a:p>
                <a:pPr marL="180000" indent="-180000">
                  <a:buFont typeface="Arial" panose="020B0604020202020204" pitchFamily="34" charset="0"/>
                  <a:buChar char="•"/>
                </a:pPr>
                <a14:m>
                  <m:oMath xmlns:m="http://schemas.openxmlformats.org/officeDocument/2006/math">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𝑐</m:t>
                        </m:r>
                      </m:e>
                      <m:sub>
                        <m:r>
                          <a:rPr lang="en-GB" sz="2400" i="1">
                            <a:solidFill>
                              <a:schemeClr val="tx2"/>
                            </a:solidFill>
                            <a:latin typeface="Cambria Math" panose="02040503050406030204" pitchFamily="18" charset="0"/>
                            <a:ea typeface="Cambria Math" panose="02040503050406030204" pitchFamily="18" charset="0"/>
                          </a:rPr>
                          <m:t>𝐹</m:t>
                        </m:r>
                      </m:sub>
                    </m:sSub>
                  </m:oMath>
                </a14:m>
                <a:r>
                  <a:rPr lang="en-GB" sz="2400" dirty="0">
                    <a:solidFill>
                      <a:schemeClr val="tx2"/>
                    </a:solidFill>
                    <a:latin typeface="+mj-lt"/>
                  </a:rPr>
                  <a:t> concentration of the injected fluid</a:t>
                </a:r>
              </a:p>
              <a:p>
                <a:pPr marL="180000" indent="-180000">
                  <a:buFont typeface="Arial" panose="020B0604020202020204" pitchFamily="34" charset="0"/>
                  <a:buChar char="•"/>
                </a:pPr>
                <a14:m>
                  <m:oMath xmlns:m="http://schemas.openxmlformats.org/officeDocument/2006/math">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𝜇</m:t>
                        </m:r>
                      </m:e>
                      <m:sub>
                        <m:r>
                          <a:rPr lang="en-GB" sz="2400" i="1">
                            <a:solidFill>
                              <a:schemeClr val="tx2"/>
                            </a:solidFill>
                            <a:latin typeface="Cambria Math" panose="02040503050406030204" pitchFamily="18" charset="0"/>
                            <a:ea typeface="Cambria Math" panose="02040503050406030204" pitchFamily="18" charset="0"/>
                          </a:rPr>
                          <m:t>0</m:t>
                        </m:r>
                      </m:sub>
                    </m:sSub>
                  </m:oMath>
                </a14:m>
                <a:r>
                  <a:rPr lang="en-GB" sz="2400" dirty="0">
                    <a:solidFill>
                      <a:schemeClr val="tx2"/>
                    </a:solidFill>
                    <a:latin typeface="+mj-lt"/>
                  </a:rPr>
                  <a:t>: viscosity of the already in place fluid</a:t>
                </a:r>
              </a:p>
            </p:txBody>
          </p:sp>
        </mc:Choice>
        <mc:Fallback xmlns="">
          <p:sp>
            <p:nvSpPr>
              <p:cNvPr id="5" name="TextBox 4">
                <a:extLst>
                  <a:ext uri="{FF2B5EF4-FFF2-40B4-BE49-F238E27FC236}">
                    <a16:creationId xmlns:a16="http://schemas.microsoft.com/office/drawing/2014/main" id="{AB316170-9327-4732-9F43-DDA1B9B9031D}"/>
                  </a:ext>
                </a:extLst>
              </p:cNvPr>
              <p:cNvSpPr txBox="1">
                <a:spLocks noRot="1" noChangeAspect="1" noMove="1" noResize="1" noEditPoints="1" noAdjustHandles="1" noChangeArrowheads="1" noChangeShapeType="1" noTextEdit="1"/>
              </p:cNvSpPr>
              <p:nvPr/>
            </p:nvSpPr>
            <p:spPr>
              <a:xfrm>
                <a:off x="3950310" y="1711536"/>
                <a:ext cx="3202965" cy="3785652"/>
              </a:xfrm>
              <a:prstGeom prst="rect">
                <a:avLst/>
              </a:prstGeom>
              <a:blipFill>
                <a:blip r:embed="rId3"/>
                <a:stretch>
                  <a:fillRect l="-2657" t="-1124" b="-2568"/>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2DBC633-96B2-40B6-B507-284F0896F2D0}"/>
                  </a:ext>
                </a:extLst>
              </p:cNvPr>
              <p:cNvSpPr txBox="1"/>
              <p:nvPr/>
            </p:nvSpPr>
            <p:spPr>
              <a:xfrm>
                <a:off x="7261469" y="2797817"/>
                <a:ext cx="4826021" cy="3651256"/>
              </a:xfrm>
              <a:prstGeom prst="rect">
                <a:avLst/>
              </a:prstGeom>
              <a:noFill/>
              <a:ln>
                <a:solidFill>
                  <a:schemeClr val="tx2"/>
                </a:solidFill>
              </a:ln>
            </p:spPr>
            <p:txBody>
              <a:bodyPr wrap="square" lIns="0" tIns="0" rIns="0" bIns="0" rtlCol="0">
                <a:spAutoFit/>
              </a:bodyPr>
              <a:lstStyle/>
              <a:p>
                <a:r>
                  <a:rPr lang="en-US" sz="2400" u="sng" dirty="0">
                    <a:solidFill>
                      <a:schemeClr val="tx2"/>
                    </a:solidFill>
                    <a:latin typeface="+mj-lt"/>
                  </a:rPr>
                  <a:t>Advection-dispersion equations:</a:t>
                </a:r>
              </a:p>
              <a:p>
                <a:pPr/>
                <a14:m>
                  <m:oMathPara xmlns:m="http://schemas.openxmlformats.org/officeDocument/2006/math">
                    <m:oMathParaPr>
                      <m:jc m:val="centerGroup"/>
                    </m:oMathParaPr>
                    <m:oMath xmlns:m="http://schemas.openxmlformats.org/officeDocument/2006/math">
                      <m:f>
                        <m:fPr>
                          <m:ctrlPr>
                            <a:rPr lang="en-GB" sz="2400" i="1">
                              <a:solidFill>
                                <a:schemeClr val="tx2"/>
                              </a:solidFill>
                              <a:latin typeface="Cambria Math" panose="02040503050406030204" pitchFamily="18" charset="0"/>
                            </a:rPr>
                          </m:ctrlPr>
                        </m:fPr>
                        <m:num>
                          <m:r>
                            <a:rPr lang="en-GB" sz="2400" i="1">
                              <a:solidFill>
                                <a:schemeClr val="tx2"/>
                              </a:solidFill>
                              <a:latin typeface="Cambria Math" panose="02040503050406030204" pitchFamily="18" charset="0"/>
                              <a:ea typeface="Cambria Math" panose="02040503050406030204" pitchFamily="18" charset="0"/>
                            </a:rPr>
                            <m:t>𝜕𝜙</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𝑐</m:t>
                              </m:r>
                            </m:e>
                            <m:sub>
                              <m:r>
                                <a:rPr lang="en-GB" sz="2400" b="0" i="1" smtClean="0">
                                  <a:solidFill>
                                    <a:schemeClr val="tx2"/>
                                  </a:solidFill>
                                  <a:latin typeface="Cambria Math" panose="02040503050406030204" pitchFamily="18" charset="0"/>
                                  <a:ea typeface="Cambria Math" panose="02040503050406030204" pitchFamily="18" charset="0"/>
                                </a:rPr>
                                <m:t>𝐹</m:t>
                              </m:r>
                            </m:sub>
                          </m:sSub>
                        </m:num>
                        <m:den>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𝑡</m:t>
                          </m:r>
                        </m:den>
                      </m:f>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m:t>
                      </m:r>
                      <m:r>
                        <a:rPr lang="en-GB" sz="2400" b="1" i="1">
                          <a:solidFill>
                            <a:schemeClr val="tx2"/>
                          </a:solidFill>
                          <a:latin typeface="Cambria Math" panose="02040503050406030204" pitchFamily="18" charset="0"/>
                          <a:ea typeface="Cambria Math" panose="02040503050406030204" pitchFamily="18" charset="0"/>
                        </a:rPr>
                        <m:t>∙</m:t>
                      </m:r>
                      <m:d>
                        <m:dPr>
                          <m:ctrlPr>
                            <a:rPr lang="en-GB" sz="2400" i="1">
                              <a:solidFill>
                                <a:schemeClr val="tx2"/>
                              </a:solidFill>
                              <a:latin typeface="Cambria Math" panose="02040503050406030204" pitchFamily="18" charset="0"/>
                              <a:ea typeface="Cambria Math" panose="02040503050406030204" pitchFamily="18" charset="0"/>
                            </a:rPr>
                          </m:ctrlPr>
                        </m:dPr>
                        <m:e>
                          <m:r>
                            <a:rPr lang="en-GB" sz="2400" b="1" i="1">
                              <a:solidFill>
                                <a:schemeClr val="tx2"/>
                              </a:solidFill>
                              <a:latin typeface="Cambria Math" panose="02040503050406030204" pitchFamily="18" charset="0"/>
                            </a:rPr>
                            <m:t>𝒗</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 </m:t>
                              </m:r>
                              <m:r>
                                <a:rPr lang="en-GB" sz="2400" i="1">
                                  <a:solidFill>
                                    <a:schemeClr val="tx2"/>
                                  </a:solidFill>
                                  <a:latin typeface="Cambria Math" panose="02040503050406030204" pitchFamily="18" charset="0"/>
                                  <a:ea typeface="Cambria Math" panose="02040503050406030204" pitchFamily="18" charset="0"/>
                                </a:rPr>
                                <m:t>𝑐</m:t>
                              </m:r>
                            </m:e>
                            <m:sub>
                              <m:r>
                                <a:rPr lang="en-GB" sz="2400" b="0" i="1" smtClean="0">
                                  <a:solidFill>
                                    <a:schemeClr val="tx2"/>
                                  </a:solidFill>
                                  <a:latin typeface="Cambria Math" panose="02040503050406030204" pitchFamily="18" charset="0"/>
                                  <a:ea typeface="Cambria Math" panose="02040503050406030204" pitchFamily="18" charset="0"/>
                                </a:rPr>
                                <m:t>𝐹</m:t>
                              </m:r>
                            </m:sub>
                          </m:sSub>
                        </m:e>
                      </m:d>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m:t>
                      </m:r>
                      <m:r>
                        <a:rPr lang="en-GB" sz="2400" b="1" i="1">
                          <a:solidFill>
                            <a:schemeClr val="tx2"/>
                          </a:solidFill>
                          <a:latin typeface="Cambria Math" panose="02040503050406030204" pitchFamily="18" charset="0"/>
                          <a:ea typeface="Cambria Math" panose="02040503050406030204" pitchFamily="18" charset="0"/>
                        </a:rPr>
                        <m:t>∙</m:t>
                      </m:r>
                      <m:d>
                        <m:dPr>
                          <m:ctrlPr>
                            <a:rPr lang="en-GB" sz="2400" i="1">
                              <a:solidFill>
                                <a:schemeClr val="tx2"/>
                              </a:solidFill>
                              <a:latin typeface="Cambria Math" panose="02040503050406030204" pitchFamily="18" charset="0"/>
                              <a:ea typeface="Cambria Math" panose="02040503050406030204" pitchFamily="18" charset="0"/>
                            </a:rPr>
                          </m:ctrlPr>
                        </m:dPr>
                        <m:e>
                          <m:r>
                            <a:rPr lang="en-GB" sz="2400" i="1">
                              <a:solidFill>
                                <a:schemeClr val="tx2"/>
                              </a:solidFill>
                              <a:latin typeface="Cambria Math" panose="02040503050406030204" pitchFamily="18" charset="0"/>
                              <a:ea typeface="Cambria Math" panose="02040503050406030204" pitchFamily="18" charset="0"/>
                            </a:rPr>
                            <m:t>𝜙</m:t>
                          </m:r>
                          <m:acc>
                            <m:accPr>
                              <m:chr m:val="̿"/>
                              <m:ctrlPr>
                                <a:rPr lang="en-GB" sz="2400" b="1" i="1">
                                  <a:solidFill>
                                    <a:schemeClr val="tx2"/>
                                  </a:solidFill>
                                  <a:latin typeface="Cambria Math" panose="02040503050406030204" pitchFamily="18" charset="0"/>
                                </a:rPr>
                              </m:ctrlPr>
                            </m:accPr>
                            <m:e>
                              <m:r>
                                <a:rPr lang="en-GB" sz="2400" b="1" i="1">
                                  <a:solidFill>
                                    <a:schemeClr val="tx2"/>
                                  </a:solidFill>
                                  <a:latin typeface="Cambria Math" panose="02040503050406030204" pitchFamily="18" charset="0"/>
                                </a:rPr>
                                <m:t>𝑫</m:t>
                              </m:r>
                            </m:e>
                          </m:acc>
                          <m:r>
                            <a:rPr lang="en-GB" sz="2400" i="1">
                              <a:solidFill>
                                <a:schemeClr val="tx2"/>
                              </a:solidFill>
                              <a:latin typeface="Cambria Math" panose="02040503050406030204" pitchFamily="18" charset="0"/>
                              <a:ea typeface="Cambria Math" panose="02040503050406030204" pitchFamily="18" charset="0"/>
                            </a:rPr>
                            <m:t>𝛻</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𝑐</m:t>
                              </m:r>
                            </m:e>
                            <m:sub>
                              <m:r>
                                <a:rPr lang="en-GB" sz="2400" b="0" i="1" smtClean="0">
                                  <a:solidFill>
                                    <a:schemeClr val="tx2"/>
                                  </a:solidFill>
                                  <a:latin typeface="Cambria Math" panose="02040503050406030204" pitchFamily="18" charset="0"/>
                                  <a:ea typeface="Cambria Math" panose="02040503050406030204" pitchFamily="18" charset="0"/>
                                </a:rPr>
                                <m:t>𝐹</m:t>
                              </m:r>
                            </m:sub>
                          </m:sSub>
                        </m:e>
                      </m:d>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rPr>
                        <m:t>0</m:t>
                      </m:r>
                    </m:oMath>
                  </m:oMathPara>
                </a14:m>
                <a:endParaRPr lang="en-GB" sz="2400" i="1" dirty="0">
                  <a:solidFill>
                    <a:schemeClr val="tx2"/>
                  </a:solidFill>
                  <a:latin typeface="+mj-lt"/>
                </a:endParaRPr>
              </a:p>
              <a:p>
                <a:pPr/>
                <a14:m>
                  <m:oMathPara xmlns:m="http://schemas.openxmlformats.org/officeDocument/2006/math">
                    <m:oMathParaPr>
                      <m:jc m:val="centerGroup"/>
                    </m:oMathParaPr>
                    <m:oMath xmlns:m="http://schemas.openxmlformats.org/officeDocument/2006/math">
                      <m:f>
                        <m:fPr>
                          <m:ctrlPr>
                            <a:rPr lang="en-GB" sz="2400" i="1">
                              <a:solidFill>
                                <a:schemeClr val="tx2"/>
                              </a:solidFill>
                              <a:latin typeface="Cambria Math" panose="02040503050406030204" pitchFamily="18" charset="0"/>
                            </a:rPr>
                          </m:ctrlPr>
                        </m:fPr>
                        <m:num>
                          <m:r>
                            <a:rPr lang="en-GB" sz="2400" i="1">
                              <a:solidFill>
                                <a:schemeClr val="tx2"/>
                              </a:solidFill>
                              <a:latin typeface="Cambria Math" panose="02040503050406030204" pitchFamily="18" charset="0"/>
                              <a:ea typeface="Cambria Math" panose="02040503050406030204" pitchFamily="18" charset="0"/>
                            </a:rPr>
                            <m:t>𝜕𝜙</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𝑐</m:t>
                              </m:r>
                            </m:e>
                            <m:sub>
                              <m:r>
                                <a:rPr lang="en-GB" sz="2400" i="1">
                                  <a:solidFill>
                                    <a:schemeClr val="tx2"/>
                                  </a:solidFill>
                                  <a:latin typeface="Cambria Math" panose="02040503050406030204" pitchFamily="18" charset="0"/>
                                  <a:ea typeface="Cambria Math" panose="02040503050406030204" pitchFamily="18" charset="0"/>
                                </a:rPr>
                                <m:t>𝑇</m:t>
                              </m:r>
                            </m:sub>
                          </m:sSub>
                        </m:num>
                        <m:den>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𝑡</m:t>
                          </m:r>
                        </m:den>
                      </m:f>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m:t>
                      </m:r>
                      <m:r>
                        <a:rPr lang="en-GB" sz="2400" b="1" i="1">
                          <a:solidFill>
                            <a:schemeClr val="tx2"/>
                          </a:solidFill>
                          <a:latin typeface="Cambria Math" panose="02040503050406030204" pitchFamily="18" charset="0"/>
                          <a:ea typeface="Cambria Math" panose="02040503050406030204" pitchFamily="18" charset="0"/>
                        </a:rPr>
                        <m:t>∙</m:t>
                      </m:r>
                      <m:d>
                        <m:dPr>
                          <m:ctrlPr>
                            <a:rPr lang="en-GB" sz="2400" i="1">
                              <a:solidFill>
                                <a:schemeClr val="tx2"/>
                              </a:solidFill>
                              <a:latin typeface="Cambria Math" panose="02040503050406030204" pitchFamily="18" charset="0"/>
                              <a:ea typeface="Cambria Math" panose="02040503050406030204" pitchFamily="18" charset="0"/>
                            </a:rPr>
                          </m:ctrlPr>
                        </m:dPr>
                        <m:e>
                          <m:r>
                            <a:rPr lang="en-GB" sz="2400" b="1" i="1">
                              <a:solidFill>
                                <a:schemeClr val="tx2"/>
                              </a:solidFill>
                              <a:latin typeface="Cambria Math" panose="02040503050406030204" pitchFamily="18" charset="0"/>
                            </a:rPr>
                            <m:t>𝒗</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 </m:t>
                              </m:r>
                              <m:r>
                                <a:rPr lang="en-GB" sz="2400" i="1">
                                  <a:solidFill>
                                    <a:schemeClr val="tx2"/>
                                  </a:solidFill>
                                  <a:latin typeface="Cambria Math" panose="02040503050406030204" pitchFamily="18" charset="0"/>
                                  <a:ea typeface="Cambria Math" panose="02040503050406030204" pitchFamily="18" charset="0"/>
                                </a:rPr>
                                <m:t>𝑐</m:t>
                              </m:r>
                            </m:e>
                            <m:sub>
                              <m:r>
                                <a:rPr lang="en-GB" sz="2400" i="1">
                                  <a:solidFill>
                                    <a:schemeClr val="tx2"/>
                                  </a:solidFill>
                                  <a:latin typeface="Cambria Math" panose="02040503050406030204" pitchFamily="18" charset="0"/>
                                  <a:ea typeface="Cambria Math" panose="02040503050406030204" pitchFamily="18" charset="0"/>
                                </a:rPr>
                                <m:t>𝑇</m:t>
                              </m:r>
                            </m:sub>
                          </m:sSub>
                        </m:e>
                      </m:d>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m:t>
                      </m:r>
                      <m:r>
                        <a:rPr lang="en-GB" sz="2400" b="1" i="1">
                          <a:solidFill>
                            <a:schemeClr val="tx2"/>
                          </a:solidFill>
                          <a:latin typeface="Cambria Math" panose="02040503050406030204" pitchFamily="18" charset="0"/>
                          <a:ea typeface="Cambria Math" panose="02040503050406030204" pitchFamily="18" charset="0"/>
                        </a:rPr>
                        <m:t>∙</m:t>
                      </m:r>
                      <m:d>
                        <m:dPr>
                          <m:ctrlPr>
                            <a:rPr lang="en-GB" sz="2400" i="1">
                              <a:solidFill>
                                <a:schemeClr val="tx2"/>
                              </a:solidFill>
                              <a:latin typeface="Cambria Math" panose="02040503050406030204" pitchFamily="18" charset="0"/>
                              <a:ea typeface="Cambria Math" panose="02040503050406030204" pitchFamily="18" charset="0"/>
                            </a:rPr>
                          </m:ctrlPr>
                        </m:dPr>
                        <m:e>
                          <m:r>
                            <a:rPr lang="en-GB" sz="2400" i="1">
                              <a:solidFill>
                                <a:schemeClr val="tx2"/>
                              </a:solidFill>
                              <a:latin typeface="Cambria Math" panose="02040503050406030204" pitchFamily="18" charset="0"/>
                              <a:ea typeface="Cambria Math" panose="02040503050406030204" pitchFamily="18" charset="0"/>
                            </a:rPr>
                            <m:t>𝜙</m:t>
                          </m:r>
                          <m:acc>
                            <m:accPr>
                              <m:chr m:val="̿"/>
                              <m:ctrlPr>
                                <a:rPr lang="en-GB" sz="2400" b="1" i="1">
                                  <a:solidFill>
                                    <a:schemeClr val="tx2"/>
                                  </a:solidFill>
                                  <a:latin typeface="Cambria Math" panose="02040503050406030204" pitchFamily="18" charset="0"/>
                                </a:rPr>
                              </m:ctrlPr>
                            </m:accPr>
                            <m:e>
                              <m:r>
                                <a:rPr lang="en-GB" sz="2400" b="1" i="1">
                                  <a:solidFill>
                                    <a:schemeClr val="tx2"/>
                                  </a:solidFill>
                                  <a:latin typeface="Cambria Math" panose="02040503050406030204" pitchFamily="18" charset="0"/>
                                </a:rPr>
                                <m:t>𝑫</m:t>
                              </m:r>
                            </m:e>
                          </m:acc>
                          <m:r>
                            <a:rPr lang="en-GB" sz="2400" i="1">
                              <a:solidFill>
                                <a:schemeClr val="tx2"/>
                              </a:solidFill>
                              <a:latin typeface="Cambria Math" panose="02040503050406030204" pitchFamily="18" charset="0"/>
                              <a:ea typeface="Cambria Math" panose="02040503050406030204" pitchFamily="18" charset="0"/>
                            </a:rPr>
                            <m:t>𝛻</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𝑐</m:t>
                              </m:r>
                            </m:e>
                            <m:sub>
                              <m:r>
                                <a:rPr lang="en-GB" sz="2400" i="1">
                                  <a:solidFill>
                                    <a:schemeClr val="tx2"/>
                                  </a:solidFill>
                                  <a:latin typeface="Cambria Math" panose="02040503050406030204" pitchFamily="18" charset="0"/>
                                  <a:ea typeface="Cambria Math" panose="02040503050406030204" pitchFamily="18" charset="0"/>
                                </a:rPr>
                                <m:t>𝑇</m:t>
                              </m:r>
                            </m:sub>
                          </m:sSub>
                        </m:e>
                      </m:d>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rPr>
                        <m:t>0</m:t>
                      </m:r>
                    </m:oMath>
                  </m:oMathPara>
                </a14:m>
                <a:endParaRPr lang="en-GB" sz="2400" dirty="0">
                  <a:solidFill>
                    <a:schemeClr val="tx2"/>
                  </a:solidFill>
                  <a:latin typeface="+mj-lt"/>
                </a:endParaRPr>
              </a:p>
              <a:p>
                <a:endParaRPr lang="en-GB" sz="2400" dirty="0">
                  <a:solidFill>
                    <a:schemeClr val="tx2"/>
                  </a:solidFill>
                  <a:latin typeface="+mj-lt"/>
                  <a:ea typeface="Cambria Math" panose="02040503050406030204" pitchFamily="18" charset="0"/>
                </a:endParaRPr>
              </a:p>
              <a:p>
                <a:pPr marL="180000" indent="-180000">
                  <a:buFont typeface="Arial" panose="020B0604020202020204" pitchFamily="34" charset="0"/>
                  <a:buChar char="•"/>
                </a:pPr>
                <a14:m>
                  <m:oMath xmlns:m="http://schemas.openxmlformats.org/officeDocument/2006/math">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𝑐</m:t>
                        </m:r>
                      </m:e>
                      <m:sub>
                        <m:r>
                          <a:rPr lang="en-GB" sz="2400" i="1">
                            <a:solidFill>
                              <a:schemeClr val="tx2"/>
                            </a:solidFill>
                            <a:latin typeface="Cambria Math" panose="02040503050406030204" pitchFamily="18" charset="0"/>
                            <a:ea typeface="Cambria Math" panose="02040503050406030204" pitchFamily="18" charset="0"/>
                          </a:rPr>
                          <m:t>𝑇</m:t>
                        </m:r>
                      </m:sub>
                    </m:sSub>
                  </m:oMath>
                </a14:m>
                <a:r>
                  <a:rPr lang="en-GB" sz="2400" dirty="0">
                    <a:solidFill>
                      <a:schemeClr val="tx2"/>
                    </a:solidFill>
                    <a:latin typeface="+mj-lt"/>
                    <a:ea typeface="Cambria Math" panose="02040503050406030204" pitchFamily="18" charset="0"/>
                  </a:rPr>
                  <a:t> is the concentration of the passive tracer</a:t>
                </a:r>
              </a:p>
              <a:p>
                <a:pPr marL="180000" indent="-180000">
                  <a:buFont typeface="Arial" panose="020B0604020202020204" pitchFamily="34" charset="0"/>
                  <a:buChar char="•"/>
                </a:pPr>
                <a14:m>
                  <m:oMath xmlns:m="http://schemas.openxmlformats.org/officeDocument/2006/math">
                    <m:r>
                      <a:rPr lang="en-GB" sz="2400" i="1">
                        <a:solidFill>
                          <a:schemeClr val="tx2"/>
                        </a:solidFill>
                        <a:latin typeface="Cambria Math" panose="02040503050406030204" pitchFamily="18" charset="0"/>
                        <a:ea typeface="Cambria Math" panose="02040503050406030204" pitchFamily="18" charset="0"/>
                      </a:rPr>
                      <m:t>𝜙</m:t>
                    </m:r>
                  </m:oMath>
                </a14:m>
                <a:r>
                  <a:rPr lang="en-GB" sz="2400" dirty="0">
                    <a:solidFill>
                      <a:schemeClr val="tx2"/>
                    </a:solidFill>
                    <a:latin typeface="+mj-lt"/>
                    <a:ea typeface="Cambria Math" panose="02040503050406030204" pitchFamily="18" charset="0"/>
                  </a:rPr>
                  <a:t> is the porosity</a:t>
                </a:r>
              </a:p>
              <a:p>
                <a:pPr marL="180000" indent="-180000">
                  <a:buFont typeface="Arial" panose="020B0604020202020204" pitchFamily="34" charset="0"/>
                  <a:buChar char="•"/>
                </a:pPr>
                <a14:m>
                  <m:oMath xmlns:m="http://schemas.openxmlformats.org/officeDocument/2006/math">
                    <m:acc>
                      <m:accPr>
                        <m:chr m:val="̿"/>
                        <m:ctrlPr>
                          <a:rPr lang="en-GB" sz="2400" b="1" i="1">
                            <a:solidFill>
                              <a:schemeClr val="tx2"/>
                            </a:solidFill>
                            <a:latin typeface="Cambria Math" panose="02040503050406030204" pitchFamily="18" charset="0"/>
                          </a:rPr>
                        </m:ctrlPr>
                      </m:accPr>
                      <m:e>
                        <m:r>
                          <a:rPr lang="en-GB" sz="2400" b="1" i="1">
                            <a:solidFill>
                              <a:schemeClr val="tx2"/>
                            </a:solidFill>
                            <a:latin typeface="Cambria Math" panose="02040503050406030204" pitchFamily="18" charset="0"/>
                          </a:rPr>
                          <m:t>𝑫</m:t>
                        </m:r>
                      </m:e>
                    </m:acc>
                  </m:oMath>
                </a14:m>
                <a:r>
                  <a:rPr lang="en-GB" sz="2400" dirty="0">
                    <a:solidFill>
                      <a:schemeClr val="tx2"/>
                    </a:solidFill>
                    <a:latin typeface="+mj-lt"/>
                    <a:ea typeface="Cambria Math" panose="02040503050406030204" pitchFamily="18" charset="0"/>
                  </a:rPr>
                  <a:t> isotropic hydrodynamic dispersion</a:t>
                </a:r>
              </a:p>
            </p:txBody>
          </p:sp>
        </mc:Choice>
        <mc:Fallback xmlns="">
          <p:sp>
            <p:nvSpPr>
              <p:cNvPr id="6" name="TextBox 5">
                <a:extLst>
                  <a:ext uri="{FF2B5EF4-FFF2-40B4-BE49-F238E27FC236}">
                    <a16:creationId xmlns:a16="http://schemas.microsoft.com/office/drawing/2014/main" id="{72DBC633-96B2-40B6-B507-284F0896F2D0}"/>
                  </a:ext>
                </a:extLst>
              </p:cNvPr>
              <p:cNvSpPr txBox="1">
                <a:spLocks noRot="1" noChangeAspect="1" noMove="1" noResize="1" noEditPoints="1" noAdjustHandles="1" noChangeArrowheads="1" noChangeShapeType="1" noTextEdit="1"/>
              </p:cNvSpPr>
              <p:nvPr/>
            </p:nvSpPr>
            <p:spPr>
              <a:xfrm>
                <a:off x="7261469" y="2797817"/>
                <a:ext cx="4826021" cy="3651256"/>
              </a:xfrm>
              <a:prstGeom prst="rect">
                <a:avLst/>
              </a:prstGeom>
              <a:blipFill>
                <a:blip r:embed="rId4"/>
                <a:stretch>
                  <a:fillRect l="-3652" t="-2496" r="-4786" b="-3827"/>
                </a:stretch>
              </a:blipFill>
              <a:ln>
                <a:solidFill>
                  <a:schemeClr val="tx2"/>
                </a:solidFill>
              </a:ln>
            </p:spPr>
            <p:txBody>
              <a:bodyPr/>
              <a:lstStyle/>
              <a:p>
                <a:r>
                  <a:rPr lang="en-GB">
                    <a:noFill/>
                  </a:rPr>
                  <a:t> </a:t>
                </a:r>
              </a:p>
            </p:txBody>
          </p:sp>
        </mc:Fallback>
      </mc:AlternateContent>
    </p:spTree>
    <p:extLst>
      <p:ext uri="{BB962C8B-B14F-4D97-AF65-F5344CB8AC3E}">
        <p14:creationId xmlns:p14="http://schemas.microsoft.com/office/powerpoint/2010/main" val="73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D2B144-071C-46E3-8F39-D2B94EDD42C6}"/>
              </a:ext>
            </a:extLst>
          </p:cNvPr>
          <p:cNvPicPr>
            <a:picLocks noChangeAspect="1"/>
          </p:cNvPicPr>
          <p:nvPr/>
        </p:nvPicPr>
        <p:blipFill rotWithShape="1">
          <a:blip r:embed="rId2">
            <a:extLst>
              <a:ext uri="{28A0092B-C50C-407E-A947-70E740481C1C}">
                <a14:useLocalDpi xmlns:a14="http://schemas.microsoft.com/office/drawing/2010/main" val="0"/>
              </a:ext>
            </a:extLst>
          </a:blip>
          <a:srcRect l="2089" t="30617" r="1858" b="38522"/>
          <a:stretch/>
        </p:blipFill>
        <p:spPr>
          <a:xfrm>
            <a:off x="68324" y="4341658"/>
            <a:ext cx="11710737" cy="1892969"/>
          </a:xfrm>
          <a:prstGeom prst="rect">
            <a:avLst/>
          </a:prstGeom>
        </p:spPr>
      </p:pic>
      <p:sp>
        <p:nvSpPr>
          <p:cNvPr id="2" name="Title 1">
            <a:extLst>
              <a:ext uri="{FF2B5EF4-FFF2-40B4-BE49-F238E27FC236}">
                <a16:creationId xmlns:a16="http://schemas.microsoft.com/office/drawing/2014/main" id="{012412CA-840D-48EA-9374-9514BB45451F}"/>
              </a:ext>
            </a:extLst>
          </p:cNvPr>
          <p:cNvSpPr>
            <a:spLocks noGrp="1"/>
          </p:cNvSpPr>
          <p:nvPr>
            <p:ph type="title"/>
          </p:nvPr>
        </p:nvSpPr>
        <p:spPr>
          <a:xfrm>
            <a:off x="111475" y="56303"/>
            <a:ext cx="8864083" cy="636135"/>
          </a:xfrm>
        </p:spPr>
        <p:txBody>
          <a:bodyPr>
            <a:normAutofit fontScale="90000"/>
          </a:bodyPr>
          <a:lstStyle/>
          <a:p>
            <a:r>
              <a:rPr lang="en-US" dirty="0" err="1"/>
              <a:t>Hom</a:t>
            </a:r>
            <a:r>
              <a:rPr lang="en-US" dirty="0"/>
              <a:t>. Perm. &amp; No viscosity contrast (R=0)</a:t>
            </a:r>
          </a:p>
        </p:txBody>
      </p:sp>
      <p:sp>
        <p:nvSpPr>
          <p:cNvPr id="3" name="Slide Number Placeholder 2">
            <a:extLst>
              <a:ext uri="{FF2B5EF4-FFF2-40B4-BE49-F238E27FC236}">
                <a16:creationId xmlns:a16="http://schemas.microsoft.com/office/drawing/2014/main" id="{0A1FA768-6301-BE4F-625D-C10FFCA2C779}"/>
              </a:ext>
            </a:extLst>
          </p:cNvPr>
          <p:cNvSpPr>
            <a:spLocks noGrp="1"/>
          </p:cNvSpPr>
          <p:nvPr>
            <p:ph type="sldNum" sz="quarter" idx="12"/>
          </p:nvPr>
        </p:nvSpPr>
        <p:spPr>
          <a:xfrm>
            <a:off x="11419367" y="6347489"/>
            <a:ext cx="368596" cy="365125"/>
          </a:xfrm>
        </p:spPr>
        <p:txBody>
          <a:bodyPr/>
          <a:lstStyle/>
          <a:p>
            <a:fld id="{405A8EB1-545D-4F17-8102-4C9A4BE59FC1}" type="slidenum">
              <a:rPr lang="en-US" noProof="0" smtClean="0"/>
              <a:t>5</a:t>
            </a:fld>
            <a:endParaRPr lang="en-US" noProof="0" dirty="0"/>
          </a:p>
        </p:txBody>
      </p:sp>
      <p:pic>
        <p:nvPicPr>
          <p:cNvPr id="6" name="Picture 5">
            <a:extLst>
              <a:ext uri="{FF2B5EF4-FFF2-40B4-BE49-F238E27FC236}">
                <a16:creationId xmlns:a16="http://schemas.microsoft.com/office/drawing/2014/main" id="{03F2D021-B83A-1829-42EF-C984DA3F0D7E}"/>
              </a:ext>
            </a:extLst>
          </p:cNvPr>
          <p:cNvPicPr>
            <a:picLocks noChangeAspect="1"/>
          </p:cNvPicPr>
          <p:nvPr/>
        </p:nvPicPr>
        <p:blipFill>
          <a:blip r:embed="rId3"/>
          <a:srcRect l="2361" t="32753" r="1939" b="42683"/>
          <a:stretch>
            <a:fillRect/>
          </a:stretch>
        </p:blipFill>
        <p:spPr>
          <a:xfrm>
            <a:off x="111475" y="2952768"/>
            <a:ext cx="11657886" cy="1394979"/>
          </a:xfrm>
          <a:prstGeom prst="rect">
            <a:avLst/>
          </a:prstGeom>
        </p:spPr>
      </p:pic>
      <p:pic>
        <p:nvPicPr>
          <p:cNvPr id="7" name="Picture 6">
            <a:extLst>
              <a:ext uri="{FF2B5EF4-FFF2-40B4-BE49-F238E27FC236}">
                <a16:creationId xmlns:a16="http://schemas.microsoft.com/office/drawing/2014/main" id="{C79B7728-B39C-462A-F9EE-0FABC8F75AA6}"/>
              </a:ext>
            </a:extLst>
          </p:cNvPr>
          <p:cNvPicPr>
            <a:picLocks noChangeAspect="1"/>
          </p:cNvPicPr>
          <p:nvPr/>
        </p:nvPicPr>
        <p:blipFill rotWithShape="1">
          <a:blip r:embed="rId4"/>
          <a:srcRect l="7865" t="31018" r="1868" b="42811"/>
          <a:stretch/>
        </p:blipFill>
        <p:spPr>
          <a:xfrm>
            <a:off x="773723" y="1302230"/>
            <a:ext cx="11005338" cy="1605278"/>
          </a:xfrm>
          <a:prstGeom prst="rect">
            <a:avLst/>
          </a:prstGeom>
        </p:spPr>
      </p:pic>
      <p:grpSp>
        <p:nvGrpSpPr>
          <p:cNvPr id="27" name="Group 26">
            <a:extLst>
              <a:ext uri="{FF2B5EF4-FFF2-40B4-BE49-F238E27FC236}">
                <a16:creationId xmlns:a16="http://schemas.microsoft.com/office/drawing/2014/main" id="{D405F45C-626E-49ED-83F4-11F94151182B}"/>
              </a:ext>
            </a:extLst>
          </p:cNvPr>
          <p:cNvGrpSpPr/>
          <p:nvPr/>
        </p:nvGrpSpPr>
        <p:grpSpPr>
          <a:xfrm>
            <a:off x="1252511" y="5078325"/>
            <a:ext cx="1384200" cy="732343"/>
            <a:chOff x="1252511" y="5645395"/>
            <a:chExt cx="1384200" cy="732343"/>
          </a:xfrm>
        </p:grpSpPr>
        <p:sp>
          <p:nvSpPr>
            <p:cNvPr id="10" name="Freeform: Shape 9">
              <a:extLst>
                <a:ext uri="{FF2B5EF4-FFF2-40B4-BE49-F238E27FC236}">
                  <a16:creationId xmlns:a16="http://schemas.microsoft.com/office/drawing/2014/main" id="{DDB46CB8-B1B8-4AAE-9D2B-88A17E2C004E}"/>
                </a:ext>
              </a:extLst>
            </p:cNvPr>
            <p:cNvSpPr/>
            <p:nvPr/>
          </p:nvSpPr>
          <p:spPr>
            <a:xfrm>
              <a:off x="1252511" y="5645395"/>
              <a:ext cx="637771" cy="692878"/>
            </a:xfrm>
            <a:custGeom>
              <a:avLst/>
              <a:gdLst>
                <a:gd name="connsiteX0" fmla="*/ 0 w 970547"/>
                <a:gd name="connsiteY0" fmla="*/ 898360 h 908746"/>
                <a:gd name="connsiteX1" fmla="*/ 336884 w 970547"/>
                <a:gd name="connsiteY1" fmla="*/ 762002 h 908746"/>
                <a:gd name="connsiteX2" fmla="*/ 537410 w 970547"/>
                <a:gd name="connsiteY2" fmla="*/ 2 h 908746"/>
                <a:gd name="connsiteX3" fmla="*/ 705852 w 970547"/>
                <a:gd name="connsiteY3" fmla="*/ 753981 h 908746"/>
                <a:gd name="connsiteX4" fmla="*/ 970547 w 970547"/>
                <a:gd name="connsiteY4" fmla="*/ 898360 h 9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47" h="908746">
                  <a:moveTo>
                    <a:pt x="0" y="898360"/>
                  </a:moveTo>
                  <a:cubicBezTo>
                    <a:pt x="123658" y="905044"/>
                    <a:pt x="247316" y="911728"/>
                    <a:pt x="336884" y="762002"/>
                  </a:cubicBezTo>
                  <a:cubicBezTo>
                    <a:pt x="426452" y="612276"/>
                    <a:pt x="475915" y="1339"/>
                    <a:pt x="537410" y="2"/>
                  </a:cubicBezTo>
                  <a:cubicBezTo>
                    <a:pt x="598905" y="-1335"/>
                    <a:pt x="633663" y="604255"/>
                    <a:pt x="705852" y="753981"/>
                  </a:cubicBezTo>
                  <a:cubicBezTo>
                    <a:pt x="778042" y="903707"/>
                    <a:pt x="918410" y="926434"/>
                    <a:pt x="970547" y="898360"/>
                  </a:cubicBezTo>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F9C8678-64F9-45F0-9907-52753E33DD97}"/>
                    </a:ext>
                  </a:extLst>
                </p:cNvPr>
                <p:cNvSpPr txBox="1"/>
                <p:nvPr/>
              </p:nvSpPr>
              <p:spPr>
                <a:xfrm>
                  <a:off x="1323763" y="6008406"/>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b="0" i="1" smtClean="0">
                                <a:solidFill>
                                  <a:schemeClr val="bg1"/>
                                </a:solidFill>
                                <a:latin typeface="Cambria Math" panose="02040503050406030204" pitchFamily="18" charset="0"/>
                                <a:ea typeface="Cambria Math" panose="02040503050406030204" pitchFamily="18" charset="0"/>
                              </a:rPr>
                              <m:t>𝑇</m:t>
                            </m:r>
                          </m:sub>
                        </m:sSub>
                      </m:oMath>
                    </m:oMathPara>
                  </a14:m>
                  <a:endParaRPr lang="en-GB" dirty="0">
                    <a:solidFill>
                      <a:schemeClr val="bg1"/>
                    </a:solidFill>
                  </a:endParaRPr>
                </a:p>
              </p:txBody>
            </p:sp>
          </mc:Choice>
          <mc:Fallback xmlns="">
            <p:sp>
              <p:nvSpPr>
                <p:cNvPr id="21" name="TextBox 20">
                  <a:extLst>
                    <a:ext uri="{FF2B5EF4-FFF2-40B4-BE49-F238E27FC236}">
                      <a16:creationId xmlns:a16="http://schemas.microsoft.com/office/drawing/2014/main" id="{9F9C8678-64F9-45F0-9907-52753E33DD97}"/>
                    </a:ext>
                  </a:extLst>
                </p:cNvPr>
                <p:cNvSpPr txBox="1">
                  <a:spLocks noRot="1" noChangeAspect="1" noMove="1" noResize="1" noEditPoints="1" noAdjustHandles="1" noChangeArrowheads="1" noChangeShapeType="1" noTextEdit="1"/>
                </p:cNvSpPr>
                <p:nvPr/>
              </p:nvSpPr>
              <p:spPr>
                <a:xfrm>
                  <a:off x="1323763" y="6008406"/>
                  <a:ext cx="495266" cy="369332"/>
                </a:xfrm>
                <a:prstGeom prst="rect">
                  <a:avLst/>
                </a:prstGeom>
                <a:blipFill>
                  <a:blip r:embed="rId9"/>
                  <a:stretch>
                    <a:fillRect/>
                  </a:stretch>
                </a:blipFill>
              </p:spPr>
              <p:txBody>
                <a:bodyPr/>
                <a:lstStyle/>
                <a:p>
                  <a:r>
                    <a:rPr lang="en-GB">
                      <a:noFill/>
                    </a:rPr>
                    <a:t> </a:t>
                  </a:r>
                </a:p>
              </p:txBody>
            </p:sp>
          </mc:Fallback>
        </mc:AlternateContent>
        <p:cxnSp>
          <p:nvCxnSpPr>
            <p:cNvPr id="22" name="Straight Arrow Connector 21">
              <a:extLst>
                <a:ext uri="{FF2B5EF4-FFF2-40B4-BE49-F238E27FC236}">
                  <a16:creationId xmlns:a16="http://schemas.microsoft.com/office/drawing/2014/main" id="{625EAE17-754C-4899-B112-8E5B2F8F3D44}"/>
                </a:ext>
              </a:extLst>
            </p:cNvPr>
            <p:cNvCxnSpPr>
              <a:cxnSpLocks/>
            </p:cNvCxnSpPr>
            <p:nvPr/>
          </p:nvCxnSpPr>
          <p:spPr>
            <a:xfrm>
              <a:off x="1998939" y="6138486"/>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9256170-29E3-45E8-A939-DF6EC403884D}"/>
                </a:ext>
              </a:extLst>
            </p:cNvPr>
            <p:cNvCxnSpPr>
              <a:cxnSpLocks/>
            </p:cNvCxnSpPr>
            <p:nvPr/>
          </p:nvCxnSpPr>
          <p:spPr>
            <a:xfrm>
              <a:off x="1998939" y="6206314"/>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3E2F302-3753-4F64-B9AF-448902C57957}"/>
                </a:ext>
              </a:extLst>
            </p:cNvPr>
            <p:cNvCxnSpPr>
              <a:cxnSpLocks/>
            </p:cNvCxnSpPr>
            <p:nvPr/>
          </p:nvCxnSpPr>
          <p:spPr>
            <a:xfrm>
              <a:off x="1998939" y="6277243"/>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BEE44ED-B364-4A91-9EA1-E724F99842DB}"/>
                </a:ext>
              </a:extLst>
            </p:cNvPr>
            <p:cNvCxnSpPr>
              <a:cxnSpLocks/>
            </p:cNvCxnSpPr>
            <p:nvPr/>
          </p:nvCxnSpPr>
          <p:spPr>
            <a:xfrm>
              <a:off x="1998939" y="6054346"/>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7114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A16EE2-D960-4A9D-AB9C-330E2F05B169}"/>
              </a:ext>
            </a:extLst>
          </p:cNvPr>
          <p:cNvPicPr>
            <a:picLocks noChangeAspect="1"/>
          </p:cNvPicPr>
          <p:nvPr/>
        </p:nvPicPr>
        <p:blipFill rotWithShape="1">
          <a:blip r:embed="rId2">
            <a:extLst>
              <a:ext uri="{28A0092B-C50C-407E-A947-70E740481C1C}">
                <a14:useLocalDpi xmlns:a14="http://schemas.microsoft.com/office/drawing/2010/main" val="0"/>
              </a:ext>
            </a:extLst>
          </a:blip>
          <a:srcRect l="2103" t="31175" r="2330" b="39836"/>
          <a:stretch/>
        </p:blipFill>
        <p:spPr>
          <a:xfrm>
            <a:off x="394308" y="4199050"/>
            <a:ext cx="11651478" cy="1778146"/>
          </a:xfrm>
          <a:prstGeom prst="rect">
            <a:avLst/>
          </a:prstGeom>
        </p:spPr>
      </p:pic>
      <p:sp>
        <p:nvSpPr>
          <p:cNvPr id="3" name="Slide Number Placeholder 2">
            <a:extLst>
              <a:ext uri="{FF2B5EF4-FFF2-40B4-BE49-F238E27FC236}">
                <a16:creationId xmlns:a16="http://schemas.microsoft.com/office/drawing/2014/main" id="{0A1FA768-6301-BE4F-625D-C10FFCA2C779}"/>
              </a:ext>
            </a:extLst>
          </p:cNvPr>
          <p:cNvSpPr>
            <a:spLocks noGrp="1"/>
          </p:cNvSpPr>
          <p:nvPr>
            <p:ph type="sldNum" sz="quarter" idx="12"/>
          </p:nvPr>
        </p:nvSpPr>
        <p:spPr>
          <a:xfrm>
            <a:off x="11516833" y="6347490"/>
            <a:ext cx="395177" cy="365125"/>
          </a:xfrm>
        </p:spPr>
        <p:txBody>
          <a:bodyPr/>
          <a:lstStyle/>
          <a:p>
            <a:fld id="{405A8EB1-545D-4F17-8102-4C9A4BE59FC1}" type="slidenum">
              <a:rPr lang="en-US" noProof="0" smtClean="0"/>
              <a:t>6</a:t>
            </a:fld>
            <a:endParaRPr lang="en-US" noProof="0" dirty="0"/>
          </a:p>
        </p:txBody>
      </p:sp>
      <p:pic>
        <p:nvPicPr>
          <p:cNvPr id="8" name="Picture 7">
            <a:extLst>
              <a:ext uri="{FF2B5EF4-FFF2-40B4-BE49-F238E27FC236}">
                <a16:creationId xmlns:a16="http://schemas.microsoft.com/office/drawing/2014/main" id="{05C6FAD6-1624-4683-ACD9-B0977DF42930}"/>
              </a:ext>
            </a:extLst>
          </p:cNvPr>
          <p:cNvPicPr>
            <a:picLocks noChangeAspect="1"/>
          </p:cNvPicPr>
          <p:nvPr/>
        </p:nvPicPr>
        <p:blipFill rotWithShape="1">
          <a:blip r:embed="rId3"/>
          <a:srcRect l="12207" t="26333" r="4302" b="47496"/>
          <a:stretch/>
        </p:blipFill>
        <p:spPr>
          <a:xfrm>
            <a:off x="1052158" y="891365"/>
            <a:ext cx="10993628" cy="1793356"/>
          </a:xfrm>
          <a:prstGeom prst="rect">
            <a:avLst/>
          </a:prstGeom>
        </p:spPr>
      </p:pic>
      <p:pic>
        <p:nvPicPr>
          <p:cNvPr id="9" name="Picture 8">
            <a:extLst>
              <a:ext uri="{FF2B5EF4-FFF2-40B4-BE49-F238E27FC236}">
                <a16:creationId xmlns:a16="http://schemas.microsoft.com/office/drawing/2014/main" id="{A3642755-A546-4DFF-B383-AAC85B5364C4}"/>
              </a:ext>
            </a:extLst>
          </p:cNvPr>
          <p:cNvPicPr>
            <a:picLocks noChangeAspect="1"/>
          </p:cNvPicPr>
          <p:nvPr/>
        </p:nvPicPr>
        <p:blipFill rotWithShape="1">
          <a:blip r:embed="rId4"/>
          <a:srcRect l="6656" t="28548" r="4708" b="47387"/>
          <a:stretch/>
        </p:blipFill>
        <p:spPr>
          <a:xfrm>
            <a:off x="289218" y="2684721"/>
            <a:ext cx="11901084" cy="1603336"/>
          </a:xfrm>
          <a:prstGeom prst="rect">
            <a:avLst/>
          </a:prstGeom>
        </p:spPr>
      </p:pic>
      <p:sp>
        <p:nvSpPr>
          <p:cNvPr id="19" name="Title 1">
            <a:extLst>
              <a:ext uri="{FF2B5EF4-FFF2-40B4-BE49-F238E27FC236}">
                <a16:creationId xmlns:a16="http://schemas.microsoft.com/office/drawing/2014/main" id="{FF19322E-D07E-451D-A0F4-57C2FEDFD412}"/>
              </a:ext>
            </a:extLst>
          </p:cNvPr>
          <p:cNvSpPr txBox="1">
            <a:spLocks/>
          </p:cNvSpPr>
          <p:nvPr/>
        </p:nvSpPr>
        <p:spPr>
          <a:xfrm>
            <a:off x="111475" y="56303"/>
            <a:ext cx="8864083" cy="6361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r>
              <a:rPr lang="en-US" dirty="0" err="1"/>
              <a:t>Hom</a:t>
            </a:r>
            <a:r>
              <a:rPr lang="en-US" dirty="0"/>
              <a:t>. Perm. &amp; Viscosity contrast (R=-3)</a:t>
            </a:r>
          </a:p>
        </p:txBody>
      </p:sp>
      <p:sp>
        <p:nvSpPr>
          <p:cNvPr id="20" name="Freeform: Shape 19">
            <a:extLst>
              <a:ext uri="{FF2B5EF4-FFF2-40B4-BE49-F238E27FC236}">
                <a16:creationId xmlns:a16="http://schemas.microsoft.com/office/drawing/2014/main" id="{6654DE95-9324-49BE-A2F0-2FF6B4783DAD}"/>
              </a:ext>
            </a:extLst>
          </p:cNvPr>
          <p:cNvSpPr/>
          <p:nvPr/>
        </p:nvSpPr>
        <p:spPr>
          <a:xfrm>
            <a:off x="1432670" y="4841823"/>
            <a:ext cx="637771" cy="692878"/>
          </a:xfrm>
          <a:custGeom>
            <a:avLst/>
            <a:gdLst>
              <a:gd name="connsiteX0" fmla="*/ 0 w 970547"/>
              <a:gd name="connsiteY0" fmla="*/ 898360 h 908746"/>
              <a:gd name="connsiteX1" fmla="*/ 336884 w 970547"/>
              <a:gd name="connsiteY1" fmla="*/ 762002 h 908746"/>
              <a:gd name="connsiteX2" fmla="*/ 537410 w 970547"/>
              <a:gd name="connsiteY2" fmla="*/ 2 h 908746"/>
              <a:gd name="connsiteX3" fmla="*/ 705852 w 970547"/>
              <a:gd name="connsiteY3" fmla="*/ 753981 h 908746"/>
              <a:gd name="connsiteX4" fmla="*/ 970547 w 970547"/>
              <a:gd name="connsiteY4" fmla="*/ 898360 h 9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47" h="908746">
                <a:moveTo>
                  <a:pt x="0" y="898360"/>
                </a:moveTo>
                <a:cubicBezTo>
                  <a:pt x="123658" y="905044"/>
                  <a:pt x="247316" y="911728"/>
                  <a:pt x="336884" y="762002"/>
                </a:cubicBezTo>
                <a:cubicBezTo>
                  <a:pt x="426452" y="612276"/>
                  <a:pt x="475915" y="1339"/>
                  <a:pt x="537410" y="2"/>
                </a:cubicBezTo>
                <a:cubicBezTo>
                  <a:pt x="598905" y="-1335"/>
                  <a:pt x="633663" y="604255"/>
                  <a:pt x="705852" y="753981"/>
                </a:cubicBezTo>
                <a:cubicBezTo>
                  <a:pt x="778042" y="903707"/>
                  <a:pt x="918410" y="926434"/>
                  <a:pt x="970547" y="898360"/>
                </a:cubicBezTo>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B8F06D6-9BD8-4821-A970-86CD20E35565}"/>
                  </a:ext>
                </a:extLst>
              </p:cNvPr>
              <p:cNvSpPr txBox="1"/>
              <p:nvPr/>
            </p:nvSpPr>
            <p:spPr>
              <a:xfrm>
                <a:off x="1503921" y="5204834"/>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b="0" i="1" smtClean="0">
                              <a:solidFill>
                                <a:schemeClr val="bg1"/>
                              </a:solidFill>
                              <a:latin typeface="Cambria Math" panose="02040503050406030204" pitchFamily="18" charset="0"/>
                              <a:ea typeface="Cambria Math" panose="02040503050406030204" pitchFamily="18" charset="0"/>
                            </a:rPr>
                            <m:t>𝑇</m:t>
                          </m:r>
                        </m:sub>
                      </m:sSub>
                    </m:oMath>
                  </m:oMathPara>
                </a14:m>
                <a:endParaRPr lang="en-GB" dirty="0">
                  <a:solidFill>
                    <a:schemeClr val="bg1"/>
                  </a:solidFill>
                </a:endParaRPr>
              </a:p>
            </p:txBody>
          </p:sp>
        </mc:Choice>
        <mc:Fallback xmlns="">
          <p:sp>
            <p:nvSpPr>
              <p:cNvPr id="21" name="TextBox 20">
                <a:extLst>
                  <a:ext uri="{FF2B5EF4-FFF2-40B4-BE49-F238E27FC236}">
                    <a16:creationId xmlns:a16="http://schemas.microsoft.com/office/drawing/2014/main" id="{3B8F06D6-9BD8-4821-A970-86CD20E35565}"/>
                  </a:ext>
                </a:extLst>
              </p:cNvPr>
              <p:cNvSpPr txBox="1">
                <a:spLocks noRot="1" noChangeAspect="1" noMove="1" noResize="1" noEditPoints="1" noAdjustHandles="1" noChangeArrowheads="1" noChangeShapeType="1" noTextEdit="1"/>
              </p:cNvSpPr>
              <p:nvPr/>
            </p:nvSpPr>
            <p:spPr>
              <a:xfrm>
                <a:off x="1503921" y="5204834"/>
                <a:ext cx="495266" cy="369332"/>
              </a:xfrm>
              <a:prstGeom prst="rect">
                <a:avLst/>
              </a:prstGeom>
              <a:blipFill>
                <a:blip r:embed="rId5"/>
                <a:stretch>
                  <a:fillRect/>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F80837DF-7477-49AE-AEF9-D69849CDB2C2}"/>
              </a:ext>
            </a:extLst>
          </p:cNvPr>
          <p:cNvCxnSpPr>
            <a:cxnSpLocks/>
          </p:cNvCxnSpPr>
          <p:nvPr/>
        </p:nvCxnSpPr>
        <p:spPr>
          <a:xfrm>
            <a:off x="2083908" y="5323869"/>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EC561FF-1AF1-4FB8-9E52-6FF1D56E0030}"/>
              </a:ext>
            </a:extLst>
          </p:cNvPr>
          <p:cNvCxnSpPr>
            <a:cxnSpLocks/>
          </p:cNvCxnSpPr>
          <p:nvPr/>
        </p:nvCxnSpPr>
        <p:spPr>
          <a:xfrm>
            <a:off x="2083908" y="5391697"/>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8C37255-0EA7-4A6F-96D2-99A599BE5918}"/>
              </a:ext>
            </a:extLst>
          </p:cNvPr>
          <p:cNvCxnSpPr>
            <a:cxnSpLocks/>
          </p:cNvCxnSpPr>
          <p:nvPr/>
        </p:nvCxnSpPr>
        <p:spPr>
          <a:xfrm>
            <a:off x="2083908" y="5462626"/>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9AFDBDD-A5E1-40A5-87B7-E018A5345816}"/>
              </a:ext>
            </a:extLst>
          </p:cNvPr>
          <p:cNvCxnSpPr>
            <a:cxnSpLocks/>
          </p:cNvCxnSpPr>
          <p:nvPr/>
        </p:nvCxnSpPr>
        <p:spPr>
          <a:xfrm>
            <a:off x="2083908" y="5239729"/>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1CAD8DFD-2F05-453E-AB09-84F5908F937D}"/>
              </a:ext>
            </a:extLst>
          </p:cNvPr>
          <p:cNvGrpSpPr/>
          <p:nvPr/>
        </p:nvGrpSpPr>
        <p:grpSpPr>
          <a:xfrm>
            <a:off x="487806" y="2023776"/>
            <a:ext cx="521998" cy="493899"/>
            <a:chOff x="1018310" y="2470137"/>
            <a:chExt cx="505278" cy="478079"/>
          </a:xfrm>
        </p:grpSpPr>
        <p:sp>
          <p:nvSpPr>
            <p:cNvPr id="29" name="Arrow: Right 28">
              <a:extLst>
                <a:ext uri="{FF2B5EF4-FFF2-40B4-BE49-F238E27FC236}">
                  <a16:creationId xmlns:a16="http://schemas.microsoft.com/office/drawing/2014/main" id="{D1CB8079-EAB5-4334-BC41-115B1681CA23}"/>
                </a:ext>
              </a:extLst>
            </p:cNvPr>
            <p:cNvSpPr/>
            <p:nvPr/>
          </p:nvSpPr>
          <p:spPr>
            <a:xfrm>
              <a:off x="1038044" y="2470137"/>
              <a:ext cx="485544" cy="478079"/>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2FBE0F7-F80B-429D-BF1F-7BB8439AF3C0}"/>
                    </a:ext>
                  </a:extLst>
                </p:cNvPr>
                <p:cNvSpPr txBox="1"/>
                <p:nvPr/>
              </p:nvSpPr>
              <p:spPr>
                <a:xfrm>
                  <a:off x="1018310" y="2477367"/>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i="1">
                                <a:solidFill>
                                  <a:schemeClr val="bg1"/>
                                </a:solidFill>
                                <a:latin typeface="Cambria Math" panose="02040503050406030204" pitchFamily="18" charset="0"/>
                                <a:ea typeface="Cambria Math" panose="02040503050406030204" pitchFamily="18" charset="0"/>
                              </a:rPr>
                              <m:t>𝐹</m:t>
                            </m:r>
                          </m:sub>
                        </m:sSub>
                      </m:oMath>
                    </m:oMathPara>
                  </a14:m>
                  <a:endParaRPr lang="en-GB" dirty="0">
                    <a:solidFill>
                      <a:schemeClr val="bg1"/>
                    </a:solidFill>
                  </a:endParaRPr>
                </a:p>
              </p:txBody>
            </p:sp>
          </mc:Choice>
          <mc:Fallback xmlns="">
            <p:sp>
              <p:nvSpPr>
                <p:cNvPr id="30" name="TextBox 29">
                  <a:extLst>
                    <a:ext uri="{FF2B5EF4-FFF2-40B4-BE49-F238E27FC236}">
                      <a16:creationId xmlns:a16="http://schemas.microsoft.com/office/drawing/2014/main" id="{F2FBE0F7-F80B-429D-BF1F-7BB8439AF3C0}"/>
                    </a:ext>
                  </a:extLst>
                </p:cNvPr>
                <p:cNvSpPr txBox="1">
                  <a:spLocks noRot="1" noChangeAspect="1" noMove="1" noResize="1" noEditPoints="1" noAdjustHandles="1" noChangeArrowheads="1" noChangeShapeType="1" noTextEdit="1"/>
                </p:cNvSpPr>
                <p:nvPr/>
              </p:nvSpPr>
              <p:spPr>
                <a:xfrm>
                  <a:off x="1018310" y="2477367"/>
                  <a:ext cx="495266" cy="369332"/>
                </a:xfrm>
                <a:prstGeom prst="rect">
                  <a:avLst/>
                </a:prstGeom>
                <a:blipFill>
                  <a:blip r:embed="rId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392494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750C5-5F29-4D99-88A7-BBDB4C0F35D1}"/>
              </a:ext>
            </a:extLst>
          </p:cNvPr>
          <p:cNvSpPr>
            <a:spLocks noGrp="1"/>
          </p:cNvSpPr>
          <p:nvPr>
            <p:ph type="sldNum" sz="quarter" idx="12"/>
          </p:nvPr>
        </p:nvSpPr>
        <p:spPr>
          <a:xfrm>
            <a:off x="8610600" y="6506978"/>
            <a:ext cx="2743200" cy="365125"/>
          </a:xfrm>
        </p:spPr>
        <p:txBody>
          <a:bodyPr/>
          <a:lstStyle/>
          <a:p>
            <a:fld id="{405A8EB1-545D-4F17-8102-4C9A4BE59FC1}" type="slidenum">
              <a:rPr lang="en-US" noProof="0" smtClean="0"/>
              <a:t>7</a:t>
            </a:fld>
            <a:endParaRPr lang="en-US" noProof="0" dirty="0"/>
          </a:p>
        </p:txBody>
      </p:sp>
      <p:pic>
        <p:nvPicPr>
          <p:cNvPr id="30" name="Picture 29">
            <a:extLst>
              <a:ext uri="{FF2B5EF4-FFF2-40B4-BE49-F238E27FC236}">
                <a16:creationId xmlns:a16="http://schemas.microsoft.com/office/drawing/2014/main" id="{E51AF312-119A-44DF-ABEC-F1E807232E20}"/>
              </a:ext>
            </a:extLst>
          </p:cNvPr>
          <p:cNvPicPr>
            <a:picLocks noChangeAspect="1"/>
          </p:cNvPicPr>
          <p:nvPr/>
        </p:nvPicPr>
        <p:blipFill rotWithShape="1">
          <a:blip r:embed="rId2"/>
          <a:srcRect l="5605" t="26956" r="5849" b="48045"/>
          <a:stretch/>
        </p:blipFill>
        <p:spPr>
          <a:xfrm>
            <a:off x="-82911" y="3459994"/>
            <a:ext cx="11923219" cy="1693498"/>
          </a:xfrm>
          <a:prstGeom prst="rect">
            <a:avLst/>
          </a:prstGeom>
        </p:spPr>
      </p:pic>
      <p:pic>
        <p:nvPicPr>
          <p:cNvPr id="34" name="Picture 33">
            <a:extLst>
              <a:ext uri="{FF2B5EF4-FFF2-40B4-BE49-F238E27FC236}">
                <a16:creationId xmlns:a16="http://schemas.microsoft.com/office/drawing/2014/main" id="{5EA45874-5354-442A-9079-ECBCE597CC1E}"/>
              </a:ext>
            </a:extLst>
          </p:cNvPr>
          <p:cNvPicPr>
            <a:picLocks noChangeAspect="1"/>
          </p:cNvPicPr>
          <p:nvPr/>
        </p:nvPicPr>
        <p:blipFill rotWithShape="1">
          <a:blip r:embed="rId3"/>
          <a:srcRect l="11000" t="27625" r="5519" b="48304"/>
          <a:stretch/>
        </p:blipFill>
        <p:spPr>
          <a:xfrm>
            <a:off x="750277" y="1955771"/>
            <a:ext cx="11099663" cy="1610179"/>
          </a:xfrm>
          <a:prstGeom prst="rect">
            <a:avLst/>
          </a:prstGeom>
        </p:spPr>
      </p:pic>
      <p:pic>
        <p:nvPicPr>
          <p:cNvPr id="10" name="Picture 9">
            <a:extLst>
              <a:ext uri="{FF2B5EF4-FFF2-40B4-BE49-F238E27FC236}">
                <a16:creationId xmlns:a16="http://schemas.microsoft.com/office/drawing/2014/main" id="{84EB26D5-6EA3-484D-B3CF-A85684E980A0}"/>
              </a:ext>
            </a:extLst>
          </p:cNvPr>
          <p:cNvPicPr>
            <a:picLocks noChangeAspect="1"/>
          </p:cNvPicPr>
          <p:nvPr/>
        </p:nvPicPr>
        <p:blipFill rotWithShape="1">
          <a:blip r:embed="rId4">
            <a:extLst>
              <a:ext uri="{28A0092B-C50C-407E-A947-70E740481C1C}">
                <a14:useLocalDpi xmlns:a14="http://schemas.microsoft.com/office/drawing/2010/main" val="0"/>
              </a:ext>
            </a:extLst>
          </a:blip>
          <a:srcRect l="2171" t="31104" r="1447" b="39866"/>
          <a:stretch/>
        </p:blipFill>
        <p:spPr>
          <a:xfrm>
            <a:off x="76508" y="5091429"/>
            <a:ext cx="11750842" cy="1780674"/>
          </a:xfrm>
          <a:prstGeom prst="rect">
            <a:avLst/>
          </a:prstGeom>
        </p:spPr>
      </p:pic>
      <p:sp>
        <p:nvSpPr>
          <p:cNvPr id="35" name="Title 1">
            <a:extLst>
              <a:ext uri="{FF2B5EF4-FFF2-40B4-BE49-F238E27FC236}">
                <a16:creationId xmlns:a16="http://schemas.microsoft.com/office/drawing/2014/main" id="{7495679E-F650-4290-A11B-A3E36051C8F4}"/>
              </a:ext>
            </a:extLst>
          </p:cNvPr>
          <p:cNvSpPr txBox="1">
            <a:spLocks/>
          </p:cNvSpPr>
          <p:nvPr/>
        </p:nvSpPr>
        <p:spPr>
          <a:xfrm>
            <a:off x="111475" y="56303"/>
            <a:ext cx="8864083" cy="6361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r>
              <a:rPr lang="en-US" dirty="0"/>
              <a:t>Het. Perm. &amp; No viscosity contrast (R=0)</a:t>
            </a:r>
          </a:p>
        </p:txBody>
      </p:sp>
      <p:sp>
        <p:nvSpPr>
          <p:cNvPr id="36" name="Freeform: Shape 35">
            <a:extLst>
              <a:ext uri="{FF2B5EF4-FFF2-40B4-BE49-F238E27FC236}">
                <a16:creationId xmlns:a16="http://schemas.microsoft.com/office/drawing/2014/main" id="{6AEDA0DE-FF85-4FC6-87A7-A10E20DC68D4}"/>
              </a:ext>
            </a:extLst>
          </p:cNvPr>
          <p:cNvSpPr/>
          <p:nvPr/>
        </p:nvSpPr>
        <p:spPr>
          <a:xfrm>
            <a:off x="1057126" y="5756946"/>
            <a:ext cx="637771" cy="692878"/>
          </a:xfrm>
          <a:custGeom>
            <a:avLst/>
            <a:gdLst>
              <a:gd name="connsiteX0" fmla="*/ 0 w 970547"/>
              <a:gd name="connsiteY0" fmla="*/ 898360 h 908746"/>
              <a:gd name="connsiteX1" fmla="*/ 336884 w 970547"/>
              <a:gd name="connsiteY1" fmla="*/ 762002 h 908746"/>
              <a:gd name="connsiteX2" fmla="*/ 537410 w 970547"/>
              <a:gd name="connsiteY2" fmla="*/ 2 h 908746"/>
              <a:gd name="connsiteX3" fmla="*/ 705852 w 970547"/>
              <a:gd name="connsiteY3" fmla="*/ 753981 h 908746"/>
              <a:gd name="connsiteX4" fmla="*/ 970547 w 970547"/>
              <a:gd name="connsiteY4" fmla="*/ 898360 h 9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47" h="908746">
                <a:moveTo>
                  <a:pt x="0" y="898360"/>
                </a:moveTo>
                <a:cubicBezTo>
                  <a:pt x="123658" y="905044"/>
                  <a:pt x="247316" y="911728"/>
                  <a:pt x="336884" y="762002"/>
                </a:cubicBezTo>
                <a:cubicBezTo>
                  <a:pt x="426452" y="612276"/>
                  <a:pt x="475915" y="1339"/>
                  <a:pt x="537410" y="2"/>
                </a:cubicBezTo>
                <a:cubicBezTo>
                  <a:pt x="598905" y="-1335"/>
                  <a:pt x="633663" y="604255"/>
                  <a:pt x="705852" y="753981"/>
                </a:cubicBezTo>
                <a:cubicBezTo>
                  <a:pt x="778042" y="903707"/>
                  <a:pt x="918410" y="926434"/>
                  <a:pt x="970547" y="898360"/>
                </a:cubicBezTo>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3D0E6C8-5972-4E31-9F11-31E1C46354F8}"/>
                  </a:ext>
                </a:extLst>
              </p:cNvPr>
              <p:cNvSpPr txBox="1"/>
              <p:nvPr/>
            </p:nvSpPr>
            <p:spPr>
              <a:xfrm>
                <a:off x="1128378" y="6119957"/>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b="0" i="1" smtClean="0">
                              <a:solidFill>
                                <a:schemeClr val="bg1"/>
                              </a:solidFill>
                              <a:latin typeface="Cambria Math" panose="02040503050406030204" pitchFamily="18" charset="0"/>
                              <a:ea typeface="Cambria Math" panose="02040503050406030204" pitchFamily="18" charset="0"/>
                            </a:rPr>
                            <m:t>𝑇</m:t>
                          </m:r>
                        </m:sub>
                      </m:sSub>
                    </m:oMath>
                  </m:oMathPara>
                </a14:m>
                <a:endParaRPr lang="en-GB" dirty="0">
                  <a:solidFill>
                    <a:schemeClr val="bg1"/>
                  </a:solidFill>
                </a:endParaRPr>
              </a:p>
            </p:txBody>
          </p:sp>
        </mc:Choice>
        <mc:Fallback xmlns="">
          <p:sp>
            <p:nvSpPr>
              <p:cNvPr id="37" name="TextBox 36">
                <a:extLst>
                  <a:ext uri="{FF2B5EF4-FFF2-40B4-BE49-F238E27FC236}">
                    <a16:creationId xmlns:a16="http://schemas.microsoft.com/office/drawing/2014/main" id="{A3D0E6C8-5972-4E31-9F11-31E1C46354F8}"/>
                  </a:ext>
                </a:extLst>
              </p:cNvPr>
              <p:cNvSpPr txBox="1">
                <a:spLocks noRot="1" noChangeAspect="1" noMove="1" noResize="1" noEditPoints="1" noAdjustHandles="1" noChangeArrowheads="1" noChangeShapeType="1" noTextEdit="1"/>
              </p:cNvSpPr>
              <p:nvPr/>
            </p:nvSpPr>
            <p:spPr>
              <a:xfrm>
                <a:off x="1128378" y="6119957"/>
                <a:ext cx="495266" cy="369332"/>
              </a:xfrm>
              <a:prstGeom prst="rect">
                <a:avLst/>
              </a:prstGeom>
              <a:blipFill>
                <a:blip r:embed="rId5"/>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70B53BB4-7F9B-43B0-BB6E-2B5FE71D18CB}"/>
              </a:ext>
            </a:extLst>
          </p:cNvPr>
          <p:cNvCxnSpPr>
            <a:cxnSpLocks/>
          </p:cNvCxnSpPr>
          <p:nvPr/>
        </p:nvCxnSpPr>
        <p:spPr>
          <a:xfrm>
            <a:off x="1803554" y="6250037"/>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5EDE97A-C6DE-441B-9B4D-0C718F7C423F}"/>
              </a:ext>
            </a:extLst>
          </p:cNvPr>
          <p:cNvCxnSpPr>
            <a:cxnSpLocks/>
          </p:cNvCxnSpPr>
          <p:nvPr/>
        </p:nvCxnSpPr>
        <p:spPr>
          <a:xfrm>
            <a:off x="1803554" y="6317865"/>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8ED89C1C-96A1-478B-8AC4-CC856C12F9DF}"/>
              </a:ext>
            </a:extLst>
          </p:cNvPr>
          <p:cNvCxnSpPr>
            <a:cxnSpLocks/>
          </p:cNvCxnSpPr>
          <p:nvPr/>
        </p:nvCxnSpPr>
        <p:spPr>
          <a:xfrm>
            <a:off x="1803554" y="6388794"/>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9AD6002-B83D-4E32-A810-51C0AADC4E14}"/>
              </a:ext>
            </a:extLst>
          </p:cNvPr>
          <p:cNvCxnSpPr>
            <a:cxnSpLocks/>
          </p:cNvCxnSpPr>
          <p:nvPr/>
        </p:nvCxnSpPr>
        <p:spPr>
          <a:xfrm>
            <a:off x="1803554" y="6165897"/>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42" name="Group 41">
            <a:extLst>
              <a:ext uri="{FF2B5EF4-FFF2-40B4-BE49-F238E27FC236}">
                <a16:creationId xmlns:a16="http://schemas.microsoft.com/office/drawing/2014/main" id="{EB0B01DC-83A7-4B86-A1DB-A26CD5D5EA2E}"/>
              </a:ext>
            </a:extLst>
          </p:cNvPr>
          <p:cNvGrpSpPr/>
          <p:nvPr/>
        </p:nvGrpSpPr>
        <p:grpSpPr>
          <a:xfrm>
            <a:off x="111475" y="2903052"/>
            <a:ext cx="521998" cy="493899"/>
            <a:chOff x="1018310" y="2470137"/>
            <a:chExt cx="505278" cy="478079"/>
          </a:xfrm>
        </p:grpSpPr>
        <p:sp>
          <p:nvSpPr>
            <p:cNvPr id="43" name="Arrow: Right 42">
              <a:extLst>
                <a:ext uri="{FF2B5EF4-FFF2-40B4-BE49-F238E27FC236}">
                  <a16:creationId xmlns:a16="http://schemas.microsoft.com/office/drawing/2014/main" id="{ED9B0FF1-EE1D-4866-929E-2CDFB5D2D6EA}"/>
                </a:ext>
              </a:extLst>
            </p:cNvPr>
            <p:cNvSpPr/>
            <p:nvPr/>
          </p:nvSpPr>
          <p:spPr>
            <a:xfrm>
              <a:off x="1038044" y="2470137"/>
              <a:ext cx="485544" cy="478079"/>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49CEBA2-1A31-4752-9A79-FF40A8136144}"/>
                    </a:ext>
                  </a:extLst>
                </p:cNvPr>
                <p:cNvSpPr txBox="1"/>
                <p:nvPr/>
              </p:nvSpPr>
              <p:spPr>
                <a:xfrm>
                  <a:off x="1018310" y="2477367"/>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i="1">
                                <a:solidFill>
                                  <a:schemeClr val="bg1"/>
                                </a:solidFill>
                                <a:latin typeface="Cambria Math" panose="02040503050406030204" pitchFamily="18" charset="0"/>
                                <a:ea typeface="Cambria Math" panose="02040503050406030204" pitchFamily="18" charset="0"/>
                              </a:rPr>
                              <m:t>𝐹</m:t>
                            </m:r>
                          </m:sub>
                        </m:sSub>
                      </m:oMath>
                    </m:oMathPara>
                  </a14:m>
                  <a:endParaRPr lang="en-GB" dirty="0">
                    <a:solidFill>
                      <a:schemeClr val="bg1"/>
                    </a:solidFill>
                  </a:endParaRPr>
                </a:p>
              </p:txBody>
            </p:sp>
          </mc:Choice>
          <mc:Fallback xmlns="">
            <p:sp>
              <p:nvSpPr>
                <p:cNvPr id="44" name="TextBox 43">
                  <a:extLst>
                    <a:ext uri="{FF2B5EF4-FFF2-40B4-BE49-F238E27FC236}">
                      <a16:creationId xmlns:a16="http://schemas.microsoft.com/office/drawing/2014/main" id="{149CEBA2-1A31-4752-9A79-FF40A8136144}"/>
                    </a:ext>
                  </a:extLst>
                </p:cNvPr>
                <p:cNvSpPr txBox="1">
                  <a:spLocks noRot="1" noChangeAspect="1" noMove="1" noResize="1" noEditPoints="1" noAdjustHandles="1" noChangeArrowheads="1" noChangeShapeType="1" noTextEdit="1"/>
                </p:cNvSpPr>
                <p:nvPr/>
              </p:nvSpPr>
              <p:spPr>
                <a:xfrm>
                  <a:off x="1018310" y="2477367"/>
                  <a:ext cx="495266" cy="369332"/>
                </a:xfrm>
                <a:prstGeom prst="rect">
                  <a:avLst/>
                </a:prstGeom>
                <a:blipFill>
                  <a:blip r:embed="rId6"/>
                  <a:stretch>
                    <a:fillRect/>
                  </a:stretch>
                </a:blipFill>
              </p:spPr>
              <p:txBody>
                <a:bodyPr/>
                <a:lstStyle/>
                <a:p>
                  <a:r>
                    <a:rPr lang="en-GB">
                      <a:noFill/>
                    </a:rPr>
                    <a:t> </a:t>
                  </a:r>
                </a:p>
              </p:txBody>
            </p:sp>
          </mc:Fallback>
        </mc:AlternateContent>
      </p:grpSp>
      <p:pic>
        <p:nvPicPr>
          <p:cNvPr id="2" name="Picture 1">
            <a:extLst>
              <a:ext uri="{FF2B5EF4-FFF2-40B4-BE49-F238E27FC236}">
                <a16:creationId xmlns:a16="http://schemas.microsoft.com/office/drawing/2014/main" id="{7379EAE0-7CAC-0A75-7A30-C358F2F5D14D}"/>
              </a:ext>
            </a:extLst>
          </p:cNvPr>
          <p:cNvPicPr>
            <a:picLocks noChangeAspect="1"/>
          </p:cNvPicPr>
          <p:nvPr/>
        </p:nvPicPr>
        <p:blipFill>
          <a:blip r:embed="rId7"/>
          <a:srcRect l="3766" t="27541" r="8132" b="49225"/>
          <a:stretch>
            <a:fillRect/>
          </a:stretch>
        </p:blipFill>
        <p:spPr>
          <a:xfrm>
            <a:off x="2492" y="489609"/>
            <a:ext cx="11738965" cy="1806033"/>
          </a:xfrm>
          <a:prstGeom prst="rect">
            <a:avLst/>
          </a:prstGeom>
        </p:spPr>
      </p:pic>
    </p:spTree>
    <p:extLst>
      <p:ext uri="{BB962C8B-B14F-4D97-AF65-F5344CB8AC3E}">
        <p14:creationId xmlns:p14="http://schemas.microsoft.com/office/powerpoint/2010/main" val="257433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6715A3-1EBA-4DE3-AA6E-3CFED80959B1}"/>
              </a:ext>
            </a:extLst>
          </p:cNvPr>
          <p:cNvSpPr>
            <a:spLocks noGrp="1"/>
          </p:cNvSpPr>
          <p:nvPr>
            <p:ph type="sldNum" sz="quarter" idx="12"/>
          </p:nvPr>
        </p:nvSpPr>
        <p:spPr>
          <a:xfrm>
            <a:off x="11880112" y="6498118"/>
            <a:ext cx="315432" cy="365125"/>
          </a:xfrm>
        </p:spPr>
        <p:txBody>
          <a:bodyPr/>
          <a:lstStyle/>
          <a:p>
            <a:fld id="{405A8EB1-545D-4F17-8102-4C9A4BE59FC1}" type="slidenum">
              <a:rPr lang="en-US" noProof="0" smtClean="0"/>
              <a:t>8</a:t>
            </a:fld>
            <a:endParaRPr lang="en-US" noProof="0" dirty="0"/>
          </a:p>
        </p:txBody>
      </p:sp>
      <p:pic>
        <p:nvPicPr>
          <p:cNvPr id="7" name="Picture 6">
            <a:extLst>
              <a:ext uri="{FF2B5EF4-FFF2-40B4-BE49-F238E27FC236}">
                <a16:creationId xmlns:a16="http://schemas.microsoft.com/office/drawing/2014/main" id="{FADC1884-C9A1-4B52-B99E-B79255AF6BC3}"/>
              </a:ext>
            </a:extLst>
          </p:cNvPr>
          <p:cNvPicPr>
            <a:picLocks noChangeAspect="1"/>
          </p:cNvPicPr>
          <p:nvPr/>
        </p:nvPicPr>
        <p:blipFill rotWithShape="1">
          <a:blip r:embed="rId2"/>
          <a:srcRect l="12069" t="28064" r="4467" b="47249"/>
          <a:stretch/>
        </p:blipFill>
        <p:spPr>
          <a:xfrm>
            <a:off x="679938" y="1992221"/>
            <a:ext cx="11046504" cy="1648294"/>
          </a:xfrm>
          <a:prstGeom prst="rect">
            <a:avLst/>
          </a:prstGeom>
        </p:spPr>
      </p:pic>
      <p:pic>
        <p:nvPicPr>
          <p:cNvPr id="8" name="Picture 7">
            <a:extLst>
              <a:ext uri="{FF2B5EF4-FFF2-40B4-BE49-F238E27FC236}">
                <a16:creationId xmlns:a16="http://schemas.microsoft.com/office/drawing/2014/main" id="{4A414520-9956-4801-A35B-ECA87E450415}"/>
              </a:ext>
            </a:extLst>
          </p:cNvPr>
          <p:cNvPicPr>
            <a:picLocks noChangeAspect="1"/>
          </p:cNvPicPr>
          <p:nvPr/>
        </p:nvPicPr>
        <p:blipFill rotWithShape="1">
          <a:blip r:embed="rId3"/>
          <a:srcRect l="6580" t="28871" r="4874" b="47252"/>
          <a:stretch/>
        </p:blipFill>
        <p:spPr>
          <a:xfrm>
            <a:off x="0" y="3645242"/>
            <a:ext cx="11724519" cy="1590640"/>
          </a:xfrm>
          <a:prstGeom prst="rect">
            <a:avLst/>
          </a:prstGeom>
        </p:spPr>
      </p:pic>
      <p:pic>
        <p:nvPicPr>
          <p:cNvPr id="10" name="Picture 9">
            <a:extLst>
              <a:ext uri="{FF2B5EF4-FFF2-40B4-BE49-F238E27FC236}">
                <a16:creationId xmlns:a16="http://schemas.microsoft.com/office/drawing/2014/main" id="{B056DC5B-FF1B-447E-ACC9-8CE56BE61436}"/>
              </a:ext>
            </a:extLst>
          </p:cNvPr>
          <p:cNvPicPr>
            <a:picLocks noChangeAspect="1"/>
          </p:cNvPicPr>
          <p:nvPr/>
        </p:nvPicPr>
        <p:blipFill rotWithShape="1">
          <a:blip r:embed="rId4">
            <a:extLst>
              <a:ext uri="{28A0092B-C50C-407E-A947-70E740481C1C}">
                <a14:useLocalDpi xmlns:a14="http://schemas.microsoft.com/office/drawing/2010/main" val="0"/>
              </a:ext>
            </a:extLst>
          </a:blip>
          <a:srcRect l="1711" t="31366" r="2369" b="39473"/>
          <a:stretch/>
        </p:blipFill>
        <p:spPr>
          <a:xfrm>
            <a:off x="-25064" y="5082715"/>
            <a:ext cx="11694695" cy="1788695"/>
          </a:xfrm>
          <a:prstGeom prst="rect">
            <a:avLst/>
          </a:prstGeom>
        </p:spPr>
      </p:pic>
      <p:sp>
        <p:nvSpPr>
          <p:cNvPr id="11" name="Title 1">
            <a:extLst>
              <a:ext uri="{FF2B5EF4-FFF2-40B4-BE49-F238E27FC236}">
                <a16:creationId xmlns:a16="http://schemas.microsoft.com/office/drawing/2014/main" id="{FFBC8981-9925-40EE-AAC4-4A005685FB4E}"/>
              </a:ext>
            </a:extLst>
          </p:cNvPr>
          <p:cNvSpPr>
            <a:spLocks noGrp="1"/>
          </p:cNvSpPr>
          <p:nvPr>
            <p:ph type="title"/>
          </p:nvPr>
        </p:nvSpPr>
        <p:spPr>
          <a:xfrm>
            <a:off x="111475" y="56303"/>
            <a:ext cx="8864083" cy="636135"/>
          </a:xfrm>
        </p:spPr>
        <p:txBody>
          <a:bodyPr>
            <a:normAutofit fontScale="90000"/>
          </a:bodyPr>
          <a:lstStyle/>
          <a:p>
            <a:r>
              <a:rPr lang="en-US" dirty="0"/>
              <a:t>Het. Perm. &amp; viscosity contrast (R=-3)</a:t>
            </a:r>
          </a:p>
        </p:txBody>
      </p:sp>
      <p:sp>
        <p:nvSpPr>
          <p:cNvPr id="12" name="Freeform: Shape 11">
            <a:extLst>
              <a:ext uri="{FF2B5EF4-FFF2-40B4-BE49-F238E27FC236}">
                <a16:creationId xmlns:a16="http://schemas.microsoft.com/office/drawing/2014/main" id="{D85E908B-5724-41E4-9FD5-1DFD3D0BE6B3}"/>
              </a:ext>
            </a:extLst>
          </p:cNvPr>
          <p:cNvSpPr/>
          <p:nvPr/>
        </p:nvSpPr>
        <p:spPr>
          <a:xfrm>
            <a:off x="971157" y="5753357"/>
            <a:ext cx="637771" cy="692878"/>
          </a:xfrm>
          <a:custGeom>
            <a:avLst/>
            <a:gdLst>
              <a:gd name="connsiteX0" fmla="*/ 0 w 970547"/>
              <a:gd name="connsiteY0" fmla="*/ 898360 h 908746"/>
              <a:gd name="connsiteX1" fmla="*/ 336884 w 970547"/>
              <a:gd name="connsiteY1" fmla="*/ 762002 h 908746"/>
              <a:gd name="connsiteX2" fmla="*/ 537410 w 970547"/>
              <a:gd name="connsiteY2" fmla="*/ 2 h 908746"/>
              <a:gd name="connsiteX3" fmla="*/ 705852 w 970547"/>
              <a:gd name="connsiteY3" fmla="*/ 753981 h 908746"/>
              <a:gd name="connsiteX4" fmla="*/ 970547 w 970547"/>
              <a:gd name="connsiteY4" fmla="*/ 898360 h 9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47" h="908746">
                <a:moveTo>
                  <a:pt x="0" y="898360"/>
                </a:moveTo>
                <a:cubicBezTo>
                  <a:pt x="123658" y="905044"/>
                  <a:pt x="247316" y="911728"/>
                  <a:pt x="336884" y="762002"/>
                </a:cubicBezTo>
                <a:cubicBezTo>
                  <a:pt x="426452" y="612276"/>
                  <a:pt x="475915" y="1339"/>
                  <a:pt x="537410" y="2"/>
                </a:cubicBezTo>
                <a:cubicBezTo>
                  <a:pt x="598905" y="-1335"/>
                  <a:pt x="633663" y="604255"/>
                  <a:pt x="705852" y="753981"/>
                </a:cubicBezTo>
                <a:cubicBezTo>
                  <a:pt x="778042" y="903707"/>
                  <a:pt x="918410" y="926434"/>
                  <a:pt x="970547" y="898360"/>
                </a:cubicBezTo>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6C54D14-29D0-4B0C-9147-50714234EB6F}"/>
                  </a:ext>
                </a:extLst>
              </p:cNvPr>
              <p:cNvSpPr txBox="1"/>
              <p:nvPr/>
            </p:nvSpPr>
            <p:spPr>
              <a:xfrm>
                <a:off x="1042409" y="6116368"/>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b="0" i="1" smtClean="0">
                              <a:solidFill>
                                <a:schemeClr val="bg1"/>
                              </a:solidFill>
                              <a:latin typeface="Cambria Math" panose="02040503050406030204" pitchFamily="18" charset="0"/>
                              <a:ea typeface="Cambria Math" panose="02040503050406030204" pitchFamily="18" charset="0"/>
                            </a:rPr>
                            <m:t>𝑇</m:t>
                          </m:r>
                        </m:sub>
                      </m:sSub>
                    </m:oMath>
                  </m:oMathPara>
                </a14:m>
                <a:endParaRPr lang="en-GB" dirty="0">
                  <a:solidFill>
                    <a:schemeClr val="bg1"/>
                  </a:solidFill>
                </a:endParaRPr>
              </a:p>
            </p:txBody>
          </p:sp>
        </mc:Choice>
        <mc:Fallback xmlns="">
          <p:sp>
            <p:nvSpPr>
              <p:cNvPr id="13" name="TextBox 12">
                <a:extLst>
                  <a:ext uri="{FF2B5EF4-FFF2-40B4-BE49-F238E27FC236}">
                    <a16:creationId xmlns:a16="http://schemas.microsoft.com/office/drawing/2014/main" id="{76C54D14-29D0-4B0C-9147-50714234EB6F}"/>
                  </a:ext>
                </a:extLst>
              </p:cNvPr>
              <p:cNvSpPr txBox="1">
                <a:spLocks noRot="1" noChangeAspect="1" noMove="1" noResize="1" noEditPoints="1" noAdjustHandles="1" noChangeArrowheads="1" noChangeShapeType="1" noTextEdit="1"/>
              </p:cNvSpPr>
              <p:nvPr/>
            </p:nvSpPr>
            <p:spPr>
              <a:xfrm>
                <a:off x="1042409" y="6116368"/>
                <a:ext cx="495266" cy="369332"/>
              </a:xfrm>
              <a:prstGeom prst="rect">
                <a:avLst/>
              </a:prstGeom>
              <a:blipFill>
                <a:blip r:embed="rId5"/>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EBD35E9D-AD6D-4559-B11B-DD2FAF8B7C46}"/>
              </a:ext>
            </a:extLst>
          </p:cNvPr>
          <p:cNvCxnSpPr>
            <a:cxnSpLocks/>
          </p:cNvCxnSpPr>
          <p:nvPr/>
        </p:nvCxnSpPr>
        <p:spPr>
          <a:xfrm>
            <a:off x="1717585" y="6246448"/>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79970EE-60A1-45AF-9D8D-93DC1BB1BD4D}"/>
              </a:ext>
            </a:extLst>
          </p:cNvPr>
          <p:cNvCxnSpPr>
            <a:cxnSpLocks/>
          </p:cNvCxnSpPr>
          <p:nvPr/>
        </p:nvCxnSpPr>
        <p:spPr>
          <a:xfrm>
            <a:off x="1717585" y="6314276"/>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E897A79-949E-487E-8F04-5F607FB02B09}"/>
              </a:ext>
            </a:extLst>
          </p:cNvPr>
          <p:cNvCxnSpPr>
            <a:cxnSpLocks/>
          </p:cNvCxnSpPr>
          <p:nvPr/>
        </p:nvCxnSpPr>
        <p:spPr>
          <a:xfrm>
            <a:off x="1717585" y="6385205"/>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7A5FF28-276A-478B-8017-154F42A68F54}"/>
              </a:ext>
            </a:extLst>
          </p:cNvPr>
          <p:cNvCxnSpPr>
            <a:cxnSpLocks/>
          </p:cNvCxnSpPr>
          <p:nvPr/>
        </p:nvCxnSpPr>
        <p:spPr>
          <a:xfrm>
            <a:off x="1717585" y="6162308"/>
            <a:ext cx="63777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3F1629E6-7FF5-4AB5-89B8-4F2F528B20D5}"/>
              </a:ext>
            </a:extLst>
          </p:cNvPr>
          <p:cNvGrpSpPr/>
          <p:nvPr/>
        </p:nvGrpSpPr>
        <p:grpSpPr>
          <a:xfrm>
            <a:off x="157940" y="2982301"/>
            <a:ext cx="521998" cy="493899"/>
            <a:chOff x="1018310" y="2470137"/>
            <a:chExt cx="505278" cy="478079"/>
          </a:xfrm>
        </p:grpSpPr>
        <p:sp>
          <p:nvSpPr>
            <p:cNvPr id="19" name="Arrow: Right 18">
              <a:extLst>
                <a:ext uri="{FF2B5EF4-FFF2-40B4-BE49-F238E27FC236}">
                  <a16:creationId xmlns:a16="http://schemas.microsoft.com/office/drawing/2014/main" id="{D23EFA82-244B-41F9-8C12-7C92568EFA15}"/>
                </a:ext>
              </a:extLst>
            </p:cNvPr>
            <p:cNvSpPr/>
            <p:nvPr/>
          </p:nvSpPr>
          <p:spPr>
            <a:xfrm>
              <a:off x="1038044" y="2470137"/>
              <a:ext cx="485544" cy="478079"/>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3B2C4CE-8C44-405B-84AB-91B9C7266052}"/>
                    </a:ext>
                  </a:extLst>
                </p:cNvPr>
                <p:cNvSpPr txBox="1"/>
                <p:nvPr/>
              </p:nvSpPr>
              <p:spPr>
                <a:xfrm>
                  <a:off x="1018310" y="2477367"/>
                  <a:ext cx="4952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𝑐</m:t>
                            </m:r>
                          </m:e>
                          <m:sub>
                            <m:r>
                              <a:rPr lang="en-GB" i="1">
                                <a:solidFill>
                                  <a:schemeClr val="bg1"/>
                                </a:solidFill>
                                <a:latin typeface="Cambria Math" panose="02040503050406030204" pitchFamily="18" charset="0"/>
                                <a:ea typeface="Cambria Math" panose="02040503050406030204" pitchFamily="18" charset="0"/>
                              </a:rPr>
                              <m:t>𝐹</m:t>
                            </m:r>
                          </m:sub>
                        </m:sSub>
                      </m:oMath>
                    </m:oMathPara>
                  </a14:m>
                  <a:endParaRPr lang="en-GB" dirty="0">
                    <a:solidFill>
                      <a:schemeClr val="bg1"/>
                    </a:solidFill>
                  </a:endParaRPr>
                </a:p>
              </p:txBody>
            </p:sp>
          </mc:Choice>
          <mc:Fallback xmlns="">
            <p:sp>
              <p:nvSpPr>
                <p:cNvPr id="20" name="TextBox 19">
                  <a:extLst>
                    <a:ext uri="{FF2B5EF4-FFF2-40B4-BE49-F238E27FC236}">
                      <a16:creationId xmlns:a16="http://schemas.microsoft.com/office/drawing/2014/main" id="{63B2C4CE-8C44-405B-84AB-91B9C7266052}"/>
                    </a:ext>
                  </a:extLst>
                </p:cNvPr>
                <p:cNvSpPr txBox="1">
                  <a:spLocks noRot="1" noChangeAspect="1" noMove="1" noResize="1" noEditPoints="1" noAdjustHandles="1" noChangeArrowheads="1" noChangeShapeType="1" noTextEdit="1"/>
                </p:cNvSpPr>
                <p:nvPr/>
              </p:nvSpPr>
              <p:spPr>
                <a:xfrm>
                  <a:off x="1018310" y="2477367"/>
                  <a:ext cx="495266" cy="369332"/>
                </a:xfrm>
                <a:prstGeom prst="rect">
                  <a:avLst/>
                </a:prstGeom>
                <a:blipFill>
                  <a:blip r:embed="rId6"/>
                  <a:stretch>
                    <a:fillRect/>
                  </a:stretch>
                </a:blipFill>
              </p:spPr>
              <p:txBody>
                <a:bodyPr/>
                <a:lstStyle/>
                <a:p>
                  <a:r>
                    <a:rPr lang="en-GB">
                      <a:noFill/>
                    </a:rPr>
                    <a:t> </a:t>
                  </a:r>
                </a:p>
              </p:txBody>
            </p:sp>
          </mc:Fallback>
        </mc:AlternateContent>
      </p:grpSp>
      <p:pic>
        <p:nvPicPr>
          <p:cNvPr id="4" name="Picture 3">
            <a:extLst>
              <a:ext uri="{FF2B5EF4-FFF2-40B4-BE49-F238E27FC236}">
                <a16:creationId xmlns:a16="http://schemas.microsoft.com/office/drawing/2014/main" id="{E91D1871-3F56-02A6-4A22-652DAFEC18F1}"/>
              </a:ext>
            </a:extLst>
          </p:cNvPr>
          <p:cNvPicPr>
            <a:picLocks noChangeAspect="1"/>
          </p:cNvPicPr>
          <p:nvPr/>
        </p:nvPicPr>
        <p:blipFill>
          <a:blip r:embed="rId7"/>
          <a:srcRect l="3766" t="27541" r="8132" b="49225"/>
          <a:stretch>
            <a:fillRect/>
          </a:stretch>
        </p:blipFill>
        <p:spPr>
          <a:xfrm>
            <a:off x="2492" y="463028"/>
            <a:ext cx="11738965" cy="1806033"/>
          </a:xfrm>
          <a:prstGeom prst="rect">
            <a:avLst/>
          </a:prstGeom>
        </p:spPr>
      </p:pic>
    </p:spTree>
    <p:extLst>
      <p:ext uri="{BB962C8B-B14F-4D97-AF65-F5344CB8AC3E}">
        <p14:creationId xmlns:p14="http://schemas.microsoft.com/office/powerpoint/2010/main" val="335036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273DEF-6E69-4739-8DEC-36BCA60D7B8B}"/>
              </a:ext>
            </a:extLst>
          </p:cNvPr>
          <p:cNvSpPr>
            <a:spLocks noGrp="1"/>
          </p:cNvSpPr>
          <p:nvPr>
            <p:ph type="sldNum" sz="quarter" idx="12"/>
          </p:nvPr>
        </p:nvSpPr>
        <p:spPr>
          <a:xfrm>
            <a:off x="11605437" y="6382931"/>
            <a:ext cx="315433" cy="365125"/>
          </a:xfrm>
        </p:spPr>
        <p:txBody>
          <a:bodyPr/>
          <a:lstStyle/>
          <a:p>
            <a:fld id="{405A8EB1-545D-4F17-8102-4C9A4BE59FC1}" type="slidenum">
              <a:rPr lang="en-US" noProof="0" smtClean="0"/>
              <a:t>9</a:t>
            </a:fld>
            <a:endParaRPr lang="en-US" noProof="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33D65DA-76E1-473B-90BA-40031777502D}"/>
                  </a:ext>
                </a:extLst>
              </p:cNvPr>
              <p:cNvSpPr txBox="1"/>
              <p:nvPr/>
            </p:nvSpPr>
            <p:spPr>
              <a:xfrm>
                <a:off x="280703" y="2449943"/>
                <a:ext cx="3318934" cy="1322478"/>
              </a:xfrm>
              <a:prstGeom prst="rect">
                <a:avLst/>
              </a:prstGeom>
              <a:noFill/>
            </p:spPr>
            <p:txBody>
              <a:bodyPr wrap="square">
                <a:spAutoFit/>
              </a:bodyPr>
              <a:lstStyle/>
              <a:p>
                <a:pPr marL="40770"/>
                <a:r>
                  <a:rPr lang="en-US" sz="2400" i="1" u="sng" dirty="0">
                    <a:solidFill>
                      <a:schemeClr val="tx2"/>
                    </a:solidFill>
                    <a:latin typeface="Corbel" panose="020B0503020204020204" pitchFamily="34" charset="0"/>
                  </a:rPr>
                  <a:t>Breakthrough curve:</a:t>
                </a:r>
              </a:p>
              <a:p>
                <a:pPr marL="40770"/>
                <a14:m>
                  <m:oMathPara xmlns:m="http://schemas.openxmlformats.org/officeDocument/2006/math">
                    <m:oMathParaPr>
                      <m:jc m:val="centerGroup"/>
                    </m:oMathParaPr>
                    <m:oMath xmlns:m="http://schemas.openxmlformats.org/officeDocument/2006/math">
                      <m:r>
                        <a:rPr lang="en-GB" sz="2400" i="1">
                          <a:solidFill>
                            <a:schemeClr val="tx2"/>
                          </a:solidFill>
                          <a:latin typeface="Cambria Math" panose="02040503050406030204" pitchFamily="18" charset="0"/>
                        </a:rPr>
                        <m:t>𝑐</m:t>
                      </m:r>
                      <m:d>
                        <m:dPr>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𝑡</m:t>
                          </m:r>
                        </m:e>
                      </m:d>
                      <m:r>
                        <a:rPr lang="en-GB" sz="2400" i="1">
                          <a:solidFill>
                            <a:schemeClr val="tx2"/>
                          </a:solidFill>
                          <a:latin typeface="Cambria Math" panose="02040503050406030204" pitchFamily="18" charset="0"/>
                        </a:rPr>
                        <m:t>=</m:t>
                      </m:r>
                      <m:nary>
                        <m:naryPr>
                          <m:ctrlPr>
                            <a:rPr lang="en-GB" sz="2400" i="1">
                              <a:solidFill>
                                <a:schemeClr val="tx2"/>
                              </a:solidFill>
                              <a:latin typeface="Cambria Math" panose="02040503050406030204" pitchFamily="18" charset="0"/>
                            </a:rPr>
                          </m:ctrlPr>
                        </m:naryPr>
                        <m:sub>
                          <m:r>
                            <m:rPr>
                              <m:brk m:alnAt="23"/>
                            </m:rPr>
                            <a:rPr lang="en-GB" sz="2400" i="1">
                              <a:solidFill>
                                <a:schemeClr val="tx2"/>
                              </a:solidFill>
                              <a:latin typeface="Cambria Math" panose="02040503050406030204" pitchFamily="18" charset="0"/>
                            </a:rPr>
                            <m:t>𝐴</m:t>
                          </m:r>
                        </m:sub>
                        <m:sup/>
                        <m:e>
                          <m:r>
                            <a:rPr lang="en-GB" sz="2400" i="1">
                              <a:solidFill>
                                <a:schemeClr val="tx2"/>
                              </a:solidFill>
                              <a:latin typeface="Cambria Math" panose="02040503050406030204" pitchFamily="18" charset="0"/>
                            </a:rPr>
                            <m:t>𝑐</m:t>
                          </m:r>
                          <m:d>
                            <m:dPr>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𝑦</m:t>
                              </m:r>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𝑡</m:t>
                              </m:r>
                            </m:e>
                          </m:d>
                          <m:r>
                            <a:rPr lang="en-GB" sz="2400" i="1">
                              <a:solidFill>
                                <a:schemeClr val="tx2"/>
                              </a:solidFill>
                              <a:latin typeface="Cambria Math" panose="02040503050406030204" pitchFamily="18" charset="0"/>
                            </a:rPr>
                            <m:t> </m:t>
                          </m:r>
                          <m:sSub>
                            <m:sSubPr>
                              <m:ctrlPr>
                                <a:rPr lang="en-GB" sz="2400" i="1">
                                  <a:solidFill>
                                    <a:schemeClr val="tx2"/>
                                  </a:solidFill>
                                  <a:latin typeface="Cambria Math" panose="02040503050406030204" pitchFamily="18" charset="0"/>
                                </a:rPr>
                              </m:ctrlPr>
                            </m:sSubPr>
                            <m:e>
                              <m:r>
                                <a:rPr lang="en-GB" sz="2400" i="1">
                                  <a:solidFill>
                                    <a:schemeClr val="tx2"/>
                                  </a:solidFill>
                                  <a:latin typeface="Cambria Math" panose="02040503050406030204" pitchFamily="18" charset="0"/>
                                </a:rPr>
                                <m:t>𝑈</m:t>
                              </m:r>
                            </m:e>
                            <m:sub>
                              <m:r>
                                <a:rPr lang="en-GB" sz="2400" i="1">
                                  <a:solidFill>
                                    <a:schemeClr val="tx2"/>
                                  </a:solidFill>
                                  <a:latin typeface="Cambria Math" panose="02040503050406030204" pitchFamily="18" charset="0"/>
                                </a:rPr>
                                <m:t>𝑦</m:t>
                              </m:r>
                            </m:sub>
                          </m:sSub>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𝑑𝑥</m:t>
                          </m:r>
                        </m:e>
                      </m:nary>
                    </m:oMath>
                  </m:oMathPara>
                </a14:m>
                <a:endParaRPr lang="en-GB" sz="2400" i="1" dirty="0">
                  <a:solidFill>
                    <a:schemeClr val="tx2"/>
                  </a:solidFill>
                  <a:latin typeface="Corbel" panose="020B0503020204020204" pitchFamily="34" charset="0"/>
                  <a:ea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B33D65DA-76E1-473B-90BA-40031777502D}"/>
                  </a:ext>
                </a:extLst>
              </p:cNvPr>
              <p:cNvSpPr txBox="1">
                <a:spLocks noRot="1" noChangeAspect="1" noMove="1" noResize="1" noEditPoints="1" noAdjustHandles="1" noChangeArrowheads="1" noChangeShapeType="1" noTextEdit="1"/>
              </p:cNvSpPr>
              <p:nvPr/>
            </p:nvSpPr>
            <p:spPr>
              <a:xfrm>
                <a:off x="280703" y="2449943"/>
                <a:ext cx="3318934" cy="1322478"/>
              </a:xfrm>
              <a:prstGeom prst="rect">
                <a:avLst/>
              </a:prstGeom>
              <a:blipFill>
                <a:blip r:embed="rId2"/>
                <a:stretch>
                  <a:fillRect l="-1471" t="-3687"/>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BB179B27-121B-4593-A3E0-5D4BE40FF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887" y="0"/>
            <a:ext cx="6722287" cy="68580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627EEA-0C2B-4F7D-A4EF-27846838FDCB}"/>
                  </a:ext>
                </a:extLst>
              </p:cNvPr>
              <p:cNvSpPr txBox="1"/>
              <p:nvPr/>
            </p:nvSpPr>
            <p:spPr>
              <a:xfrm>
                <a:off x="885154" y="4110647"/>
                <a:ext cx="1436015"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i="1" smtClean="0">
                              <a:solidFill>
                                <a:schemeClr val="tx2"/>
                              </a:solidFill>
                              <a:latin typeface="Cambria Math" panose="02040503050406030204" pitchFamily="18" charset="0"/>
                            </a:rPr>
                          </m:ctrlPr>
                        </m:sSubPr>
                        <m:e>
                          <m:r>
                            <a:rPr lang="en-GB" sz="1800" b="0" i="1" smtClean="0">
                              <a:solidFill>
                                <a:schemeClr val="tx2"/>
                              </a:solidFill>
                              <a:latin typeface="Cambria Math" panose="02040503050406030204" pitchFamily="18" charset="0"/>
                            </a:rPr>
                            <m:t>𝑡</m:t>
                          </m:r>
                        </m:e>
                        <m:sub>
                          <m:r>
                            <a:rPr lang="en-GB" sz="1800" b="0" i="1" smtClean="0">
                              <a:solidFill>
                                <a:schemeClr val="tx2"/>
                              </a:solidFill>
                              <a:latin typeface="Cambria Math" panose="02040503050406030204" pitchFamily="18" charset="0"/>
                            </a:rPr>
                            <m:t>0</m:t>
                          </m:r>
                        </m:sub>
                      </m:sSub>
                      <m:r>
                        <a:rPr lang="en-GB" sz="1800" b="0" i="1" smtClean="0">
                          <a:solidFill>
                            <a:schemeClr val="tx2"/>
                          </a:solidFill>
                          <a:latin typeface="Cambria Math" panose="02040503050406030204" pitchFamily="18" charset="0"/>
                        </a:rPr>
                        <m:t>=</m:t>
                      </m:r>
                      <m:sSub>
                        <m:sSubPr>
                          <m:ctrlPr>
                            <a:rPr lang="en-GB" i="1">
                              <a:solidFill>
                                <a:schemeClr val="tx2"/>
                              </a:solidFill>
                              <a:latin typeface="Cambria Math" panose="02040503050406030204" pitchFamily="18" charset="0"/>
                            </a:rPr>
                          </m:ctrlPr>
                        </m:sSubPr>
                        <m:e>
                          <m:r>
                            <a:rPr lang="en-GB" b="0" i="1" smtClean="0">
                              <a:solidFill>
                                <a:schemeClr val="tx2"/>
                              </a:solidFill>
                              <a:latin typeface="Cambria Math" panose="02040503050406030204" pitchFamily="18" charset="0"/>
                            </a:rPr>
                            <m:t>𝐿</m:t>
                          </m:r>
                        </m:e>
                        <m:sub>
                          <m:r>
                            <a:rPr lang="en-GB" i="1">
                              <a:solidFill>
                                <a:schemeClr val="tx2"/>
                              </a:solidFill>
                              <a:latin typeface="Cambria Math" panose="02040503050406030204" pitchFamily="18" charset="0"/>
                            </a:rPr>
                            <m:t>𝑦</m:t>
                          </m:r>
                        </m:sub>
                      </m:sSub>
                      <m:r>
                        <a:rPr lang="en-GB" b="0" i="1" smtClean="0">
                          <a:solidFill>
                            <a:schemeClr val="tx2"/>
                          </a:solidFill>
                          <a:latin typeface="Cambria Math" panose="02040503050406030204" pitchFamily="18" charset="0"/>
                        </a:rPr>
                        <m:t>/</m:t>
                      </m:r>
                      <m:sSub>
                        <m:sSubPr>
                          <m:ctrlPr>
                            <a:rPr lang="en-GB" i="1">
                              <a:solidFill>
                                <a:schemeClr val="tx2"/>
                              </a:solidFill>
                              <a:latin typeface="Cambria Math" panose="02040503050406030204" pitchFamily="18" charset="0"/>
                            </a:rPr>
                          </m:ctrlPr>
                        </m:sSubPr>
                        <m:e>
                          <m:r>
                            <a:rPr lang="en-GB" i="1">
                              <a:solidFill>
                                <a:schemeClr val="tx2"/>
                              </a:solidFill>
                              <a:latin typeface="Cambria Math" panose="02040503050406030204" pitchFamily="18" charset="0"/>
                            </a:rPr>
                            <m:t>𝑈</m:t>
                          </m:r>
                        </m:e>
                        <m:sub>
                          <m:r>
                            <a:rPr lang="en-GB" i="1">
                              <a:solidFill>
                                <a:schemeClr val="tx2"/>
                              </a:solidFill>
                              <a:latin typeface="Cambria Math" panose="02040503050406030204" pitchFamily="18" charset="0"/>
                            </a:rPr>
                            <m:t>𝑦</m:t>
                          </m:r>
                        </m:sub>
                      </m:sSub>
                    </m:oMath>
                  </m:oMathPara>
                </a14:m>
                <a:endParaRPr lang="en-GB" dirty="0"/>
              </a:p>
            </p:txBody>
          </p:sp>
        </mc:Choice>
        <mc:Fallback xmlns="">
          <p:sp>
            <p:nvSpPr>
              <p:cNvPr id="8" name="TextBox 7">
                <a:extLst>
                  <a:ext uri="{FF2B5EF4-FFF2-40B4-BE49-F238E27FC236}">
                    <a16:creationId xmlns:a16="http://schemas.microsoft.com/office/drawing/2014/main" id="{C5627EEA-0C2B-4F7D-A4EF-27846838FDCB}"/>
                  </a:ext>
                </a:extLst>
              </p:cNvPr>
              <p:cNvSpPr txBox="1">
                <a:spLocks noRot="1" noChangeAspect="1" noMove="1" noResize="1" noEditPoints="1" noAdjustHandles="1" noChangeArrowheads="1" noChangeShapeType="1" noTextEdit="1"/>
              </p:cNvSpPr>
              <p:nvPr/>
            </p:nvSpPr>
            <p:spPr>
              <a:xfrm>
                <a:off x="885154" y="4110647"/>
                <a:ext cx="1436015" cy="391261"/>
              </a:xfrm>
              <a:prstGeom prst="rect">
                <a:avLst/>
              </a:prstGeom>
              <a:blipFill>
                <a:blip r:embed="rId4"/>
                <a:stretch>
                  <a:fillRect b="-7692"/>
                </a:stretch>
              </a:blipFill>
            </p:spPr>
            <p:txBody>
              <a:bodyPr/>
              <a:lstStyle/>
              <a:p>
                <a:r>
                  <a:rPr lang="en-GB">
                    <a:noFill/>
                  </a:rPr>
                  <a:t> </a:t>
                </a:r>
              </a:p>
            </p:txBody>
          </p:sp>
        </mc:Fallback>
      </mc:AlternateContent>
    </p:spTree>
    <p:extLst>
      <p:ext uri="{BB962C8B-B14F-4D97-AF65-F5344CB8AC3E}">
        <p14:creationId xmlns:p14="http://schemas.microsoft.com/office/powerpoint/2010/main" val="3725607831"/>
      </p:ext>
    </p:extLst>
  </p:cSld>
  <p:clrMapOvr>
    <a:masterClrMapping/>
  </p:clrMapOvr>
</p:sld>
</file>

<file path=ppt/theme/theme1.xml><?xml version="1.0" encoding="utf-8"?>
<a:theme xmlns:a="http://schemas.openxmlformats.org/drawingml/2006/main" name="Tema de Office">
  <a:themeElements>
    <a:clrScheme name="IDAEA 2.2">
      <a:dk1>
        <a:srgbClr val="000000"/>
      </a:dk1>
      <a:lt1>
        <a:sysClr val="window" lastClr="FFFFFF"/>
      </a:lt1>
      <a:dk2>
        <a:srgbClr val="242B4C"/>
      </a:dk2>
      <a:lt2>
        <a:srgbClr val="E4E7F7"/>
      </a:lt2>
      <a:accent1>
        <a:srgbClr val="578BC4"/>
      </a:accent1>
      <a:accent2>
        <a:srgbClr val="32A7F0"/>
      </a:accent2>
      <a:accent3>
        <a:srgbClr val="2F2875"/>
      </a:accent3>
      <a:accent4>
        <a:srgbClr val="BDC6F5"/>
      </a:accent4>
      <a:accent5>
        <a:srgbClr val="EDEFF9"/>
      </a:accent5>
      <a:accent6>
        <a:srgbClr val="A593F0"/>
      </a:accent6>
      <a:hlink>
        <a:srgbClr val="32A7F0"/>
      </a:hlink>
      <a:folHlink>
        <a:srgbClr val="4D17E3"/>
      </a:folHlink>
    </a:clrScheme>
    <a:fontScheme name="IDAEA">
      <a:majorFont>
        <a:latin typeface="Corbel"/>
        <a:ea typeface=""/>
        <a:cs typeface=""/>
      </a:majorFont>
      <a:minorFont>
        <a:latin typeface="Calibri"/>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Presentación IDAEA 2025" id="{FB8249A4-1959-4074-8FFA-718809B28878}" vid="{BF068283-F118-43D4-8A6D-2CAFA9158A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1900</TotalTime>
  <Words>1417</Words>
  <Application>Microsoft Office PowerPoint</Application>
  <PresentationFormat>Widescreen</PresentationFormat>
  <Paragraphs>230</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Cambria Math</vt:lpstr>
      <vt:lpstr>Corbel</vt:lpstr>
      <vt:lpstr>Tema de Office</vt:lpstr>
      <vt:lpstr>Solute Mixing Under Unstable Two-Phase Flow in Heterogeneous Porous Media  Eugenio Pescimoro, Marco Dentz, Juan J. Hidalgo  Institute of Environmental Assessment and Water Research IDAEA-CSIC</vt:lpstr>
      <vt:lpstr>Introduction</vt:lpstr>
      <vt:lpstr>Setup</vt:lpstr>
      <vt:lpstr>Equations</vt:lpstr>
      <vt:lpstr>Hom. Perm. &amp; No viscosity contrast (R=0)</vt:lpstr>
      <vt:lpstr>PowerPoint Presentation</vt:lpstr>
      <vt:lpstr>PowerPoint Presentation</vt:lpstr>
      <vt:lpstr>Het. Perm. &amp; viscosity contrast (R=-3)</vt:lpstr>
      <vt:lpstr>PowerPoint Presentation</vt:lpstr>
      <vt:lpstr>PowerPoint Presentation</vt:lpstr>
      <vt:lpstr>PowerPoint Presentation</vt:lpstr>
      <vt:lpstr>PowerPoint Presentation</vt:lpstr>
      <vt:lpstr>Conclusions</vt:lpstr>
      <vt:lpstr>Thank you for the attention!  Contact: eugenio.pescimoro@idaea.csic.es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of Environmental Assessment and Water Research IDAEA-CSIC</dc:title>
  <dc:creator>Iria Sambruno</dc:creator>
  <cp:lastModifiedBy>Eugenio Pescimoro</cp:lastModifiedBy>
  <cp:revision>360</cp:revision>
  <dcterms:created xsi:type="dcterms:W3CDTF">2025-02-18T20:43:26Z</dcterms:created>
  <dcterms:modified xsi:type="dcterms:W3CDTF">2026-05-15T15:09:59Z</dcterms:modified>
</cp:coreProperties>
</file>