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13" r:id="rId3"/>
    <p:sldMasterId id="2147483726" r:id="rId4"/>
  </p:sldMasterIdLst>
  <p:notesMasterIdLst>
    <p:notesMasterId r:id="rId21"/>
  </p:notesMasterIdLst>
  <p:sldIdLst>
    <p:sldId id="257" r:id="rId5"/>
    <p:sldId id="328" r:id="rId6"/>
    <p:sldId id="355" r:id="rId7"/>
    <p:sldId id="361" r:id="rId8"/>
    <p:sldId id="380" r:id="rId9"/>
    <p:sldId id="360" r:id="rId10"/>
    <p:sldId id="381" r:id="rId11"/>
    <p:sldId id="369" r:id="rId12"/>
    <p:sldId id="368" r:id="rId13"/>
    <p:sldId id="382" r:id="rId14"/>
    <p:sldId id="374" r:id="rId15"/>
    <p:sldId id="371" r:id="rId16"/>
    <p:sldId id="384" r:id="rId17"/>
    <p:sldId id="370" r:id="rId18"/>
    <p:sldId id="385"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46" autoAdjust="0"/>
  </p:normalViewPr>
  <p:slideViewPr>
    <p:cSldViewPr snapToGrid="0">
      <p:cViewPr varScale="1">
        <p:scale>
          <a:sx n="73" d="100"/>
          <a:sy n="73" d="100"/>
        </p:scale>
        <p:origin x="1771"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91D12-A4D9-450B-9F79-66178AE3A8F9}"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DD0B67-3A79-425C-A237-CA3182B28A26}" type="slidenum">
              <a:rPr lang="en-US" smtClean="0"/>
              <a:t>‹N°›</a:t>
            </a:fld>
            <a:endParaRPr lang="en-US"/>
          </a:p>
        </p:txBody>
      </p:sp>
    </p:spTree>
    <p:extLst>
      <p:ext uri="{BB962C8B-B14F-4D97-AF65-F5344CB8AC3E}">
        <p14:creationId xmlns:p14="http://schemas.microsoft.com/office/powerpoint/2010/main" val="2441674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My name is Mengjie Zhao, I am from TU delft. Today I will present our recent work. The title is algebraic dynamic multilevel method for CO2 storage in deep saline aquifers, This work is in </a:t>
            </a:r>
            <a:r>
              <a:rPr lang="en-GB" dirty="0" err="1"/>
              <a:t>collobration</a:t>
            </a:r>
            <a:r>
              <a:rPr lang="en-GB" dirty="0"/>
              <a:t> with Dr. Marc </a:t>
            </a:r>
            <a:r>
              <a:rPr lang="en-GB" dirty="0" err="1"/>
              <a:t>Gerritsma</a:t>
            </a:r>
            <a:r>
              <a:rPr lang="en-GB" dirty="0"/>
              <a:t>, Prof. </a:t>
            </a:r>
            <a:r>
              <a:rPr lang="en-GB" dirty="0" err="1"/>
              <a:t>kees</a:t>
            </a:r>
            <a:r>
              <a:rPr lang="en-GB" dirty="0"/>
              <a:t> </a:t>
            </a:r>
            <a:r>
              <a:rPr lang="en-GB" dirty="0" err="1"/>
              <a:t>vuik</a:t>
            </a:r>
            <a:r>
              <a:rPr lang="en-GB" dirty="0"/>
              <a:t> and Prof. Hadi </a:t>
            </a:r>
            <a:r>
              <a:rPr lang="en-GB" dirty="0" err="1"/>
              <a:t>Hajibeygi</a:t>
            </a:r>
            <a:r>
              <a:rPr lang="en-GB"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9C896E-D978-4E00-A220-F3F268378E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118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383FF-B5DC-30A6-B910-543A0D97C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0685D-AB3C-3E3A-4EE5-4050ABBE6934}"/>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FBC7A7B1-9C83-EB1F-32CA-725C8FCF7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a:t>
            </a:r>
            <a:r>
              <a:rPr lang="zh-CN" altLang="en-US" dirty="0"/>
              <a:t> </a:t>
            </a:r>
            <a:r>
              <a:rPr lang="en-US" altLang="zh-CN" dirty="0"/>
              <a:t>I</a:t>
            </a:r>
            <a:r>
              <a:rPr lang="zh-CN" altLang="en-US" dirty="0"/>
              <a:t> </a:t>
            </a:r>
            <a:r>
              <a:rPr lang="en-US" altLang="zh-CN" dirty="0"/>
              <a:t>am</a:t>
            </a:r>
            <a:r>
              <a:rPr lang="zh-CN" altLang="en-US" dirty="0"/>
              <a:t> </a:t>
            </a:r>
            <a:r>
              <a:rPr lang="en-US" altLang="zh-CN" dirty="0" err="1"/>
              <a:t>gonna</a:t>
            </a:r>
            <a:r>
              <a:rPr lang="en-US" altLang="zh-CN" dirty="0"/>
              <a:t> show some results. On the left, the top panel is the fine scale reference. You can see the plume migrating upward, spreading laterally, and accumulating. The bottom panel shows the result using the ADM grid. We can observe that the plume shape and migration pathways are very similar to the fine-scale solution, but ADM achieves this by refining only where the dynamics are active. You can literally see that the grid is coarser elsewhere. On the right, I summarize the </a:t>
            </a:r>
            <a:r>
              <a:rPr lang="en-US" altLang="zh-CN" dirty="0" err="1"/>
              <a:t>behaviour</a:t>
            </a:r>
            <a:r>
              <a:rPr lang="en-US" altLang="zh-CN" dirty="0"/>
              <a:t> over time. </a:t>
            </a:r>
            <a:r>
              <a:rPr lang="en-US" dirty="0"/>
              <a:t>ADM can also preserve the trapping trends while reducing computational cost compared with running the fine-scale model.</a:t>
            </a:r>
          </a:p>
          <a:p>
            <a:endParaRPr lang="en-US" noProof="0" dirty="0"/>
          </a:p>
        </p:txBody>
      </p:sp>
      <p:sp>
        <p:nvSpPr>
          <p:cNvPr id="5" name="Slide Number Placeholder 4">
            <a:extLst>
              <a:ext uri="{FF2B5EF4-FFF2-40B4-BE49-F238E27FC236}">
                <a16:creationId xmlns:a16="http://schemas.microsoft.com/office/drawing/2014/main" id="{5A91F627-E9A1-8609-1308-A65F8E80D6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CBB51-64C1-439F-B0F2-32CBB6FFD12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814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 uses a user-defined threshold to decide where to refine. A smaller threshold triggers more refinement, gives a solution closer to fine scale. A larger threshold refines less, runs faster, but the error increases. At the top, you can see what happens as we vary this threshold. The bottom plots show the impact on storage-relevant metrics. Even at the lowest resolution, ADM still reproduces the key fine-scale trapping trends closely.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C034B-1D7C-4BC5-8917-0C238009F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5219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75A80-6773-FD57-4730-F0981F2F4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04A9E-DC1E-4F3D-089D-52A0A01FCE5A}"/>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F7DF0C09-6EC4-8098-37AC-AA6C41E32234}"/>
              </a:ext>
            </a:extLst>
          </p:cNvPr>
          <p:cNvSpPr>
            <a:spLocks noGrp="1"/>
          </p:cNvSpPr>
          <p:nvPr>
            <p:ph type="body" idx="1"/>
          </p:nvPr>
        </p:nvSpPr>
        <p:spPr/>
        <p:txBody>
          <a:bodyPr/>
          <a:lstStyle/>
          <a:p>
            <a:r>
              <a:rPr lang="en-US" noProof="0" dirty="0"/>
              <a:t>We also tried to show the effect of problem size. As the problem size increases, we can see that the percentage of active grid cells decreases. This suggests that ADM becomes more useful for large-scale problems.</a:t>
            </a:r>
          </a:p>
        </p:txBody>
      </p:sp>
      <p:sp>
        <p:nvSpPr>
          <p:cNvPr id="5" name="Slide Number Placeholder 4">
            <a:extLst>
              <a:ext uri="{FF2B5EF4-FFF2-40B4-BE49-F238E27FC236}">
                <a16:creationId xmlns:a16="http://schemas.microsoft.com/office/drawing/2014/main" id="{B8219594-0061-C031-5675-B240FBF4A3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CBB51-64C1-439F-B0F2-32CBB6FFD12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142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76DF4-D840-39C9-EBE6-DBE1BB1AC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DCD77-79C8-5C3F-ABE4-0F3C2FF8FCE1}"/>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459E7BAB-206E-FCE3-8802-0E0D2D6B98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study the impact of fractures within the DARSIM framework. we start from fracture information—geometry and properties such as orientation and permeability. We process these through the DARSIM–</a:t>
            </a:r>
            <a:r>
              <a:rPr lang="en-US" dirty="0" err="1"/>
              <a:t>pEDFM</a:t>
            </a:r>
            <a:r>
              <a:rPr lang="en-US" dirty="0"/>
              <a:t> package, After that, we assemble the input properties and run high-fidelity simulations in DARSIM. </a:t>
            </a:r>
            <a:r>
              <a:rPr lang="en-US" dirty="0" err="1"/>
              <a:t>pEDFM</a:t>
            </a:r>
            <a:r>
              <a:rPr lang="en-US" dirty="0"/>
              <a:t> method can deal with two types of fracture </a:t>
            </a:r>
            <a:r>
              <a:rPr lang="en-US" dirty="0" err="1"/>
              <a:t>behaviour</a:t>
            </a:r>
            <a:r>
              <a:rPr lang="en-US" dirty="0"/>
              <a:t>. In the top case, fractures act as flow barriers, they restrict cross-flow and can compartmentalize the domain. In the bottom case, fractures are conductive, they act as preferential pathways, allowing CO₂ to move faster and potentially reach farther, which can significantly change plume shape and risk-relevant outcomes.</a:t>
            </a:r>
          </a:p>
          <a:p>
            <a:endParaRPr lang="en-US" noProof="0" dirty="0"/>
          </a:p>
        </p:txBody>
      </p:sp>
      <p:sp>
        <p:nvSpPr>
          <p:cNvPr id="5" name="Slide Number Placeholder 4">
            <a:extLst>
              <a:ext uri="{FF2B5EF4-FFF2-40B4-BE49-F238E27FC236}">
                <a16:creationId xmlns:a16="http://schemas.microsoft.com/office/drawing/2014/main" id="{0F8432D5-C693-5088-4248-DDD065A52A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CBB51-64C1-439F-B0F2-32CBB6FFD12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061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combine the fracture representation from </a:t>
            </a:r>
            <a:r>
              <a:rPr lang="en-US" dirty="0" err="1"/>
              <a:t>pEDFM</a:t>
            </a:r>
            <a:r>
              <a:rPr lang="en-US" dirty="0"/>
              <a:t> with the ADM. At the bottom, the first image is the fine-scale reference. The next three are </a:t>
            </a:r>
            <a:r>
              <a:rPr lang="en-US" dirty="0" err="1"/>
              <a:t>pEDFM</a:t>
            </a:r>
            <a:r>
              <a:rPr lang="en-US" dirty="0"/>
              <a:t>–ADM results with different refinement thresholds. Compared to the fine-scale reference, the </a:t>
            </a:r>
            <a:r>
              <a:rPr lang="en-US" dirty="0" err="1"/>
              <a:t>pEDFM</a:t>
            </a:r>
            <a:r>
              <a:rPr lang="en-US" dirty="0"/>
              <a:t>–ADM solutions remain visually consistent even at the lowest resolution, with very small errors, showing an efficient accuracy cost trade-off in fractured media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1C034B-1D7C-4BC5-8917-0C238009F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408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0ADC-DA4A-A231-F78D-99042B13D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D1717-0C74-2A9F-0C5F-9A5479D3F8FD}"/>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74B41AF2-92CE-A966-DF52-5E009A287A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conclude, large-scale CO₂ storage simulations are challenging because they involve multiple coupled physical processes, strong heterogeneity across scales, and long-term trapping mechanisms that evolve over decades to centuries. the algebraic dynamic multilevel (ADM) method. This is a scalable, physics-based framework for large CCS simulations. It reduces computational cost by dynamically adjusting grid resolution, The results show that it can preserve storage-relevant trapping trends. Thank you for your attention.</a:t>
            </a:r>
          </a:p>
          <a:p>
            <a:endParaRPr lang="en-US" noProof="0" dirty="0"/>
          </a:p>
        </p:txBody>
      </p:sp>
      <p:sp>
        <p:nvSpPr>
          <p:cNvPr id="5" name="Slide Number Placeholder 4">
            <a:extLst>
              <a:ext uri="{FF2B5EF4-FFF2-40B4-BE49-F238E27FC236}">
                <a16:creationId xmlns:a16="http://schemas.microsoft.com/office/drawing/2014/main" id="{9F9DEA23-8519-2B1E-C23A-2C13AF5993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CBB51-64C1-439F-B0F2-32CBB6FFD12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93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noProof="0" dirty="0"/>
              <a:t>At first, I will briefly introduce the research background. As we know, because of the climate change and global warming, a potential strategy is CO2 storage in the subsurface systems. There are some safe underground formations. For example, the depleted reservoir. This method is straightforward, because the geological structures have retained hydrocarbons for quite a long time. The second choice is the deep saline aquifers, because it has vast capacity and widespread distribution. But various trapping mechanisms operating on different time scales add to the complexity in understanding such a dynamic process. In our work, we are mainly focused on the deep saline aquifers.</a:t>
            </a:r>
          </a:p>
        </p:txBody>
      </p:sp>
      <p:sp>
        <p:nvSpPr>
          <p:cNvPr id="5" name="Slide Number Placeholder 4">
            <a:extLst>
              <a:ext uri="{FF2B5EF4-FFF2-40B4-BE49-F238E27FC236}">
                <a16:creationId xmlns:a16="http://schemas.microsoft.com/office/drawing/2014/main" id="{4606D9C8-2666-447B-BCAB-89D57D77D8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CBB51-64C1-439F-B0F2-32CBB6FFD12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919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FA555-2CA9-F744-1219-255E8A3E8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2A0C6-7795-0843-5F40-DC00E95E0C9F}"/>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718096A1-0733-5B73-C363-09FFF2B04F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approach uses the mass conservation law to model the two-component, two-phase flow of CO2 and brine, which can both exist in gas and liquid phases. We apply Darcy’s law for convective flux and Fick’s law for diffusive flux, using an overall compositional formulation and a fully implicit system to simulate these interactions.</a:t>
            </a:r>
            <a:endParaRPr lang="en-US" noProof="0" dirty="0"/>
          </a:p>
          <a:p>
            <a:endParaRPr lang="en-US" noProof="0" dirty="0"/>
          </a:p>
        </p:txBody>
      </p:sp>
      <p:sp>
        <p:nvSpPr>
          <p:cNvPr id="5" name="Slide Number Placeholder 4">
            <a:extLst>
              <a:ext uri="{FF2B5EF4-FFF2-40B4-BE49-F238E27FC236}">
                <a16:creationId xmlns:a16="http://schemas.microsoft.com/office/drawing/2014/main" id="{BD7076AB-C128-A402-DFEC-D1577B329688}"/>
              </a:ext>
            </a:extLst>
          </p:cNvPr>
          <p:cNvSpPr>
            <a:spLocks noGrp="1"/>
          </p:cNvSpPr>
          <p:nvPr>
            <p:ph type="sldNum" sz="quarter" idx="5"/>
          </p:nvPr>
        </p:nvSpPr>
        <p:spPr/>
        <p:txBody>
          <a:bodyPr/>
          <a:lstStyle/>
          <a:p>
            <a:pPr>
              <a:defRPr/>
            </a:pPr>
            <a:fld id="{B41CBB51-64C1-439F-B0F2-32CBB6FFD124}" type="slidenum">
              <a:rPr lang="en-US" altLang="nl-NL" smtClean="0"/>
              <a:pPr>
                <a:defRPr/>
              </a:pPr>
              <a:t>3</a:t>
            </a:fld>
            <a:endParaRPr lang="en-US" altLang="nl-NL"/>
          </a:p>
        </p:txBody>
      </p:sp>
    </p:spTree>
    <p:extLst>
      <p:ext uri="{BB962C8B-B14F-4D97-AF65-F5344CB8AC3E}">
        <p14:creationId xmlns:p14="http://schemas.microsoft.com/office/powerpoint/2010/main" val="306669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A0ED4-74F9-A920-4F5F-C449951F9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5D3C2-DACF-066B-AABB-89F393BDA654}"/>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99E1620C-9A1C-F65E-FEF7-BDAB074F71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dealing with high-dimensional problems without compromising grid resolution can be challenging. So we thought, why not solve the equations on a coarse scale and then interpolate them back to a fine scale? That's where our multiscale strategy comes in. This strategy approximates pressure at a fine scale using locally computed basis functions. For instance, if we set one coarse grid pressure to 1 and others to 0, we can solve this local problem to obtain the basis function, as you can see in the right figure. This method helps us build prolongation and restriction operators.</a:t>
            </a:r>
            <a:endParaRPr lang="en-GB" dirty="0"/>
          </a:p>
          <a:p>
            <a:endParaRPr lang="en-US" noProof="0" dirty="0"/>
          </a:p>
        </p:txBody>
      </p:sp>
      <p:sp>
        <p:nvSpPr>
          <p:cNvPr id="5" name="Slide Number Placeholder 4">
            <a:extLst>
              <a:ext uri="{FF2B5EF4-FFF2-40B4-BE49-F238E27FC236}">
                <a16:creationId xmlns:a16="http://schemas.microsoft.com/office/drawing/2014/main" id="{969A49E0-F262-EE85-468A-B91D6991608E}"/>
              </a:ext>
            </a:extLst>
          </p:cNvPr>
          <p:cNvSpPr>
            <a:spLocks noGrp="1"/>
          </p:cNvSpPr>
          <p:nvPr>
            <p:ph type="sldNum" sz="quarter" idx="5"/>
          </p:nvPr>
        </p:nvSpPr>
        <p:spPr/>
        <p:txBody>
          <a:bodyPr/>
          <a:lstStyle/>
          <a:p>
            <a:pPr>
              <a:defRPr/>
            </a:pPr>
            <a:fld id="{B41CBB51-64C1-439F-B0F2-32CBB6FFD124}" type="slidenum">
              <a:rPr lang="en-US" altLang="nl-NL" smtClean="0"/>
              <a:pPr>
                <a:defRPr/>
              </a:pPr>
              <a:t>4</a:t>
            </a:fld>
            <a:endParaRPr lang="en-US" altLang="nl-NL"/>
          </a:p>
        </p:txBody>
      </p:sp>
    </p:spTree>
    <p:extLst>
      <p:ext uri="{BB962C8B-B14F-4D97-AF65-F5344CB8AC3E}">
        <p14:creationId xmlns:p14="http://schemas.microsoft.com/office/powerpoint/2010/main" val="310792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E5AA4-7555-5188-E9DF-12C5177EC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10089-4943-E683-31BD-6932AE562927}"/>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C55AAB2D-81FD-2150-45B0-C639E3ACA3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Considering that CO2 storage is fundamentally a transport problem, we also need to monitor how the overall mass fraction of CO2 distributes. This means coarsening the solution when changes are minimal and refining it when changes are more drastic. Besides, Near the well areas, we refine more, as illustrated in the left figure. This method is called ADM.</a:t>
            </a:r>
            <a:endParaRPr lang="en-GB" dirty="0"/>
          </a:p>
          <a:p>
            <a:endParaRPr lang="en-US" noProof="0" dirty="0"/>
          </a:p>
        </p:txBody>
      </p:sp>
      <p:sp>
        <p:nvSpPr>
          <p:cNvPr id="5" name="Slide Number Placeholder 4">
            <a:extLst>
              <a:ext uri="{FF2B5EF4-FFF2-40B4-BE49-F238E27FC236}">
                <a16:creationId xmlns:a16="http://schemas.microsoft.com/office/drawing/2014/main" id="{3F74CC24-429C-6011-B9D8-85B10F907E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CBB51-64C1-439F-B0F2-32CBB6FFD12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90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8D123-19D7-7D0A-AB5A-61C52F4DE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D4EE5B-7443-54F0-6EFD-DFD5FDF3418A}"/>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800B9AFE-9EBD-FF1C-97C3-551AE9DF8A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compared to the fine scale, the ADM strategy introduces an offline stage to compute the basis functions, and during the non-linear loop, it maps the solution back to fine-scale resolution.</a:t>
            </a:r>
            <a:endParaRPr lang="en-GB" dirty="0"/>
          </a:p>
          <a:p>
            <a:endParaRPr lang="en-US" noProof="0" dirty="0"/>
          </a:p>
        </p:txBody>
      </p:sp>
      <p:sp>
        <p:nvSpPr>
          <p:cNvPr id="5" name="Slide Number Placeholder 4">
            <a:extLst>
              <a:ext uri="{FF2B5EF4-FFF2-40B4-BE49-F238E27FC236}">
                <a16:creationId xmlns:a16="http://schemas.microsoft.com/office/drawing/2014/main" id="{B962EFB3-E848-AEA8-3C3F-299BC8E53C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CBB51-64C1-439F-B0F2-32CBB6FFD12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27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03555-8BDC-4E3C-6A63-52CD6D151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DBF98-5F94-52A0-08A0-693D248EE247}"/>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049D663D-53DA-077E-807D-6A56864F3B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we applied the ADM method to the SPE11B benchmark. The initial condition is completely filled with water. The simulation runs for 1000 years with CO2 injected through two wells. The first well keeps injecting for 50 years and the second starts after 25 years and continues for another 25. The reservoir temperature is kept at 55 degrees Celsius. The bottom figure shows the seven facies in this geometry.</a:t>
            </a:r>
            <a:endParaRPr lang="en-GB" dirty="0"/>
          </a:p>
          <a:p>
            <a:endParaRPr lang="en-US" noProof="0" dirty="0"/>
          </a:p>
        </p:txBody>
      </p:sp>
      <p:sp>
        <p:nvSpPr>
          <p:cNvPr id="5" name="Slide Number Placeholder 4">
            <a:extLst>
              <a:ext uri="{FF2B5EF4-FFF2-40B4-BE49-F238E27FC236}">
                <a16:creationId xmlns:a16="http://schemas.microsoft.com/office/drawing/2014/main" id="{50551D0D-9D77-148F-B653-A948CF7813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CBB51-64C1-439F-B0F2-32CBB6FFD12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672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5A879-35BD-069B-FEF1-D6A8AA3C4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4BF89-028D-D167-65CF-31EDE03F63E9}"/>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1C59F0A9-450A-1860-4E65-6C192B0870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Now, let’s move on to the relative permeability and capillary pressure curves. The key point is that these are defined differently for each facies.</a:t>
            </a:r>
            <a:endParaRPr lang="en-US" dirty="0"/>
          </a:p>
          <a:p>
            <a:endParaRPr lang="en-US" noProof="0" dirty="0"/>
          </a:p>
        </p:txBody>
      </p:sp>
      <p:sp>
        <p:nvSpPr>
          <p:cNvPr id="5" name="Slide Number Placeholder 4">
            <a:extLst>
              <a:ext uri="{FF2B5EF4-FFF2-40B4-BE49-F238E27FC236}">
                <a16:creationId xmlns:a16="http://schemas.microsoft.com/office/drawing/2014/main" id="{4FFEB551-4DFD-AEF3-0BD3-E0CFE90164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CBB51-64C1-439F-B0F2-32CBB6FFD12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97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01881-F9DD-79F0-D43A-49561DF22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A46D9-61EE-11BE-BF1E-B147B428D17D}"/>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AE41A268-E6BF-7EEE-66F2-5E0EF145B1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thermodynamics side, we use the NIST database to figure out the density and rely on Spycher’s paper for calculating phase partitioning.</a:t>
            </a:r>
            <a:endParaRPr lang="en-GB" dirty="0"/>
          </a:p>
          <a:p>
            <a:endParaRPr lang="en-US" noProof="0" dirty="0"/>
          </a:p>
        </p:txBody>
      </p:sp>
      <p:sp>
        <p:nvSpPr>
          <p:cNvPr id="5" name="Slide Number Placeholder 4">
            <a:extLst>
              <a:ext uri="{FF2B5EF4-FFF2-40B4-BE49-F238E27FC236}">
                <a16:creationId xmlns:a16="http://schemas.microsoft.com/office/drawing/2014/main" id="{DFD518A7-C39B-E76F-A784-0E658F483E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1CBB51-64C1-439F-B0F2-32CBB6FFD12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5830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ymbol #1">
    <p:bg>
      <p:bgPr>
        <a:solidFill>
          <a:schemeClr val="bg1"/>
        </a:solidFill>
        <a:effectLst/>
      </p:bgPr>
    </p:bg>
    <p:spTree>
      <p:nvGrpSpPr>
        <p:cNvPr id="1" name=""/>
        <p:cNvGrpSpPr/>
        <p:nvPr/>
      </p:nvGrpSpPr>
      <p:grpSpPr>
        <a:xfrm>
          <a:off x="0" y="0"/>
          <a:ext cx="0" cy="0"/>
          <a:chOff x="0" y="0"/>
          <a:chExt cx="0" cy="0"/>
        </a:xfrm>
      </p:grpSpPr>
      <p:sp>
        <p:nvSpPr>
          <p:cNvPr id="22" name="Tijdelijke aanduiding voor afbeelding 6">
            <a:extLst>
              <a:ext uri="{FF2B5EF4-FFF2-40B4-BE49-F238E27FC236}">
                <a16:creationId xmlns:a16="http://schemas.microsoft.com/office/drawing/2014/main" id="{6D182834-E7E0-D622-3F33-B190F3F69BD3}"/>
              </a:ext>
            </a:extLst>
          </p:cNvPr>
          <p:cNvSpPr>
            <a:spLocks noGrp="1"/>
          </p:cNvSpPr>
          <p:nvPr>
            <p:ph type="pic" sz="quarter" idx="17" hasCustomPrompt="1"/>
          </p:nvPr>
        </p:nvSpPr>
        <p:spPr>
          <a:xfrm>
            <a:off x="-3175" y="-1"/>
            <a:ext cx="12195175" cy="7356356"/>
          </a:xfrm>
          <a:custGeom>
            <a:avLst/>
            <a:gdLst>
              <a:gd name="connsiteX0" fmla="*/ 193675 w 12195175"/>
              <a:gd name="connsiteY0" fmla="*/ 0 h 7356356"/>
              <a:gd name="connsiteX1" fmla="*/ 12195175 w 12195175"/>
              <a:gd name="connsiteY1" fmla="*/ 0 h 7356356"/>
              <a:gd name="connsiteX2" fmla="*/ 12195175 w 12195175"/>
              <a:gd name="connsiteY2" fmla="*/ 6858214 h 7356356"/>
              <a:gd name="connsiteX3" fmla="*/ 11782485 w 12195175"/>
              <a:gd name="connsiteY3" fmla="*/ 6858675 h 7356356"/>
              <a:gd name="connsiteX4" fmla="*/ 11737228 w 12195175"/>
              <a:gd name="connsiteY4" fmla="*/ 6867812 h 7356356"/>
              <a:gd name="connsiteX5" fmla="*/ 11666207 w 12195175"/>
              <a:gd name="connsiteY5" fmla="*/ 6974957 h 7356356"/>
              <a:gd name="connsiteX6" fmla="*/ 11666207 w 12195175"/>
              <a:gd name="connsiteY6" fmla="*/ 7240072 h 7356356"/>
              <a:gd name="connsiteX7" fmla="*/ 11664677 w 12195175"/>
              <a:gd name="connsiteY7" fmla="*/ 7240750 h 7356356"/>
              <a:gd name="connsiteX8" fmla="*/ 11655812 w 12195175"/>
              <a:gd name="connsiteY8" fmla="*/ 7284661 h 7356356"/>
              <a:gd name="connsiteX9" fmla="*/ 11548667 w 12195175"/>
              <a:gd name="connsiteY9" fmla="*/ 7355682 h 7356356"/>
              <a:gd name="connsiteX10" fmla="*/ 11219748 w 12195175"/>
              <a:gd name="connsiteY10" fmla="*/ 7355682 h 7356356"/>
              <a:gd name="connsiteX11" fmla="*/ 11219743 w 12195175"/>
              <a:gd name="connsiteY11" fmla="*/ 7355683 h 7356356"/>
              <a:gd name="connsiteX12" fmla="*/ 11219719 w 12195175"/>
              <a:gd name="connsiteY12" fmla="*/ 7355682 h 7356356"/>
              <a:gd name="connsiteX13" fmla="*/ 11048924 w 12195175"/>
              <a:gd name="connsiteY13" fmla="*/ 7355682 h 7356356"/>
              <a:gd name="connsiteX14" fmla="*/ 11032338 w 12195175"/>
              <a:gd name="connsiteY14" fmla="*/ 7356356 h 7356356"/>
              <a:gd name="connsiteX15" fmla="*/ 11029000 w 12195175"/>
              <a:gd name="connsiteY15" fmla="*/ 7355682 h 7356356"/>
              <a:gd name="connsiteX16" fmla="*/ 10701233 w 12195175"/>
              <a:gd name="connsiteY16" fmla="*/ 7355682 h 7356356"/>
              <a:gd name="connsiteX17" fmla="*/ 10584950 w 12195175"/>
              <a:gd name="connsiteY17" fmla="*/ 7239399 h 7356356"/>
              <a:gd name="connsiteX18" fmla="*/ 10584950 w 12195175"/>
              <a:gd name="connsiteY18" fmla="*/ 6970497 h 7356356"/>
              <a:gd name="connsiteX19" fmla="*/ 10585318 w 12195175"/>
              <a:gd name="connsiteY19" fmla="*/ 6972463 h 7356356"/>
              <a:gd name="connsiteX20" fmla="*/ 10584950 w 12195175"/>
              <a:gd name="connsiteY20" fmla="*/ 6959996 h 7356356"/>
              <a:gd name="connsiteX21" fmla="*/ 10584950 w 12195175"/>
              <a:gd name="connsiteY21" fmla="*/ 6970497 h 7356356"/>
              <a:gd name="connsiteX22" fmla="*/ 10579238 w 12195175"/>
              <a:gd name="connsiteY22" fmla="*/ 6939973 h 7356356"/>
              <a:gd name="connsiteX23" fmla="*/ 10566015 w 12195175"/>
              <a:gd name="connsiteY23" fmla="*/ 6909269 h 7356356"/>
              <a:gd name="connsiteX24" fmla="*/ 10514853 w 12195175"/>
              <a:gd name="connsiteY24" fmla="*/ 6867139 h 7356356"/>
              <a:gd name="connsiteX25" fmla="*/ 10469596 w 12195175"/>
              <a:gd name="connsiteY25" fmla="*/ 6858002 h 7356356"/>
              <a:gd name="connsiteX26" fmla="*/ 193675 w 12195175"/>
              <a:gd name="connsiteY26" fmla="*/ 6858001 h 7356356"/>
              <a:gd name="connsiteX27" fmla="*/ 0 w 12195175"/>
              <a:gd name="connsiteY27" fmla="*/ 6858001 h 7356356"/>
              <a:gd name="connsiteX28" fmla="*/ 0 w 12195175"/>
              <a:gd name="connsiteY28" fmla="*/ 1 h 7356356"/>
              <a:gd name="connsiteX29" fmla="*/ 193675 w 12195175"/>
              <a:gd name="connsiteY29" fmla="*/ 1 h 73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5175" h="7356356">
                <a:moveTo>
                  <a:pt x="193675" y="0"/>
                </a:moveTo>
                <a:lnTo>
                  <a:pt x="12195175" y="0"/>
                </a:lnTo>
                <a:lnTo>
                  <a:pt x="12195175" y="6858214"/>
                </a:lnTo>
                <a:lnTo>
                  <a:pt x="11782485" y="6858675"/>
                </a:lnTo>
                <a:lnTo>
                  <a:pt x="11737228" y="6867812"/>
                </a:lnTo>
                <a:cubicBezTo>
                  <a:pt x="11695492" y="6885465"/>
                  <a:pt x="11666207" y="6926791"/>
                  <a:pt x="11666207" y="6974957"/>
                </a:cubicBezTo>
                <a:lnTo>
                  <a:pt x="11666207" y="7240072"/>
                </a:lnTo>
                <a:lnTo>
                  <a:pt x="11664677" y="7240750"/>
                </a:lnTo>
                <a:lnTo>
                  <a:pt x="11655812" y="7284661"/>
                </a:lnTo>
                <a:cubicBezTo>
                  <a:pt x="11638159" y="7326397"/>
                  <a:pt x="11596833" y="7355682"/>
                  <a:pt x="11548667" y="7355682"/>
                </a:cubicBezTo>
                <a:lnTo>
                  <a:pt x="11219748" y="7355682"/>
                </a:lnTo>
                <a:cubicBezTo>
                  <a:pt x="11219746" y="7355682"/>
                  <a:pt x="11219745" y="7355683"/>
                  <a:pt x="11219743" y="7355683"/>
                </a:cubicBezTo>
                <a:cubicBezTo>
                  <a:pt x="11219735" y="7355683"/>
                  <a:pt x="11219727" y="7355682"/>
                  <a:pt x="11219719" y="7355682"/>
                </a:cubicBezTo>
                <a:lnTo>
                  <a:pt x="11048924" y="7355682"/>
                </a:lnTo>
                <a:lnTo>
                  <a:pt x="11032338" y="7356356"/>
                </a:lnTo>
                <a:lnTo>
                  <a:pt x="11029000" y="7355682"/>
                </a:lnTo>
                <a:lnTo>
                  <a:pt x="10701233" y="7355682"/>
                </a:lnTo>
                <a:cubicBezTo>
                  <a:pt x="10637012" y="7355682"/>
                  <a:pt x="10584950" y="7303620"/>
                  <a:pt x="10584950" y="7239399"/>
                </a:cubicBezTo>
                <a:lnTo>
                  <a:pt x="10584950" y="6970497"/>
                </a:lnTo>
                <a:cubicBezTo>
                  <a:pt x="10585073" y="6971152"/>
                  <a:pt x="10585195" y="6971808"/>
                  <a:pt x="10585318" y="6972463"/>
                </a:cubicBezTo>
                <a:cubicBezTo>
                  <a:pt x="10585195" y="6973070"/>
                  <a:pt x="10585073" y="6959389"/>
                  <a:pt x="10584950" y="6959996"/>
                </a:cubicBezTo>
                <a:lnTo>
                  <a:pt x="10584950" y="6970497"/>
                </a:lnTo>
                <a:lnTo>
                  <a:pt x="10579238" y="6939973"/>
                </a:lnTo>
                <a:cubicBezTo>
                  <a:pt x="10577212" y="6929143"/>
                  <a:pt x="10573995" y="6918611"/>
                  <a:pt x="10566015" y="6909269"/>
                </a:cubicBezTo>
                <a:cubicBezTo>
                  <a:pt x="10553476" y="6890710"/>
                  <a:pt x="10535721" y="6875966"/>
                  <a:pt x="10514853" y="6867139"/>
                </a:cubicBezTo>
                <a:lnTo>
                  <a:pt x="10469596" y="6858002"/>
                </a:lnTo>
                <a:lnTo>
                  <a:pt x="193675" y="6858001"/>
                </a:lnTo>
                <a:lnTo>
                  <a:pt x="0" y="6858001"/>
                </a:lnTo>
                <a:lnTo>
                  <a:pt x="0" y="1"/>
                </a:lnTo>
                <a:lnTo>
                  <a:pt x="193675" y="1"/>
                </a:lnTo>
                <a:close/>
              </a:path>
            </a:pathLst>
          </a:custGeom>
          <a:pattFill prst="pct60">
            <a:fgClr>
              <a:schemeClr val="bg1">
                <a:lumMod val="95000"/>
              </a:schemeClr>
            </a:fgClr>
            <a:bgClr>
              <a:schemeClr val="bg1">
                <a:lumMod val="85000"/>
              </a:schemeClr>
            </a:bgClr>
          </a:pattFill>
        </p:spPr>
        <p:txBody>
          <a:bodyPr wrap="square" tIns="7020000" rIns="1980000" bIns="0" anchor="ctr" anchorCtr="0">
            <a:noAutofit/>
          </a:bodyPr>
          <a:lstStyle>
            <a:lvl1pPr marL="0" indent="0" algn="r">
              <a:lnSpc>
                <a:spcPct val="100000"/>
              </a:lnSpc>
              <a:spcBef>
                <a:spcPts val="0"/>
              </a:spcBef>
              <a:buNone/>
              <a:defRPr sz="1200" i="0">
                <a:solidFill>
                  <a:schemeClr val="bg1">
                    <a:lumMod val="95000"/>
                  </a:schemeClr>
                </a:solidFill>
              </a:defRPr>
            </a:lvl1pPr>
          </a:lstStyle>
          <a:p>
            <a:r>
              <a:rPr lang="en-GB"/>
              <a:t> </a:t>
            </a:r>
            <a:endParaRPr lang="en-GB"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symbol #1</a:t>
            </a:r>
          </a:p>
        </p:txBody>
      </p:sp>
      <p:sp>
        <p:nvSpPr>
          <p:cNvPr id="20" name="Tijdelijke aanduiding voor tekst 19">
            <a:extLst>
              <a:ext uri="{FF2B5EF4-FFF2-40B4-BE49-F238E27FC236}">
                <a16:creationId xmlns:a16="http://schemas.microsoft.com/office/drawing/2014/main" id="{0514EAD4-F3E3-E0C2-1434-92FAD7E6BE74}"/>
              </a:ext>
            </a:extLst>
          </p:cNvPr>
          <p:cNvSpPr>
            <a:spLocks noGrp="1"/>
          </p:cNvSpPr>
          <p:nvPr>
            <p:ph type="body" sz="quarter" idx="15" hasCustomPrompt="1"/>
          </p:nvPr>
        </p:nvSpPr>
        <p:spPr>
          <a:xfrm>
            <a:off x="0" y="0"/>
            <a:ext cx="12190413" cy="6857999"/>
          </a:xfrm>
          <a:prstGeom prst="rect">
            <a:avLst/>
          </a:prstGeom>
          <a:gradFill flip="none" rotWithShape="1">
            <a:gsLst>
              <a:gs pos="0">
                <a:schemeClr val="tx1">
                  <a:alpha val="55000"/>
                </a:schemeClr>
              </a:gs>
              <a:gs pos="76000">
                <a:schemeClr val="tx1">
                  <a:alpha val="0"/>
                </a:schemeClr>
              </a:gs>
            </a:gsLst>
            <a:lin ang="13500000" scaled="1"/>
            <a:tileRect/>
          </a:gra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21" name="Tijdelijke aanduiding voor tekst 20">
            <a:extLst>
              <a:ext uri="{FF2B5EF4-FFF2-40B4-BE49-F238E27FC236}">
                <a16:creationId xmlns:a16="http://schemas.microsoft.com/office/drawing/2014/main" id="{04F4E0D4-E8D4-F1A4-0156-3EE5C69F266E}"/>
              </a:ext>
            </a:extLst>
          </p:cNvPr>
          <p:cNvSpPr>
            <a:spLocks noGrp="1"/>
          </p:cNvSpPr>
          <p:nvPr>
            <p:ph type="body" sz="quarter" idx="16" hasCustomPrompt="1"/>
          </p:nvPr>
        </p:nvSpPr>
        <p:spPr>
          <a:xfrm>
            <a:off x="0" y="1"/>
            <a:ext cx="12190413" cy="2810638"/>
          </a:xfrm>
          <a:prstGeom prst="rect">
            <a:avLst/>
          </a:prstGeom>
          <a:gradFill flip="none" rotWithShape="1">
            <a:gsLst>
              <a:gs pos="0">
                <a:schemeClr val="tx1">
                  <a:alpha val="32000"/>
                </a:schemeClr>
              </a:gs>
              <a:gs pos="45000">
                <a:schemeClr val="tx1">
                  <a:alpha val="0"/>
                </a:schemeClr>
              </a:gs>
            </a:gsLst>
            <a:lin ang="2700000" scaled="1"/>
            <a:tileRect/>
          </a:gra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5" name="Tijdelijke aanduiding voor tekst 4">
            <a:extLst>
              <a:ext uri="{FF2B5EF4-FFF2-40B4-BE49-F238E27FC236}">
                <a16:creationId xmlns:a16="http://schemas.microsoft.com/office/drawing/2014/main" id="{FFFA99C8-183A-E43C-368E-ACECB9802CE0}"/>
              </a:ext>
            </a:extLst>
          </p:cNvPr>
          <p:cNvSpPr>
            <a:spLocks noGrp="1" noRot="1" noMove="1" noResize="1" noEditPoints="1" noAdjustHandles="1" noChangeArrowheads="1" noChangeShapeType="1"/>
          </p:cNvSpPr>
          <p:nvPr>
            <p:ph type="body" sz="quarter" idx="14" hasCustomPrompt="1"/>
          </p:nvPr>
        </p:nvSpPr>
        <p:spPr>
          <a:xfrm>
            <a:off x="721115" y="437496"/>
            <a:ext cx="1530269" cy="594428"/>
          </a:xfrm>
          <a:custGeom>
            <a:avLst/>
            <a:gdLst>
              <a:gd name="connsiteX0" fmla="*/ 1037471 w 1530269"/>
              <a:gd name="connsiteY0" fmla="*/ 403429 h 594428"/>
              <a:gd name="connsiteX1" fmla="*/ 985222 w 1530269"/>
              <a:gd name="connsiteY1" fmla="*/ 465090 h 594428"/>
              <a:gd name="connsiteX2" fmla="*/ 1089721 w 1530269"/>
              <a:gd name="connsiteY2" fmla="*/ 465090 h 594428"/>
              <a:gd name="connsiteX3" fmla="*/ 1037471 w 1530269"/>
              <a:gd name="connsiteY3" fmla="*/ 403429 h 594428"/>
              <a:gd name="connsiteX4" fmla="*/ 1039163 w 1530269"/>
              <a:gd name="connsiteY4" fmla="*/ 375982 h 594428"/>
              <a:gd name="connsiteX5" fmla="*/ 1129941 w 1530269"/>
              <a:gd name="connsiteY5" fmla="*/ 472985 h 594428"/>
              <a:gd name="connsiteX6" fmla="*/ 1129941 w 1530269"/>
              <a:gd name="connsiteY6" fmla="*/ 491409 h 594428"/>
              <a:gd name="connsiteX7" fmla="*/ 1129941 w 1530269"/>
              <a:gd name="connsiteY7" fmla="*/ 492913 h 594428"/>
              <a:gd name="connsiteX8" fmla="*/ 983718 w 1530269"/>
              <a:gd name="connsiteY8" fmla="*/ 492913 h 594428"/>
              <a:gd name="connsiteX9" fmla="*/ 1035967 w 1530269"/>
              <a:gd name="connsiteY9" fmla="*/ 565289 h 594428"/>
              <a:gd name="connsiteX10" fmla="*/ 1085210 w 1530269"/>
              <a:gd name="connsiteY10" fmla="*/ 523744 h 594428"/>
              <a:gd name="connsiteX11" fmla="*/ 1126746 w 1530269"/>
              <a:gd name="connsiteY11" fmla="*/ 523744 h 594428"/>
              <a:gd name="connsiteX12" fmla="*/ 1035967 w 1530269"/>
              <a:gd name="connsiteY12" fmla="*/ 593112 h 594428"/>
              <a:gd name="connsiteX13" fmla="*/ 943685 w 1530269"/>
              <a:gd name="connsiteY13" fmla="*/ 486897 h 594428"/>
              <a:gd name="connsiteX14" fmla="*/ 1039163 w 1530269"/>
              <a:gd name="connsiteY14" fmla="*/ 375982 h 594428"/>
              <a:gd name="connsiteX15" fmla="*/ 1482530 w 1530269"/>
              <a:gd name="connsiteY15" fmla="*/ 328232 h 594428"/>
              <a:gd name="connsiteX16" fmla="*/ 1482530 w 1530269"/>
              <a:gd name="connsiteY16" fmla="*/ 383690 h 594428"/>
              <a:gd name="connsiteX17" fmla="*/ 1530269 w 1530269"/>
              <a:gd name="connsiteY17" fmla="*/ 383690 h 594428"/>
              <a:gd name="connsiteX18" fmla="*/ 1530269 w 1530269"/>
              <a:gd name="connsiteY18" fmla="*/ 411324 h 594428"/>
              <a:gd name="connsiteX19" fmla="*/ 1482530 w 1530269"/>
              <a:gd name="connsiteY19" fmla="*/ 411324 h 594428"/>
              <a:gd name="connsiteX20" fmla="*/ 1482530 w 1530269"/>
              <a:gd name="connsiteY20" fmla="*/ 543482 h 594428"/>
              <a:gd name="connsiteX21" fmla="*/ 1507152 w 1530269"/>
              <a:gd name="connsiteY21" fmla="*/ 565101 h 594428"/>
              <a:gd name="connsiteX22" fmla="*/ 1527074 w 1530269"/>
              <a:gd name="connsiteY22" fmla="*/ 562093 h 594428"/>
              <a:gd name="connsiteX23" fmla="*/ 1527074 w 1530269"/>
              <a:gd name="connsiteY23" fmla="*/ 591420 h 594428"/>
              <a:gd name="connsiteX24" fmla="*/ 1500950 w 1530269"/>
              <a:gd name="connsiteY24" fmla="*/ 594428 h 594428"/>
              <a:gd name="connsiteX25" fmla="*/ 1442497 w 1530269"/>
              <a:gd name="connsiteY25" fmla="*/ 540475 h 594428"/>
              <a:gd name="connsiteX26" fmla="*/ 1442497 w 1530269"/>
              <a:gd name="connsiteY26" fmla="*/ 409632 h 594428"/>
              <a:gd name="connsiteX27" fmla="*/ 1407163 w 1530269"/>
              <a:gd name="connsiteY27" fmla="*/ 409632 h 594428"/>
              <a:gd name="connsiteX28" fmla="*/ 1407163 w 1530269"/>
              <a:gd name="connsiteY28" fmla="*/ 381997 h 594428"/>
              <a:gd name="connsiteX29" fmla="*/ 1444001 w 1530269"/>
              <a:gd name="connsiteY29" fmla="*/ 383690 h 594428"/>
              <a:gd name="connsiteX30" fmla="*/ 1444001 w 1530269"/>
              <a:gd name="connsiteY30" fmla="*/ 340639 h 594428"/>
              <a:gd name="connsiteX31" fmla="*/ 708187 w 1530269"/>
              <a:gd name="connsiteY31" fmla="*/ 326540 h 594428"/>
              <a:gd name="connsiteX32" fmla="*/ 708187 w 1530269"/>
              <a:gd name="connsiteY32" fmla="*/ 551378 h 594428"/>
              <a:gd name="connsiteX33" fmla="*/ 768142 w 1530269"/>
              <a:gd name="connsiteY33" fmla="*/ 551378 h 594428"/>
              <a:gd name="connsiteX34" fmla="*/ 865122 w 1530269"/>
              <a:gd name="connsiteY34" fmla="*/ 438959 h 594428"/>
              <a:gd name="connsiteX35" fmla="*/ 768142 w 1530269"/>
              <a:gd name="connsiteY35" fmla="*/ 326540 h 594428"/>
              <a:gd name="connsiteX36" fmla="*/ 1176176 w 1530269"/>
              <a:gd name="connsiteY36" fmla="*/ 292702 h 594428"/>
              <a:gd name="connsiteX37" fmla="*/ 1214705 w 1530269"/>
              <a:gd name="connsiteY37" fmla="*/ 292702 h 594428"/>
              <a:gd name="connsiteX38" fmla="*/ 1214705 w 1530269"/>
              <a:gd name="connsiteY38" fmla="*/ 586720 h 594428"/>
              <a:gd name="connsiteX39" fmla="*/ 1176176 w 1530269"/>
              <a:gd name="connsiteY39" fmla="*/ 586720 h 594428"/>
              <a:gd name="connsiteX40" fmla="*/ 0 w 1530269"/>
              <a:gd name="connsiteY40" fmla="*/ 292702 h 594428"/>
              <a:gd name="connsiteX41" fmla="*/ 264818 w 1530269"/>
              <a:gd name="connsiteY41" fmla="*/ 292702 h 594428"/>
              <a:gd name="connsiteX42" fmla="*/ 264818 w 1530269"/>
              <a:gd name="connsiteY42" fmla="*/ 349663 h 594428"/>
              <a:gd name="connsiteX43" fmla="*/ 174039 w 1530269"/>
              <a:gd name="connsiteY43" fmla="*/ 349663 h 594428"/>
              <a:gd name="connsiteX44" fmla="*/ 174039 w 1530269"/>
              <a:gd name="connsiteY44" fmla="*/ 586908 h 594428"/>
              <a:gd name="connsiteX45" fmla="*/ 92471 w 1530269"/>
              <a:gd name="connsiteY45" fmla="*/ 586908 h 594428"/>
              <a:gd name="connsiteX46" fmla="*/ 92471 w 1530269"/>
              <a:gd name="connsiteY46" fmla="*/ 349663 h 594428"/>
              <a:gd name="connsiteX47" fmla="*/ 0 w 1530269"/>
              <a:gd name="connsiteY47" fmla="*/ 349663 h 594428"/>
              <a:gd name="connsiteX48" fmla="*/ 503323 w 1530269"/>
              <a:gd name="connsiteY48" fmla="*/ 292514 h 594428"/>
              <a:gd name="connsiteX49" fmla="*/ 584893 w 1530269"/>
              <a:gd name="connsiteY49" fmla="*/ 292514 h 594428"/>
              <a:gd name="connsiteX50" fmla="*/ 584893 w 1530269"/>
              <a:gd name="connsiteY50" fmla="*/ 479001 h 594428"/>
              <a:gd name="connsiteX51" fmla="*/ 444872 w 1530269"/>
              <a:gd name="connsiteY51" fmla="*/ 592924 h 594428"/>
              <a:gd name="connsiteX52" fmla="*/ 304851 w 1530269"/>
              <a:gd name="connsiteY52" fmla="*/ 479001 h 594428"/>
              <a:gd name="connsiteX53" fmla="*/ 304851 w 1530269"/>
              <a:gd name="connsiteY53" fmla="*/ 292702 h 594428"/>
              <a:gd name="connsiteX54" fmla="*/ 386421 w 1530269"/>
              <a:gd name="connsiteY54" fmla="*/ 292702 h 594428"/>
              <a:gd name="connsiteX55" fmla="*/ 386421 w 1530269"/>
              <a:gd name="connsiteY55" fmla="*/ 474490 h 594428"/>
              <a:gd name="connsiteX56" fmla="*/ 444872 w 1530269"/>
              <a:gd name="connsiteY56" fmla="*/ 535963 h 594428"/>
              <a:gd name="connsiteX57" fmla="*/ 503323 w 1530269"/>
              <a:gd name="connsiteY57" fmla="*/ 474301 h 594428"/>
              <a:gd name="connsiteX58" fmla="*/ 666650 w 1530269"/>
              <a:gd name="connsiteY58" fmla="*/ 291386 h 594428"/>
              <a:gd name="connsiteX59" fmla="*/ 768329 w 1530269"/>
              <a:gd name="connsiteY59" fmla="*/ 291386 h 594428"/>
              <a:gd name="connsiteX60" fmla="*/ 906847 w 1530269"/>
              <a:gd name="connsiteY60" fmla="*/ 439148 h 594428"/>
              <a:gd name="connsiteX61" fmla="*/ 768329 w 1530269"/>
              <a:gd name="connsiteY61" fmla="*/ 586908 h 594428"/>
              <a:gd name="connsiteX62" fmla="*/ 666650 w 1530269"/>
              <a:gd name="connsiteY62" fmla="*/ 586908 h 594428"/>
              <a:gd name="connsiteX63" fmla="*/ 1363936 w 1530269"/>
              <a:gd name="connsiteY63" fmla="*/ 285183 h 594428"/>
              <a:gd name="connsiteX64" fmla="*/ 1391564 w 1530269"/>
              <a:gd name="connsiteY64" fmla="*/ 289883 h 594428"/>
              <a:gd name="connsiteX65" fmla="*/ 1391564 w 1530269"/>
              <a:gd name="connsiteY65" fmla="*/ 322218 h 594428"/>
              <a:gd name="connsiteX66" fmla="*/ 1371642 w 1530269"/>
              <a:gd name="connsiteY66" fmla="*/ 320714 h 594428"/>
              <a:gd name="connsiteX67" fmla="*/ 1337811 w 1530269"/>
              <a:gd name="connsiteY67" fmla="*/ 348349 h 594428"/>
              <a:gd name="connsiteX68" fmla="*/ 1337811 w 1530269"/>
              <a:gd name="connsiteY68" fmla="*/ 380682 h 594428"/>
              <a:gd name="connsiteX69" fmla="*/ 1385550 w 1530269"/>
              <a:gd name="connsiteY69" fmla="*/ 380682 h 594428"/>
              <a:gd name="connsiteX70" fmla="*/ 1385550 w 1530269"/>
              <a:gd name="connsiteY70" fmla="*/ 408318 h 594428"/>
              <a:gd name="connsiteX71" fmla="*/ 1337811 w 1530269"/>
              <a:gd name="connsiteY71" fmla="*/ 408318 h 594428"/>
              <a:gd name="connsiteX72" fmla="*/ 1337811 w 1530269"/>
              <a:gd name="connsiteY72" fmla="*/ 586909 h 594428"/>
              <a:gd name="connsiteX73" fmla="*/ 1299282 w 1530269"/>
              <a:gd name="connsiteY73" fmla="*/ 586909 h 594428"/>
              <a:gd name="connsiteX74" fmla="*/ 1299282 w 1530269"/>
              <a:gd name="connsiteY74" fmla="*/ 408318 h 594428"/>
              <a:gd name="connsiteX75" fmla="*/ 1259249 w 1530269"/>
              <a:gd name="connsiteY75" fmla="*/ 408318 h 594428"/>
              <a:gd name="connsiteX76" fmla="*/ 1259249 w 1530269"/>
              <a:gd name="connsiteY76" fmla="*/ 380682 h 594428"/>
              <a:gd name="connsiteX77" fmla="*/ 1299282 w 1530269"/>
              <a:gd name="connsiteY77" fmla="*/ 380682 h 594428"/>
              <a:gd name="connsiteX78" fmla="*/ 1299282 w 1530269"/>
              <a:gd name="connsiteY78" fmla="*/ 342144 h 594428"/>
              <a:gd name="connsiteX79" fmla="*/ 1363936 w 1530269"/>
              <a:gd name="connsiteY79" fmla="*/ 285183 h 594428"/>
              <a:gd name="connsiteX80" fmla="*/ 357289 w 1530269"/>
              <a:gd name="connsiteY80" fmla="*/ 0 h 594428"/>
              <a:gd name="connsiteX81" fmla="*/ 357289 w 1530269"/>
              <a:gd name="connsiteY81" fmla="*/ 15415 h 594428"/>
              <a:gd name="connsiteX82" fmla="*/ 247902 w 1530269"/>
              <a:gd name="connsiteY82" fmla="*/ 124826 h 594428"/>
              <a:gd name="connsiteX83" fmla="*/ 287935 w 1530269"/>
              <a:gd name="connsiteY83" fmla="*/ 149452 h 594428"/>
              <a:gd name="connsiteX84" fmla="*/ 318947 w 1530269"/>
              <a:gd name="connsiteY84" fmla="*/ 131030 h 594428"/>
              <a:gd name="connsiteX85" fmla="*/ 326653 w 1530269"/>
              <a:gd name="connsiteY85" fmla="*/ 126330 h 594428"/>
              <a:gd name="connsiteX86" fmla="*/ 326653 w 1530269"/>
              <a:gd name="connsiteY86" fmla="*/ 135541 h 594428"/>
              <a:gd name="connsiteX87" fmla="*/ 184940 w 1530269"/>
              <a:gd name="connsiteY87" fmla="*/ 274091 h 594428"/>
              <a:gd name="connsiteX88" fmla="*/ 174227 w 1530269"/>
              <a:gd name="connsiteY88" fmla="*/ 274091 h 594428"/>
              <a:gd name="connsiteX89" fmla="*/ 194150 w 1530269"/>
              <a:gd name="connsiteY89" fmla="*/ 261684 h 594428"/>
              <a:gd name="connsiteX90" fmla="*/ 234183 w 1530269"/>
              <a:gd name="connsiteY90" fmla="*/ 186299 h 594428"/>
              <a:gd name="connsiteX91" fmla="*/ 234183 w 1530269"/>
              <a:gd name="connsiteY91" fmla="*/ 173892 h 594428"/>
              <a:gd name="connsiteX92" fmla="*/ 227980 w 1530269"/>
              <a:gd name="connsiteY92" fmla="*/ 181600 h 594428"/>
              <a:gd name="connsiteX93" fmla="*/ 168025 w 1530269"/>
              <a:gd name="connsiteY93" fmla="*/ 194007 h 594428"/>
              <a:gd name="connsiteX94" fmla="*/ 200352 w 1530269"/>
              <a:gd name="connsiteY94" fmla="*/ 116930 h 594428"/>
              <a:gd name="connsiteX95" fmla="*/ 200352 w 1530269"/>
              <a:gd name="connsiteY95" fmla="*/ 109222 h 594428"/>
              <a:gd name="connsiteX96" fmla="*/ 191142 w 1530269"/>
              <a:gd name="connsiteY96" fmla="*/ 116930 h 594428"/>
              <a:gd name="connsiteX97" fmla="*/ 95665 w 1530269"/>
              <a:gd name="connsiteY97" fmla="*/ 235553 h 594428"/>
              <a:gd name="connsiteX98" fmla="*/ 92658 w 1530269"/>
              <a:gd name="connsiteY98" fmla="*/ 257172 h 594428"/>
              <a:gd name="connsiteX99" fmla="*/ 84952 w 1530269"/>
              <a:gd name="connsiteY99" fmla="*/ 235553 h 594428"/>
              <a:gd name="connsiteX100" fmla="*/ 192646 w 1530269"/>
              <a:gd name="connsiteY100" fmla="*/ 72376 h 594428"/>
              <a:gd name="connsiteX101" fmla="*/ 349583 w 1530269"/>
              <a:gd name="connsiteY101" fmla="*/ 10716 h 594428"/>
              <a:gd name="connsiteX102" fmla="*/ 357289 w 1530269"/>
              <a:gd name="connsiteY102" fmla="*/ 0 h 59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30269" h="594428">
                <a:moveTo>
                  <a:pt x="1037471" y="403429"/>
                </a:moveTo>
                <a:cubicBezTo>
                  <a:pt x="1005144" y="403429"/>
                  <a:pt x="985222" y="432755"/>
                  <a:pt x="985222" y="465090"/>
                </a:cubicBezTo>
                <a:lnTo>
                  <a:pt x="1089721" y="465090"/>
                </a:lnTo>
                <a:cubicBezTo>
                  <a:pt x="1089721" y="429560"/>
                  <a:pt x="1074496" y="403429"/>
                  <a:pt x="1037471" y="403429"/>
                </a:cubicBezTo>
                <a:close/>
                <a:moveTo>
                  <a:pt x="1039163" y="375982"/>
                </a:moveTo>
                <a:cubicBezTo>
                  <a:pt x="1097614" y="375982"/>
                  <a:pt x="1129941" y="416025"/>
                  <a:pt x="1129941" y="472985"/>
                </a:cubicBezTo>
                <a:lnTo>
                  <a:pt x="1129941" y="491409"/>
                </a:lnTo>
                <a:lnTo>
                  <a:pt x="1129941" y="492913"/>
                </a:lnTo>
                <a:lnTo>
                  <a:pt x="983718" y="492913"/>
                </a:lnTo>
                <a:cubicBezTo>
                  <a:pt x="983718" y="529947"/>
                  <a:pt x="995934" y="565289"/>
                  <a:pt x="1035967" y="565289"/>
                </a:cubicBezTo>
                <a:cubicBezTo>
                  <a:pt x="1065287" y="565289"/>
                  <a:pt x="1080511" y="553070"/>
                  <a:pt x="1085210" y="523744"/>
                </a:cubicBezTo>
                <a:lnTo>
                  <a:pt x="1126746" y="523744"/>
                </a:lnTo>
                <a:cubicBezTo>
                  <a:pt x="1120731" y="569989"/>
                  <a:pt x="1085210" y="593112"/>
                  <a:pt x="1035967" y="593112"/>
                </a:cubicBezTo>
                <a:cubicBezTo>
                  <a:pt x="969809" y="593112"/>
                  <a:pt x="943685" y="547055"/>
                  <a:pt x="943685" y="486897"/>
                </a:cubicBezTo>
                <a:cubicBezTo>
                  <a:pt x="943685" y="426739"/>
                  <a:pt x="974508" y="375982"/>
                  <a:pt x="1039163" y="375982"/>
                </a:cubicBezTo>
                <a:close/>
                <a:moveTo>
                  <a:pt x="1482530" y="328232"/>
                </a:moveTo>
                <a:lnTo>
                  <a:pt x="1482530" y="383690"/>
                </a:lnTo>
                <a:lnTo>
                  <a:pt x="1530269" y="383690"/>
                </a:lnTo>
                <a:lnTo>
                  <a:pt x="1530269" y="411324"/>
                </a:lnTo>
                <a:lnTo>
                  <a:pt x="1482530" y="411324"/>
                </a:lnTo>
                <a:lnTo>
                  <a:pt x="1482530" y="543482"/>
                </a:lnTo>
                <a:cubicBezTo>
                  <a:pt x="1482530" y="557393"/>
                  <a:pt x="1493244" y="565101"/>
                  <a:pt x="1507152" y="565101"/>
                </a:cubicBezTo>
                <a:cubicBezTo>
                  <a:pt x="1513166" y="565101"/>
                  <a:pt x="1520872" y="563597"/>
                  <a:pt x="1527074" y="562093"/>
                </a:cubicBezTo>
                <a:lnTo>
                  <a:pt x="1527074" y="591420"/>
                </a:lnTo>
                <a:cubicBezTo>
                  <a:pt x="1517865" y="592924"/>
                  <a:pt x="1510158" y="594428"/>
                  <a:pt x="1500950" y="594428"/>
                </a:cubicBezTo>
                <a:cubicBezTo>
                  <a:pt x="1442497" y="594428"/>
                  <a:pt x="1442497" y="568109"/>
                  <a:pt x="1442497" y="540475"/>
                </a:cubicBezTo>
                <a:lnTo>
                  <a:pt x="1442497" y="409632"/>
                </a:lnTo>
                <a:lnTo>
                  <a:pt x="1407163" y="409632"/>
                </a:lnTo>
                <a:lnTo>
                  <a:pt x="1407163" y="381997"/>
                </a:lnTo>
                <a:lnTo>
                  <a:pt x="1444001" y="383690"/>
                </a:lnTo>
                <a:lnTo>
                  <a:pt x="1444001" y="340639"/>
                </a:lnTo>
                <a:close/>
                <a:moveTo>
                  <a:pt x="708187" y="326540"/>
                </a:moveTo>
                <a:cubicBezTo>
                  <a:pt x="708187" y="326540"/>
                  <a:pt x="708187" y="551378"/>
                  <a:pt x="708187" y="551378"/>
                </a:cubicBezTo>
                <a:lnTo>
                  <a:pt x="768142" y="551378"/>
                </a:lnTo>
                <a:cubicBezTo>
                  <a:pt x="837494" y="551378"/>
                  <a:pt x="865122" y="500621"/>
                  <a:pt x="865122" y="438959"/>
                </a:cubicBezTo>
                <a:cubicBezTo>
                  <a:pt x="865122" y="377298"/>
                  <a:pt x="835803" y="326540"/>
                  <a:pt x="768142" y="326540"/>
                </a:cubicBezTo>
                <a:close/>
                <a:moveTo>
                  <a:pt x="1176176" y="292702"/>
                </a:moveTo>
                <a:lnTo>
                  <a:pt x="1214705" y="292702"/>
                </a:lnTo>
                <a:lnTo>
                  <a:pt x="1214705" y="586720"/>
                </a:lnTo>
                <a:lnTo>
                  <a:pt x="1176176" y="586720"/>
                </a:lnTo>
                <a:close/>
                <a:moveTo>
                  <a:pt x="0" y="292702"/>
                </a:moveTo>
                <a:lnTo>
                  <a:pt x="264818" y="292702"/>
                </a:lnTo>
                <a:lnTo>
                  <a:pt x="264818" y="349663"/>
                </a:lnTo>
                <a:lnTo>
                  <a:pt x="174039" y="349663"/>
                </a:lnTo>
                <a:lnTo>
                  <a:pt x="174039" y="586908"/>
                </a:lnTo>
                <a:lnTo>
                  <a:pt x="92471" y="586908"/>
                </a:lnTo>
                <a:lnTo>
                  <a:pt x="92471" y="349663"/>
                </a:lnTo>
                <a:lnTo>
                  <a:pt x="0" y="349663"/>
                </a:lnTo>
                <a:close/>
                <a:moveTo>
                  <a:pt x="503323" y="292514"/>
                </a:moveTo>
                <a:lnTo>
                  <a:pt x="584893" y="292514"/>
                </a:lnTo>
                <a:lnTo>
                  <a:pt x="584893" y="479001"/>
                </a:lnTo>
                <a:cubicBezTo>
                  <a:pt x="583389" y="560589"/>
                  <a:pt x="518736" y="592924"/>
                  <a:pt x="444872" y="592924"/>
                </a:cubicBezTo>
                <a:cubicBezTo>
                  <a:pt x="371008" y="592924"/>
                  <a:pt x="304851" y="560589"/>
                  <a:pt x="304851" y="479001"/>
                </a:cubicBezTo>
                <a:lnTo>
                  <a:pt x="304851" y="292702"/>
                </a:lnTo>
                <a:lnTo>
                  <a:pt x="386421" y="292702"/>
                </a:lnTo>
                <a:lnTo>
                  <a:pt x="386421" y="474490"/>
                </a:lnTo>
                <a:cubicBezTo>
                  <a:pt x="384917" y="509832"/>
                  <a:pt x="406530" y="535963"/>
                  <a:pt x="444872" y="535963"/>
                </a:cubicBezTo>
                <a:cubicBezTo>
                  <a:pt x="483401" y="535963"/>
                  <a:pt x="503323" y="509832"/>
                  <a:pt x="503323" y="474301"/>
                </a:cubicBezTo>
                <a:close/>
                <a:moveTo>
                  <a:pt x="666650" y="291386"/>
                </a:moveTo>
                <a:lnTo>
                  <a:pt x="768329" y="291386"/>
                </a:lnTo>
                <a:cubicBezTo>
                  <a:pt x="892938" y="291386"/>
                  <a:pt x="906847" y="399105"/>
                  <a:pt x="906847" y="439148"/>
                </a:cubicBezTo>
                <a:cubicBezTo>
                  <a:pt x="906847" y="480693"/>
                  <a:pt x="894631" y="586908"/>
                  <a:pt x="768329" y="586908"/>
                </a:cubicBezTo>
                <a:lnTo>
                  <a:pt x="666650" y="586908"/>
                </a:lnTo>
                <a:close/>
                <a:moveTo>
                  <a:pt x="1363936" y="285183"/>
                </a:moveTo>
                <a:cubicBezTo>
                  <a:pt x="1373146" y="285183"/>
                  <a:pt x="1382355" y="288379"/>
                  <a:pt x="1391564" y="289883"/>
                </a:cubicBezTo>
                <a:lnTo>
                  <a:pt x="1391564" y="322218"/>
                </a:lnTo>
                <a:cubicBezTo>
                  <a:pt x="1384047" y="322218"/>
                  <a:pt x="1377844" y="320714"/>
                  <a:pt x="1371642" y="320714"/>
                </a:cubicBezTo>
                <a:cubicBezTo>
                  <a:pt x="1348525" y="320714"/>
                  <a:pt x="1337811" y="325226"/>
                  <a:pt x="1337811" y="348349"/>
                </a:cubicBezTo>
                <a:lnTo>
                  <a:pt x="1337811" y="380682"/>
                </a:lnTo>
                <a:lnTo>
                  <a:pt x="1385550" y="380682"/>
                </a:lnTo>
                <a:lnTo>
                  <a:pt x="1385550" y="408318"/>
                </a:lnTo>
                <a:lnTo>
                  <a:pt x="1337811" y="408318"/>
                </a:lnTo>
                <a:lnTo>
                  <a:pt x="1337811" y="586909"/>
                </a:lnTo>
                <a:lnTo>
                  <a:pt x="1299282" y="586909"/>
                </a:lnTo>
                <a:lnTo>
                  <a:pt x="1299282" y="408318"/>
                </a:lnTo>
                <a:lnTo>
                  <a:pt x="1259249" y="408318"/>
                </a:lnTo>
                <a:lnTo>
                  <a:pt x="1259249" y="380682"/>
                </a:lnTo>
                <a:lnTo>
                  <a:pt x="1299282" y="380682"/>
                </a:lnTo>
                <a:lnTo>
                  <a:pt x="1299282" y="342144"/>
                </a:lnTo>
                <a:cubicBezTo>
                  <a:pt x="1299282" y="303606"/>
                  <a:pt x="1326910" y="285183"/>
                  <a:pt x="1363936" y="285183"/>
                </a:cubicBezTo>
                <a:close/>
                <a:moveTo>
                  <a:pt x="357289" y="0"/>
                </a:moveTo>
                <a:cubicBezTo>
                  <a:pt x="360296" y="0"/>
                  <a:pt x="360296" y="6204"/>
                  <a:pt x="357289" y="15415"/>
                </a:cubicBezTo>
                <a:cubicBezTo>
                  <a:pt x="343380" y="50946"/>
                  <a:pt x="247902" y="84784"/>
                  <a:pt x="247902" y="124826"/>
                </a:cubicBezTo>
                <a:cubicBezTo>
                  <a:pt x="247902" y="150956"/>
                  <a:pt x="268013" y="155656"/>
                  <a:pt x="287935" y="149452"/>
                </a:cubicBezTo>
                <a:cubicBezTo>
                  <a:pt x="298649" y="144941"/>
                  <a:pt x="307859" y="138738"/>
                  <a:pt x="318947" y="131030"/>
                </a:cubicBezTo>
                <a:cubicBezTo>
                  <a:pt x="321955" y="127834"/>
                  <a:pt x="325150" y="124826"/>
                  <a:pt x="326653" y="126330"/>
                </a:cubicBezTo>
                <a:cubicBezTo>
                  <a:pt x="328157" y="127834"/>
                  <a:pt x="328157" y="132534"/>
                  <a:pt x="326653" y="135541"/>
                </a:cubicBezTo>
                <a:cubicBezTo>
                  <a:pt x="311241" y="189307"/>
                  <a:pt x="254293" y="269391"/>
                  <a:pt x="184940" y="274091"/>
                </a:cubicBezTo>
                <a:cubicBezTo>
                  <a:pt x="180430" y="275595"/>
                  <a:pt x="174227" y="275595"/>
                  <a:pt x="174227" y="274091"/>
                </a:cubicBezTo>
                <a:cubicBezTo>
                  <a:pt x="172535" y="269391"/>
                  <a:pt x="186444" y="267887"/>
                  <a:pt x="194150" y="261684"/>
                </a:cubicBezTo>
                <a:cubicBezTo>
                  <a:pt x="220274" y="241756"/>
                  <a:pt x="227980" y="221641"/>
                  <a:pt x="234183" y="186299"/>
                </a:cubicBezTo>
                <a:cubicBezTo>
                  <a:pt x="235686" y="180096"/>
                  <a:pt x="235686" y="173892"/>
                  <a:pt x="234183" y="173892"/>
                </a:cubicBezTo>
                <a:cubicBezTo>
                  <a:pt x="232679" y="172388"/>
                  <a:pt x="230988" y="176900"/>
                  <a:pt x="227980" y="181600"/>
                </a:cubicBezTo>
                <a:cubicBezTo>
                  <a:pt x="217268" y="201715"/>
                  <a:pt x="180430" y="224837"/>
                  <a:pt x="168025" y="194007"/>
                </a:cubicBezTo>
                <a:cubicBezTo>
                  <a:pt x="158815" y="170884"/>
                  <a:pt x="192646" y="149265"/>
                  <a:pt x="200352" y="116930"/>
                </a:cubicBezTo>
                <a:cubicBezTo>
                  <a:pt x="200352" y="112230"/>
                  <a:pt x="200352" y="110726"/>
                  <a:pt x="200352" y="109222"/>
                </a:cubicBezTo>
                <a:cubicBezTo>
                  <a:pt x="198848" y="106215"/>
                  <a:pt x="194150" y="112230"/>
                  <a:pt x="191142" y="116930"/>
                </a:cubicBezTo>
                <a:cubicBezTo>
                  <a:pt x="166521" y="156972"/>
                  <a:pt x="95665" y="173892"/>
                  <a:pt x="95665" y="235553"/>
                </a:cubicBezTo>
                <a:cubicBezTo>
                  <a:pt x="95665" y="247960"/>
                  <a:pt x="95665" y="257172"/>
                  <a:pt x="92658" y="257172"/>
                </a:cubicBezTo>
                <a:cubicBezTo>
                  <a:pt x="89651" y="257172"/>
                  <a:pt x="86456" y="240252"/>
                  <a:pt x="84952" y="235553"/>
                </a:cubicBezTo>
                <a:cubicBezTo>
                  <a:pt x="61835" y="134038"/>
                  <a:pt x="158815" y="87792"/>
                  <a:pt x="192646" y="72376"/>
                </a:cubicBezTo>
                <a:cubicBezTo>
                  <a:pt x="243392" y="50757"/>
                  <a:pt x="309550" y="50757"/>
                  <a:pt x="349583" y="10716"/>
                </a:cubicBezTo>
                <a:cubicBezTo>
                  <a:pt x="357289" y="4700"/>
                  <a:pt x="354281" y="0"/>
                  <a:pt x="357289" y="0"/>
                </a:cubicBezTo>
                <a:close/>
              </a:path>
            </a:pathLst>
          </a:custGeom>
          <a:solidFill>
            <a:schemeClr val="bg1"/>
          </a:soli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bg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noRot="1" noMove="1" noResize="1" noEditPoints="1" noAdjustHandles="1" noChangeArrowheads="1" noChangeShapeType="1"/>
          </p:cNvSpPr>
          <p:nvPr>
            <p:ph type="dt" sz="half" idx="12"/>
          </p:nvPr>
        </p:nvSpPr>
        <p:spPr>
          <a:xfrm>
            <a:off x="10705040" y="5813671"/>
            <a:ext cx="766235" cy="184666"/>
          </a:xfrm>
        </p:spPr>
        <p:txBody>
          <a:bodyPr/>
          <a:lstStyle>
            <a:lvl1pPr>
              <a:defRPr sz="1200">
                <a:solidFill>
                  <a:schemeClr val="bg1"/>
                </a:solidFill>
              </a:defRPr>
            </a:lvl1pPr>
          </a:lstStyle>
          <a:p>
            <a:fld id="{B97AA5C0-F821-4F0B-94CB-1F17601F9A99}" type="datetime1">
              <a:rPr lang="nl-NL" smtClean="0"/>
              <a:t>21-5-2026</a:t>
            </a:fld>
            <a:endParaRPr lang="en-GB" dirty="0"/>
          </a:p>
        </p:txBody>
      </p:sp>
      <p:grpSp>
        <p:nvGrpSpPr>
          <p:cNvPr id="3" name="INSTRUCTION">
            <a:extLst>
              <a:ext uri="{FF2B5EF4-FFF2-40B4-BE49-F238E27FC236}">
                <a16:creationId xmlns:a16="http://schemas.microsoft.com/office/drawing/2014/main" id="{EECAB3B4-F35E-4D76-EA02-3E3649BBBFB6}"/>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BEEDD29A-610A-2273-DABA-FB9222A95C16}"/>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983C36C1-CB1D-CA25-3A0B-2A93FFC1400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5B807AA7-4FEF-2FA2-8244-CCF559CE17B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BD25B71F-B7E0-A828-1605-117F45FD687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74D02B5-3EDD-BCCC-85E3-F8F9D83A419B}"/>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FF7C3A32-4E04-3F4B-2255-58425429A0B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096E48C5-FCBE-F9B5-DB3F-2B3794E4200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1D59F427-0491-2FF6-C975-47AA945B3F4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B62651C2-FFE8-C32B-F6A6-10FD8545AB71}"/>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0828F416-7653-F035-68A7-C756998CCC3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A626F59F-1EC5-5F5C-20A9-1F1F000D8FA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446B6E35-FC26-962A-39C5-80CD8D3C6E7C}"/>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ACB7A385-B183-4326-1A00-0AD7A41B1A5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D16D9054-FD2E-DC72-A214-434738C9D72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9092F5D3-6F6F-4F0B-07B6-60C016D73AC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272072D-8ACD-BC7F-D64E-5E9D4085A12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5B4AA6B3-50E1-6F76-4492-5AAEA7B1736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9194345A-B2FF-21F4-4DAF-8ADB5D4CA3D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41454D04-373D-063D-B7A5-EF14C41832E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5393BBEA-7B06-BCD5-125C-3ED85CBA5EC4}"/>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047D567A-7529-80C9-DADB-659330259DE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474F870-9198-7DDF-B53A-2C5624A7CB8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57133A41-0DA3-EC0D-DD40-EA42F5D5118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D1537C7F-4F62-6596-6094-8A741A035A8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8306CC10-0569-FF10-1F54-4E13C05BDA2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2AF62CB-396C-4F68-D150-DBDA05B2F46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50FEC18C-99B6-19EA-F922-F2F69EFCBA6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EF5B8D53-A898-21DA-48DB-6ABC477D0EF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1C1693CC-39B8-BB97-B642-545DAD343B2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845D85AC-8785-920C-1D0D-FAA88957B31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1BEDA66-B84A-32F7-D17D-150E73E65458}"/>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A9BFE784-1FA0-37D6-D115-25324CB8852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45F7DA76-D338-637A-1DEA-4A59A9D2F7FC}"/>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2DDC58D2-1A9E-2038-03B5-91302939A0E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F0F0F4E-5D43-F573-5437-B47B11FD2B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30D88811-F4D7-89E0-2892-AC45C45D7773}"/>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B19547D-AD50-F756-C53A-A723E8144CC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009A88EB-079D-2AA1-7463-C48ED515CF9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037FDBCA-6B91-4A43-7157-1C0F4D61AEB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368AB926-9121-77FC-0FF2-0360D97A2E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648FCBC3-C6A4-CB28-0048-29892B3C4DA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522A3677-3328-22AE-FCDC-08A6DB1FDB9E}"/>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2592A85E-7172-81B9-4829-70B00721B40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6585353-772C-E3BD-C957-E2328D9A1F39}"/>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1BE66F87-2E75-EAB4-0E43-877E74628634}"/>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0AC81EED-BDE2-3190-B9E6-25A4E41F7B2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B7052F2D-845B-9950-02B8-E8E8FB32A58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134F6CD2-011B-E629-4423-F68EF8585D6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2F572210-6B19-60EC-3E91-E408CCBBE1C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4518562F-E05C-7ECD-BB55-EAF79CC77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9B134F-4A7E-1FD1-12EB-F27E8F8684D3}"/>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B702C26F-965D-DB34-8D5E-238B853E086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21BB75F-AB5E-CF0B-DC79-4294FCA90AB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251652CE-BFD6-9535-C33B-96925F8274FD}"/>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A30B4A79-9F1C-3801-8227-03388E47661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52EB4C43-B1A7-4983-B738-CABB83F3B3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2CA4F182-D3CB-354B-42E3-D74BC3B6DCB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DB2406B9-0901-F117-458A-CEE880D8879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5CE16E46-DE55-862F-AB87-3E5095B5A48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5B75F591-B801-DA93-F75A-B46172125E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D9CCA03E-EE67-9422-6EAE-CF360AB988F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5AD1B12F-BDDA-12B5-1ABD-9041E12B0DC9}"/>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288244E0-7957-0534-BC54-DDD4FB4FD6DF}"/>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A6D6BBAF-12E5-3B67-B7C3-0F27143D9CE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9" name="Groep 28">
                  <a:extLst>
                    <a:ext uri="{FF2B5EF4-FFF2-40B4-BE49-F238E27FC236}">
                      <a16:creationId xmlns:a16="http://schemas.microsoft.com/office/drawing/2014/main" id="{D7673D2B-D34C-BC53-529A-FF37A2765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6DDDDADA-32D7-E622-BFAB-2A40519E914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1" name="Vrije vorm: vorm 30">
                    <a:extLst>
                      <a:ext uri="{FF2B5EF4-FFF2-40B4-BE49-F238E27FC236}">
                        <a16:creationId xmlns:a16="http://schemas.microsoft.com/office/drawing/2014/main" id="{1257BF55-E61E-D1A4-1848-4B599B7909B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7" name="Tekstvak 26">
                <a:extLst>
                  <a:ext uri="{FF2B5EF4-FFF2-40B4-BE49-F238E27FC236}">
                    <a16:creationId xmlns:a16="http://schemas.microsoft.com/office/drawing/2014/main" id="{8B039E6A-42B0-17A3-C7C7-81C8E6DD8E8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grpSp>
        <p:nvGrpSpPr>
          <p:cNvPr id="79" name="INSTRUCTION">
            <a:extLst>
              <a:ext uri="{FF2B5EF4-FFF2-40B4-BE49-F238E27FC236}">
                <a16:creationId xmlns:a16="http://schemas.microsoft.com/office/drawing/2014/main" id="{DC3E5831-FE93-EEF5-9BE1-BBAA55FDD35F}"/>
              </a:ext>
            </a:extLst>
          </p:cNvPr>
          <p:cNvGrpSpPr/>
          <p:nvPr userDrawn="1"/>
        </p:nvGrpSpPr>
        <p:grpSpPr>
          <a:xfrm>
            <a:off x="12274716" y="7038001"/>
            <a:ext cx="3695970" cy="1277747"/>
            <a:chOff x="-3889316" y="-1461517"/>
            <a:chExt cx="3695970" cy="1277747"/>
          </a:xfrm>
        </p:grpSpPr>
        <p:sp>
          <p:nvSpPr>
            <p:cNvPr id="80" name="Rechthoek 79">
              <a:extLst>
                <a:ext uri="{FF2B5EF4-FFF2-40B4-BE49-F238E27FC236}">
                  <a16:creationId xmlns:a16="http://schemas.microsoft.com/office/drawing/2014/main" id="{D410CB05-F967-2AD6-3C78-4D9013184424}"/>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 an image</a:t>
              </a:r>
            </a:p>
          </p:txBody>
        </p:sp>
        <p:sp>
          <p:nvSpPr>
            <p:cNvPr id="81" name="Rechthoek 80">
              <a:extLst>
                <a:ext uri="{FF2B5EF4-FFF2-40B4-BE49-F238E27FC236}">
                  <a16:creationId xmlns:a16="http://schemas.microsoft.com/office/drawing/2014/main" id="{96C110F2-DB61-F2A0-102E-B96E03C82664}"/>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2" name="Gelijkbenige driehoek 81">
              <a:extLst>
                <a:ext uri="{FF2B5EF4-FFF2-40B4-BE49-F238E27FC236}">
                  <a16:creationId xmlns:a16="http://schemas.microsoft.com/office/drawing/2014/main" id="{D9BAAF9A-BD78-26C4-621D-1AC7AA533A0B}"/>
                </a:ext>
              </a:extLst>
            </p:cNvPr>
            <p:cNvSpPr/>
            <p:nvPr userDrawn="1"/>
          </p:nvSpPr>
          <p:spPr>
            <a:xfrm rot="16200000" flipH="1">
              <a:off x="-3925504" y="-1392501"/>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82514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M)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(M)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05C34231-2E06-4006-81CF-0C195BD4A9EF}"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bg1"/>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B3CB0790-E9A2-6E67-239E-AE820D8351A7}"/>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0D0967EB-E223-34D4-2249-10A73BE52E0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79F69C09-7A2F-1A24-BFB8-863E0299A153}"/>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0B70B94E-B8A9-0844-3EAF-39B4323CD96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53AE89C-7DD2-2722-222F-2802759266E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3A87F24F-3766-A9A7-A652-345BAE3901A9}"/>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6987E0BF-F4A1-F4BE-DB22-FBBE63A949A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349298F2-390B-A97A-565C-8F34EF1BC01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A8A5BF94-5D83-51AC-FDC2-2DB910A1A370}"/>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3557799C-9801-4304-007C-96B1FF01E30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E2D90C9E-04EF-8D67-84B3-53CC1383B56B}"/>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3DD6FA7-9241-4BA3-4540-243F4364C3D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560A5EF4-452A-C47D-2279-863919455352}"/>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247783FD-8C3F-EF54-35F8-496F499D7C1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166982D2-48AD-9BA4-3319-F813B2542A66}"/>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CB3AF48-4036-9B93-C659-863E73AF750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E1C4368D-F093-00DE-1BE1-F95BF42AAF54}"/>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A0539B-53A7-863E-7727-3D72D9A654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3987EA1-C861-55CD-E8E2-6D7ACC325063}"/>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CDE361AB-49B7-1154-FD07-DB29075749A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FEA1A8E2-C1B0-2460-A639-D20A48EDFF70}"/>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C062330-EAB7-E8E0-F35C-19FF4091AC0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53CA71A7-F8A1-DAD8-A043-4F21A68FA9F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A8488C99-CCD1-FBDF-54E4-AF96E40B9943}"/>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2A3A9081-BEC9-E5B5-7129-54AF7D9368E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A1F113C4-2D5A-D3AC-93B3-F3266CF763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F8CD22DD-D7A5-FA1F-3BD0-F0FEB161A0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37CFF1B9-6731-4E47-20A5-733F15F728D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0674D3E3-3F0D-9932-B6B9-2084671FE8D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C2D49B7A-912C-6A6E-DC7C-6364BD8110CD}"/>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923F04E5-431F-0F8D-1CAF-F11FF8862B58}"/>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3D5ECED-52F0-C5CB-BFED-0ACB54D3743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1447953-2015-7765-D927-347F35C5E2D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2BFF810-7117-0409-9B4A-7B720239C3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0988791F-6C4E-1B86-4565-8F1DD980621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897C869-A269-3382-12FC-D0FE5E6D44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D3B0223-233C-D641-6C13-FE8BCF50C2D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DF77736B-B752-1CE9-763C-B0C017D8F5AE}"/>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A6BFF0A2-8640-5F97-684B-3295C04318C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5E16BCF6-F0CA-AABD-1B33-39B78470747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CF9CC9D-C773-C17B-99E2-68F5B5B6455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9B2F130-5CA3-6D80-8112-2ECF832C522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DA25BA26-07B2-D6A5-6CAF-55CCE6A1552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09F34BA-7AD1-6C70-6C2B-F7AE8B33BD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6B0B571E-E813-9D46-F48D-0EB352FF6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07A395EA-1852-477B-1718-31EFAE2ED4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D460947E-F1CD-3560-9B3D-E5301F940C4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1BD63C6-A4EE-9CA3-713E-CC89145F674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D7918749-7E05-8E63-9C79-58995FEA5D4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AE092800-9752-10DE-1380-C98658BA5F0E}"/>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58EA62-80D9-BBB5-5CAC-6BCABA25168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893B9755-FBF3-27BF-CA88-2911B37A9EF4}"/>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85839790-4044-2FD7-30F6-4F1096BF5BA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A95C337-FE13-A080-D6B7-6E74A174C92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B91667B-5197-0AE2-D694-CF6C7BC3DE7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B14D9A9-12B0-2362-D080-8F5365E79D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55F1C33-E8AD-36AE-BFE1-055742CD19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5E0E99D6-9D87-7CB2-A791-C2FA313EA59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5FA02082-572F-A151-7945-4B2695E5CC34}"/>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3642C46-A668-9DDC-BF71-EC0AB48193E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7907993A-24D1-E428-D830-F4C02D9A38EE}"/>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956F39C-241A-BC04-52FF-E271163FA0E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DCA5F7D-B286-44C4-260A-2A963AC315F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257B91C-A464-0BFA-A050-27B697877C2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58843B8-C27D-5005-885E-C6BAC7D91D0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C66F9B4-E371-1303-A8DF-B113A961CC4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A0482B3-492F-AA85-5816-BDFC3FCBA81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269C9AE-FDFA-31CC-AD4D-5EFB1C3FAF3B}"/>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D1D88979-146A-E364-FEFB-E326F9D421A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3936E01-DB74-9D6D-4AEE-DD98EB5B06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BEE1EFE6-706F-823E-DCE0-B695F6478F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E9A2E68-C8A1-EEC2-C1CA-C91AFFB0D20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6A79C011-298F-0F16-F82C-B018F20EF05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9A1A09-35E5-3877-EB86-D641AA703871}"/>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ED43AD59-CC67-C440-9DEC-D9A6FA60D1F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52756DA-507B-EA7E-9BD3-D085255F6F8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F84BAD5F-B9D1-0410-BAAA-8D46965E3143}"/>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1E06180-7D5F-3A7B-281E-09852588488A}"/>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7EF1833F-E009-0FB1-E631-29D58ED9BAE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7A3A73F4-317F-607A-E3BF-76637F5CB69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17320E69-B9D4-27E0-08E5-9917222A3CCD}"/>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1127A269-B404-B00E-F76F-36A226866A4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B58EC32E-0982-990B-005F-85E877E691D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DAA28283-6433-D1D4-AA03-6F048B7B8D3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BEB944A-3F29-58A8-C7F4-F7298137C3A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664EA9CE-8466-88E0-1C0A-595308AFAC35}"/>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EC93D234-38D5-F7FB-4A9A-F9E3956EA75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7FE4919C-14A5-8B08-C75B-1D4F6C0A1E0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93BE4082-4A8B-AA99-5FB8-53B082AB5A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EFFF627F-DD41-B6B1-A966-FBDFC836BBB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8F6D7B99-D667-0BCE-A515-4920BD5FAFF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E76F207-8706-BC94-0187-AB7DDF81A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9C49130-59A0-A866-15C1-D030DBAE6D78}"/>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E79F92F1-65A1-9065-74FD-5B1F18E1ACA3}"/>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7BB9B21D-E09E-415F-882D-ABEC192CEA3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10BFE924-922C-9444-9D72-0D4405E11C9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D3233A6-F3B6-A69F-451E-45AADF65B3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44AF91-2F67-0A58-469D-2D6C7C7AA36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4F069BE-69F5-A599-296C-1E3B55F42A0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1B8ACD20-69B3-4F05-BEDA-32611ABA680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B21C25B0-6F24-279A-7F67-CB181FE5D76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25C59919-7EA1-2490-48B6-41BC192A6C2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62D87F8A-A270-8A80-1BDE-BE929AFB4C1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E9F8774D-BC14-F89C-EDB8-E19D411788C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4A8F8932-6223-C60D-520A-4B3114EFDB97}"/>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F3D80750-2189-65AA-92B7-2EDF6188030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8829B19A-8A77-7AC5-814F-BBE40054450C}"/>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14EDB932-D111-6288-36F8-995765270E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B5C168F7-8D04-C380-74A5-28492954C47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A3DF902-CE41-18CF-CC8A-CCF6890FC8A4}"/>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81CBAAC2-5BC8-44FD-1599-38A76B61D75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778ED93C-3689-C216-F5CA-563A6D8ECB6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C60FC464-782C-7087-8393-95EB895245B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9E4C106B-B6A9-C27D-E9F1-9DE9E6890BC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12333633-A5A2-D468-FFAF-6B514C21DE1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D18A7EE9-BD26-5725-6D29-95B39CAFE309}"/>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313D675B-30C2-F0EE-7815-CEE5640E500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53781D7D-CE0B-E442-EAC7-D7F8F40BE55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7EA0C453-4FF9-2113-2726-FB177B4993C8}"/>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D7C59E19-424F-34E2-DF71-5F0F7A84BFA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13CDA648-4879-5B57-3F2F-0C71A130968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E335B4AA-6B06-30CD-95FB-E692DB08D99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DE7D31C4-A373-4773-9C7D-4CD5C4A84CE3}"/>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314B97FA-4E02-D059-F7EE-5B066FBFED6E}"/>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79AC02DD-FD1F-69B9-E4E0-514FCD4DF813}"/>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B4EE2E3B-E903-4460-2458-34282EB4C1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96F5D277-3051-BF64-DA15-D5780AD762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93200710-F5EB-9611-E801-8BF96B1C2903}"/>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B680E6C7-941A-24DC-F040-658FC9D587C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D0CD47A2-E39F-94BD-9C17-252963BF233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5BC37983-DED2-D3FC-7B33-28C75B96194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2ED1FB52-95E9-AC5A-C86E-827F9D95F2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75B0681B-4EAB-3AE2-AB5E-31A88A8AE0B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E08209DD-AD8A-3092-F7DA-B4E7908C20E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8B5A8FA0-DD09-9740-6DA7-1A7EA3B2BA8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4DF1C6A3-D717-7FF9-0A4D-D4903CFE3867}"/>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DE20C5C-01D6-4304-227C-3D673DBB85EB}"/>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F9FB0DA8-0298-305D-AEF2-8789DA28CE9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E16FE78E-5A62-6BE8-F06E-1AC33A67569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F0170D9-A676-12A2-7049-CAD0F7E0EBC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D66CF15C-9070-5CBC-1CCA-080E93E01DE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A81BB697-190C-8043-4CDE-7AA88A10753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24185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2876" y="1569104"/>
            <a:ext cx="37183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(L)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fld id="{7D358EE6-0918-4D7F-8876-F77BC473BE5D}"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3311" y="722454"/>
            <a:ext cx="3718052"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1C182753-D37A-03FB-5F8F-6C5C81751998}"/>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161F0B3A-2DD2-EB00-E6E3-C14742E429C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1F91C9AE-A758-75C9-F413-ACF0E33628C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0429B57F-8B37-0B56-0B77-DA799942F16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950C5DC-DC34-7E0C-3235-87885FD49B6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7360CAA-330D-D085-28A4-B75D4894FA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4B9AA7C0-7935-6B9F-5601-B8133BE2F52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79B9160-D88E-F079-19A9-DC5600DA6DE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8433726C-E98D-390F-6861-07BC05D7EB3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4A6647FA-AD76-A6BA-47CF-F69A4FD9424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D5ACFBE-F773-84B1-D9AA-55ABF947467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69F50771-D2E9-AAB8-5266-A021FC4FDFE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39F61985-6A8C-D188-BE6E-B06994B5FCD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87C8C0C0-557C-F8E5-F6BA-C5C8646F263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527198F-5168-183C-7F2B-D89D3484BFE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BDAF6704-20B0-1032-1B5F-4F57DE495CC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6B9BC69-3959-89C0-7DB8-E8FC6A59877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C4B62ECE-564F-C3EB-D674-E60D1F209E3C}"/>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E25DF11A-613E-A712-C438-02963C5AF50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CF4898B-C9CC-BF10-9A0F-D8B5E7790B4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7CE6187F-206D-D323-FD67-3692EB98746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6C738772-7F99-FFA5-0565-928ACF5ADE5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197957C7-1BD6-B96E-5E84-FBA03F5CE29D}"/>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540926F7-39DA-54F3-4FA9-8AE00F6C8AD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C49195C-9C87-6164-ECA2-CD4CA82C881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DDAFE7FE-A134-D46C-3562-5B08CD8C4BED}"/>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19A15B23-37F5-321B-4FC4-1688B79ADC4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5466969-64E7-C9A7-83BB-603D440D162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2CB18FA1-922A-3264-FEDA-9E1C4843974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7366486D-7CE8-331A-1109-F24848A05BFF}"/>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C05C80DD-8BC4-BE9E-3FC9-DF79BFEDDDB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878F74-E673-7989-FFC8-C0B738CE8D8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376151-8C77-24D5-9797-B1A58E7D48F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47F31E4-159B-DB9D-AFCD-8F638C3C5D2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D41218B-5D12-246A-8EA5-F815FB5132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5AF306A7-0913-30EC-2C0F-BD94665B1C0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F1BD19D-B10D-9955-3F9E-FD8BE8EE1787}"/>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3D27DBE4-D0BB-6E91-812D-A6294A990E17}"/>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D8FCA4C7-5886-C66A-C2E4-D7827E29FC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3E250946-2239-7323-E14B-B04C28199E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229D1AC-C7D6-A0B1-4BF9-8A9B98227A2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93F41268-BA3A-2771-4E10-28D8162CD3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B277F83-263A-47EB-DA6D-FFE56E35C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F09C4DFF-399C-FEE7-17D5-407FEE5DA0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5CE31B18-8A50-3F55-8F2B-C0798467F1F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6BC2E004-7B63-0399-3B0C-4756D1BCBC3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8183CEAC-464C-24B1-3187-5A453A8FBA1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D838FDD-95CB-2F8D-5BD5-069785C7CD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A90E01B7-9A1B-2B0F-71F6-228F08522F63}"/>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C145A0F9-45D7-DB49-7E48-5A288040AD5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A4E5FA3B-BEF0-AA32-B834-7A4BA41B215D}"/>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82169D-C4EA-81FD-9D45-76A15F35EC6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441147B-4F7B-A44B-E5A9-3D7B1C4CFCD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F89102-52EB-7F74-05E6-EF450C02276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2B657DC-5239-D3B2-60EC-7D0238573D7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9B1B29C-9EB0-4FC7-C876-356A3D5EF2A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84032DBA-F42C-139A-6A14-76771E67351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12D68B95-41BA-70F4-0FF2-5CCA90ACF7C2}"/>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E01FF351-893D-0851-B22B-043D8D90392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64406A5-B06A-39F4-1870-5DEAA0CC0E17}"/>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193E6AF6-40D8-27FE-5473-655D6D5D95D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42E451F-F47B-26DB-0D50-D5B04F66DF2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871F5BA-F3A4-0DB3-DF67-154973C5FAC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7C1A0D6-BC07-9492-251D-29B0E2B7480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2F3C60-7498-B2AF-C463-75F180DF76F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2FB7C18-D130-40E4-2131-28F62138C8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184818AA-F36C-9CB3-9D0C-9FFB58A47D07}"/>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F0F65DC2-BBC6-21B0-EB36-EB677C3BBFA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4C8CB1AA-0713-2EDB-ED43-436B12BE1E9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35DEFC04-A9A7-169E-CCF5-E9FDFA43C60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8A06F22F-7609-F715-B955-22D52832484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A23695-E32B-B2DD-5D29-1A2CADF76F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ABBA2584-EB2E-097C-61ED-9AD0B02E720F}"/>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197CFE1F-62E8-0CB4-F076-3895FD22F54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1EF32E0-A25C-0B98-C22C-DB8BB01C719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3CBF2FA5-CCDC-025D-ADE5-3EAB258BBFF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EF0A-6463-D0BF-6C68-F3C3EDDA97B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E3D7DA09-0073-1375-CFB7-D48D4FF2F42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545AEC8C-ECC1-F810-E268-3E0FD2C3317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B241703D-7C46-A6BF-B227-6DFBCECA5F50}"/>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5AC093CC-3EC1-A92F-02DA-AE729C41652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CA7FC607-2ED5-C448-D706-EF201EAC42B6}"/>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9E96E077-0E80-F053-510A-0207308572D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E881AF09-38C3-E2F5-10E4-BBE9764C1C1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FC877618-F4D8-0538-8B40-747782A16638}"/>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20532B2D-CDA3-FA36-CAAF-86D4F99D96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7D028589-6AE7-5D8A-70DB-58993521759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EECCCCC9-A47D-A533-F544-F38BBEBC14F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1A39F79-BD4E-38DA-909D-D5605198F4B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9E386CB9-59D6-A1A2-3EED-45CC91F5C00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A199680-BE14-2A1E-268D-FE43C05695B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E7DBE0D6-7EA2-89E9-CE65-1CF29C25D75A}"/>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E18461F9-11B5-C8CB-0E81-69E6D3FCD0FB}"/>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A33F0500-6672-F106-4282-8FCD6F10A1F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6B6B4812-828C-D822-E7A0-74103428161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5CEA06D3-9BCE-72D5-E374-91F261957EC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A3153A60-2EC8-A221-91C5-7ACE42CA4E5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38140D7-D6AF-FEA7-6AF9-5C2C2A9C0B0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FA36004D-FD9C-B107-01EA-DD6FA8AA8D8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84A96E7D-A637-42C8-8F63-26465DCFBB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12B9ED65-7296-1120-7AC6-461D16714F7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C56B4E1E-06A7-DAE2-ED36-3F1FC1FC6EF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B2A7B7A8-6066-C590-56F4-92D8DEB319E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84CDA475-9168-AA76-FF8D-9FB4BBF514D8}"/>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5A31E6D1-BF05-E3D1-1EB8-2981DE5C037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0D0F6C5E-CA7C-0E19-9F9B-E0410E872783}"/>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57662B22-43FE-3E38-970B-4021994EF13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42EE14BC-D019-FE01-BC94-92188C12C3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11B39E94-2DB5-3632-D6F5-1066AB4A12F6}"/>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7C5CCB28-788B-69AD-61E7-8FFE9C8DDF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B1979129-8360-5A8F-9025-74FCE4263B7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062B8236-9687-2507-4998-6D149721E9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F10E2487-6402-6DAE-C117-5B6D3D26055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99B5D6F4-5D1E-FD38-719A-33B75CF8C8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9A2E264A-8EA2-B9CC-521C-A51CC9A8D037}"/>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6AE8B6CD-971E-3744-5319-11531C0135CA}"/>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F86ABF1-AED6-69CC-41E8-A3F5DE01B2A6}"/>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A7A8C876-6306-B932-1915-932B0F76BDE4}"/>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DCCE4507-54C3-5A71-C0C9-D06864EA0F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647FAF5E-8C74-2291-98B5-07765370DA3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8272CFB2-C196-E22A-6FCE-447128165D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5AE5EF3A-0F5C-010B-4F71-BD025AC7E4B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190620F3-18EC-27BA-2475-AA1A6A927D9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886EB32F-5865-873B-48FC-904B7843217F}"/>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AB84B581-2C37-66C9-C748-1C0A68A66DC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E1690D03-2492-1FD6-0726-BF08D95D13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10325537-5A98-FDE4-07BD-73B9E057E3D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006095F2-7D8F-55B6-8522-1B2DF47979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93E72C50-15CD-B642-2E37-A933251614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1E08ED1F-EF07-15E3-802C-52803D5E4E6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91608643-D1B3-4768-F951-B23F24ECAFC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A00954BB-5325-4A84-7D90-114E402F996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1EE2235F-F018-D5E5-106F-3CD24842DA7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23AA42D3-9774-8BBC-843D-4416DF5B478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F352F5CD-B1BD-4861-FEA7-E5EDF29D9F97}"/>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94C0320C-6307-4149-B1B4-5E90FBC232B9}"/>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9CF1F5EC-FFE7-7BD7-CB13-5A0DF99BB73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1" name="Groep 100">
                  <a:extLst>
                    <a:ext uri="{FF2B5EF4-FFF2-40B4-BE49-F238E27FC236}">
                      <a16:creationId xmlns:a16="http://schemas.microsoft.com/office/drawing/2014/main" id="{7FA4587A-D307-DF5A-EBE9-988766AE401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580874E5-40C7-33FB-571A-42AA15E4B39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3" name="Vrije vorm: vorm 102">
                    <a:extLst>
                      <a:ext uri="{FF2B5EF4-FFF2-40B4-BE49-F238E27FC236}">
                        <a16:creationId xmlns:a16="http://schemas.microsoft.com/office/drawing/2014/main" id="{A3DDEB1A-597C-4424-0853-95C317934B0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9" name="Tekstvak 98">
                <a:extLst>
                  <a:ext uri="{FF2B5EF4-FFF2-40B4-BE49-F238E27FC236}">
                    <a16:creationId xmlns:a16="http://schemas.microsoft.com/office/drawing/2014/main" id="{6053E988-0CF6-1284-8060-57F1D01A177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00550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(L)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123A5A4C-6EA8-4237-95B8-BE5D9EB950C5}"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tx2"/>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F2CE8C7B-360C-FFE0-9E57-5AD6A1997D6F}"/>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C5564012-1912-9450-5FB3-C2D99D9A018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9F482477-B036-5D7E-2431-4686085ECED7}"/>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7C18B15F-8CB0-36CB-4132-022C379024B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DB448D0-37D2-1E97-AE6E-6CB6EB87E8A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DECD613A-2768-135B-D788-E7D8831FAE78}"/>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732C590C-39D9-6A87-B4BE-E667C01E00C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6D8C6019-E558-67A0-1DEB-1B99FBD3AEC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763C2EAC-36A1-60E5-82F1-4542194264C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FB40DCBF-AB24-25E1-8F58-9F1241FDAF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D21D15D5-7379-E56D-FEFC-980320947E6D}"/>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46C415F4-0755-BCDA-3411-F3AB8ADD02B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0D658161-325A-28F7-6955-43E9A2D0800C}"/>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3C16F4D7-033E-39EF-3698-E52C4CFF82A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92DA9D1E-1316-8EAF-39C3-633F69188591}"/>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C3811279-355F-46ED-11D2-C158074834B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2CD76153-E7AE-B444-343F-F0925ACA915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3D3F60-DBFA-8C2F-8866-FBEEEE8579E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451C1E2-471C-8B47-F19F-A20F4236576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203E4EA4-74F1-86D2-871D-232F972F505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E09AEEB4-7905-4EC1-E1AB-10C2E52585AF}"/>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AFB141D-4210-F056-0EC0-7C95C7E13A0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FD5EE1E-05D7-6BAE-8011-5C42CE77ABA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A367698-9FDD-9329-42AE-CA1338F81F9A}"/>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34BBE4E7-3B8E-DD1F-E079-1533483E5E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D1755EB3-38C6-3692-0173-FC6AA22741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4093231-30A3-00A7-4C66-1601A7768CD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8F03249D-AAD0-68D8-8C2F-368CFBDB399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CB16A27-0EA7-DDA1-485D-1879EC47550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5DDF132B-FB9C-78D9-3F26-D9F110CF73BF}"/>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44C11BC-4810-5E1C-B34A-BA233A22BE7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46BD0B0D-D8DF-F59B-04FD-D838EBA4973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20DFC0-4D28-B137-27A2-C0B189183B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1118595D-1200-7858-5D9C-7A238486B1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26C46AD-0B66-9D7C-9FC4-8A16A53D116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5A3277-E624-18B6-D19A-27507105446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2315519A-4B0E-0B2F-4460-D58FE51B021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26EC352-36FE-8142-03BE-04B569AFE7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09632EB7-48E0-71E7-BDF7-D925658DD91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ED2F9E54-A731-26FD-A767-68E6701FDC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39AC02C-9082-7147-1CC1-8D1C6569CE8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5396A51E-9B20-C56D-AE39-E19FF2B3A7B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17FC455-FD73-4D26-3461-CDB12A0C0CC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11482E8-ACF8-FDA8-220C-812C900BA8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A9AAFCDC-9F4D-37E6-2766-CB1B18CB15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63AD987-1161-2872-1491-35E77880AF4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A5F2F453-F46E-4600-23E1-7B0C68AEAB5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F25AE5A-8195-91AF-E8B8-C86C0A10510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ACACE095-809D-92CE-852E-91F4A2A46A1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45509355-2089-447A-20C1-E20B857B192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9C433AA5-6AC2-FA6D-AE2E-4B4370D9745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CC64A8F-EFC7-5128-A869-F4DB4BEC45F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5054BE0-1632-D53A-02FE-C86830FDBFD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3EAD92F-51AB-3C12-2F56-452291C94AD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CD778D7-33A5-C84C-13B6-E60FD9A9342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C54E428-7FED-2343-FD61-273FF063EAF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D7A7612C-6FEF-938C-EAC4-55A9BEB814A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C30FD48E-B893-3404-64C1-5CC8ACC369C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FAB11BA-864A-1D5F-B220-8DD3A10A3E8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63179556-C1DD-7952-5E45-4213386037C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1E2AF22F-473C-A6E8-F63C-21666C95052D}"/>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1760650E-CC90-10A4-5154-0571AB7898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A3E8100-7EDE-6785-4843-98958C8C7D5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A3C1821-A1A1-ED03-F727-85DC1CE11DB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6444AD83-3460-AAA2-AC09-1EFE16037AF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4F3C2A51-65C6-6739-7B12-855ED168D3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D168D7AF-E66C-9D68-F29D-12B56BDC299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6A86315F-CE6D-A421-9582-63DB1311F6B7}"/>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7C26EC0-A42E-F5B9-8F0A-44F064D2FCA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EBC72EBD-677E-CECE-3EBC-06F281CFE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25F18558-DA35-FB02-7E20-4E64CDB3E9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D890AC45-FF2F-B336-876B-057FF717113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B9FB497-A268-4702-E483-D37D608CBC8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DADB640B-F848-BF22-D9FD-1280D8BB256D}"/>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30A59C9E-A5E3-9CFB-DB6D-D1818672C98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31F617BA-443B-B604-887B-807D4774C08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92B0F077-C636-F02C-B0E5-6C6E08D4AFD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E3F72F69-7C07-CFCB-51F8-E99D6915645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9091F0B1-182E-AB64-F686-2FCEE439E9A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CFEFB352-A2BE-D63C-2FAB-5C2BF6A265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7B801473-D5E8-DAC9-B62C-1CCAA1AE98A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7ECF16FD-A827-8A4F-C0A9-BCA60D9BC6F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80534B9D-5094-52EA-E869-2A3B610D1AF7}"/>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0EC07636-605E-EC78-0E6B-F18D7E22746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25326BA8-AA52-3973-2EF2-4282A6370A9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A6F3190D-B871-F8BD-A59D-F0E213EC18D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B69C5BC7-7F6C-D15D-4294-D0183C4299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12132457-6BB3-5FD1-6969-5A35ABDB0FF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383B8B7-E7A4-E39F-2D5A-17041E6081D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37C40B-564E-434F-5FAF-B38FC66FD1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4D46503-562A-91B5-07C9-A7806C1ACB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DC78F9F-DBD1-4690-EEB3-D55CF1C68FA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D0FBB1C7-28DA-B9C0-7691-28988782201F}"/>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764267-1C4F-2584-454A-1184B133A3FE}"/>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3D627100-7CAA-5068-0024-FDC664D23C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C3392647-A40B-7DC5-E652-1F3D2982A64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5C4FE589-B40B-0945-C711-6727D94FF42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D58B93F-2C90-1F4A-DD69-CF8CF8E07B1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11A8B7A-4B14-A89D-94B7-A053990BDF3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6FDFA63-9A0E-59F7-07A3-3BA7F55EF6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93934C78-BA19-5FF5-A663-51F0F25094B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C584F701-9445-1FCC-9E79-CB8E38E71B3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9B838821-5A9A-5FC3-7D0C-0C2161031F8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0E00BB0D-9EC3-71ED-BB92-82EC7D4B8EF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F41B6FB0-6DE5-3043-0F64-3C28B565310F}"/>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2902CD8-B7A4-4A94-3355-A58737AC59B8}"/>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161A0F02-D7A7-9E22-DBF0-36B7CB3408A9}"/>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68D6C11E-FACC-4A35-49CB-34B5EE3B079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CB0D6B8-8A90-0918-ECE3-10E2C322A07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7D1444BC-65AC-894E-BE11-2F81C4746B8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73790A88-64EA-FBB5-C84B-B29D01231EB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B13080AE-CC17-8D30-2A89-6EF330C4EA0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E1DE025A-993A-E256-DFF8-C05AD5E1AA1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8527177F-6F96-5EB2-0CB8-7EE4F2CC98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AE7907BE-1008-4C4F-7A98-3382D2AD0CA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4DCAFB2A-9564-E13A-6978-26E18E179B72}"/>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2F2DF590-3E74-2972-A9FC-69E233CC7723}"/>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79AE5742-0FD1-B388-EDE7-AAA8393C589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AACBE424-0327-C5C7-BBCC-A8484F770B6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DE7238-DEDB-BD61-2AC0-A8447997597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24CAF6A2-72B6-7A8C-776E-0CECF05CCDA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062C60B0-FBAE-1387-8B3C-A0A30355BB2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CDF3B38B-56FE-FE19-7CBA-AC26D74F4DBC}"/>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56925B78-2420-9263-5698-320AFF9F2E0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FF26AFE1-85ED-4883-FD58-36FD1AF1E9AF}"/>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74AE44B6-3547-F066-961C-FE3BECD93C1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E4E17695-279A-1BCA-565E-BE42B3CB53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91F1BF-C315-B89C-BBC0-FD99A46D1FCB}"/>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CE75644D-6EDD-5C74-1374-B45DF3B52C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7297CA82-0828-28AC-291E-05552A1DA8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66A8E329-8C4C-744C-B50F-F908B69830C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C8738C7-DAFA-B166-ADAC-54C8A9C089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A532AA27-C5B7-8227-55CF-E0CD6BA55F3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27294885-0684-1A98-196C-F3597A4FA6B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4DB68C6F-8BFA-85AE-9D37-34F392C2ACE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9648D4D6-F727-688B-B1A8-EB1DE507EA7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6B608090-81AF-A43C-C813-76E48AB1972E}"/>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B8461E32-E73D-1B3F-FBAB-7F844D7EE0F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E236059C-7079-0E28-32DA-0FA9073CE34F}"/>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15D5726-B38D-0E0A-B5BD-2D0FE776D87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69DB4185-0C50-12CC-86E4-1B80536F780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ED472295-600B-FA4B-183A-522A345F29A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88010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2"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(L)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CED42DDC-0639-4B4E-B2C7-7897E34FC745}"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bg1"/>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2"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A7336FF7-18FF-3BB8-5AEA-E983219567F5}"/>
              </a:ext>
            </a:extLst>
          </p:cNvPr>
          <p:cNvGrpSpPr/>
          <p:nvPr userDrawn="1"/>
        </p:nvGrpSpPr>
        <p:grpSpPr>
          <a:xfrm>
            <a:off x="-3786165" y="-1"/>
            <a:ext cx="3693386" cy="6640349"/>
            <a:chOff x="-3786165" y="-1"/>
            <a:chExt cx="3693386" cy="6640349"/>
          </a:xfrm>
        </p:grpSpPr>
        <p:sp>
          <p:nvSpPr>
            <p:cNvPr id="7" name="Rechthoek 6">
              <a:extLst>
                <a:ext uri="{FF2B5EF4-FFF2-40B4-BE49-F238E27FC236}">
                  <a16:creationId xmlns:a16="http://schemas.microsoft.com/office/drawing/2014/main" id="{8C770C59-D708-F964-89F9-E59E317418A1}"/>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EE48741E-CA30-117C-60C6-1C308653AB2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88A8179E-0C1F-1E64-E21C-7D5FE802D0C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7650F560-EA1D-F0EA-031C-BA7971A45D4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DE947BCF-4AEB-601F-6859-0E6D01CD798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3B75BDB9-29FC-AEDF-BE33-AF52FADAB9C9}"/>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D8B57B2C-B484-CDBB-ECB9-7B12A253A78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6414778-C8E8-4B70-81E1-CD07B6AB51D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E9C2B093-EDB0-5F40-D292-4A905355B386}"/>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56A6D143-97DA-1FBC-0159-F98F7C02A09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8A89AFB5-C0D5-A34D-7042-62ACA4D4DBF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10234B-746A-BCC6-8413-E91002E9FFCE}"/>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030E6B89-58B9-55AE-7303-DA231A9537F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452E2F6F-FB77-E0D8-3F55-20CDCB0B0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74E57709-86D8-9295-DD87-28D8EFB59AE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B8224673-FE02-FF00-D930-21BDB7248F3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F0FB8FCB-DB22-1525-A02E-3EEEB1300D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947469E-FC83-B524-6A12-7499EBFA7CE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219AD492-35FA-37D4-978E-4303BFD6CA65}"/>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2FB59377-2435-FB65-4AC5-D4E30865CE6B}"/>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B3149741-1451-A6D0-D7BA-95BC07C4294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B79DE03C-1274-C94F-19F1-5CFE5A208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B3B80C84-98B6-EE4A-AA97-8EB32ECCE1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7C599F19-AAA5-F994-7F3E-59B75FB822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E0967AD-4F8A-D0BD-9A67-85CEF93BB6C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45FEE40-2FCB-0701-61B6-60C6BAAB98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4D28163B-7175-CAA8-906B-87BA06F1862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201300D6-726F-E35C-3AA6-BB733D8E5EAD}"/>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EF2572E2-9484-1CE8-D388-B7EBCB69F74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E5391AE2-7F0E-CADB-EBA4-772021FA20B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AC138F54-9069-D405-D823-3CE87D591A92}"/>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77B28C19-1D07-E5E3-7371-A6BF2BA10EE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8B2F2EDF-935F-BFC1-EAE2-BFE9DE353D0A}"/>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DC8C16BF-D80C-D82E-E9E0-96B51E08AEA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0411D94-0F43-1744-7F62-556550349F3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106D254-B184-895A-C7A3-1803CB483944}"/>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8F1D1E8-2DD7-70A7-E3B3-F5D7E74E796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F13A0130-608B-8F0C-2C34-8DB7A141257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49A6CDD9-B881-0AA9-9539-E8EF620BFCC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119F5919-919E-7EAB-DC5A-F13A1EF6637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0C08ABFD-EE1C-E82B-A339-E9914FD8248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1" name="Groep 20">
              <a:extLst>
                <a:ext uri="{FF2B5EF4-FFF2-40B4-BE49-F238E27FC236}">
                  <a16:creationId xmlns:a16="http://schemas.microsoft.com/office/drawing/2014/main" id="{1923CB5C-702E-1049-5161-D8278C1B03E6}"/>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C752A4FB-682E-9FB7-59E4-FFB57170396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429596E8-0EF8-F48A-AF79-37B11CB3E4A5}"/>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6173BA00-BDAF-D9F6-5602-8C9B9D4CD3E0}"/>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1611FDB-5321-B5AC-CD19-32339D25FA8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F5762C02-6485-DE25-7B70-921C9D3193C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FF84C1A4-6E3A-7E7F-9686-BDF578B3650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C67B1C0-178E-F471-8E3E-2FE56B30A2F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CDA9251C-32FA-9E92-51F2-E504DD03CEB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C032AF-DF1F-088A-A98E-E7E147B93AA2}"/>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CD6BBF0-E75C-B0C4-C22E-4AAA402410D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EC0628E7-D46B-1F65-1223-7D3259E3E3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6B4B8766-ABE0-99CF-03B2-F54B1F0CF01E}"/>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CDF8746-5F58-217E-AC6D-98C825F56B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2609685-BC32-C20C-E6D5-3AA9CE27F9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4D6FEA86-EB08-7D77-1BC3-ACE55992FBB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82C976CC-965E-7725-D8D1-AE59C467F42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6CBC82C2-E07F-C27F-3B40-37DE103CC3D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90B0BD46-FA64-110F-1847-E0A18ECA8D1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C8B80033-7F25-0523-8A5C-2DDF4DC0501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2CA96F27-72E5-B1D3-AD0C-8356DEC1BBF4}"/>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1E79B584-F09B-6344-8669-2B23FACD2CE1}"/>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8E3BDEBC-B023-A5FA-BDB4-B49D3E240C9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9" name="Groep 28">
                  <a:extLst>
                    <a:ext uri="{FF2B5EF4-FFF2-40B4-BE49-F238E27FC236}">
                      <a16:creationId xmlns:a16="http://schemas.microsoft.com/office/drawing/2014/main" id="{FACBDBA0-4A2C-0F20-615A-020C6AA4AAE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C8EEBE41-315A-01E2-4C27-ABB71570B98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1" name="Vrije vorm: vorm 30">
                    <a:extLst>
                      <a:ext uri="{FF2B5EF4-FFF2-40B4-BE49-F238E27FC236}">
                        <a16:creationId xmlns:a16="http://schemas.microsoft.com/office/drawing/2014/main" id="{1FDC0460-EF4B-7BB4-42FA-7157D0008ED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7" name="Tekstvak 26">
                <a:extLst>
                  <a:ext uri="{FF2B5EF4-FFF2-40B4-BE49-F238E27FC236}">
                    <a16:creationId xmlns:a16="http://schemas.microsoft.com/office/drawing/2014/main" id="{8B743AA9-EBE1-BA1E-9595-C9D051DA582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4046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66684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Quote</a:t>
            </a:r>
          </a:p>
        </p:txBody>
      </p:sp>
      <p:sp>
        <p:nvSpPr>
          <p:cNvPr id="36" name="Rechthoek 35">
            <a:extLst>
              <a:ext uri="{FF2B5EF4-FFF2-40B4-BE49-F238E27FC236}">
                <a16:creationId xmlns:a16="http://schemas.microsoft.com/office/drawing/2014/main" id="{643AF82E-C1ED-400F-120E-32FD5E07D14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41" name="Vrije vorm: vorm 40">
            <a:extLst>
              <a:ext uri="{FF2B5EF4-FFF2-40B4-BE49-F238E27FC236}">
                <a16:creationId xmlns:a16="http://schemas.microsoft.com/office/drawing/2014/main" id="{D840FC76-4BFA-9D62-E866-F7E43D493289}"/>
              </a:ext>
            </a:extLst>
          </p:cNvPr>
          <p:cNvSpPr>
            <a:spLocks noGrp="1" noRot="1" noMove="1" noResize="1" noEditPoints="1" noAdjustHandles="1" noChangeArrowheads="1" noChangeShapeType="1"/>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noRot="1" noMove="1" noResize="1" noEditPoints="1" noAdjustHandles="1" noChangeArrowheads="1" noChangeShapeType="1"/>
          </p:cNvSpPr>
          <p:nvPr>
            <p:ph type="body" sz="quarter" idx="13" hasCustomPrompt="1"/>
          </p:nvPr>
        </p:nvSpPr>
        <p:spPr>
          <a:xfrm>
            <a:off x="719138" y="719138"/>
            <a:ext cx="10752137"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dirty="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fld id="{5B227193-D8F5-48A7-B0D3-6DAD1F4F8E92}" type="datetime1">
              <a:rPr lang="nl-NL" smtClean="0"/>
              <a:t>21-5-2026</a:t>
            </a:fld>
            <a:endParaRPr lang="en-GB" dirty="0"/>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‹N°›</a:t>
            </a:fld>
            <a:endParaRPr lang="en-GB" dirty="0"/>
          </a:p>
        </p:txBody>
      </p:sp>
    </p:spTree>
    <p:extLst>
      <p:ext uri="{BB962C8B-B14F-4D97-AF65-F5344CB8AC3E}">
        <p14:creationId xmlns:p14="http://schemas.microsoft.com/office/powerpoint/2010/main" val="308142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155811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Image </a:t>
            </a:r>
            <a:r>
              <a:rPr lang="en-US" dirty="0"/>
              <a:t>+ </a:t>
            </a:r>
            <a:r>
              <a:rPr lang="en-GB" dirty="0"/>
              <a:t>quote</a:t>
            </a:r>
          </a:p>
        </p:txBody>
      </p:sp>
      <p:sp>
        <p:nvSpPr>
          <p:cNvPr id="36" name="Rechthoek 35">
            <a:extLst>
              <a:ext uri="{FF2B5EF4-FFF2-40B4-BE49-F238E27FC236}">
                <a16:creationId xmlns:a16="http://schemas.microsoft.com/office/drawing/2014/main" id="{643AF82E-C1ED-400F-120E-32FD5E07D14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41" name="Vrije vorm: vorm 40">
            <a:extLst>
              <a:ext uri="{FF2B5EF4-FFF2-40B4-BE49-F238E27FC236}">
                <a16:creationId xmlns:a16="http://schemas.microsoft.com/office/drawing/2014/main" id="{D840FC76-4BFA-9D62-E866-F7E43D493289}"/>
              </a:ext>
            </a:extLst>
          </p:cNvPr>
          <p:cNvSpPr>
            <a:spLocks noGrp="1" noRot="1" noMove="1" noResize="1" noEditPoints="1" noAdjustHandles="1" noChangeArrowheads="1" noChangeShapeType="1"/>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p:cNvSpPr>
          <p:nvPr>
            <p:ph type="body" sz="quarter" idx="13" hasCustomPrompt="1"/>
          </p:nvPr>
        </p:nvSpPr>
        <p:spPr>
          <a:xfrm>
            <a:off x="6845643" y="719138"/>
            <a:ext cx="4625632"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dirty="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fld id="{02B98E06-811C-44CA-B2D7-5EED606A5897}" type="datetime1">
              <a:rPr lang="nl-NL" smtClean="0"/>
              <a:t>21-5-2026</a:t>
            </a:fld>
            <a:endParaRPr lang="en-GB" dirty="0"/>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2" name="Tijdelijke aanduiding voor afbeelding 16">
            <a:extLst>
              <a:ext uri="{FF2B5EF4-FFF2-40B4-BE49-F238E27FC236}">
                <a16:creationId xmlns:a16="http://schemas.microsoft.com/office/drawing/2014/main" id="{974DC6B1-5FBE-F762-EB87-7DD8109BBE9D}"/>
              </a:ext>
            </a:extLst>
          </p:cNvPr>
          <p:cNvSpPr>
            <a:spLocks noGrp="1"/>
          </p:cNvSpPr>
          <p:nvPr>
            <p:ph type="pic" sz="quarter" idx="16"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tekst 18">
            <a:extLst>
              <a:ext uri="{FF2B5EF4-FFF2-40B4-BE49-F238E27FC236}">
                <a16:creationId xmlns:a16="http://schemas.microsoft.com/office/drawing/2014/main" id="{7A3A8DF1-30AE-209E-FAA7-38BAD3B4B2C7}"/>
              </a:ext>
            </a:extLst>
          </p:cNvPr>
          <p:cNvSpPr>
            <a:spLocks noGrp="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4" name="Tijdelijke aanduiding voor tekst 18">
            <a:extLst>
              <a:ext uri="{FF2B5EF4-FFF2-40B4-BE49-F238E27FC236}">
                <a16:creationId xmlns:a16="http://schemas.microsoft.com/office/drawing/2014/main" id="{0B8B641F-7D71-A980-1A73-47282BC4213D}"/>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5" name="INSTRUCTION">
            <a:extLst>
              <a:ext uri="{FF2B5EF4-FFF2-40B4-BE49-F238E27FC236}">
                <a16:creationId xmlns:a16="http://schemas.microsoft.com/office/drawing/2014/main" id="{713464DE-31A3-FF03-3292-7990BB450B8E}"/>
              </a:ext>
            </a:extLst>
          </p:cNvPr>
          <p:cNvGrpSpPr/>
          <p:nvPr userDrawn="1"/>
        </p:nvGrpSpPr>
        <p:grpSpPr>
          <a:xfrm>
            <a:off x="-3786165" y="-1"/>
            <a:ext cx="3693386" cy="6640349"/>
            <a:chOff x="-3786165" y="-1"/>
            <a:chExt cx="3693386" cy="6640349"/>
          </a:xfrm>
        </p:grpSpPr>
        <p:sp>
          <p:nvSpPr>
            <p:cNvPr id="6" name="Rechthoek 5">
              <a:extLst>
                <a:ext uri="{FF2B5EF4-FFF2-40B4-BE49-F238E27FC236}">
                  <a16:creationId xmlns:a16="http://schemas.microsoft.com/office/drawing/2014/main" id="{4B03BB14-0771-54CD-E9C6-CC8845CC36EB}"/>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6E29086E-5289-EB23-2067-BA0D2EF6892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E65F95B9-20E7-27B4-C0A8-268BB370292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06E22166-DCA4-ECEB-ACD5-42257365FF6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D6B885CA-0726-A52D-706E-C2705F3994B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CBBC036-7836-547B-442B-A162EDFFC3F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DA26781F-D1AF-C01C-D1F9-BACA228E4B4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EFB32EAC-2B93-C56C-B455-06C8AB966FD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58DA69D7-141B-5CBD-87EC-F24FF63FA824}"/>
                </a:ext>
              </a:extLst>
            </p:cNvPr>
            <p:cNvGrpSpPr/>
            <p:nvPr userDrawn="1"/>
          </p:nvGrpSpPr>
          <p:grpSpPr>
            <a:xfrm>
              <a:off x="-2485819" y="3479783"/>
              <a:ext cx="1222990" cy="563933"/>
              <a:chOff x="-2485819" y="3399207"/>
              <a:chExt cx="1222990" cy="563933"/>
            </a:xfrm>
          </p:grpSpPr>
          <p:sp>
            <p:nvSpPr>
              <p:cNvPr id="69" name="Rechthoek 68">
                <a:extLst>
                  <a:ext uri="{FF2B5EF4-FFF2-40B4-BE49-F238E27FC236}">
                    <a16:creationId xmlns:a16="http://schemas.microsoft.com/office/drawing/2014/main" id="{65666394-7747-E89D-DEA6-55026071B0F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A7E8A51-D855-A800-CD58-204E2B425FC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7975DAC0-A422-BE33-6F1B-9292E2243DFD}"/>
                  </a:ext>
                </a:extLst>
              </p:cNvPr>
              <p:cNvGrpSpPr/>
              <p:nvPr userDrawn="1"/>
            </p:nvGrpSpPr>
            <p:grpSpPr>
              <a:xfrm>
                <a:off x="-2403869" y="3460544"/>
                <a:ext cx="155951" cy="131922"/>
                <a:chOff x="12968836" y="3354170"/>
                <a:chExt cx="404806" cy="342433"/>
              </a:xfrm>
            </p:grpSpPr>
            <p:sp>
              <p:nvSpPr>
                <p:cNvPr id="84" name="Rechthoek: afgeronde hoeken 83">
                  <a:extLst>
                    <a:ext uri="{FF2B5EF4-FFF2-40B4-BE49-F238E27FC236}">
                      <a16:creationId xmlns:a16="http://schemas.microsoft.com/office/drawing/2014/main" id="{ABD401C6-28F8-585A-DF72-E14FCE38A42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CD4407BE-88BB-DD90-D8AB-3D3A14CE84F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213473A7-BBEC-99AE-2EE5-5F98C8858C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9398F7A2-52B6-7686-1D48-CDFDFDD7533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FAFFDC0-81D5-970E-4BDA-5BD4EC45054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CA0D335A-3ACE-1B15-384F-92CA190EE97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7968E732-C5CF-D850-7F48-1451E5ACE843}"/>
                  </a:ext>
                </a:extLst>
              </p:cNvPr>
              <p:cNvGrpSpPr/>
              <p:nvPr userDrawn="1"/>
            </p:nvGrpSpPr>
            <p:grpSpPr>
              <a:xfrm>
                <a:off x="-2423424" y="3690208"/>
                <a:ext cx="166739" cy="218963"/>
                <a:chOff x="12940828" y="3950597"/>
                <a:chExt cx="432813" cy="568367"/>
              </a:xfrm>
            </p:grpSpPr>
            <p:grpSp>
              <p:nvGrpSpPr>
                <p:cNvPr id="76" name="Groep 75">
                  <a:extLst>
                    <a:ext uri="{FF2B5EF4-FFF2-40B4-BE49-F238E27FC236}">
                      <a16:creationId xmlns:a16="http://schemas.microsoft.com/office/drawing/2014/main" id="{982E9006-80BF-2055-9596-D13A6CB1FB04}"/>
                    </a:ext>
                  </a:extLst>
                </p:cNvPr>
                <p:cNvGrpSpPr/>
                <p:nvPr userDrawn="1"/>
              </p:nvGrpSpPr>
              <p:grpSpPr>
                <a:xfrm>
                  <a:off x="13000382" y="4006891"/>
                  <a:ext cx="373259" cy="315747"/>
                  <a:chOff x="12968836" y="3354170"/>
                  <a:chExt cx="404806" cy="342433"/>
                </a:xfrm>
              </p:grpSpPr>
              <p:sp>
                <p:nvSpPr>
                  <p:cNvPr id="78" name="Rechthoek: afgeronde hoeken 77">
                    <a:extLst>
                      <a:ext uri="{FF2B5EF4-FFF2-40B4-BE49-F238E27FC236}">
                        <a16:creationId xmlns:a16="http://schemas.microsoft.com/office/drawing/2014/main" id="{A52A5F37-DC95-8FE6-F7C6-91FC57DD33B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6D541A9-D8FE-DCB2-C9AC-9AAFBFCFB51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B8761B28-0138-4419-8F7B-8D7C8F3898F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9563D739-E975-CA93-F22D-7E4D39306B6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6097BED-2529-F12B-32FE-FD77ABCD1C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749D837-D8D5-A670-733A-3A5E9938B67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77" name="Boog 76">
                  <a:extLst>
                    <a:ext uri="{FF2B5EF4-FFF2-40B4-BE49-F238E27FC236}">
                      <a16:creationId xmlns:a16="http://schemas.microsoft.com/office/drawing/2014/main" id="{E719CA74-6772-0F1A-5A98-7CD45BBAD37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73" name="Tekstvak 72">
                <a:extLst>
                  <a:ext uri="{FF2B5EF4-FFF2-40B4-BE49-F238E27FC236}">
                    <a16:creationId xmlns:a16="http://schemas.microsoft.com/office/drawing/2014/main" id="{4AB4936A-3AA3-E395-9B50-7903BF03B9C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74" name="Tekstvak 73">
                <a:extLst>
                  <a:ext uri="{FF2B5EF4-FFF2-40B4-BE49-F238E27FC236}">
                    <a16:creationId xmlns:a16="http://schemas.microsoft.com/office/drawing/2014/main" id="{C46031F7-18AD-C58C-C8BD-B279FDC4823C}"/>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75" name="Vrije vorm: vorm 74">
                <a:extLst>
                  <a:ext uri="{FF2B5EF4-FFF2-40B4-BE49-F238E27FC236}">
                    <a16:creationId xmlns:a16="http://schemas.microsoft.com/office/drawing/2014/main" id="{FA85B7C9-77E4-D390-69B7-002360E451C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4F06251D-5186-5478-54A7-6CECD70410D4}"/>
                </a:ext>
              </a:extLst>
            </p:cNvPr>
            <p:cNvGrpSpPr/>
            <p:nvPr userDrawn="1"/>
          </p:nvGrpSpPr>
          <p:grpSpPr>
            <a:xfrm>
              <a:off x="-3786165" y="5680652"/>
              <a:ext cx="3693386" cy="959696"/>
              <a:chOff x="-3786437" y="6163468"/>
              <a:chExt cx="3693386" cy="959696"/>
            </a:xfrm>
          </p:grpSpPr>
          <p:sp>
            <p:nvSpPr>
              <p:cNvPr id="59" name="Rechthoek 58">
                <a:extLst>
                  <a:ext uri="{FF2B5EF4-FFF2-40B4-BE49-F238E27FC236}">
                    <a16:creationId xmlns:a16="http://schemas.microsoft.com/office/drawing/2014/main" id="{214D442C-2145-B06C-F030-F14A03693FE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60" name="ICOON_info">
                <a:extLst>
                  <a:ext uri="{FF2B5EF4-FFF2-40B4-BE49-F238E27FC236}">
                    <a16:creationId xmlns:a16="http://schemas.microsoft.com/office/drawing/2014/main" id="{7AC659FD-B073-7529-C18A-AABA4EBD081A}"/>
                  </a:ext>
                </a:extLst>
              </p:cNvPr>
              <p:cNvGrpSpPr/>
              <p:nvPr userDrawn="1"/>
            </p:nvGrpSpPr>
            <p:grpSpPr>
              <a:xfrm>
                <a:off x="-376736" y="6163468"/>
                <a:ext cx="283685" cy="283685"/>
                <a:chOff x="-510741" y="5913713"/>
                <a:chExt cx="267555" cy="267555"/>
              </a:xfrm>
            </p:grpSpPr>
            <p:sp>
              <p:nvSpPr>
                <p:cNvPr id="67" name="Ovaal 66">
                  <a:extLst>
                    <a:ext uri="{FF2B5EF4-FFF2-40B4-BE49-F238E27FC236}">
                      <a16:creationId xmlns:a16="http://schemas.microsoft.com/office/drawing/2014/main" id="{52B7F277-7D71-5F12-369C-C7DABB29F97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85CB978C-AC3D-A449-06A2-F67F05341B4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146F97F6-F223-13A2-5474-DDEF5F94FAB1}"/>
                  </a:ext>
                </a:extLst>
              </p:cNvPr>
              <p:cNvGrpSpPr/>
              <p:nvPr userDrawn="1"/>
            </p:nvGrpSpPr>
            <p:grpSpPr>
              <a:xfrm>
                <a:off x="-938434" y="6420818"/>
                <a:ext cx="627798" cy="576693"/>
                <a:chOff x="-938434" y="4570310"/>
                <a:chExt cx="627798" cy="576693"/>
              </a:xfrm>
            </p:grpSpPr>
            <p:grpSp>
              <p:nvGrpSpPr>
                <p:cNvPr id="62" name="Inspireren">
                  <a:extLst>
                    <a:ext uri="{FF2B5EF4-FFF2-40B4-BE49-F238E27FC236}">
                      <a16:creationId xmlns:a16="http://schemas.microsoft.com/office/drawing/2014/main" id="{E8FCB087-14A5-DBC9-0314-3044E219E98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D478E702-E873-59FF-D79C-793FE8B300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6671A40F-1053-EA19-1624-22D0C8C6FDA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B473F71A-5475-B13D-D883-CC83F3230A3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45BF62BA-2E1F-2CF0-A64B-F0F29D38D9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7" name="Groep 16">
              <a:extLst>
                <a:ext uri="{FF2B5EF4-FFF2-40B4-BE49-F238E27FC236}">
                  <a16:creationId xmlns:a16="http://schemas.microsoft.com/office/drawing/2014/main" id="{479E7C04-3AC5-48DE-D29C-250AE780AE62}"/>
                </a:ext>
              </a:extLst>
            </p:cNvPr>
            <p:cNvGrpSpPr/>
            <p:nvPr userDrawn="1"/>
          </p:nvGrpSpPr>
          <p:grpSpPr>
            <a:xfrm>
              <a:off x="-3426806" y="5129582"/>
              <a:ext cx="514284" cy="506545"/>
              <a:chOff x="12617641" y="3403239"/>
              <a:chExt cx="752963" cy="741634"/>
            </a:xfrm>
          </p:grpSpPr>
          <p:grpSp>
            <p:nvGrpSpPr>
              <p:cNvPr id="40" name="Groep 39">
                <a:extLst>
                  <a:ext uri="{FF2B5EF4-FFF2-40B4-BE49-F238E27FC236}">
                    <a16:creationId xmlns:a16="http://schemas.microsoft.com/office/drawing/2014/main" id="{38783D98-DEA5-E27A-C4B2-7ABBCC5A8B8C}"/>
                  </a:ext>
                </a:extLst>
              </p:cNvPr>
              <p:cNvGrpSpPr/>
              <p:nvPr userDrawn="1"/>
            </p:nvGrpSpPr>
            <p:grpSpPr>
              <a:xfrm>
                <a:off x="12771530" y="3403239"/>
                <a:ext cx="467176" cy="448491"/>
                <a:chOff x="12782157" y="3403239"/>
                <a:chExt cx="467176" cy="448491"/>
              </a:xfrm>
            </p:grpSpPr>
            <p:grpSp>
              <p:nvGrpSpPr>
                <p:cNvPr id="46" name="Groep 45">
                  <a:extLst>
                    <a:ext uri="{FF2B5EF4-FFF2-40B4-BE49-F238E27FC236}">
                      <a16:creationId xmlns:a16="http://schemas.microsoft.com/office/drawing/2014/main" id="{207D1FED-4D20-31FF-C9D9-ED5E78886876}"/>
                    </a:ext>
                  </a:extLst>
                </p:cNvPr>
                <p:cNvGrpSpPr/>
                <p:nvPr userDrawn="1"/>
              </p:nvGrpSpPr>
              <p:grpSpPr>
                <a:xfrm>
                  <a:off x="12782157" y="3403239"/>
                  <a:ext cx="412976" cy="396132"/>
                  <a:chOff x="13554906" y="3320109"/>
                  <a:chExt cx="443917" cy="425811"/>
                </a:xfrm>
              </p:grpSpPr>
              <p:grpSp>
                <p:nvGrpSpPr>
                  <p:cNvPr id="53" name="Groep 52">
                    <a:extLst>
                      <a:ext uri="{FF2B5EF4-FFF2-40B4-BE49-F238E27FC236}">
                        <a16:creationId xmlns:a16="http://schemas.microsoft.com/office/drawing/2014/main" id="{F71AD621-7514-A780-6498-E40EC9CE8740}"/>
                      </a:ext>
                    </a:extLst>
                  </p:cNvPr>
                  <p:cNvGrpSpPr/>
                  <p:nvPr userDrawn="1"/>
                </p:nvGrpSpPr>
                <p:grpSpPr>
                  <a:xfrm>
                    <a:off x="13554906" y="3320109"/>
                    <a:ext cx="443917" cy="425811"/>
                    <a:chOff x="12909684" y="1276143"/>
                    <a:chExt cx="443917" cy="425811"/>
                  </a:xfrm>
                </p:grpSpPr>
                <p:sp>
                  <p:nvSpPr>
                    <p:cNvPr id="56" name="Rechthoek 55">
                      <a:extLst>
                        <a:ext uri="{FF2B5EF4-FFF2-40B4-BE49-F238E27FC236}">
                          <a16:creationId xmlns:a16="http://schemas.microsoft.com/office/drawing/2014/main" id="{C03F1BC5-67DF-3857-46DF-7236FB01DE2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ADCBD14F-3B9C-2B61-FD86-32CE9D44E61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8" name="Ovaal 57">
                      <a:extLst>
                        <a:ext uri="{FF2B5EF4-FFF2-40B4-BE49-F238E27FC236}">
                          <a16:creationId xmlns:a16="http://schemas.microsoft.com/office/drawing/2014/main" id="{5221755B-D268-3702-0666-7949230E313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4" name="Afbeelding 53">
                    <a:extLst>
                      <a:ext uri="{FF2B5EF4-FFF2-40B4-BE49-F238E27FC236}">
                        <a16:creationId xmlns:a16="http://schemas.microsoft.com/office/drawing/2014/main" id="{AFA4049C-F5E6-4B8B-4110-868276838D2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5" name="Afbeelding 54">
                    <a:extLst>
                      <a:ext uri="{FF2B5EF4-FFF2-40B4-BE49-F238E27FC236}">
                        <a16:creationId xmlns:a16="http://schemas.microsoft.com/office/drawing/2014/main" id="{73C14D4F-E030-C5A9-21B8-1E41B506AE59}"/>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7" name="Groep 46">
                  <a:extLst>
                    <a:ext uri="{FF2B5EF4-FFF2-40B4-BE49-F238E27FC236}">
                      <a16:creationId xmlns:a16="http://schemas.microsoft.com/office/drawing/2014/main" id="{A6CDB6E7-A3FF-A684-F9DA-CE58D8220431}"/>
                    </a:ext>
                  </a:extLst>
                </p:cNvPr>
                <p:cNvGrpSpPr/>
                <p:nvPr userDrawn="1"/>
              </p:nvGrpSpPr>
              <p:grpSpPr>
                <a:xfrm>
                  <a:off x="13103513" y="3705268"/>
                  <a:ext cx="145820" cy="146462"/>
                  <a:chOff x="13096169" y="3602278"/>
                  <a:chExt cx="145820" cy="146462"/>
                </a:xfrm>
              </p:grpSpPr>
              <p:sp>
                <p:nvSpPr>
                  <p:cNvPr id="51" name="Rechthoek 50">
                    <a:extLst>
                      <a:ext uri="{FF2B5EF4-FFF2-40B4-BE49-F238E27FC236}">
                        <a16:creationId xmlns:a16="http://schemas.microsoft.com/office/drawing/2014/main" id="{A82889F1-F370-1C0E-C8DE-97C25DAACDC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C422F5D2-C68E-71D2-3EF6-60A7E4B1824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C411A677-ADD9-1A53-5AD5-B22A7E848936}"/>
                    </a:ext>
                  </a:extLst>
                </p:cNvPr>
                <p:cNvGrpSpPr/>
                <p:nvPr userDrawn="1"/>
              </p:nvGrpSpPr>
              <p:grpSpPr>
                <a:xfrm rot="10800000">
                  <a:off x="13061402" y="3665637"/>
                  <a:ext cx="145820" cy="146462"/>
                  <a:chOff x="13096169" y="3602278"/>
                  <a:chExt cx="145820" cy="146462"/>
                </a:xfrm>
              </p:grpSpPr>
              <p:sp>
                <p:nvSpPr>
                  <p:cNvPr id="49" name="Rechthoek 48">
                    <a:extLst>
                      <a:ext uri="{FF2B5EF4-FFF2-40B4-BE49-F238E27FC236}">
                        <a16:creationId xmlns:a16="http://schemas.microsoft.com/office/drawing/2014/main" id="{98076301-A147-32CF-1408-DF06651541E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045967-E8C5-DC91-1388-3C24354937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4" name="Rechthoek 43">
                <a:extLst>
                  <a:ext uri="{FF2B5EF4-FFF2-40B4-BE49-F238E27FC236}">
                    <a16:creationId xmlns:a16="http://schemas.microsoft.com/office/drawing/2014/main" id="{D9CC1755-6693-B806-7FE8-B478B3CA80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5" name="Gelijkbenige driehoek 44">
                <a:extLst>
                  <a:ext uri="{FF2B5EF4-FFF2-40B4-BE49-F238E27FC236}">
                    <a16:creationId xmlns:a16="http://schemas.microsoft.com/office/drawing/2014/main" id="{127BA261-DAEA-401F-3711-B6DE04DBC4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1EC2F4AD-E6D2-CBBB-E406-3A2367CB12B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ED756127-253F-90A6-BF10-557FDEE6B9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0" name="Rechthoek 19">
              <a:extLst>
                <a:ext uri="{FF2B5EF4-FFF2-40B4-BE49-F238E27FC236}">
                  <a16:creationId xmlns:a16="http://schemas.microsoft.com/office/drawing/2014/main" id="{7E7E902D-CD84-81AC-F7F3-3EA08BAB681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1" name="Groep 20">
              <a:extLst>
                <a:ext uri="{FF2B5EF4-FFF2-40B4-BE49-F238E27FC236}">
                  <a16:creationId xmlns:a16="http://schemas.microsoft.com/office/drawing/2014/main" id="{5929E58E-C549-D2C7-DEB5-093BA2957DE6}"/>
                </a:ext>
              </a:extLst>
            </p:cNvPr>
            <p:cNvGrpSpPr/>
            <p:nvPr userDrawn="1"/>
          </p:nvGrpSpPr>
          <p:grpSpPr>
            <a:xfrm>
              <a:off x="-3365484" y="1226982"/>
              <a:ext cx="446937" cy="406485"/>
              <a:chOff x="-3563526" y="1409294"/>
              <a:chExt cx="354190" cy="322133"/>
            </a:xfrm>
          </p:grpSpPr>
          <p:grpSp>
            <p:nvGrpSpPr>
              <p:cNvPr id="22" name="Groep 21">
                <a:extLst>
                  <a:ext uri="{FF2B5EF4-FFF2-40B4-BE49-F238E27FC236}">
                    <a16:creationId xmlns:a16="http://schemas.microsoft.com/office/drawing/2014/main" id="{DDC2CEFC-7CB1-A780-CF73-1F4F1987A4AC}"/>
                  </a:ext>
                </a:extLst>
              </p:cNvPr>
              <p:cNvGrpSpPr/>
              <p:nvPr userDrawn="1"/>
            </p:nvGrpSpPr>
            <p:grpSpPr>
              <a:xfrm>
                <a:off x="-3499992" y="1409294"/>
                <a:ext cx="225195" cy="195499"/>
                <a:chOff x="8987389" y="1361199"/>
                <a:chExt cx="2200275" cy="1914525"/>
              </a:xfrm>
            </p:grpSpPr>
            <p:sp>
              <p:nvSpPr>
                <p:cNvPr id="24" name="Vrije vorm: vorm 23">
                  <a:extLst>
                    <a:ext uri="{FF2B5EF4-FFF2-40B4-BE49-F238E27FC236}">
                      <a16:creationId xmlns:a16="http://schemas.microsoft.com/office/drawing/2014/main" id="{E2491FB2-C557-3233-EE25-E1E415BCA9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5" name="Groep 34">
                  <a:extLst>
                    <a:ext uri="{FF2B5EF4-FFF2-40B4-BE49-F238E27FC236}">
                      <a16:creationId xmlns:a16="http://schemas.microsoft.com/office/drawing/2014/main" id="{BDC9F8A4-A7F1-D4BF-21CB-0CBA8759918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99F7E725-E4BD-01A0-F686-BD5B82F5EBD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9" name="Vrije vorm: vorm 38">
                    <a:extLst>
                      <a:ext uri="{FF2B5EF4-FFF2-40B4-BE49-F238E27FC236}">
                        <a16:creationId xmlns:a16="http://schemas.microsoft.com/office/drawing/2014/main" id="{7D355568-B8A1-7C0E-ECFD-B45C095763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3" name="Tekstvak 22">
                <a:extLst>
                  <a:ext uri="{FF2B5EF4-FFF2-40B4-BE49-F238E27FC236}">
                    <a16:creationId xmlns:a16="http://schemas.microsoft.com/office/drawing/2014/main" id="{5C8232F0-8E2E-7C95-7C6B-BAE2F12BF6A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50371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noGrp="1" noRot="1" noMove="1" noResize="1" noEditPoints="1" noAdjustHandles="1" noChangeArrowheads="1" noChangeShapeType="1"/>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dirty="0"/>
              <a:t>Title goes here</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093331" y="722455"/>
            <a:ext cx="5378669" cy="527829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graph</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36146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graph</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fld id="{E777F0FC-24AB-4573-B420-8C868DF4DA1D}"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‹N°›</a:t>
            </a:fld>
            <a:endParaRPr lang="en-GB" dirty="0"/>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grpSp>
        <p:nvGrpSpPr>
          <p:cNvPr id="4" name="INSTRUCTION">
            <a:extLst>
              <a:ext uri="{FF2B5EF4-FFF2-40B4-BE49-F238E27FC236}">
                <a16:creationId xmlns:a16="http://schemas.microsoft.com/office/drawing/2014/main" id="{D59144BE-8A99-C269-400B-9D68868F4A97}"/>
              </a:ext>
            </a:extLst>
          </p:cNvPr>
          <p:cNvGrpSpPr/>
          <p:nvPr userDrawn="1"/>
        </p:nvGrpSpPr>
        <p:grpSpPr>
          <a:xfrm>
            <a:off x="-3786437" y="0"/>
            <a:ext cx="3693386" cy="5359349"/>
            <a:chOff x="-3786437" y="0"/>
            <a:chExt cx="3693386" cy="5359349"/>
          </a:xfrm>
        </p:grpSpPr>
        <p:sp>
          <p:nvSpPr>
            <p:cNvPr id="9" name="Rechthoek 8">
              <a:extLst>
                <a:ext uri="{FF2B5EF4-FFF2-40B4-BE49-F238E27FC236}">
                  <a16:creationId xmlns:a16="http://schemas.microsoft.com/office/drawing/2014/main" id="{85A5382D-8A23-F76B-A3F1-65EB2AB1E73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0" name="Rechthoek 19">
              <a:extLst>
                <a:ext uri="{FF2B5EF4-FFF2-40B4-BE49-F238E27FC236}">
                  <a16:creationId xmlns:a16="http://schemas.microsoft.com/office/drawing/2014/main" id="{585F4107-57F5-3D45-FA66-E5D502BA3C91}"/>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21" name="Ovaal 20">
              <a:extLst>
                <a:ext uri="{FF2B5EF4-FFF2-40B4-BE49-F238E27FC236}">
                  <a16:creationId xmlns:a16="http://schemas.microsoft.com/office/drawing/2014/main" id="{B299F5A0-F482-489E-08B8-C3ACCE28C5EC}"/>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49F51C4-3C5A-60E2-BFFF-74FD546D00E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23" name="Ovaal 22">
              <a:extLst>
                <a:ext uri="{FF2B5EF4-FFF2-40B4-BE49-F238E27FC236}">
                  <a16:creationId xmlns:a16="http://schemas.microsoft.com/office/drawing/2014/main" id="{76E32F7F-E128-95D1-2361-829273F04153}"/>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24" name="Rechthoek 23">
              <a:extLst>
                <a:ext uri="{FF2B5EF4-FFF2-40B4-BE49-F238E27FC236}">
                  <a16:creationId xmlns:a16="http://schemas.microsoft.com/office/drawing/2014/main" id="{C0DF96B0-1604-48C1-6604-90470CDE179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5" name="Rechthoek 24">
              <a:extLst>
                <a:ext uri="{FF2B5EF4-FFF2-40B4-BE49-F238E27FC236}">
                  <a16:creationId xmlns:a16="http://schemas.microsoft.com/office/drawing/2014/main" id="{8EC8AD8A-2671-9A8F-C175-93DD5AFFAB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26" name="Ovaal 25">
              <a:extLst>
                <a:ext uri="{FF2B5EF4-FFF2-40B4-BE49-F238E27FC236}">
                  <a16:creationId xmlns:a16="http://schemas.microsoft.com/office/drawing/2014/main" id="{265F716A-AA9E-B614-2FC4-EEC8024E65C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27" name="Rechthoek 26">
              <a:extLst>
                <a:ext uri="{FF2B5EF4-FFF2-40B4-BE49-F238E27FC236}">
                  <a16:creationId xmlns:a16="http://schemas.microsoft.com/office/drawing/2014/main" id="{11C08510-D645-64A3-084E-EBD354CE423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28" name="Ovaal 27">
              <a:extLst>
                <a:ext uri="{FF2B5EF4-FFF2-40B4-BE49-F238E27FC236}">
                  <a16:creationId xmlns:a16="http://schemas.microsoft.com/office/drawing/2014/main" id="{B444B49A-F9D5-21ED-102D-6E091D25EC6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9" name="Rechthoek 28">
              <a:extLst>
                <a:ext uri="{FF2B5EF4-FFF2-40B4-BE49-F238E27FC236}">
                  <a16:creationId xmlns:a16="http://schemas.microsoft.com/office/drawing/2014/main" id="{97390E05-6CD2-EDB9-0F6A-15D54C64A0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30" name="Ovaal 29">
              <a:extLst>
                <a:ext uri="{FF2B5EF4-FFF2-40B4-BE49-F238E27FC236}">
                  <a16:creationId xmlns:a16="http://schemas.microsoft.com/office/drawing/2014/main" id="{C95ECFCE-D7E5-97D8-AA58-B03DAA66C035}"/>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31" name="Rechthoek 30">
              <a:extLst>
                <a:ext uri="{FF2B5EF4-FFF2-40B4-BE49-F238E27FC236}">
                  <a16:creationId xmlns:a16="http://schemas.microsoft.com/office/drawing/2014/main" id="{2305A90F-852F-3EC6-4C4A-A9A785C4B78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32" name="Ovaal 31">
              <a:extLst>
                <a:ext uri="{FF2B5EF4-FFF2-40B4-BE49-F238E27FC236}">
                  <a16:creationId xmlns:a16="http://schemas.microsoft.com/office/drawing/2014/main" id="{389F6311-C221-8067-1126-EBDCAE0E5A69}"/>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33" name="Rechthoek 32">
              <a:extLst>
                <a:ext uri="{FF2B5EF4-FFF2-40B4-BE49-F238E27FC236}">
                  <a16:creationId xmlns:a16="http://schemas.microsoft.com/office/drawing/2014/main" id="{DF1A603A-EDDA-ED38-DA0F-11A7433FE6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34" name="Ovaal 33">
              <a:extLst>
                <a:ext uri="{FF2B5EF4-FFF2-40B4-BE49-F238E27FC236}">
                  <a16:creationId xmlns:a16="http://schemas.microsoft.com/office/drawing/2014/main" id="{8A1A3B82-196E-A31E-A5FA-879340B397B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35" name="Rechthoek 34">
              <a:extLst>
                <a:ext uri="{FF2B5EF4-FFF2-40B4-BE49-F238E27FC236}">
                  <a16:creationId xmlns:a16="http://schemas.microsoft.com/office/drawing/2014/main" id="{FB5D4B9B-DE21-7C2E-D713-A10D276DA87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36" name="Ovaal 35">
              <a:extLst>
                <a:ext uri="{FF2B5EF4-FFF2-40B4-BE49-F238E27FC236}">
                  <a16:creationId xmlns:a16="http://schemas.microsoft.com/office/drawing/2014/main" id="{4AB9DD57-CCA1-C2AA-1142-32E25D39AC0F}"/>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37" name="Rechthoek 36">
              <a:extLst>
                <a:ext uri="{FF2B5EF4-FFF2-40B4-BE49-F238E27FC236}">
                  <a16:creationId xmlns:a16="http://schemas.microsoft.com/office/drawing/2014/main" id="{6A8D1F49-3D21-AEE2-9AF7-4A982B6CD84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8" name="Ovaal 37">
              <a:extLst>
                <a:ext uri="{FF2B5EF4-FFF2-40B4-BE49-F238E27FC236}">
                  <a16:creationId xmlns:a16="http://schemas.microsoft.com/office/drawing/2014/main" id="{9E753A53-9C80-CC9A-34B7-AC3D1CFC0FA8}"/>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9" name="Rechthoek 38">
              <a:extLst>
                <a:ext uri="{FF2B5EF4-FFF2-40B4-BE49-F238E27FC236}">
                  <a16:creationId xmlns:a16="http://schemas.microsoft.com/office/drawing/2014/main" id="{7413BC2B-90A6-58D5-1CEC-300B07C2A1B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40" name="Rechthoek 39">
              <a:extLst>
                <a:ext uri="{FF2B5EF4-FFF2-40B4-BE49-F238E27FC236}">
                  <a16:creationId xmlns:a16="http://schemas.microsoft.com/office/drawing/2014/main" id="{E3D7E444-0865-2F12-7C95-95740E05BFE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1" name="ICOON_info">
              <a:extLst>
                <a:ext uri="{FF2B5EF4-FFF2-40B4-BE49-F238E27FC236}">
                  <a16:creationId xmlns:a16="http://schemas.microsoft.com/office/drawing/2014/main" id="{6A93CC44-357C-B454-2B46-DE6328C5ADED}"/>
                </a:ext>
              </a:extLst>
            </p:cNvPr>
            <p:cNvGrpSpPr/>
            <p:nvPr userDrawn="1"/>
          </p:nvGrpSpPr>
          <p:grpSpPr>
            <a:xfrm>
              <a:off x="-376736" y="4400186"/>
              <a:ext cx="283685" cy="283685"/>
              <a:chOff x="-510741" y="5913713"/>
              <a:chExt cx="267555" cy="267555"/>
            </a:xfrm>
          </p:grpSpPr>
          <p:sp>
            <p:nvSpPr>
              <p:cNvPr id="89" name="Ovaal 88">
                <a:extLst>
                  <a:ext uri="{FF2B5EF4-FFF2-40B4-BE49-F238E27FC236}">
                    <a16:creationId xmlns:a16="http://schemas.microsoft.com/office/drawing/2014/main" id="{4C1992AB-5768-CCD7-BAE1-CA34B4A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2B5FFA2A-A959-6711-0B68-B2AF5263AC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2" name="VOORBEELD">
              <a:extLst>
                <a:ext uri="{FF2B5EF4-FFF2-40B4-BE49-F238E27FC236}">
                  <a16:creationId xmlns:a16="http://schemas.microsoft.com/office/drawing/2014/main" id="{ABEE6276-EFC7-68DB-2404-8DE36F05A045}"/>
                </a:ext>
              </a:extLst>
            </p:cNvPr>
            <p:cNvGrpSpPr/>
            <p:nvPr userDrawn="1"/>
          </p:nvGrpSpPr>
          <p:grpSpPr>
            <a:xfrm>
              <a:off x="-3605171" y="458674"/>
              <a:ext cx="3234311" cy="558875"/>
              <a:chOff x="-3605171" y="458674"/>
              <a:chExt cx="3234311" cy="558875"/>
            </a:xfrm>
          </p:grpSpPr>
          <p:sp>
            <p:nvSpPr>
              <p:cNvPr id="49" name="Rechthoek 48">
                <a:extLst>
                  <a:ext uri="{FF2B5EF4-FFF2-40B4-BE49-F238E27FC236}">
                    <a16:creationId xmlns:a16="http://schemas.microsoft.com/office/drawing/2014/main" id="{0D5F01AC-6FA9-4138-B206-E0D8E96B43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50" name="Rechthoek 49">
                <a:extLst>
                  <a:ext uri="{FF2B5EF4-FFF2-40B4-BE49-F238E27FC236}">
                    <a16:creationId xmlns:a16="http://schemas.microsoft.com/office/drawing/2014/main" id="{A1316048-0344-F109-2579-DC7CFC244B7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DC2874A-6CA7-994E-A3C1-85A0EED8C50D}"/>
                  </a:ext>
                </a:extLst>
              </p:cNvPr>
              <p:cNvGrpSpPr/>
              <p:nvPr userDrawn="1"/>
            </p:nvGrpSpPr>
            <p:grpSpPr>
              <a:xfrm>
                <a:off x="-3386247" y="830871"/>
                <a:ext cx="139423" cy="109566"/>
                <a:chOff x="-2866744" y="827071"/>
                <a:chExt cx="168701" cy="132575"/>
              </a:xfrm>
            </p:grpSpPr>
            <p:grpSp>
              <p:nvGrpSpPr>
                <p:cNvPr id="82" name="Groep 81">
                  <a:extLst>
                    <a:ext uri="{FF2B5EF4-FFF2-40B4-BE49-F238E27FC236}">
                      <a16:creationId xmlns:a16="http://schemas.microsoft.com/office/drawing/2014/main" id="{C0BB2822-7937-3038-1CED-3E74660EBA5C}"/>
                    </a:ext>
                  </a:extLst>
                </p:cNvPr>
                <p:cNvGrpSpPr/>
                <p:nvPr userDrawn="1"/>
              </p:nvGrpSpPr>
              <p:grpSpPr>
                <a:xfrm>
                  <a:off x="-2866744" y="827071"/>
                  <a:ext cx="168701" cy="132575"/>
                  <a:chOff x="-2866744" y="827071"/>
                  <a:chExt cx="168701" cy="132575"/>
                </a:xfrm>
              </p:grpSpPr>
              <p:cxnSp>
                <p:nvCxnSpPr>
                  <p:cNvPr id="84" name="Rechte verbindingslijn 83">
                    <a:extLst>
                      <a:ext uri="{FF2B5EF4-FFF2-40B4-BE49-F238E27FC236}">
                        <a16:creationId xmlns:a16="http://schemas.microsoft.com/office/drawing/2014/main" id="{EB8F155E-0820-9F74-A5F3-FF1D5AE080E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6AAD9618-B34B-9F50-0D7F-FF091B1E0A9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1C853E2E-F9C0-551D-07DE-FAC07CFA673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6BD397CF-8D51-0AD0-89FD-6FC7E19F95E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57900762-F8CE-3D0E-3709-9B860E42F6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3" name="Pijl: rechts 82">
                  <a:extLst>
                    <a:ext uri="{FF2B5EF4-FFF2-40B4-BE49-F238E27FC236}">
                      <a16:creationId xmlns:a16="http://schemas.microsoft.com/office/drawing/2014/main" id="{A9EFDA3B-D849-91FD-81A9-C63585687B2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09968CC-A339-4FC3-8D0D-2436C1BB0FE7}"/>
                  </a:ext>
                </a:extLst>
              </p:cNvPr>
              <p:cNvGrpSpPr/>
              <p:nvPr userDrawn="1"/>
            </p:nvGrpSpPr>
            <p:grpSpPr>
              <a:xfrm>
                <a:off x="-3605171" y="830871"/>
                <a:ext cx="139423" cy="109566"/>
                <a:chOff x="-2866744" y="518074"/>
                <a:chExt cx="168701" cy="132575"/>
              </a:xfrm>
            </p:grpSpPr>
            <p:grpSp>
              <p:nvGrpSpPr>
                <p:cNvPr id="75" name="Groep 74">
                  <a:extLst>
                    <a:ext uri="{FF2B5EF4-FFF2-40B4-BE49-F238E27FC236}">
                      <a16:creationId xmlns:a16="http://schemas.microsoft.com/office/drawing/2014/main" id="{68E4AD88-74DA-170E-6C80-B0D1F402E24A}"/>
                    </a:ext>
                  </a:extLst>
                </p:cNvPr>
                <p:cNvGrpSpPr/>
                <p:nvPr userDrawn="1"/>
              </p:nvGrpSpPr>
              <p:grpSpPr>
                <a:xfrm>
                  <a:off x="-2866744" y="518074"/>
                  <a:ext cx="168701" cy="132575"/>
                  <a:chOff x="-2866744" y="518074"/>
                  <a:chExt cx="168701" cy="132575"/>
                </a:xfrm>
              </p:grpSpPr>
              <p:cxnSp>
                <p:nvCxnSpPr>
                  <p:cNvPr id="77" name="Rechte verbindingslijn 76">
                    <a:extLst>
                      <a:ext uri="{FF2B5EF4-FFF2-40B4-BE49-F238E27FC236}">
                        <a16:creationId xmlns:a16="http://schemas.microsoft.com/office/drawing/2014/main" id="{8821CAC1-0493-026F-C8DF-779C10A24F4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6258173-563E-42E9-1E4C-48C26B58C46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B3242B9-EADE-5F49-5F7E-B29CDE22946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950CCF7-021E-D18C-36E1-C6AF26D02A1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C5F14EDB-31B1-AC4F-0450-3488586CCA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A7E42B44-4500-B6A7-2ACA-ECCC92DAD55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53" name="Rechte verbindingslijn 52">
                <a:extLst>
                  <a:ext uri="{FF2B5EF4-FFF2-40B4-BE49-F238E27FC236}">
                    <a16:creationId xmlns:a16="http://schemas.microsoft.com/office/drawing/2014/main" id="{1A17C06E-1195-5D53-0ACE-B74CF6F5727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4" name="Rechte verbindingslijn 53">
                <a:extLst>
                  <a:ext uri="{FF2B5EF4-FFF2-40B4-BE49-F238E27FC236}">
                    <a16:creationId xmlns:a16="http://schemas.microsoft.com/office/drawing/2014/main" id="{A56FC4A8-E788-EE79-6E80-65700D2FD71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5" name="Rechthoek 54">
                <a:extLst>
                  <a:ext uri="{FF2B5EF4-FFF2-40B4-BE49-F238E27FC236}">
                    <a16:creationId xmlns:a16="http://schemas.microsoft.com/office/drawing/2014/main" id="{962CFA35-E6A4-6528-7335-3DDC5430616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6" name="Rechthoek 55">
                <a:extLst>
                  <a:ext uri="{FF2B5EF4-FFF2-40B4-BE49-F238E27FC236}">
                    <a16:creationId xmlns:a16="http://schemas.microsoft.com/office/drawing/2014/main" id="{F1702738-4883-1395-EA4E-2752965529C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7" name="Groep 56">
                <a:extLst>
                  <a:ext uri="{FF2B5EF4-FFF2-40B4-BE49-F238E27FC236}">
                    <a16:creationId xmlns:a16="http://schemas.microsoft.com/office/drawing/2014/main" id="{78853CF6-97E4-E018-545B-8A3D4735C18D}"/>
                  </a:ext>
                </a:extLst>
              </p:cNvPr>
              <p:cNvGrpSpPr/>
              <p:nvPr userDrawn="1"/>
            </p:nvGrpSpPr>
            <p:grpSpPr>
              <a:xfrm>
                <a:off x="-2916763" y="769168"/>
                <a:ext cx="268738" cy="248381"/>
                <a:chOff x="-2916763" y="769168"/>
                <a:chExt cx="268738" cy="248381"/>
              </a:xfrm>
            </p:grpSpPr>
            <p:sp>
              <p:nvSpPr>
                <p:cNvPr id="67" name="Rechthoek 66">
                  <a:extLst>
                    <a:ext uri="{FF2B5EF4-FFF2-40B4-BE49-F238E27FC236}">
                      <a16:creationId xmlns:a16="http://schemas.microsoft.com/office/drawing/2014/main" id="{557EC5DF-8EB2-5901-C2D6-DE5EC640DD1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21D5BAE-2C55-BD55-4900-8B20C21685B0}"/>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47F96410-82EA-F07E-C590-50576EA4AAF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C4CC8BB-577B-10BD-916B-8601D84A0F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153C5C9-DE8E-7779-345E-E34A5C425D7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62CCFBA-0EF4-D03A-7687-626DC0F5B9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00294A2-BF66-998E-C8F3-A88232FF627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6F4CB703-B5DE-4A9A-CFFA-E9ACA2D0CF9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F9E30254-EB77-01FF-6367-EF7D886D58C5}"/>
                  </a:ext>
                </a:extLst>
              </p:cNvPr>
              <p:cNvGrpSpPr/>
              <p:nvPr userDrawn="1"/>
            </p:nvGrpSpPr>
            <p:grpSpPr>
              <a:xfrm>
                <a:off x="-2916763" y="460171"/>
                <a:ext cx="268738" cy="248381"/>
                <a:chOff x="-2916763" y="460171"/>
                <a:chExt cx="268738" cy="248381"/>
              </a:xfrm>
            </p:grpSpPr>
            <p:sp>
              <p:nvSpPr>
                <p:cNvPr id="59" name="Rechthoek 58">
                  <a:extLst>
                    <a:ext uri="{FF2B5EF4-FFF2-40B4-BE49-F238E27FC236}">
                      <a16:creationId xmlns:a16="http://schemas.microsoft.com/office/drawing/2014/main" id="{97D66CB7-B1A1-A16C-8CE5-40A929F735C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F15A3035-7AAE-341B-7AB7-0DFF728F1671}"/>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D6D4E862-E192-2AB6-87A7-28861CE1E37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6E49D5EF-9577-8E6A-3718-8980B924945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6D604E36-65C1-A16C-9DC3-F20F7E3C6B4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435F1CB5-F27B-5B6E-271D-B9987A7FC9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6FB763B-6A19-6D1C-521D-0E7F3D7E41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B7059CB-CEA1-1604-3232-591E41F035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43" name="Groep 42">
              <a:extLst>
                <a:ext uri="{FF2B5EF4-FFF2-40B4-BE49-F238E27FC236}">
                  <a16:creationId xmlns:a16="http://schemas.microsoft.com/office/drawing/2014/main" id="{F6CDF610-2F56-8722-3F16-37A41F9AD884}"/>
                </a:ext>
              </a:extLst>
            </p:cNvPr>
            <p:cNvGrpSpPr/>
            <p:nvPr userDrawn="1"/>
          </p:nvGrpSpPr>
          <p:grpSpPr>
            <a:xfrm>
              <a:off x="-938434" y="4663037"/>
              <a:ext cx="627798" cy="576693"/>
              <a:chOff x="-1753862" y="6112775"/>
              <a:chExt cx="759635" cy="697798"/>
            </a:xfrm>
          </p:grpSpPr>
          <p:grpSp>
            <p:nvGrpSpPr>
              <p:cNvPr id="44" name="Inspireren">
                <a:extLst>
                  <a:ext uri="{FF2B5EF4-FFF2-40B4-BE49-F238E27FC236}">
                    <a16:creationId xmlns:a16="http://schemas.microsoft.com/office/drawing/2014/main" id="{D9B64CB7-D92D-8172-F059-39A1899E89BB}"/>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6" name="Freeform 12">
                  <a:extLst>
                    <a:ext uri="{FF2B5EF4-FFF2-40B4-BE49-F238E27FC236}">
                      <a16:creationId xmlns:a16="http://schemas.microsoft.com/office/drawing/2014/main" id="{9B86A540-40C9-8BC2-79BC-4E8FE64FF9C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7" name="Freeform 13">
                  <a:extLst>
                    <a:ext uri="{FF2B5EF4-FFF2-40B4-BE49-F238E27FC236}">
                      <a16:creationId xmlns:a16="http://schemas.microsoft.com/office/drawing/2014/main" id="{DE92C47D-4233-7736-6E28-3E7043209C0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8" name="Freeform 14">
                  <a:extLst>
                    <a:ext uri="{FF2B5EF4-FFF2-40B4-BE49-F238E27FC236}">
                      <a16:creationId xmlns:a16="http://schemas.microsoft.com/office/drawing/2014/main" id="{6D47E93A-E5E2-E125-5D59-1C4F2258BD1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5" name="Tekstvak 44">
                <a:extLst>
                  <a:ext uri="{FF2B5EF4-FFF2-40B4-BE49-F238E27FC236}">
                    <a16:creationId xmlns:a16="http://schemas.microsoft.com/office/drawing/2014/main" id="{858D6127-63D8-80F1-5237-08978C0081E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3" name="INSTRUCTION">
            <a:extLst>
              <a:ext uri="{FF2B5EF4-FFF2-40B4-BE49-F238E27FC236}">
                <a16:creationId xmlns:a16="http://schemas.microsoft.com/office/drawing/2014/main" id="{BBFB1799-A9FB-0B9B-8527-E721DFF7F375}"/>
              </a:ext>
            </a:extLst>
          </p:cNvPr>
          <p:cNvGrpSpPr/>
          <p:nvPr userDrawn="1"/>
        </p:nvGrpSpPr>
        <p:grpSpPr>
          <a:xfrm>
            <a:off x="12377595" y="2"/>
            <a:ext cx="3693386" cy="5715919"/>
            <a:chOff x="-3786437" y="2"/>
            <a:chExt cx="3693386" cy="5715919"/>
          </a:xfrm>
        </p:grpSpPr>
        <p:grpSp>
          <p:nvGrpSpPr>
            <p:cNvPr id="164" name="Groep 163">
              <a:extLst>
                <a:ext uri="{FF2B5EF4-FFF2-40B4-BE49-F238E27FC236}">
                  <a16:creationId xmlns:a16="http://schemas.microsoft.com/office/drawing/2014/main" id="{376A8FFA-BDB5-DCDA-F6BE-459A4E13093D}"/>
                </a:ext>
              </a:extLst>
            </p:cNvPr>
            <p:cNvGrpSpPr/>
            <p:nvPr userDrawn="1"/>
          </p:nvGrpSpPr>
          <p:grpSpPr>
            <a:xfrm>
              <a:off x="-3786437" y="3234716"/>
              <a:ext cx="3693386" cy="2481205"/>
              <a:chOff x="-3786437" y="3234716"/>
              <a:chExt cx="3693386" cy="2481205"/>
            </a:xfrm>
          </p:grpSpPr>
          <p:sp>
            <p:nvSpPr>
              <p:cNvPr id="188" name="Rechthoek 187">
                <a:extLst>
                  <a:ext uri="{FF2B5EF4-FFF2-40B4-BE49-F238E27FC236}">
                    <a16:creationId xmlns:a16="http://schemas.microsoft.com/office/drawing/2014/main" id="{16166FF0-59E8-5000-D650-909F6E5CC990}"/>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189" name="Ovaal 188">
                <a:extLst>
                  <a:ext uri="{FF2B5EF4-FFF2-40B4-BE49-F238E27FC236}">
                    <a16:creationId xmlns:a16="http://schemas.microsoft.com/office/drawing/2014/main" id="{D115DF7B-37AF-7E8F-42DF-B6F8C728F302}"/>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0" name="Rechthoek 189">
                <a:extLst>
                  <a:ext uri="{FF2B5EF4-FFF2-40B4-BE49-F238E27FC236}">
                    <a16:creationId xmlns:a16="http://schemas.microsoft.com/office/drawing/2014/main" id="{CA87C2DD-E271-0281-5354-E0957B452735}"/>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1" name="Groep 190">
                <a:extLst>
                  <a:ext uri="{FF2B5EF4-FFF2-40B4-BE49-F238E27FC236}">
                    <a16:creationId xmlns:a16="http://schemas.microsoft.com/office/drawing/2014/main" id="{E1894133-C670-FA7C-CD39-9B14D8ADAD93}"/>
                  </a:ext>
                </a:extLst>
              </p:cNvPr>
              <p:cNvGrpSpPr/>
              <p:nvPr userDrawn="1"/>
            </p:nvGrpSpPr>
            <p:grpSpPr>
              <a:xfrm>
                <a:off x="-3314821" y="4139107"/>
                <a:ext cx="1495189" cy="563933"/>
                <a:chOff x="-3314821" y="3310415"/>
                <a:chExt cx="1495189" cy="563933"/>
              </a:xfrm>
            </p:grpSpPr>
            <p:sp>
              <p:nvSpPr>
                <p:cNvPr id="202" name="Rechthoek 201">
                  <a:extLst>
                    <a:ext uri="{FF2B5EF4-FFF2-40B4-BE49-F238E27FC236}">
                      <a16:creationId xmlns:a16="http://schemas.microsoft.com/office/drawing/2014/main" id="{54D27D39-181D-0C47-0BFD-4EC31B279F4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7187EDE5-C222-C7DF-C2AA-474066417A2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4" name="Tekstvak 203">
                  <a:extLst>
                    <a:ext uri="{FF2B5EF4-FFF2-40B4-BE49-F238E27FC236}">
                      <a16:creationId xmlns:a16="http://schemas.microsoft.com/office/drawing/2014/main" id="{809C2F61-4A57-DD94-D2E9-860F6D6BA5B9}"/>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205" name="Tekstvak 204">
                  <a:extLst>
                    <a:ext uri="{FF2B5EF4-FFF2-40B4-BE49-F238E27FC236}">
                      <a16:creationId xmlns:a16="http://schemas.microsoft.com/office/drawing/2014/main" id="{DCC74E20-4A8E-911A-686E-A749A81501F0}"/>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206" name="Vrije vorm: vorm 205">
                  <a:extLst>
                    <a:ext uri="{FF2B5EF4-FFF2-40B4-BE49-F238E27FC236}">
                      <a16:creationId xmlns:a16="http://schemas.microsoft.com/office/drawing/2014/main" id="{6A792A47-9B06-C6E4-200C-32EC7C0320EB}"/>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07" name="Groep 206">
                  <a:extLst>
                    <a:ext uri="{FF2B5EF4-FFF2-40B4-BE49-F238E27FC236}">
                      <a16:creationId xmlns:a16="http://schemas.microsoft.com/office/drawing/2014/main" id="{82387B82-2625-41E3-4A9C-799FCBC82D37}"/>
                    </a:ext>
                  </a:extLst>
                </p:cNvPr>
                <p:cNvGrpSpPr/>
                <p:nvPr userDrawn="1"/>
              </p:nvGrpSpPr>
              <p:grpSpPr>
                <a:xfrm>
                  <a:off x="-3261976" y="3361742"/>
                  <a:ext cx="139861" cy="152244"/>
                  <a:chOff x="12574450" y="6053892"/>
                  <a:chExt cx="169232" cy="184215"/>
                </a:xfrm>
              </p:grpSpPr>
              <p:sp>
                <p:nvSpPr>
                  <p:cNvPr id="227" name="Rechthoek 226">
                    <a:extLst>
                      <a:ext uri="{FF2B5EF4-FFF2-40B4-BE49-F238E27FC236}">
                        <a16:creationId xmlns:a16="http://schemas.microsoft.com/office/drawing/2014/main" id="{02975B70-82FC-889D-696A-747AF603954D}"/>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28" name="Rechthoek 227">
                    <a:extLst>
                      <a:ext uri="{FF2B5EF4-FFF2-40B4-BE49-F238E27FC236}">
                        <a16:creationId xmlns:a16="http://schemas.microsoft.com/office/drawing/2014/main" id="{5C54A0D6-A6E1-0793-0720-A802AB9713F4}"/>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29" name="Rechthoek 228">
                    <a:extLst>
                      <a:ext uri="{FF2B5EF4-FFF2-40B4-BE49-F238E27FC236}">
                        <a16:creationId xmlns:a16="http://schemas.microsoft.com/office/drawing/2014/main" id="{A12B62AE-7B12-E979-D276-7CF38AE0A38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8" name="Groep 207">
                  <a:extLst>
                    <a:ext uri="{FF2B5EF4-FFF2-40B4-BE49-F238E27FC236}">
                      <a16:creationId xmlns:a16="http://schemas.microsoft.com/office/drawing/2014/main" id="{753FEFA5-4914-4A12-E914-187A84825D52}"/>
                    </a:ext>
                  </a:extLst>
                </p:cNvPr>
                <p:cNvGrpSpPr/>
                <p:nvPr userDrawn="1"/>
              </p:nvGrpSpPr>
              <p:grpSpPr>
                <a:xfrm>
                  <a:off x="-3261070" y="3635199"/>
                  <a:ext cx="168905" cy="104490"/>
                  <a:chOff x="-3261070" y="3620931"/>
                  <a:chExt cx="193920" cy="119965"/>
                </a:xfrm>
              </p:grpSpPr>
              <p:sp>
                <p:nvSpPr>
                  <p:cNvPr id="209" name="Rechthoek 208">
                    <a:extLst>
                      <a:ext uri="{FF2B5EF4-FFF2-40B4-BE49-F238E27FC236}">
                        <a16:creationId xmlns:a16="http://schemas.microsoft.com/office/drawing/2014/main" id="{7E0896D3-D6B7-534A-30A2-21E4A7DACD7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10" name="Groep 209">
                    <a:extLst>
                      <a:ext uri="{FF2B5EF4-FFF2-40B4-BE49-F238E27FC236}">
                        <a16:creationId xmlns:a16="http://schemas.microsoft.com/office/drawing/2014/main" id="{A34C5CDC-B49C-05FE-4B02-5DA7D540AB18}"/>
                      </a:ext>
                    </a:extLst>
                  </p:cNvPr>
                  <p:cNvGrpSpPr/>
                  <p:nvPr userDrawn="1"/>
                </p:nvGrpSpPr>
                <p:grpSpPr>
                  <a:xfrm>
                    <a:off x="-3261070" y="3622063"/>
                    <a:ext cx="141113" cy="117345"/>
                    <a:chOff x="1094874" y="-878306"/>
                    <a:chExt cx="867364" cy="613611"/>
                  </a:xfrm>
                </p:grpSpPr>
                <p:cxnSp>
                  <p:nvCxnSpPr>
                    <p:cNvPr id="220" name="Rechte verbindingslijn 219">
                      <a:extLst>
                        <a:ext uri="{FF2B5EF4-FFF2-40B4-BE49-F238E27FC236}">
                          <a16:creationId xmlns:a16="http://schemas.microsoft.com/office/drawing/2014/main" id="{144C17A7-E675-EA61-8A90-33D0C30DBA0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1" name="Rechte verbindingslijn 220">
                      <a:extLst>
                        <a:ext uri="{FF2B5EF4-FFF2-40B4-BE49-F238E27FC236}">
                          <a16:creationId xmlns:a16="http://schemas.microsoft.com/office/drawing/2014/main" id="{B677B2DD-E316-F31F-9539-78CA7CEB360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22" name="Groep 221">
                      <a:extLst>
                        <a:ext uri="{FF2B5EF4-FFF2-40B4-BE49-F238E27FC236}">
                          <a16:creationId xmlns:a16="http://schemas.microsoft.com/office/drawing/2014/main" id="{C3DE41E7-F626-2B0B-3138-440F9AA7756B}"/>
                        </a:ext>
                      </a:extLst>
                    </p:cNvPr>
                    <p:cNvGrpSpPr/>
                    <p:nvPr userDrawn="1"/>
                  </p:nvGrpSpPr>
                  <p:grpSpPr>
                    <a:xfrm>
                      <a:off x="1270535" y="-878306"/>
                      <a:ext cx="526983" cy="613611"/>
                      <a:chOff x="1270535" y="-745959"/>
                      <a:chExt cx="526983" cy="481264"/>
                    </a:xfrm>
                  </p:grpSpPr>
                  <p:cxnSp>
                    <p:nvCxnSpPr>
                      <p:cNvPr id="223" name="Rechte verbindingslijn 222">
                        <a:extLst>
                          <a:ext uri="{FF2B5EF4-FFF2-40B4-BE49-F238E27FC236}">
                            <a16:creationId xmlns:a16="http://schemas.microsoft.com/office/drawing/2014/main" id="{C622C463-4FA0-93B2-F4A1-C307360ABA7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4" name="Rechte verbindingslijn 223">
                        <a:extLst>
                          <a:ext uri="{FF2B5EF4-FFF2-40B4-BE49-F238E27FC236}">
                            <a16:creationId xmlns:a16="http://schemas.microsoft.com/office/drawing/2014/main" id="{FB8F493B-91B4-06D6-D05F-63D3AF937F23}"/>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5" name="Rechte verbindingslijn 224">
                        <a:extLst>
                          <a:ext uri="{FF2B5EF4-FFF2-40B4-BE49-F238E27FC236}">
                            <a16:creationId xmlns:a16="http://schemas.microsoft.com/office/drawing/2014/main" id="{33BCB902-7DBD-0E86-1D4B-A8F3ADF07B03}"/>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6" name="Rechte verbindingslijn 225">
                        <a:extLst>
                          <a:ext uri="{FF2B5EF4-FFF2-40B4-BE49-F238E27FC236}">
                            <a16:creationId xmlns:a16="http://schemas.microsoft.com/office/drawing/2014/main" id="{C78D4EE6-9193-50AC-EB9E-30A276E3DF98}"/>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11" name="Rechte verbindingslijn 210">
                    <a:extLst>
                      <a:ext uri="{FF2B5EF4-FFF2-40B4-BE49-F238E27FC236}">
                        <a16:creationId xmlns:a16="http://schemas.microsoft.com/office/drawing/2014/main" id="{84CB4AB9-B648-E7BA-A6E5-ACA2DECEED62}"/>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4B13D1E7-736E-0BEB-B80A-6C8D6CA109BD}"/>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02DA0B7F-4A33-070A-1683-F802641BFFD4}"/>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4" name="Rechte verbindingslijn 213">
                    <a:extLst>
                      <a:ext uri="{FF2B5EF4-FFF2-40B4-BE49-F238E27FC236}">
                        <a16:creationId xmlns:a16="http://schemas.microsoft.com/office/drawing/2014/main" id="{1912AE89-E57B-DDBB-79D5-F66AFA7A555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15" name="Rechthoek 214">
                    <a:extLst>
                      <a:ext uri="{FF2B5EF4-FFF2-40B4-BE49-F238E27FC236}">
                        <a16:creationId xmlns:a16="http://schemas.microsoft.com/office/drawing/2014/main" id="{A3EBD554-C687-F143-5D95-633E949BC2C4}"/>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16" name="Groep 215">
                    <a:extLst>
                      <a:ext uri="{FF2B5EF4-FFF2-40B4-BE49-F238E27FC236}">
                        <a16:creationId xmlns:a16="http://schemas.microsoft.com/office/drawing/2014/main" id="{18502057-A6EC-F094-FFFA-7D4CB0B6E650}"/>
                      </a:ext>
                    </a:extLst>
                  </p:cNvPr>
                  <p:cNvGrpSpPr/>
                  <p:nvPr userDrawn="1"/>
                </p:nvGrpSpPr>
                <p:grpSpPr>
                  <a:xfrm rot="2700000">
                    <a:off x="-3158000" y="3650045"/>
                    <a:ext cx="34350" cy="147351"/>
                    <a:chOff x="3148392" y="-836646"/>
                    <a:chExt cx="132124" cy="596095"/>
                  </a:xfrm>
                  <a:solidFill>
                    <a:srgbClr val="3399FF"/>
                  </a:solidFill>
                </p:grpSpPr>
                <p:sp>
                  <p:nvSpPr>
                    <p:cNvPr id="217" name="Rechthoek 216">
                      <a:extLst>
                        <a:ext uri="{FF2B5EF4-FFF2-40B4-BE49-F238E27FC236}">
                          <a16:creationId xmlns:a16="http://schemas.microsoft.com/office/drawing/2014/main" id="{58628DED-E386-BDA6-2308-F148C50F5926}"/>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8" name="Rechthoek: afgeronde bovenhoeken 217">
                      <a:extLst>
                        <a:ext uri="{FF2B5EF4-FFF2-40B4-BE49-F238E27FC236}">
                          <a16:creationId xmlns:a16="http://schemas.microsoft.com/office/drawing/2014/main" id="{DD3B394F-E31C-8C43-FFE6-B0C15EA65FDD}"/>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9" name="Gelijkbenige driehoek 218">
                      <a:extLst>
                        <a:ext uri="{FF2B5EF4-FFF2-40B4-BE49-F238E27FC236}">
                          <a16:creationId xmlns:a16="http://schemas.microsoft.com/office/drawing/2014/main" id="{A4A2FB7B-4CF0-669D-B442-DBCA357BA68A}"/>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92" name="Rechthoek 191">
                <a:extLst>
                  <a:ext uri="{FF2B5EF4-FFF2-40B4-BE49-F238E27FC236}">
                    <a16:creationId xmlns:a16="http://schemas.microsoft.com/office/drawing/2014/main" id="{CD241BA3-ADBD-B1FE-3731-65EB2F6E3F3E}"/>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244B8596-741E-D003-4704-E9B4471E2ADC}"/>
                  </a:ext>
                </a:extLst>
              </p:cNvPr>
              <p:cNvGrpSpPr/>
              <p:nvPr userDrawn="1"/>
            </p:nvGrpSpPr>
            <p:grpSpPr>
              <a:xfrm>
                <a:off x="-376736" y="4751903"/>
                <a:ext cx="283685" cy="283685"/>
                <a:chOff x="-510741" y="5913713"/>
                <a:chExt cx="267555" cy="267555"/>
              </a:xfrm>
            </p:grpSpPr>
            <p:sp>
              <p:nvSpPr>
                <p:cNvPr id="200" name="Ovaal 199">
                  <a:extLst>
                    <a:ext uri="{FF2B5EF4-FFF2-40B4-BE49-F238E27FC236}">
                      <a16:creationId xmlns:a16="http://schemas.microsoft.com/office/drawing/2014/main" id="{C172E72D-AFDC-0DDB-19A6-394AE5F7CE8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590D9824-0CA3-8173-806A-8163E2C34DE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3EEA84B9-3344-5BEE-9911-F8E27709F96F}"/>
                  </a:ext>
                </a:extLst>
              </p:cNvPr>
              <p:cNvGrpSpPr/>
              <p:nvPr userDrawn="1"/>
            </p:nvGrpSpPr>
            <p:grpSpPr>
              <a:xfrm>
                <a:off x="-938434" y="5025298"/>
                <a:ext cx="627798" cy="576693"/>
                <a:chOff x="-938434" y="4570310"/>
                <a:chExt cx="627798" cy="576693"/>
              </a:xfrm>
            </p:grpSpPr>
            <p:grpSp>
              <p:nvGrpSpPr>
                <p:cNvPr id="195" name="Inspireren">
                  <a:extLst>
                    <a:ext uri="{FF2B5EF4-FFF2-40B4-BE49-F238E27FC236}">
                      <a16:creationId xmlns:a16="http://schemas.microsoft.com/office/drawing/2014/main" id="{F81DDBB8-B2B0-B3A9-97F8-CA6F9B1A8DF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45DCD921-F3FD-96D7-6FD2-BD028BEC112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783F8875-8123-89C1-CB4E-47299B9ECCC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B92F35C6-F10E-A861-B1D9-5BA99734B0A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78B13830-73E4-62AC-F40C-7D15EF15C1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5733B18B-6E95-B209-E6ED-A87DF1CD8AE6}"/>
                </a:ext>
              </a:extLst>
            </p:cNvPr>
            <p:cNvGrpSpPr/>
            <p:nvPr userDrawn="1"/>
          </p:nvGrpSpPr>
          <p:grpSpPr>
            <a:xfrm>
              <a:off x="-3786165" y="2"/>
              <a:ext cx="3593091" cy="3041230"/>
              <a:chOff x="-3786165" y="2"/>
              <a:chExt cx="3593091" cy="3041230"/>
            </a:xfrm>
          </p:grpSpPr>
          <p:sp>
            <p:nvSpPr>
              <p:cNvPr id="166" name="Rechthoek 165">
                <a:extLst>
                  <a:ext uri="{FF2B5EF4-FFF2-40B4-BE49-F238E27FC236}">
                    <a16:creationId xmlns:a16="http://schemas.microsoft.com/office/drawing/2014/main" id="{AF87B8FB-2E4D-BF19-2F8A-04084B90D059}"/>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67" name="Ovaal 166">
                <a:extLst>
                  <a:ext uri="{FF2B5EF4-FFF2-40B4-BE49-F238E27FC236}">
                    <a16:creationId xmlns:a16="http://schemas.microsoft.com/office/drawing/2014/main" id="{191B5158-CCFD-980A-2114-4926E7A8A2A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8" name="Rechthoek 167">
                <a:extLst>
                  <a:ext uri="{FF2B5EF4-FFF2-40B4-BE49-F238E27FC236}">
                    <a16:creationId xmlns:a16="http://schemas.microsoft.com/office/drawing/2014/main" id="{FDADFA2E-2346-7268-595E-1EE03C795531}"/>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9" name="Ovaal 168">
                <a:extLst>
                  <a:ext uri="{FF2B5EF4-FFF2-40B4-BE49-F238E27FC236}">
                    <a16:creationId xmlns:a16="http://schemas.microsoft.com/office/drawing/2014/main" id="{79E3D707-84F2-BAA3-BD0E-66FF6E09A443}"/>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0" name="Rechthoek 169">
                <a:extLst>
                  <a:ext uri="{FF2B5EF4-FFF2-40B4-BE49-F238E27FC236}">
                    <a16:creationId xmlns:a16="http://schemas.microsoft.com/office/drawing/2014/main" id="{67D74489-60EC-E41F-7E91-419795BFFAB7}"/>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1" name="Groep 170">
                <a:extLst>
                  <a:ext uri="{FF2B5EF4-FFF2-40B4-BE49-F238E27FC236}">
                    <a16:creationId xmlns:a16="http://schemas.microsoft.com/office/drawing/2014/main" id="{5DF94223-FBE7-1D2B-C06A-8CAA86AFE0F8}"/>
                  </a:ext>
                </a:extLst>
              </p:cNvPr>
              <p:cNvGrpSpPr/>
              <p:nvPr userDrawn="1"/>
            </p:nvGrpSpPr>
            <p:grpSpPr>
              <a:xfrm>
                <a:off x="-3312582" y="1060763"/>
                <a:ext cx="576000" cy="246597"/>
                <a:chOff x="-3303310" y="1024128"/>
                <a:chExt cx="576000" cy="246597"/>
              </a:xfrm>
            </p:grpSpPr>
            <p:sp>
              <p:nvSpPr>
                <p:cNvPr id="186" name="Rechthoek 185">
                  <a:extLst>
                    <a:ext uri="{FF2B5EF4-FFF2-40B4-BE49-F238E27FC236}">
                      <a16:creationId xmlns:a16="http://schemas.microsoft.com/office/drawing/2014/main" id="{018702AC-D273-A79D-7A99-67B02AE9A7F7}"/>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7" name="Rechthoek 186">
                  <a:extLst>
                    <a:ext uri="{FF2B5EF4-FFF2-40B4-BE49-F238E27FC236}">
                      <a16:creationId xmlns:a16="http://schemas.microsoft.com/office/drawing/2014/main" id="{FC6948E7-3503-1844-5374-2916B944102A}"/>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8BA8E2EB-23DE-1ADF-EAAE-BE8E132A1873}"/>
                  </a:ext>
                </a:extLst>
              </p:cNvPr>
              <p:cNvGrpSpPr/>
              <p:nvPr userDrawn="1"/>
            </p:nvGrpSpPr>
            <p:grpSpPr>
              <a:xfrm>
                <a:off x="-3314821" y="2257494"/>
                <a:ext cx="1377262" cy="591693"/>
                <a:chOff x="-3314821" y="2421532"/>
                <a:chExt cx="1377262" cy="591693"/>
              </a:xfrm>
            </p:grpSpPr>
            <p:sp>
              <p:nvSpPr>
                <p:cNvPr id="173" name="Rechthoek 172">
                  <a:extLst>
                    <a:ext uri="{FF2B5EF4-FFF2-40B4-BE49-F238E27FC236}">
                      <a16:creationId xmlns:a16="http://schemas.microsoft.com/office/drawing/2014/main" id="{A62644D1-07D9-7407-B3BE-FBC654C34C0D}"/>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50EDD732-4EE5-E8D8-D2CF-63D569BF4E70}"/>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5" name="Tekstvak 174">
                  <a:extLst>
                    <a:ext uri="{FF2B5EF4-FFF2-40B4-BE49-F238E27FC236}">
                      <a16:creationId xmlns:a16="http://schemas.microsoft.com/office/drawing/2014/main" id="{82EAEA45-A722-A414-A293-78AFA06261B8}"/>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176" name="Tekstvak 175">
                  <a:extLst>
                    <a:ext uri="{FF2B5EF4-FFF2-40B4-BE49-F238E27FC236}">
                      <a16:creationId xmlns:a16="http://schemas.microsoft.com/office/drawing/2014/main" id="{3D95E609-9DA8-2487-1F55-3C8F6A4604B4}"/>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177" name="Vrije vorm: vorm 176">
                  <a:extLst>
                    <a:ext uri="{FF2B5EF4-FFF2-40B4-BE49-F238E27FC236}">
                      <a16:creationId xmlns:a16="http://schemas.microsoft.com/office/drawing/2014/main" id="{B39F80B8-013B-300C-B774-AF88B8DF7F58}"/>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78" name="Groep 177">
                  <a:extLst>
                    <a:ext uri="{FF2B5EF4-FFF2-40B4-BE49-F238E27FC236}">
                      <a16:creationId xmlns:a16="http://schemas.microsoft.com/office/drawing/2014/main" id="{A606DEAA-A554-5356-29AF-FBC898F8CC14}"/>
                    </a:ext>
                  </a:extLst>
                </p:cNvPr>
                <p:cNvGrpSpPr/>
                <p:nvPr userDrawn="1"/>
              </p:nvGrpSpPr>
              <p:grpSpPr>
                <a:xfrm>
                  <a:off x="-3258488" y="2718400"/>
                  <a:ext cx="225663" cy="229638"/>
                  <a:chOff x="-3258488" y="2713782"/>
                  <a:chExt cx="225663" cy="229638"/>
                </a:xfrm>
              </p:grpSpPr>
              <p:sp>
                <p:nvSpPr>
                  <p:cNvPr id="182" name="Rechthoek 181">
                    <a:extLst>
                      <a:ext uri="{FF2B5EF4-FFF2-40B4-BE49-F238E27FC236}">
                        <a16:creationId xmlns:a16="http://schemas.microsoft.com/office/drawing/2014/main" id="{03B1236E-CF80-BA2C-DA92-01AEBE5CAB7D}"/>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FE78E0CA-DF49-9083-259A-67C6E8144555}"/>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BCF1D88D-E000-7D7B-392E-72C3BC6F2AE6}"/>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5" name="Rechthoek 282">
                    <a:extLst>
                      <a:ext uri="{FF2B5EF4-FFF2-40B4-BE49-F238E27FC236}">
                        <a16:creationId xmlns:a16="http://schemas.microsoft.com/office/drawing/2014/main" id="{541AA9A3-D3E4-79F9-831C-2E68E68382C5}"/>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179" name="Groep 178">
                  <a:extLst>
                    <a:ext uri="{FF2B5EF4-FFF2-40B4-BE49-F238E27FC236}">
                      <a16:creationId xmlns:a16="http://schemas.microsoft.com/office/drawing/2014/main" id="{C11ACF26-CAA1-4022-DEE8-6D2B885393A1}"/>
                    </a:ext>
                  </a:extLst>
                </p:cNvPr>
                <p:cNvGrpSpPr/>
                <p:nvPr userDrawn="1"/>
              </p:nvGrpSpPr>
              <p:grpSpPr>
                <a:xfrm>
                  <a:off x="-3219980" y="2771792"/>
                  <a:ext cx="140241" cy="116552"/>
                  <a:chOff x="-2608640" y="2891109"/>
                  <a:chExt cx="309118" cy="261993"/>
                </a:xfrm>
              </p:grpSpPr>
              <p:sp>
                <p:nvSpPr>
                  <p:cNvPr id="180" name="Vrije vorm: vorm 179">
                    <a:extLst>
                      <a:ext uri="{FF2B5EF4-FFF2-40B4-BE49-F238E27FC236}">
                        <a16:creationId xmlns:a16="http://schemas.microsoft.com/office/drawing/2014/main" id="{DFAAADDF-AB2B-E43F-DBDD-B066B4FA1761}"/>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181" name="Vrije vorm: vorm 180">
                    <a:extLst>
                      <a:ext uri="{FF2B5EF4-FFF2-40B4-BE49-F238E27FC236}">
                        <a16:creationId xmlns:a16="http://schemas.microsoft.com/office/drawing/2014/main" id="{FB71A196-168B-F8FB-4D81-8DEDDA7C25F2}"/>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246396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Tijdelijke aanduiding voor grafiek 17">
            <a:extLst>
              <a:ext uri="{FF2B5EF4-FFF2-40B4-BE49-F238E27FC236}">
                <a16:creationId xmlns:a16="http://schemas.microsoft.com/office/drawing/2014/main" id="{9C976D4D-6916-D2FC-E254-80706C2BEE24}"/>
              </a:ext>
            </a:extLst>
          </p:cNvPr>
          <p:cNvSpPr>
            <a:spLocks noGrp="1"/>
          </p:cNvSpPr>
          <p:nvPr>
            <p:ph type="chart" sz="quarter" idx="17" hasCustomPrompt="1"/>
          </p:nvPr>
        </p:nvSpPr>
        <p:spPr>
          <a:xfrm>
            <a:off x="718667" y="1565275"/>
            <a:ext cx="10753334"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graph</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Title goes here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67967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Graph</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fld id="{84F67F68-8730-46D4-B97A-B14B07754ED5}"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‹N°›</a:t>
            </a:fld>
            <a:endParaRPr lang="en-GB" dirty="0"/>
          </a:p>
        </p:txBody>
      </p:sp>
      <p:grpSp>
        <p:nvGrpSpPr>
          <p:cNvPr id="6" name="INSTRUCTION">
            <a:extLst>
              <a:ext uri="{FF2B5EF4-FFF2-40B4-BE49-F238E27FC236}">
                <a16:creationId xmlns:a16="http://schemas.microsoft.com/office/drawing/2014/main" id="{2DB909E2-579E-7420-B285-B389C3AE3393}"/>
              </a:ext>
            </a:extLst>
          </p:cNvPr>
          <p:cNvGrpSpPr/>
          <p:nvPr userDrawn="1"/>
        </p:nvGrpSpPr>
        <p:grpSpPr>
          <a:xfrm>
            <a:off x="-3786437" y="2"/>
            <a:ext cx="3693386" cy="5715919"/>
            <a:chOff x="-3786437" y="2"/>
            <a:chExt cx="3693386" cy="5715919"/>
          </a:xfrm>
        </p:grpSpPr>
        <p:grpSp>
          <p:nvGrpSpPr>
            <p:cNvPr id="7" name="Groep 6">
              <a:extLst>
                <a:ext uri="{FF2B5EF4-FFF2-40B4-BE49-F238E27FC236}">
                  <a16:creationId xmlns:a16="http://schemas.microsoft.com/office/drawing/2014/main" id="{680CF1DF-856E-8E3E-4BBE-4805542EA914}"/>
                </a:ext>
              </a:extLst>
            </p:cNvPr>
            <p:cNvGrpSpPr/>
            <p:nvPr userDrawn="1"/>
          </p:nvGrpSpPr>
          <p:grpSpPr>
            <a:xfrm>
              <a:off x="-3786437" y="3234716"/>
              <a:ext cx="3693386" cy="2481205"/>
              <a:chOff x="-3786437" y="3234716"/>
              <a:chExt cx="3693386" cy="2481205"/>
            </a:xfrm>
          </p:grpSpPr>
          <p:sp>
            <p:nvSpPr>
              <p:cNvPr id="32" name="Rechthoek 31">
                <a:extLst>
                  <a:ext uri="{FF2B5EF4-FFF2-40B4-BE49-F238E27FC236}">
                    <a16:creationId xmlns:a16="http://schemas.microsoft.com/office/drawing/2014/main" id="{DD6DEF1C-D18F-9BF8-4FBB-393B195F8523}"/>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33" name="Ovaal 32">
                <a:extLst>
                  <a:ext uri="{FF2B5EF4-FFF2-40B4-BE49-F238E27FC236}">
                    <a16:creationId xmlns:a16="http://schemas.microsoft.com/office/drawing/2014/main" id="{C2AA5349-4667-F1BB-8749-61754D67B08A}"/>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 name="Rechthoek 33">
                <a:extLst>
                  <a:ext uri="{FF2B5EF4-FFF2-40B4-BE49-F238E27FC236}">
                    <a16:creationId xmlns:a16="http://schemas.microsoft.com/office/drawing/2014/main" id="{948A4516-EE53-9ED0-1F2F-7410A66E5832}"/>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5" name="Groep 34">
                <a:extLst>
                  <a:ext uri="{FF2B5EF4-FFF2-40B4-BE49-F238E27FC236}">
                    <a16:creationId xmlns:a16="http://schemas.microsoft.com/office/drawing/2014/main" id="{883D4637-4338-DD25-45CB-22329D8FF6A1}"/>
                  </a:ext>
                </a:extLst>
              </p:cNvPr>
              <p:cNvGrpSpPr/>
              <p:nvPr userDrawn="1"/>
            </p:nvGrpSpPr>
            <p:grpSpPr>
              <a:xfrm>
                <a:off x="-3314821" y="4139107"/>
                <a:ext cx="1495189" cy="563933"/>
                <a:chOff x="-3314821" y="3310415"/>
                <a:chExt cx="1495189" cy="563933"/>
              </a:xfrm>
            </p:grpSpPr>
            <p:sp>
              <p:nvSpPr>
                <p:cNvPr id="46" name="Rechthoek 45">
                  <a:extLst>
                    <a:ext uri="{FF2B5EF4-FFF2-40B4-BE49-F238E27FC236}">
                      <a16:creationId xmlns:a16="http://schemas.microsoft.com/office/drawing/2014/main" id="{F34B3B2A-C80C-D662-35DD-C7972D581181}"/>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A6E43491-EF0F-05B7-1F05-BBFDA2A92B8E}"/>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Tekstvak 47">
                  <a:extLst>
                    <a:ext uri="{FF2B5EF4-FFF2-40B4-BE49-F238E27FC236}">
                      <a16:creationId xmlns:a16="http://schemas.microsoft.com/office/drawing/2014/main" id="{1C7EA8EB-CD33-9439-E202-16194D92EE85}"/>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49" name="Tekstvak 48">
                  <a:extLst>
                    <a:ext uri="{FF2B5EF4-FFF2-40B4-BE49-F238E27FC236}">
                      <a16:creationId xmlns:a16="http://schemas.microsoft.com/office/drawing/2014/main" id="{5FFEB4FB-F37F-B1A5-2DA9-2399B6B6511A}"/>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0" name="Vrije vorm: vorm 49">
                  <a:extLst>
                    <a:ext uri="{FF2B5EF4-FFF2-40B4-BE49-F238E27FC236}">
                      <a16:creationId xmlns:a16="http://schemas.microsoft.com/office/drawing/2014/main" id="{BBF461B4-9C4B-F5F3-DFDB-1B00E3910BA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5296A3EF-5B20-BA91-1AF3-24FB56ED49C0}"/>
                    </a:ext>
                  </a:extLst>
                </p:cNvPr>
                <p:cNvGrpSpPr/>
                <p:nvPr userDrawn="1"/>
              </p:nvGrpSpPr>
              <p:grpSpPr>
                <a:xfrm>
                  <a:off x="-3261976" y="3361742"/>
                  <a:ext cx="139861" cy="152244"/>
                  <a:chOff x="12574450" y="6053892"/>
                  <a:chExt cx="169232" cy="184215"/>
                </a:xfrm>
              </p:grpSpPr>
              <p:sp>
                <p:nvSpPr>
                  <p:cNvPr id="71" name="Rechthoek 70">
                    <a:extLst>
                      <a:ext uri="{FF2B5EF4-FFF2-40B4-BE49-F238E27FC236}">
                        <a16:creationId xmlns:a16="http://schemas.microsoft.com/office/drawing/2014/main" id="{A6E02C25-B3CC-B095-2619-965D3212719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7F79493F-F589-8CB2-EC65-2CD9EBAF1861}"/>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761E95E-2BC3-DF23-E772-5C701D5EB87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31C3B2F-C551-7FFA-1994-50DFD9C355E4}"/>
                    </a:ext>
                  </a:extLst>
                </p:cNvPr>
                <p:cNvGrpSpPr/>
                <p:nvPr userDrawn="1"/>
              </p:nvGrpSpPr>
              <p:grpSpPr>
                <a:xfrm>
                  <a:off x="-3261070" y="3635199"/>
                  <a:ext cx="168905" cy="104490"/>
                  <a:chOff x="-3261070" y="3620931"/>
                  <a:chExt cx="193920" cy="119965"/>
                </a:xfrm>
              </p:grpSpPr>
              <p:sp>
                <p:nvSpPr>
                  <p:cNvPr id="53" name="Rechthoek 52">
                    <a:extLst>
                      <a:ext uri="{FF2B5EF4-FFF2-40B4-BE49-F238E27FC236}">
                        <a16:creationId xmlns:a16="http://schemas.microsoft.com/office/drawing/2014/main" id="{B196AFE8-BAF3-9B20-F55E-555D3E6D633B}"/>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029ED99F-086B-DFC1-BD59-96A3BB73A1E7}"/>
                      </a:ext>
                    </a:extLst>
                  </p:cNvPr>
                  <p:cNvGrpSpPr/>
                  <p:nvPr userDrawn="1"/>
                </p:nvGrpSpPr>
                <p:grpSpPr>
                  <a:xfrm>
                    <a:off x="-3261070" y="3622063"/>
                    <a:ext cx="141113" cy="117345"/>
                    <a:chOff x="1094874" y="-878306"/>
                    <a:chExt cx="867364" cy="613611"/>
                  </a:xfrm>
                </p:grpSpPr>
                <p:cxnSp>
                  <p:nvCxnSpPr>
                    <p:cNvPr id="64" name="Rechte verbindingslijn 63">
                      <a:extLst>
                        <a:ext uri="{FF2B5EF4-FFF2-40B4-BE49-F238E27FC236}">
                          <a16:creationId xmlns:a16="http://schemas.microsoft.com/office/drawing/2014/main" id="{AE2D43E5-34C5-B533-FDC8-9875789C0F92}"/>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EB5E7D2D-A2F7-31C9-7733-8B6DF553AE2B}"/>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6" name="Groep 65">
                      <a:extLst>
                        <a:ext uri="{FF2B5EF4-FFF2-40B4-BE49-F238E27FC236}">
                          <a16:creationId xmlns:a16="http://schemas.microsoft.com/office/drawing/2014/main" id="{F724BAD9-4B97-5FC3-2704-C1465C3B41AC}"/>
                        </a:ext>
                      </a:extLst>
                    </p:cNvPr>
                    <p:cNvGrpSpPr/>
                    <p:nvPr userDrawn="1"/>
                  </p:nvGrpSpPr>
                  <p:grpSpPr>
                    <a:xfrm>
                      <a:off x="1270535" y="-878306"/>
                      <a:ext cx="526983" cy="613611"/>
                      <a:chOff x="1270535" y="-745959"/>
                      <a:chExt cx="526983" cy="481264"/>
                    </a:xfrm>
                  </p:grpSpPr>
                  <p:cxnSp>
                    <p:nvCxnSpPr>
                      <p:cNvPr id="67" name="Rechte verbindingslijn 66">
                        <a:extLst>
                          <a:ext uri="{FF2B5EF4-FFF2-40B4-BE49-F238E27FC236}">
                            <a16:creationId xmlns:a16="http://schemas.microsoft.com/office/drawing/2014/main" id="{4831ED37-35C9-37E3-6163-578A1EAE9E2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DFF104EF-9AA2-18D8-729B-EEE5927A763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EA6A74D-9ED8-19D6-A2B9-FEAA889D13C5}"/>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698B3A79-C1F7-5F71-D5A9-0CC83C8D0E0B}"/>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5" name="Rechte verbindingslijn 54">
                    <a:extLst>
                      <a:ext uri="{FF2B5EF4-FFF2-40B4-BE49-F238E27FC236}">
                        <a16:creationId xmlns:a16="http://schemas.microsoft.com/office/drawing/2014/main" id="{4EE3CE9F-13AA-FBBD-B74F-E690C0F07154}"/>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E7AC75CB-1385-0081-A6EE-476D3A8C91EF}"/>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8EDB2AF1-01E4-84B6-E591-7C60D6C0B41B}"/>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2BE38BFD-CF15-99BD-52D7-BAE4792A6D3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E7C7006E-DA51-74A5-5437-0982DDE60B1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9B4CA6F-3C30-C9D4-6CDE-69D4FFD5462F}"/>
                      </a:ext>
                    </a:extLst>
                  </p:cNvPr>
                  <p:cNvGrpSpPr/>
                  <p:nvPr userDrawn="1"/>
                </p:nvGrpSpPr>
                <p:grpSpPr>
                  <a:xfrm rot="2700000">
                    <a:off x="-3158000" y="3650045"/>
                    <a:ext cx="34350" cy="147351"/>
                    <a:chOff x="3148392" y="-836646"/>
                    <a:chExt cx="132124" cy="596095"/>
                  </a:xfrm>
                  <a:solidFill>
                    <a:srgbClr val="3399FF"/>
                  </a:solidFill>
                </p:grpSpPr>
                <p:sp>
                  <p:nvSpPr>
                    <p:cNvPr id="61" name="Rechthoek 60">
                      <a:extLst>
                        <a:ext uri="{FF2B5EF4-FFF2-40B4-BE49-F238E27FC236}">
                          <a16:creationId xmlns:a16="http://schemas.microsoft.com/office/drawing/2014/main" id="{7587ED83-F8C0-317C-74C0-4C453F74C91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2" name="Rechthoek: afgeronde bovenhoeken 61">
                      <a:extLst>
                        <a:ext uri="{FF2B5EF4-FFF2-40B4-BE49-F238E27FC236}">
                          <a16:creationId xmlns:a16="http://schemas.microsoft.com/office/drawing/2014/main" id="{3E5E5670-9461-25A0-4574-183B2CD0C150}"/>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Gelijkbenige driehoek 62">
                      <a:extLst>
                        <a:ext uri="{FF2B5EF4-FFF2-40B4-BE49-F238E27FC236}">
                          <a16:creationId xmlns:a16="http://schemas.microsoft.com/office/drawing/2014/main" id="{3576B5E2-335E-BDC1-D94D-3AF8C0870FD0}"/>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36" name="Rechthoek 35">
                <a:extLst>
                  <a:ext uri="{FF2B5EF4-FFF2-40B4-BE49-F238E27FC236}">
                    <a16:creationId xmlns:a16="http://schemas.microsoft.com/office/drawing/2014/main" id="{4FD77C49-F4D1-428A-AC10-EB0884CD9787}"/>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7" name="ICOON_info">
                <a:extLst>
                  <a:ext uri="{FF2B5EF4-FFF2-40B4-BE49-F238E27FC236}">
                    <a16:creationId xmlns:a16="http://schemas.microsoft.com/office/drawing/2014/main" id="{CFCB81CF-43E1-DC89-ED74-18FE0A4DC5E0}"/>
                  </a:ext>
                </a:extLst>
              </p:cNvPr>
              <p:cNvGrpSpPr/>
              <p:nvPr userDrawn="1"/>
            </p:nvGrpSpPr>
            <p:grpSpPr>
              <a:xfrm>
                <a:off x="-376736" y="4751903"/>
                <a:ext cx="283685" cy="283685"/>
                <a:chOff x="-510741" y="5913713"/>
                <a:chExt cx="267555" cy="267555"/>
              </a:xfrm>
            </p:grpSpPr>
            <p:sp>
              <p:nvSpPr>
                <p:cNvPr id="44" name="Ovaal 43">
                  <a:extLst>
                    <a:ext uri="{FF2B5EF4-FFF2-40B4-BE49-F238E27FC236}">
                      <a16:creationId xmlns:a16="http://schemas.microsoft.com/office/drawing/2014/main" id="{30A42F84-B94C-26E6-D041-B44B25B0672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83D8FACC-EE78-E1C6-AE43-00CAFA0E03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A6078BFE-9F83-C28E-12FD-051E8C5B8010}"/>
                  </a:ext>
                </a:extLst>
              </p:cNvPr>
              <p:cNvGrpSpPr/>
              <p:nvPr userDrawn="1"/>
            </p:nvGrpSpPr>
            <p:grpSpPr>
              <a:xfrm>
                <a:off x="-938434" y="5025298"/>
                <a:ext cx="627798" cy="576693"/>
                <a:chOff x="-938434" y="4570310"/>
                <a:chExt cx="627798" cy="576693"/>
              </a:xfrm>
            </p:grpSpPr>
            <p:grpSp>
              <p:nvGrpSpPr>
                <p:cNvPr id="39" name="Inspireren">
                  <a:extLst>
                    <a:ext uri="{FF2B5EF4-FFF2-40B4-BE49-F238E27FC236}">
                      <a16:creationId xmlns:a16="http://schemas.microsoft.com/office/drawing/2014/main" id="{08B1427C-46F9-6B49-82FD-6E3C66E9516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3A0FC7A3-3C8E-F597-CF49-D94C6CDABF6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2" name="Freeform 13">
                    <a:extLst>
                      <a:ext uri="{FF2B5EF4-FFF2-40B4-BE49-F238E27FC236}">
                        <a16:creationId xmlns:a16="http://schemas.microsoft.com/office/drawing/2014/main" id="{0AEE7C72-28A1-4329-E2F3-F00C6F02DF8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3" name="Freeform 14">
                    <a:extLst>
                      <a:ext uri="{FF2B5EF4-FFF2-40B4-BE49-F238E27FC236}">
                        <a16:creationId xmlns:a16="http://schemas.microsoft.com/office/drawing/2014/main" id="{A782A2E6-DF24-7E0E-54DA-AE986E4E16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0" name="Tekstvak 39">
                  <a:extLst>
                    <a:ext uri="{FF2B5EF4-FFF2-40B4-BE49-F238E27FC236}">
                      <a16:creationId xmlns:a16="http://schemas.microsoft.com/office/drawing/2014/main" id="{5C85C14F-71FC-0EC9-EC77-F93303E0B7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 name="Groep 8">
              <a:extLst>
                <a:ext uri="{FF2B5EF4-FFF2-40B4-BE49-F238E27FC236}">
                  <a16:creationId xmlns:a16="http://schemas.microsoft.com/office/drawing/2014/main" id="{E0C74600-E0A1-32F6-F13A-80390DBD08F3}"/>
                </a:ext>
              </a:extLst>
            </p:cNvPr>
            <p:cNvGrpSpPr/>
            <p:nvPr userDrawn="1"/>
          </p:nvGrpSpPr>
          <p:grpSpPr>
            <a:xfrm>
              <a:off x="-3786165" y="2"/>
              <a:ext cx="3593091" cy="3041230"/>
              <a:chOff x="-3786165" y="2"/>
              <a:chExt cx="3593091" cy="3041230"/>
            </a:xfrm>
          </p:grpSpPr>
          <p:sp>
            <p:nvSpPr>
              <p:cNvPr id="10" name="Rechthoek 9">
                <a:extLst>
                  <a:ext uri="{FF2B5EF4-FFF2-40B4-BE49-F238E27FC236}">
                    <a16:creationId xmlns:a16="http://schemas.microsoft.com/office/drawing/2014/main" id="{24EC8A38-F574-0E35-63BE-11DF49F4E34C}"/>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1" name="Ovaal 10">
                <a:extLst>
                  <a:ext uri="{FF2B5EF4-FFF2-40B4-BE49-F238E27FC236}">
                    <a16:creationId xmlns:a16="http://schemas.microsoft.com/office/drawing/2014/main" id="{45A82A4C-DF5D-DAD5-72AA-53FF5FAB9D7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6483ACA4-C62D-91E9-EAC0-5EDA7398955E}"/>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526618F2-1324-5E8A-BB71-6664AC1889B7}"/>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E8406F88-F7D9-1EDE-8CE6-BA8D8B59E542}"/>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62069577-5F1C-3A70-6ACD-A40A9ECBECA0}"/>
                  </a:ext>
                </a:extLst>
              </p:cNvPr>
              <p:cNvGrpSpPr/>
              <p:nvPr userDrawn="1"/>
            </p:nvGrpSpPr>
            <p:grpSpPr>
              <a:xfrm>
                <a:off x="-3312582" y="1060763"/>
                <a:ext cx="576000" cy="246597"/>
                <a:chOff x="-3303310" y="1024128"/>
                <a:chExt cx="576000" cy="246597"/>
              </a:xfrm>
            </p:grpSpPr>
            <p:sp>
              <p:nvSpPr>
                <p:cNvPr id="30" name="Rechthoek 29">
                  <a:extLst>
                    <a:ext uri="{FF2B5EF4-FFF2-40B4-BE49-F238E27FC236}">
                      <a16:creationId xmlns:a16="http://schemas.microsoft.com/office/drawing/2014/main" id="{894F8D05-7113-E8C0-2B1E-FF2E01C3A4B8}"/>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31" name="Rechthoek 30">
                  <a:extLst>
                    <a:ext uri="{FF2B5EF4-FFF2-40B4-BE49-F238E27FC236}">
                      <a16:creationId xmlns:a16="http://schemas.microsoft.com/office/drawing/2014/main" id="{82A9E0A3-7689-1860-1E9B-0E50481EA941}"/>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A37E07D-0213-C4CD-69FE-A8048220E7CF}"/>
                  </a:ext>
                </a:extLst>
              </p:cNvPr>
              <p:cNvGrpSpPr/>
              <p:nvPr userDrawn="1"/>
            </p:nvGrpSpPr>
            <p:grpSpPr>
              <a:xfrm>
                <a:off x="-3314821" y="2257494"/>
                <a:ext cx="1377262" cy="591693"/>
                <a:chOff x="-3314821" y="2421532"/>
                <a:chExt cx="1377262" cy="591693"/>
              </a:xfrm>
            </p:grpSpPr>
            <p:sp>
              <p:nvSpPr>
                <p:cNvPr id="17" name="Rechthoek 16">
                  <a:extLst>
                    <a:ext uri="{FF2B5EF4-FFF2-40B4-BE49-F238E27FC236}">
                      <a16:creationId xmlns:a16="http://schemas.microsoft.com/office/drawing/2014/main" id="{FE5D13BD-1999-6110-78C0-D7F82EDB4F64}"/>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 name="Rechthoek 17">
                  <a:extLst>
                    <a:ext uri="{FF2B5EF4-FFF2-40B4-BE49-F238E27FC236}">
                      <a16:creationId xmlns:a16="http://schemas.microsoft.com/office/drawing/2014/main" id="{A01F8DE7-341F-F591-B409-A46B7F9D65A2}"/>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 name="Tekstvak 18">
                  <a:extLst>
                    <a:ext uri="{FF2B5EF4-FFF2-40B4-BE49-F238E27FC236}">
                      <a16:creationId xmlns:a16="http://schemas.microsoft.com/office/drawing/2014/main" id="{A8AAB229-07B8-C7CE-21D7-A6AB1D8F6505}"/>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20" name="Tekstvak 19">
                  <a:extLst>
                    <a:ext uri="{FF2B5EF4-FFF2-40B4-BE49-F238E27FC236}">
                      <a16:creationId xmlns:a16="http://schemas.microsoft.com/office/drawing/2014/main" id="{CBE770A8-AA3B-F19B-BAF3-D092339DA4C0}"/>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21" name="Vrije vorm: vorm 20">
                  <a:extLst>
                    <a:ext uri="{FF2B5EF4-FFF2-40B4-BE49-F238E27FC236}">
                      <a16:creationId xmlns:a16="http://schemas.microsoft.com/office/drawing/2014/main" id="{4D1992F5-364B-A1AA-BF83-EEA478039BEB}"/>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2" name="Groep 21">
                  <a:extLst>
                    <a:ext uri="{FF2B5EF4-FFF2-40B4-BE49-F238E27FC236}">
                      <a16:creationId xmlns:a16="http://schemas.microsoft.com/office/drawing/2014/main" id="{81D43394-7465-F780-625C-2049EF0FBBD2}"/>
                    </a:ext>
                  </a:extLst>
                </p:cNvPr>
                <p:cNvGrpSpPr/>
                <p:nvPr userDrawn="1"/>
              </p:nvGrpSpPr>
              <p:grpSpPr>
                <a:xfrm>
                  <a:off x="-3258488" y="2718400"/>
                  <a:ext cx="225663" cy="229638"/>
                  <a:chOff x="-3258488" y="2713782"/>
                  <a:chExt cx="225663" cy="229638"/>
                </a:xfrm>
              </p:grpSpPr>
              <p:sp>
                <p:nvSpPr>
                  <p:cNvPr id="26" name="Rechthoek 25">
                    <a:extLst>
                      <a:ext uri="{FF2B5EF4-FFF2-40B4-BE49-F238E27FC236}">
                        <a16:creationId xmlns:a16="http://schemas.microsoft.com/office/drawing/2014/main" id="{48686A95-5633-4F92-4103-8B63ADA8D700}"/>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2EED59AE-5793-247D-22EE-99445C5AC390}"/>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292B9951-969D-2933-55CF-C20C8A85D3B8}"/>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9" name="Rechthoek 282">
                    <a:extLst>
                      <a:ext uri="{FF2B5EF4-FFF2-40B4-BE49-F238E27FC236}">
                        <a16:creationId xmlns:a16="http://schemas.microsoft.com/office/drawing/2014/main" id="{24A0D8CC-21F9-7BAE-D8E7-F39F888BE809}"/>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1C06E203-D7C6-F1DC-D055-C5898F3E8459}"/>
                    </a:ext>
                  </a:extLst>
                </p:cNvPr>
                <p:cNvGrpSpPr/>
                <p:nvPr userDrawn="1"/>
              </p:nvGrpSpPr>
              <p:grpSpPr>
                <a:xfrm>
                  <a:off x="-3219980" y="2771792"/>
                  <a:ext cx="140241" cy="116552"/>
                  <a:chOff x="-2608640" y="2891109"/>
                  <a:chExt cx="309118" cy="261993"/>
                </a:xfrm>
              </p:grpSpPr>
              <p:sp>
                <p:nvSpPr>
                  <p:cNvPr id="24" name="Vrije vorm: vorm 23">
                    <a:extLst>
                      <a:ext uri="{FF2B5EF4-FFF2-40B4-BE49-F238E27FC236}">
                        <a16:creationId xmlns:a16="http://schemas.microsoft.com/office/drawing/2014/main" id="{48E01D86-B451-04DD-0A0E-70FC18279310}"/>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25" name="Vrije vorm: vorm 24">
                    <a:extLst>
                      <a:ext uri="{FF2B5EF4-FFF2-40B4-BE49-F238E27FC236}">
                        <a16:creationId xmlns:a16="http://schemas.microsoft.com/office/drawing/2014/main" id="{7924C626-1261-4B06-A851-7075F28E6DFD}"/>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77353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noGrp="1" noRot="1" noMove="1" noResize="1" noEditPoints="1" noAdjustHandles="1" noChangeArrowheads="1" noChangeShapeType="1"/>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dirty="0"/>
              <a:t>Title goes here</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25887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table</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fld id="{47EA1640-C026-48A8-A218-C72EADC60F21}"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‹N°›</a:t>
            </a:fld>
            <a:endParaRPr lang="en-GB" dirty="0"/>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 name="Tijdelijke aanduiding voor tabel 16">
            <a:extLst>
              <a:ext uri="{FF2B5EF4-FFF2-40B4-BE49-F238E27FC236}">
                <a16:creationId xmlns:a16="http://schemas.microsoft.com/office/drawing/2014/main" id="{72892D3B-022F-0A60-07A2-9240602D7C10}"/>
              </a:ext>
            </a:extLst>
          </p:cNvPr>
          <p:cNvSpPr>
            <a:spLocks noGrp="1"/>
          </p:cNvSpPr>
          <p:nvPr>
            <p:ph type="tbl" sz="quarter" idx="17" hasCustomPrompt="1"/>
          </p:nvPr>
        </p:nvSpPr>
        <p:spPr>
          <a:xfrm>
            <a:off x="6090330" y="719139"/>
            <a:ext cx="5378669" cy="5281612"/>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table</a:t>
            </a:r>
          </a:p>
        </p:txBody>
      </p:sp>
      <p:grpSp>
        <p:nvGrpSpPr>
          <p:cNvPr id="9" name="INSTRUCTION">
            <a:extLst>
              <a:ext uri="{FF2B5EF4-FFF2-40B4-BE49-F238E27FC236}">
                <a16:creationId xmlns:a16="http://schemas.microsoft.com/office/drawing/2014/main" id="{E4A8B664-E285-146B-425F-966F0C83FFD5}"/>
              </a:ext>
            </a:extLst>
          </p:cNvPr>
          <p:cNvGrpSpPr/>
          <p:nvPr userDrawn="1"/>
        </p:nvGrpSpPr>
        <p:grpSpPr>
          <a:xfrm>
            <a:off x="12377323" y="-12068"/>
            <a:ext cx="3693386" cy="6705423"/>
            <a:chOff x="-3786437" y="-12068"/>
            <a:chExt cx="3693386" cy="6705423"/>
          </a:xfrm>
        </p:grpSpPr>
        <p:grpSp>
          <p:nvGrpSpPr>
            <p:cNvPr id="18" name="Groep 17">
              <a:extLst>
                <a:ext uri="{FF2B5EF4-FFF2-40B4-BE49-F238E27FC236}">
                  <a16:creationId xmlns:a16="http://schemas.microsoft.com/office/drawing/2014/main" id="{0FA06D8B-28EB-C4A2-7FC9-5876F11318F7}"/>
                </a:ext>
              </a:extLst>
            </p:cNvPr>
            <p:cNvGrpSpPr/>
            <p:nvPr userDrawn="1"/>
          </p:nvGrpSpPr>
          <p:grpSpPr>
            <a:xfrm>
              <a:off x="-3784148" y="-12068"/>
              <a:ext cx="3592800" cy="3238700"/>
              <a:chOff x="-3784148" y="-12068"/>
              <a:chExt cx="3592800" cy="3238700"/>
            </a:xfrm>
          </p:grpSpPr>
          <p:sp>
            <p:nvSpPr>
              <p:cNvPr id="91" name="Rechthoek 90">
                <a:extLst>
                  <a:ext uri="{FF2B5EF4-FFF2-40B4-BE49-F238E27FC236}">
                    <a16:creationId xmlns:a16="http://schemas.microsoft.com/office/drawing/2014/main" id="{84A9A109-5F2F-76CD-D36C-1BFF992DC99A}"/>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Table</a:t>
                </a:r>
              </a:p>
            </p:txBody>
          </p:sp>
          <p:sp>
            <p:nvSpPr>
              <p:cNvPr id="92" name="Ovaal 91">
                <a:extLst>
                  <a:ext uri="{FF2B5EF4-FFF2-40B4-BE49-F238E27FC236}">
                    <a16:creationId xmlns:a16="http://schemas.microsoft.com/office/drawing/2014/main" id="{4A6BDC20-7889-A1EC-7305-2B1594DB61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3" name="Rechthoek 92">
                <a:extLst>
                  <a:ext uri="{FF2B5EF4-FFF2-40B4-BE49-F238E27FC236}">
                    <a16:creationId xmlns:a16="http://schemas.microsoft.com/office/drawing/2014/main" id="{367B6AC6-B827-E374-851C-C2149579E8A6}"/>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DB62565E-E81A-6271-2420-4C8B9979EFAB}"/>
                  </a:ext>
                </a:extLst>
              </p:cNvPr>
              <p:cNvGrpSpPr/>
              <p:nvPr userDrawn="1"/>
            </p:nvGrpSpPr>
            <p:grpSpPr>
              <a:xfrm>
                <a:off x="-3312582" y="1060763"/>
                <a:ext cx="576000" cy="246597"/>
                <a:chOff x="-3312582" y="1060763"/>
                <a:chExt cx="576000" cy="246597"/>
              </a:xfrm>
            </p:grpSpPr>
            <p:sp>
              <p:nvSpPr>
                <p:cNvPr id="113" name="Rechthoek 112">
                  <a:extLst>
                    <a:ext uri="{FF2B5EF4-FFF2-40B4-BE49-F238E27FC236}">
                      <a16:creationId xmlns:a16="http://schemas.microsoft.com/office/drawing/2014/main" id="{F9D2B0F2-35AC-B27C-331A-AA4EA7AE3531}"/>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14" name="Rechthoek 113">
                  <a:extLst>
                    <a:ext uri="{FF2B5EF4-FFF2-40B4-BE49-F238E27FC236}">
                      <a16:creationId xmlns:a16="http://schemas.microsoft.com/office/drawing/2014/main" id="{A1207CCE-D23C-61D2-3557-384CE4F16353}"/>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40F6B4BE-7517-FB8C-6454-2D97BAC074CC}"/>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DD4170F0-3993-7307-5F52-9FC24CE5C979}"/>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97" name="Groep 96">
                <a:extLst>
                  <a:ext uri="{FF2B5EF4-FFF2-40B4-BE49-F238E27FC236}">
                    <a16:creationId xmlns:a16="http://schemas.microsoft.com/office/drawing/2014/main" id="{3B18104F-8646-CB9E-54F5-66A829E2ADAA}"/>
                  </a:ext>
                </a:extLst>
              </p:cNvPr>
              <p:cNvGrpSpPr/>
              <p:nvPr userDrawn="1"/>
            </p:nvGrpSpPr>
            <p:grpSpPr>
              <a:xfrm>
                <a:off x="-3314820" y="2412753"/>
                <a:ext cx="1026864" cy="628849"/>
                <a:chOff x="-3314820" y="2412753"/>
                <a:chExt cx="1026864" cy="628849"/>
              </a:xfrm>
            </p:grpSpPr>
            <p:sp>
              <p:nvSpPr>
                <p:cNvPr id="98" name="Rechthoek 97">
                  <a:extLst>
                    <a:ext uri="{FF2B5EF4-FFF2-40B4-BE49-F238E27FC236}">
                      <a16:creationId xmlns:a16="http://schemas.microsoft.com/office/drawing/2014/main" id="{2F0BBF4F-B470-85AF-31D6-9F27F1894A9E}"/>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21AB1B09-F471-C843-91C1-B1500A66C13C}"/>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0" name="Tekstvak 99">
                  <a:extLst>
                    <a:ext uri="{FF2B5EF4-FFF2-40B4-BE49-F238E27FC236}">
                      <a16:creationId xmlns:a16="http://schemas.microsoft.com/office/drawing/2014/main" id="{38D6C6D5-7AA8-E2CF-AC8F-3683E366C96C}"/>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01" name="Vrije vorm: vorm 100">
                  <a:extLst>
                    <a:ext uri="{FF2B5EF4-FFF2-40B4-BE49-F238E27FC236}">
                      <a16:creationId xmlns:a16="http://schemas.microsoft.com/office/drawing/2014/main" id="{74B6CC58-142D-C9FF-E950-DE760788AD4E}"/>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2" name="Groep 101">
                  <a:extLst>
                    <a:ext uri="{FF2B5EF4-FFF2-40B4-BE49-F238E27FC236}">
                      <a16:creationId xmlns:a16="http://schemas.microsoft.com/office/drawing/2014/main" id="{ED0C3047-4937-D65E-8723-417EB3CA968F}"/>
                    </a:ext>
                  </a:extLst>
                </p:cNvPr>
                <p:cNvGrpSpPr/>
                <p:nvPr userDrawn="1"/>
              </p:nvGrpSpPr>
              <p:grpSpPr>
                <a:xfrm>
                  <a:off x="-3243855" y="2463212"/>
                  <a:ext cx="157453" cy="147831"/>
                  <a:chOff x="-899320" y="3037554"/>
                  <a:chExt cx="175977" cy="165227"/>
                </a:xfrm>
              </p:grpSpPr>
              <p:sp>
                <p:nvSpPr>
                  <p:cNvPr id="110" name="Vrije vorm: vorm 109">
                    <a:extLst>
                      <a:ext uri="{FF2B5EF4-FFF2-40B4-BE49-F238E27FC236}">
                        <a16:creationId xmlns:a16="http://schemas.microsoft.com/office/drawing/2014/main" id="{3279E7D7-B32B-8989-26FA-87B5D742F2C2}"/>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mn-lt"/>
                      <a:ea typeface="+mn-ea"/>
                      <a:cs typeface="+mn-cs"/>
                    </a:endParaRPr>
                  </a:p>
                </p:txBody>
              </p:sp>
              <p:sp>
                <p:nvSpPr>
                  <p:cNvPr id="111" name="Rechthoek: afgeronde hoeken 110">
                    <a:extLst>
                      <a:ext uri="{FF2B5EF4-FFF2-40B4-BE49-F238E27FC236}">
                        <a16:creationId xmlns:a16="http://schemas.microsoft.com/office/drawing/2014/main" id="{12962EA6-82F5-6439-721A-DAAC8B0BC46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2" name="Vrije vorm: vorm 111">
                    <a:extLst>
                      <a:ext uri="{FF2B5EF4-FFF2-40B4-BE49-F238E27FC236}">
                        <a16:creationId xmlns:a16="http://schemas.microsoft.com/office/drawing/2014/main" id="{3D195318-CC8F-82F9-127E-A086E8D5417D}"/>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3" name="Gelijkbenige driehoek 102">
                  <a:extLst>
                    <a:ext uri="{FF2B5EF4-FFF2-40B4-BE49-F238E27FC236}">
                      <a16:creationId xmlns:a16="http://schemas.microsoft.com/office/drawing/2014/main" id="{CC647A2B-3357-D7CE-4C3D-0A70B4989570}"/>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sp>
              <p:nvSpPr>
                <p:cNvPr id="104" name="Tekstvak 103">
                  <a:extLst>
                    <a:ext uri="{FF2B5EF4-FFF2-40B4-BE49-F238E27FC236}">
                      <a16:creationId xmlns:a16="http://schemas.microsoft.com/office/drawing/2014/main" id="{E7004719-204B-3B65-D864-F0CC7C18A1F6}"/>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05" name="Gelijkbenige driehoek 104">
                  <a:extLst>
                    <a:ext uri="{FF2B5EF4-FFF2-40B4-BE49-F238E27FC236}">
                      <a16:creationId xmlns:a16="http://schemas.microsoft.com/office/drawing/2014/main" id="{D058E11D-E52D-F145-2A03-CF11F173362A}"/>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grpSp>
              <p:nvGrpSpPr>
                <p:cNvPr id="106" name="Groep 105">
                  <a:extLst>
                    <a:ext uri="{FF2B5EF4-FFF2-40B4-BE49-F238E27FC236}">
                      <a16:creationId xmlns:a16="http://schemas.microsoft.com/office/drawing/2014/main" id="{8FCF2C8A-A7F3-E9CF-8200-CBB53E7E2FB4}"/>
                    </a:ext>
                  </a:extLst>
                </p:cNvPr>
                <p:cNvGrpSpPr/>
                <p:nvPr userDrawn="1"/>
              </p:nvGrpSpPr>
              <p:grpSpPr>
                <a:xfrm>
                  <a:off x="-3250409" y="2732592"/>
                  <a:ext cx="164055" cy="164055"/>
                  <a:chOff x="-3258612" y="2724389"/>
                  <a:chExt cx="180460" cy="180460"/>
                </a:xfrm>
              </p:grpSpPr>
              <p:sp>
                <p:nvSpPr>
                  <p:cNvPr id="107" name="Rechthoek 106">
                    <a:extLst>
                      <a:ext uri="{FF2B5EF4-FFF2-40B4-BE49-F238E27FC236}">
                        <a16:creationId xmlns:a16="http://schemas.microsoft.com/office/drawing/2014/main" id="{BDA66D7A-CCEC-0D29-5A35-48819F392885}"/>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cxnSp>
                <p:nvCxnSpPr>
                  <p:cNvPr id="108" name="Rechte verbindingslijn 107">
                    <a:extLst>
                      <a:ext uri="{FF2B5EF4-FFF2-40B4-BE49-F238E27FC236}">
                        <a16:creationId xmlns:a16="http://schemas.microsoft.com/office/drawing/2014/main" id="{F300DB65-44AA-34EC-D98F-7C8558C4E2C5}"/>
                      </a:ext>
                    </a:extLst>
                  </p:cNvPr>
                  <p:cNvCxnSpPr>
                    <a:stCxn id="107" idx="0"/>
                    <a:endCxn id="107"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9" name="Rechte verbindingslijn 108">
                    <a:extLst>
                      <a:ext uri="{FF2B5EF4-FFF2-40B4-BE49-F238E27FC236}">
                        <a16:creationId xmlns:a16="http://schemas.microsoft.com/office/drawing/2014/main" id="{2B425145-6F2C-1742-6A3C-2243A3B48AEB}"/>
                      </a:ext>
                    </a:extLst>
                  </p:cNvPr>
                  <p:cNvCxnSpPr>
                    <a:stCxn id="107" idx="1"/>
                    <a:endCxn id="107"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20" name="Groep 19">
              <a:extLst>
                <a:ext uri="{FF2B5EF4-FFF2-40B4-BE49-F238E27FC236}">
                  <a16:creationId xmlns:a16="http://schemas.microsoft.com/office/drawing/2014/main" id="{7BB46775-EF55-EF02-82D4-08930637DAC1}"/>
                </a:ext>
              </a:extLst>
            </p:cNvPr>
            <p:cNvGrpSpPr/>
            <p:nvPr userDrawn="1"/>
          </p:nvGrpSpPr>
          <p:grpSpPr>
            <a:xfrm>
              <a:off x="-3786437" y="3410167"/>
              <a:ext cx="3693386" cy="3283188"/>
              <a:chOff x="-3786437" y="3410167"/>
              <a:chExt cx="3693386" cy="3283188"/>
            </a:xfrm>
          </p:grpSpPr>
          <p:sp>
            <p:nvSpPr>
              <p:cNvPr id="21" name="Rechthoek 20">
                <a:extLst>
                  <a:ext uri="{FF2B5EF4-FFF2-40B4-BE49-F238E27FC236}">
                    <a16:creationId xmlns:a16="http://schemas.microsoft.com/office/drawing/2014/main" id="{C7DB8214-02BF-8F7F-41E3-297B5B6AF67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22" name="Ovaal 21">
                <a:extLst>
                  <a:ext uri="{FF2B5EF4-FFF2-40B4-BE49-F238E27FC236}">
                    <a16:creationId xmlns:a16="http://schemas.microsoft.com/office/drawing/2014/main" id="{59A3C665-98E6-FFB4-FBF4-13F4A8DB81C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 name="Rechthoek 22">
                <a:extLst>
                  <a:ext uri="{FF2B5EF4-FFF2-40B4-BE49-F238E27FC236}">
                    <a16:creationId xmlns:a16="http://schemas.microsoft.com/office/drawing/2014/main" id="{4B3E5D77-6A81-812F-65BE-696F3D62C616}"/>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98ED42B6-0348-C32A-DBA2-4E3A7D605478}"/>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5" name="ICOON_info">
                <a:extLst>
                  <a:ext uri="{FF2B5EF4-FFF2-40B4-BE49-F238E27FC236}">
                    <a16:creationId xmlns:a16="http://schemas.microsoft.com/office/drawing/2014/main" id="{E7550D77-8D59-55E6-6C2B-AB1F1F783330}"/>
                  </a:ext>
                </a:extLst>
              </p:cNvPr>
              <p:cNvGrpSpPr/>
              <p:nvPr userDrawn="1"/>
            </p:nvGrpSpPr>
            <p:grpSpPr>
              <a:xfrm>
                <a:off x="-376736" y="5729337"/>
                <a:ext cx="283685" cy="283685"/>
                <a:chOff x="-510741" y="5913713"/>
                <a:chExt cx="267555" cy="267555"/>
              </a:xfrm>
            </p:grpSpPr>
            <p:sp>
              <p:nvSpPr>
                <p:cNvPr id="89" name="Ovaal 88">
                  <a:extLst>
                    <a:ext uri="{FF2B5EF4-FFF2-40B4-BE49-F238E27FC236}">
                      <a16:creationId xmlns:a16="http://schemas.microsoft.com/office/drawing/2014/main" id="{F16D0272-39C5-987C-5F7D-8795FD868A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FBAB13FD-6294-B164-5247-5EF5412B51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E77C69B-65EF-D902-1D17-34AB8507DDCA}"/>
                  </a:ext>
                </a:extLst>
              </p:cNvPr>
              <p:cNvGrpSpPr/>
              <p:nvPr userDrawn="1"/>
            </p:nvGrpSpPr>
            <p:grpSpPr>
              <a:xfrm>
                <a:off x="-938434" y="6002732"/>
                <a:ext cx="627798" cy="576693"/>
                <a:chOff x="-938434" y="4570310"/>
                <a:chExt cx="627798" cy="576693"/>
              </a:xfrm>
            </p:grpSpPr>
            <p:grpSp>
              <p:nvGrpSpPr>
                <p:cNvPr id="84" name="Inspireren">
                  <a:extLst>
                    <a:ext uri="{FF2B5EF4-FFF2-40B4-BE49-F238E27FC236}">
                      <a16:creationId xmlns:a16="http://schemas.microsoft.com/office/drawing/2014/main" id="{557DC17A-8D77-C59F-3AA5-B3A9E205DF0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6" name="Freeform 12">
                    <a:extLst>
                      <a:ext uri="{FF2B5EF4-FFF2-40B4-BE49-F238E27FC236}">
                        <a16:creationId xmlns:a16="http://schemas.microsoft.com/office/drawing/2014/main" id="{C1AB5840-0A64-A6D0-B704-53E0ACBBCE4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87" name="Freeform 13">
                    <a:extLst>
                      <a:ext uri="{FF2B5EF4-FFF2-40B4-BE49-F238E27FC236}">
                        <a16:creationId xmlns:a16="http://schemas.microsoft.com/office/drawing/2014/main" id="{F95C6239-CC2A-C135-9E9D-0B2F40A2CC6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88" name="Freeform 14">
                    <a:extLst>
                      <a:ext uri="{FF2B5EF4-FFF2-40B4-BE49-F238E27FC236}">
                        <a16:creationId xmlns:a16="http://schemas.microsoft.com/office/drawing/2014/main" id="{C8E3A784-CB95-DD57-ED83-092FE9036A5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85" name="Tekstvak 84">
                  <a:extLst>
                    <a:ext uri="{FF2B5EF4-FFF2-40B4-BE49-F238E27FC236}">
                      <a16:creationId xmlns:a16="http://schemas.microsoft.com/office/drawing/2014/main" id="{A77EC7C8-4682-6C4B-575D-F615638A48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27" name="Ovaal 26">
                <a:extLst>
                  <a:ext uri="{FF2B5EF4-FFF2-40B4-BE49-F238E27FC236}">
                    <a16:creationId xmlns:a16="http://schemas.microsoft.com/office/drawing/2014/main" id="{0534A350-9021-2D44-2273-38DCCBD684FA}"/>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132BEDEE-AEDE-ABED-CB95-0666D34D6F02}"/>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29" name="Groep 28">
                <a:extLst>
                  <a:ext uri="{FF2B5EF4-FFF2-40B4-BE49-F238E27FC236}">
                    <a16:creationId xmlns:a16="http://schemas.microsoft.com/office/drawing/2014/main" id="{8A20B41D-5F98-2F3E-614C-FDBF363F59BB}"/>
                  </a:ext>
                </a:extLst>
              </p:cNvPr>
              <p:cNvGrpSpPr/>
              <p:nvPr userDrawn="1"/>
            </p:nvGrpSpPr>
            <p:grpSpPr>
              <a:xfrm>
                <a:off x="-3415313" y="4996916"/>
                <a:ext cx="3013682" cy="673634"/>
                <a:chOff x="-3415313" y="4996916"/>
                <a:chExt cx="3013682" cy="673634"/>
              </a:xfrm>
            </p:grpSpPr>
            <p:grpSp>
              <p:nvGrpSpPr>
                <p:cNvPr id="30" name="Groep 29">
                  <a:extLst>
                    <a:ext uri="{FF2B5EF4-FFF2-40B4-BE49-F238E27FC236}">
                      <a16:creationId xmlns:a16="http://schemas.microsoft.com/office/drawing/2014/main" id="{03682C82-F67E-697D-B01D-F18CD946AAB6}"/>
                    </a:ext>
                  </a:extLst>
                </p:cNvPr>
                <p:cNvGrpSpPr/>
                <p:nvPr userDrawn="1"/>
              </p:nvGrpSpPr>
              <p:grpSpPr>
                <a:xfrm>
                  <a:off x="-3415313" y="5041534"/>
                  <a:ext cx="761481" cy="529523"/>
                  <a:chOff x="-3492543" y="5041534"/>
                  <a:chExt cx="761481" cy="529523"/>
                </a:xfrm>
              </p:grpSpPr>
              <p:grpSp>
                <p:nvGrpSpPr>
                  <p:cNvPr id="75" name="Groep 74">
                    <a:extLst>
                      <a:ext uri="{FF2B5EF4-FFF2-40B4-BE49-F238E27FC236}">
                        <a16:creationId xmlns:a16="http://schemas.microsoft.com/office/drawing/2014/main" id="{A4123C2A-7635-8B37-FE63-5AB48ADFC4E4}"/>
                      </a:ext>
                    </a:extLst>
                  </p:cNvPr>
                  <p:cNvGrpSpPr/>
                  <p:nvPr userDrawn="1"/>
                </p:nvGrpSpPr>
                <p:grpSpPr>
                  <a:xfrm>
                    <a:off x="-3307743" y="5041534"/>
                    <a:ext cx="485596" cy="437045"/>
                    <a:chOff x="-3307743" y="4999319"/>
                    <a:chExt cx="644991" cy="580504"/>
                  </a:xfrm>
                </p:grpSpPr>
                <p:grpSp>
                  <p:nvGrpSpPr>
                    <p:cNvPr id="77" name="Groep 76">
                      <a:extLst>
                        <a:ext uri="{FF2B5EF4-FFF2-40B4-BE49-F238E27FC236}">
                          <a16:creationId xmlns:a16="http://schemas.microsoft.com/office/drawing/2014/main" id="{656666D8-08B3-682F-4491-4F4F59868750}"/>
                        </a:ext>
                      </a:extLst>
                    </p:cNvPr>
                    <p:cNvGrpSpPr/>
                    <p:nvPr userDrawn="1"/>
                  </p:nvGrpSpPr>
                  <p:grpSpPr>
                    <a:xfrm>
                      <a:off x="-3307743" y="4999319"/>
                      <a:ext cx="516835" cy="439373"/>
                      <a:chOff x="-3307743" y="4999319"/>
                      <a:chExt cx="516835" cy="439373"/>
                    </a:xfrm>
                  </p:grpSpPr>
                  <p:cxnSp>
                    <p:nvCxnSpPr>
                      <p:cNvPr id="79" name="Rechte verbindingslijn 78">
                        <a:extLst>
                          <a:ext uri="{FF2B5EF4-FFF2-40B4-BE49-F238E27FC236}">
                            <a16:creationId xmlns:a16="http://schemas.microsoft.com/office/drawing/2014/main" id="{182B5E2B-1C23-3003-0533-351F3F1AD1F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E8E62A91-C0B0-3CEA-AC35-038552B7AE7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B16AD12D-0DB3-4F3D-3A70-88398F43E652}"/>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a:extLst>
                          <a:ext uri="{FF2B5EF4-FFF2-40B4-BE49-F238E27FC236}">
                            <a16:creationId xmlns:a16="http://schemas.microsoft.com/office/drawing/2014/main" id="{7BD7C9FC-9B05-F99C-4829-FD5F69D51117}"/>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83" name="Rechthoek 82">
                        <a:extLst>
                          <a:ext uri="{FF2B5EF4-FFF2-40B4-BE49-F238E27FC236}">
                            <a16:creationId xmlns:a16="http://schemas.microsoft.com/office/drawing/2014/main" id="{B3BA2F5A-4E18-4382-942E-EC4E3AF802E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78" name="Vrije vorm: vorm 77">
                      <a:extLst>
                        <a:ext uri="{FF2B5EF4-FFF2-40B4-BE49-F238E27FC236}">
                          <a16:creationId xmlns:a16="http://schemas.microsoft.com/office/drawing/2014/main" id="{8874B19A-28DF-BB07-393B-1C178D61ABF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err="1"/>
                    </a:p>
                  </p:txBody>
                </p:sp>
              </p:grpSp>
              <p:sp>
                <p:nvSpPr>
                  <p:cNvPr id="76" name="Tekstvak 75">
                    <a:extLst>
                      <a:ext uri="{FF2B5EF4-FFF2-40B4-BE49-F238E27FC236}">
                        <a16:creationId xmlns:a16="http://schemas.microsoft.com/office/drawing/2014/main" id="{E2BD3C5D-B99E-C98B-0305-7E6FBACED332}"/>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31" name="Groep 30">
                  <a:extLst>
                    <a:ext uri="{FF2B5EF4-FFF2-40B4-BE49-F238E27FC236}">
                      <a16:creationId xmlns:a16="http://schemas.microsoft.com/office/drawing/2014/main" id="{0DD9C213-644C-A64B-CF17-93B32F0D83FD}"/>
                    </a:ext>
                  </a:extLst>
                </p:cNvPr>
                <p:cNvGrpSpPr/>
                <p:nvPr userDrawn="1"/>
              </p:nvGrpSpPr>
              <p:grpSpPr>
                <a:xfrm>
                  <a:off x="-2582156" y="4996916"/>
                  <a:ext cx="572112" cy="673634"/>
                  <a:chOff x="-2709168" y="4996916"/>
                  <a:chExt cx="572112" cy="673634"/>
                </a:xfrm>
              </p:grpSpPr>
              <p:grpSp>
                <p:nvGrpSpPr>
                  <p:cNvPr id="65" name="Groep 64">
                    <a:extLst>
                      <a:ext uri="{FF2B5EF4-FFF2-40B4-BE49-F238E27FC236}">
                        <a16:creationId xmlns:a16="http://schemas.microsoft.com/office/drawing/2014/main" id="{CBD0C07B-3A85-2426-C7D6-6C873B988877}"/>
                      </a:ext>
                    </a:extLst>
                  </p:cNvPr>
                  <p:cNvGrpSpPr/>
                  <p:nvPr userDrawn="1"/>
                </p:nvGrpSpPr>
                <p:grpSpPr>
                  <a:xfrm>
                    <a:off x="-2609993" y="4996916"/>
                    <a:ext cx="389111" cy="375410"/>
                    <a:chOff x="-2542178" y="4940055"/>
                    <a:chExt cx="516835" cy="498637"/>
                  </a:xfrm>
                </p:grpSpPr>
                <p:sp>
                  <p:nvSpPr>
                    <p:cNvPr id="67" name="Rechthoek 66">
                      <a:extLst>
                        <a:ext uri="{FF2B5EF4-FFF2-40B4-BE49-F238E27FC236}">
                          <a16:creationId xmlns:a16="http://schemas.microsoft.com/office/drawing/2014/main" id="{875BCB4B-92E3-6156-F991-EEB4381B1941}"/>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68" name="Groep 67">
                      <a:extLst>
                        <a:ext uri="{FF2B5EF4-FFF2-40B4-BE49-F238E27FC236}">
                          <a16:creationId xmlns:a16="http://schemas.microsoft.com/office/drawing/2014/main" id="{0ABC6CE8-15A4-49C9-BE67-11AC9EC8C4E7}"/>
                        </a:ext>
                      </a:extLst>
                    </p:cNvPr>
                    <p:cNvGrpSpPr/>
                    <p:nvPr userDrawn="1"/>
                  </p:nvGrpSpPr>
                  <p:grpSpPr>
                    <a:xfrm>
                      <a:off x="-2542178" y="4999319"/>
                      <a:ext cx="516835" cy="439373"/>
                      <a:chOff x="-3307743" y="4999319"/>
                      <a:chExt cx="516835" cy="439373"/>
                    </a:xfrm>
                  </p:grpSpPr>
                  <p:cxnSp>
                    <p:nvCxnSpPr>
                      <p:cNvPr id="70" name="Rechte verbindingslijn 69">
                        <a:extLst>
                          <a:ext uri="{FF2B5EF4-FFF2-40B4-BE49-F238E27FC236}">
                            <a16:creationId xmlns:a16="http://schemas.microsoft.com/office/drawing/2014/main" id="{0FD4DE9A-5FA2-1513-90A0-27C3FBB079C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6C5665A8-4F94-087A-59C5-A50E1921C6F0}"/>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7FA7F3E9-CA4B-DCA8-AF73-E9A3E106A84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3C5C11A7-7447-5D8F-B213-8D2CBDBE8FE4}"/>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4" name="Rechthoek 73">
                        <a:extLst>
                          <a:ext uri="{FF2B5EF4-FFF2-40B4-BE49-F238E27FC236}">
                            <a16:creationId xmlns:a16="http://schemas.microsoft.com/office/drawing/2014/main" id="{2346ECBD-61CC-A2FB-61D5-2CA20EFBF8A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69" name="Pijl: rechts 68">
                      <a:extLst>
                        <a:ext uri="{FF2B5EF4-FFF2-40B4-BE49-F238E27FC236}">
                          <a16:creationId xmlns:a16="http://schemas.microsoft.com/office/drawing/2014/main" id="{7A5F0176-A603-5DDD-032B-7E176900FA29}"/>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Tekstvak 65">
                    <a:extLst>
                      <a:ext uri="{FF2B5EF4-FFF2-40B4-BE49-F238E27FC236}">
                        <a16:creationId xmlns:a16="http://schemas.microsoft.com/office/drawing/2014/main" id="{B8AB62B1-9016-4235-7A20-87AF4AC11FD1}"/>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32" name="Groep 31">
                  <a:extLst>
                    <a:ext uri="{FF2B5EF4-FFF2-40B4-BE49-F238E27FC236}">
                      <a16:creationId xmlns:a16="http://schemas.microsoft.com/office/drawing/2014/main" id="{E0CAFF6A-D2E8-CFEA-D7D2-D8A55B041D1A}"/>
                    </a:ext>
                  </a:extLst>
                </p:cNvPr>
                <p:cNvGrpSpPr/>
                <p:nvPr userDrawn="1"/>
              </p:nvGrpSpPr>
              <p:grpSpPr>
                <a:xfrm>
                  <a:off x="-2036147" y="5039725"/>
                  <a:ext cx="572112" cy="630825"/>
                  <a:chOff x="-2099568" y="5039725"/>
                  <a:chExt cx="572112" cy="630825"/>
                </a:xfrm>
              </p:grpSpPr>
              <p:grpSp>
                <p:nvGrpSpPr>
                  <p:cNvPr id="55" name="Groep 54">
                    <a:extLst>
                      <a:ext uri="{FF2B5EF4-FFF2-40B4-BE49-F238E27FC236}">
                        <a16:creationId xmlns:a16="http://schemas.microsoft.com/office/drawing/2014/main" id="{5680D99A-ECC0-B7A3-B7E7-A2FBFA49A614}"/>
                      </a:ext>
                    </a:extLst>
                  </p:cNvPr>
                  <p:cNvGrpSpPr/>
                  <p:nvPr userDrawn="1"/>
                </p:nvGrpSpPr>
                <p:grpSpPr>
                  <a:xfrm rot="10800000">
                    <a:off x="-2004261" y="5039725"/>
                    <a:ext cx="389111" cy="375410"/>
                    <a:chOff x="-2542178" y="4940055"/>
                    <a:chExt cx="516835" cy="498637"/>
                  </a:xfrm>
                </p:grpSpPr>
                <p:sp>
                  <p:nvSpPr>
                    <p:cNvPr id="57" name="Rechthoek 56">
                      <a:extLst>
                        <a:ext uri="{FF2B5EF4-FFF2-40B4-BE49-F238E27FC236}">
                          <a16:creationId xmlns:a16="http://schemas.microsoft.com/office/drawing/2014/main" id="{C09C6BB9-FCEA-6371-3B08-6B38EA71E9D6}"/>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58" name="Groep 57">
                      <a:extLst>
                        <a:ext uri="{FF2B5EF4-FFF2-40B4-BE49-F238E27FC236}">
                          <a16:creationId xmlns:a16="http://schemas.microsoft.com/office/drawing/2014/main" id="{AD68F797-C324-C54B-3757-49F2B1BB6E52}"/>
                        </a:ext>
                      </a:extLst>
                    </p:cNvPr>
                    <p:cNvGrpSpPr/>
                    <p:nvPr userDrawn="1"/>
                  </p:nvGrpSpPr>
                  <p:grpSpPr>
                    <a:xfrm>
                      <a:off x="-2542178" y="4999319"/>
                      <a:ext cx="516835" cy="439373"/>
                      <a:chOff x="-3307743" y="4999319"/>
                      <a:chExt cx="516835" cy="439373"/>
                    </a:xfrm>
                  </p:grpSpPr>
                  <p:cxnSp>
                    <p:nvCxnSpPr>
                      <p:cNvPr id="60" name="Rechte verbindingslijn 59">
                        <a:extLst>
                          <a:ext uri="{FF2B5EF4-FFF2-40B4-BE49-F238E27FC236}">
                            <a16:creationId xmlns:a16="http://schemas.microsoft.com/office/drawing/2014/main" id="{493B2EAA-CC3D-2B28-97ED-40105CCEB96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0A4DA941-459A-8259-DD49-C9EC2ED8BB2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618CDAA8-6F87-3B2C-2A9B-478B5164B4E4}"/>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58B73F84-90C6-2FD9-FA4D-4353EEC560A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4" name="Rechthoek 63">
                        <a:extLst>
                          <a:ext uri="{FF2B5EF4-FFF2-40B4-BE49-F238E27FC236}">
                            <a16:creationId xmlns:a16="http://schemas.microsoft.com/office/drawing/2014/main" id="{5779413C-9B4C-F836-4EE0-08899C7BDB9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59" name="Pijl: rechts 58">
                      <a:extLst>
                        <a:ext uri="{FF2B5EF4-FFF2-40B4-BE49-F238E27FC236}">
                          <a16:creationId xmlns:a16="http://schemas.microsoft.com/office/drawing/2014/main" id="{CF3740C1-1197-5B94-676B-B8F89E4F885C}"/>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6" name="Tekstvak 55">
                    <a:extLst>
                      <a:ext uri="{FF2B5EF4-FFF2-40B4-BE49-F238E27FC236}">
                        <a16:creationId xmlns:a16="http://schemas.microsoft.com/office/drawing/2014/main" id="{C7357D96-4871-7660-5797-A208941C2B96}"/>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33" name="Groep 32">
                  <a:extLst>
                    <a:ext uri="{FF2B5EF4-FFF2-40B4-BE49-F238E27FC236}">
                      <a16:creationId xmlns:a16="http://schemas.microsoft.com/office/drawing/2014/main" id="{7ED134D7-1995-7973-E36B-DB94AF4C1C6A}"/>
                    </a:ext>
                  </a:extLst>
                </p:cNvPr>
                <p:cNvGrpSpPr/>
                <p:nvPr userDrawn="1"/>
              </p:nvGrpSpPr>
              <p:grpSpPr>
                <a:xfrm>
                  <a:off x="-1497156" y="5039725"/>
                  <a:ext cx="572112" cy="630825"/>
                  <a:chOff x="-1501387" y="5039725"/>
                  <a:chExt cx="572112" cy="630825"/>
                </a:xfrm>
              </p:grpSpPr>
              <p:grpSp>
                <p:nvGrpSpPr>
                  <p:cNvPr id="45" name="Groep 44">
                    <a:extLst>
                      <a:ext uri="{FF2B5EF4-FFF2-40B4-BE49-F238E27FC236}">
                        <a16:creationId xmlns:a16="http://schemas.microsoft.com/office/drawing/2014/main" id="{DDD51958-5A86-6C52-A2D2-D4518DCD5AF8}"/>
                      </a:ext>
                    </a:extLst>
                  </p:cNvPr>
                  <p:cNvGrpSpPr/>
                  <p:nvPr userDrawn="1"/>
                </p:nvGrpSpPr>
                <p:grpSpPr>
                  <a:xfrm rot="10800000">
                    <a:off x="-1453772" y="5039725"/>
                    <a:ext cx="426738" cy="332849"/>
                    <a:chOff x="-2542179" y="4996586"/>
                    <a:chExt cx="566814" cy="442106"/>
                  </a:xfrm>
                </p:grpSpPr>
                <p:sp>
                  <p:nvSpPr>
                    <p:cNvPr id="47" name="Rechthoek 46">
                      <a:extLst>
                        <a:ext uri="{FF2B5EF4-FFF2-40B4-BE49-F238E27FC236}">
                          <a16:creationId xmlns:a16="http://schemas.microsoft.com/office/drawing/2014/main" id="{EE72868E-D584-81AF-4063-5A0097AFF4AE}"/>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48" name="Groep 47">
                      <a:extLst>
                        <a:ext uri="{FF2B5EF4-FFF2-40B4-BE49-F238E27FC236}">
                          <a16:creationId xmlns:a16="http://schemas.microsoft.com/office/drawing/2014/main" id="{2CDE409D-2F05-45A7-39E8-76568772D0B7}"/>
                        </a:ext>
                      </a:extLst>
                    </p:cNvPr>
                    <p:cNvGrpSpPr/>
                    <p:nvPr userDrawn="1"/>
                  </p:nvGrpSpPr>
                  <p:grpSpPr>
                    <a:xfrm>
                      <a:off x="-2542179" y="4996586"/>
                      <a:ext cx="516836" cy="442106"/>
                      <a:chOff x="-3307744" y="4996586"/>
                      <a:chExt cx="516836" cy="442106"/>
                    </a:xfrm>
                  </p:grpSpPr>
                  <p:cxnSp>
                    <p:nvCxnSpPr>
                      <p:cNvPr id="50" name="Rechte verbindingslijn 49">
                        <a:extLst>
                          <a:ext uri="{FF2B5EF4-FFF2-40B4-BE49-F238E27FC236}">
                            <a16:creationId xmlns:a16="http://schemas.microsoft.com/office/drawing/2014/main" id="{65EDBE9A-2EEE-6CBA-FC00-6FF7F728FBF5}"/>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EC6C942E-7BDE-C4EB-D8E8-C4E0B5F259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C46A9036-651E-1325-BA71-DF80123054B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EB9F8847-EABF-F15C-0490-C4CA7826626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4" name="Rechthoek 53">
                        <a:extLst>
                          <a:ext uri="{FF2B5EF4-FFF2-40B4-BE49-F238E27FC236}">
                            <a16:creationId xmlns:a16="http://schemas.microsoft.com/office/drawing/2014/main" id="{405305E7-4660-105F-D972-023756F7B43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49" name="Pijl: rechts 48">
                      <a:extLst>
                        <a:ext uri="{FF2B5EF4-FFF2-40B4-BE49-F238E27FC236}">
                          <a16:creationId xmlns:a16="http://schemas.microsoft.com/office/drawing/2014/main" id="{3AE719E2-36E7-19AA-0C6E-B3FC2859D11B}"/>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6" name="Tekstvak 45">
                    <a:extLst>
                      <a:ext uri="{FF2B5EF4-FFF2-40B4-BE49-F238E27FC236}">
                        <a16:creationId xmlns:a16="http://schemas.microsoft.com/office/drawing/2014/main" id="{8B3578EB-20C1-5D48-C53C-7A2A1AF9CB6D}"/>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34" name="Groep 33">
                  <a:extLst>
                    <a:ext uri="{FF2B5EF4-FFF2-40B4-BE49-F238E27FC236}">
                      <a16:creationId xmlns:a16="http://schemas.microsoft.com/office/drawing/2014/main" id="{198CBBF4-74C3-E0C7-C12C-350C0DE598A7}"/>
                    </a:ext>
                  </a:extLst>
                </p:cNvPr>
                <p:cNvGrpSpPr/>
                <p:nvPr userDrawn="1"/>
              </p:nvGrpSpPr>
              <p:grpSpPr>
                <a:xfrm>
                  <a:off x="-973743" y="5039725"/>
                  <a:ext cx="572112" cy="630825"/>
                  <a:chOff x="-961551" y="5039725"/>
                  <a:chExt cx="572112" cy="630825"/>
                </a:xfrm>
              </p:grpSpPr>
              <p:grpSp>
                <p:nvGrpSpPr>
                  <p:cNvPr id="35" name="Groep 34">
                    <a:extLst>
                      <a:ext uri="{FF2B5EF4-FFF2-40B4-BE49-F238E27FC236}">
                        <a16:creationId xmlns:a16="http://schemas.microsoft.com/office/drawing/2014/main" id="{75786429-9716-A02C-092E-4EB37BF1414B}"/>
                      </a:ext>
                    </a:extLst>
                  </p:cNvPr>
                  <p:cNvGrpSpPr/>
                  <p:nvPr userDrawn="1"/>
                </p:nvGrpSpPr>
                <p:grpSpPr>
                  <a:xfrm rot="10800000" flipH="1">
                    <a:off x="-868825" y="5039725"/>
                    <a:ext cx="426738" cy="332849"/>
                    <a:chOff x="-2542179" y="4996586"/>
                    <a:chExt cx="566814" cy="442106"/>
                  </a:xfrm>
                </p:grpSpPr>
                <p:sp>
                  <p:nvSpPr>
                    <p:cNvPr id="37" name="Rechthoek 36">
                      <a:extLst>
                        <a:ext uri="{FF2B5EF4-FFF2-40B4-BE49-F238E27FC236}">
                          <a16:creationId xmlns:a16="http://schemas.microsoft.com/office/drawing/2014/main" id="{DC35D875-B8DE-3E38-3CDA-D81D4DE86A18}"/>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38" name="Groep 37">
                      <a:extLst>
                        <a:ext uri="{FF2B5EF4-FFF2-40B4-BE49-F238E27FC236}">
                          <a16:creationId xmlns:a16="http://schemas.microsoft.com/office/drawing/2014/main" id="{78DE21A0-79C8-0795-8E27-C8EF36DE7C96}"/>
                        </a:ext>
                      </a:extLst>
                    </p:cNvPr>
                    <p:cNvGrpSpPr/>
                    <p:nvPr userDrawn="1"/>
                  </p:nvGrpSpPr>
                  <p:grpSpPr>
                    <a:xfrm>
                      <a:off x="-2542179" y="4996586"/>
                      <a:ext cx="516836" cy="442106"/>
                      <a:chOff x="-3307744" y="4996586"/>
                      <a:chExt cx="516836" cy="442106"/>
                    </a:xfrm>
                  </p:grpSpPr>
                  <p:cxnSp>
                    <p:nvCxnSpPr>
                      <p:cNvPr id="40" name="Rechte verbindingslijn 39">
                        <a:extLst>
                          <a:ext uri="{FF2B5EF4-FFF2-40B4-BE49-F238E27FC236}">
                            <a16:creationId xmlns:a16="http://schemas.microsoft.com/office/drawing/2014/main" id="{FEB7EE60-D964-277C-954C-AFF9FD816D76}"/>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987360EB-143D-1877-A3F1-C3150F6C5BED}"/>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3221FD42-EBC7-677E-9DF0-1B3D7E2586F6}"/>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ECC29FDF-4918-557B-AE7E-8CC1C355AAF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63BD9B3D-5671-DC3C-51B3-83A1F17951D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39" name="Pijl: rechts 38">
                      <a:extLst>
                        <a:ext uri="{FF2B5EF4-FFF2-40B4-BE49-F238E27FC236}">
                          <a16:creationId xmlns:a16="http://schemas.microsoft.com/office/drawing/2014/main" id="{68B78420-2D82-4125-282E-73A8EF3C6F2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6" name="Tekstvak 35">
                    <a:extLst>
                      <a:ext uri="{FF2B5EF4-FFF2-40B4-BE49-F238E27FC236}">
                        <a16:creationId xmlns:a16="http://schemas.microsoft.com/office/drawing/2014/main" id="{2EA808CE-8C8F-CC62-7D55-19019EE28610}"/>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grpSp>
        <p:nvGrpSpPr>
          <p:cNvPr id="115" name="INSTRUCTION">
            <a:extLst>
              <a:ext uri="{FF2B5EF4-FFF2-40B4-BE49-F238E27FC236}">
                <a16:creationId xmlns:a16="http://schemas.microsoft.com/office/drawing/2014/main" id="{8075D8AE-E1CE-0EA8-EC10-399B95925FCE}"/>
              </a:ext>
            </a:extLst>
          </p:cNvPr>
          <p:cNvGrpSpPr/>
          <p:nvPr userDrawn="1"/>
        </p:nvGrpSpPr>
        <p:grpSpPr>
          <a:xfrm>
            <a:off x="-3786437" y="0"/>
            <a:ext cx="3693386" cy="5359349"/>
            <a:chOff x="-3786437" y="0"/>
            <a:chExt cx="3693386" cy="5359349"/>
          </a:xfrm>
        </p:grpSpPr>
        <p:sp>
          <p:nvSpPr>
            <p:cNvPr id="116" name="Rechthoek 115">
              <a:extLst>
                <a:ext uri="{FF2B5EF4-FFF2-40B4-BE49-F238E27FC236}">
                  <a16:creationId xmlns:a16="http://schemas.microsoft.com/office/drawing/2014/main" id="{DE5E32A1-9F55-81D2-15D2-ECE03905467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17" name="Rechthoek 116">
              <a:extLst>
                <a:ext uri="{FF2B5EF4-FFF2-40B4-BE49-F238E27FC236}">
                  <a16:creationId xmlns:a16="http://schemas.microsoft.com/office/drawing/2014/main" id="{07CE2493-BA90-690A-8D03-CFFD483B490A}"/>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8" name="Ovaal 117">
              <a:extLst>
                <a:ext uri="{FF2B5EF4-FFF2-40B4-BE49-F238E27FC236}">
                  <a16:creationId xmlns:a16="http://schemas.microsoft.com/office/drawing/2014/main" id="{FD441370-8CCE-F58A-4377-58B4D10B4E03}"/>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19" name="Rechthoek 118">
              <a:extLst>
                <a:ext uri="{FF2B5EF4-FFF2-40B4-BE49-F238E27FC236}">
                  <a16:creationId xmlns:a16="http://schemas.microsoft.com/office/drawing/2014/main" id="{BE2BFC48-A7B5-A204-4BE1-DADBC86D6F8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20" name="Ovaal 119">
              <a:extLst>
                <a:ext uri="{FF2B5EF4-FFF2-40B4-BE49-F238E27FC236}">
                  <a16:creationId xmlns:a16="http://schemas.microsoft.com/office/drawing/2014/main" id="{451959FC-AC4F-35DE-8D42-AC6557DCAF7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21" name="Rechthoek 120">
              <a:extLst>
                <a:ext uri="{FF2B5EF4-FFF2-40B4-BE49-F238E27FC236}">
                  <a16:creationId xmlns:a16="http://schemas.microsoft.com/office/drawing/2014/main" id="{1253EF31-0C16-15D4-BB3C-FBE11BB76DF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2" name="Rechthoek 121">
              <a:extLst>
                <a:ext uri="{FF2B5EF4-FFF2-40B4-BE49-F238E27FC236}">
                  <a16:creationId xmlns:a16="http://schemas.microsoft.com/office/drawing/2014/main" id="{7CA47634-8CE5-F1AF-5BC6-9F8A534FC48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23" name="Ovaal 122">
              <a:extLst>
                <a:ext uri="{FF2B5EF4-FFF2-40B4-BE49-F238E27FC236}">
                  <a16:creationId xmlns:a16="http://schemas.microsoft.com/office/drawing/2014/main" id="{DEF29037-2406-3929-4CC4-6F451866855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24" name="Rechthoek 123">
              <a:extLst>
                <a:ext uri="{FF2B5EF4-FFF2-40B4-BE49-F238E27FC236}">
                  <a16:creationId xmlns:a16="http://schemas.microsoft.com/office/drawing/2014/main" id="{20998DBF-A697-6815-50DA-A4B12A06A6B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25" name="Ovaal 124">
              <a:extLst>
                <a:ext uri="{FF2B5EF4-FFF2-40B4-BE49-F238E27FC236}">
                  <a16:creationId xmlns:a16="http://schemas.microsoft.com/office/drawing/2014/main" id="{7DAD990B-2AC3-CEA5-18A2-44F57A05CF17}"/>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126" name="Rechthoek 125">
              <a:extLst>
                <a:ext uri="{FF2B5EF4-FFF2-40B4-BE49-F238E27FC236}">
                  <a16:creationId xmlns:a16="http://schemas.microsoft.com/office/drawing/2014/main" id="{C167BC10-CE51-0E88-3316-0BF1216840F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127" name="Ovaal 126">
              <a:extLst>
                <a:ext uri="{FF2B5EF4-FFF2-40B4-BE49-F238E27FC236}">
                  <a16:creationId xmlns:a16="http://schemas.microsoft.com/office/drawing/2014/main" id="{6969D551-22F6-9F4B-1065-A21C0619D07E}"/>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128" name="Rechthoek 127">
              <a:extLst>
                <a:ext uri="{FF2B5EF4-FFF2-40B4-BE49-F238E27FC236}">
                  <a16:creationId xmlns:a16="http://schemas.microsoft.com/office/drawing/2014/main" id="{64BEF27B-E999-4DD8-C34B-68556EDBA13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129" name="Ovaal 128">
              <a:extLst>
                <a:ext uri="{FF2B5EF4-FFF2-40B4-BE49-F238E27FC236}">
                  <a16:creationId xmlns:a16="http://schemas.microsoft.com/office/drawing/2014/main" id="{C358C836-7DCD-6DF1-D02E-71774C34206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130" name="Rechthoek 129">
              <a:extLst>
                <a:ext uri="{FF2B5EF4-FFF2-40B4-BE49-F238E27FC236}">
                  <a16:creationId xmlns:a16="http://schemas.microsoft.com/office/drawing/2014/main" id="{45DA4A6A-F4B5-130F-5749-CAAE8014D54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131" name="Ovaal 130">
              <a:extLst>
                <a:ext uri="{FF2B5EF4-FFF2-40B4-BE49-F238E27FC236}">
                  <a16:creationId xmlns:a16="http://schemas.microsoft.com/office/drawing/2014/main" id="{6D34AA5D-02FD-C534-7FF6-8A98FECBC297}"/>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132" name="Rechthoek 131">
              <a:extLst>
                <a:ext uri="{FF2B5EF4-FFF2-40B4-BE49-F238E27FC236}">
                  <a16:creationId xmlns:a16="http://schemas.microsoft.com/office/drawing/2014/main" id="{D441B5F1-5047-BA44-57A5-0D410184806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133" name="Ovaal 132">
              <a:extLst>
                <a:ext uri="{FF2B5EF4-FFF2-40B4-BE49-F238E27FC236}">
                  <a16:creationId xmlns:a16="http://schemas.microsoft.com/office/drawing/2014/main" id="{B02595CB-9EA4-563B-91E1-E8E1A6B675A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134" name="Rechthoek 133">
              <a:extLst>
                <a:ext uri="{FF2B5EF4-FFF2-40B4-BE49-F238E27FC236}">
                  <a16:creationId xmlns:a16="http://schemas.microsoft.com/office/drawing/2014/main" id="{D84EB465-A78A-5AD1-8106-948DC361993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135" name="Ovaal 134">
              <a:extLst>
                <a:ext uri="{FF2B5EF4-FFF2-40B4-BE49-F238E27FC236}">
                  <a16:creationId xmlns:a16="http://schemas.microsoft.com/office/drawing/2014/main" id="{BE5DB2BC-A372-D902-E9D7-BAEED390858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136" name="Rechthoek 135">
              <a:extLst>
                <a:ext uri="{FF2B5EF4-FFF2-40B4-BE49-F238E27FC236}">
                  <a16:creationId xmlns:a16="http://schemas.microsoft.com/office/drawing/2014/main" id="{CEABF029-4214-781D-46B0-400F7F4A41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37" name="Rechthoek 136">
              <a:extLst>
                <a:ext uri="{FF2B5EF4-FFF2-40B4-BE49-F238E27FC236}">
                  <a16:creationId xmlns:a16="http://schemas.microsoft.com/office/drawing/2014/main" id="{E4D50E83-7F5E-FCFE-F303-36655B3F23D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38" name="ICOON_info">
              <a:extLst>
                <a:ext uri="{FF2B5EF4-FFF2-40B4-BE49-F238E27FC236}">
                  <a16:creationId xmlns:a16="http://schemas.microsoft.com/office/drawing/2014/main" id="{A451B32E-5BEF-E9B5-2835-9415D11D981A}"/>
                </a:ext>
              </a:extLst>
            </p:cNvPr>
            <p:cNvGrpSpPr/>
            <p:nvPr userDrawn="1"/>
          </p:nvGrpSpPr>
          <p:grpSpPr>
            <a:xfrm>
              <a:off x="-376736" y="4400186"/>
              <a:ext cx="283685" cy="283685"/>
              <a:chOff x="-510741" y="5913713"/>
              <a:chExt cx="267555" cy="267555"/>
            </a:xfrm>
          </p:grpSpPr>
          <p:sp>
            <p:nvSpPr>
              <p:cNvPr id="186" name="Ovaal 185">
                <a:extLst>
                  <a:ext uri="{FF2B5EF4-FFF2-40B4-BE49-F238E27FC236}">
                    <a16:creationId xmlns:a16="http://schemas.microsoft.com/office/drawing/2014/main" id="{85768918-D586-2958-FBFD-2E9CDDB732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7" name="Graphic 163" descr="Informatie">
                <a:extLst>
                  <a:ext uri="{FF2B5EF4-FFF2-40B4-BE49-F238E27FC236}">
                    <a16:creationId xmlns:a16="http://schemas.microsoft.com/office/drawing/2014/main" id="{25F4B202-A167-CCF5-600C-8C6341B8EC1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9" name="VOORBEELD">
              <a:extLst>
                <a:ext uri="{FF2B5EF4-FFF2-40B4-BE49-F238E27FC236}">
                  <a16:creationId xmlns:a16="http://schemas.microsoft.com/office/drawing/2014/main" id="{361AA494-B8F0-FBF2-0992-933005D2E687}"/>
                </a:ext>
              </a:extLst>
            </p:cNvPr>
            <p:cNvGrpSpPr/>
            <p:nvPr userDrawn="1"/>
          </p:nvGrpSpPr>
          <p:grpSpPr>
            <a:xfrm>
              <a:off x="-3605171" y="458674"/>
              <a:ext cx="3234311" cy="558875"/>
              <a:chOff x="-3605171" y="458674"/>
              <a:chExt cx="3234311" cy="558875"/>
            </a:xfrm>
          </p:grpSpPr>
          <p:sp>
            <p:nvSpPr>
              <p:cNvPr id="146" name="Rechthoek 145">
                <a:extLst>
                  <a:ext uri="{FF2B5EF4-FFF2-40B4-BE49-F238E27FC236}">
                    <a16:creationId xmlns:a16="http://schemas.microsoft.com/office/drawing/2014/main" id="{9A0AE75B-761C-70DD-7C9F-9F2F6A0D198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47" name="Rechthoek 146">
                <a:extLst>
                  <a:ext uri="{FF2B5EF4-FFF2-40B4-BE49-F238E27FC236}">
                    <a16:creationId xmlns:a16="http://schemas.microsoft.com/office/drawing/2014/main" id="{E74F8B55-CB99-8D97-5727-7F1B98AC740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48" name="Groep 147">
                <a:extLst>
                  <a:ext uri="{FF2B5EF4-FFF2-40B4-BE49-F238E27FC236}">
                    <a16:creationId xmlns:a16="http://schemas.microsoft.com/office/drawing/2014/main" id="{92EFA40C-86EB-A27F-63C7-E4C498760E1D}"/>
                  </a:ext>
                </a:extLst>
              </p:cNvPr>
              <p:cNvGrpSpPr/>
              <p:nvPr userDrawn="1"/>
            </p:nvGrpSpPr>
            <p:grpSpPr>
              <a:xfrm>
                <a:off x="-3386247" y="830871"/>
                <a:ext cx="139423" cy="109566"/>
                <a:chOff x="-2866744" y="827071"/>
                <a:chExt cx="168701" cy="132575"/>
              </a:xfrm>
            </p:grpSpPr>
            <p:grpSp>
              <p:nvGrpSpPr>
                <p:cNvPr id="179" name="Groep 178">
                  <a:extLst>
                    <a:ext uri="{FF2B5EF4-FFF2-40B4-BE49-F238E27FC236}">
                      <a16:creationId xmlns:a16="http://schemas.microsoft.com/office/drawing/2014/main" id="{DF8C096C-B5E4-FAEA-A366-84BBD25D7C9E}"/>
                    </a:ext>
                  </a:extLst>
                </p:cNvPr>
                <p:cNvGrpSpPr/>
                <p:nvPr userDrawn="1"/>
              </p:nvGrpSpPr>
              <p:grpSpPr>
                <a:xfrm>
                  <a:off x="-2866744" y="827071"/>
                  <a:ext cx="168701" cy="132575"/>
                  <a:chOff x="-2866744" y="827071"/>
                  <a:chExt cx="168701" cy="132575"/>
                </a:xfrm>
              </p:grpSpPr>
              <p:cxnSp>
                <p:nvCxnSpPr>
                  <p:cNvPr id="181" name="Rechte verbindingslijn 180">
                    <a:extLst>
                      <a:ext uri="{FF2B5EF4-FFF2-40B4-BE49-F238E27FC236}">
                        <a16:creationId xmlns:a16="http://schemas.microsoft.com/office/drawing/2014/main" id="{707ECCFC-B5B3-195E-5A9A-6A2CBB8B749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53138971-5F2F-FFFC-CE5A-A3C4B5BB869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C4707EF0-7F69-ED56-6ED6-10927F3664A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23CEF893-1062-886D-1969-1EFC3E6B250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5" name="Rechte verbindingslijn 184">
                    <a:extLst>
                      <a:ext uri="{FF2B5EF4-FFF2-40B4-BE49-F238E27FC236}">
                        <a16:creationId xmlns:a16="http://schemas.microsoft.com/office/drawing/2014/main" id="{F7872834-FE6E-F6B6-20C5-225CEBFB52C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0" name="Pijl: rechts 179">
                  <a:extLst>
                    <a:ext uri="{FF2B5EF4-FFF2-40B4-BE49-F238E27FC236}">
                      <a16:creationId xmlns:a16="http://schemas.microsoft.com/office/drawing/2014/main" id="{2D47A1A3-06AB-5C8D-E470-C4D3F2FA8E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E0DAECA5-C71B-ABF4-9DC0-9028C6AD6E22}"/>
                  </a:ext>
                </a:extLst>
              </p:cNvPr>
              <p:cNvGrpSpPr/>
              <p:nvPr userDrawn="1"/>
            </p:nvGrpSpPr>
            <p:grpSpPr>
              <a:xfrm>
                <a:off x="-3605171" y="830871"/>
                <a:ext cx="139423" cy="109566"/>
                <a:chOff x="-2866744" y="518074"/>
                <a:chExt cx="168701" cy="132575"/>
              </a:xfrm>
            </p:grpSpPr>
            <p:grpSp>
              <p:nvGrpSpPr>
                <p:cNvPr id="172" name="Groep 171">
                  <a:extLst>
                    <a:ext uri="{FF2B5EF4-FFF2-40B4-BE49-F238E27FC236}">
                      <a16:creationId xmlns:a16="http://schemas.microsoft.com/office/drawing/2014/main" id="{965452BA-CB98-7881-337B-F2D976241E54}"/>
                    </a:ext>
                  </a:extLst>
                </p:cNvPr>
                <p:cNvGrpSpPr/>
                <p:nvPr userDrawn="1"/>
              </p:nvGrpSpPr>
              <p:grpSpPr>
                <a:xfrm>
                  <a:off x="-2866744" y="518074"/>
                  <a:ext cx="168701" cy="132575"/>
                  <a:chOff x="-2866744" y="518074"/>
                  <a:chExt cx="168701" cy="132575"/>
                </a:xfrm>
              </p:grpSpPr>
              <p:cxnSp>
                <p:nvCxnSpPr>
                  <p:cNvPr id="174" name="Rechte verbindingslijn 173">
                    <a:extLst>
                      <a:ext uri="{FF2B5EF4-FFF2-40B4-BE49-F238E27FC236}">
                        <a16:creationId xmlns:a16="http://schemas.microsoft.com/office/drawing/2014/main" id="{9CE15301-5208-751B-BCAD-B9318D370C1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1947177B-DA6D-EBEA-9F74-4241C54D07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03517B11-774F-E2FD-4A88-4FAABA0B6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7" name="Rechte verbindingslijn 176">
                    <a:extLst>
                      <a:ext uri="{FF2B5EF4-FFF2-40B4-BE49-F238E27FC236}">
                        <a16:creationId xmlns:a16="http://schemas.microsoft.com/office/drawing/2014/main" id="{CA2C953D-4127-2E51-6576-3DFE4721112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8" name="Rechte verbindingslijn 177">
                    <a:extLst>
                      <a:ext uri="{FF2B5EF4-FFF2-40B4-BE49-F238E27FC236}">
                        <a16:creationId xmlns:a16="http://schemas.microsoft.com/office/drawing/2014/main" id="{0EFEC21B-F2F7-81C7-994F-C0D02F44618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3" name="Pijl: rechts 172">
                  <a:extLst>
                    <a:ext uri="{FF2B5EF4-FFF2-40B4-BE49-F238E27FC236}">
                      <a16:creationId xmlns:a16="http://schemas.microsoft.com/office/drawing/2014/main" id="{D37831A9-FFE2-EB72-630B-E2EBACEC27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50" name="Rechte verbindingslijn 149">
                <a:extLst>
                  <a:ext uri="{FF2B5EF4-FFF2-40B4-BE49-F238E27FC236}">
                    <a16:creationId xmlns:a16="http://schemas.microsoft.com/office/drawing/2014/main" id="{E8F54E9F-4F9B-1FF3-D6B4-ABD1C13EBD1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51" name="Rechte verbindingslijn 150">
                <a:extLst>
                  <a:ext uri="{FF2B5EF4-FFF2-40B4-BE49-F238E27FC236}">
                    <a16:creationId xmlns:a16="http://schemas.microsoft.com/office/drawing/2014/main" id="{A1BFAFBC-DD5F-04F8-8EDA-4EF8BC38007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52" name="Rechthoek 151">
                <a:extLst>
                  <a:ext uri="{FF2B5EF4-FFF2-40B4-BE49-F238E27FC236}">
                    <a16:creationId xmlns:a16="http://schemas.microsoft.com/office/drawing/2014/main" id="{50B1C2A5-A2EF-7477-BCE2-BCAC2E044A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53" name="Rechthoek 152">
                <a:extLst>
                  <a:ext uri="{FF2B5EF4-FFF2-40B4-BE49-F238E27FC236}">
                    <a16:creationId xmlns:a16="http://schemas.microsoft.com/office/drawing/2014/main" id="{1738D115-52F1-F307-BEAF-77C6A114A74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54" name="Groep 153">
                <a:extLst>
                  <a:ext uri="{FF2B5EF4-FFF2-40B4-BE49-F238E27FC236}">
                    <a16:creationId xmlns:a16="http://schemas.microsoft.com/office/drawing/2014/main" id="{F2201E8B-59F1-51E8-D5B0-91E1B0863560}"/>
                  </a:ext>
                </a:extLst>
              </p:cNvPr>
              <p:cNvGrpSpPr/>
              <p:nvPr userDrawn="1"/>
            </p:nvGrpSpPr>
            <p:grpSpPr>
              <a:xfrm>
                <a:off x="-2916763" y="769168"/>
                <a:ext cx="268738" cy="248381"/>
                <a:chOff x="-2916763" y="769168"/>
                <a:chExt cx="268738" cy="248381"/>
              </a:xfrm>
            </p:grpSpPr>
            <p:sp>
              <p:nvSpPr>
                <p:cNvPr id="164" name="Rechthoek 163">
                  <a:extLst>
                    <a:ext uri="{FF2B5EF4-FFF2-40B4-BE49-F238E27FC236}">
                      <a16:creationId xmlns:a16="http://schemas.microsoft.com/office/drawing/2014/main" id="{64377694-64F0-9136-1071-1A8A831421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268C5F6B-201B-C1B9-8931-8711BDE46A25}"/>
                    </a:ext>
                  </a:extLst>
                </p:cNvPr>
                <p:cNvGrpSpPr/>
                <p:nvPr userDrawn="1"/>
              </p:nvGrpSpPr>
              <p:grpSpPr>
                <a:xfrm>
                  <a:off x="-2866744" y="827071"/>
                  <a:ext cx="168701" cy="132575"/>
                  <a:chOff x="-2866744" y="827071"/>
                  <a:chExt cx="168701" cy="132575"/>
                </a:xfrm>
              </p:grpSpPr>
              <p:cxnSp>
                <p:nvCxnSpPr>
                  <p:cNvPr id="167" name="Rechte verbindingslijn 166">
                    <a:extLst>
                      <a:ext uri="{FF2B5EF4-FFF2-40B4-BE49-F238E27FC236}">
                        <a16:creationId xmlns:a16="http://schemas.microsoft.com/office/drawing/2014/main" id="{23403F9E-829A-4FC6-577C-D8C2B0C3365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93EF19B7-BD93-0D9E-BF94-FD08A7B2D0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69" name="Rechte verbindingslijn 168">
                    <a:extLst>
                      <a:ext uri="{FF2B5EF4-FFF2-40B4-BE49-F238E27FC236}">
                        <a16:creationId xmlns:a16="http://schemas.microsoft.com/office/drawing/2014/main" id="{DBF4E1AE-819A-E3DA-D0A4-55F35D9E169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0" name="Rechte verbindingslijn 169">
                    <a:extLst>
                      <a:ext uri="{FF2B5EF4-FFF2-40B4-BE49-F238E27FC236}">
                        <a16:creationId xmlns:a16="http://schemas.microsoft.com/office/drawing/2014/main" id="{33481E89-CDC9-D2B4-70CD-1DEC99C8A5E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71" name="Rechte verbindingslijn 170">
                    <a:extLst>
                      <a:ext uri="{FF2B5EF4-FFF2-40B4-BE49-F238E27FC236}">
                        <a16:creationId xmlns:a16="http://schemas.microsoft.com/office/drawing/2014/main" id="{76945D74-835E-7E12-AAC6-5798B68452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66" name="Pijl: rechts 165">
                  <a:extLst>
                    <a:ext uri="{FF2B5EF4-FFF2-40B4-BE49-F238E27FC236}">
                      <a16:creationId xmlns:a16="http://schemas.microsoft.com/office/drawing/2014/main" id="{C478D46A-5133-1FD1-BBD5-81E32A7AFC7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5" name="Groep 154">
                <a:extLst>
                  <a:ext uri="{FF2B5EF4-FFF2-40B4-BE49-F238E27FC236}">
                    <a16:creationId xmlns:a16="http://schemas.microsoft.com/office/drawing/2014/main" id="{17BD9A0B-18C8-173C-24A1-7675104DC660}"/>
                  </a:ext>
                </a:extLst>
              </p:cNvPr>
              <p:cNvGrpSpPr/>
              <p:nvPr userDrawn="1"/>
            </p:nvGrpSpPr>
            <p:grpSpPr>
              <a:xfrm>
                <a:off x="-2916763" y="460171"/>
                <a:ext cx="268738" cy="248381"/>
                <a:chOff x="-2916763" y="460171"/>
                <a:chExt cx="268738" cy="248381"/>
              </a:xfrm>
            </p:grpSpPr>
            <p:sp>
              <p:nvSpPr>
                <p:cNvPr id="156" name="Rechthoek 155">
                  <a:extLst>
                    <a:ext uri="{FF2B5EF4-FFF2-40B4-BE49-F238E27FC236}">
                      <a16:creationId xmlns:a16="http://schemas.microsoft.com/office/drawing/2014/main" id="{F07C8147-C603-438A-D032-68C5469EA38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57" name="Groep 156">
                  <a:extLst>
                    <a:ext uri="{FF2B5EF4-FFF2-40B4-BE49-F238E27FC236}">
                      <a16:creationId xmlns:a16="http://schemas.microsoft.com/office/drawing/2014/main" id="{568D6B0C-F200-D011-E21B-FD981F5121C6}"/>
                    </a:ext>
                  </a:extLst>
                </p:cNvPr>
                <p:cNvGrpSpPr/>
                <p:nvPr userDrawn="1"/>
              </p:nvGrpSpPr>
              <p:grpSpPr>
                <a:xfrm>
                  <a:off x="-2866744" y="518074"/>
                  <a:ext cx="168701" cy="132575"/>
                  <a:chOff x="-2866744" y="518074"/>
                  <a:chExt cx="168701" cy="132575"/>
                </a:xfrm>
              </p:grpSpPr>
              <p:cxnSp>
                <p:nvCxnSpPr>
                  <p:cNvPr id="159" name="Rechte verbindingslijn 158">
                    <a:extLst>
                      <a:ext uri="{FF2B5EF4-FFF2-40B4-BE49-F238E27FC236}">
                        <a16:creationId xmlns:a16="http://schemas.microsoft.com/office/drawing/2014/main" id="{3FBFE736-F1EE-57D9-E26E-9C2B37070DE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60" name="Rechte verbindingslijn 159">
                    <a:extLst>
                      <a:ext uri="{FF2B5EF4-FFF2-40B4-BE49-F238E27FC236}">
                        <a16:creationId xmlns:a16="http://schemas.microsoft.com/office/drawing/2014/main" id="{F0232287-13EB-4C65-6AB6-2A77465F8F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61" name="Rechte verbindingslijn 160">
                    <a:extLst>
                      <a:ext uri="{FF2B5EF4-FFF2-40B4-BE49-F238E27FC236}">
                        <a16:creationId xmlns:a16="http://schemas.microsoft.com/office/drawing/2014/main" id="{BB2C1709-3C6A-4A88-B7C3-3C671F0ECB8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2" name="Rechte verbindingslijn 161">
                    <a:extLst>
                      <a:ext uri="{FF2B5EF4-FFF2-40B4-BE49-F238E27FC236}">
                        <a16:creationId xmlns:a16="http://schemas.microsoft.com/office/drawing/2014/main" id="{C6E429EF-6BD0-2BC1-C138-F1E5F1C5928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63" name="Rechte verbindingslijn 162">
                    <a:extLst>
                      <a:ext uri="{FF2B5EF4-FFF2-40B4-BE49-F238E27FC236}">
                        <a16:creationId xmlns:a16="http://schemas.microsoft.com/office/drawing/2014/main" id="{C8F5ABE5-1AD2-C3DC-45EA-BCB4BC13E2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58" name="Pijl: rechts 157">
                  <a:extLst>
                    <a:ext uri="{FF2B5EF4-FFF2-40B4-BE49-F238E27FC236}">
                      <a16:creationId xmlns:a16="http://schemas.microsoft.com/office/drawing/2014/main" id="{6BE4381B-361D-84EE-6F40-DEBAC43F96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40" name="Groep 139">
              <a:extLst>
                <a:ext uri="{FF2B5EF4-FFF2-40B4-BE49-F238E27FC236}">
                  <a16:creationId xmlns:a16="http://schemas.microsoft.com/office/drawing/2014/main" id="{6D821942-D9D2-37CC-B2C4-1641D37AD792}"/>
                </a:ext>
              </a:extLst>
            </p:cNvPr>
            <p:cNvGrpSpPr/>
            <p:nvPr userDrawn="1"/>
          </p:nvGrpSpPr>
          <p:grpSpPr>
            <a:xfrm>
              <a:off x="-938434" y="4663037"/>
              <a:ext cx="627798" cy="576693"/>
              <a:chOff x="-1753862" y="6112775"/>
              <a:chExt cx="759635" cy="697798"/>
            </a:xfrm>
          </p:grpSpPr>
          <p:grpSp>
            <p:nvGrpSpPr>
              <p:cNvPr id="141" name="Inspireren">
                <a:extLst>
                  <a:ext uri="{FF2B5EF4-FFF2-40B4-BE49-F238E27FC236}">
                    <a16:creationId xmlns:a16="http://schemas.microsoft.com/office/drawing/2014/main" id="{5EAF2DEF-445A-66B3-9B29-531C1430809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43" name="Freeform 12">
                  <a:extLst>
                    <a:ext uri="{FF2B5EF4-FFF2-40B4-BE49-F238E27FC236}">
                      <a16:creationId xmlns:a16="http://schemas.microsoft.com/office/drawing/2014/main" id="{065B69A0-5F61-891D-D35C-833B4A11C1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44" name="Freeform 13">
                  <a:extLst>
                    <a:ext uri="{FF2B5EF4-FFF2-40B4-BE49-F238E27FC236}">
                      <a16:creationId xmlns:a16="http://schemas.microsoft.com/office/drawing/2014/main" id="{9A0D9823-A76C-D654-F4EB-C1C769F46C8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45" name="Freeform 14">
                  <a:extLst>
                    <a:ext uri="{FF2B5EF4-FFF2-40B4-BE49-F238E27FC236}">
                      <a16:creationId xmlns:a16="http://schemas.microsoft.com/office/drawing/2014/main" id="{9A163A19-49E2-D201-A9E5-704E578353D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42" name="Tekstvak 141">
                <a:extLst>
                  <a:ext uri="{FF2B5EF4-FFF2-40B4-BE49-F238E27FC236}">
                    <a16:creationId xmlns:a16="http://schemas.microsoft.com/office/drawing/2014/main" id="{5B71E043-96A4-1713-1B53-2C7DDEDD779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9797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Title goes here</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3000" y="1565275"/>
            <a:ext cx="10746000"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table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5856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Table</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fld id="{9ECCE28C-C012-40DC-B239-23DD0012B5B7}"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‹N°›</a:t>
            </a:fld>
            <a:endParaRPr lang="en-GB" dirty="0"/>
          </a:p>
        </p:txBody>
      </p:sp>
      <p:grpSp>
        <p:nvGrpSpPr>
          <p:cNvPr id="4" name="INSTRUCTION">
            <a:extLst>
              <a:ext uri="{FF2B5EF4-FFF2-40B4-BE49-F238E27FC236}">
                <a16:creationId xmlns:a16="http://schemas.microsoft.com/office/drawing/2014/main" id="{EC699F33-2E3A-FFCF-4DD5-9921CA75F019}"/>
              </a:ext>
            </a:extLst>
          </p:cNvPr>
          <p:cNvGrpSpPr/>
          <p:nvPr userDrawn="1"/>
        </p:nvGrpSpPr>
        <p:grpSpPr>
          <a:xfrm>
            <a:off x="-3786437" y="-12068"/>
            <a:ext cx="3693386" cy="6705423"/>
            <a:chOff x="-3786437" y="-12068"/>
            <a:chExt cx="3693386" cy="6705423"/>
          </a:xfrm>
        </p:grpSpPr>
        <p:grpSp>
          <p:nvGrpSpPr>
            <p:cNvPr id="6" name="Groep 5">
              <a:extLst>
                <a:ext uri="{FF2B5EF4-FFF2-40B4-BE49-F238E27FC236}">
                  <a16:creationId xmlns:a16="http://schemas.microsoft.com/office/drawing/2014/main" id="{0FBDA47F-B83A-18DA-F700-13A5BBB09046}"/>
                </a:ext>
              </a:extLst>
            </p:cNvPr>
            <p:cNvGrpSpPr/>
            <p:nvPr userDrawn="1"/>
          </p:nvGrpSpPr>
          <p:grpSpPr>
            <a:xfrm>
              <a:off x="-3784148" y="-12068"/>
              <a:ext cx="3592800" cy="3238700"/>
              <a:chOff x="-3784148" y="-12068"/>
              <a:chExt cx="3592800" cy="3238700"/>
            </a:xfrm>
          </p:grpSpPr>
          <p:sp>
            <p:nvSpPr>
              <p:cNvPr id="80" name="Rechthoek 79">
                <a:extLst>
                  <a:ext uri="{FF2B5EF4-FFF2-40B4-BE49-F238E27FC236}">
                    <a16:creationId xmlns:a16="http://schemas.microsoft.com/office/drawing/2014/main" id="{7A52D25F-2C5A-7F04-0A84-DBDCC730D2EB}"/>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Table</a:t>
                </a:r>
              </a:p>
            </p:txBody>
          </p:sp>
          <p:sp>
            <p:nvSpPr>
              <p:cNvPr id="81" name="Ovaal 80">
                <a:extLst>
                  <a:ext uri="{FF2B5EF4-FFF2-40B4-BE49-F238E27FC236}">
                    <a16:creationId xmlns:a16="http://schemas.microsoft.com/office/drawing/2014/main" id="{4C0D95F2-46B5-9570-352D-D03EE13FDFF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123771F7-65DB-21C8-F669-CBDD2137E36B}"/>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83" name="Groep 82">
                <a:extLst>
                  <a:ext uri="{FF2B5EF4-FFF2-40B4-BE49-F238E27FC236}">
                    <a16:creationId xmlns:a16="http://schemas.microsoft.com/office/drawing/2014/main" id="{2BE55E1A-DA73-1985-BD57-EBE0EC8A75A9}"/>
                  </a:ext>
                </a:extLst>
              </p:cNvPr>
              <p:cNvGrpSpPr/>
              <p:nvPr userDrawn="1"/>
            </p:nvGrpSpPr>
            <p:grpSpPr>
              <a:xfrm>
                <a:off x="-3312582" y="1060763"/>
                <a:ext cx="576000" cy="246597"/>
                <a:chOff x="-3312582" y="1060763"/>
                <a:chExt cx="576000" cy="246597"/>
              </a:xfrm>
            </p:grpSpPr>
            <p:sp>
              <p:nvSpPr>
                <p:cNvPr id="102" name="Rechthoek 101">
                  <a:extLst>
                    <a:ext uri="{FF2B5EF4-FFF2-40B4-BE49-F238E27FC236}">
                      <a16:creationId xmlns:a16="http://schemas.microsoft.com/office/drawing/2014/main" id="{B9303409-EC86-717A-50C3-F0F44EB3C73A}"/>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03" name="Rechthoek 102">
                  <a:extLst>
                    <a:ext uri="{FF2B5EF4-FFF2-40B4-BE49-F238E27FC236}">
                      <a16:creationId xmlns:a16="http://schemas.microsoft.com/office/drawing/2014/main" id="{AFB386F7-6D8D-79A9-FDA5-E654612A4BE6}"/>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ABC12566-DBD7-E2E4-8110-1FAF3D4C52DB}"/>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A9BFA1F6-BF79-1F6C-2BE8-34A9A62DBB1F}"/>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86" name="Groep 85">
                <a:extLst>
                  <a:ext uri="{FF2B5EF4-FFF2-40B4-BE49-F238E27FC236}">
                    <a16:creationId xmlns:a16="http://schemas.microsoft.com/office/drawing/2014/main" id="{235303F0-D3C3-0E56-B360-73BF7C473E44}"/>
                  </a:ext>
                </a:extLst>
              </p:cNvPr>
              <p:cNvGrpSpPr/>
              <p:nvPr userDrawn="1"/>
            </p:nvGrpSpPr>
            <p:grpSpPr>
              <a:xfrm>
                <a:off x="-3314820" y="2412753"/>
                <a:ext cx="1026864" cy="628849"/>
                <a:chOff x="-3314820" y="2412753"/>
                <a:chExt cx="1026864" cy="628849"/>
              </a:xfrm>
            </p:grpSpPr>
            <p:sp>
              <p:nvSpPr>
                <p:cNvPr id="87" name="Rechthoek 86">
                  <a:extLst>
                    <a:ext uri="{FF2B5EF4-FFF2-40B4-BE49-F238E27FC236}">
                      <a16:creationId xmlns:a16="http://schemas.microsoft.com/office/drawing/2014/main" id="{DAB1E85E-33EE-8C13-C933-D01196320F6D}"/>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4424B1E-2793-90F3-FFFC-76EA5A96224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9" name="Tekstvak 88">
                  <a:extLst>
                    <a:ext uri="{FF2B5EF4-FFF2-40B4-BE49-F238E27FC236}">
                      <a16:creationId xmlns:a16="http://schemas.microsoft.com/office/drawing/2014/main" id="{4D27574E-93DE-9D80-645A-D097A590FBDF}"/>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90" name="Vrije vorm: vorm 89">
                  <a:extLst>
                    <a:ext uri="{FF2B5EF4-FFF2-40B4-BE49-F238E27FC236}">
                      <a16:creationId xmlns:a16="http://schemas.microsoft.com/office/drawing/2014/main" id="{3411EA96-9F30-9F76-527A-AC9D44291E21}"/>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3265334F-A093-5DED-14A6-4AC6BB6ED3B4}"/>
                    </a:ext>
                  </a:extLst>
                </p:cNvPr>
                <p:cNvGrpSpPr/>
                <p:nvPr userDrawn="1"/>
              </p:nvGrpSpPr>
              <p:grpSpPr>
                <a:xfrm>
                  <a:off x="-3243855" y="2463212"/>
                  <a:ext cx="157453" cy="147831"/>
                  <a:chOff x="-899320" y="3037554"/>
                  <a:chExt cx="175977" cy="165227"/>
                </a:xfrm>
              </p:grpSpPr>
              <p:sp>
                <p:nvSpPr>
                  <p:cNvPr id="99" name="Vrije vorm: vorm 98">
                    <a:extLst>
                      <a:ext uri="{FF2B5EF4-FFF2-40B4-BE49-F238E27FC236}">
                        <a16:creationId xmlns:a16="http://schemas.microsoft.com/office/drawing/2014/main" id="{303FD4ED-7AB7-31D1-F0BC-4C82865493A4}"/>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mn-lt"/>
                      <a:ea typeface="+mn-ea"/>
                      <a:cs typeface="+mn-cs"/>
                    </a:endParaRPr>
                  </a:p>
                </p:txBody>
              </p:sp>
              <p:sp>
                <p:nvSpPr>
                  <p:cNvPr id="100" name="Rechthoek: afgeronde hoeken 99">
                    <a:extLst>
                      <a:ext uri="{FF2B5EF4-FFF2-40B4-BE49-F238E27FC236}">
                        <a16:creationId xmlns:a16="http://schemas.microsoft.com/office/drawing/2014/main" id="{106238B4-B8E2-D4DB-423F-1E960FA5DC38}"/>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1" name="Vrije vorm: vorm 100">
                    <a:extLst>
                      <a:ext uri="{FF2B5EF4-FFF2-40B4-BE49-F238E27FC236}">
                        <a16:creationId xmlns:a16="http://schemas.microsoft.com/office/drawing/2014/main" id="{70FEE9CE-221F-A1A8-9CAC-3EC7A67B36E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92" name="Gelijkbenige driehoek 91">
                  <a:extLst>
                    <a:ext uri="{FF2B5EF4-FFF2-40B4-BE49-F238E27FC236}">
                      <a16:creationId xmlns:a16="http://schemas.microsoft.com/office/drawing/2014/main" id="{647C3715-7D45-8EBB-3F18-F39FF96AEEA9}"/>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sp>
              <p:nvSpPr>
                <p:cNvPr id="93" name="Tekstvak 92">
                  <a:extLst>
                    <a:ext uri="{FF2B5EF4-FFF2-40B4-BE49-F238E27FC236}">
                      <a16:creationId xmlns:a16="http://schemas.microsoft.com/office/drawing/2014/main" id="{F8EB8F22-7AC3-22A0-41C7-813E65B9F412}"/>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94" name="Gelijkbenige driehoek 93">
                  <a:extLst>
                    <a:ext uri="{FF2B5EF4-FFF2-40B4-BE49-F238E27FC236}">
                      <a16:creationId xmlns:a16="http://schemas.microsoft.com/office/drawing/2014/main" id="{E4A208CD-C946-2DF8-AE36-A81861AC6A28}"/>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grpSp>
              <p:nvGrpSpPr>
                <p:cNvPr id="95" name="Groep 94">
                  <a:extLst>
                    <a:ext uri="{FF2B5EF4-FFF2-40B4-BE49-F238E27FC236}">
                      <a16:creationId xmlns:a16="http://schemas.microsoft.com/office/drawing/2014/main" id="{CEE09383-9C21-133D-EAF4-77A58861CF93}"/>
                    </a:ext>
                  </a:extLst>
                </p:cNvPr>
                <p:cNvGrpSpPr/>
                <p:nvPr userDrawn="1"/>
              </p:nvGrpSpPr>
              <p:grpSpPr>
                <a:xfrm>
                  <a:off x="-3250409" y="2732592"/>
                  <a:ext cx="164055" cy="164055"/>
                  <a:chOff x="-3258612" y="2724389"/>
                  <a:chExt cx="180460" cy="180460"/>
                </a:xfrm>
              </p:grpSpPr>
              <p:sp>
                <p:nvSpPr>
                  <p:cNvPr id="96" name="Rechthoek 95">
                    <a:extLst>
                      <a:ext uri="{FF2B5EF4-FFF2-40B4-BE49-F238E27FC236}">
                        <a16:creationId xmlns:a16="http://schemas.microsoft.com/office/drawing/2014/main" id="{B95C9AD0-68AD-FAC9-84AF-C8BC6323D3D4}"/>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cxnSp>
                <p:nvCxnSpPr>
                  <p:cNvPr id="97" name="Rechte verbindingslijn 96">
                    <a:extLst>
                      <a:ext uri="{FF2B5EF4-FFF2-40B4-BE49-F238E27FC236}">
                        <a16:creationId xmlns:a16="http://schemas.microsoft.com/office/drawing/2014/main" id="{6B53352D-B283-C332-F775-78D3F2E41D9E}"/>
                      </a:ext>
                    </a:extLst>
                  </p:cNvPr>
                  <p:cNvCxnSpPr>
                    <a:stCxn id="96" idx="0"/>
                    <a:endCxn id="96"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8" name="Rechte verbindingslijn 97">
                    <a:extLst>
                      <a:ext uri="{FF2B5EF4-FFF2-40B4-BE49-F238E27FC236}">
                        <a16:creationId xmlns:a16="http://schemas.microsoft.com/office/drawing/2014/main" id="{32ECE30D-E5A4-290B-1607-8DDC89EEABC7}"/>
                      </a:ext>
                    </a:extLst>
                  </p:cNvPr>
                  <p:cNvCxnSpPr>
                    <a:stCxn id="96" idx="1"/>
                    <a:endCxn id="96"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7" name="Groep 6">
              <a:extLst>
                <a:ext uri="{FF2B5EF4-FFF2-40B4-BE49-F238E27FC236}">
                  <a16:creationId xmlns:a16="http://schemas.microsoft.com/office/drawing/2014/main" id="{9E89C9A6-4102-35B0-5A4B-C106C3055D6E}"/>
                </a:ext>
              </a:extLst>
            </p:cNvPr>
            <p:cNvGrpSpPr/>
            <p:nvPr userDrawn="1"/>
          </p:nvGrpSpPr>
          <p:grpSpPr>
            <a:xfrm>
              <a:off x="-3786437" y="3410167"/>
              <a:ext cx="3693386" cy="3283188"/>
              <a:chOff x="-3786437" y="3410167"/>
              <a:chExt cx="3693386" cy="3283188"/>
            </a:xfrm>
          </p:grpSpPr>
          <p:sp>
            <p:nvSpPr>
              <p:cNvPr id="9" name="Rechthoek 8">
                <a:extLst>
                  <a:ext uri="{FF2B5EF4-FFF2-40B4-BE49-F238E27FC236}">
                    <a16:creationId xmlns:a16="http://schemas.microsoft.com/office/drawing/2014/main" id="{F8DB8531-6397-1B5E-96D4-EB6EF02D0288}"/>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10" name="Ovaal 9">
                <a:extLst>
                  <a:ext uri="{FF2B5EF4-FFF2-40B4-BE49-F238E27FC236}">
                    <a16:creationId xmlns:a16="http://schemas.microsoft.com/office/drawing/2014/main" id="{D1A27543-FC65-5389-0F97-D4B9FE87578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1C538C4-7BF9-F13A-B9EF-99AE351A5D22}"/>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5C1BD243-C532-E839-367F-07BF2F4C9DA4}"/>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3" name="ICOON_info">
                <a:extLst>
                  <a:ext uri="{FF2B5EF4-FFF2-40B4-BE49-F238E27FC236}">
                    <a16:creationId xmlns:a16="http://schemas.microsoft.com/office/drawing/2014/main" id="{1621E2C3-9457-A456-DFF8-D011DE0D0E82}"/>
                  </a:ext>
                </a:extLst>
              </p:cNvPr>
              <p:cNvGrpSpPr/>
              <p:nvPr userDrawn="1"/>
            </p:nvGrpSpPr>
            <p:grpSpPr>
              <a:xfrm>
                <a:off x="-376736" y="5729337"/>
                <a:ext cx="283685" cy="283685"/>
                <a:chOff x="-510741" y="5913713"/>
                <a:chExt cx="267555" cy="267555"/>
              </a:xfrm>
            </p:grpSpPr>
            <p:sp>
              <p:nvSpPr>
                <p:cNvPr id="78" name="Ovaal 77">
                  <a:extLst>
                    <a:ext uri="{FF2B5EF4-FFF2-40B4-BE49-F238E27FC236}">
                      <a16:creationId xmlns:a16="http://schemas.microsoft.com/office/drawing/2014/main" id="{15959421-9C7B-EA94-F251-1497C820E6D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FE4C9F22-3361-FD54-C28F-8BAA14DDF2B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19B710EB-DF0E-64BA-982C-487ADE5EF11A}"/>
                  </a:ext>
                </a:extLst>
              </p:cNvPr>
              <p:cNvGrpSpPr/>
              <p:nvPr userDrawn="1"/>
            </p:nvGrpSpPr>
            <p:grpSpPr>
              <a:xfrm>
                <a:off x="-938434" y="6002732"/>
                <a:ext cx="627798" cy="576693"/>
                <a:chOff x="-938434" y="4570310"/>
                <a:chExt cx="627798" cy="576693"/>
              </a:xfrm>
            </p:grpSpPr>
            <p:grpSp>
              <p:nvGrpSpPr>
                <p:cNvPr id="73" name="Inspireren">
                  <a:extLst>
                    <a:ext uri="{FF2B5EF4-FFF2-40B4-BE49-F238E27FC236}">
                      <a16:creationId xmlns:a16="http://schemas.microsoft.com/office/drawing/2014/main" id="{18419FD9-A2CE-36F3-1022-A1F896A9AC3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5" name="Freeform 12">
                    <a:extLst>
                      <a:ext uri="{FF2B5EF4-FFF2-40B4-BE49-F238E27FC236}">
                        <a16:creationId xmlns:a16="http://schemas.microsoft.com/office/drawing/2014/main" id="{907346AB-ED60-F287-7763-A41D524A2D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6" name="Freeform 13">
                    <a:extLst>
                      <a:ext uri="{FF2B5EF4-FFF2-40B4-BE49-F238E27FC236}">
                        <a16:creationId xmlns:a16="http://schemas.microsoft.com/office/drawing/2014/main" id="{4BD1026C-0074-FEEA-8A80-EBB6D3AD2B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7" name="Freeform 14">
                    <a:extLst>
                      <a:ext uri="{FF2B5EF4-FFF2-40B4-BE49-F238E27FC236}">
                        <a16:creationId xmlns:a16="http://schemas.microsoft.com/office/drawing/2014/main" id="{7439C099-7204-283A-7293-0FA2986AAD2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74" name="Tekstvak 73">
                  <a:extLst>
                    <a:ext uri="{FF2B5EF4-FFF2-40B4-BE49-F238E27FC236}">
                      <a16:creationId xmlns:a16="http://schemas.microsoft.com/office/drawing/2014/main" id="{0E99271A-436A-94E3-4B72-491429563F7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15" name="Ovaal 14">
                <a:extLst>
                  <a:ext uri="{FF2B5EF4-FFF2-40B4-BE49-F238E27FC236}">
                    <a16:creationId xmlns:a16="http://schemas.microsoft.com/office/drawing/2014/main" id="{8B62C13F-F03C-4CC2-171E-F271A906D013}"/>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8598422-7B01-30EE-BFC3-D8C732F745A3}"/>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18" name="Groep 17">
                <a:extLst>
                  <a:ext uri="{FF2B5EF4-FFF2-40B4-BE49-F238E27FC236}">
                    <a16:creationId xmlns:a16="http://schemas.microsoft.com/office/drawing/2014/main" id="{FB80292E-F5FE-5D06-2789-0A69DF85EC49}"/>
                  </a:ext>
                </a:extLst>
              </p:cNvPr>
              <p:cNvGrpSpPr/>
              <p:nvPr userDrawn="1"/>
            </p:nvGrpSpPr>
            <p:grpSpPr>
              <a:xfrm>
                <a:off x="-3415313" y="4996916"/>
                <a:ext cx="3013682" cy="673634"/>
                <a:chOff x="-3415313" y="4996916"/>
                <a:chExt cx="3013682" cy="673634"/>
              </a:xfrm>
            </p:grpSpPr>
            <p:grpSp>
              <p:nvGrpSpPr>
                <p:cNvPr id="19" name="Groep 18">
                  <a:extLst>
                    <a:ext uri="{FF2B5EF4-FFF2-40B4-BE49-F238E27FC236}">
                      <a16:creationId xmlns:a16="http://schemas.microsoft.com/office/drawing/2014/main" id="{F2F956B0-82A4-872F-30FA-CB3D17F60646}"/>
                    </a:ext>
                  </a:extLst>
                </p:cNvPr>
                <p:cNvGrpSpPr/>
                <p:nvPr userDrawn="1"/>
              </p:nvGrpSpPr>
              <p:grpSpPr>
                <a:xfrm>
                  <a:off x="-3415313" y="5041534"/>
                  <a:ext cx="761481" cy="529523"/>
                  <a:chOff x="-3492543" y="5041534"/>
                  <a:chExt cx="761481" cy="529523"/>
                </a:xfrm>
              </p:grpSpPr>
              <p:grpSp>
                <p:nvGrpSpPr>
                  <p:cNvPr id="64" name="Groep 63">
                    <a:extLst>
                      <a:ext uri="{FF2B5EF4-FFF2-40B4-BE49-F238E27FC236}">
                        <a16:creationId xmlns:a16="http://schemas.microsoft.com/office/drawing/2014/main" id="{59CAB723-C27B-C6BA-C4CA-5EB100BECCB9}"/>
                      </a:ext>
                    </a:extLst>
                  </p:cNvPr>
                  <p:cNvGrpSpPr/>
                  <p:nvPr userDrawn="1"/>
                </p:nvGrpSpPr>
                <p:grpSpPr>
                  <a:xfrm>
                    <a:off x="-3307743" y="5041534"/>
                    <a:ext cx="485596" cy="437045"/>
                    <a:chOff x="-3307743" y="4999319"/>
                    <a:chExt cx="644991" cy="580504"/>
                  </a:xfrm>
                </p:grpSpPr>
                <p:grpSp>
                  <p:nvGrpSpPr>
                    <p:cNvPr id="66" name="Groep 65">
                      <a:extLst>
                        <a:ext uri="{FF2B5EF4-FFF2-40B4-BE49-F238E27FC236}">
                          <a16:creationId xmlns:a16="http://schemas.microsoft.com/office/drawing/2014/main" id="{38316A15-2FFD-C58D-303D-6BA966ED40D3}"/>
                        </a:ext>
                      </a:extLst>
                    </p:cNvPr>
                    <p:cNvGrpSpPr/>
                    <p:nvPr userDrawn="1"/>
                  </p:nvGrpSpPr>
                  <p:grpSpPr>
                    <a:xfrm>
                      <a:off x="-3307743" y="4999319"/>
                      <a:ext cx="516835" cy="439373"/>
                      <a:chOff x="-3307743" y="4999319"/>
                      <a:chExt cx="516835" cy="439373"/>
                    </a:xfrm>
                  </p:grpSpPr>
                  <p:cxnSp>
                    <p:nvCxnSpPr>
                      <p:cNvPr id="68" name="Rechte verbindingslijn 67">
                        <a:extLst>
                          <a:ext uri="{FF2B5EF4-FFF2-40B4-BE49-F238E27FC236}">
                            <a16:creationId xmlns:a16="http://schemas.microsoft.com/office/drawing/2014/main" id="{C681DFCB-EB34-9D6B-F92B-2C6C17A85D3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3E59BB29-57A7-3661-C9C3-01C021453FA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7D58EBCC-EDBF-3EB6-D5A1-BDE0A7E46BBF}"/>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2F2F9795-F5A1-ED56-8C45-5769D255C498}"/>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C849D03C-6BB4-2584-226D-215A47F989C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67" name="Vrije vorm: vorm 66">
                      <a:extLst>
                        <a:ext uri="{FF2B5EF4-FFF2-40B4-BE49-F238E27FC236}">
                          <a16:creationId xmlns:a16="http://schemas.microsoft.com/office/drawing/2014/main" id="{815CC136-4C16-C028-80CE-D040A91B36A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err="1"/>
                    </a:p>
                  </p:txBody>
                </p:sp>
              </p:grpSp>
              <p:sp>
                <p:nvSpPr>
                  <p:cNvPr id="65" name="Tekstvak 64">
                    <a:extLst>
                      <a:ext uri="{FF2B5EF4-FFF2-40B4-BE49-F238E27FC236}">
                        <a16:creationId xmlns:a16="http://schemas.microsoft.com/office/drawing/2014/main" id="{AA4F318A-97CE-4893-DEBF-B20709137AB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20" name="Groep 19">
                  <a:extLst>
                    <a:ext uri="{FF2B5EF4-FFF2-40B4-BE49-F238E27FC236}">
                      <a16:creationId xmlns:a16="http://schemas.microsoft.com/office/drawing/2014/main" id="{0C2CB508-25DD-B5E3-FB22-9E01B882D1BC}"/>
                    </a:ext>
                  </a:extLst>
                </p:cNvPr>
                <p:cNvGrpSpPr/>
                <p:nvPr userDrawn="1"/>
              </p:nvGrpSpPr>
              <p:grpSpPr>
                <a:xfrm>
                  <a:off x="-2582156" y="4996916"/>
                  <a:ext cx="572112" cy="673634"/>
                  <a:chOff x="-2709168" y="4996916"/>
                  <a:chExt cx="572112" cy="673634"/>
                </a:xfrm>
              </p:grpSpPr>
              <p:grpSp>
                <p:nvGrpSpPr>
                  <p:cNvPr id="54" name="Groep 53">
                    <a:extLst>
                      <a:ext uri="{FF2B5EF4-FFF2-40B4-BE49-F238E27FC236}">
                        <a16:creationId xmlns:a16="http://schemas.microsoft.com/office/drawing/2014/main" id="{19B3CE5D-669F-B92E-9FB4-979F235BE6CB}"/>
                      </a:ext>
                    </a:extLst>
                  </p:cNvPr>
                  <p:cNvGrpSpPr/>
                  <p:nvPr userDrawn="1"/>
                </p:nvGrpSpPr>
                <p:grpSpPr>
                  <a:xfrm>
                    <a:off x="-2609993" y="4996916"/>
                    <a:ext cx="389111" cy="375410"/>
                    <a:chOff x="-2542178" y="4940055"/>
                    <a:chExt cx="516835" cy="498637"/>
                  </a:xfrm>
                </p:grpSpPr>
                <p:sp>
                  <p:nvSpPr>
                    <p:cNvPr id="56" name="Rechthoek 55">
                      <a:extLst>
                        <a:ext uri="{FF2B5EF4-FFF2-40B4-BE49-F238E27FC236}">
                          <a16:creationId xmlns:a16="http://schemas.microsoft.com/office/drawing/2014/main" id="{8BBD94EC-6AF4-BDC9-932D-0BCF02FAE1C0}"/>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57" name="Groep 56">
                      <a:extLst>
                        <a:ext uri="{FF2B5EF4-FFF2-40B4-BE49-F238E27FC236}">
                          <a16:creationId xmlns:a16="http://schemas.microsoft.com/office/drawing/2014/main" id="{6A6F4D01-8948-136B-0188-AAAB3577ED7E}"/>
                        </a:ext>
                      </a:extLst>
                    </p:cNvPr>
                    <p:cNvGrpSpPr/>
                    <p:nvPr userDrawn="1"/>
                  </p:nvGrpSpPr>
                  <p:grpSpPr>
                    <a:xfrm>
                      <a:off x="-2542178" y="4999319"/>
                      <a:ext cx="516835" cy="439373"/>
                      <a:chOff x="-3307743" y="4999319"/>
                      <a:chExt cx="516835" cy="439373"/>
                    </a:xfrm>
                  </p:grpSpPr>
                  <p:cxnSp>
                    <p:nvCxnSpPr>
                      <p:cNvPr id="59" name="Rechte verbindingslijn 58">
                        <a:extLst>
                          <a:ext uri="{FF2B5EF4-FFF2-40B4-BE49-F238E27FC236}">
                            <a16:creationId xmlns:a16="http://schemas.microsoft.com/office/drawing/2014/main" id="{37975A34-8BB1-E35A-4B44-2FB0E21D3A3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99D2D8DC-7D37-D9DA-4A23-627A41EC3C1B}"/>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F811E4E0-B0C2-FE86-2200-DECE46113BC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962B11D4-07BD-FAEB-46C5-83AA9E56C898}"/>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3" name="Rechthoek 62">
                        <a:extLst>
                          <a:ext uri="{FF2B5EF4-FFF2-40B4-BE49-F238E27FC236}">
                            <a16:creationId xmlns:a16="http://schemas.microsoft.com/office/drawing/2014/main" id="{2F82EF93-60C8-AAA4-F8BB-433F139FEF1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58" name="Pijl: rechts 57">
                      <a:extLst>
                        <a:ext uri="{FF2B5EF4-FFF2-40B4-BE49-F238E27FC236}">
                          <a16:creationId xmlns:a16="http://schemas.microsoft.com/office/drawing/2014/main" id="{7A32FC36-4C74-758F-A26F-DC5DED1219C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5" name="Tekstvak 54">
                    <a:extLst>
                      <a:ext uri="{FF2B5EF4-FFF2-40B4-BE49-F238E27FC236}">
                        <a16:creationId xmlns:a16="http://schemas.microsoft.com/office/drawing/2014/main" id="{09B0DE43-000E-0931-DFD5-B792A80C1237}"/>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21" name="Groep 20">
                  <a:extLst>
                    <a:ext uri="{FF2B5EF4-FFF2-40B4-BE49-F238E27FC236}">
                      <a16:creationId xmlns:a16="http://schemas.microsoft.com/office/drawing/2014/main" id="{DC929CD9-FE2B-244A-748A-9FF9127289AA}"/>
                    </a:ext>
                  </a:extLst>
                </p:cNvPr>
                <p:cNvGrpSpPr/>
                <p:nvPr userDrawn="1"/>
              </p:nvGrpSpPr>
              <p:grpSpPr>
                <a:xfrm>
                  <a:off x="-2036147" y="5039725"/>
                  <a:ext cx="572112" cy="630825"/>
                  <a:chOff x="-2099568" y="5039725"/>
                  <a:chExt cx="572112" cy="630825"/>
                </a:xfrm>
              </p:grpSpPr>
              <p:grpSp>
                <p:nvGrpSpPr>
                  <p:cNvPr id="44" name="Groep 43">
                    <a:extLst>
                      <a:ext uri="{FF2B5EF4-FFF2-40B4-BE49-F238E27FC236}">
                        <a16:creationId xmlns:a16="http://schemas.microsoft.com/office/drawing/2014/main" id="{54A35BCE-FDB7-0DE8-C1A8-836133FDAA75}"/>
                      </a:ext>
                    </a:extLst>
                  </p:cNvPr>
                  <p:cNvGrpSpPr/>
                  <p:nvPr userDrawn="1"/>
                </p:nvGrpSpPr>
                <p:grpSpPr>
                  <a:xfrm rot="10800000">
                    <a:off x="-2004261" y="5039725"/>
                    <a:ext cx="389111" cy="375410"/>
                    <a:chOff x="-2542178" y="4940055"/>
                    <a:chExt cx="516835" cy="498637"/>
                  </a:xfrm>
                </p:grpSpPr>
                <p:sp>
                  <p:nvSpPr>
                    <p:cNvPr id="46" name="Rechthoek 45">
                      <a:extLst>
                        <a:ext uri="{FF2B5EF4-FFF2-40B4-BE49-F238E27FC236}">
                          <a16:creationId xmlns:a16="http://schemas.microsoft.com/office/drawing/2014/main" id="{22941AE2-EBAD-D87C-DE43-5575DD0362CC}"/>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47" name="Groep 46">
                      <a:extLst>
                        <a:ext uri="{FF2B5EF4-FFF2-40B4-BE49-F238E27FC236}">
                          <a16:creationId xmlns:a16="http://schemas.microsoft.com/office/drawing/2014/main" id="{23CAA626-9552-39B0-AEFD-9827C2DB1D61}"/>
                        </a:ext>
                      </a:extLst>
                    </p:cNvPr>
                    <p:cNvGrpSpPr/>
                    <p:nvPr userDrawn="1"/>
                  </p:nvGrpSpPr>
                  <p:grpSpPr>
                    <a:xfrm>
                      <a:off x="-2542178" y="4999319"/>
                      <a:ext cx="516835" cy="439373"/>
                      <a:chOff x="-3307743" y="4999319"/>
                      <a:chExt cx="516835" cy="439373"/>
                    </a:xfrm>
                  </p:grpSpPr>
                  <p:cxnSp>
                    <p:nvCxnSpPr>
                      <p:cNvPr id="49" name="Rechte verbindingslijn 48">
                        <a:extLst>
                          <a:ext uri="{FF2B5EF4-FFF2-40B4-BE49-F238E27FC236}">
                            <a16:creationId xmlns:a16="http://schemas.microsoft.com/office/drawing/2014/main" id="{DB9CACB3-2088-7641-A314-C3E59B57A11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9E5BEF79-9340-B9EB-E934-F5DC048690A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C783E361-60A6-4036-D76A-DB38EF315D0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AEF6577B-F91F-3742-BCB4-8F668A75EA0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3" name="Rechthoek 52">
                        <a:extLst>
                          <a:ext uri="{FF2B5EF4-FFF2-40B4-BE49-F238E27FC236}">
                            <a16:creationId xmlns:a16="http://schemas.microsoft.com/office/drawing/2014/main" id="{2D1C11F5-2510-AAD9-DF56-995356860E7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48" name="Pijl: rechts 47">
                      <a:extLst>
                        <a:ext uri="{FF2B5EF4-FFF2-40B4-BE49-F238E27FC236}">
                          <a16:creationId xmlns:a16="http://schemas.microsoft.com/office/drawing/2014/main" id="{DD286531-C5E6-F941-0735-DF1828D38F78}"/>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5" name="Tekstvak 44">
                    <a:extLst>
                      <a:ext uri="{FF2B5EF4-FFF2-40B4-BE49-F238E27FC236}">
                        <a16:creationId xmlns:a16="http://schemas.microsoft.com/office/drawing/2014/main" id="{C0C23E79-F0F4-A0ED-183B-81AAC3AEFF1C}"/>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22" name="Groep 21">
                  <a:extLst>
                    <a:ext uri="{FF2B5EF4-FFF2-40B4-BE49-F238E27FC236}">
                      <a16:creationId xmlns:a16="http://schemas.microsoft.com/office/drawing/2014/main" id="{8EB40964-2FDB-A0DE-87F5-C60DF94ACB8B}"/>
                    </a:ext>
                  </a:extLst>
                </p:cNvPr>
                <p:cNvGrpSpPr/>
                <p:nvPr userDrawn="1"/>
              </p:nvGrpSpPr>
              <p:grpSpPr>
                <a:xfrm>
                  <a:off x="-1497156" y="5039725"/>
                  <a:ext cx="572112" cy="630825"/>
                  <a:chOff x="-1501387" y="5039725"/>
                  <a:chExt cx="572112" cy="630825"/>
                </a:xfrm>
              </p:grpSpPr>
              <p:grpSp>
                <p:nvGrpSpPr>
                  <p:cNvPr id="34" name="Groep 33">
                    <a:extLst>
                      <a:ext uri="{FF2B5EF4-FFF2-40B4-BE49-F238E27FC236}">
                        <a16:creationId xmlns:a16="http://schemas.microsoft.com/office/drawing/2014/main" id="{52971A07-83F1-9463-EB0B-4DF8641018F0}"/>
                      </a:ext>
                    </a:extLst>
                  </p:cNvPr>
                  <p:cNvGrpSpPr/>
                  <p:nvPr userDrawn="1"/>
                </p:nvGrpSpPr>
                <p:grpSpPr>
                  <a:xfrm rot="10800000">
                    <a:off x="-1453772" y="5039725"/>
                    <a:ext cx="426738" cy="332849"/>
                    <a:chOff x="-2542179" y="4996586"/>
                    <a:chExt cx="566814" cy="442106"/>
                  </a:xfrm>
                </p:grpSpPr>
                <p:sp>
                  <p:nvSpPr>
                    <p:cNvPr id="36" name="Rechthoek 35">
                      <a:extLst>
                        <a:ext uri="{FF2B5EF4-FFF2-40B4-BE49-F238E27FC236}">
                          <a16:creationId xmlns:a16="http://schemas.microsoft.com/office/drawing/2014/main" id="{C67CCEDC-FBEA-EA4E-2F36-8DF375E9A3E0}"/>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37" name="Groep 36">
                      <a:extLst>
                        <a:ext uri="{FF2B5EF4-FFF2-40B4-BE49-F238E27FC236}">
                          <a16:creationId xmlns:a16="http://schemas.microsoft.com/office/drawing/2014/main" id="{F26260B8-0D67-E75B-175F-D801BAF4970C}"/>
                        </a:ext>
                      </a:extLst>
                    </p:cNvPr>
                    <p:cNvGrpSpPr/>
                    <p:nvPr userDrawn="1"/>
                  </p:nvGrpSpPr>
                  <p:grpSpPr>
                    <a:xfrm>
                      <a:off x="-2542179" y="4996586"/>
                      <a:ext cx="516836" cy="442106"/>
                      <a:chOff x="-3307744" y="4996586"/>
                      <a:chExt cx="516836" cy="442106"/>
                    </a:xfrm>
                  </p:grpSpPr>
                  <p:cxnSp>
                    <p:nvCxnSpPr>
                      <p:cNvPr id="39" name="Rechte verbindingslijn 38">
                        <a:extLst>
                          <a:ext uri="{FF2B5EF4-FFF2-40B4-BE49-F238E27FC236}">
                            <a16:creationId xmlns:a16="http://schemas.microsoft.com/office/drawing/2014/main" id="{A91973A4-648E-A6CE-A3F4-4381BA802ED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A5000602-B04A-A374-3ED4-EA3B5CF1F1CF}"/>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FE2016B5-E007-79E5-C0A1-D7892EDE854F}"/>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0CC25C4-5F20-8BFA-9D39-289DA05F6F6C}"/>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AD21D286-0DE9-53BD-8624-2A52D6A8E725}"/>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38" name="Pijl: rechts 37">
                      <a:extLst>
                        <a:ext uri="{FF2B5EF4-FFF2-40B4-BE49-F238E27FC236}">
                          <a16:creationId xmlns:a16="http://schemas.microsoft.com/office/drawing/2014/main" id="{120E6B45-4D07-0824-F7B5-786F9AABE14A}"/>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76C0F46E-3870-7377-A6FF-44B2225F86EE}"/>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23" name="Groep 22">
                  <a:extLst>
                    <a:ext uri="{FF2B5EF4-FFF2-40B4-BE49-F238E27FC236}">
                      <a16:creationId xmlns:a16="http://schemas.microsoft.com/office/drawing/2014/main" id="{949E29E9-FC16-EABF-33DD-9AA6D42D6BD4}"/>
                    </a:ext>
                  </a:extLst>
                </p:cNvPr>
                <p:cNvGrpSpPr/>
                <p:nvPr userDrawn="1"/>
              </p:nvGrpSpPr>
              <p:grpSpPr>
                <a:xfrm>
                  <a:off x="-973743" y="5039725"/>
                  <a:ext cx="572112" cy="630825"/>
                  <a:chOff x="-961551" y="5039725"/>
                  <a:chExt cx="572112" cy="630825"/>
                </a:xfrm>
              </p:grpSpPr>
              <p:grpSp>
                <p:nvGrpSpPr>
                  <p:cNvPr id="24" name="Groep 23">
                    <a:extLst>
                      <a:ext uri="{FF2B5EF4-FFF2-40B4-BE49-F238E27FC236}">
                        <a16:creationId xmlns:a16="http://schemas.microsoft.com/office/drawing/2014/main" id="{67312B13-315A-E22D-BFA9-A019E1034644}"/>
                      </a:ext>
                    </a:extLst>
                  </p:cNvPr>
                  <p:cNvGrpSpPr/>
                  <p:nvPr userDrawn="1"/>
                </p:nvGrpSpPr>
                <p:grpSpPr>
                  <a:xfrm rot="10800000" flipH="1">
                    <a:off x="-868825" y="5039725"/>
                    <a:ext cx="426738" cy="332849"/>
                    <a:chOff x="-2542179" y="4996586"/>
                    <a:chExt cx="566814" cy="442106"/>
                  </a:xfrm>
                </p:grpSpPr>
                <p:sp>
                  <p:nvSpPr>
                    <p:cNvPr id="26" name="Rechthoek 25">
                      <a:extLst>
                        <a:ext uri="{FF2B5EF4-FFF2-40B4-BE49-F238E27FC236}">
                          <a16:creationId xmlns:a16="http://schemas.microsoft.com/office/drawing/2014/main" id="{8A2BCBF7-55CC-1EDF-7457-0B97870283F6}"/>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27" name="Groep 26">
                      <a:extLst>
                        <a:ext uri="{FF2B5EF4-FFF2-40B4-BE49-F238E27FC236}">
                          <a16:creationId xmlns:a16="http://schemas.microsoft.com/office/drawing/2014/main" id="{E795F7E0-AAFE-D756-8AD2-E2100AC2C3AF}"/>
                        </a:ext>
                      </a:extLst>
                    </p:cNvPr>
                    <p:cNvGrpSpPr/>
                    <p:nvPr userDrawn="1"/>
                  </p:nvGrpSpPr>
                  <p:grpSpPr>
                    <a:xfrm>
                      <a:off x="-2542179" y="4996586"/>
                      <a:ext cx="516836" cy="442106"/>
                      <a:chOff x="-3307744" y="4996586"/>
                      <a:chExt cx="516836" cy="442106"/>
                    </a:xfrm>
                  </p:grpSpPr>
                  <p:cxnSp>
                    <p:nvCxnSpPr>
                      <p:cNvPr id="29" name="Rechte verbindingslijn 28">
                        <a:extLst>
                          <a:ext uri="{FF2B5EF4-FFF2-40B4-BE49-F238E27FC236}">
                            <a16:creationId xmlns:a16="http://schemas.microsoft.com/office/drawing/2014/main" id="{A6796DAD-5849-354E-F4C3-099030E52844}"/>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6548CAAB-DDA5-95F1-9223-2C49D531DD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D928BCC7-6DF9-646A-2577-AF945D9020D1}"/>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2030004F-EBA0-CA76-1B8D-DE75D94ACCE2}"/>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3" name="Rechthoek 32">
                        <a:extLst>
                          <a:ext uri="{FF2B5EF4-FFF2-40B4-BE49-F238E27FC236}">
                            <a16:creationId xmlns:a16="http://schemas.microsoft.com/office/drawing/2014/main" id="{A9575FE8-F72B-FD01-6B84-73F5F79CDCB0}"/>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28" name="Pijl: rechts 27">
                      <a:extLst>
                        <a:ext uri="{FF2B5EF4-FFF2-40B4-BE49-F238E27FC236}">
                          <a16:creationId xmlns:a16="http://schemas.microsoft.com/office/drawing/2014/main" id="{DF63E224-EF2C-F334-940E-12685CCC0A4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5" name="Tekstvak 24">
                    <a:extLst>
                      <a:ext uri="{FF2B5EF4-FFF2-40B4-BE49-F238E27FC236}">
                        <a16:creationId xmlns:a16="http://schemas.microsoft.com/office/drawing/2014/main" id="{DD2C580B-6CDF-8D18-E391-8009F121C8B5}"/>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Tree>
    <p:extLst>
      <p:ext uri="{BB962C8B-B14F-4D97-AF65-F5344CB8AC3E}">
        <p14:creationId xmlns:p14="http://schemas.microsoft.com/office/powerpoint/2010/main" val="372336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ymbol #2">
    <p:bg>
      <p:bgPr>
        <a:solidFill>
          <a:schemeClr val="accent1"/>
        </a:solidFill>
        <a:effectLst/>
      </p:bgPr>
    </p:bg>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483A2B6B-2B11-2FA2-68D3-FCD02076529C}"/>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symbol #2</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fld id="{F3E85AF8-59B2-4106-AD70-04A0897A4815}" type="datetime1">
              <a:rPr lang="nl-NL" smtClean="0"/>
              <a:t>21-5-2026</a:t>
            </a:fld>
            <a:endParaRPr lang="en-GB" dirty="0"/>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179549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624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Video</a:t>
            </a:r>
          </a:p>
        </p:txBody>
      </p:sp>
      <p:sp>
        <p:nvSpPr>
          <p:cNvPr id="7" name="Tijdelijke aanduiding voor media 10">
            <a:extLst>
              <a:ext uri="{FF2B5EF4-FFF2-40B4-BE49-F238E27FC236}">
                <a16:creationId xmlns:a16="http://schemas.microsoft.com/office/drawing/2014/main" id="{7DDD4864-CB90-764A-4B2C-3E1728B3D53D}"/>
              </a:ext>
            </a:extLst>
          </p:cNvPr>
          <p:cNvSpPr>
            <a:spLocks noGrp="1"/>
          </p:cNvSpPr>
          <p:nvPr>
            <p:ph type="media" sz="quarter" idx="13" hasCustomPrompt="1"/>
          </p:nvPr>
        </p:nvSpPr>
        <p:spPr>
          <a:xfrm>
            <a:off x="-1" y="0"/>
            <a:ext cx="12192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video</a:t>
            </a:r>
          </a:p>
        </p:txBody>
      </p:sp>
      <p:sp>
        <p:nvSpPr>
          <p:cNvPr id="8" name="Tijdelijke aanduiding voor tekst 18">
            <a:extLst>
              <a:ext uri="{FF2B5EF4-FFF2-40B4-BE49-F238E27FC236}">
                <a16:creationId xmlns:a16="http://schemas.microsoft.com/office/drawing/2014/main" id="{DCC41C52-09AD-8C37-7129-E1F74D2838EA}"/>
              </a:ext>
            </a:extLst>
          </p:cNvPr>
          <p:cNvSpPr>
            <a:spLocks noGrp="1"/>
          </p:cNvSpPr>
          <p:nvPr>
            <p:ph type="body" sz="quarter" idx="18" hasCustomPrompt="1"/>
          </p:nvPr>
        </p:nvSpPr>
        <p:spPr>
          <a:xfrm>
            <a:off x="0" y="4094329"/>
            <a:ext cx="12192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9" name="Tijdelijke aanduiding voor tekst 18">
            <a:extLst>
              <a:ext uri="{FF2B5EF4-FFF2-40B4-BE49-F238E27FC236}">
                <a16:creationId xmlns:a16="http://schemas.microsoft.com/office/drawing/2014/main" id="{FD7D2F15-FE5B-8E70-BB4B-E8B2F7A92DE7}"/>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sp>
        <p:nvSpPr>
          <p:cNvPr id="10" name="Tijdelijke aanduiding voor datum 9">
            <a:extLst>
              <a:ext uri="{FF2B5EF4-FFF2-40B4-BE49-F238E27FC236}">
                <a16:creationId xmlns:a16="http://schemas.microsoft.com/office/drawing/2014/main" id="{3DBC758A-2322-69E4-8E00-381E08D7D24E}"/>
              </a:ext>
            </a:extLst>
          </p:cNvPr>
          <p:cNvSpPr>
            <a:spLocks noGrp="1"/>
          </p:cNvSpPr>
          <p:nvPr>
            <p:ph type="dt" sz="half" idx="19"/>
          </p:nvPr>
        </p:nvSpPr>
        <p:spPr/>
        <p:txBody>
          <a:bodyPr/>
          <a:lstStyle>
            <a:lvl1pPr>
              <a:defRPr>
                <a:solidFill>
                  <a:schemeClr val="bg1"/>
                </a:solidFill>
              </a:defRPr>
            </a:lvl1pPr>
          </a:lstStyle>
          <a:p>
            <a:fld id="{8B16675D-57AD-43E7-A55C-D81AA2CDBC36}" type="datetime1">
              <a:rPr lang="nl-NL" smtClean="0"/>
              <a:t>21-5-2026</a:t>
            </a:fld>
            <a:endParaRPr lang="en-GB" dirty="0"/>
          </a:p>
        </p:txBody>
      </p:sp>
      <p:sp>
        <p:nvSpPr>
          <p:cNvPr id="11" name="Tijdelijke aanduiding voor dianummer 10">
            <a:extLst>
              <a:ext uri="{FF2B5EF4-FFF2-40B4-BE49-F238E27FC236}">
                <a16:creationId xmlns:a16="http://schemas.microsoft.com/office/drawing/2014/main" id="{7941E3A5-6098-FB47-9413-E53D56761951}"/>
              </a:ext>
            </a:extLst>
          </p:cNvPr>
          <p:cNvSpPr>
            <a:spLocks noGrp="1"/>
          </p:cNvSpPr>
          <p:nvPr>
            <p:ph type="sldNum" sz="quarter" idx="20"/>
          </p:nvPr>
        </p:nvSpPr>
        <p:spPr/>
        <p:txBody>
          <a:bodyPr/>
          <a:lstStyle>
            <a:lvl1pPr>
              <a:defRPr>
                <a:solidFill>
                  <a:schemeClr val="bg1"/>
                </a:solidFill>
              </a:defRPr>
            </a:lvl1pPr>
          </a:lstStyle>
          <a:p>
            <a:fld id="{9E843DB9-9987-4157-AB9C-CEA8D7D910BB}" type="slidenum">
              <a:rPr lang="en-GB" smtClean="0"/>
              <a:pPr/>
              <a:t>‹N°›</a:t>
            </a:fld>
            <a:endParaRPr lang="en-GB" dirty="0"/>
          </a:p>
        </p:txBody>
      </p:sp>
      <p:grpSp>
        <p:nvGrpSpPr>
          <p:cNvPr id="3" name="INSTRUCTION">
            <a:extLst>
              <a:ext uri="{FF2B5EF4-FFF2-40B4-BE49-F238E27FC236}">
                <a16:creationId xmlns:a16="http://schemas.microsoft.com/office/drawing/2014/main" id="{CFA0555D-1DF1-0D94-8903-4ED365A3C892}"/>
              </a:ext>
            </a:extLst>
          </p:cNvPr>
          <p:cNvGrpSpPr/>
          <p:nvPr userDrawn="1"/>
        </p:nvGrpSpPr>
        <p:grpSpPr>
          <a:xfrm>
            <a:off x="-3786165" y="0"/>
            <a:ext cx="3693114" cy="6680351"/>
            <a:chOff x="-3786165" y="0"/>
            <a:chExt cx="3693114" cy="6680351"/>
          </a:xfrm>
        </p:grpSpPr>
        <p:sp>
          <p:nvSpPr>
            <p:cNvPr id="4" name="Rechthoek 3">
              <a:extLst>
                <a:ext uri="{FF2B5EF4-FFF2-40B4-BE49-F238E27FC236}">
                  <a16:creationId xmlns:a16="http://schemas.microsoft.com/office/drawing/2014/main" id="{8DD6C12B-1E85-81FA-FCC4-7DE548216BD2}"/>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5" name="Ovaal 4">
              <a:extLst>
                <a:ext uri="{FF2B5EF4-FFF2-40B4-BE49-F238E27FC236}">
                  <a16:creationId xmlns:a16="http://schemas.microsoft.com/office/drawing/2014/main" id="{99ECF4FE-EEF4-710B-BE1A-975B1D2D1D6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58431D0A-AC60-A283-D27A-87B6B89D283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C5C27640-79A1-7F9F-37AC-92BE6E0D932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A022DED-BE6D-B4A1-9981-7C85386AA5C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DDFE004D-F43C-DF79-2531-07F8DEE8DEC7}"/>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9F4EDB36-A197-4D27-01C1-46E9692903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74" name="Rechte verbindingslijn 73">
                <a:extLst>
                  <a:ext uri="{FF2B5EF4-FFF2-40B4-BE49-F238E27FC236}">
                    <a16:creationId xmlns:a16="http://schemas.microsoft.com/office/drawing/2014/main" id="{09C80B13-7CCC-C2A5-974E-0D58591F4C8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2990336B-BE75-A2FD-52B2-4C24C640C67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2757AEC1-CC52-4432-FA27-AB28157352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BAF4BB6-C097-96FB-3F4C-CC975616AA41}"/>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58443AD7-A793-102A-A2C5-199951C61DE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0DDA0AE-3CD5-7B99-87D7-98BEFCA12903}"/>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9" name="Groep 18">
              <a:extLst>
                <a:ext uri="{FF2B5EF4-FFF2-40B4-BE49-F238E27FC236}">
                  <a16:creationId xmlns:a16="http://schemas.microsoft.com/office/drawing/2014/main" id="{5D27F78C-0D8F-4833-C1D5-53AFE77078C3}"/>
                </a:ext>
              </a:extLst>
            </p:cNvPr>
            <p:cNvGrpSpPr/>
            <p:nvPr userDrawn="1"/>
          </p:nvGrpSpPr>
          <p:grpSpPr>
            <a:xfrm>
              <a:off x="-3449237" y="5047414"/>
              <a:ext cx="622283" cy="612919"/>
              <a:chOff x="12617641" y="3403239"/>
              <a:chExt cx="752963" cy="741634"/>
            </a:xfrm>
          </p:grpSpPr>
          <p:grpSp>
            <p:nvGrpSpPr>
              <p:cNvPr id="57" name="Groep 56">
                <a:extLst>
                  <a:ext uri="{FF2B5EF4-FFF2-40B4-BE49-F238E27FC236}">
                    <a16:creationId xmlns:a16="http://schemas.microsoft.com/office/drawing/2014/main" id="{E0DFB08A-58E0-2CF9-3789-4CCB64D810A1}"/>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155D73A4-4786-D2D2-CF14-9B951794464E}"/>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0E2C3846-1CB2-19DC-18BC-D9200466163F}"/>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E2BBA122-C3CA-8ECB-79F7-BBE3035835A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1C55032-DF2A-1993-0E3A-67EC12039FA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E690BF51-E406-84A0-DED1-5596CDC7B6D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3DAC0F55-4EE5-FFEB-1A8F-C4C010DB09F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7A6780BF-4891-7853-9658-2C55D99FF14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99B7F098-47AB-CC56-A732-2B2F7517F1FC}"/>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A96781D6-E166-5261-0CC6-538F1BDC941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AD204E0-A6D6-BBEB-4F9D-C9D510D8399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B2BC088C-E097-08AE-1DBB-581E3A925FDA}"/>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1A96A21A-96EC-07E6-3327-7C1A548BCDC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9611BE82-5FD0-6DD7-7562-DC90DAE5C2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A51FE880-D240-2834-2C08-93CC58B13AE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9" name="Gelijkbenige driehoek 58">
                <a:extLst>
                  <a:ext uri="{FF2B5EF4-FFF2-40B4-BE49-F238E27FC236}">
                    <a16:creationId xmlns:a16="http://schemas.microsoft.com/office/drawing/2014/main" id="{1CD639C0-3E4D-F65C-3DDE-289EA82286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0" name="Rechthoek 19">
              <a:extLst>
                <a:ext uri="{FF2B5EF4-FFF2-40B4-BE49-F238E27FC236}">
                  <a16:creationId xmlns:a16="http://schemas.microsoft.com/office/drawing/2014/main" id="{6B9F67C6-EC4F-AECC-89BD-A2A60995296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FC7F3F1-44ED-CD5E-5AF1-67D6F6C5F09B}"/>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D439BC78-1145-BBF4-8D1B-6C22D763776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CD8F4C5-45BC-515C-9CF8-69D95BEE396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5C1301FD-3C0B-C371-B663-AFBAA1DA175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9E42938C-EC03-0033-A99C-6630D2E601A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DD09F832-0E6E-6BFD-4337-7DC77D38EC2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D0C5701E-0443-BAD6-7545-8065BDF4F0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ED33F021-3445-D50C-8356-CE7062AB795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79FE30E5-E93F-0409-F125-E5876222225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037BE2A-6CFF-38AC-60B1-5779D8F6AA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DAAE662-CE77-BD27-CC9C-CF22D29A0345}"/>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692B851D-D0A3-E233-A2E7-CE33F3307E55}"/>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B324F6EA-3C03-1D68-A163-5E2D06BF0D2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D6701B0-D374-F51B-289B-662AD9654AA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46A19455-59AA-B6BF-514D-AA9D2FD148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7BE9A18-CBB6-554D-9B0A-320B820D6E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6DB53143-04CC-DE75-2FB4-AF403561653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A03A67F-4AE6-2C40-2294-27E2395046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427801BC-D5FB-A8E8-E1EC-9D65F30BC97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66E4ADC1-E7DD-EF56-8AAC-8BFCC4AB159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41" name="Tekstvak 40">
                <a:extLst>
                  <a:ext uri="{FF2B5EF4-FFF2-40B4-BE49-F238E27FC236}">
                    <a16:creationId xmlns:a16="http://schemas.microsoft.com/office/drawing/2014/main" id="{D61899B9-3ACA-FD06-B956-0332F3D67DE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42" name="Vrije vorm: vorm 41">
                <a:extLst>
                  <a:ext uri="{FF2B5EF4-FFF2-40B4-BE49-F238E27FC236}">
                    <a16:creationId xmlns:a16="http://schemas.microsoft.com/office/drawing/2014/main" id="{DCE78B20-2935-63F6-6121-B69E32DDB7C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274B5915-AF4E-B81B-B223-97C993671F4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7477AEFD-119B-7C23-6782-4CCA8CB51905}"/>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1DAF994-3527-44C3-FE91-C61AE51436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05794D1D-D19D-F999-5DC5-770CE284CFB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3" name="Rechthoek 22">
              <a:extLst>
                <a:ext uri="{FF2B5EF4-FFF2-40B4-BE49-F238E27FC236}">
                  <a16:creationId xmlns:a16="http://schemas.microsoft.com/office/drawing/2014/main" id="{6AFDC8D8-BEB6-2372-283D-4A20BD7D4585}"/>
                </a:ext>
              </a:extLst>
            </p:cNvPr>
            <p:cNvSpPr/>
            <p:nvPr userDrawn="1"/>
          </p:nvSpPr>
          <p:spPr>
            <a:xfrm>
              <a:off x="-3786164" y="585235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CF442570-6AC2-7A17-F027-9A27B64C715E}"/>
                </a:ext>
              </a:extLst>
            </p:cNvPr>
            <p:cNvGrpSpPr/>
            <p:nvPr userDrawn="1"/>
          </p:nvGrpSpPr>
          <p:grpSpPr>
            <a:xfrm>
              <a:off x="-376736" y="5681302"/>
              <a:ext cx="283685" cy="283685"/>
              <a:chOff x="-510741" y="5913713"/>
              <a:chExt cx="267555" cy="267555"/>
            </a:xfrm>
          </p:grpSpPr>
          <p:sp>
            <p:nvSpPr>
              <p:cNvPr id="31" name="Ovaal 30">
                <a:extLst>
                  <a:ext uri="{FF2B5EF4-FFF2-40B4-BE49-F238E27FC236}">
                    <a16:creationId xmlns:a16="http://schemas.microsoft.com/office/drawing/2014/main" id="{22579EC6-E185-CC07-6815-F5202153A02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818274B-A374-8838-E2D9-66556B4094F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FB121E7C-2BD9-2F3E-9A2B-0E359C6A3A27}"/>
                </a:ext>
              </a:extLst>
            </p:cNvPr>
            <p:cNvGrpSpPr/>
            <p:nvPr userDrawn="1"/>
          </p:nvGrpSpPr>
          <p:grpSpPr>
            <a:xfrm>
              <a:off x="-938434" y="5989728"/>
              <a:ext cx="627798" cy="576693"/>
              <a:chOff x="-938434" y="4570310"/>
              <a:chExt cx="627798" cy="576693"/>
            </a:xfrm>
          </p:grpSpPr>
          <p:grpSp>
            <p:nvGrpSpPr>
              <p:cNvPr id="26" name="Inspireren">
                <a:extLst>
                  <a:ext uri="{FF2B5EF4-FFF2-40B4-BE49-F238E27FC236}">
                    <a16:creationId xmlns:a16="http://schemas.microsoft.com/office/drawing/2014/main" id="{D67A2A51-F935-653F-6455-8EBFD899E4E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55D08CE6-941B-D053-506F-CEF7AA2A608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083A7B54-AB9A-B102-2601-659463BD6C4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41866F4C-91D1-E609-1214-9EE3C326C1B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AF14C19D-DA27-7A84-2E20-22CA4FFDF2C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150990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00893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Title only</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86CF0BC4-CAAA-4113-A44D-B077CA6D06A0}"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Tree>
    <p:extLst>
      <p:ext uri="{BB962C8B-B14F-4D97-AF65-F5344CB8AC3E}">
        <p14:creationId xmlns:p14="http://schemas.microsoft.com/office/powerpoint/2010/main" val="152596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ganogram + photos">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247285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Organogram + photos</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FCAE990D-75C2-4F14-BD9B-6BFB33904E2B}"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37" name="Tijdelijke aanduiding voor afbeelding 16">
            <a:extLst>
              <a:ext uri="{FF2B5EF4-FFF2-40B4-BE49-F238E27FC236}">
                <a16:creationId xmlns:a16="http://schemas.microsoft.com/office/drawing/2014/main" id="{B140CBB5-C926-A14E-6E11-208F6ED33C32}"/>
              </a:ext>
            </a:extLst>
          </p:cNvPr>
          <p:cNvSpPr>
            <a:spLocks noGrp="1"/>
          </p:cNvSpPr>
          <p:nvPr>
            <p:ph type="pic" sz="quarter" idx="13" hasCustomPrompt="1"/>
          </p:nvPr>
        </p:nvSpPr>
        <p:spPr>
          <a:xfrm>
            <a:off x="5227021" y="1577038"/>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38" name="Tijdelijke aanduiding voor afbeelding 16">
            <a:extLst>
              <a:ext uri="{FF2B5EF4-FFF2-40B4-BE49-F238E27FC236}">
                <a16:creationId xmlns:a16="http://schemas.microsoft.com/office/drawing/2014/main" id="{14C7CF9E-5B91-2065-2FC4-D304EAA5034F}"/>
              </a:ext>
            </a:extLst>
          </p:cNvPr>
          <p:cNvSpPr>
            <a:spLocks noGrp="1"/>
          </p:cNvSpPr>
          <p:nvPr>
            <p:ph type="pic" sz="quarter" idx="21" hasCustomPrompt="1"/>
          </p:nvPr>
        </p:nvSpPr>
        <p:spPr>
          <a:xfrm>
            <a:off x="9758621"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39" name="Tijdelijke aanduiding voor afbeelding 16">
            <a:extLst>
              <a:ext uri="{FF2B5EF4-FFF2-40B4-BE49-F238E27FC236}">
                <a16:creationId xmlns:a16="http://schemas.microsoft.com/office/drawing/2014/main" id="{A7DDA151-3F4F-B593-A394-CB6DEF046EF0}"/>
              </a:ext>
            </a:extLst>
          </p:cNvPr>
          <p:cNvSpPr>
            <a:spLocks noGrp="1"/>
          </p:cNvSpPr>
          <p:nvPr>
            <p:ph type="pic" sz="quarter" idx="22" hasCustomPrompt="1"/>
          </p:nvPr>
        </p:nvSpPr>
        <p:spPr>
          <a:xfrm>
            <a:off x="9758621"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0" name="Tijdelijke aanduiding voor afbeelding 16">
            <a:extLst>
              <a:ext uri="{FF2B5EF4-FFF2-40B4-BE49-F238E27FC236}">
                <a16:creationId xmlns:a16="http://schemas.microsoft.com/office/drawing/2014/main" id="{768E1753-0ED0-3026-5633-C12E3E707C24}"/>
              </a:ext>
            </a:extLst>
          </p:cNvPr>
          <p:cNvSpPr>
            <a:spLocks noGrp="1"/>
          </p:cNvSpPr>
          <p:nvPr>
            <p:ph type="pic" sz="quarter" idx="23" hasCustomPrompt="1"/>
          </p:nvPr>
        </p:nvSpPr>
        <p:spPr>
          <a:xfrm>
            <a:off x="9758621"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5" name="Tijdelijke aanduiding voor afbeelding 16">
            <a:extLst>
              <a:ext uri="{FF2B5EF4-FFF2-40B4-BE49-F238E27FC236}">
                <a16:creationId xmlns:a16="http://schemas.microsoft.com/office/drawing/2014/main" id="{E2697F3E-6841-A4B0-7D89-083A1391421D}"/>
              </a:ext>
            </a:extLst>
          </p:cNvPr>
          <p:cNvSpPr>
            <a:spLocks noGrp="1"/>
          </p:cNvSpPr>
          <p:nvPr>
            <p:ph type="pic" sz="quarter" idx="24" hasCustomPrompt="1"/>
          </p:nvPr>
        </p:nvSpPr>
        <p:spPr>
          <a:xfrm>
            <a:off x="7498630"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6" name="Tijdelijke aanduiding voor afbeelding 16">
            <a:extLst>
              <a:ext uri="{FF2B5EF4-FFF2-40B4-BE49-F238E27FC236}">
                <a16:creationId xmlns:a16="http://schemas.microsoft.com/office/drawing/2014/main" id="{9EAD0D3C-AAEF-8C3F-00BE-D32F4785DE15}"/>
              </a:ext>
            </a:extLst>
          </p:cNvPr>
          <p:cNvSpPr>
            <a:spLocks noGrp="1"/>
          </p:cNvSpPr>
          <p:nvPr>
            <p:ph type="pic" sz="quarter" idx="25" hasCustomPrompt="1"/>
          </p:nvPr>
        </p:nvSpPr>
        <p:spPr>
          <a:xfrm>
            <a:off x="7498630"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7" name="Tijdelijke aanduiding voor afbeelding 16">
            <a:extLst>
              <a:ext uri="{FF2B5EF4-FFF2-40B4-BE49-F238E27FC236}">
                <a16:creationId xmlns:a16="http://schemas.microsoft.com/office/drawing/2014/main" id="{30EF81D2-4540-3249-1A86-651424A00147}"/>
              </a:ext>
            </a:extLst>
          </p:cNvPr>
          <p:cNvSpPr>
            <a:spLocks noGrp="1"/>
          </p:cNvSpPr>
          <p:nvPr>
            <p:ph type="pic" sz="quarter" idx="26" hasCustomPrompt="1"/>
          </p:nvPr>
        </p:nvSpPr>
        <p:spPr>
          <a:xfrm>
            <a:off x="7498630"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8" name="Tijdelijke aanduiding voor afbeelding 16">
            <a:extLst>
              <a:ext uri="{FF2B5EF4-FFF2-40B4-BE49-F238E27FC236}">
                <a16:creationId xmlns:a16="http://schemas.microsoft.com/office/drawing/2014/main" id="{492B8ECF-32CF-BD96-874F-CBEF83CC1EF8}"/>
              </a:ext>
            </a:extLst>
          </p:cNvPr>
          <p:cNvSpPr>
            <a:spLocks noGrp="1"/>
          </p:cNvSpPr>
          <p:nvPr>
            <p:ph type="pic" sz="quarter" idx="27" hasCustomPrompt="1"/>
          </p:nvPr>
        </p:nvSpPr>
        <p:spPr>
          <a:xfrm>
            <a:off x="5227016"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9" name="Tijdelijke aanduiding voor afbeelding 16">
            <a:extLst>
              <a:ext uri="{FF2B5EF4-FFF2-40B4-BE49-F238E27FC236}">
                <a16:creationId xmlns:a16="http://schemas.microsoft.com/office/drawing/2014/main" id="{3BC855F2-DC3F-E344-1BDE-FBF91152634D}"/>
              </a:ext>
            </a:extLst>
          </p:cNvPr>
          <p:cNvSpPr>
            <a:spLocks noGrp="1"/>
          </p:cNvSpPr>
          <p:nvPr>
            <p:ph type="pic" sz="quarter" idx="28" hasCustomPrompt="1"/>
          </p:nvPr>
        </p:nvSpPr>
        <p:spPr>
          <a:xfrm>
            <a:off x="5227016"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0" name="Tijdelijke aanduiding voor afbeelding 16">
            <a:extLst>
              <a:ext uri="{FF2B5EF4-FFF2-40B4-BE49-F238E27FC236}">
                <a16:creationId xmlns:a16="http://schemas.microsoft.com/office/drawing/2014/main" id="{863202A7-B6B5-D7B9-B9CA-F6F0ACA141A3}"/>
              </a:ext>
            </a:extLst>
          </p:cNvPr>
          <p:cNvSpPr>
            <a:spLocks noGrp="1"/>
          </p:cNvSpPr>
          <p:nvPr>
            <p:ph type="pic" sz="quarter" idx="29" hasCustomPrompt="1"/>
          </p:nvPr>
        </p:nvSpPr>
        <p:spPr>
          <a:xfrm>
            <a:off x="5227016"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1" name="Tijdelijke aanduiding voor afbeelding 16">
            <a:extLst>
              <a:ext uri="{FF2B5EF4-FFF2-40B4-BE49-F238E27FC236}">
                <a16:creationId xmlns:a16="http://schemas.microsoft.com/office/drawing/2014/main" id="{CB3B811E-5B01-AD47-1D0C-50D68CDB2352}"/>
              </a:ext>
            </a:extLst>
          </p:cNvPr>
          <p:cNvSpPr>
            <a:spLocks noGrp="1"/>
          </p:cNvSpPr>
          <p:nvPr>
            <p:ph type="pic" sz="quarter" idx="30" hasCustomPrompt="1"/>
          </p:nvPr>
        </p:nvSpPr>
        <p:spPr>
          <a:xfrm>
            <a:off x="2978653"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2" name="Tijdelijke aanduiding voor afbeelding 16">
            <a:extLst>
              <a:ext uri="{FF2B5EF4-FFF2-40B4-BE49-F238E27FC236}">
                <a16:creationId xmlns:a16="http://schemas.microsoft.com/office/drawing/2014/main" id="{8A08A704-C443-FFC1-34E0-97B44A82EED7}"/>
              </a:ext>
            </a:extLst>
          </p:cNvPr>
          <p:cNvSpPr>
            <a:spLocks noGrp="1"/>
          </p:cNvSpPr>
          <p:nvPr>
            <p:ph type="pic" sz="quarter" idx="31" hasCustomPrompt="1"/>
          </p:nvPr>
        </p:nvSpPr>
        <p:spPr>
          <a:xfrm>
            <a:off x="2978653"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3" name="Tijdelijke aanduiding voor afbeelding 16">
            <a:extLst>
              <a:ext uri="{FF2B5EF4-FFF2-40B4-BE49-F238E27FC236}">
                <a16:creationId xmlns:a16="http://schemas.microsoft.com/office/drawing/2014/main" id="{64C76DC2-803D-5A19-8417-3F6CDF05241E}"/>
              </a:ext>
            </a:extLst>
          </p:cNvPr>
          <p:cNvSpPr>
            <a:spLocks noGrp="1"/>
          </p:cNvSpPr>
          <p:nvPr>
            <p:ph type="pic" sz="quarter" idx="32" hasCustomPrompt="1"/>
          </p:nvPr>
        </p:nvSpPr>
        <p:spPr>
          <a:xfrm>
            <a:off x="2978653"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4" name="Tijdelijke aanduiding voor afbeelding 16">
            <a:extLst>
              <a:ext uri="{FF2B5EF4-FFF2-40B4-BE49-F238E27FC236}">
                <a16:creationId xmlns:a16="http://schemas.microsoft.com/office/drawing/2014/main" id="{4977DEBF-6C15-FC79-52AD-3FB9F4386884}"/>
              </a:ext>
            </a:extLst>
          </p:cNvPr>
          <p:cNvSpPr>
            <a:spLocks noGrp="1"/>
          </p:cNvSpPr>
          <p:nvPr>
            <p:ph type="pic" sz="quarter" idx="33" hasCustomPrompt="1"/>
          </p:nvPr>
        </p:nvSpPr>
        <p:spPr>
          <a:xfrm>
            <a:off x="718664"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5" name="Tijdelijke aanduiding voor afbeelding 16">
            <a:extLst>
              <a:ext uri="{FF2B5EF4-FFF2-40B4-BE49-F238E27FC236}">
                <a16:creationId xmlns:a16="http://schemas.microsoft.com/office/drawing/2014/main" id="{604536E4-BE6F-9ABE-A1F4-2399DC1FD139}"/>
              </a:ext>
            </a:extLst>
          </p:cNvPr>
          <p:cNvSpPr>
            <a:spLocks noGrp="1"/>
          </p:cNvSpPr>
          <p:nvPr>
            <p:ph type="pic" sz="quarter" idx="34" hasCustomPrompt="1"/>
          </p:nvPr>
        </p:nvSpPr>
        <p:spPr>
          <a:xfrm>
            <a:off x="718664"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6" name="Tijdelijke aanduiding voor afbeelding 16">
            <a:extLst>
              <a:ext uri="{FF2B5EF4-FFF2-40B4-BE49-F238E27FC236}">
                <a16:creationId xmlns:a16="http://schemas.microsoft.com/office/drawing/2014/main" id="{325E19DD-1BB5-3397-143B-4B1782CC987A}"/>
              </a:ext>
            </a:extLst>
          </p:cNvPr>
          <p:cNvSpPr>
            <a:spLocks noGrp="1"/>
          </p:cNvSpPr>
          <p:nvPr>
            <p:ph type="pic" sz="quarter" idx="35" hasCustomPrompt="1"/>
          </p:nvPr>
        </p:nvSpPr>
        <p:spPr>
          <a:xfrm>
            <a:off x="718664"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Tree>
    <p:extLst>
      <p:ext uri="{BB962C8B-B14F-4D97-AF65-F5344CB8AC3E}">
        <p14:creationId xmlns:p14="http://schemas.microsoft.com/office/powerpoint/2010/main" val="380431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ure">
    <p:bg>
      <p:bgPr>
        <a:solidFill>
          <a:schemeClr val="accent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C2FF999-F008-1331-E6E0-38EDC8FDB419}"/>
              </a:ext>
            </a:extLst>
          </p:cNvPr>
          <p:cNvSpPr/>
          <p:nvPr userDrawn="1"/>
        </p:nvSpPr>
        <p:spPr>
          <a:xfrm>
            <a:off x="-10750" y="0"/>
            <a:ext cx="122027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Vrije vorm: vorm 41">
            <a:extLst>
              <a:ext uri="{FF2B5EF4-FFF2-40B4-BE49-F238E27FC236}">
                <a16:creationId xmlns:a16="http://schemas.microsoft.com/office/drawing/2014/main" id="{C60BEEE3-6FC2-1913-7D0E-D2FF66473DA8}"/>
              </a:ext>
            </a:extLst>
          </p:cNvPr>
          <p:cNvSpPr/>
          <p:nvPr/>
        </p:nvSpPr>
        <p:spPr>
          <a:xfrm>
            <a:off x="-10750" y="1"/>
            <a:ext cx="12202750" cy="6857999"/>
          </a:xfrm>
          <a:custGeom>
            <a:avLst/>
            <a:gdLst>
              <a:gd name="connsiteX0" fmla="*/ 12202750 w 12202750"/>
              <a:gd name="connsiteY0" fmla="*/ 3750218 h 6857999"/>
              <a:gd name="connsiteX1" fmla="*/ 12202750 w 12202750"/>
              <a:gd name="connsiteY1" fmla="*/ 6857999 h 6857999"/>
              <a:gd name="connsiteX2" fmla="*/ 11114530 w 12202750"/>
              <a:gd name="connsiteY2" fmla="*/ 6857999 h 6857999"/>
              <a:gd name="connsiteX3" fmla="*/ 11256844 w 12202750"/>
              <a:gd name="connsiteY3" fmla="*/ 6595461 h 6857999"/>
              <a:gd name="connsiteX4" fmla="*/ 12121807 w 12202750"/>
              <a:gd name="connsiteY4" fmla="*/ 4108853 h 6857999"/>
              <a:gd name="connsiteX5" fmla="*/ 7260002 w 12202750"/>
              <a:gd name="connsiteY5" fmla="*/ 0 h 6857999"/>
              <a:gd name="connsiteX6" fmla="*/ 12202750 w 12202750"/>
              <a:gd name="connsiteY6" fmla="*/ 0 h 6857999"/>
              <a:gd name="connsiteX7" fmla="*/ 12202750 w 12202750"/>
              <a:gd name="connsiteY7" fmla="*/ 1540137 h 6857999"/>
              <a:gd name="connsiteX8" fmla="*/ 12200549 w 12202750"/>
              <a:gd name="connsiteY8" fmla="*/ 1543414 h 6857999"/>
              <a:gd name="connsiteX9" fmla="*/ 11867141 w 12202750"/>
              <a:gd name="connsiteY9" fmla="*/ 2106148 h 6857999"/>
              <a:gd name="connsiteX10" fmla="*/ 6343721 w 12202750"/>
              <a:gd name="connsiteY10" fmla="*/ 3249151 h 6857999"/>
              <a:gd name="connsiteX11" fmla="*/ 7248419 w 12202750"/>
              <a:gd name="connsiteY11" fmla="*/ 17042 h 6857999"/>
              <a:gd name="connsiteX12" fmla="*/ 0 w 12202750"/>
              <a:gd name="connsiteY12" fmla="*/ 0 h 6857999"/>
              <a:gd name="connsiteX13" fmla="*/ 4336814 w 12202750"/>
              <a:gd name="connsiteY13" fmla="*/ 0 h 6857999"/>
              <a:gd name="connsiteX14" fmla="*/ 3953814 w 12202750"/>
              <a:gd name="connsiteY14" fmla="*/ 290459 h 6857999"/>
              <a:gd name="connsiteX15" fmla="*/ 34757 w 12202750"/>
              <a:gd name="connsiteY15" fmla="*/ 4907294 h 6857999"/>
              <a:gd name="connsiteX16" fmla="*/ 0 w 12202750"/>
              <a:gd name="connsiteY16" fmla="*/ 50220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2750" h="6857999">
                <a:moveTo>
                  <a:pt x="12202750" y="3750218"/>
                </a:moveTo>
                <a:lnTo>
                  <a:pt x="12202750" y="6857999"/>
                </a:lnTo>
                <a:lnTo>
                  <a:pt x="11114530" y="6857999"/>
                </a:lnTo>
                <a:lnTo>
                  <a:pt x="11256844" y="6595461"/>
                </a:lnTo>
                <a:cubicBezTo>
                  <a:pt x="11629965" y="5862402"/>
                  <a:pt x="11898764" y="5050891"/>
                  <a:pt x="12121807" y="4108853"/>
                </a:cubicBezTo>
                <a:close/>
                <a:moveTo>
                  <a:pt x="7260002" y="0"/>
                </a:moveTo>
                <a:lnTo>
                  <a:pt x="12202750" y="0"/>
                </a:lnTo>
                <a:lnTo>
                  <a:pt x="12202750" y="1540137"/>
                </a:lnTo>
                <a:lnTo>
                  <a:pt x="12200549" y="1543414"/>
                </a:lnTo>
                <a:cubicBezTo>
                  <a:pt x="12110526" y="1684115"/>
                  <a:pt x="12003525" y="1893029"/>
                  <a:pt x="11867141" y="2106148"/>
                </a:cubicBezTo>
                <a:cubicBezTo>
                  <a:pt x="10880238" y="3959252"/>
                  <a:pt x="7486531" y="6089453"/>
                  <a:pt x="6343721" y="3249151"/>
                </a:cubicBezTo>
                <a:cubicBezTo>
                  <a:pt x="5919494" y="2184051"/>
                  <a:pt x="6486561" y="1153587"/>
                  <a:pt x="7248419" y="17042"/>
                </a:cubicBezTo>
                <a:close/>
                <a:moveTo>
                  <a:pt x="0" y="0"/>
                </a:moveTo>
                <a:lnTo>
                  <a:pt x="4336814" y="0"/>
                </a:lnTo>
                <a:lnTo>
                  <a:pt x="3953814" y="290459"/>
                </a:lnTo>
                <a:cubicBezTo>
                  <a:pt x="2295623" y="1565228"/>
                  <a:pt x="719287" y="2947698"/>
                  <a:pt x="34757" y="4907294"/>
                </a:cubicBezTo>
                <a:lnTo>
                  <a:pt x="0" y="5022063"/>
                </a:lnTo>
                <a:close/>
              </a:path>
            </a:pathLst>
          </a:custGeom>
          <a:solidFill>
            <a:srgbClr val="00B8C8"/>
          </a:solidFill>
          <a:ln w="1731" cap="flat">
            <a:noFill/>
            <a:prstDash val="solid"/>
            <a:miter/>
          </a:ln>
        </p:spPr>
        <p:txBody>
          <a:bodyPr wrap="square" rtlCol="0" anchor="ctr">
            <a:noAutofit/>
          </a:bodyPr>
          <a:lstStyle/>
          <a:p>
            <a:endParaRPr lang="en-GB"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859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Closure</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fld id="{8356D135-3DCC-4F43-956C-8E084B5B3B73}" type="datetime1">
              <a:rPr lang="nl-NL" smtClean="0"/>
              <a:t>21-5-2026</a:t>
            </a:fld>
            <a:endParaRPr lang="en-GB" dirty="0"/>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66487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34770700-3D0B-4908-9651-6B19F07C1EC0}"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a:t>
            </a:fld>
            <a:endParaRPr lang="en-GB" dirty="0"/>
          </a:p>
        </p:txBody>
      </p:sp>
    </p:spTree>
    <p:extLst>
      <p:ext uri="{BB962C8B-B14F-4D97-AF65-F5344CB8AC3E}">
        <p14:creationId xmlns:p14="http://schemas.microsoft.com/office/powerpoint/2010/main" val="225845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duction | 12x">
    <p:bg>
      <p:bgPr>
        <a:solidFill>
          <a:schemeClr val="bg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EF41B682-064D-4C13-A3B8-5136217113EC}"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a:t>
            </a:fld>
            <a:endParaRPr lang="en-GB" dirty="0"/>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 name="Titel 2">
            <a:extLst>
              <a:ext uri="{FF2B5EF4-FFF2-40B4-BE49-F238E27FC236}">
                <a16:creationId xmlns:a16="http://schemas.microsoft.com/office/drawing/2014/main" id="{E364AD10-5C90-D368-3C49-DF03503EF23D}"/>
              </a:ext>
            </a:extLst>
          </p:cNvPr>
          <p:cNvSpPr>
            <a:spLocks noGrp="1"/>
          </p:cNvSpPr>
          <p:nvPr>
            <p:ph type="title" hasCustomPrompt="1"/>
          </p:nvPr>
        </p:nvSpPr>
        <p:spPr/>
        <p:txBody>
          <a:bodyPr/>
          <a:lstStyle/>
          <a:p>
            <a:r>
              <a:rPr lang="en-GB" noProof="0" dirty="0"/>
              <a:t>Title goes here</a:t>
            </a:r>
            <a:endParaRPr lang="en-GB" dirty="0"/>
          </a:p>
        </p:txBody>
      </p:sp>
      <p:sp>
        <p:nvSpPr>
          <p:cNvPr id="16" name="Tijdelijke aanduiding voor tekst 5">
            <a:extLst>
              <a:ext uri="{FF2B5EF4-FFF2-40B4-BE49-F238E27FC236}">
                <a16:creationId xmlns:a16="http://schemas.microsoft.com/office/drawing/2014/main" id="{1980A31E-F30A-763D-3DFF-0138D2292480}"/>
              </a:ext>
            </a:extLst>
          </p:cNvPr>
          <p:cNvSpPr>
            <a:spLocks noGrp="1"/>
          </p:cNvSpPr>
          <p:nvPr>
            <p:ph type="body" sz="quarter" idx="11" hasCustomPrompt="1"/>
          </p:nvPr>
        </p:nvSpPr>
        <p:spPr>
          <a:xfrm>
            <a:off x="71913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17" name="Tijdelijke aanduiding voor tekst 5">
            <a:extLst>
              <a:ext uri="{FF2B5EF4-FFF2-40B4-BE49-F238E27FC236}">
                <a16:creationId xmlns:a16="http://schemas.microsoft.com/office/drawing/2014/main" id="{6E953232-F208-797C-5930-5120F6B4FDAE}"/>
              </a:ext>
            </a:extLst>
          </p:cNvPr>
          <p:cNvSpPr>
            <a:spLocks noGrp="1"/>
          </p:cNvSpPr>
          <p:nvPr>
            <p:ph type="body" sz="quarter" idx="14" hasCustomPrompt="1"/>
          </p:nvPr>
        </p:nvSpPr>
        <p:spPr>
          <a:xfrm>
            <a:off x="71866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18" name="Tijdelijke aanduiding voor afbeelding 16">
            <a:extLst>
              <a:ext uri="{FF2B5EF4-FFF2-40B4-BE49-F238E27FC236}">
                <a16:creationId xmlns:a16="http://schemas.microsoft.com/office/drawing/2014/main" id="{EA153BDC-8F93-5C07-C432-1AD4BAE5E975}"/>
              </a:ext>
            </a:extLst>
          </p:cNvPr>
          <p:cNvSpPr>
            <a:spLocks noGrp="1"/>
          </p:cNvSpPr>
          <p:nvPr>
            <p:ph type="pic" sz="quarter" idx="15" hasCustomPrompt="1"/>
          </p:nvPr>
        </p:nvSpPr>
        <p:spPr>
          <a:xfrm>
            <a:off x="2540885"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19" name="Tijdelijke aanduiding voor tekst 5">
            <a:extLst>
              <a:ext uri="{FF2B5EF4-FFF2-40B4-BE49-F238E27FC236}">
                <a16:creationId xmlns:a16="http://schemas.microsoft.com/office/drawing/2014/main" id="{C36A79C6-0893-50B8-0905-479BA88713A8}"/>
              </a:ext>
            </a:extLst>
          </p:cNvPr>
          <p:cNvSpPr>
            <a:spLocks noGrp="1"/>
          </p:cNvSpPr>
          <p:nvPr>
            <p:ph type="body" sz="quarter" idx="16" hasCustomPrompt="1"/>
          </p:nvPr>
        </p:nvSpPr>
        <p:spPr>
          <a:xfrm>
            <a:off x="2538943"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0" name="Tijdelijke aanduiding voor tekst 5">
            <a:extLst>
              <a:ext uri="{FF2B5EF4-FFF2-40B4-BE49-F238E27FC236}">
                <a16:creationId xmlns:a16="http://schemas.microsoft.com/office/drawing/2014/main" id="{44D9FE8F-F243-3D3F-0DE9-4AA5E6F25A81}"/>
              </a:ext>
            </a:extLst>
          </p:cNvPr>
          <p:cNvSpPr>
            <a:spLocks noGrp="1"/>
          </p:cNvSpPr>
          <p:nvPr>
            <p:ph type="body" sz="quarter" idx="17" hasCustomPrompt="1"/>
          </p:nvPr>
        </p:nvSpPr>
        <p:spPr>
          <a:xfrm>
            <a:off x="2538472"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1" name="Tijdelijke aanduiding voor afbeelding 16">
            <a:extLst>
              <a:ext uri="{FF2B5EF4-FFF2-40B4-BE49-F238E27FC236}">
                <a16:creationId xmlns:a16="http://schemas.microsoft.com/office/drawing/2014/main" id="{9C5AB2FD-A168-9EB1-6F5A-F5818CC0BF1C}"/>
              </a:ext>
            </a:extLst>
          </p:cNvPr>
          <p:cNvSpPr>
            <a:spLocks noGrp="1"/>
          </p:cNvSpPr>
          <p:nvPr>
            <p:ph type="pic" sz="quarter" idx="18" hasCustomPrompt="1"/>
          </p:nvPr>
        </p:nvSpPr>
        <p:spPr>
          <a:xfrm>
            <a:off x="4360691"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2" name="Tijdelijke aanduiding voor tekst 5">
            <a:extLst>
              <a:ext uri="{FF2B5EF4-FFF2-40B4-BE49-F238E27FC236}">
                <a16:creationId xmlns:a16="http://schemas.microsoft.com/office/drawing/2014/main" id="{515E75E4-D251-917F-2522-DB417794686A}"/>
              </a:ext>
            </a:extLst>
          </p:cNvPr>
          <p:cNvSpPr>
            <a:spLocks noGrp="1"/>
          </p:cNvSpPr>
          <p:nvPr>
            <p:ph type="body" sz="quarter" idx="19" hasCustomPrompt="1"/>
          </p:nvPr>
        </p:nvSpPr>
        <p:spPr>
          <a:xfrm>
            <a:off x="4358749"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3" name="Tijdelijke aanduiding voor tekst 5">
            <a:extLst>
              <a:ext uri="{FF2B5EF4-FFF2-40B4-BE49-F238E27FC236}">
                <a16:creationId xmlns:a16="http://schemas.microsoft.com/office/drawing/2014/main" id="{2B5A2D9A-837E-74CC-9F50-7B1836C6FA5D}"/>
              </a:ext>
            </a:extLst>
          </p:cNvPr>
          <p:cNvSpPr>
            <a:spLocks noGrp="1"/>
          </p:cNvSpPr>
          <p:nvPr>
            <p:ph type="body" sz="quarter" idx="20" hasCustomPrompt="1"/>
          </p:nvPr>
        </p:nvSpPr>
        <p:spPr>
          <a:xfrm>
            <a:off x="4358278"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4" name="Tijdelijke aanduiding voor afbeelding 16">
            <a:extLst>
              <a:ext uri="{FF2B5EF4-FFF2-40B4-BE49-F238E27FC236}">
                <a16:creationId xmlns:a16="http://schemas.microsoft.com/office/drawing/2014/main" id="{E9C8EF3A-3BBF-CF5F-7440-AEE3FD8C7FA4}"/>
              </a:ext>
            </a:extLst>
          </p:cNvPr>
          <p:cNvSpPr>
            <a:spLocks noGrp="1"/>
          </p:cNvSpPr>
          <p:nvPr>
            <p:ph type="pic" sz="quarter" idx="21" hasCustomPrompt="1"/>
          </p:nvPr>
        </p:nvSpPr>
        <p:spPr>
          <a:xfrm>
            <a:off x="6180497"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6" name="Tijdelijke aanduiding voor tekst 5">
            <a:extLst>
              <a:ext uri="{FF2B5EF4-FFF2-40B4-BE49-F238E27FC236}">
                <a16:creationId xmlns:a16="http://schemas.microsoft.com/office/drawing/2014/main" id="{9A161DF5-ECCF-9F8E-D7EB-0A3D7DBAAEB0}"/>
              </a:ext>
            </a:extLst>
          </p:cNvPr>
          <p:cNvSpPr>
            <a:spLocks noGrp="1"/>
          </p:cNvSpPr>
          <p:nvPr>
            <p:ph type="body" sz="quarter" idx="22" hasCustomPrompt="1"/>
          </p:nvPr>
        </p:nvSpPr>
        <p:spPr>
          <a:xfrm>
            <a:off x="6178555"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7" name="Tijdelijke aanduiding voor tekst 5">
            <a:extLst>
              <a:ext uri="{FF2B5EF4-FFF2-40B4-BE49-F238E27FC236}">
                <a16:creationId xmlns:a16="http://schemas.microsoft.com/office/drawing/2014/main" id="{A1489018-5DDF-11B4-0140-D6C25A3F5DBD}"/>
              </a:ext>
            </a:extLst>
          </p:cNvPr>
          <p:cNvSpPr>
            <a:spLocks noGrp="1"/>
          </p:cNvSpPr>
          <p:nvPr>
            <p:ph type="body" sz="quarter" idx="23" hasCustomPrompt="1"/>
          </p:nvPr>
        </p:nvSpPr>
        <p:spPr>
          <a:xfrm>
            <a:off x="6178084"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8" name="Tijdelijke aanduiding voor afbeelding 16">
            <a:extLst>
              <a:ext uri="{FF2B5EF4-FFF2-40B4-BE49-F238E27FC236}">
                <a16:creationId xmlns:a16="http://schemas.microsoft.com/office/drawing/2014/main" id="{6F406607-4D1C-D35C-3C34-9A7E5953B87B}"/>
              </a:ext>
            </a:extLst>
          </p:cNvPr>
          <p:cNvSpPr>
            <a:spLocks noGrp="1"/>
          </p:cNvSpPr>
          <p:nvPr>
            <p:ph type="pic" sz="quarter" idx="24" hasCustomPrompt="1"/>
          </p:nvPr>
        </p:nvSpPr>
        <p:spPr>
          <a:xfrm>
            <a:off x="8000303"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9" name="Tijdelijke aanduiding voor tekst 5">
            <a:extLst>
              <a:ext uri="{FF2B5EF4-FFF2-40B4-BE49-F238E27FC236}">
                <a16:creationId xmlns:a16="http://schemas.microsoft.com/office/drawing/2014/main" id="{4AC378EA-6795-3FCC-96F7-18C3428576E9}"/>
              </a:ext>
            </a:extLst>
          </p:cNvPr>
          <p:cNvSpPr>
            <a:spLocks noGrp="1"/>
          </p:cNvSpPr>
          <p:nvPr>
            <p:ph type="body" sz="quarter" idx="25" hasCustomPrompt="1"/>
          </p:nvPr>
        </p:nvSpPr>
        <p:spPr>
          <a:xfrm>
            <a:off x="7998361"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0" name="Tijdelijke aanduiding voor tekst 5">
            <a:extLst>
              <a:ext uri="{FF2B5EF4-FFF2-40B4-BE49-F238E27FC236}">
                <a16:creationId xmlns:a16="http://schemas.microsoft.com/office/drawing/2014/main" id="{FE1D297D-39D5-78ED-EBB5-CCB867E33417}"/>
              </a:ext>
            </a:extLst>
          </p:cNvPr>
          <p:cNvSpPr>
            <a:spLocks noGrp="1"/>
          </p:cNvSpPr>
          <p:nvPr>
            <p:ph type="body" sz="quarter" idx="26" hasCustomPrompt="1"/>
          </p:nvPr>
        </p:nvSpPr>
        <p:spPr>
          <a:xfrm>
            <a:off x="7997890"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1" name="Tijdelijke aanduiding voor afbeelding 16">
            <a:extLst>
              <a:ext uri="{FF2B5EF4-FFF2-40B4-BE49-F238E27FC236}">
                <a16:creationId xmlns:a16="http://schemas.microsoft.com/office/drawing/2014/main" id="{7A0357DE-D66B-0586-147C-37E6AE239EEC}"/>
              </a:ext>
            </a:extLst>
          </p:cNvPr>
          <p:cNvSpPr>
            <a:spLocks noGrp="1"/>
          </p:cNvSpPr>
          <p:nvPr>
            <p:ph type="pic" sz="quarter" idx="27" hasCustomPrompt="1"/>
          </p:nvPr>
        </p:nvSpPr>
        <p:spPr>
          <a:xfrm>
            <a:off x="982010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2" name="Tijdelijke aanduiding voor tekst 5">
            <a:extLst>
              <a:ext uri="{FF2B5EF4-FFF2-40B4-BE49-F238E27FC236}">
                <a16:creationId xmlns:a16="http://schemas.microsoft.com/office/drawing/2014/main" id="{F7FA5D4E-5C58-736C-2190-C0D5C49B743E}"/>
              </a:ext>
            </a:extLst>
          </p:cNvPr>
          <p:cNvSpPr>
            <a:spLocks noGrp="1"/>
          </p:cNvSpPr>
          <p:nvPr>
            <p:ph type="body" sz="quarter" idx="28" hasCustomPrompt="1"/>
          </p:nvPr>
        </p:nvSpPr>
        <p:spPr>
          <a:xfrm>
            <a:off x="981816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3" name="Tijdelijke aanduiding voor tekst 5">
            <a:extLst>
              <a:ext uri="{FF2B5EF4-FFF2-40B4-BE49-F238E27FC236}">
                <a16:creationId xmlns:a16="http://schemas.microsoft.com/office/drawing/2014/main" id="{DC347A12-7D9D-2FDE-9916-31C31FAAF7F3}"/>
              </a:ext>
            </a:extLst>
          </p:cNvPr>
          <p:cNvSpPr>
            <a:spLocks noGrp="1"/>
          </p:cNvSpPr>
          <p:nvPr>
            <p:ph type="body" sz="quarter" idx="29" hasCustomPrompt="1"/>
          </p:nvPr>
        </p:nvSpPr>
        <p:spPr>
          <a:xfrm>
            <a:off x="981769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4" name="Tijdelijke aanduiding voor afbeelding 16">
            <a:extLst>
              <a:ext uri="{FF2B5EF4-FFF2-40B4-BE49-F238E27FC236}">
                <a16:creationId xmlns:a16="http://schemas.microsoft.com/office/drawing/2014/main" id="{1F654954-AB60-16EA-685C-9146F34179E2}"/>
              </a:ext>
            </a:extLst>
          </p:cNvPr>
          <p:cNvSpPr>
            <a:spLocks noGrp="1"/>
          </p:cNvSpPr>
          <p:nvPr>
            <p:ph type="pic" sz="quarter" idx="30" hasCustomPrompt="1"/>
          </p:nvPr>
        </p:nvSpPr>
        <p:spPr>
          <a:xfrm>
            <a:off x="72107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5" name="Tijdelijke aanduiding voor tekst 5">
            <a:extLst>
              <a:ext uri="{FF2B5EF4-FFF2-40B4-BE49-F238E27FC236}">
                <a16:creationId xmlns:a16="http://schemas.microsoft.com/office/drawing/2014/main" id="{9CD5912F-34CD-F560-D5DE-E1DD585B2F04}"/>
              </a:ext>
            </a:extLst>
          </p:cNvPr>
          <p:cNvSpPr>
            <a:spLocks noGrp="1"/>
          </p:cNvSpPr>
          <p:nvPr>
            <p:ph type="body" sz="quarter" idx="31" hasCustomPrompt="1"/>
          </p:nvPr>
        </p:nvSpPr>
        <p:spPr>
          <a:xfrm>
            <a:off x="71913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6" name="Tijdelijke aanduiding voor tekst 5">
            <a:extLst>
              <a:ext uri="{FF2B5EF4-FFF2-40B4-BE49-F238E27FC236}">
                <a16:creationId xmlns:a16="http://schemas.microsoft.com/office/drawing/2014/main" id="{DE7DE2BA-CBA0-7004-0A0E-8EDFCC969E74}"/>
              </a:ext>
            </a:extLst>
          </p:cNvPr>
          <p:cNvSpPr>
            <a:spLocks noGrp="1"/>
          </p:cNvSpPr>
          <p:nvPr>
            <p:ph type="body" sz="quarter" idx="32" hasCustomPrompt="1"/>
          </p:nvPr>
        </p:nvSpPr>
        <p:spPr>
          <a:xfrm>
            <a:off x="71866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7" name="Tijdelijke aanduiding voor afbeelding 16">
            <a:extLst>
              <a:ext uri="{FF2B5EF4-FFF2-40B4-BE49-F238E27FC236}">
                <a16:creationId xmlns:a16="http://schemas.microsoft.com/office/drawing/2014/main" id="{AE305481-E465-A8C3-D03C-418FB91E4245}"/>
              </a:ext>
            </a:extLst>
          </p:cNvPr>
          <p:cNvSpPr>
            <a:spLocks noGrp="1"/>
          </p:cNvSpPr>
          <p:nvPr>
            <p:ph type="pic" sz="quarter" idx="33" hasCustomPrompt="1"/>
          </p:nvPr>
        </p:nvSpPr>
        <p:spPr>
          <a:xfrm>
            <a:off x="2540885"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8" name="Tijdelijke aanduiding voor tekst 5">
            <a:extLst>
              <a:ext uri="{FF2B5EF4-FFF2-40B4-BE49-F238E27FC236}">
                <a16:creationId xmlns:a16="http://schemas.microsoft.com/office/drawing/2014/main" id="{91FB7B3D-7186-8739-6C9D-64DDB2ED5C11}"/>
              </a:ext>
            </a:extLst>
          </p:cNvPr>
          <p:cNvSpPr>
            <a:spLocks noGrp="1"/>
          </p:cNvSpPr>
          <p:nvPr>
            <p:ph type="body" sz="quarter" idx="34" hasCustomPrompt="1"/>
          </p:nvPr>
        </p:nvSpPr>
        <p:spPr>
          <a:xfrm>
            <a:off x="2538943"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9" name="Tijdelijke aanduiding voor tekst 5">
            <a:extLst>
              <a:ext uri="{FF2B5EF4-FFF2-40B4-BE49-F238E27FC236}">
                <a16:creationId xmlns:a16="http://schemas.microsoft.com/office/drawing/2014/main" id="{2EB90A8F-9EC7-6F6D-E74A-62517124886A}"/>
              </a:ext>
            </a:extLst>
          </p:cNvPr>
          <p:cNvSpPr>
            <a:spLocks noGrp="1"/>
          </p:cNvSpPr>
          <p:nvPr>
            <p:ph type="body" sz="quarter" idx="35" hasCustomPrompt="1"/>
          </p:nvPr>
        </p:nvSpPr>
        <p:spPr>
          <a:xfrm>
            <a:off x="2538472"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0" name="Tijdelijke aanduiding voor afbeelding 16">
            <a:extLst>
              <a:ext uri="{FF2B5EF4-FFF2-40B4-BE49-F238E27FC236}">
                <a16:creationId xmlns:a16="http://schemas.microsoft.com/office/drawing/2014/main" id="{283F3F1F-10EE-8394-B57B-CEF8B5B3DD83}"/>
              </a:ext>
            </a:extLst>
          </p:cNvPr>
          <p:cNvSpPr>
            <a:spLocks noGrp="1"/>
          </p:cNvSpPr>
          <p:nvPr>
            <p:ph type="pic" sz="quarter" idx="36" hasCustomPrompt="1"/>
          </p:nvPr>
        </p:nvSpPr>
        <p:spPr>
          <a:xfrm>
            <a:off x="4360691"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1" name="Tijdelijke aanduiding voor tekst 5">
            <a:extLst>
              <a:ext uri="{FF2B5EF4-FFF2-40B4-BE49-F238E27FC236}">
                <a16:creationId xmlns:a16="http://schemas.microsoft.com/office/drawing/2014/main" id="{6C4CAEDC-1ECC-E009-922A-4D08EAD13D37}"/>
              </a:ext>
            </a:extLst>
          </p:cNvPr>
          <p:cNvSpPr>
            <a:spLocks noGrp="1"/>
          </p:cNvSpPr>
          <p:nvPr>
            <p:ph type="body" sz="quarter" idx="37" hasCustomPrompt="1"/>
          </p:nvPr>
        </p:nvSpPr>
        <p:spPr>
          <a:xfrm>
            <a:off x="4358749"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2" name="Tijdelijke aanduiding voor tekst 5">
            <a:extLst>
              <a:ext uri="{FF2B5EF4-FFF2-40B4-BE49-F238E27FC236}">
                <a16:creationId xmlns:a16="http://schemas.microsoft.com/office/drawing/2014/main" id="{58FA89DB-78FF-3583-31AB-6736C65882AE}"/>
              </a:ext>
            </a:extLst>
          </p:cNvPr>
          <p:cNvSpPr>
            <a:spLocks noGrp="1"/>
          </p:cNvSpPr>
          <p:nvPr>
            <p:ph type="body" sz="quarter" idx="38" hasCustomPrompt="1"/>
          </p:nvPr>
        </p:nvSpPr>
        <p:spPr>
          <a:xfrm>
            <a:off x="4358278"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3" name="Tijdelijke aanduiding voor afbeelding 16">
            <a:extLst>
              <a:ext uri="{FF2B5EF4-FFF2-40B4-BE49-F238E27FC236}">
                <a16:creationId xmlns:a16="http://schemas.microsoft.com/office/drawing/2014/main" id="{F8432D38-8A29-175D-17FD-F2C692432274}"/>
              </a:ext>
            </a:extLst>
          </p:cNvPr>
          <p:cNvSpPr>
            <a:spLocks noGrp="1"/>
          </p:cNvSpPr>
          <p:nvPr>
            <p:ph type="pic" sz="quarter" idx="39" hasCustomPrompt="1"/>
          </p:nvPr>
        </p:nvSpPr>
        <p:spPr>
          <a:xfrm>
            <a:off x="6180497"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4" name="Tijdelijke aanduiding voor tekst 5">
            <a:extLst>
              <a:ext uri="{FF2B5EF4-FFF2-40B4-BE49-F238E27FC236}">
                <a16:creationId xmlns:a16="http://schemas.microsoft.com/office/drawing/2014/main" id="{3A3AAFB4-7BEE-FAAF-A78E-0905095F220C}"/>
              </a:ext>
            </a:extLst>
          </p:cNvPr>
          <p:cNvSpPr>
            <a:spLocks noGrp="1"/>
          </p:cNvSpPr>
          <p:nvPr>
            <p:ph type="body" sz="quarter" idx="40" hasCustomPrompt="1"/>
          </p:nvPr>
        </p:nvSpPr>
        <p:spPr>
          <a:xfrm>
            <a:off x="6178555"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5" name="Tijdelijke aanduiding voor tekst 5">
            <a:extLst>
              <a:ext uri="{FF2B5EF4-FFF2-40B4-BE49-F238E27FC236}">
                <a16:creationId xmlns:a16="http://schemas.microsoft.com/office/drawing/2014/main" id="{4A5A85AC-8A5F-BC99-8225-0C5FF5DBB92F}"/>
              </a:ext>
            </a:extLst>
          </p:cNvPr>
          <p:cNvSpPr>
            <a:spLocks noGrp="1"/>
          </p:cNvSpPr>
          <p:nvPr>
            <p:ph type="body" sz="quarter" idx="41" hasCustomPrompt="1"/>
          </p:nvPr>
        </p:nvSpPr>
        <p:spPr>
          <a:xfrm>
            <a:off x="6178084"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6" name="Tijdelijke aanduiding voor afbeelding 16">
            <a:extLst>
              <a:ext uri="{FF2B5EF4-FFF2-40B4-BE49-F238E27FC236}">
                <a16:creationId xmlns:a16="http://schemas.microsoft.com/office/drawing/2014/main" id="{F0E8F12D-2BC6-2A47-7043-0D28EE7F530F}"/>
              </a:ext>
            </a:extLst>
          </p:cNvPr>
          <p:cNvSpPr>
            <a:spLocks noGrp="1"/>
          </p:cNvSpPr>
          <p:nvPr>
            <p:ph type="pic" sz="quarter" idx="42" hasCustomPrompt="1"/>
          </p:nvPr>
        </p:nvSpPr>
        <p:spPr>
          <a:xfrm>
            <a:off x="8000303"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7" name="Tijdelijke aanduiding voor tekst 5">
            <a:extLst>
              <a:ext uri="{FF2B5EF4-FFF2-40B4-BE49-F238E27FC236}">
                <a16:creationId xmlns:a16="http://schemas.microsoft.com/office/drawing/2014/main" id="{15D5B773-861B-CB88-3BAF-23126ED210AD}"/>
              </a:ext>
            </a:extLst>
          </p:cNvPr>
          <p:cNvSpPr>
            <a:spLocks noGrp="1"/>
          </p:cNvSpPr>
          <p:nvPr>
            <p:ph type="body" sz="quarter" idx="43" hasCustomPrompt="1"/>
          </p:nvPr>
        </p:nvSpPr>
        <p:spPr>
          <a:xfrm>
            <a:off x="7998361"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8" name="Tijdelijke aanduiding voor tekst 5">
            <a:extLst>
              <a:ext uri="{FF2B5EF4-FFF2-40B4-BE49-F238E27FC236}">
                <a16:creationId xmlns:a16="http://schemas.microsoft.com/office/drawing/2014/main" id="{29DC7896-E48D-706F-12F0-557630F99E83}"/>
              </a:ext>
            </a:extLst>
          </p:cNvPr>
          <p:cNvSpPr>
            <a:spLocks noGrp="1"/>
          </p:cNvSpPr>
          <p:nvPr>
            <p:ph type="body" sz="quarter" idx="44" hasCustomPrompt="1"/>
          </p:nvPr>
        </p:nvSpPr>
        <p:spPr>
          <a:xfrm>
            <a:off x="7997890"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9" name="Tijdelijke aanduiding voor afbeelding 16">
            <a:extLst>
              <a:ext uri="{FF2B5EF4-FFF2-40B4-BE49-F238E27FC236}">
                <a16:creationId xmlns:a16="http://schemas.microsoft.com/office/drawing/2014/main" id="{9DB5A94F-4630-E058-0265-9FA53E0E60B7}"/>
              </a:ext>
            </a:extLst>
          </p:cNvPr>
          <p:cNvSpPr>
            <a:spLocks noGrp="1"/>
          </p:cNvSpPr>
          <p:nvPr>
            <p:ph type="pic" sz="quarter" idx="45" hasCustomPrompt="1"/>
          </p:nvPr>
        </p:nvSpPr>
        <p:spPr>
          <a:xfrm>
            <a:off x="982010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50" name="Tijdelijke aanduiding voor tekst 5">
            <a:extLst>
              <a:ext uri="{FF2B5EF4-FFF2-40B4-BE49-F238E27FC236}">
                <a16:creationId xmlns:a16="http://schemas.microsoft.com/office/drawing/2014/main" id="{28D4A244-395A-6086-B66C-7DE62EF4355D}"/>
              </a:ext>
            </a:extLst>
          </p:cNvPr>
          <p:cNvSpPr>
            <a:spLocks noGrp="1"/>
          </p:cNvSpPr>
          <p:nvPr>
            <p:ph type="body" sz="quarter" idx="46" hasCustomPrompt="1"/>
          </p:nvPr>
        </p:nvSpPr>
        <p:spPr>
          <a:xfrm>
            <a:off x="981816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51" name="Tijdelijke aanduiding voor tekst 5">
            <a:extLst>
              <a:ext uri="{FF2B5EF4-FFF2-40B4-BE49-F238E27FC236}">
                <a16:creationId xmlns:a16="http://schemas.microsoft.com/office/drawing/2014/main" id="{47469A3C-2754-210E-3FF5-D532250190CE}"/>
              </a:ext>
            </a:extLst>
          </p:cNvPr>
          <p:cNvSpPr>
            <a:spLocks noGrp="1"/>
          </p:cNvSpPr>
          <p:nvPr>
            <p:ph type="body" sz="quarter" idx="47" hasCustomPrompt="1"/>
          </p:nvPr>
        </p:nvSpPr>
        <p:spPr>
          <a:xfrm>
            <a:off x="981769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52" name="Rechthoek 51">
            <a:extLst>
              <a:ext uri="{FF2B5EF4-FFF2-40B4-BE49-F238E27FC236}">
                <a16:creationId xmlns:a16="http://schemas.microsoft.com/office/drawing/2014/main" id="{6226CD6D-8EAD-A985-C799-BFB10B4D41C5}"/>
              </a:ext>
            </a:extLst>
          </p:cNvPr>
          <p:cNvSpPr/>
          <p:nvPr userDrawn="1"/>
        </p:nvSpPr>
        <p:spPr>
          <a:xfrm>
            <a:off x="0" y="-441330"/>
            <a:ext cx="192360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Introduction | 12x</a:t>
            </a:r>
          </a:p>
        </p:txBody>
      </p:sp>
      <p:grpSp>
        <p:nvGrpSpPr>
          <p:cNvPr id="5" name="INSTRUCTION">
            <a:extLst>
              <a:ext uri="{FF2B5EF4-FFF2-40B4-BE49-F238E27FC236}">
                <a16:creationId xmlns:a16="http://schemas.microsoft.com/office/drawing/2014/main" id="{40225562-8C9F-C926-9FD4-12228E6F5B2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BF103148-33D4-1D80-311C-80CC3343D8F2}"/>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B66DCC6-BF1A-B2E9-DCB9-8A8B29DC67B7}"/>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A38B8266-FFFF-0F68-166C-59B8732DA25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B4C90665-7A35-CF11-78E4-D9BBB21743E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7CAAEC92-091A-6F7C-ADDE-5FDBEDD1198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981747D-BCBE-DD0D-00FD-16F2F56E940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28BA27E0-C80A-D311-CCE9-FCB8435FA6D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3" name="Ovaal 12">
              <a:extLst>
                <a:ext uri="{FF2B5EF4-FFF2-40B4-BE49-F238E27FC236}">
                  <a16:creationId xmlns:a16="http://schemas.microsoft.com/office/drawing/2014/main" id="{5B3CA2DC-601D-0006-15AA-54B56F1D751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4557D420-57C5-868F-A779-BF44CFC09E85}"/>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 name="Groep 14">
              <a:extLst>
                <a:ext uri="{FF2B5EF4-FFF2-40B4-BE49-F238E27FC236}">
                  <a16:creationId xmlns:a16="http://schemas.microsoft.com/office/drawing/2014/main" id="{D5C3CCAD-C555-D7F4-23F4-2244B1201801}"/>
                </a:ext>
              </a:extLst>
            </p:cNvPr>
            <p:cNvGrpSpPr/>
            <p:nvPr userDrawn="1"/>
          </p:nvGrpSpPr>
          <p:grpSpPr>
            <a:xfrm>
              <a:off x="-3414453" y="3534339"/>
              <a:ext cx="514284" cy="506545"/>
              <a:chOff x="12617641" y="3403239"/>
              <a:chExt cx="752963" cy="741634"/>
            </a:xfrm>
          </p:grpSpPr>
          <p:grpSp>
            <p:nvGrpSpPr>
              <p:cNvPr id="69" name="Groep 68">
                <a:extLst>
                  <a:ext uri="{FF2B5EF4-FFF2-40B4-BE49-F238E27FC236}">
                    <a16:creationId xmlns:a16="http://schemas.microsoft.com/office/drawing/2014/main" id="{884FFE22-3D7D-2A2F-0CB1-5A9734DC4C4C}"/>
                  </a:ext>
                </a:extLst>
              </p:cNvPr>
              <p:cNvGrpSpPr/>
              <p:nvPr userDrawn="1"/>
            </p:nvGrpSpPr>
            <p:grpSpPr>
              <a:xfrm>
                <a:off x="12771530" y="3403239"/>
                <a:ext cx="467176" cy="448491"/>
                <a:chOff x="12782157" y="3403239"/>
                <a:chExt cx="467176" cy="448491"/>
              </a:xfrm>
            </p:grpSpPr>
            <p:grpSp>
              <p:nvGrpSpPr>
                <p:cNvPr id="72" name="Groep 71">
                  <a:extLst>
                    <a:ext uri="{FF2B5EF4-FFF2-40B4-BE49-F238E27FC236}">
                      <a16:creationId xmlns:a16="http://schemas.microsoft.com/office/drawing/2014/main" id="{F2F3268B-1DFB-074D-49B7-2BDEB3E4C946}"/>
                    </a:ext>
                  </a:extLst>
                </p:cNvPr>
                <p:cNvGrpSpPr/>
                <p:nvPr userDrawn="1"/>
              </p:nvGrpSpPr>
              <p:grpSpPr>
                <a:xfrm>
                  <a:off x="12782157" y="3403239"/>
                  <a:ext cx="412976" cy="396132"/>
                  <a:chOff x="13554906" y="3320109"/>
                  <a:chExt cx="443917" cy="425811"/>
                </a:xfrm>
              </p:grpSpPr>
              <p:grpSp>
                <p:nvGrpSpPr>
                  <p:cNvPr id="79" name="Groep 78">
                    <a:extLst>
                      <a:ext uri="{FF2B5EF4-FFF2-40B4-BE49-F238E27FC236}">
                        <a16:creationId xmlns:a16="http://schemas.microsoft.com/office/drawing/2014/main" id="{42F389F5-0C41-A6D5-4FA1-171A8ED6BEED}"/>
                      </a:ext>
                    </a:extLst>
                  </p:cNvPr>
                  <p:cNvGrpSpPr/>
                  <p:nvPr userDrawn="1"/>
                </p:nvGrpSpPr>
                <p:grpSpPr>
                  <a:xfrm>
                    <a:off x="13554906" y="3320109"/>
                    <a:ext cx="443917" cy="425811"/>
                    <a:chOff x="12909684" y="1276143"/>
                    <a:chExt cx="443917" cy="425811"/>
                  </a:xfrm>
                </p:grpSpPr>
                <p:sp>
                  <p:nvSpPr>
                    <p:cNvPr id="82" name="Rechthoek 81">
                      <a:extLst>
                        <a:ext uri="{FF2B5EF4-FFF2-40B4-BE49-F238E27FC236}">
                          <a16:creationId xmlns:a16="http://schemas.microsoft.com/office/drawing/2014/main" id="{928A756D-44BB-9FC0-8C9B-C1ED268AEA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CEB55FC-D86E-6D69-3187-CB8EDD86267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4" name="Ovaal 83">
                      <a:extLst>
                        <a:ext uri="{FF2B5EF4-FFF2-40B4-BE49-F238E27FC236}">
                          <a16:creationId xmlns:a16="http://schemas.microsoft.com/office/drawing/2014/main" id="{5E917375-55B8-7010-91CC-0FE8C9A89B4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80" name="Afbeelding 79">
                    <a:extLst>
                      <a:ext uri="{FF2B5EF4-FFF2-40B4-BE49-F238E27FC236}">
                        <a16:creationId xmlns:a16="http://schemas.microsoft.com/office/drawing/2014/main" id="{637A90C8-F2EA-873B-90D5-8A8BA764A1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81" name="Afbeelding 80">
                    <a:extLst>
                      <a:ext uri="{FF2B5EF4-FFF2-40B4-BE49-F238E27FC236}">
                        <a16:creationId xmlns:a16="http://schemas.microsoft.com/office/drawing/2014/main" id="{535A9468-AFA5-EC58-EFEC-A571F8B31D0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73" name="Groep 72">
                  <a:extLst>
                    <a:ext uri="{FF2B5EF4-FFF2-40B4-BE49-F238E27FC236}">
                      <a16:creationId xmlns:a16="http://schemas.microsoft.com/office/drawing/2014/main" id="{08ECD9CF-B6DE-00CC-EE2D-49B77C92E026}"/>
                    </a:ext>
                  </a:extLst>
                </p:cNvPr>
                <p:cNvGrpSpPr/>
                <p:nvPr userDrawn="1"/>
              </p:nvGrpSpPr>
              <p:grpSpPr>
                <a:xfrm>
                  <a:off x="13103513" y="3705268"/>
                  <a:ext cx="145820" cy="146462"/>
                  <a:chOff x="13096169" y="3602278"/>
                  <a:chExt cx="145820" cy="146462"/>
                </a:xfrm>
              </p:grpSpPr>
              <p:sp>
                <p:nvSpPr>
                  <p:cNvPr id="77" name="Rechthoek 76">
                    <a:extLst>
                      <a:ext uri="{FF2B5EF4-FFF2-40B4-BE49-F238E27FC236}">
                        <a16:creationId xmlns:a16="http://schemas.microsoft.com/office/drawing/2014/main" id="{7868EFD9-37FA-9068-C0B9-ADE6933C347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F034925-D42D-5D16-16A8-D5AC0F2EE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4" name="Groep 73">
                  <a:extLst>
                    <a:ext uri="{FF2B5EF4-FFF2-40B4-BE49-F238E27FC236}">
                      <a16:creationId xmlns:a16="http://schemas.microsoft.com/office/drawing/2014/main" id="{5847DCD3-C76F-3E89-F437-C5754028A3DC}"/>
                    </a:ext>
                  </a:extLst>
                </p:cNvPr>
                <p:cNvGrpSpPr/>
                <p:nvPr userDrawn="1"/>
              </p:nvGrpSpPr>
              <p:grpSpPr>
                <a:xfrm rot="10800000">
                  <a:off x="13061402" y="3665637"/>
                  <a:ext cx="145820" cy="146462"/>
                  <a:chOff x="13096169" y="3602278"/>
                  <a:chExt cx="145820" cy="146462"/>
                </a:xfrm>
              </p:grpSpPr>
              <p:sp>
                <p:nvSpPr>
                  <p:cNvPr id="75" name="Rechthoek 74">
                    <a:extLst>
                      <a:ext uri="{FF2B5EF4-FFF2-40B4-BE49-F238E27FC236}">
                        <a16:creationId xmlns:a16="http://schemas.microsoft.com/office/drawing/2014/main" id="{7E3D2265-B6ED-F356-7223-CF4A7B47574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C0CDF9B4-75C2-82A5-9369-D46ADC65EB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70" name="Rechthoek 69">
                <a:extLst>
                  <a:ext uri="{FF2B5EF4-FFF2-40B4-BE49-F238E27FC236}">
                    <a16:creationId xmlns:a16="http://schemas.microsoft.com/office/drawing/2014/main" id="{4DF1CE7C-E9E6-8B9C-1E32-907AC001439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71" name="Gelijkbenige driehoek 70">
                <a:extLst>
                  <a:ext uri="{FF2B5EF4-FFF2-40B4-BE49-F238E27FC236}">
                    <a16:creationId xmlns:a16="http://schemas.microsoft.com/office/drawing/2014/main" id="{84FB8A36-50FE-4AFD-BF7A-10E2B0EF97B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3" name="ICOON_info">
              <a:extLst>
                <a:ext uri="{FF2B5EF4-FFF2-40B4-BE49-F238E27FC236}">
                  <a16:creationId xmlns:a16="http://schemas.microsoft.com/office/drawing/2014/main" id="{48ACEE1B-242B-B5F0-194F-667EAA66EB0D}"/>
                </a:ext>
              </a:extLst>
            </p:cNvPr>
            <p:cNvGrpSpPr/>
            <p:nvPr userDrawn="1"/>
          </p:nvGrpSpPr>
          <p:grpSpPr>
            <a:xfrm>
              <a:off x="-376736" y="4055594"/>
              <a:ext cx="283685" cy="283685"/>
              <a:chOff x="-510741" y="5913713"/>
              <a:chExt cx="267555" cy="267555"/>
            </a:xfrm>
          </p:grpSpPr>
          <p:sp>
            <p:nvSpPr>
              <p:cNvPr id="67" name="Ovaal 66">
                <a:extLst>
                  <a:ext uri="{FF2B5EF4-FFF2-40B4-BE49-F238E27FC236}">
                    <a16:creationId xmlns:a16="http://schemas.microsoft.com/office/drawing/2014/main" id="{8F340F90-9197-5EF9-7D93-141F1C5999D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50D41316-8DA3-A36E-7B44-324DD2A72A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9ED540E0-7070-DB13-59AB-ABF04EC65687}"/>
                </a:ext>
              </a:extLst>
            </p:cNvPr>
            <p:cNvGrpSpPr/>
            <p:nvPr userDrawn="1"/>
          </p:nvGrpSpPr>
          <p:grpSpPr>
            <a:xfrm>
              <a:off x="-938434" y="4364020"/>
              <a:ext cx="627798" cy="576693"/>
              <a:chOff x="-938434" y="4570310"/>
              <a:chExt cx="627798" cy="576693"/>
            </a:xfrm>
          </p:grpSpPr>
          <p:grpSp>
            <p:nvGrpSpPr>
              <p:cNvPr id="62" name="Inspireren">
                <a:extLst>
                  <a:ext uri="{FF2B5EF4-FFF2-40B4-BE49-F238E27FC236}">
                    <a16:creationId xmlns:a16="http://schemas.microsoft.com/office/drawing/2014/main" id="{62A04428-6E83-32B4-9FAB-DCB1667D0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BC8457D2-173B-3BAB-5615-0AE5B82F2B9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E13BEEA4-A04E-AE3C-53CD-59348AA1D7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A5835AE3-E5C3-0B7C-B492-564AC14076B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27FB5D2B-493D-E964-17BF-D365F4AB027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55" name="Groep 54">
              <a:extLst>
                <a:ext uri="{FF2B5EF4-FFF2-40B4-BE49-F238E27FC236}">
                  <a16:creationId xmlns:a16="http://schemas.microsoft.com/office/drawing/2014/main" id="{55274F88-BD65-7EC3-24B0-0C2420703DD1}"/>
                </a:ext>
              </a:extLst>
            </p:cNvPr>
            <p:cNvGrpSpPr/>
            <p:nvPr userDrawn="1"/>
          </p:nvGrpSpPr>
          <p:grpSpPr>
            <a:xfrm>
              <a:off x="-3365484" y="1226982"/>
              <a:ext cx="446937" cy="406485"/>
              <a:chOff x="-3563526" y="1409294"/>
              <a:chExt cx="354190" cy="322133"/>
            </a:xfrm>
          </p:grpSpPr>
          <p:grpSp>
            <p:nvGrpSpPr>
              <p:cNvPr id="56" name="Groep 55">
                <a:extLst>
                  <a:ext uri="{FF2B5EF4-FFF2-40B4-BE49-F238E27FC236}">
                    <a16:creationId xmlns:a16="http://schemas.microsoft.com/office/drawing/2014/main" id="{7A6085FC-A172-67B5-BB8D-17001DC0A45E}"/>
                  </a:ext>
                </a:extLst>
              </p:cNvPr>
              <p:cNvGrpSpPr/>
              <p:nvPr userDrawn="1"/>
            </p:nvGrpSpPr>
            <p:grpSpPr>
              <a:xfrm>
                <a:off x="-3499992" y="1409294"/>
                <a:ext cx="225195" cy="195499"/>
                <a:chOff x="8987389" y="1361199"/>
                <a:chExt cx="2200275" cy="1914525"/>
              </a:xfrm>
            </p:grpSpPr>
            <p:sp>
              <p:nvSpPr>
                <p:cNvPr id="58" name="Vrije vorm: vorm 57">
                  <a:extLst>
                    <a:ext uri="{FF2B5EF4-FFF2-40B4-BE49-F238E27FC236}">
                      <a16:creationId xmlns:a16="http://schemas.microsoft.com/office/drawing/2014/main" id="{8C460B96-126F-1EEE-8106-D2C3CE2BE5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59" name="Groep 58">
                  <a:extLst>
                    <a:ext uri="{FF2B5EF4-FFF2-40B4-BE49-F238E27FC236}">
                      <a16:creationId xmlns:a16="http://schemas.microsoft.com/office/drawing/2014/main" id="{1A6CC070-0550-5850-74BE-1EB18A25D2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60" name="Vrije vorm: vorm 59">
                    <a:extLst>
                      <a:ext uri="{FF2B5EF4-FFF2-40B4-BE49-F238E27FC236}">
                        <a16:creationId xmlns:a16="http://schemas.microsoft.com/office/drawing/2014/main" id="{1202B739-C50C-952F-22A9-A2DBEE381B7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61" name="Vrije vorm: vorm 60">
                    <a:extLst>
                      <a:ext uri="{FF2B5EF4-FFF2-40B4-BE49-F238E27FC236}">
                        <a16:creationId xmlns:a16="http://schemas.microsoft.com/office/drawing/2014/main" id="{0F0FA3AA-1DED-70D1-F41C-9531BACAECC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57" name="Tekstvak 56">
                <a:extLst>
                  <a:ext uri="{FF2B5EF4-FFF2-40B4-BE49-F238E27FC236}">
                    <a16:creationId xmlns:a16="http://schemas.microsoft.com/office/drawing/2014/main" id="{2EE8E4D7-969D-CD7D-74C3-E18162B8F8E4}"/>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94707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image | 3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3x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928B543A-2767-43F1-BC4B-829A30DC8451}"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4363196"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8007254"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C1BEDD91-7E11-7F78-0EB1-7A61AEAA1FC3}"/>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92820339-A155-C2DA-5D85-1A8A70891837}"/>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6961C930-793D-30B1-AC1E-F37D153838DF}"/>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E6CA0822-5A7D-01B7-67B7-72AE344145D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F8FFBBD8-5578-28EF-FA1B-A0B704E1BCA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7FC817E7-5A61-D634-3703-AAB1BBE944E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AA8BFC37-3D23-7F23-92C4-E60F9DE2C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012F2198-FA74-4AEB-030B-4F62E89C93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6" name="Ovaal 15">
              <a:extLst>
                <a:ext uri="{FF2B5EF4-FFF2-40B4-BE49-F238E27FC236}">
                  <a16:creationId xmlns:a16="http://schemas.microsoft.com/office/drawing/2014/main" id="{6FFCC9BA-0FE5-6DE6-B88C-0EAF11CF4CD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16F1F168-F1B6-04AA-70A1-81E6CF7F5B08}"/>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8" name="Groep 17">
              <a:extLst>
                <a:ext uri="{FF2B5EF4-FFF2-40B4-BE49-F238E27FC236}">
                  <a16:creationId xmlns:a16="http://schemas.microsoft.com/office/drawing/2014/main" id="{D9EAC79E-1839-7C85-0B55-8C84A0ECB027}"/>
                </a:ext>
              </a:extLst>
            </p:cNvPr>
            <p:cNvGrpSpPr/>
            <p:nvPr userDrawn="1"/>
          </p:nvGrpSpPr>
          <p:grpSpPr>
            <a:xfrm>
              <a:off x="-3414453" y="3534339"/>
              <a:ext cx="514284" cy="506545"/>
              <a:chOff x="12617641" y="3403239"/>
              <a:chExt cx="752963" cy="741634"/>
            </a:xfrm>
          </p:grpSpPr>
          <p:grpSp>
            <p:nvGrpSpPr>
              <p:cNvPr id="36" name="Groep 35">
                <a:extLst>
                  <a:ext uri="{FF2B5EF4-FFF2-40B4-BE49-F238E27FC236}">
                    <a16:creationId xmlns:a16="http://schemas.microsoft.com/office/drawing/2014/main" id="{52550A1A-3BDD-E55D-669F-0BB27F2F91C5}"/>
                  </a:ext>
                </a:extLst>
              </p:cNvPr>
              <p:cNvGrpSpPr/>
              <p:nvPr userDrawn="1"/>
            </p:nvGrpSpPr>
            <p:grpSpPr>
              <a:xfrm>
                <a:off x="12771530" y="3403239"/>
                <a:ext cx="467176" cy="448491"/>
                <a:chOff x="12782157" y="3403239"/>
                <a:chExt cx="467176" cy="448491"/>
              </a:xfrm>
            </p:grpSpPr>
            <p:grpSp>
              <p:nvGrpSpPr>
                <p:cNvPr id="39" name="Groep 38">
                  <a:extLst>
                    <a:ext uri="{FF2B5EF4-FFF2-40B4-BE49-F238E27FC236}">
                      <a16:creationId xmlns:a16="http://schemas.microsoft.com/office/drawing/2014/main" id="{9CF74A4B-BB77-E9C9-08E8-7C7BD9A78E6B}"/>
                    </a:ext>
                  </a:extLst>
                </p:cNvPr>
                <p:cNvGrpSpPr/>
                <p:nvPr userDrawn="1"/>
              </p:nvGrpSpPr>
              <p:grpSpPr>
                <a:xfrm>
                  <a:off x="12782157" y="3403239"/>
                  <a:ext cx="412976" cy="396132"/>
                  <a:chOff x="13554906" y="3320109"/>
                  <a:chExt cx="443917" cy="425811"/>
                </a:xfrm>
              </p:grpSpPr>
              <p:grpSp>
                <p:nvGrpSpPr>
                  <p:cNvPr id="46" name="Groep 45">
                    <a:extLst>
                      <a:ext uri="{FF2B5EF4-FFF2-40B4-BE49-F238E27FC236}">
                        <a16:creationId xmlns:a16="http://schemas.microsoft.com/office/drawing/2014/main" id="{4486B5C9-3E8A-2C5B-A620-EC874628EB37}"/>
                      </a:ext>
                    </a:extLst>
                  </p:cNvPr>
                  <p:cNvGrpSpPr/>
                  <p:nvPr userDrawn="1"/>
                </p:nvGrpSpPr>
                <p:grpSpPr>
                  <a:xfrm>
                    <a:off x="13554906" y="3320109"/>
                    <a:ext cx="443917" cy="425811"/>
                    <a:chOff x="12909684" y="1276143"/>
                    <a:chExt cx="443917" cy="425811"/>
                  </a:xfrm>
                </p:grpSpPr>
                <p:sp>
                  <p:nvSpPr>
                    <p:cNvPr id="49" name="Rechthoek 48">
                      <a:extLst>
                        <a:ext uri="{FF2B5EF4-FFF2-40B4-BE49-F238E27FC236}">
                          <a16:creationId xmlns:a16="http://schemas.microsoft.com/office/drawing/2014/main" id="{1C0767B3-757F-89D7-F1B4-E990D162756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1FE88A9-1F9E-DE8F-8122-A542240BDE9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1" name="Ovaal 50">
                      <a:extLst>
                        <a:ext uri="{FF2B5EF4-FFF2-40B4-BE49-F238E27FC236}">
                          <a16:creationId xmlns:a16="http://schemas.microsoft.com/office/drawing/2014/main" id="{5C5972BC-6B4B-8135-3095-DDB33A0AC0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7" name="Afbeelding 46">
                    <a:extLst>
                      <a:ext uri="{FF2B5EF4-FFF2-40B4-BE49-F238E27FC236}">
                        <a16:creationId xmlns:a16="http://schemas.microsoft.com/office/drawing/2014/main" id="{5B62A33F-4BCF-D95A-63D2-C2D31ECA03C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8" name="Afbeelding 47">
                    <a:extLst>
                      <a:ext uri="{FF2B5EF4-FFF2-40B4-BE49-F238E27FC236}">
                        <a16:creationId xmlns:a16="http://schemas.microsoft.com/office/drawing/2014/main" id="{CF326FF7-A89B-A394-24D9-34D0801F197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0" name="Groep 39">
                  <a:extLst>
                    <a:ext uri="{FF2B5EF4-FFF2-40B4-BE49-F238E27FC236}">
                      <a16:creationId xmlns:a16="http://schemas.microsoft.com/office/drawing/2014/main" id="{E9F9AFC9-F44B-0EEA-AE3D-7E090A28A757}"/>
                    </a:ext>
                  </a:extLst>
                </p:cNvPr>
                <p:cNvGrpSpPr/>
                <p:nvPr userDrawn="1"/>
              </p:nvGrpSpPr>
              <p:grpSpPr>
                <a:xfrm>
                  <a:off x="13103513" y="3705268"/>
                  <a:ext cx="145820" cy="146462"/>
                  <a:chOff x="13096169" y="3602278"/>
                  <a:chExt cx="145820" cy="146462"/>
                </a:xfrm>
              </p:grpSpPr>
              <p:sp>
                <p:nvSpPr>
                  <p:cNvPr id="44" name="Rechthoek 43">
                    <a:extLst>
                      <a:ext uri="{FF2B5EF4-FFF2-40B4-BE49-F238E27FC236}">
                        <a16:creationId xmlns:a16="http://schemas.microsoft.com/office/drawing/2014/main" id="{C25A64C3-0F2E-346A-181C-A2FA9D28C88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BE2B41-F6F0-AB25-7D38-E170ED6821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35F0D4D3-BFCD-B452-4F65-96DF194749C4}"/>
                    </a:ext>
                  </a:extLst>
                </p:cNvPr>
                <p:cNvGrpSpPr/>
                <p:nvPr userDrawn="1"/>
              </p:nvGrpSpPr>
              <p:grpSpPr>
                <a:xfrm rot="10800000">
                  <a:off x="13061402" y="3665637"/>
                  <a:ext cx="145820" cy="146462"/>
                  <a:chOff x="13096169" y="3602278"/>
                  <a:chExt cx="145820" cy="146462"/>
                </a:xfrm>
              </p:grpSpPr>
              <p:sp>
                <p:nvSpPr>
                  <p:cNvPr id="42" name="Rechthoek 41">
                    <a:extLst>
                      <a:ext uri="{FF2B5EF4-FFF2-40B4-BE49-F238E27FC236}">
                        <a16:creationId xmlns:a16="http://schemas.microsoft.com/office/drawing/2014/main" id="{9960AEAD-8CB3-84FA-B65D-0EB643A332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DF1021CD-36D0-EF67-730B-36367E1B0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7" name="Rechthoek 36">
                <a:extLst>
                  <a:ext uri="{FF2B5EF4-FFF2-40B4-BE49-F238E27FC236}">
                    <a16:creationId xmlns:a16="http://schemas.microsoft.com/office/drawing/2014/main" id="{A11B84C2-DCA7-50A0-7574-C562CA55F26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8" name="Gelijkbenige driehoek 37">
                <a:extLst>
                  <a:ext uri="{FF2B5EF4-FFF2-40B4-BE49-F238E27FC236}">
                    <a16:creationId xmlns:a16="http://schemas.microsoft.com/office/drawing/2014/main" id="{01F4FC81-A7BE-A3DF-305C-5252593B9F7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659DC2D3-96F0-8050-694C-44A67A579679}"/>
                </a:ext>
              </a:extLst>
            </p:cNvPr>
            <p:cNvGrpSpPr/>
            <p:nvPr userDrawn="1"/>
          </p:nvGrpSpPr>
          <p:grpSpPr>
            <a:xfrm>
              <a:off x="-376736" y="4055594"/>
              <a:ext cx="283685" cy="283685"/>
              <a:chOff x="-510741" y="5913713"/>
              <a:chExt cx="267555" cy="267555"/>
            </a:xfrm>
          </p:grpSpPr>
          <p:sp>
            <p:nvSpPr>
              <p:cNvPr id="34" name="Ovaal 33">
                <a:extLst>
                  <a:ext uri="{FF2B5EF4-FFF2-40B4-BE49-F238E27FC236}">
                    <a16:creationId xmlns:a16="http://schemas.microsoft.com/office/drawing/2014/main" id="{64EE95DD-EF7A-7797-9D56-47E5E7EF55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 name="Graphic 163" descr="Informatie">
                <a:extLst>
                  <a:ext uri="{FF2B5EF4-FFF2-40B4-BE49-F238E27FC236}">
                    <a16:creationId xmlns:a16="http://schemas.microsoft.com/office/drawing/2014/main" id="{866667A0-93C8-1B83-28A5-F68E5D3DD9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16C13EA5-FB01-E446-D20C-CE31F2D2ED67}"/>
                </a:ext>
              </a:extLst>
            </p:cNvPr>
            <p:cNvGrpSpPr/>
            <p:nvPr userDrawn="1"/>
          </p:nvGrpSpPr>
          <p:grpSpPr>
            <a:xfrm>
              <a:off x="-938434" y="4364020"/>
              <a:ext cx="627798" cy="576693"/>
              <a:chOff x="-938434" y="4570310"/>
              <a:chExt cx="627798" cy="576693"/>
            </a:xfrm>
          </p:grpSpPr>
          <p:grpSp>
            <p:nvGrpSpPr>
              <p:cNvPr id="29" name="Inspireren">
                <a:extLst>
                  <a:ext uri="{FF2B5EF4-FFF2-40B4-BE49-F238E27FC236}">
                    <a16:creationId xmlns:a16="http://schemas.microsoft.com/office/drawing/2014/main" id="{D854E2D5-E630-6E4D-2C9C-E43E5809F3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C7C23C67-E152-981A-0599-915F68294D4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2" name="Freeform 13">
                  <a:extLst>
                    <a:ext uri="{FF2B5EF4-FFF2-40B4-BE49-F238E27FC236}">
                      <a16:creationId xmlns:a16="http://schemas.microsoft.com/office/drawing/2014/main" id="{CA4712CF-C6C5-F02F-DF6F-B6F3E57A08D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3" name="Freeform 14">
                  <a:extLst>
                    <a:ext uri="{FF2B5EF4-FFF2-40B4-BE49-F238E27FC236}">
                      <a16:creationId xmlns:a16="http://schemas.microsoft.com/office/drawing/2014/main" id="{0EFCC7D7-5360-288B-55CE-D031D66BDC4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0" name="Tekstvak 29">
                <a:extLst>
                  <a:ext uri="{FF2B5EF4-FFF2-40B4-BE49-F238E27FC236}">
                    <a16:creationId xmlns:a16="http://schemas.microsoft.com/office/drawing/2014/main" id="{BB1FA0C5-74E3-6395-EB06-85F2A649ADA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2" name="Groep 21">
              <a:extLst>
                <a:ext uri="{FF2B5EF4-FFF2-40B4-BE49-F238E27FC236}">
                  <a16:creationId xmlns:a16="http://schemas.microsoft.com/office/drawing/2014/main" id="{284CE24E-1A41-6401-51A4-E142A49BE9DC}"/>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A4F3D131-9E41-8F32-049B-F8987CF2154A}"/>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43398105-4A43-D472-F6F8-6E4F71A90E4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6" name="Groep 25">
                  <a:extLst>
                    <a:ext uri="{FF2B5EF4-FFF2-40B4-BE49-F238E27FC236}">
                      <a16:creationId xmlns:a16="http://schemas.microsoft.com/office/drawing/2014/main" id="{02ABAC87-F648-BAB6-0A09-F85CD3FF3AD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77FF17EC-FDAB-C3E5-33DC-82585BEECF8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8" name="Vrije vorm: vorm 27">
                    <a:extLst>
                      <a:ext uri="{FF2B5EF4-FFF2-40B4-BE49-F238E27FC236}">
                        <a16:creationId xmlns:a16="http://schemas.microsoft.com/office/drawing/2014/main" id="{28C53FCD-B8B8-729F-D8ED-C1414AFC8F0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4" name="Tekstvak 23">
                <a:extLst>
                  <a:ext uri="{FF2B5EF4-FFF2-40B4-BE49-F238E27FC236}">
                    <a16:creationId xmlns:a16="http://schemas.microsoft.com/office/drawing/2014/main" id="{8E442BAC-76B0-CA2C-5ED4-D0F695C293F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4307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image | 5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5x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01B212C8-27CD-44C7-8A57-6587493DD57A}"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29047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50904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4" name="Tijdelijke aanduiding voor afbeelding 16">
            <a:extLst>
              <a:ext uri="{FF2B5EF4-FFF2-40B4-BE49-F238E27FC236}">
                <a16:creationId xmlns:a16="http://schemas.microsoft.com/office/drawing/2014/main" id="{F3249781-074E-A875-B16D-B50D91448332}"/>
              </a:ext>
            </a:extLst>
          </p:cNvPr>
          <p:cNvSpPr>
            <a:spLocks noGrp="1"/>
          </p:cNvSpPr>
          <p:nvPr>
            <p:ph type="pic" sz="quarter" idx="23" hasCustomPrompt="1"/>
          </p:nvPr>
        </p:nvSpPr>
        <p:spPr>
          <a:xfrm>
            <a:off x="72760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5" name="Tijdelijke aanduiding voor afbeelding 16">
            <a:extLst>
              <a:ext uri="{FF2B5EF4-FFF2-40B4-BE49-F238E27FC236}">
                <a16:creationId xmlns:a16="http://schemas.microsoft.com/office/drawing/2014/main" id="{F0A1C48D-CC16-E6F4-8EB6-4ED779A22739}"/>
              </a:ext>
            </a:extLst>
          </p:cNvPr>
          <p:cNvSpPr>
            <a:spLocks noGrp="1"/>
          </p:cNvSpPr>
          <p:nvPr>
            <p:ph type="pic" sz="quarter" idx="24" hasCustomPrompt="1"/>
          </p:nvPr>
        </p:nvSpPr>
        <p:spPr>
          <a:xfrm>
            <a:off x="9461739"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A0E3E43A-7F53-A1B6-9718-E03EB7CACED5}"/>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098200CA-17D3-37BE-D275-4E510B099910}"/>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C52B005B-DFE8-D219-ED34-4A925CD3374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7547CCA6-FF94-E275-2C59-08F01F6333C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FCDBAD4-61BC-E5B8-2689-52FBF923FFBD}"/>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36CEA1BB-6A1A-7A2B-52BC-2A654FCD53B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D435A2C1-288D-FD3D-C18D-B1C829ECA50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Rechthoek 16">
              <a:extLst>
                <a:ext uri="{FF2B5EF4-FFF2-40B4-BE49-F238E27FC236}">
                  <a16:creationId xmlns:a16="http://schemas.microsoft.com/office/drawing/2014/main" id="{EF52C089-2E3E-52D9-1437-114FC559397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8" name="Ovaal 17">
              <a:extLst>
                <a:ext uri="{FF2B5EF4-FFF2-40B4-BE49-F238E27FC236}">
                  <a16:creationId xmlns:a16="http://schemas.microsoft.com/office/drawing/2014/main" id="{810B2407-0469-814E-88E3-304AA60EDF5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4DF8C078-39F0-2187-08F3-73CEE719435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0" name="Groep 19">
              <a:extLst>
                <a:ext uri="{FF2B5EF4-FFF2-40B4-BE49-F238E27FC236}">
                  <a16:creationId xmlns:a16="http://schemas.microsoft.com/office/drawing/2014/main" id="{A749A02A-9780-3C48-8024-5209C1347169}"/>
                </a:ext>
              </a:extLst>
            </p:cNvPr>
            <p:cNvGrpSpPr/>
            <p:nvPr userDrawn="1"/>
          </p:nvGrpSpPr>
          <p:grpSpPr>
            <a:xfrm>
              <a:off x="-3414453" y="3534339"/>
              <a:ext cx="514284" cy="506545"/>
              <a:chOff x="12617641" y="3403239"/>
              <a:chExt cx="752963" cy="741634"/>
            </a:xfrm>
          </p:grpSpPr>
          <p:grpSp>
            <p:nvGrpSpPr>
              <p:cNvPr id="38" name="Groep 37">
                <a:extLst>
                  <a:ext uri="{FF2B5EF4-FFF2-40B4-BE49-F238E27FC236}">
                    <a16:creationId xmlns:a16="http://schemas.microsoft.com/office/drawing/2014/main" id="{32E06948-C237-0DAF-527C-B61A8C191549}"/>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EF4C4060-F043-8A29-9F21-8C3F1046A1C2}"/>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FFF34B06-FF44-AFD0-1680-853AD66FDD92}"/>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D0763BA-D2E9-B036-6E36-C6A99F75D40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3C9319DF-5232-122B-07DF-D9F76D801C9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B0FB3FFE-7322-E2DD-8E8A-7750CC6FC30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23A6B195-D9EF-0E32-CA0B-2D221ADDA89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0EBED73B-124F-1B99-0424-ADF575CD10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ED7DA034-74EF-C7C2-B8AA-93316AF25AF8}"/>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C0EF78E2-6267-E152-6147-8A5125E9E5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1884C5A3-B370-7711-EEB2-537CA359B0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BFE67339-F951-CE41-9F1F-03039B0FA1C2}"/>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70AD5692-032A-B084-E224-332AE1DACB4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EBAD3D83-D98D-425D-2E15-41B0342778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9F62CA87-1483-B839-895C-0B4CE565A8F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A583FB57-8434-EBE9-1790-5262A73063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2" name="ICOON_info">
              <a:extLst>
                <a:ext uri="{FF2B5EF4-FFF2-40B4-BE49-F238E27FC236}">
                  <a16:creationId xmlns:a16="http://schemas.microsoft.com/office/drawing/2014/main" id="{AFEE2C5A-6B0A-E7FE-F573-B31CA047FA3E}"/>
                </a:ext>
              </a:extLst>
            </p:cNvPr>
            <p:cNvGrpSpPr/>
            <p:nvPr userDrawn="1"/>
          </p:nvGrpSpPr>
          <p:grpSpPr>
            <a:xfrm>
              <a:off x="-376736" y="4055594"/>
              <a:ext cx="283685" cy="283685"/>
              <a:chOff x="-510741" y="5913713"/>
              <a:chExt cx="267555" cy="267555"/>
            </a:xfrm>
          </p:grpSpPr>
          <p:sp>
            <p:nvSpPr>
              <p:cNvPr id="36" name="Ovaal 35">
                <a:extLst>
                  <a:ext uri="{FF2B5EF4-FFF2-40B4-BE49-F238E27FC236}">
                    <a16:creationId xmlns:a16="http://schemas.microsoft.com/office/drawing/2014/main" id="{85A16AD0-2DBD-A2EB-D958-6BA821B1971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5DAF385E-2D5E-87DE-FE7E-9BB028A73E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E1CA5E7D-2515-2552-D47E-01C94BDF9E31}"/>
                </a:ext>
              </a:extLst>
            </p:cNvPr>
            <p:cNvGrpSpPr/>
            <p:nvPr userDrawn="1"/>
          </p:nvGrpSpPr>
          <p:grpSpPr>
            <a:xfrm>
              <a:off x="-938434" y="4364020"/>
              <a:ext cx="627798" cy="576693"/>
              <a:chOff x="-938434" y="4570310"/>
              <a:chExt cx="627798" cy="576693"/>
            </a:xfrm>
          </p:grpSpPr>
          <p:grpSp>
            <p:nvGrpSpPr>
              <p:cNvPr id="31" name="Inspireren">
                <a:extLst>
                  <a:ext uri="{FF2B5EF4-FFF2-40B4-BE49-F238E27FC236}">
                    <a16:creationId xmlns:a16="http://schemas.microsoft.com/office/drawing/2014/main" id="{A6FFB968-B2E5-FDAD-4424-F5911DC0149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60750295-01BF-49A3-0E88-76C8CD6CBDE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4" name="Freeform 13">
                  <a:extLst>
                    <a:ext uri="{FF2B5EF4-FFF2-40B4-BE49-F238E27FC236}">
                      <a16:creationId xmlns:a16="http://schemas.microsoft.com/office/drawing/2014/main" id="{76B5E774-8A39-9479-5698-A2AD37518E9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5" name="Freeform 14">
                  <a:extLst>
                    <a:ext uri="{FF2B5EF4-FFF2-40B4-BE49-F238E27FC236}">
                      <a16:creationId xmlns:a16="http://schemas.microsoft.com/office/drawing/2014/main" id="{843BD78B-6440-32E7-5230-5F86091EC9E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2" name="Tekstvak 31">
                <a:extLst>
                  <a:ext uri="{FF2B5EF4-FFF2-40B4-BE49-F238E27FC236}">
                    <a16:creationId xmlns:a16="http://schemas.microsoft.com/office/drawing/2014/main" id="{1BE2473F-CBEA-2BAE-AB58-22F9CCBA9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4" name="Groep 23">
              <a:extLst>
                <a:ext uri="{FF2B5EF4-FFF2-40B4-BE49-F238E27FC236}">
                  <a16:creationId xmlns:a16="http://schemas.microsoft.com/office/drawing/2014/main" id="{6D974928-309B-8EE2-9125-1E515AB01D33}"/>
                </a:ext>
              </a:extLst>
            </p:cNvPr>
            <p:cNvGrpSpPr/>
            <p:nvPr userDrawn="1"/>
          </p:nvGrpSpPr>
          <p:grpSpPr>
            <a:xfrm>
              <a:off x="-3365484" y="1226982"/>
              <a:ext cx="446937" cy="406485"/>
              <a:chOff x="-3563526" y="1409294"/>
              <a:chExt cx="354190" cy="322133"/>
            </a:xfrm>
          </p:grpSpPr>
          <p:grpSp>
            <p:nvGrpSpPr>
              <p:cNvPr id="25" name="Groep 24">
                <a:extLst>
                  <a:ext uri="{FF2B5EF4-FFF2-40B4-BE49-F238E27FC236}">
                    <a16:creationId xmlns:a16="http://schemas.microsoft.com/office/drawing/2014/main" id="{49C5526B-71F9-B8DD-557E-B6E417F9E706}"/>
                  </a:ext>
                </a:extLst>
              </p:cNvPr>
              <p:cNvGrpSpPr/>
              <p:nvPr userDrawn="1"/>
            </p:nvGrpSpPr>
            <p:grpSpPr>
              <a:xfrm>
                <a:off x="-3499992" y="1409294"/>
                <a:ext cx="225195" cy="195499"/>
                <a:chOff x="8987389" y="1361199"/>
                <a:chExt cx="2200275" cy="1914525"/>
              </a:xfrm>
            </p:grpSpPr>
            <p:sp>
              <p:nvSpPr>
                <p:cNvPr id="27" name="Vrije vorm: vorm 26">
                  <a:extLst>
                    <a:ext uri="{FF2B5EF4-FFF2-40B4-BE49-F238E27FC236}">
                      <a16:creationId xmlns:a16="http://schemas.microsoft.com/office/drawing/2014/main" id="{CC9CF50E-686E-9602-D618-9A4E4CE65C4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8" name="Groep 27">
                  <a:extLst>
                    <a:ext uri="{FF2B5EF4-FFF2-40B4-BE49-F238E27FC236}">
                      <a16:creationId xmlns:a16="http://schemas.microsoft.com/office/drawing/2014/main" id="{1BA39192-088B-2668-9BDA-5A08B47F8F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9" name="Vrije vorm: vorm 28">
                    <a:extLst>
                      <a:ext uri="{FF2B5EF4-FFF2-40B4-BE49-F238E27FC236}">
                        <a16:creationId xmlns:a16="http://schemas.microsoft.com/office/drawing/2014/main" id="{BF49DE5B-DC59-607C-F2AE-5E7E0909AE5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0" name="Vrije vorm: vorm 29">
                    <a:extLst>
                      <a:ext uri="{FF2B5EF4-FFF2-40B4-BE49-F238E27FC236}">
                        <a16:creationId xmlns:a16="http://schemas.microsoft.com/office/drawing/2014/main" id="{83E1E69C-61A8-769E-82D2-E36E930D304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6" name="Tekstvak 25">
                <a:extLst>
                  <a:ext uri="{FF2B5EF4-FFF2-40B4-BE49-F238E27FC236}">
                    <a16:creationId xmlns:a16="http://schemas.microsoft.com/office/drawing/2014/main" id="{6969B41F-B5FF-F469-B023-3644137AC52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6350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image | 8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8x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72C72D20-EA3A-4D73-B70D-F8B50ABB8C04}"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3452029"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6184920"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6" name="Tijdelijke aanduiding voor afbeelding 16">
            <a:extLst>
              <a:ext uri="{FF2B5EF4-FFF2-40B4-BE49-F238E27FC236}">
                <a16:creationId xmlns:a16="http://schemas.microsoft.com/office/drawing/2014/main" id="{52797F0B-0AF1-F7E9-0750-13796D373834}"/>
              </a:ext>
            </a:extLst>
          </p:cNvPr>
          <p:cNvSpPr>
            <a:spLocks noGrp="1"/>
          </p:cNvSpPr>
          <p:nvPr>
            <p:ph type="pic" sz="quarter" idx="23" hasCustomPrompt="1"/>
          </p:nvPr>
        </p:nvSpPr>
        <p:spPr>
          <a:xfrm>
            <a:off x="8917812"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7" name="Tijdelijke aanduiding voor afbeelding 16">
            <a:extLst>
              <a:ext uri="{FF2B5EF4-FFF2-40B4-BE49-F238E27FC236}">
                <a16:creationId xmlns:a16="http://schemas.microsoft.com/office/drawing/2014/main" id="{35F313C6-9854-9ED7-895D-E50D00D3194F}"/>
              </a:ext>
            </a:extLst>
          </p:cNvPr>
          <p:cNvSpPr>
            <a:spLocks noGrp="1"/>
          </p:cNvSpPr>
          <p:nvPr>
            <p:ph type="pic" sz="quarter" idx="24" hasCustomPrompt="1"/>
          </p:nvPr>
        </p:nvSpPr>
        <p:spPr>
          <a:xfrm>
            <a:off x="719138"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8" name="Tijdelijke aanduiding voor afbeelding 16">
            <a:extLst>
              <a:ext uri="{FF2B5EF4-FFF2-40B4-BE49-F238E27FC236}">
                <a16:creationId xmlns:a16="http://schemas.microsoft.com/office/drawing/2014/main" id="{BE5F5E03-4E60-317C-16DE-CC9BFA274009}"/>
              </a:ext>
            </a:extLst>
          </p:cNvPr>
          <p:cNvSpPr>
            <a:spLocks noGrp="1"/>
          </p:cNvSpPr>
          <p:nvPr>
            <p:ph type="pic" sz="quarter" idx="25" hasCustomPrompt="1"/>
          </p:nvPr>
        </p:nvSpPr>
        <p:spPr>
          <a:xfrm>
            <a:off x="3452029"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9" name="Tijdelijke aanduiding voor afbeelding 16">
            <a:extLst>
              <a:ext uri="{FF2B5EF4-FFF2-40B4-BE49-F238E27FC236}">
                <a16:creationId xmlns:a16="http://schemas.microsoft.com/office/drawing/2014/main" id="{6D5AE00A-4952-4650-00D2-088812CF6097}"/>
              </a:ext>
            </a:extLst>
          </p:cNvPr>
          <p:cNvSpPr>
            <a:spLocks noGrp="1"/>
          </p:cNvSpPr>
          <p:nvPr>
            <p:ph type="pic" sz="quarter" idx="26" hasCustomPrompt="1"/>
          </p:nvPr>
        </p:nvSpPr>
        <p:spPr>
          <a:xfrm>
            <a:off x="6184920"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20" name="Tijdelijke aanduiding voor afbeelding 16">
            <a:extLst>
              <a:ext uri="{FF2B5EF4-FFF2-40B4-BE49-F238E27FC236}">
                <a16:creationId xmlns:a16="http://schemas.microsoft.com/office/drawing/2014/main" id="{306A1CD5-9B56-C6CC-4635-1C924F009B02}"/>
              </a:ext>
            </a:extLst>
          </p:cNvPr>
          <p:cNvSpPr>
            <a:spLocks noGrp="1"/>
          </p:cNvSpPr>
          <p:nvPr>
            <p:ph type="pic" sz="quarter" idx="27" hasCustomPrompt="1"/>
          </p:nvPr>
        </p:nvSpPr>
        <p:spPr>
          <a:xfrm>
            <a:off x="8917812"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grpSp>
        <p:nvGrpSpPr>
          <p:cNvPr id="3" name="INSTRUCTION">
            <a:extLst>
              <a:ext uri="{FF2B5EF4-FFF2-40B4-BE49-F238E27FC236}">
                <a16:creationId xmlns:a16="http://schemas.microsoft.com/office/drawing/2014/main" id="{FB5B2E14-BE84-BCEB-9AC3-EEDB2B723C44}"/>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76A04E10-5665-EB80-FAD8-F675B240DC23}"/>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1257885-B6DA-DB4A-8CC7-1328C4A68A7B}"/>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30315B7A-18FD-B178-357A-1F4C5440026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174BFAC-0F16-F3CD-AB7B-2E11A27AF443}"/>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BF39497E-BA05-10A9-E984-07063809D74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3F2B080-A614-9B47-601D-AEEBF2038E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3B24963F-C8E3-B24C-8CAD-A30D8B558C25}"/>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22" name="Ovaal 21">
              <a:extLst>
                <a:ext uri="{FF2B5EF4-FFF2-40B4-BE49-F238E27FC236}">
                  <a16:creationId xmlns:a16="http://schemas.microsoft.com/office/drawing/2014/main" id="{6BDAAF35-0FF4-74CD-31C5-D987A2862A2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931265B2-769C-5458-629C-AD17D757943D}"/>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1E914D9A-BB84-A9B7-D52F-147F5807070D}"/>
                </a:ext>
              </a:extLst>
            </p:cNvPr>
            <p:cNvGrpSpPr/>
            <p:nvPr userDrawn="1"/>
          </p:nvGrpSpPr>
          <p:grpSpPr>
            <a:xfrm>
              <a:off x="-3414453" y="3534339"/>
              <a:ext cx="514284" cy="506545"/>
              <a:chOff x="12617641" y="3403239"/>
              <a:chExt cx="752963" cy="741634"/>
            </a:xfrm>
          </p:grpSpPr>
          <p:grpSp>
            <p:nvGrpSpPr>
              <p:cNvPr id="41" name="Groep 40">
                <a:extLst>
                  <a:ext uri="{FF2B5EF4-FFF2-40B4-BE49-F238E27FC236}">
                    <a16:creationId xmlns:a16="http://schemas.microsoft.com/office/drawing/2014/main" id="{9DDA8086-293C-2A67-6D52-75CC30369B06}"/>
                  </a:ext>
                </a:extLst>
              </p:cNvPr>
              <p:cNvGrpSpPr/>
              <p:nvPr userDrawn="1"/>
            </p:nvGrpSpPr>
            <p:grpSpPr>
              <a:xfrm>
                <a:off x="12771530" y="3403239"/>
                <a:ext cx="467176" cy="448491"/>
                <a:chOff x="12782157" y="3403239"/>
                <a:chExt cx="467176" cy="448491"/>
              </a:xfrm>
            </p:grpSpPr>
            <p:grpSp>
              <p:nvGrpSpPr>
                <p:cNvPr id="44" name="Groep 43">
                  <a:extLst>
                    <a:ext uri="{FF2B5EF4-FFF2-40B4-BE49-F238E27FC236}">
                      <a16:creationId xmlns:a16="http://schemas.microsoft.com/office/drawing/2014/main" id="{34A2D32E-1F3F-4227-1A84-3AEDE2465BB3}"/>
                    </a:ext>
                  </a:extLst>
                </p:cNvPr>
                <p:cNvGrpSpPr/>
                <p:nvPr userDrawn="1"/>
              </p:nvGrpSpPr>
              <p:grpSpPr>
                <a:xfrm>
                  <a:off x="12782157" y="3403239"/>
                  <a:ext cx="412976" cy="396132"/>
                  <a:chOff x="13554906" y="3320109"/>
                  <a:chExt cx="443917" cy="425811"/>
                </a:xfrm>
              </p:grpSpPr>
              <p:grpSp>
                <p:nvGrpSpPr>
                  <p:cNvPr id="51" name="Groep 50">
                    <a:extLst>
                      <a:ext uri="{FF2B5EF4-FFF2-40B4-BE49-F238E27FC236}">
                        <a16:creationId xmlns:a16="http://schemas.microsoft.com/office/drawing/2014/main" id="{01856909-64A5-463F-5163-AD91C76BEE75}"/>
                      </a:ext>
                    </a:extLst>
                  </p:cNvPr>
                  <p:cNvGrpSpPr/>
                  <p:nvPr userDrawn="1"/>
                </p:nvGrpSpPr>
                <p:grpSpPr>
                  <a:xfrm>
                    <a:off x="13554906" y="3320109"/>
                    <a:ext cx="443917" cy="425811"/>
                    <a:chOff x="12909684" y="1276143"/>
                    <a:chExt cx="443917" cy="425811"/>
                  </a:xfrm>
                </p:grpSpPr>
                <p:sp>
                  <p:nvSpPr>
                    <p:cNvPr id="54" name="Rechthoek 53">
                      <a:extLst>
                        <a:ext uri="{FF2B5EF4-FFF2-40B4-BE49-F238E27FC236}">
                          <a16:creationId xmlns:a16="http://schemas.microsoft.com/office/drawing/2014/main" id="{A43CC0AA-532C-1137-5C22-3FDD91E29A4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4CA0B3D9-19A9-33E3-4581-40AB2C4CB82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Ovaal 55">
                      <a:extLst>
                        <a:ext uri="{FF2B5EF4-FFF2-40B4-BE49-F238E27FC236}">
                          <a16:creationId xmlns:a16="http://schemas.microsoft.com/office/drawing/2014/main" id="{06226EF2-ECAD-CF83-2DBF-0DC9810CCD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2" name="Afbeelding 51">
                    <a:extLst>
                      <a:ext uri="{FF2B5EF4-FFF2-40B4-BE49-F238E27FC236}">
                        <a16:creationId xmlns:a16="http://schemas.microsoft.com/office/drawing/2014/main" id="{F7E58752-4579-1268-E934-2636C5688C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3" name="Afbeelding 52">
                    <a:extLst>
                      <a:ext uri="{FF2B5EF4-FFF2-40B4-BE49-F238E27FC236}">
                        <a16:creationId xmlns:a16="http://schemas.microsoft.com/office/drawing/2014/main" id="{8812E136-8448-D3FA-BB8E-F9C78E5530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5" name="Groep 44">
                  <a:extLst>
                    <a:ext uri="{FF2B5EF4-FFF2-40B4-BE49-F238E27FC236}">
                      <a16:creationId xmlns:a16="http://schemas.microsoft.com/office/drawing/2014/main" id="{2C8EF9AE-11C9-B2FF-60C0-38F4F8B1D32E}"/>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0F40C97F-1BDD-3698-D9F6-244DDE629C1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6902304-93AF-9BC8-2EB5-1A4E1B75481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2521AAC5-33A0-F6EF-60C0-9461A95BCF66}"/>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17F38B84-DA9B-40A7-58DC-9DC147FAE9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702DE6E3-6279-76AB-C77D-8768786086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2" name="Rechthoek 41">
                <a:extLst>
                  <a:ext uri="{FF2B5EF4-FFF2-40B4-BE49-F238E27FC236}">
                    <a16:creationId xmlns:a16="http://schemas.microsoft.com/office/drawing/2014/main" id="{6B642DE9-EB8A-F0E3-60A4-D910D5AFDBC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 name="Gelijkbenige driehoek 42">
                <a:extLst>
                  <a:ext uri="{FF2B5EF4-FFF2-40B4-BE49-F238E27FC236}">
                    <a16:creationId xmlns:a16="http://schemas.microsoft.com/office/drawing/2014/main" id="{6353C08C-FA3D-FB3D-8A97-00D623FCC50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 name="ICOON_info">
              <a:extLst>
                <a:ext uri="{FF2B5EF4-FFF2-40B4-BE49-F238E27FC236}">
                  <a16:creationId xmlns:a16="http://schemas.microsoft.com/office/drawing/2014/main" id="{030E1DAE-0AF9-0F8B-9FB8-F0243DD24CCB}"/>
                </a:ext>
              </a:extLst>
            </p:cNvPr>
            <p:cNvGrpSpPr/>
            <p:nvPr userDrawn="1"/>
          </p:nvGrpSpPr>
          <p:grpSpPr>
            <a:xfrm>
              <a:off x="-376736" y="4055594"/>
              <a:ext cx="283685" cy="283685"/>
              <a:chOff x="-510741" y="5913713"/>
              <a:chExt cx="267555" cy="267555"/>
            </a:xfrm>
          </p:grpSpPr>
          <p:sp>
            <p:nvSpPr>
              <p:cNvPr id="39" name="Ovaal 38">
                <a:extLst>
                  <a:ext uri="{FF2B5EF4-FFF2-40B4-BE49-F238E27FC236}">
                    <a16:creationId xmlns:a16="http://schemas.microsoft.com/office/drawing/2014/main" id="{66BD7785-19CD-67DE-9656-F6935ED9423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9B462E07-E5CE-82E4-843E-6261EE8493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B9B15E22-9455-C06D-36AF-3631E3E76FEF}"/>
                </a:ext>
              </a:extLst>
            </p:cNvPr>
            <p:cNvGrpSpPr/>
            <p:nvPr userDrawn="1"/>
          </p:nvGrpSpPr>
          <p:grpSpPr>
            <a:xfrm>
              <a:off x="-938434" y="4364020"/>
              <a:ext cx="627798" cy="576693"/>
              <a:chOff x="-938434" y="4570310"/>
              <a:chExt cx="627798" cy="576693"/>
            </a:xfrm>
          </p:grpSpPr>
          <p:grpSp>
            <p:nvGrpSpPr>
              <p:cNvPr id="34" name="Inspireren">
                <a:extLst>
                  <a:ext uri="{FF2B5EF4-FFF2-40B4-BE49-F238E27FC236}">
                    <a16:creationId xmlns:a16="http://schemas.microsoft.com/office/drawing/2014/main" id="{B6CB7955-883F-36A7-AACD-06C1DE7D11E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B3B3EF27-68C2-61F0-12C3-76DBC71A63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7" name="Freeform 13">
                  <a:extLst>
                    <a:ext uri="{FF2B5EF4-FFF2-40B4-BE49-F238E27FC236}">
                      <a16:creationId xmlns:a16="http://schemas.microsoft.com/office/drawing/2014/main" id="{1B6C3523-3C33-D9B2-8539-AF66D032A3E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4">
                  <a:extLst>
                    <a:ext uri="{FF2B5EF4-FFF2-40B4-BE49-F238E27FC236}">
                      <a16:creationId xmlns:a16="http://schemas.microsoft.com/office/drawing/2014/main" id="{39FDF4F7-04E6-9A05-0D75-978B1B3807A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5" name="Tekstvak 34">
                <a:extLst>
                  <a:ext uri="{FF2B5EF4-FFF2-40B4-BE49-F238E27FC236}">
                    <a16:creationId xmlns:a16="http://schemas.microsoft.com/office/drawing/2014/main" id="{72D21BEA-A69C-16A6-DCC7-CA3006D123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7" name="Groep 26">
              <a:extLst>
                <a:ext uri="{FF2B5EF4-FFF2-40B4-BE49-F238E27FC236}">
                  <a16:creationId xmlns:a16="http://schemas.microsoft.com/office/drawing/2014/main" id="{80626468-5D29-A9DB-66B7-1E4726E386E4}"/>
                </a:ext>
              </a:extLst>
            </p:cNvPr>
            <p:cNvGrpSpPr/>
            <p:nvPr userDrawn="1"/>
          </p:nvGrpSpPr>
          <p:grpSpPr>
            <a:xfrm>
              <a:off x="-3365484" y="1226982"/>
              <a:ext cx="446937" cy="406485"/>
              <a:chOff x="-3563526" y="1409294"/>
              <a:chExt cx="354190" cy="322133"/>
            </a:xfrm>
          </p:grpSpPr>
          <p:grpSp>
            <p:nvGrpSpPr>
              <p:cNvPr id="28" name="Groep 27">
                <a:extLst>
                  <a:ext uri="{FF2B5EF4-FFF2-40B4-BE49-F238E27FC236}">
                    <a16:creationId xmlns:a16="http://schemas.microsoft.com/office/drawing/2014/main" id="{27992852-BCC4-126C-8321-ACA295BFDA62}"/>
                  </a:ext>
                </a:extLst>
              </p:cNvPr>
              <p:cNvGrpSpPr/>
              <p:nvPr userDrawn="1"/>
            </p:nvGrpSpPr>
            <p:grpSpPr>
              <a:xfrm>
                <a:off x="-3499992" y="1409294"/>
                <a:ext cx="225195" cy="195499"/>
                <a:chOff x="8987389" y="1361199"/>
                <a:chExt cx="2200275" cy="1914525"/>
              </a:xfrm>
            </p:grpSpPr>
            <p:sp>
              <p:nvSpPr>
                <p:cNvPr id="30" name="Vrije vorm: vorm 29">
                  <a:extLst>
                    <a:ext uri="{FF2B5EF4-FFF2-40B4-BE49-F238E27FC236}">
                      <a16:creationId xmlns:a16="http://schemas.microsoft.com/office/drawing/2014/main" id="{1B5825DA-3CAF-4502-1DB0-D5AD050257BD}"/>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1" name="Groep 30">
                  <a:extLst>
                    <a:ext uri="{FF2B5EF4-FFF2-40B4-BE49-F238E27FC236}">
                      <a16:creationId xmlns:a16="http://schemas.microsoft.com/office/drawing/2014/main" id="{E633C8F6-2BB3-F3B2-65B1-EE43B8FC7D3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2" name="Vrije vorm: vorm 31">
                    <a:extLst>
                      <a:ext uri="{FF2B5EF4-FFF2-40B4-BE49-F238E27FC236}">
                        <a16:creationId xmlns:a16="http://schemas.microsoft.com/office/drawing/2014/main" id="{13F1A64B-6C10-11FF-0F9A-315E2F499FD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3" name="Vrije vorm: vorm 32">
                    <a:extLst>
                      <a:ext uri="{FF2B5EF4-FFF2-40B4-BE49-F238E27FC236}">
                        <a16:creationId xmlns:a16="http://schemas.microsoft.com/office/drawing/2014/main" id="{228AE0C0-4720-B79B-2A72-A4C9EAD28A6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9" name="Tekstvak 28">
                <a:extLst>
                  <a:ext uri="{FF2B5EF4-FFF2-40B4-BE49-F238E27FC236}">
                    <a16:creationId xmlns:a16="http://schemas.microsoft.com/office/drawing/2014/main" id="{E95F67C1-91F8-1589-A683-24D5B4E6B39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21268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1">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17CC9AC3-D9AB-29D8-6FE9-89ABF562749F}"/>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#1</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lvl1pPr>
              <a:defRPr>
                <a:solidFill>
                  <a:schemeClr val="bg1"/>
                </a:solidFill>
              </a:defRPr>
            </a:lvl1pPr>
          </a:lstStyle>
          <a:p>
            <a:fld id="{900833BC-2BCD-459A-A07F-8BF3DC2B6D64}"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3" name="Tijdelijke aanduiding voor afbeelding 16">
            <a:extLst>
              <a:ext uri="{FF2B5EF4-FFF2-40B4-BE49-F238E27FC236}">
                <a16:creationId xmlns:a16="http://schemas.microsoft.com/office/drawing/2014/main" id="{FB7B2255-55E9-265C-8D2D-CD4015864A01}"/>
              </a:ext>
            </a:extLst>
          </p:cNvPr>
          <p:cNvSpPr>
            <a:spLocks noGrp="1"/>
          </p:cNvSpPr>
          <p:nvPr>
            <p:ph type="pic" sz="quarter" idx="13" hasCustomPrompt="1"/>
          </p:nvPr>
        </p:nvSpPr>
        <p:spPr>
          <a:xfrm>
            <a:off x="0" y="0"/>
            <a:ext cx="4883643" cy="6858000"/>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a:t>
            </a:r>
            <a:br>
              <a:rPr lang="en-GB" noProof="0" dirty="0"/>
            </a:br>
            <a:r>
              <a:rPr lang="en-GB" noProof="0" dirty="0"/>
              <a:t>click on ‘Images’, select the preferred image </a:t>
            </a:r>
            <a:br>
              <a:rPr lang="en-GB" noProof="0" dirty="0"/>
            </a:br>
            <a:r>
              <a:rPr lang="en-GB" noProof="0" dirty="0"/>
              <a:t>and click on ‘Insert’.</a:t>
            </a:r>
          </a:p>
        </p:txBody>
      </p:sp>
      <p:sp>
        <p:nvSpPr>
          <p:cNvPr id="6" name="Tijdelijke aanduiding voor tekst 18">
            <a:extLst>
              <a:ext uri="{FF2B5EF4-FFF2-40B4-BE49-F238E27FC236}">
                <a16:creationId xmlns:a16="http://schemas.microsoft.com/office/drawing/2014/main" id="{07A92A2F-B28E-1AA4-B7E6-A22A1775AC6C}"/>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8" name="INSTRUCTION">
            <a:extLst>
              <a:ext uri="{FF2B5EF4-FFF2-40B4-BE49-F238E27FC236}">
                <a16:creationId xmlns:a16="http://schemas.microsoft.com/office/drawing/2014/main" id="{133248AD-A0A6-2D3B-438C-304B5EF815A9}"/>
              </a:ext>
            </a:extLst>
          </p:cNvPr>
          <p:cNvGrpSpPr/>
          <p:nvPr userDrawn="1"/>
        </p:nvGrpSpPr>
        <p:grpSpPr>
          <a:xfrm>
            <a:off x="-3786165" y="-1"/>
            <a:ext cx="3693386" cy="6640349"/>
            <a:chOff x="-3786165" y="-1"/>
            <a:chExt cx="3693386" cy="6640349"/>
          </a:xfrm>
        </p:grpSpPr>
        <p:sp>
          <p:nvSpPr>
            <p:cNvPr id="9" name="Rechthoek 8">
              <a:extLst>
                <a:ext uri="{FF2B5EF4-FFF2-40B4-BE49-F238E27FC236}">
                  <a16:creationId xmlns:a16="http://schemas.microsoft.com/office/drawing/2014/main" id="{84B57176-6381-2658-EAC8-53F5B9AE3AB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D7A6116A-ED1E-3B64-4A50-CB00B8CBA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C547444-80ED-529A-5F0B-7AB4BAC6AEB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554F99AC-DE0A-0C96-3C09-83A1F519C53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B62EF6E-3E46-BAF1-107C-4B52A9EBA7D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63E8D66F-D464-1A68-F87A-623BB632C03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69481C4E-806D-6479-6F69-E6CD84F2ED1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EA8BC04-D980-7068-7FE5-DA9973C62957}"/>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CB8E3829-1E33-57F5-F9BA-8BCF0A2592FD}"/>
                </a:ext>
              </a:extLst>
            </p:cNvPr>
            <p:cNvGrpSpPr/>
            <p:nvPr userDrawn="1"/>
          </p:nvGrpSpPr>
          <p:grpSpPr>
            <a:xfrm>
              <a:off x="-2485819" y="3479783"/>
              <a:ext cx="1222990" cy="563933"/>
              <a:chOff x="-2485819" y="3399207"/>
              <a:chExt cx="1222990" cy="563933"/>
            </a:xfrm>
          </p:grpSpPr>
          <p:sp>
            <p:nvSpPr>
              <p:cNvPr id="56" name="Rechthoek 55">
                <a:extLst>
                  <a:ext uri="{FF2B5EF4-FFF2-40B4-BE49-F238E27FC236}">
                    <a16:creationId xmlns:a16="http://schemas.microsoft.com/office/drawing/2014/main" id="{FB41667F-93A4-24C5-523D-482A73C650E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C0AF4A3F-6B37-88A6-4CC8-22DA55E5DA6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3AEF362C-E2AB-29A4-DFF0-CF9BB9AEFA31}"/>
                  </a:ext>
                </a:extLst>
              </p:cNvPr>
              <p:cNvGrpSpPr/>
              <p:nvPr userDrawn="1"/>
            </p:nvGrpSpPr>
            <p:grpSpPr>
              <a:xfrm>
                <a:off x="-2403869" y="3460544"/>
                <a:ext cx="155951" cy="131922"/>
                <a:chOff x="12968836" y="3354170"/>
                <a:chExt cx="404806" cy="342433"/>
              </a:xfrm>
            </p:grpSpPr>
            <p:sp>
              <p:nvSpPr>
                <p:cNvPr id="71" name="Rechthoek: afgeronde hoeken 70">
                  <a:extLst>
                    <a:ext uri="{FF2B5EF4-FFF2-40B4-BE49-F238E27FC236}">
                      <a16:creationId xmlns:a16="http://schemas.microsoft.com/office/drawing/2014/main" id="{7A7569BE-476B-D15D-1F04-6B9A5315F10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7911B75-8C19-886B-41FC-0AB2981ADF4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4512AB1-2B48-0756-A801-ABF43E269DA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B0383D3D-0F6A-8D49-FE9E-F623C63B482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8B368D1-F727-1163-7316-69040A0C404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3CEDC4C-0285-4631-02E3-E4561F8B26E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64827018-4DEE-07CC-0540-715F04C86007}"/>
                  </a:ext>
                </a:extLst>
              </p:cNvPr>
              <p:cNvGrpSpPr/>
              <p:nvPr userDrawn="1"/>
            </p:nvGrpSpPr>
            <p:grpSpPr>
              <a:xfrm>
                <a:off x="-2423424" y="3690208"/>
                <a:ext cx="166739" cy="218963"/>
                <a:chOff x="12940828" y="3950597"/>
                <a:chExt cx="432813" cy="568367"/>
              </a:xfrm>
            </p:grpSpPr>
            <p:grpSp>
              <p:nvGrpSpPr>
                <p:cNvPr id="63" name="Groep 62">
                  <a:extLst>
                    <a:ext uri="{FF2B5EF4-FFF2-40B4-BE49-F238E27FC236}">
                      <a16:creationId xmlns:a16="http://schemas.microsoft.com/office/drawing/2014/main" id="{276300A3-9ADC-B42D-DEDD-4875A5743A81}"/>
                    </a:ext>
                  </a:extLst>
                </p:cNvPr>
                <p:cNvGrpSpPr/>
                <p:nvPr userDrawn="1"/>
              </p:nvGrpSpPr>
              <p:grpSpPr>
                <a:xfrm>
                  <a:off x="13000382" y="4006891"/>
                  <a:ext cx="373259" cy="315747"/>
                  <a:chOff x="12968836" y="3354170"/>
                  <a:chExt cx="404806" cy="342433"/>
                </a:xfrm>
              </p:grpSpPr>
              <p:sp>
                <p:nvSpPr>
                  <p:cNvPr id="65" name="Rechthoek: afgeronde hoeken 64">
                    <a:extLst>
                      <a:ext uri="{FF2B5EF4-FFF2-40B4-BE49-F238E27FC236}">
                        <a16:creationId xmlns:a16="http://schemas.microsoft.com/office/drawing/2014/main" id="{E570D19C-E531-91C5-90FC-3928FB50A32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AE74BC55-03C3-7B72-4866-367E98D6C83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2630DA57-E337-D891-B33F-8E625E9E76D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F8555A2D-ABB9-D838-A024-040DE3F4E5D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1E5EE0E-9881-331D-DF7B-2187570B64F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7138DF9-A551-A9D3-68B6-B54FAB78BC8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4" name="Boog 63">
                  <a:extLst>
                    <a:ext uri="{FF2B5EF4-FFF2-40B4-BE49-F238E27FC236}">
                      <a16:creationId xmlns:a16="http://schemas.microsoft.com/office/drawing/2014/main" id="{E81D3D0A-8805-6A16-9BF6-A20E047254D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0" name="Tekstvak 59">
                <a:extLst>
                  <a:ext uri="{FF2B5EF4-FFF2-40B4-BE49-F238E27FC236}">
                    <a16:creationId xmlns:a16="http://schemas.microsoft.com/office/drawing/2014/main" id="{A9E0FAAC-8DD1-3D73-1CA9-5D2F3A00E22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1" name="Tekstvak 60">
                <a:extLst>
                  <a:ext uri="{FF2B5EF4-FFF2-40B4-BE49-F238E27FC236}">
                    <a16:creationId xmlns:a16="http://schemas.microsoft.com/office/drawing/2014/main" id="{0976B0B1-25C0-BFF0-37D5-4EB32C9AC32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2" name="Vrije vorm: vorm 61">
                <a:extLst>
                  <a:ext uri="{FF2B5EF4-FFF2-40B4-BE49-F238E27FC236}">
                    <a16:creationId xmlns:a16="http://schemas.microsoft.com/office/drawing/2014/main" id="{232A06D6-54EE-9ED9-01F3-E91BE9F8E15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98E1E616-7B5B-F74D-B980-985B2AA7C426}"/>
                </a:ext>
              </a:extLst>
            </p:cNvPr>
            <p:cNvGrpSpPr/>
            <p:nvPr userDrawn="1"/>
          </p:nvGrpSpPr>
          <p:grpSpPr>
            <a:xfrm>
              <a:off x="-3786165" y="5680652"/>
              <a:ext cx="3693386" cy="959696"/>
              <a:chOff x="-3786437" y="6163468"/>
              <a:chExt cx="3693386" cy="959696"/>
            </a:xfrm>
          </p:grpSpPr>
          <p:sp>
            <p:nvSpPr>
              <p:cNvPr id="46" name="Rechthoek 45">
                <a:extLst>
                  <a:ext uri="{FF2B5EF4-FFF2-40B4-BE49-F238E27FC236}">
                    <a16:creationId xmlns:a16="http://schemas.microsoft.com/office/drawing/2014/main" id="{98D9ED74-1AD5-5014-DF30-3D4842CA966F}"/>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7" name="ICOON_info">
                <a:extLst>
                  <a:ext uri="{FF2B5EF4-FFF2-40B4-BE49-F238E27FC236}">
                    <a16:creationId xmlns:a16="http://schemas.microsoft.com/office/drawing/2014/main" id="{9B88CCA6-5B35-458B-0E8A-63F5A9E1F54E}"/>
                  </a:ext>
                </a:extLst>
              </p:cNvPr>
              <p:cNvGrpSpPr/>
              <p:nvPr userDrawn="1"/>
            </p:nvGrpSpPr>
            <p:grpSpPr>
              <a:xfrm>
                <a:off x="-376736" y="6163468"/>
                <a:ext cx="283685" cy="283685"/>
                <a:chOff x="-510741" y="5913713"/>
                <a:chExt cx="267555" cy="267555"/>
              </a:xfrm>
            </p:grpSpPr>
            <p:sp>
              <p:nvSpPr>
                <p:cNvPr id="54" name="Ovaal 53">
                  <a:extLst>
                    <a:ext uri="{FF2B5EF4-FFF2-40B4-BE49-F238E27FC236}">
                      <a16:creationId xmlns:a16="http://schemas.microsoft.com/office/drawing/2014/main" id="{AD65FAE4-EC0E-A22F-AA95-55B638FAD1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5" name="Graphic 163" descr="Informatie">
                  <a:extLst>
                    <a:ext uri="{FF2B5EF4-FFF2-40B4-BE49-F238E27FC236}">
                      <a16:creationId xmlns:a16="http://schemas.microsoft.com/office/drawing/2014/main" id="{4233DE8C-3F14-C8DD-635A-9D426BAE813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FDA1C175-CECC-604D-3734-99E3964F5268}"/>
                  </a:ext>
                </a:extLst>
              </p:cNvPr>
              <p:cNvGrpSpPr/>
              <p:nvPr userDrawn="1"/>
            </p:nvGrpSpPr>
            <p:grpSpPr>
              <a:xfrm>
                <a:off x="-938434" y="6420818"/>
                <a:ext cx="627798" cy="576693"/>
                <a:chOff x="-938434" y="4570310"/>
                <a:chExt cx="627798" cy="576693"/>
              </a:xfrm>
            </p:grpSpPr>
            <p:grpSp>
              <p:nvGrpSpPr>
                <p:cNvPr id="49" name="Inspireren">
                  <a:extLst>
                    <a:ext uri="{FF2B5EF4-FFF2-40B4-BE49-F238E27FC236}">
                      <a16:creationId xmlns:a16="http://schemas.microsoft.com/office/drawing/2014/main" id="{E7765A71-94D8-CDE8-96C2-1CD685DDE61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1" name="Freeform 12">
                    <a:extLst>
                      <a:ext uri="{FF2B5EF4-FFF2-40B4-BE49-F238E27FC236}">
                        <a16:creationId xmlns:a16="http://schemas.microsoft.com/office/drawing/2014/main" id="{C20174A2-3C20-245C-1E00-6561A39EA20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2" name="Freeform 13">
                    <a:extLst>
                      <a:ext uri="{FF2B5EF4-FFF2-40B4-BE49-F238E27FC236}">
                        <a16:creationId xmlns:a16="http://schemas.microsoft.com/office/drawing/2014/main" id="{FF1CE016-5CF4-C0F0-84BC-5C1A4E327FE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3" name="Freeform 14">
                    <a:extLst>
                      <a:ext uri="{FF2B5EF4-FFF2-40B4-BE49-F238E27FC236}">
                        <a16:creationId xmlns:a16="http://schemas.microsoft.com/office/drawing/2014/main" id="{84345FED-FB36-DB21-33EA-41564C7DF3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0" name="Tekstvak 49">
                  <a:extLst>
                    <a:ext uri="{FF2B5EF4-FFF2-40B4-BE49-F238E27FC236}">
                      <a16:creationId xmlns:a16="http://schemas.microsoft.com/office/drawing/2014/main" id="{BE1E7670-35A1-6B6B-8583-A84BDD20458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9" name="Groep 18">
              <a:extLst>
                <a:ext uri="{FF2B5EF4-FFF2-40B4-BE49-F238E27FC236}">
                  <a16:creationId xmlns:a16="http://schemas.microsoft.com/office/drawing/2014/main" id="{AF765724-9C66-95D7-6070-3B3B15783E9C}"/>
                </a:ext>
              </a:extLst>
            </p:cNvPr>
            <p:cNvGrpSpPr/>
            <p:nvPr userDrawn="1"/>
          </p:nvGrpSpPr>
          <p:grpSpPr>
            <a:xfrm>
              <a:off x="-3426806" y="5129582"/>
              <a:ext cx="514284" cy="506545"/>
              <a:chOff x="12617641" y="3403239"/>
              <a:chExt cx="752963" cy="741634"/>
            </a:xfrm>
          </p:grpSpPr>
          <p:grpSp>
            <p:nvGrpSpPr>
              <p:cNvPr id="30" name="Groep 29">
                <a:extLst>
                  <a:ext uri="{FF2B5EF4-FFF2-40B4-BE49-F238E27FC236}">
                    <a16:creationId xmlns:a16="http://schemas.microsoft.com/office/drawing/2014/main" id="{E93A3E43-818E-6CC3-3F7B-B0F337BB6902}"/>
                  </a:ext>
                </a:extLst>
              </p:cNvPr>
              <p:cNvGrpSpPr/>
              <p:nvPr userDrawn="1"/>
            </p:nvGrpSpPr>
            <p:grpSpPr>
              <a:xfrm>
                <a:off x="12771530" y="3403239"/>
                <a:ext cx="467176" cy="448491"/>
                <a:chOff x="12782157" y="3403239"/>
                <a:chExt cx="467176" cy="448491"/>
              </a:xfrm>
            </p:grpSpPr>
            <p:grpSp>
              <p:nvGrpSpPr>
                <p:cNvPr id="33" name="Groep 32">
                  <a:extLst>
                    <a:ext uri="{FF2B5EF4-FFF2-40B4-BE49-F238E27FC236}">
                      <a16:creationId xmlns:a16="http://schemas.microsoft.com/office/drawing/2014/main" id="{FF37F186-F0B9-EED9-B225-714846200964}"/>
                    </a:ext>
                  </a:extLst>
                </p:cNvPr>
                <p:cNvGrpSpPr/>
                <p:nvPr userDrawn="1"/>
              </p:nvGrpSpPr>
              <p:grpSpPr>
                <a:xfrm>
                  <a:off x="12782157" y="3403239"/>
                  <a:ext cx="412976" cy="396132"/>
                  <a:chOff x="13554906" y="3320109"/>
                  <a:chExt cx="443917" cy="425811"/>
                </a:xfrm>
              </p:grpSpPr>
              <p:grpSp>
                <p:nvGrpSpPr>
                  <p:cNvPr id="40" name="Groep 39">
                    <a:extLst>
                      <a:ext uri="{FF2B5EF4-FFF2-40B4-BE49-F238E27FC236}">
                        <a16:creationId xmlns:a16="http://schemas.microsoft.com/office/drawing/2014/main" id="{6BD11237-19B4-5185-FFF1-8C8A14FF8ECB}"/>
                      </a:ext>
                    </a:extLst>
                  </p:cNvPr>
                  <p:cNvGrpSpPr/>
                  <p:nvPr userDrawn="1"/>
                </p:nvGrpSpPr>
                <p:grpSpPr>
                  <a:xfrm>
                    <a:off x="13554906" y="3320109"/>
                    <a:ext cx="443917" cy="425811"/>
                    <a:chOff x="12909684" y="1276143"/>
                    <a:chExt cx="443917" cy="425811"/>
                  </a:xfrm>
                </p:grpSpPr>
                <p:sp>
                  <p:nvSpPr>
                    <p:cNvPr id="43" name="Rechthoek 42">
                      <a:extLst>
                        <a:ext uri="{FF2B5EF4-FFF2-40B4-BE49-F238E27FC236}">
                          <a16:creationId xmlns:a16="http://schemas.microsoft.com/office/drawing/2014/main" id="{3D83449F-FB8C-AF05-3B2C-42C87126BAB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9CDDDB78-4AAD-3638-2ED6-323D651F7F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 name="Ovaal 44">
                      <a:extLst>
                        <a:ext uri="{FF2B5EF4-FFF2-40B4-BE49-F238E27FC236}">
                          <a16:creationId xmlns:a16="http://schemas.microsoft.com/office/drawing/2014/main" id="{F2B22B3D-1CBF-3344-FCD7-5518FFECBCA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1" name="Afbeelding 40">
                    <a:extLst>
                      <a:ext uri="{FF2B5EF4-FFF2-40B4-BE49-F238E27FC236}">
                        <a16:creationId xmlns:a16="http://schemas.microsoft.com/office/drawing/2014/main" id="{190B7933-2492-FD86-F2EB-E8A5F51F6E7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2" name="Afbeelding 41">
                    <a:extLst>
                      <a:ext uri="{FF2B5EF4-FFF2-40B4-BE49-F238E27FC236}">
                        <a16:creationId xmlns:a16="http://schemas.microsoft.com/office/drawing/2014/main" id="{DEE37091-CE67-952C-4C95-C1956352AE5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4" name="Groep 33">
                  <a:extLst>
                    <a:ext uri="{FF2B5EF4-FFF2-40B4-BE49-F238E27FC236}">
                      <a16:creationId xmlns:a16="http://schemas.microsoft.com/office/drawing/2014/main" id="{7A54D89E-DBB7-5416-47D7-56CE8C3AC54C}"/>
                    </a:ext>
                  </a:extLst>
                </p:cNvPr>
                <p:cNvGrpSpPr/>
                <p:nvPr userDrawn="1"/>
              </p:nvGrpSpPr>
              <p:grpSpPr>
                <a:xfrm>
                  <a:off x="13103513" y="3705268"/>
                  <a:ext cx="145820" cy="146462"/>
                  <a:chOff x="13096169" y="3602278"/>
                  <a:chExt cx="145820" cy="146462"/>
                </a:xfrm>
              </p:grpSpPr>
              <p:sp>
                <p:nvSpPr>
                  <p:cNvPr id="38" name="Rechthoek 37">
                    <a:extLst>
                      <a:ext uri="{FF2B5EF4-FFF2-40B4-BE49-F238E27FC236}">
                        <a16:creationId xmlns:a16="http://schemas.microsoft.com/office/drawing/2014/main" id="{3231722A-E3C0-BAEA-FD3E-D9671AEBFC4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5DC297C-69E0-021B-0180-64DBBCD551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4DB9BDF5-BDB5-6ADF-3FC7-B98825E7472C}"/>
                    </a:ext>
                  </a:extLst>
                </p:cNvPr>
                <p:cNvGrpSpPr/>
                <p:nvPr userDrawn="1"/>
              </p:nvGrpSpPr>
              <p:grpSpPr>
                <a:xfrm rot="10800000">
                  <a:off x="13061402" y="3665637"/>
                  <a:ext cx="145820" cy="146462"/>
                  <a:chOff x="13096169" y="3602278"/>
                  <a:chExt cx="145820" cy="146462"/>
                </a:xfrm>
              </p:grpSpPr>
              <p:sp>
                <p:nvSpPr>
                  <p:cNvPr id="36" name="Rechthoek 35">
                    <a:extLst>
                      <a:ext uri="{FF2B5EF4-FFF2-40B4-BE49-F238E27FC236}">
                        <a16:creationId xmlns:a16="http://schemas.microsoft.com/office/drawing/2014/main" id="{51F6AB17-4D72-AADE-4691-561D8FE7CD9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E06707BD-8D58-4B7E-9FBD-873CBA4D9B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1" name="Rechthoek 30">
                <a:extLst>
                  <a:ext uri="{FF2B5EF4-FFF2-40B4-BE49-F238E27FC236}">
                    <a16:creationId xmlns:a16="http://schemas.microsoft.com/office/drawing/2014/main" id="{3FCBDD2E-52D0-C77E-9BC9-322056F973A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2" name="Gelijkbenige driehoek 31">
                <a:extLst>
                  <a:ext uri="{FF2B5EF4-FFF2-40B4-BE49-F238E27FC236}">
                    <a16:creationId xmlns:a16="http://schemas.microsoft.com/office/drawing/2014/main" id="{B5A5A520-81D4-6646-B913-48ABF3062FA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0" name="Ovaal 19">
              <a:extLst>
                <a:ext uri="{FF2B5EF4-FFF2-40B4-BE49-F238E27FC236}">
                  <a16:creationId xmlns:a16="http://schemas.microsoft.com/office/drawing/2014/main" id="{639171F4-F349-A96C-AB4E-BA447DAF2C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0AA92F3A-EA27-C75D-0F6A-A66F373980A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Rechthoek 21">
              <a:extLst>
                <a:ext uri="{FF2B5EF4-FFF2-40B4-BE49-F238E27FC236}">
                  <a16:creationId xmlns:a16="http://schemas.microsoft.com/office/drawing/2014/main" id="{1C8FD130-EB1E-A8E8-D3D1-EE0F312980E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3" name="Groep 22">
              <a:extLst>
                <a:ext uri="{FF2B5EF4-FFF2-40B4-BE49-F238E27FC236}">
                  <a16:creationId xmlns:a16="http://schemas.microsoft.com/office/drawing/2014/main" id="{021267EF-4526-4C7E-7E80-C111BC8FE00D}"/>
                </a:ext>
              </a:extLst>
            </p:cNvPr>
            <p:cNvGrpSpPr/>
            <p:nvPr userDrawn="1"/>
          </p:nvGrpSpPr>
          <p:grpSpPr>
            <a:xfrm>
              <a:off x="-3365484" y="1226982"/>
              <a:ext cx="446937" cy="406485"/>
              <a:chOff x="-3563526" y="1409294"/>
              <a:chExt cx="354190" cy="322133"/>
            </a:xfrm>
          </p:grpSpPr>
          <p:grpSp>
            <p:nvGrpSpPr>
              <p:cNvPr id="24" name="Groep 23">
                <a:extLst>
                  <a:ext uri="{FF2B5EF4-FFF2-40B4-BE49-F238E27FC236}">
                    <a16:creationId xmlns:a16="http://schemas.microsoft.com/office/drawing/2014/main" id="{9C99F11D-A747-1125-3BA5-AAE89C907FFE}"/>
                  </a:ext>
                </a:extLst>
              </p:cNvPr>
              <p:cNvGrpSpPr/>
              <p:nvPr userDrawn="1"/>
            </p:nvGrpSpPr>
            <p:grpSpPr>
              <a:xfrm>
                <a:off x="-3499992" y="1409294"/>
                <a:ext cx="225195" cy="195499"/>
                <a:chOff x="8987389" y="1361199"/>
                <a:chExt cx="2200275" cy="1914525"/>
              </a:xfrm>
            </p:grpSpPr>
            <p:sp>
              <p:nvSpPr>
                <p:cNvPr id="26" name="Vrije vorm: vorm 25">
                  <a:extLst>
                    <a:ext uri="{FF2B5EF4-FFF2-40B4-BE49-F238E27FC236}">
                      <a16:creationId xmlns:a16="http://schemas.microsoft.com/office/drawing/2014/main" id="{2A320BCF-281D-1D04-73A6-F3E8B18CD0A7}"/>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7" name="Groep 26">
                  <a:extLst>
                    <a:ext uri="{FF2B5EF4-FFF2-40B4-BE49-F238E27FC236}">
                      <a16:creationId xmlns:a16="http://schemas.microsoft.com/office/drawing/2014/main" id="{0DBFF3F2-CAF2-C5C4-B710-AB08E289527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8" name="Vrije vorm: vorm 27">
                    <a:extLst>
                      <a:ext uri="{FF2B5EF4-FFF2-40B4-BE49-F238E27FC236}">
                        <a16:creationId xmlns:a16="http://schemas.microsoft.com/office/drawing/2014/main" id="{2FC58FA6-B03C-87DE-F027-9E478190EA5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9" name="Vrije vorm: vorm 28">
                    <a:extLst>
                      <a:ext uri="{FF2B5EF4-FFF2-40B4-BE49-F238E27FC236}">
                        <a16:creationId xmlns:a16="http://schemas.microsoft.com/office/drawing/2014/main" id="{7913F690-116B-4778-BE13-1AD2B05345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5" name="Tekstvak 24">
                <a:extLst>
                  <a:ext uri="{FF2B5EF4-FFF2-40B4-BE49-F238E27FC236}">
                    <a16:creationId xmlns:a16="http://schemas.microsoft.com/office/drawing/2014/main" id="{E7A88F5A-AA24-CCF1-7B20-1908D65F2FE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54616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image">
    <p:bg>
      <p:bgPr>
        <a:solidFill>
          <a:schemeClr val="accent1"/>
        </a:solidFill>
        <a:effectLst/>
      </p:bgPr>
    </p:bg>
    <p:spTree>
      <p:nvGrpSpPr>
        <p:cNvPr id="1" name=""/>
        <p:cNvGrpSpPr/>
        <p:nvPr/>
      </p:nvGrpSpPr>
      <p:grpSpPr>
        <a:xfrm>
          <a:off x="0" y="0"/>
          <a:ext cx="0" cy="0"/>
          <a:chOff x="0" y="0"/>
          <a:chExt cx="0" cy="0"/>
        </a:xfrm>
      </p:grpSpPr>
      <p:sp>
        <p:nvSpPr>
          <p:cNvPr id="20" name="Vrije vorm: vorm 19">
            <a:extLst>
              <a:ext uri="{FF2B5EF4-FFF2-40B4-BE49-F238E27FC236}">
                <a16:creationId xmlns:a16="http://schemas.microsoft.com/office/drawing/2014/main" id="{D511B4CD-103C-593D-613C-2346A35667C7}"/>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1989968"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image</a:t>
            </a:r>
          </a:p>
        </p:txBody>
      </p:sp>
      <p:grpSp>
        <p:nvGrpSpPr>
          <p:cNvPr id="8" name="Graphic 4">
            <a:extLst>
              <a:ext uri="{FF2B5EF4-FFF2-40B4-BE49-F238E27FC236}">
                <a16:creationId xmlns:a16="http://schemas.microsoft.com/office/drawing/2014/main" id="{F8EDA2E5-8990-6524-1F90-5CF9A0ABE743}"/>
              </a:ext>
            </a:extLst>
          </p:cNvPr>
          <p:cNvGrpSpPr/>
          <p:nvPr/>
        </p:nvGrpSpPr>
        <p:grpSpPr>
          <a:xfrm>
            <a:off x="721114" y="437497"/>
            <a:ext cx="1530269" cy="594428"/>
            <a:chOff x="717019" y="5865846"/>
            <a:chExt cx="1413341" cy="549008"/>
          </a:xfrm>
          <a:solidFill>
            <a:srgbClr val="FFFFFF"/>
          </a:solidFill>
        </p:grpSpPr>
        <p:sp>
          <p:nvSpPr>
            <p:cNvPr id="9" name="Vrije vorm: vorm 8">
              <a:extLst>
                <a:ext uri="{FF2B5EF4-FFF2-40B4-BE49-F238E27FC236}">
                  <a16:creationId xmlns:a16="http://schemas.microsoft.com/office/drawing/2014/main" id="{14F687E5-3F7F-C866-9EB7-85E0F55F5463}"/>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10" name="Vrije vorm: vorm 9">
              <a:extLst>
                <a:ext uri="{FF2B5EF4-FFF2-40B4-BE49-F238E27FC236}">
                  <a16:creationId xmlns:a16="http://schemas.microsoft.com/office/drawing/2014/main" id="{59449444-9956-51CD-FA6E-807D2DAA76C3}"/>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38D46059-DB59-DD28-5BD0-842E6FDED580}"/>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12" name="Vrije vorm: vorm 11">
              <a:extLst>
                <a:ext uri="{FF2B5EF4-FFF2-40B4-BE49-F238E27FC236}">
                  <a16:creationId xmlns:a16="http://schemas.microsoft.com/office/drawing/2014/main" id="{1D9EED3E-2DF3-39B2-4ABF-9A9E2C76D6B1}"/>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13" name="Vrije vorm: vorm 12">
              <a:extLst>
                <a:ext uri="{FF2B5EF4-FFF2-40B4-BE49-F238E27FC236}">
                  <a16:creationId xmlns:a16="http://schemas.microsoft.com/office/drawing/2014/main" id="{FE872223-5E47-AEA4-3F51-C5DC13B053E8}"/>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14" name="Vrije vorm: vorm 13">
              <a:extLst>
                <a:ext uri="{FF2B5EF4-FFF2-40B4-BE49-F238E27FC236}">
                  <a16:creationId xmlns:a16="http://schemas.microsoft.com/office/drawing/2014/main" id="{3E81D4D2-DEFC-7F03-C7F1-7B01AE4AF1EC}"/>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15" name="Vrije vorm: vorm 14">
              <a:extLst>
                <a:ext uri="{FF2B5EF4-FFF2-40B4-BE49-F238E27FC236}">
                  <a16:creationId xmlns:a16="http://schemas.microsoft.com/office/drawing/2014/main" id="{22E0BAD8-5DCF-72B7-FB7A-91979F996E51}"/>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16" name="Vrije vorm: vorm 15">
              <a:extLst>
                <a:ext uri="{FF2B5EF4-FFF2-40B4-BE49-F238E27FC236}">
                  <a16:creationId xmlns:a16="http://schemas.microsoft.com/office/drawing/2014/main" id="{6779A44D-156E-169E-45E9-81901A8F6C6D}"/>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5865553" cy="1333698"/>
          </a:xfrm>
        </p:spPr>
        <p:txBody>
          <a:bodyPr wrap="square" anchor="b" anchorCtr="0">
            <a:spAutoFit/>
          </a:bodyPr>
          <a:lstStyle>
            <a:lvl1pPr marL="0" indent="0" algn="l">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3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5871541" cy="332399"/>
          </a:xfrm>
        </p:spPr>
        <p:txBody>
          <a:bodyPr wrap="square">
            <a:spAutoFit/>
          </a:bodyPr>
          <a:lstStyle>
            <a:lvl1pPr marL="0" indent="0" algn="l">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719137" y="5813671"/>
            <a:ext cx="766235" cy="184666"/>
          </a:xfrm>
        </p:spPr>
        <p:txBody>
          <a:bodyPr/>
          <a:lstStyle>
            <a:lvl1pPr algn="l">
              <a:defRPr sz="1200">
                <a:solidFill>
                  <a:schemeClr val="tx2"/>
                </a:solidFill>
              </a:defRPr>
            </a:lvl1pPr>
          </a:lstStyle>
          <a:p>
            <a:fld id="{190CA508-B273-4D53-A64E-FB05E270E0EA}" type="datetime1">
              <a:rPr lang="nl-NL" smtClean="0"/>
              <a:t>21-5-2026</a:t>
            </a:fld>
            <a:endParaRPr lang="en-GB" dirty="0"/>
          </a:p>
        </p:txBody>
      </p:sp>
      <p:sp>
        <p:nvSpPr>
          <p:cNvPr id="5" name="Tijdelijke aanduiding voor afbeelding 16">
            <a:extLst>
              <a:ext uri="{FF2B5EF4-FFF2-40B4-BE49-F238E27FC236}">
                <a16:creationId xmlns:a16="http://schemas.microsoft.com/office/drawing/2014/main" id="{7797F04D-8400-F770-AED2-A49B8F1C477F}"/>
              </a:ext>
            </a:extLst>
          </p:cNvPr>
          <p:cNvSpPr>
            <a:spLocks noGrp="1" noRot="1" noMove="1" noResize="1" noEditPoints="1" noAdjustHandles="1" noChangeArrowheads="1" noChangeShapeType="1"/>
          </p:cNvSpPr>
          <p:nvPr>
            <p:ph type="pic" sz="quarter" idx="13" hasCustomPrompt="1"/>
          </p:nvPr>
        </p:nvSpPr>
        <p:spPr>
          <a:xfrm>
            <a:off x="7308357" y="0"/>
            <a:ext cx="488364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a:t>
            </a:r>
            <a:br>
              <a:rPr lang="en-GB" noProof="0" dirty="0"/>
            </a:br>
            <a:r>
              <a:rPr lang="en-GB" noProof="0" dirty="0"/>
              <a:t>click on ‘Images’, select the preferred image </a:t>
            </a:r>
            <a:br>
              <a:rPr lang="en-GB" noProof="0" dirty="0"/>
            </a:br>
            <a:r>
              <a:rPr lang="en-GB" noProof="0" dirty="0"/>
              <a:t>and click on ‘Insert’.</a:t>
            </a:r>
          </a:p>
        </p:txBody>
      </p:sp>
      <p:grpSp>
        <p:nvGrpSpPr>
          <p:cNvPr id="3" name="INSTRUCTION">
            <a:extLst>
              <a:ext uri="{FF2B5EF4-FFF2-40B4-BE49-F238E27FC236}">
                <a16:creationId xmlns:a16="http://schemas.microsoft.com/office/drawing/2014/main" id="{83D36BAF-6A46-FC70-F348-9474E690DA0E}"/>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90DBC8A3-9289-CF0F-D83A-22ACEA901D9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8" name="Ovaal 17">
              <a:extLst>
                <a:ext uri="{FF2B5EF4-FFF2-40B4-BE49-F238E27FC236}">
                  <a16:creationId xmlns:a16="http://schemas.microsoft.com/office/drawing/2014/main" id="{4B3C2751-ECA8-33FA-C952-CE2744AF39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153EE913-A752-7B9F-74CE-B992B74D85E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2E075884-D63D-46F1-2CE9-D356783C747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CB282691-AE0D-DE69-2960-8B2159DDCF0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3" name="Ovaal 22">
              <a:extLst>
                <a:ext uri="{FF2B5EF4-FFF2-40B4-BE49-F238E27FC236}">
                  <a16:creationId xmlns:a16="http://schemas.microsoft.com/office/drawing/2014/main" id="{7D772366-0161-D434-5A40-B5AB54A2111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405EF644-5856-009F-B6B2-2388E6B26ED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25" name="Rechthoek 24">
              <a:extLst>
                <a:ext uri="{FF2B5EF4-FFF2-40B4-BE49-F238E27FC236}">
                  <a16:creationId xmlns:a16="http://schemas.microsoft.com/office/drawing/2014/main" id="{956B1FB0-6592-EF9B-BE28-215FB072E5A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50F71E3C-E372-CF85-F539-0EF7E3B9730B}"/>
                </a:ext>
              </a:extLst>
            </p:cNvPr>
            <p:cNvGrpSpPr/>
            <p:nvPr userDrawn="1"/>
          </p:nvGrpSpPr>
          <p:grpSpPr>
            <a:xfrm>
              <a:off x="-2485819" y="3479783"/>
              <a:ext cx="1222990" cy="563933"/>
              <a:chOff x="-2485819" y="3399207"/>
              <a:chExt cx="1222990" cy="563933"/>
            </a:xfrm>
          </p:grpSpPr>
          <p:sp>
            <p:nvSpPr>
              <p:cNvPr id="65" name="Rechthoek 64">
                <a:extLst>
                  <a:ext uri="{FF2B5EF4-FFF2-40B4-BE49-F238E27FC236}">
                    <a16:creationId xmlns:a16="http://schemas.microsoft.com/office/drawing/2014/main" id="{D1D8DD9D-7249-438D-35D0-2B2C4567EF4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882E159-1ED3-DF4C-C190-0DCB38B3E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0196836D-26AB-A279-ACAB-AB403730A39D}"/>
                  </a:ext>
                </a:extLst>
              </p:cNvPr>
              <p:cNvGrpSpPr/>
              <p:nvPr userDrawn="1"/>
            </p:nvGrpSpPr>
            <p:grpSpPr>
              <a:xfrm>
                <a:off x="-2403869" y="3460544"/>
                <a:ext cx="155951" cy="131922"/>
                <a:chOff x="12968836" y="3354170"/>
                <a:chExt cx="404806" cy="342433"/>
              </a:xfrm>
            </p:grpSpPr>
            <p:sp>
              <p:nvSpPr>
                <p:cNvPr id="80" name="Rechthoek: afgeronde hoeken 79">
                  <a:extLst>
                    <a:ext uri="{FF2B5EF4-FFF2-40B4-BE49-F238E27FC236}">
                      <a16:creationId xmlns:a16="http://schemas.microsoft.com/office/drawing/2014/main" id="{7F8EFFB0-0CC4-7DB1-BE0B-6DB955BD606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18F9C8D2-CE79-6EAE-50AF-9849C54D692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3E71A50-FF9D-B0D1-159A-433E0E0212C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92A06DF3-7127-E117-C4FA-058C92952B7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CAE7B77C-A11C-A7B6-ED26-0A86A8D0318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95FC68D1-45F6-ED57-6C16-27D094F4F43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8" name="Groep 67">
                <a:extLst>
                  <a:ext uri="{FF2B5EF4-FFF2-40B4-BE49-F238E27FC236}">
                    <a16:creationId xmlns:a16="http://schemas.microsoft.com/office/drawing/2014/main" id="{501764F9-4AFD-49E8-A051-14921FBEB23C}"/>
                  </a:ext>
                </a:extLst>
              </p:cNvPr>
              <p:cNvGrpSpPr/>
              <p:nvPr userDrawn="1"/>
            </p:nvGrpSpPr>
            <p:grpSpPr>
              <a:xfrm>
                <a:off x="-2423424" y="3690208"/>
                <a:ext cx="166739" cy="218963"/>
                <a:chOff x="12940828" y="3950597"/>
                <a:chExt cx="432813" cy="568367"/>
              </a:xfrm>
            </p:grpSpPr>
            <p:grpSp>
              <p:nvGrpSpPr>
                <p:cNvPr id="72" name="Groep 71">
                  <a:extLst>
                    <a:ext uri="{FF2B5EF4-FFF2-40B4-BE49-F238E27FC236}">
                      <a16:creationId xmlns:a16="http://schemas.microsoft.com/office/drawing/2014/main" id="{8550AB30-CCC2-55D0-DBC6-968B8DC17794}"/>
                    </a:ext>
                  </a:extLst>
                </p:cNvPr>
                <p:cNvGrpSpPr/>
                <p:nvPr userDrawn="1"/>
              </p:nvGrpSpPr>
              <p:grpSpPr>
                <a:xfrm>
                  <a:off x="13000382" y="4006891"/>
                  <a:ext cx="373259" cy="315747"/>
                  <a:chOff x="12968836" y="3354170"/>
                  <a:chExt cx="404806" cy="342433"/>
                </a:xfrm>
              </p:grpSpPr>
              <p:sp>
                <p:nvSpPr>
                  <p:cNvPr id="74" name="Rechthoek: afgeronde hoeken 73">
                    <a:extLst>
                      <a:ext uri="{FF2B5EF4-FFF2-40B4-BE49-F238E27FC236}">
                        <a16:creationId xmlns:a16="http://schemas.microsoft.com/office/drawing/2014/main" id="{9AD397C1-9A0D-4045-5CFE-4CB7616B8F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D6FB3632-AE4D-BD05-04B5-283C1C0A72F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3825DE90-E1E8-E8E9-7FFA-20EF5879843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0A9C8C9-1044-AAA0-FA7C-0EEDC36BDB0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5F22B0D9-CD89-E8BF-06C7-727E559C996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0E97EF3-D92F-40DC-6800-1E4D6FBE86C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73" name="Boog 72">
                  <a:extLst>
                    <a:ext uri="{FF2B5EF4-FFF2-40B4-BE49-F238E27FC236}">
                      <a16:creationId xmlns:a16="http://schemas.microsoft.com/office/drawing/2014/main" id="{49E1B6D8-6B64-EED4-4C17-8D0A218802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9" name="Tekstvak 68">
                <a:extLst>
                  <a:ext uri="{FF2B5EF4-FFF2-40B4-BE49-F238E27FC236}">
                    <a16:creationId xmlns:a16="http://schemas.microsoft.com/office/drawing/2014/main" id="{2F5337C6-56DA-3C8C-0AD5-CC6BCBCA0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70" name="Tekstvak 69">
                <a:extLst>
                  <a:ext uri="{FF2B5EF4-FFF2-40B4-BE49-F238E27FC236}">
                    <a16:creationId xmlns:a16="http://schemas.microsoft.com/office/drawing/2014/main" id="{3E753270-D0FD-33A8-CD11-C4E6B9F3A94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71" name="Vrije vorm: vorm 70">
                <a:extLst>
                  <a:ext uri="{FF2B5EF4-FFF2-40B4-BE49-F238E27FC236}">
                    <a16:creationId xmlns:a16="http://schemas.microsoft.com/office/drawing/2014/main" id="{38CAF6E8-E8ED-D666-5B19-37C9B432DF6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4DDCD2BF-56A1-C7A7-1E59-921EF643774B}"/>
                </a:ext>
              </a:extLst>
            </p:cNvPr>
            <p:cNvGrpSpPr/>
            <p:nvPr userDrawn="1"/>
          </p:nvGrpSpPr>
          <p:grpSpPr>
            <a:xfrm>
              <a:off x="-3786165" y="5680652"/>
              <a:ext cx="3693386" cy="959696"/>
              <a:chOff x="-3786437" y="6163468"/>
              <a:chExt cx="3693386" cy="959696"/>
            </a:xfrm>
          </p:grpSpPr>
          <p:sp>
            <p:nvSpPr>
              <p:cNvPr id="55" name="Rechthoek 54">
                <a:extLst>
                  <a:ext uri="{FF2B5EF4-FFF2-40B4-BE49-F238E27FC236}">
                    <a16:creationId xmlns:a16="http://schemas.microsoft.com/office/drawing/2014/main" id="{2F30809B-DBBE-F925-DC39-FF534F14819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6" name="ICOON_info">
                <a:extLst>
                  <a:ext uri="{FF2B5EF4-FFF2-40B4-BE49-F238E27FC236}">
                    <a16:creationId xmlns:a16="http://schemas.microsoft.com/office/drawing/2014/main" id="{A1CC24CF-86A8-0341-843B-C83E7B3CA33E}"/>
                  </a:ext>
                </a:extLst>
              </p:cNvPr>
              <p:cNvGrpSpPr/>
              <p:nvPr userDrawn="1"/>
            </p:nvGrpSpPr>
            <p:grpSpPr>
              <a:xfrm>
                <a:off x="-376736" y="6163468"/>
                <a:ext cx="283685" cy="283685"/>
                <a:chOff x="-510741" y="5913713"/>
                <a:chExt cx="267555" cy="267555"/>
              </a:xfrm>
            </p:grpSpPr>
            <p:sp>
              <p:nvSpPr>
                <p:cNvPr id="63" name="Ovaal 62">
                  <a:extLst>
                    <a:ext uri="{FF2B5EF4-FFF2-40B4-BE49-F238E27FC236}">
                      <a16:creationId xmlns:a16="http://schemas.microsoft.com/office/drawing/2014/main" id="{4A16FB29-FA8B-47B1-FEC2-19BD7198879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4" name="Graphic 163" descr="Informatie">
                  <a:extLst>
                    <a:ext uri="{FF2B5EF4-FFF2-40B4-BE49-F238E27FC236}">
                      <a16:creationId xmlns:a16="http://schemas.microsoft.com/office/drawing/2014/main" id="{17E78844-0BC9-1CDF-B1E9-D9B35A17B8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AFCFFF33-03DE-784A-46BF-341491AD82C0}"/>
                  </a:ext>
                </a:extLst>
              </p:cNvPr>
              <p:cNvGrpSpPr/>
              <p:nvPr userDrawn="1"/>
            </p:nvGrpSpPr>
            <p:grpSpPr>
              <a:xfrm>
                <a:off x="-938434" y="6420818"/>
                <a:ext cx="627798" cy="576693"/>
                <a:chOff x="-938434" y="4570310"/>
                <a:chExt cx="627798" cy="576693"/>
              </a:xfrm>
            </p:grpSpPr>
            <p:grpSp>
              <p:nvGrpSpPr>
                <p:cNvPr id="58" name="Inspireren">
                  <a:extLst>
                    <a:ext uri="{FF2B5EF4-FFF2-40B4-BE49-F238E27FC236}">
                      <a16:creationId xmlns:a16="http://schemas.microsoft.com/office/drawing/2014/main" id="{1EBCEBD5-B620-0008-D93C-CD46A9E4DC7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0" name="Freeform 12">
                    <a:extLst>
                      <a:ext uri="{FF2B5EF4-FFF2-40B4-BE49-F238E27FC236}">
                        <a16:creationId xmlns:a16="http://schemas.microsoft.com/office/drawing/2014/main" id="{664BC5D7-F973-42A1-046B-9FAA1A70EA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1" name="Freeform 13">
                    <a:extLst>
                      <a:ext uri="{FF2B5EF4-FFF2-40B4-BE49-F238E27FC236}">
                        <a16:creationId xmlns:a16="http://schemas.microsoft.com/office/drawing/2014/main" id="{CB24A030-65C8-B635-D99A-2DE8D174DCD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2" name="Freeform 14">
                    <a:extLst>
                      <a:ext uri="{FF2B5EF4-FFF2-40B4-BE49-F238E27FC236}">
                        <a16:creationId xmlns:a16="http://schemas.microsoft.com/office/drawing/2014/main" id="{2E2608C8-94F2-68AD-B9A3-7E3A53AA88F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9" name="Tekstvak 58">
                  <a:extLst>
                    <a:ext uri="{FF2B5EF4-FFF2-40B4-BE49-F238E27FC236}">
                      <a16:creationId xmlns:a16="http://schemas.microsoft.com/office/drawing/2014/main" id="{934212D2-1CC6-46C2-A7C9-1B6FA93A12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8" name="Groep 27">
              <a:extLst>
                <a:ext uri="{FF2B5EF4-FFF2-40B4-BE49-F238E27FC236}">
                  <a16:creationId xmlns:a16="http://schemas.microsoft.com/office/drawing/2014/main" id="{FC14F5F2-A02F-5E50-6A14-8376C8361542}"/>
                </a:ext>
              </a:extLst>
            </p:cNvPr>
            <p:cNvGrpSpPr/>
            <p:nvPr userDrawn="1"/>
          </p:nvGrpSpPr>
          <p:grpSpPr>
            <a:xfrm>
              <a:off x="-3426806" y="5129582"/>
              <a:ext cx="514284" cy="506545"/>
              <a:chOff x="12617641" y="3403239"/>
              <a:chExt cx="752963" cy="741634"/>
            </a:xfrm>
          </p:grpSpPr>
          <p:grpSp>
            <p:nvGrpSpPr>
              <p:cNvPr id="39" name="Groep 38">
                <a:extLst>
                  <a:ext uri="{FF2B5EF4-FFF2-40B4-BE49-F238E27FC236}">
                    <a16:creationId xmlns:a16="http://schemas.microsoft.com/office/drawing/2014/main" id="{1359FB6E-97D1-FE9C-24B0-3A3C7BC9CAE1}"/>
                  </a:ext>
                </a:extLst>
              </p:cNvPr>
              <p:cNvGrpSpPr/>
              <p:nvPr userDrawn="1"/>
            </p:nvGrpSpPr>
            <p:grpSpPr>
              <a:xfrm>
                <a:off x="12771530" y="3403239"/>
                <a:ext cx="467176" cy="448491"/>
                <a:chOff x="12782157" y="3403239"/>
                <a:chExt cx="467176" cy="448491"/>
              </a:xfrm>
            </p:grpSpPr>
            <p:grpSp>
              <p:nvGrpSpPr>
                <p:cNvPr id="42" name="Groep 41">
                  <a:extLst>
                    <a:ext uri="{FF2B5EF4-FFF2-40B4-BE49-F238E27FC236}">
                      <a16:creationId xmlns:a16="http://schemas.microsoft.com/office/drawing/2014/main" id="{7D8E78B9-21BE-2D3A-A385-42849214C480}"/>
                    </a:ext>
                  </a:extLst>
                </p:cNvPr>
                <p:cNvGrpSpPr/>
                <p:nvPr userDrawn="1"/>
              </p:nvGrpSpPr>
              <p:grpSpPr>
                <a:xfrm>
                  <a:off x="12782157" y="3403239"/>
                  <a:ext cx="412976" cy="396132"/>
                  <a:chOff x="13554906" y="3320109"/>
                  <a:chExt cx="443917" cy="425811"/>
                </a:xfrm>
              </p:grpSpPr>
              <p:grpSp>
                <p:nvGrpSpPr>
                  <p:cNvPr id="49" name="Groep 48">
                    <a:extLst>
                      <a:ext uri="{FF2B5EF4-FFF2-40B4-BE49-F238E27FC236}">
                        <a16:creationId xmlns:a16="http://schemas.microsoft.com/office/drawing/2014/main" id="{CD013D78-525B-059E-963E-23A760AF2C85}"/>
                      </a:ext>
                    </a:extLst>
                  </p:cNvPr>
                  <p:cNvGrpSpPr/>
                  <p:nvPr userDrawn="1"/>
                </p:nvGrpSpPr>
                <p:grpSpPr>
                  <a:xfrm>
                    <a:off x="13554906" y="3320109"/>
                    <a:ext cx="443917" cy="425811"/>
                    <a:chOff x="12909684" y="1276143"/>
                    <a:chExt cx="443917" cy="425811"/>
                  </a:xfrm>
                </p:grpSpPr>
                <p:sp>
                  <p:nvSpPr>
                    <p:cNvPr id="52" name="Rechthoek 51">
                      <a:extLst>
                        <a:ext uri="{FF2B5EF4-FFF2-40B4-BE49-F238E27FC236}">
                          <a16:creationId xmlns:a16="http://schemas.microsoft.com/office/drawing/2014/main" id="{7C74C419-82F3-C3A9-4CB6-BC24111FE33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97B16C7-D52D-71EF-1439-2E7BC3CBA4D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4" name="Ovaal 53">
                      <a:extLst>
                        <a:ext uri="{FF2B5EF4-FFF2-40B4-BE49-F238E27FC236}">
                          <a16:creationId xmlns:a16="http://schemas.microsoft.com/office/drawing/2014/main" id="{D55B39D2-4BAE-ADC3-26B7-F399857FAFF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0" name="Afbeelding 49">
                    <a:extLst>
                      <a:ext uri="{FF2B5EF4-FFF2-40B4-BE49-F238E27FC236}">
                        <a16:creationId xmlns:a16="http://schemas.microsoft.com/office/drawing/2014/main" id="{1FB4176A-87C0-215F-7224-5B51FEFB67D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1" name="Afbeelding 50">
                    <a:extLst>
                      <a:ext uri="{FF2B5EF4-FFF2-40B4-BE49-F238E27FC236}">
                        <a16:creationId xmlns:a16="http://schemas.microsoft.com/office/drawing/2014/main" id="{1A29BF32-DB27-0F5C-C35B-C1564D2FA9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3" name="Groep 42">
                  <a:extLst>
                    <a:ext uri="{FF2B5EF4-FFF2-40B4-BE49-F238E27FC236}">
                      <a16:creationId xmlns:a16="http://schemas.microsoft.com/office/drawing/2014/main" id="{874A8D92-0691-A56C-A1F6-FF9982D3AB27}"/>
                    </a:ext>
                  </a:extLst>
                </p:cNvPr>
                <p:cNvGrpSpPr/>
                <p:nvPr userDrawn="1"/>
              </p:nvGrpSpPr>
              <p:grpSpPr>
                <a:xfrm>
                  <a:off x="13103513" y="3705268"/>
                  <a:ext cx="145820" cy="146462"/>
                  <a:chOff x="13096169" y="3602278"/>
                  <a:chExt cx="145820" cy="146462"/>
                </a:xfrm>
              </p:grpSpPr>
              <p:sp>
                <p:nvSpPr>
                  <p:cNvPr id="47" name="Rechthoek 46">
                    <a:extLst>
                      <a:ext uri="{FF2B5EF4-FFF2-40B4-BE49-F238E27FC236}">
                        <a16:creationId xmlns:a16="http://schemas.microsoft.com/office/drawing/2014/main" id="{0D7559F1-D122-8FE2-D04A-D1E9D7CF62F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CB2E1E51-E0F4-ED2F-6D47-B5E635C3220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0A7472-851D-3CBE-039E-867905EC7CA2}"/>
                    </a:ext>
                  </a:extLst>
                </p:cNvPr>
                <p:cNvGrpSpPr/>
                <p:nvPr userDrawn="1"/>
              </p:nvGrpSpPr>
              <p:grpSpPr>
                <a:xfrm rot="10800000">
                  <a:off x="13061402" y="3665637"/>
                  <a:ext cx="145820" cy="146462"/>
                  <a:chOff x="13096169" y="3602278"/>
                  <a:chExt cx="145820" cy="146462"/>
                </a:xfrm>
              </p:grpSpPr>
              <p:sp>
                <p:nvSpPr>
                  <p:cNvPr id="45" name="Rechthoek 44">
                    <a:extLst>
                      <a:ext uri="{FF2B5EF4-FFF2-40B4-BE49-F238E27FC236}">
                        <a16:creationId xmlns:a16="http://schemas.microsoft.com/office/drawing/2014/main" id="{7F0241A6-93EC-6B9E-D265-D69E8EC087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2D6E925-8607-C578-819D-48C0847C57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0" name="Rechthoek 39">
                <a:extLst>
                  <a:ext uri="{FF2B5EF4-FFF2-40B4-BE49-F238E27FC236}">
                    <a16:creationId xmlns:a16="http://schemas.microsoft.com/office/drawing/2014/main" id="{24514FF6-A8F5-5D82-43A9-25335D2E2AB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1" name="Gelijkbenige driehoek 40">
                <a:extLst>
                  <a:ext uri="{FF2B5EF4-FFF2-40B4-BE49-F238E27FC236}">
                    <a16:creationId xmlns:a16="http://schemas.microsoft.com/office/drawing/2014/main" id="{D4645E96-47C9-6A85-74BF-91A9F504C58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Ovaal 28">
              <a:extLst>
                <a:ext uri="{FF2B5EF4-FFF2-40B4-BE49-F238E27FC236}">
                  <a16:creationId xmlns:a16="http://schemas.microsoft.com/office/drawing/2014/main" id="{7447DC81-DAF1-BC5C-7227-5C73C07C3A2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96DF473B-A274-D352-2252-11610BC8E15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1" name="Rechthoek 30">
              <a:extLst>
                <a:ext uri="{FF2B5EF4-FFF2-40B4-BE49-F238E27FC236}">
                  <a16:creationId xmlns:a16="http://schemas.microsoft.com/office/drawing/2014/main" id="{A14006B4-E1E5-D6BC-0279-4A3208C9047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2" name="Groep 31">
              <a:extLst>
                <a:ext uri="{FF2B5EF4-FFF2-40B4-BE49-F238E27FC236}">
                  <a16:creationId xmlns:a16="http://schemas.microsoft.com/office/drawing/2014/main" id="{B30A9797-A377-19E2-5757-2556ABDBC3C1}"/>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39696BC7-29FA-2D1C-435A-539D319391AC}"/>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F3989D1B-0E51-EF74-F735-A317ADA5C7C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6" name="Groep 35">
                  <a:extLst>
                    <a:ext uri="{FF2B5EF4-FFF2-40B4-BE49-F238E27FC236}">
                      <a16:creationId xmlns:a16="http://schemas.microsoft.com/office/drawing/2014/main" id="{5F6C71FC-BCA9-229A-F6C7-077055F7974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5A41684E-F2CE-5023-633D-6D7337B8EC6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8" name="Vrije vorm: vorm 37">
                    <a:extLst>
                      <a:ext uri="{FF2B5EF4-FFF2-40B4-BE49-F238E27FC236}">
                        <a16:creationId xmlns:a16="http://schemas.microsoft.com/office/drawing/2014/main" id="{262BF2D2-D3B0-7919-3557-F356FE48418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34" name="Tekstvak 33">
                <a:extLst>
                  <a:ext uri="{FF2B5EF4-FFF2-40B4-BE49-F238E27FC236}">
                    <a16:creationId xmlns:a16="http://schemas.microsoft.com/office/drawing/2014/main" id="{447868DC-4E78-0363-A8D7-CF69A490970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9487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2">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40562B5D-4BCD-1D4E-BB65-7F5FCBABE005}"/>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#2</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A66AAF32-20FA-402F-AED8-2A700200A599}"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a:t>
            </a:fld>
            <a:endParaRPr lang="en-GB" dirty="0"/>
          </a:p>
        </p:txBody>
      </p:sp>
      <p:sp>
        <p:nvSpPr>
          <p:cNvPr id="3" name="Rechthoek 2">
            <a:extLst>
              <a:ext uri="{FF2B5EF4-FFF2-40B4-BE49-F238E27FC236}">
                <a16:creationId xmlns:a16="http://schemas.microsoft.com/office/drawing/2014/main" id="{2B460069-16B0-DE5C-7C45-BAB07D3C0B9F}"/>
              </a:ext>
            </a:extLst>
          </p:cNvPr>
          <p:cNvSpPr/>
          <p:nvPr userDrawn="1"/>
        </p:nvSpPr>
        <p:spPr>
          <a:xfrm>
            <a:off x="-10751" y="3282846"/>
            <a:ext cx="12192000" cy="3575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719138"/>
            <a:ext cx="3318867"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grpSp>
        <p:nvGrpSpPr>
          <p:cNvPr id="77" name="INSTRUCTION">
            <a:extLst>
              <a:ext uri="{FF2B5EF4-FFF2-40B4-BE49-F238E27FC236}">
                <a16:creationId xmlns:a16="http://schemas.microsoft.com/office/drawing/2014/main" id="{6727D08B-166C-E220-C65A-4C6CF286CBC0}"/>
              </a:ext>
            </a:extLst>
          </p:cNvPr>
          <p:cNvGrpSpPr/>
          <p:nvPr userDrawn="1"/>
        </p:nvGrpSpPr>
        <p:grpSpPr>
          <a:xfrm>
            <a:off x="-3786164" y="0"/>
            <a:ext cx="3693113" cy="5054643"/>
            <a:chOff x="-3786164" y="0"/>
            <a:chExt cx="3693113" cy="5054643"/>
          </a:xfrm>
        </p:grpSpPr>
        <p:sp>
          <p:nvSpPr>
            <p:cNvPr id="78" name="Rechthoek 77">
              <a:extLst>
                <a:ext uri="{FF2B5EF4-FFF2-40B4-BE49-F238E27FC236}">
                  <a16:creationId xmlns:a16="http://schemas.microsoft.com/office/drawing/2014/main" id="{982C114D-4EFE-C875-84BD-A1CE7AD31CB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9" name="Rechthoek 78">
              <a:extLst>
                <a:ext uri="{FF2B5EF4-FFF2-40B4-BE49-F238E27FC236}">
                  <a16:creationId xmlns:a16="http://schemas.microsoft.com/office/drawing/2014/main" id="{F5F23281-7424-FD20-47C9-D062D2185EB2}"/>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0" name="Ovaal 79">
              <a:extLst>
                <a:ext uri="{FF2B5EF4-FFF2-40B4-BE49-F238E27FC236}">
                  <a16:creationId xmlns:a16="http://schemas.microsoft.com/office/drawing/2014/main" id="{4C243F47-F3A7-733B-E9A3-262CD6642BF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089F710C-E487-E596-3890-24CEF5FCE9D0}"/>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BB4E3693-18B2-F2AE-2B86-4D729CD8ED6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3" name="Rechthoek 82">
              <a:extLst>
                <a:ext uri="{FF2B5EF4-FFF2-40B4-BE49-F238E27FC236}">
                  <a16:creationId xmlns:a16="http://schemas.microsoft.com/office/drawing/2014/main" id="{9DDB2448-43DC-D522-A2AF-2F7F78AA844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94F7C7F5-84EE-08A5-C2A8-D40863C44D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5" name="Ovaal 84">
              <a:extLst>
                <a:ext uri="{FF2B5EF4-FFF2-40B4-BE49-F238E27FC236}">
                  <a16:creationId xmlns:a16="http://schemas.microsoft.com/office/drawing/2014/main" id="{36C87FE6-659D-FB5D-2B4D-4C68F02586C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8D0654E8-0407-3E0C-07B6-54D13B858C4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7" name="Groep 86">
              <a:extLst>
                <a:ext uri="{FF2B5EF4-FFF2-40B4-BE49-F238E27FC236}">
                  <a16:creationId xmlns:a16="http://schemas.microsoft.com/office/drawing/2014/main" id="{1B77EC59-F841-70DB-26E5-CE9B30D388B6}"/>
                </a:ext>
              </a:extLst>
            </p:cNvPr>
            <p:cNvGrpSpPr/>
            <p:nvPr userDrawn="1"/>
          </p:nvGrpSpPr>
          <p:grpSpPr>
            <a:xfrm>
              <a:off x="-3414453" y="3534339"/>
              <a:ext cx="514284" cy="506545"/>
              <a:chOff x="12617641" y="3403239"/>
              <a:chExt cx="752963" cy="741634"/>
            </a:xfrm>
          </p:grpSpPr>
          <p:grpSp>
            <p:nvGrpSpPr>
              <p:cNvPr id="104" name="Groep 103">
                <a:extLst>
                  <a:ext uri="{FF2B5EF4-FFF2-40B4-BE49-F238E27FC236}">
                    <a16:creationId xmlns:a16="http://schemas.microsoft.com/office/drawing/2014/main" id="{D601E5B5-6A3C-925D-B3DA-0F098B5634F2}"/>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84B9510-A7DE-3DD7-A80D-8A0B0B0C4EB8}"/>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12DEEEF7-AEB5-09F8-5822-3D8484867157}"/>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A4017AF6-03CB-3D6B-8B14-379F8B6827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3495504B-7940-4E65-5F69-67711EE3128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1898BC6E-051E-9288-F6FD-986FC16B60F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A3070010-4F72-D403-7D2F-FCFA7991046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60E55EC3-343D-AD8D-76DF-3702E8AD90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E55E20E0-3758-7265-9512-AA24D5A025D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68DC690D-6824-D7CF-CB6F-51B7434679A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A54E62A1-E56D-AE7D-96FC-C4D19C33B98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708CA9C1-69AF-1E21-0D5E-D6DCEBC337F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93115381-446F-4BCA-F0E0-EB297ABCA56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BC0E1C64-7500-6EA8-C9C9-0965D89191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62656C27-C3C4-3986-70C6-DD93E192432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51CE933D-DBFC-7BD3-4475-6C5C7788017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8" name="ICOON_info">
              <a:extLst>
                <a:ext uri="{FF2B5EF4-FFF2-40B4-BE49-F238E27FC236}">
                  <a16:creationId xmlns:a16="http://schemas.microsoft.com/office/drawing/2014/main" id="{C38AF839-02B0-B463-4B31-ABCCD3D0BD26}"/>
                </a:ext>
              </a:extLst>
            </p:cNvPr>
            <p:cNvGrpSpPr/>
            <p:nvPr userDrawn="1"/>
          </p:nvGrpSpPr>
          <p:grpSpPr>
            <a:xfrm>
              <a:off x="-376736" y="4055594"/>
              <a:ext cx="283685" cy="283685"/>
              <a:chOff x="-510741" y="5913713"/>
              <a:chExt cx="267555" cy="267555"/>
            </a:xfrm>
          </p:grpSpPr>
          <p:sp>
            <p:nvSpPr>
              <p:cNvPr id="102" name="Ovaal 101">
                <a:extLst>
                  <a:ext uri="{FF2B5EF4-FFF2-40B4-BE49-F238E27FC236}">
                    <a16:creationId xmlns:a16="http://schemas.microsoft.com/office/drawing/2014/main" id="{7D5D1986-BAAE-9314-F7AD-47D03D8282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3" name="Graphic 163" descr="Informatie">
                <a:extLst>
                  <a:ext uri="{FF2B5EF4-FFF2-40B4-BE49-F238E27FC236}">
                    <a16:creationId xmlns:a16="http://schemas.microsoft.com/office/drawing/2014/main" id="{B2BAC2C0-C711-77EF-73CB-035DD8B57B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D4E706EA-4885-65F8-12D4-2DF68C3F7074}"/>
                </a:ext>
              </a:extLst>
            </p:cNvPr>
            <p:cNvGrpSpPr/>
            <p:nvPr userDrawn="1"/>
          </p:nvGrpSpPr>
          <p:grpSpPr>
            <a:xfrm>
              <a:off x="-938434" y="4364020"/>
              <a:ext cx="627798" cy="576693"/>
              <a:chOff x="-938434" y="4570310"/>
              <a:chExt cx="627798" cy="576693"/>
            </a:xfrm>
          </p:grpSpPr>
          <p:grpSp>
            <p:nvGrpSpPr>
              <p:cNvPr id="97" name="Inspireren">
                <a:extLst>
                  <a:ext uri="{FF2B5EF4-FFF2-40B4-BE49-F238E27FC236}">
                    <a16:creationId xmlns:a16="http://schemas.microsoft.com/office/drawing/2014/main" id="{5339DD9A-85F2-94EE-5BCC-071F283B9E4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9" name="Freeform 12">
                  <a:extLst>
                    <a:ext uri="{FF2B5EF4-FFF2-40B4-BE49-F238E27FC236}">
                      <a16:creationId xmlns:a16="http://schemas.microsoft.com/office/drawing/2014/main" id="{B75CC60E-C9CD-959A-331E-93A944BFDA8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0" name="Freeform 13">
                  <a:extLst>
                    <a:ext uri="{FF2B5EF4-FFF2-40B4-BE49-F238E27FC236}">
                      <a16:creationId xmlns:a16="http://schemas.microsoft.com/office/drawing/2014/main" id="{5F1712B6-19E1-0828-C287-151DF8A780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1" name="Freeform 14">
                  <a:extLst>
                    <a:ext uri="{FF2B5EF4-FFF2-40B4-BE49-F238E27FC236}">
                      <a16:creationId xmlns:a16="http://schemas.microsoft.com/office/drawing/2014/main" id="{3A2561F4-9F85-5A87-463A-7A2A0799387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8" name="Tekstvak 97">
                <a:extLst>
                  <a:ext uri="{FF2B5EF4-FFF2-40B4-BE49-F238E27FC236}">
                    <a16:creationId xmlns:a16="http://schemas.microsoft.com/office/drawing/2014/main" id="{D8BBD7EF-A3E0-DA7E-5462-D6E918B1B8B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0" name="Groep 89">
              <a:extLst>
                <a:ext uri="{FF2B5EF4-FFF2-40B4-BE49-F238E27FC236}">
                  <a16:creationId xmlns:a16="http://schemas.microsoft.com/office/drawing/2014/main" id="{BBED0169-CBA1-01B4-9D3C-4ACF33C8A4FB}"/>
                </a:ext>
              </a:extLst>
            </p:cNvPr>
            <p:cNvGrpSpPr/>
            <p:nvPr userDrawn="1"/>
          </p:nvGrpSpPr>
          <p:grpSpPr>
            <a:xfrm>
              <a:off x="-3365484" y="1226982"/>
              <a:ext cx="446937" cy="406485"/>
              <a:chOff x="-3563526" y="1409294"/>
              <a:chExt cx="354190" cy="322133"/>
            </a:xfrm>
          </p:grpSpPr>
          <p:grpSp>
            <p:nvGrpSpPr>
              <p:cNvPr id="91" name="Groep 90">
                <a:extLst>
                  <a:ext uri="{FF2B5EF4-FFF2-40B4-BE49-F238E27FC236}">
                    <a16:creationId xmlns:a16="http://schemas.microsoft.com/office/drawing/2014/main" id="{8B41351A-A077-08EB-1C6B-CAF91E68BC5A}"/>
                  </a:ext>
                </a:extLst>
              </p:cNvPr>
              <p:cNvGrpSpPr/>
              <p:nvPr userDrawn="1"/>
            </p:nvGrpSpPr>
            <p:grpSpPr>
              <a:xfrm>
                <a:off x="-3499992" y="1409294"/>
                <a:ext cx="225195" cy="195499"/>
                <a:chOff x="8987389" y="1361199"/>
                <a:chExt cx="2200275" cy="1914525"/>
              </a:xfrm>
            </p:grpSpPr>
            <p:sp>
              <p:nvSpPr>
                <p:cNvPr id="93" name="Vrije vorm: vorm 92">
                  <a:extLst>
                    <a:ext uri="{FF2B5EF4-FFF2-40B4-BE49-F238E27FC236}">
                      <a16:creationId xmlns:a16="http://schemas.microsoft.com/office/drawing/2014/main" id="{EE0EF60D-874E-8208-480B-DD484BBF443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4" name="Groep 93">
                  <a:extLst>
                    <a:ext uri="{FF2B5EF4-FFF2-40B4-BE49-F238E27FC236}">
                      <a16:creationId xmlns:a16="http://schemas.microsoft.com/office/drawing/2014/main" id="{2C51480B-00EB-CBA7-F51F-4B07FFCE094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5" name="Vrije vorm: vorm 94">
                    <a:extLst>
                      <a:ext uri="{FF2B5EF4-FFF2-40B4-BE49-F238E27FC236}">
                        <a16:creationId xmlns:a16="http://schemas.microsoft.com/office/drawing/2014/main" id="{DB05D42B-D730-A5EE-3228-DC4E98A9D95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96" name="Vrije vorm: vorm 95">
                    <a:extLst>
                      <a:ext uri="{FF2B5EF4-FFF2-40B4-BE49-F238E27FC236}">
                        <a16:creationId xmlns:a16="http://schemas.microsoft.com/office/drawing/2014/main" id="{B755D216-ABA2-6F82-0A6F-AA0E941971E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2" name="Tekstvak 91">
                <a:extLst>
                  <a:ext uri="{FF2B5EF4-FFF2-40B4-BE49-F238E27FC236}">
                    <a16:creationId xmlns:a16="http://schemas.microsoft.com/office/drawing/2014/main" id="{0D9230C9-C94F-50B9-217C-348BF10D06C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75775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3">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#3</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2B34ED40-DA41-4441-97A5-FD26E542C26E}"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a:t>
            </a:fld>
            <a:endParaRPr lang="en-GB" dirty="0"/>
          </a:p>
        </p:txBody>
      </p:sp>
      <p:sp>
        <p:nvSpPr>
          <p:cNvPr id="5" name="Tijdelijke aanduiding voor afbeelding 16">
            <a:extLst>
              <a:ext uri="{FF2B5EF4-FFF2-40B4-BE49-F238E27FC236}">
                <a16:creationId xmlns:a16="http://schemas.microsoft.com/office/drawing/2014/main" id="{87611670-58DA-B79F-CA76-4F57F88930B5}"/>
              </a:ext>
            </a:extLst>
          </p:cNvPr>
          <p:cNvSpPr>
            <a:spLocks noGrp="1"/>
          </p:cNvSpPr>
          <p:nvPr>
            <p:ph type="pic" sz="quarter" idx="13" hasCustomPrompt="1"/>
          </p:nvPr>
        </p:nvSpPr>
        <p:spPr>
          <a:xfrm>
            <a:off x="3818238" y="719138"/>
            <a:ext cx="7651524"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EC2C8F9D-7B0D-9FDE-26A1-FD90378B3D8A}"/>
              </a:ext>
            </a:extLst>
          </p:cNvPr>
          <p:cNvGrpSpPr/>
          <p:nvPr userDrawn="1"/>
        </p:nvGrpSpPr>
        <p:grpSpPr>
          <a:xfrm>
            <a:off x="12377595" y="0"/>
            <a:ext cx="3693113" cy="5054643"/>
            <a:chOff x="-3786164" y="0"/>
            <a:chExt cx="3693113" cy="5054643"/>
          </a:xfrm>
        </p:grpSpPr>
        <p:sp>
          <p:nvSpPr>
            <p:cNvPr id="6" name="Rechthoek 5">
              <a:extLst>
                <a:ext uri="{FF2B5EF4-FFF2-40B4-BE49-F238E27FC236}">
                  <a16:creationId xmlns:a16="http://schemas.microsoft.com/office/drawing/2014/main" id="{978FB479-8A76-1C9D-5023-FA566C503C79}"/>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5CF71405-DC9F-7B52-1C87-32135C66368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6E40A625-2D49-F59E-4DCA-60B46DA3B65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72E59A89-BDFB-77A0-0B5C-BC3122FC65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6E206292-8A2B-5D74-7AAF-DA77D592B28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8C8DF89-B5D7-AF37-C2C6-3E9123D4D97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4F465291-34CB-2150-E4F6-3F17AAC0242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A32ADE78-9D33-8D97-B074-951FCED8DB99}"/>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B8BA398F-BD5B-9CCE-7366-8401706989A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 name="Groep 15">
              <a:extLst>
                <a:ext uri="{FF2B5EF4-FFF2-40B4-BE49-F238E27FC236}">
                  <a16:creationId xmlns:a16="http://schemas.microsoft.com/office/drawing/2014/main" id="{CDC505D3-7713-3FFF-8D72-E7C0B389DE59}"/>
                </a:ext>
              </a:extLst>
            </p:cNvPr>
            <p:cNvGrpSpPr/>
            <p:nvPr userDrawn="1"/>
          </p:nvGrpSpPr>
          <p:grpSpPr>
            <a:xfrm>
              <a:off x="-3414453" y="3534339"/>
              <a:ext cx="514284" cy="506545"/>
              <a:chOff x="12617641" y="3403239"/>
              <a:chExt cx="752963" cy="741634"/>
            </a:xfrm>
          </p:grpSpPr>
          <p:grpSp>
            <p:nvGrpSpPr>
              <p:cNvPr id="33" name="Groep 32">
                <a:extLst>
                  <a:ext uri="{FF2B5EF4-FFF2-40B4-BE49-F238E27FC236}">
                    <a16:creationId xmlns:a16="http://schemas.microsoft.com/office/drawing/2014/main" id="{FB827EDC-B331-1ED5-DE8E-E14A84DD673A}"/>
                  </a:ext>
                </a:extLst>
              </p:cNvPr>
              <p:cNvGrpSpPr/>
              <p:nvPr userDrawn="1"/>
            </p:nvGrpSpPr>
            <p:grpSpPr>
              <a:xfrm>
                <a:off x="12771530" y="3403239"/>
                <a:ext cx="467176" cy="448491"/>
                <a:chOff x="12782157" y="3403239"/>
                <a:chExt cx="467176" cy="448491"/>
              </a:xfrm>
            </p:grpSpPr>
            <p:grpSp>
              <p:nvGrpSpPr>
                <p:cNvPr id="36" name="Groep 35">
                  <a:extLst>
                    <a:ext uri="{FF2B5EF4-FFF2-40B4-BE49-F238E27FC236}">
                      <a16:creationId xmlns:a16="http://schemas.microsoft.com/office/drawing/2014/main" id="{3FF31C92-EC27-50E2-4D86-4E19F9883997}"/>
                    </a:ext>
                  </a:extLst>
                </p:cNvPr>
                <p:cNvGrpSpPr/>
                <p:nvPr userDrawn="1"/>
              </p:nvGrpSpPr>
              <p:grpSpPr>
                <a:xfrm>
                  <a:off x="12782157" y="3403239"/>
                  <a:ext cx="412976" cy="396132"/>
                  <a:chOff x="13554906" y="3320109"/>
                  <a:chExt cx="443917" cy="425811"/>
                </a:xfrm>
              </p:grpSpPr>
              <p:grpSp>
                <p:nvGrpSpPr>
                  <p:cNvPr id="43" name="Groep 42">
                    <a:extLst>
                      <a:ext uri="{FF2B5EF4-FFF2-40B4-BE49-F238E27FC236}">
                        <a16:creationId xmlns:a16="http://schemas.microsoft.com/office/drawing/2014/main" id="{BF8C4EB6-B737-A181-D87A-30791E9B96CA}"/>
                      </a:ext>
                    </a:extLst>
                  </p:cNvPr>
                  <p:cNvGrpSpPr/>
                  <p:nvPr userDrawn="1"/>
                </p:nvGrpSpPr>
                <p:grpSpPr>
                  <a:xfrm>
                    <a:off x="13554906" y="3320109"/>
                    <a:ext cx="443917" cy="425811"/>
                    <a:chOff x="12909684" y="1276143"/>
                    <a:chExt cx="443917" cy="425811"/>
                  </a:xfrm>
                </p:grpSpPr>
                <p:sp>
                  <p:nvSpPr>
                    <p:cNvPr id="46" name="Rechthoek 45">
                      <a:extLst>
                        <a:ext uri="{FF2B5EF4-FFF2-40B4-BE49-F238E27FC236}">
                          <a16:creationId xmlns:a16="http://schemas.microsoft.com/office/drawing/2014/main" id="{93F0B661-D7F0-2DFD-EF6F-DFCA7E60DD5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332BAE2-9F34-2559-B4C9-FD5BDDB2B23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Ovaal 47">
                      <a:extLst>
                        <a:ext uri="{FF2B5EF4-FFF2-40B4-BE49-F238E27FC236}">
                          <a16:creationId xmlns:a16="http://schemas.microsoft.com/office/drawing/2014/main" id="{6CDDF950-0EBF-0B86-2078-43036B8791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4" name="Afbeelding 43">
                    <a:extLst>
                      <a:ext uri="{FF2B5EF4-FFF2-40B4-BE49-F238E27FC236}">
                        <a16:creationId xmlns:a16="http://schemas.microsoft.com/office/drawing/2014/main" id="{2D8A04A6-4492-C8F8-E611-421B0E5F8F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CA16BBFD-31DB-C954-34B0-CEB3DAC460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7" name="Groep 36">
                  <a:extLst>
                    <a:ext uri="{FF2B5EF4-FFF2-40B4-BE49-F238E27FC236}">
                      <a16:creationId xmlns:a16="http://schemas.microsoft.com/office/drawing/2014/main" id="{919A039E-3D01-ECFD-6439-822EF143DAB1}"/>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2B3626F2-D44F-1275-7CEF-4457D18D05D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5051741A-C949-09C0-55E4-55C0D39A0F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66AB9058-C084-AC82-3AF9-3637F00B5EE5}"/>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F84CB722-6F8C-D7AB-A828-838A37389B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A144ADDA-6DC2-F2F7-7F91-43C0850BFE7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4" name="Rechthoek 33">
                <a:extLst>
                  <a:ext uri="{FF2B5EF4-FFF2-40B4-BE49-F238E27FC236}">
                    <a16:creationId xmlns:a16="http://schemas.microsoft.com/office/drawing/2014/main" id="{1DBA312D-EC97-889F-D4C5-B9200205BF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 name="Gelijkbenige driehoek 34">
                <a:extLst>
                  <a:ext uri="{FF2B5EF4-FFF2-40B4-BE49-F238E27FC236}">
                    <a16:creationId xmlns:a16="http://schemas.microsoft.com/office/drawing/2014/main" id="{09A15732-BDE8-542D-5863-316C755C92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 name="ICOON_info">
              <a:extLst>
                <a:ext uri="{FF2B5EF4-FFF2-40B4-BE49-F238E27FC236}">
                  <a16:creationId xmlns:a16="http://schemas.microsoft.com/office/drawing/2014/main" id="{5F28FCA8-57DD-0197-93A4-84AFCD5EE482}"/>
                </a:ext>
              </a:extLst>
            </p:cNvPr>
            <p:cNvGrpSpPr/>
            <p:nvPr userDrawn="1"/>
          </p:nvGrpSpPr>
          <p:grpSpPr>
            <a:xfrm>
              <a:off x="-376736" y="4055594"/>
              <a:ext cx="283685" cy="283685"/>
              <a:chOff x="-510741" y="5913713"/>
              <a:chExt cx="267555" cy="267555"/>
            </a:xfrm>
          </p:grpSpPr>
          <p:sp>
            <p:nvSpPr>
              <p:cNvPr id="31" name="Ovaal 30">
                <a:extLst>
                  <a:ext uri="{FF2B5EF4-FFF2-40B4-BE49-F238E27FC236}">
                    <a16:creationId xmlns:a16="http://schemas.microsoft.com/office/drawing/2014/main" id="{49AF1E89-FCE1-D59C-6D39-7A08E0D23A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40B2A05-F9AC-7D19-C7C7-DE0BEF7CCDD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C03A1CCB-33FB-0D14-6F44-E3A9704533F7}"/>
                </a:ext>
              </a:extLst>
            </p:cNvPr>
            <p:cNvGrpSpPr/>
            <p:nvPr userDrawn="1"/>
          </p:nvGrpSpPr>
          <p:grpSpPr>
            <a:xfrm>
              <a:off x="-938434" y="4364020"/>
              <a:ext cx="627798" cy="576693"/>
              <a:chOff x="-938434" y="4570310"/>
              <a:chExt cx="627798" cy="576693"/>
            </a:xfrm>
          </p:grpSpPr>
          <p:grpSp>
            <p:nvGrpSpPr>
              <p:cNvPr id="26" name="Inspireren">
                <a:extLst>
                  <a:ext uri="{FF2B5EF4-FFF2-40B4-BE49-F238E27FC236}">
                    <a16:creationId xmlns:a16="http://schemas.microsoft.com/office/drawing/2014/main" id="{5202B4B5-D03A-6A4F-130F-687E22D4B1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BC546C31-F5B8-F00D-920A-7E308F668E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42CD2A26-4A3D-0A9E-6C94-FADFA142843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D398C350-960B-03E2-ABA1-A85D931A1A8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90EE85A7-9A15-E82D-7576-416C83AF37A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58360425-34BB-7D4E-B0EF-D56C36FC9766}"/>
                </a:ext>
              </a:extLst>
            </p:cNvPr>
            <p:cNvGrpSpPr/>
            <p:nvPr userDrawn="1"/>
          </p:nvGrpSpPr>
          <p:grpSpPr>
            <a:xfrm>
              <a:off x="-3365484" y="1226982"/>
              <a:ext cx="446937" cy="406485"/>
              <a:chOff x="-3563526" y="1409294"/>
              <a:chExt cx="354190" cy="322133"/>
            </a:xfrm>
          </p:grpSpPr>
          <p:grpSp>
            <p:nvGrpSpPr>
              <p:cNvPr id="20" name="Groep 19">
                <a:extLst>
                  <a:ext uri="{FF2B5EF4-FFF2-40B4-BE49-F238E27FC236}">
                    <a16:creationId xmlns:a16="http://schemas.microsoft.com/office/drawing/2014/main" id="{D0D8D8EA-1FFA-DC03-0677-7B12ADBF2FD6}"/>
                  </a:ext>
                </a:extLst>
              </p:cNvPr>
              <p:cNvGrpSpPr/>
              <p:nvPr userDrawn="1"/>
            </p:nvGrpSpPr>
            <p:grpSpPr>
              <a:xfrm>
                <a:off x="-3499992" y="1409294"/>
                <a:ext cx="225195" cy="195499"/>
                <a:chOff x="8987389" y="1361199"/>
                <a:chExt cx="2200275" cy="1914525"/>
              </a:xfrm>
            </p:grpSpPr>
            <p:sp>
              <p:nvSpPr>
                <p:cNvPr id="22" name="Vrije vorm: vorm 21">
                  <a:extLst>
                    <a:ext uri="{FF2B5EF4-FFF2-40B4-BE49-F238E27FC236}">
                      <a16:creationId xmlns:a16="http://schemas.microsoft.com/office/drawing/2014/main" id="{305D4A91-0C36-8B95-B019-10AD9F87D53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3" name="Groep 22">
                  <a:extLst>
                    <a:ext uri="{FF2B5EF4-FFF2-40B4-BE49-F238E27FC236}">
                      <a16:creationId xmlns:a16="http://schemas.microsoft.com/office/drawing/2014/main" id="{368CC647-2084-DC74-39C7-3472C3D594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4" name="Vrije vorm: vorm 23">
                    <a:extLst>
                      <a:ext uri="{FF2B5EF4-FFF2-40B4-BE49-F238E27FC236}">
                        <a16:creationId xmlns:a16="http://schemas.microsoft.com/office/drawing/2014/main" id="{789CE6E4-DDE0-7703-952A-785709CD61D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5" name="Vrije vorm: vorm 24">
                    <a:extLst>
                      <a:ext uri="{FF2B5EF4-FFF2-40B4-BE49-F238E27FC236}">
                        <a16:creationId xmlns:a16="http://schemas.microsoft.com/office/drawing/2014/main" id="{5E232362-C8EC-E5D3-F552-0E8E1F8804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1" name="Tekstvak 20">
                <a:extLst>
                  <a:ext uri="{FF2B5EF4-FFF2-40B4-BE49-F238E27FC236}">
                    <a16:creationId xmlns:a16="http://schemas.microsoft.com/office/drawing/2014/main" id="{CE3D5211-797B-ABF8-8A93-B51A9707807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23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345EB16D-6C07-A3A7-C8EF-77B6EB08CFCA}"/>
              </a:ext>
            </a:extLst>
          </p:cNvPr>
          <p:cNvSpPr>
            <a:spLocks noGrp="1"/>
          </p:cNvSpPr>
          <p:nvPr>
            <p:ph type="pic" sz="quarter" idx="13" hasCustomPrompt="1"/>
          </p:nvPr>
        </p:nvSpPr>
        <p:spPr>
          <a:xfrm>
            <a:off x="1204687"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lvl1pPr>
              <a:defRPr/>
            </a:lvl1pPr>
          </a:lstStyle>
          <a:p>
            <a:r>
              <a:rPr lang="nl-NL" dirty="0"/>
              <a:t>Title </a:t>
            </a:r>
            <a:r>
              <a:rPr lang="nl-NL" dirty="0" err="1"/>
              <a:t>goes</a:t>
            </a:r>
            <a:r>
              <a:rPr lang="nl-NL" dirty="0"/>
              <a:t>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fld id="{C8BE1A8B-F89F-4D82-BAB1-3F1AC15D38D8}"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#4</a:t>
            </a:r>
          </a:p>
        </p:txBody>
      </p:sp>
      <p:grpSp>
        <p:nvGrpSpPr>
          <p:cNvPr id="5" name="INSTRUCTION">
            <a:extLst>
              <a:ext uri="{FF2B5EF4-FFF2-40B4-BE49-F238E27FC236}">
                <a16:creationId xmlns:a16="http://schemas.microsoft.com/office/drawing/2014/main" id="{B363B4BC-660F-1009-3438-1B55FDF3B06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DFAF34E6-1AA3-BCFC-9137-2FF3ADFFE04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E704BC09-1D9B-D092-E6F9-6FE2DED28C7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A7F8C2B0-F4D2-617E-A9EA-637C20EA98F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D4A22585-9B16-848E-03FD-55DE9D7CF1E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BAC1470C-9968-0128-1046-E5819ABC52A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55D5E45-0893-B0B4-CD07-A88BFFFC71A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A80811B9-36F7-DDDE-B671-34DFC153B08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6A1B1C9B-0982-912E-4346-576967CC7E20}"/>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7CE0C77D-5AEF-CB17-2396-E24DC62B6DA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480C35BB-83B3-A5E6-E7B3-40DCA33A0859}"/>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3BA383B2-11F7-2AD9-A22B-8634DF84DC7D}"/>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AD78E440-34A8-0D9D-0A2E-0BB5698A01E8}"/>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075C3B1D-0444-E93A-0DC9-B32800B1C295}"/>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411236DF-7524-CFCB-3476-23A187B8D44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DBB99C89-658C-0DEE-DBAB-F6DF7898E8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05D6F6A9-7824-28A5-3544-35E60F77E25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D82A12A5-8BC4-B727-83B4-DD46F1139F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F6C6E924-76EC-652B-BF00-2A0082096A3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AC64C1A5-1051-2CF4-0848-169A3E70C455}"/>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322D296E-B234-EBD7-90A6-59EED8D32E4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56916F65-0C15-0270-FDBC-984AB0D5434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2DEEAE6B-90C4-1A11-2F35-FAC7B069769F}"/>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A8118F3-F514-0179-2B82-B62EEF71C1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BB96390-779B-2462-3C1D-18131C25213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19A85CDD-2CFA-571C-EB57-DD934FCD602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9D5A31E1-ECFA-F2FB-2686-020348684FA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0EE35539-F4F0-C67D-26BD-D7DC9F990210}"/>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93F83CE2-389E-329A-9BE1-50FA7B02C08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5923D4E0-D396-469C-6B8E-31DCEA24EF3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B2DF9228-1C68-0571-9843-7278A8480AB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D309083F-00DA-B9E5-8236-D5042FB5377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6AB84804-07E6-59E4-70CE-B877F125C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1A30D9F0-2E34-3C10-BF44-3CF7455EFA2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05B598AE-F4F7-C756-2036-7AE12D52D76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D6C305F2-3BFB-928F-082E-23E37A4D1A4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F8DFEDCC-E904-5DFC-1ECD-9A44E436373F}"/>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DA4DA024-7465-20A0-E5D1-8FC0324988E0}"/>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249612A2-2B03-C417-BD46-A5B59216D3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C34B0607-D71B-E547-FB7B-7B87EACB156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D8BF9584-2FE5-2C1D-EA1B-B29ACBD20A4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86D9B74A-CD58-7A0B-E988-F7028EC94141}"/>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810385CB-2139-23B5-B218-1437820776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40494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fld id="{933BF85A-6FAC-416C-BBCB-AB119E35F9D1}"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#5</a:t>
            </a:r>
          </a:p>
        </p:txBody>
      </p:sp>
      <p:sp>
        <p:nvSpPr>
          <p:cNvPr id="5" name="Tijdelijke aanduiding voor afbeelding 16">
            <a:extLst>
              <a:ext uri="{FF2B5EF4-FFF2-40B4-BE49-F238E27FC236}">
                <a16:creationId xmlns:a16="http://schemas.microsoft.com/office/drawing/2014/main" id="{097D3568-BED0-E753-083E-C86FFB3B280D}"/>
              </a:ext>
            </a:extLst>
          </p:cNvPr>
          <p:cNvSpPr>
            <a:spLocks noGrp="1"/>
          </p:cNvSpPr>
          <p:nvPr>
            <p:ph type="pic" sz="quarter" idx="14" hasCustomPrompt="1"/>
          </p:nvPr>
        </p:nvSpPr>
        <p:spPr>
          <a:xfrm>
            <a:off x="5123543"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6" name="INSTRUCTION">
            <a:extLst>
              <a:ext uri="{FF2B5EF4-FFF2-40B4-BE49-F238E27FC236}">
                <a16:creationId xmlns:a16="http://schemas.microsoft.com/office/drawing/2014/main" id="{5D5AB300-4DA9-FD86-33AE-B47C1A7E3C0C}"/>
              </a:ext>
            </a:extLst>
          </p:cNvPr>
          <p:cNvGrpSpPr/>
          <p:nvPr userDrawn="1"/>
        </p:nvGrpSpPr>
        <p:grpSpPr>
          <a:xfrm>
            <a:off x="12377595" y="0"/>
            <a:ext cx="3693113" cy="5054643"/>
            <a:chOff x="-3786164" y="0"/>
            <a:chExt cx="3693113" cy="5054643"/>
          </a:xfrm>
        </p:grpSpPr>
        <p:sp>
          <p:nvSpPr>
            <p:cNvPr id="7" name="Rechthoek 6">
              <a:extLst>
                <a:ext uri="{FF2B5EF4-FFF2-40B4-BE49-F238E27FC236}">
                  <a16:creationId xmlns:a16="http://schemas.microsoft.com/office/drawing/2014/main" id="{DB286456-4F71-17CE-AB3B-8F2303243695}"/>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0730A949-EDF9-97EC-7EBA-646F8FA1EB1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29C6FDBA-7DF7-A3D8-776F-AD9C0842650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223BD816-294B-6061-87EE-4414B13A145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22FDCDF5-46AC-2034-FBD8-2662FFB6795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A39336E4-7981-247F-C6F1-21EB05BDAF9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FD885712-AFA0-8A34-1854-54A57FD9B17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008C34EF-72AF-1F36-AABF-806E55A8CCB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75222EC-36CC-0394-144F-604580963B0E}"/>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03B92EB2-074A-F0B2-4284-205FAD938F7F}"/>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D96186F1-4444-7CDA-48D0-36B200FDBA57}"/>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FF078E09-72EA-D5E3-241F-D80E9C2261CA}"/>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C83AF6C7-8092-A6AB-C0C5-77B9E2CE1D08}"/>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FF5C9E9E-F8B0-B277-AF4C-BFC9C501E72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F1098A8-26DD-06E6-E641-D839AD0323C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C17A3A52-8EFD-8048-45EA-7564869CC42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1D3D8E8A-5D88-5469-6E57-75C21DAAB06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75DDE359-E0A6-B364-C024-7311A00F75A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B6311CE7-A21C-092D-7C9D-4F5A2A508B3E}"/>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E3970E51-0459-5EA3-075D-9F851ABB73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6041FAB-B4CA-8BF7-5114-19AC090DAEF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DDB4A2CF-2910-E114-AC1B-A38A186A0DDD}"/>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CB7EB5C3-B27C-1374-AB1A-0F9008265B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D05622B2-F0B7-0B27-552A-9B18BF9B7F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0E39195F-DC9B-C19D-7442-066D0E3D13B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87F7F1DE-5960-178D-9957-C22D9B1853F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73E9B773-3672-8B03-9C29-67B85B77C4E7}"/>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3AD2260C-5899-1869-384D-F3CE067C2E8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FAF743CB-30F6-587C-85BC-FB9BFF2A5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D61C68B6-F436-A129-0103-A3E6E372ADF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B79D49FB-C297-FF16-CC00-4DD48870E59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2F25B28A-CD31-3F03-C3F3-F5532CE7D76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DDB34996-3328-1226-48ED-B020DB49AD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9050C5E1-C70E-9C68-D9FA-02CAB6510BD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A5E1CD04-5FD7-9767-41A6-FDE233D0C2C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242BDAC-55B2-14E8-B5FF-814AEEA40C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0C7C8A08-3E2A-1162-8DD8-A5A8B53A898B}"/>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590A9B62-F552-8744-9B80-6BDF69A3BD4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DB96C67F-35F7-27F7-8C32-20350747A33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9517932-4071-E718-FE16-55CBE7058F7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EC814FDF-6D01-FCC3-B0EE-84F3A8E715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06E580C5-AC4F-7D21-11CE-48A2A215B2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1534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6">
    <p:bg>
      <p:bgPr>
        <a:solidFill>
          <a:srgbClr val="FFFFFF"/>
        </a:solidFill>
        <a:effectLst/>
      </p:bgPr>
    </p:bg>
    <p:spTree>
      <p:nvGrpSpPr>
        <p:cNvPr id="1" name=""/>
        <p:cNvGrpSpPr/>
        <p:nvPr/>
      </p:nvGrpSpPr>
      <p:grpSpPr>
        <a:xfrm>
          <a:off x="0" y="0"/>
          <a:ext cx="0" cy="0"/>
          <a:chOff x="0" y="0"/>
          <a:chExt cx="0" cy="0"/>
        </a:xfrm>
      </p:grpSpPr>
      <p:pic>
        <p:nvPicPr>
          <p:cNvPr id="76" name="Afbeelding 75">
            <a:extLst>
              <a:ext uri="{FF2B5EF4-FFF2-40B4-BE49-F238E27FC236}">
                <a16:creationId xmlns:a16="http://schemas.microsoft.com/office/drawing/2014/main" id="{F11C090B-A315-5C91-5D8F-993589E67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29" y="591602"/>
            <a:ext cx="4964492" cy="6266397"/>
          </a:xfrm>
          <a:prstGeom prst="rect">
            <a:avLst/>
          </a:prstGeom>
        </p:spPr>
      </p:pic>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fld id="{0253DB16-AC71-4CDA-9ED6-7D38E7C3EFA9}"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#6</a:t>
            </a:r>
          </a:p>
        </p:txBody>
      </p:sp>
      <p:grpSp>
        <p:nvGrpSpPr>
          <p:cNvPr id="5" name="INSTRUCTION">
            <a:extLst>
              <a:ext uri="{FF2B5EF4-FFF2-40B4-BE49-F238E27FC236}">
                <a16:creationId xmlns:a16="http://schemas.microsoft.com/office/drawing/2014/main" id="{75DD9D33-202B-6899-A7F7-99913987FBDD}"/>
              </a:ext>
            </a:extLst>
          </p:cNvPr>
          <p:cNvGrpSpPr/>
          <p:nvPr userDrawn="1"/>
        </p:nvGrpSpPr>
        <p:grpSpPr>
          <a:xfrm>
            <a:off x="12377595" y="-1"/>
            <a:ext cx="3693386" cy="6640349"/>
            <a:chOff x="-3786165" y="-1"/>
            <a:chExt cx="3693386" cy="6640349"/>
          </a:xfrm>
        </p:grpSpPr>
        <p:sp>
          <p:nvSpPr>
            <p:cNvPr id="6" name="Rechthoek 5">
              <a:extLst>
                <a:ext uri="{FF2B5EF4-FFF2-40B4-BE49-F238E27FC236}">
                  <a16:creationId xmlns:a16="http://schemas.microsoft.com/office/drawing/2014/main" id="{09585C01-523D-AC04-63B7-8CB8F02AE76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Ovaal 6">
              <a:extLst>
                <a:ext uri="{FF2B5EF4-FFF2-40B4-BE49-F238E27FC236}">
                  <a16:creationId xmlns:a16="http://schemas.microsoft.com/office/drawing/2014/main" id="{20984A5A-F131-4BF4-9869-C353E9114E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D7E20B74-7D5D-049B-ED65-9FF3094E4ADE}"/>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Ovaal 8">
              <a:extLst>
                <a:ext uri="{FF2B5EF4-FFF2-40B4-BE49-F238E27FC236}">
                  <a16:creationId xmlns:a16="http://schemas.microsoft.com/office/drawing/2014/main" id="{69398259-8233-7941-9853-2CF3D5CF0A1D}"/>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 name="Rechthoek 9">
              <a:extLst>
                <a:ext uri="{FF2B5EF4-FFF2-40B4-BE49-F238E27FC236}">
                  <a16:creationId xmlns:a16="http://schemas.microsoft.com/office/drawing/2014/main" id="{26A06B40-5451-1B08-78DD-7126CE7858F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EABD929-8916-8FEB-7233-950346FCD1A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154CCF5F-EDEB-2427-15DF-D4758954864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F428C417-C3C0-810F-98D7-D0E3E4DC3B1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D9FEC2EE-FAD3-4FD3-FA2D-958C9AA42FD7}"/>
                </a:ext>
              </a:extLst>
            </p:cNvPr>
            <p:cNvGrpSpPr/>
            <p:nvPr userDrawn="1"/>
          </p:nvGrpSpPr>
          <p:grpSpPr>
            <a:xfrm>
              <a:off x="-2485819" y="3479783"/>
              <a:ext cx="1222990" cy="563933"/>
              <a:chOff x="-2485819" y="3399207"/>
              <a:chExt cx="1222990" cy="563933"/>
            </a:xfrm>
          </p:grpSpPr>
          <p:sp>
            <p:nvSpPr>
              <p:cNvPr id="55" name="Rechthoek 54">
                <a:extLst>
                  <a:ext uri="{FF2B5EF4-FFF2-40B4-BE49-F238E27FC236}">
                    <a16:creationId xmlns:a16="http://schemas.microsoft.com/office/drawing/2014/main" id="{93D4046F-6CF2-87BE-79E3-F9E7061A9F1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8493541F-5996-56F2-83D8-3225B54AE9F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43F18F60-B241-351F-536D-5DC389F3E42C}"/>
                  </a:ext>
                </a:extLst>
              </p:cNvPr>
              <p:cNvGrpSpPr/>
              <p:nvPr userDrawn="1"/>
            </p:nvGrpSpPr>
            <p:grpSpPr>
              <a:xfrm>
                <a:off x="-2403869" y="3460544"/>
                <a:ext cx="155951" cy="131922"/>
                <a:chOff x="12968836" y="3354170"/>
                <a:chExt cx="404806" cy="342433"/>
              </a:xfrm>
            </p:grpSpPr>
            <p:sp>
              <p:nvSpPr>
                <p:cNvPr id="70" name="Rechthoek: afgeronde hoeken 69">
                  <a:extLst>
                    <a:ext uri="{FF2B5EF4-FFF2-40B4-BE49-F238E27FC236}">
                      <a16:creationId xmlns:a16="http://schemas.microsoft.com/office/drawing/2014/main" id="{43E107B2-D1A2-72A2-41FA-7467CB318E2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AA2188E-DAC5-C72A-AEB0-BDBF92BF80F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9088517-F43A-EBE0-0169-FA0ABE7F39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A646467-598B-F5AE-AEB4-D7A0270F619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982B8980-029E-EA8E-2FA3-9492245BBD8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2D77F7AC-C8E7-9EFA-A319-AECB566BDE9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C90CA8E9-94F8-C7D8-181E-D8FC4076A584}"/>
                  </a:ext>
                </a:extLst>
              </p:cNvPr>
              <p:cNvGrpSpPr/>
              <p:nvPr userDrawn="1"/>
            </p:nvGrpSpPr>
            <p:grpSpPr>
              <a:xfrm>
                <a:off x="-2423424" y="3690208"/>
                <a:ext cx="166739" cy="218963"/>
                <a:chOff x="12940828" y="3950597"/>
                <a:chExt cx="432813" cy="568367"/>
              </a:xfrm>
            </p:grpSpPr>
            <p:grpSp>
              <p:nvGrpSpPr>
                <p:cNvPr id="62" name="Groep 61">
                  <a:extLst>
                    <a:ext uri="{FF2B5EF4-FFF2-40B4-BE49-F238E27FC236}">
                      <a16:creationId xmlns:a16="http://schemas.microsoft.com/office/drawing/2014/main" id="{E8EC30BF-EE1B-B7F8-E9E8-F1C65AD1B1DC}"/>
                    </a:ext>
                  </a:extLst>
                </p:cNvPr>
                <p:cNvGrpSpPr/>
                <p:nvPr userDrawn="1"/>
              </p:nvGrpSpPr>
              <p:grpSpPr>
                <a:xfrm>
                  <a:off x="13000382" y="4006891"/>
                  <a:ext cx="373259" cy="315747"/>
                  <a:chOff x="12968836" y="3354170"/>
                  <a:chExt cx="404806" cy="342433"/>
                </a:xfrm>
              </p:grpSpPr>
              <p:sp>
                <p:nvSpPr>
                  <p:cNvPr id="64" name="Rechthoek: afgeronde hoeken 63">
                    <a:extLst>
                      <a:ext uri="{FF2B5EF4-FFF2-40B4-BE49-F238E27FC236}">
                        <a16:creationId xmlns:a16="http://schemas.microsoft.com/office/drawing/2014/main" id="{3E91DEF0-22C9-3507-8EEC-F96DEA9D6EE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81CD2612-9A39-2732-2A19-88B1D2DA01B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F2665B27-322A-2DD8-E363-48A1F0D1BF5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50E7AFE9-86BF-8477-257F-D3C2EDC827A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DDF5FF3-7DE8-6BF9-BCF0-30C51CDF70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F50E6A79-EEA0-6F66-B93E-7DBDF7EE96E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3" name="Boog 62">
                  <a:extLst>
                    <a:ext uri="{FF2B5EF4-FFF2-40B4-BE49-F238E27FC236}">
                      <a16:creationId xmlns:a16="http://schemas.microsoft.com/office/drawing/2014/main" id="{79CF4826-97D7-DE67-8C81-07C65798E57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59" name="Tekstvak 58">
                <a:extLst>
                  <a:ext uri="{FF2B5EF4-FFF2-40B4-BE49-F238E27FC236}">
                    <a16:creationId xmlns:a16="http://schemas.microsoft.com/office/drawing/2014/main" id="{489AE3B1-DFAE-1F1D-8504-2F7CB8B273A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0" name="Tekstvak 59">
                <a:extLst>
                  <a:ext uri="{FF2B5EF4-FFF2-40B4-BE49-F238E27FC236}">
                    <a16:creationId xmlns:a16="http://schemas.microsoft.com/office/drawing/2014/main" id="{D200B1A1-330F-59C4-ECD3-1D269F3AA86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1" name="Vrije vorm: vorm 60">
                <a:extLst>
                  <a:ext uri="{FF2B5EF4-FFF2-40B4-BE49-F238E27FC236}">
                    <a16:creationId xmlns:a16="http://schemas.microsoft.com/office/drawing/2014/main" id="{27DFBA19-E9A4-0373-374B-CD458E33EC9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0EB07808-AC7D-3D1E-1233-58039BE5E06D}"/>
                </a:ext>
              </a:extLst>
            </p:cNvPr>
            <p:cNvGrpSpPr/>
            <p:nvPr userDrawn="1"/>
          </p:nvGrpSpPr>
          <p:grpSpPr>
            <a:xfrm>
              <a:off x="-3786165" y="5680652"/>
              <a:ext cx="3693386" cy="959696"/>
              <a:chOff x="-3786437" y="6163468"/>
              <a:chExt cx="3693386" cy="959696"/>
            </a:xfrm>
          </p:grpSpPr>
          <p:sp>
            <p:nvSpPr>
              <p:cNvPr id="45" name="Rechthoek 44">
                <a:extLst>
                  <a:ext uri="{FF2B5EF4-FFF2-40B4-BE49-F238E27FC236}">
                    <a16:creationId xmlns:a16="http://schemas.microsoft.com/office/drawing/2014/main" id="{D2ED2937-F1D7-B2B0-176A-13B9EE25E0A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6" name="ICOON_info">
                <a:extLst>
                  <a:ext uri="{FF2B5EF4-FFF2-40B4-BE49-F238E27FC236}">
                    <a16:creationId xmlns:a16="http://schemas.microsoft.com/office/drawing/2014/main" id="{82047AF5-CB56-D93C-0369-7D22A862F5BE}"/>
                  </a:ext>
                </a:extLst>
              </p:cNvPr>
              <p:cNvGrpSpPr/>
              <p:nvPr userDrawn="1"/>
            </p:nvGrpSpPr>
            <p:grpSpPr>
              <a:xfrm>
                <a:off x="-376736" y="6163468"/>
                <a:ext cx="283685" cy="283685"/>
                <a:chOff x="-510741" y="5913713"/>
                <a:chExt cx="267555" cy="267555"/>
              </a:xfrm>
            </p:grpSpPr>
            <p:sp>
              <p:nvSpPr>
                <p:cNvPr id="53" name="Ovaal 52">
                  <a:extLst>
                    <a:ext uri="{FF2B5EF4-FFF2-40B4-BE49-F238E27FC236}">
                      <a16:creationId xmlns:a16="http://schemas.microsoft.com/office/drawing/2014/main" id="{5C389F78-2591-5655-15F0-8FAF053F975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4" name="Graphic 163" descr="Informatie">
                  <a:extLst>
                    <a:ext uri="{FF2B5EF4-FFF2-40B4-BE49-F238E27FC236}">
                      <a16:creationId xmlns:a16="http://schemas.microsoft.com/office/drawing/2014/main" id="{8D4B8379-3D07-3E2B-2C8A-3164E78D01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B79EB739-0EEB-E1A2-AEBE-DF356768B77E}"/>
                  </a:ext>
                </a:extLst>
              </p:cNvPr>
              <p:cNvGrpSpPr/>
              <p:nvPr userDrawn="1"/>
            </p:nvGrpSpPr>
            <p:grpSpPr>
              <a:xfrm>
                <a:off x="-938434" y="6420818"/>
                <a:ext cx="627798" cy="576693"/>
                <a:chOff x="-938434" y="4570310"/>
                <a:chExt cx="627798" cy="576693"/>
              </a:xfrm>
            </p:grpSpPr>
            <p:grpSp>
              <p:nvGrpSpPr>
                <p:cNvPr id="48" name="Inspireren">
                  <a:extLst>
                    <a:ext uri="{FF2B5EF4-FFF2-40B4-BE49-F238E27FC236}">
                      <a16:creationId xmlns:a16="http://schemas.microsoft.com/office/drawing/2014/main" id="{54AF5229-376C-9D3D-7F25-A0E522C23A7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0" name="Freeform 12">
                    <a:extLst>
                      <a:ext uri="{FF2B5EF4-FFF2-40B4-BE49-F238E27FC236}">
                        <a16:creationId xmlns:a16="http://schemas.microsoft.com/office/drawing/2014/main" id="{5C081ADA-60D1-0C6A-9CAF-DAAD1A7D58E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1" name="Freeform 13">
                    <a:extLst>
                      <a:ext uri="{FF2B5EF4-FFF2-40B4-BE49-F238E27FC236}">
                        <a16:creationId xmlns:a16="http://schemas.microsoft.com/office/drawing/2014/main" id="{A6D9AAE5-F352-4EB1-B8F4-0D0997C44C1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2" name="Freeform 14">
                    <a:extLst>
                      <a:ext uri="{FF2B5EF4-FFF2-40B4-BE49-F238E27FC236}">
                        <a16:creationId xmlns:a16="http://schemas.microsoft.com/office/drawing/2014/main" id="{D4FD9B01-A4B1-72D9-13A7-C9EDD4493E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9" name="Tekstvak 48">
                  <a:extLst>
                    <a:ext uri="{FF2B5EF4-FFF2-40B4-BE49-F238E27FC236}">
                      <a16:creationId xmlns:a16="http://schemas.microsoft.com/office/drawing/2014/main" id="{D7DCB898-CF0F-D429-3EB5-BE3141AFA24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CF8451A8-3CF8-E424-9E34-A86C9A8A62B7}"/>
                </a:ext>
              </a:extLst>
            </p:cNvPr>
            <p:cNvGrpSpPr/>
            <p:nvPr userDrawn="1"/>
          </p:nvGrpSpPr>
          <p:grpSpPr>
            <a:xfrm>
              <a:off x="-3426806" y="5129582"/>
              <a:ext cx="514284" cy="506545"/>
              <a:chOff x="12617641" y="3403239"/>
              <a:chExt cx="752963" cy="741634"/>
            </a:xfrm>
          </p:grpSpPr>
          <p:grpSp>
            <p:nvGrpSpPr>
              <p:cNvPr id="29" name="Groep 28">
                <a:extLst>
                  <a:ext uri="{FF2B5EF4-FFF2-40B4-BE49-F238E27FC236}">
                    <a16:creationId xmlns:a16="http://schemas.microsoft.com/office/drawing/2014/main" id="{6A9BC0C4-8269-9130-7ECB-5C7D1FDFB22D}"/>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62D36D3B-0BE5-5340-8AD4-4484C9AFE844}"/>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D34084E2-F642-4DE3-B4BF-023CBC040294}"/>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CB1B463F-F2BF-EE8A-D0FB-3197153F285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9B0EF92-436D-C3AC-78B9-FC4EECBDF5F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F2D29199-EA5F-DF38-41ED-F356F5DA8E9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96223DF4-2561-3476-1B30-10EDF7B009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CEF42391-6825-A42F-1181-83AEFCB4F43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20FFB9EE-E5FF-B480-E4B5-EE55A6A00211}"/>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0FFF6592-BDC8-C371-516F-E416B0F304F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A96F141D-2307-45E9-402A-D7429EBFA55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C721246E-C1D7-4929-023A-0CFA385A525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7037DD3F-3595-AD11-C08C-2A51EEEE34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6074542-5A8F-F8DB-3147-A68CF99CFE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0" name="Rechthoek 29">
                <a:extLst>
                  <a:ext uri="{FF2B5EF4-FFF2-40B4-BE49-F238E27FC236}">
                    <a16:creationId xmlns:a16="http://schemas.microsoft.com/office/drawing/2014/main" id="{78CA011E-E98B-9DB2-9347-D3141FD9738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1" name="Gelijkbenige driehoek 30">
                <a:extLst>
                  <a:ext uri="{FF2B5EF4-FFF2-40B4-BE49-F238E27FC236}">
                    <a16:creationId xmlns:a16="http://schemas.microsoft.com/office/drawing/2014/main" id="{64B4346D-4A88-8576-AE70-911C53E165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DE2E95A3-75B5-6C23-DDC3-BC26AD0B4CD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62326430-5A79-56D4-4666-582CBE337DE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hthoek 20">
              <a:extLst>
                <a:ext uri="{FF2B5EF4-FFF2-40B4-BE49-F238E27FC236}">
                  <a16:creationId xmlns:a16="http://schemas.microsoft.com/office/drawing/2014/main" id="{A6DC167B-8273-BD7B-7F02-C340DA9874C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2" name="Groep 21">
              <a:extLst>
                <a:ext uri="{FF2B5EF4-FFF2-40B4-BE49-F238E27FC236}">
                  <a16:creationId xmlns:a16="http://schemas.microsoft.com/office/drawing/2014/main" id="{B853C7C4-0D13-558B-DB63-FAD961B27DB5}"/>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F6AACDE6-A411-4487-4D44-FAE94A3EAD55}"/>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A3C2117B-1D03-F4B3-C481-D36BBAA4B7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6" name="Groep 25">
                  <a:extLst>
                    <a:ext uri="{FF2B5EF4-FFF2-40B4-BE49-F238E27FC236}">
                      <a16:creationId xmlns:a16="http://schemas.microsoft.com/office/drawing/2014/main" id="{411EF59D-B20F-CC37-095E-82AC6B78D746}"/>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662E67D3-F576-606E-F8EB-215307737419}"/>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8" name="Vrije vorm: vorm 27">
                    <a:extLst>
                      <a:ext uri="{FF2B5EF4-FFF2-40B4-BE49-F238E27FC236}">
                        <a16:creationId xmlns:a16="http://schemas.microsoft.com/office/drawing/2014/main" id="{C13AD0C7-E49C-BD03-2900-4B852A92842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4" name="Tekstvak 23">
                <a:extLst>
                  <a:ext uri="{FF2B5EF4-FFF2-40B4-BE49-F238E27FC236}">
                    <a16:creationId xmlns:a16="http://schemas.microsoft.com/office/drawing/2014/main" id="{23982F7B-B12A-8A68-CEB8-8BFE6CBA356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8" name="Tijdelijke aanduiding voor afbeelding 77">
            <a:extLst>
              <a:ext uri="{FF2B5EF4-FFF2-40B4-BE49-F238E27FC236}">
                <a16:creationId xmlns:a16="http://schemas.microsoft.com/office/drawing/2014/main" id="{B73FE5B2-4BA7-E720-C6FA-DA399F2460E1}"/>
              </a:ext>
            </a:extLst>
          </p:cNvPr>
          <p:cNvSpPr>
            <a:spLocks noGrp="1"/>
          </p:cNvSpPr>
          <p:nvPr>
            <p:ph type="pic" sz="quarter" idx="14" hasCustomPrompt="1"/>
          </p:nvPr>
        </p:nvSpPr>
        <p:spPr>
          <a:xfrm>
            <a:off x="7841304" y="904637"/>
            <a:ext cx="2426050" cy="5267563"/>
          </a:xfrm>
          <a:custGeom>
            <a:avLst/>
            <a:gdLst>
              <a:gd name="connsiteX0" fmla="*/ 243624 w 2426050"/>
              <a:gd name="connsiteY0" fmla="*/ 0 h 5267563"/>
              <a:gd name="connsiteX1" fmla="*/ 541127 w 2426050"/>
              <a:gd name="connsiteY1" fmla="*/ 0 h 5267563"/>
              <a:gd name="connsiteX2" fmla="*/ 541127 w 2426050"/>
              <a:gd name="connsiteY2" fmla="*/ 57271 h 5267563"/>
              <a:gd name="connsiteX3" fmla="*/ 678732 w 2426050"/>
              <a:gd name="connsiteY3" fmla="*/ 195049 h 5267563"/>
              <a:gd name="connsiteX4" fmla="*/ 1744312 w 2426050"/>
              <a:gd name="connsiteY4" fmla="*/ 195049 h 5267563"/>
              <a:gd name="connsiteX5" fmla="*/ 1881918 w 2426050"/>
              <a:gd name="connsiteY5" fmla="*/ 57271 h 5267563"/>
              <a:gd name="connsiteX6" fmla="*/ 1881918 w 2426050"/>
              <a:gd name="connsiteY6" fmla="*/ 0 h 5267563"/>
              <a:gd name="connsiteX7" fmla="*/ 2182426 w 2426050"/>
              <a:gd name="connsiteY7" fmla="*/ 0 h 5267563"/>
              <a:gd name="connsiteX8" fmla="*/ 2426050 w 2426050"/>
              <a:gd name="connsiteY8" fmla="*/ 243930 h 5267563"/>
              <a:gd name="connsiteX9" fmla="*/ 2426050 w 2426050"/>
              <a:gd name="connsiteY9" fmla="*/ 5023633 h 5267563"/>
              <a:gd name="connsiteX10" fmla="*/ 2182426 w 2426050"/>
              <a:gd name="connsiteY10" fmla="*/ 5267563 h 5267563"/>
              <a:gd name="connsiteX11" fmla="*/ 243624 w 2426050"/>
              <a:gd name="connsiteY11" fmla="*/ 5267563 h 5267563"/>
              <a:gd name="connsiteX12" fmla="*/ 0 w 2426050"/>
              <a:gd name="connsiteY12" fmla="*/ 5023633 h 5267563"/>
              <a:gd name="connsiteX13" fmla="*/ 0 w 2426050"/>
              <a:gd name="connsiteY13" fmla="*/ 243930 h 5267563"/>
              <a:gd name="connsiteX14" fmla="*/ 243624 w 2426050"/>
              <a:gd name="connsiteY14" fmla="*/ 0 h 526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6050" h="5267563">
                <a:moveTo>
                  <a:pt x="243624" y="0"/>
                </a:moveTo>
                <a:lnTo>
                  <a:pt x="541127" y="0"/>
                </a:lnTo>
                <a:lnTo>
                  <a:pt x="541127" y="57271"/>
                </a:lnTo>
                <a:cubicBezTo>
                  <a:pt x="541127" y="133363"/>
                  <a:pt x="602735" y="195049"/>
                  <a:pt x="678732" y="195049"/>
                </a:cubicBezTo>
                <a:lnTo>
                  <a:pt x="1744312" y="195049"/>
                </a:lnTo>
                <a:cubicBezTo>
                  <a:pt x="1820309" y="195049"/>
                  <a:pt x="1881918" y="133363"/>
                  <a:pt x="1881918" y="57271"/>
                </a:cubicBezTo>
                <a:lnTo>
                  <a:pt x="1881918" y="0"/>
                </a:lnTo>
                <a:lnTo>
                  <a:pt x="2182426" y="0"/>
                </a:lnTo>
                <a:cubicBezTo>
                  <a:pt x="2316976" y="0"/>
                  <a:pt x="2426050" y="109211"/>
                  <a:pt x="2426050" y="243930"/>
                </a:cubicBezTo>
                <a:lnTo>
                  <a:pt x="2426050" y="5023633"/>
                </a:lnTo>
                <a:cubicBezTo>
                  <a:pt x="2426050" y="5158352"/>
                  <a:pt x="2316976" y="5267563"/>
                  <a:pt x="2182426" y="5267563"/>
                </a:cubicBezTo>
                <a:lnTo>
                  <a:pt x="243624" y="5267563"/>
                </a:lnTo>
                <a:cubicBezTo>
                  <a:pt x="109074" y="5267563"/>
                  <a:pt x="0" y="5158352"/>
                  <a:pt x="0" y="5023633"/>
                </a:cubicBezTo>
                <a:lnTo>
                  <a:pt x="0" y="243930"/>
                </a:lnTo>
                <a:cubicBezTo>
                  <a:pt x="0" y="109211"/>
                  <a:pt x="109074" y="0"/>
                  <a:pt x="243624" y="0"/>
                </a:cubicBezTo>
                <a:close/>
              </a:path>
            </a:pathLst>
          </a:custGeom>
          <a:pattFill prst="pct60">
            <a:fgClr>
              <a:schemeClr val="bg1">
                <a:lumMod val="95000"/>
              </a:schemeClr>
            </a:fgClr>
            <a:bgClr>
              <a:schemeClr val="bg1">
                <a:lumMod val="85000"/>
              </a:schemeClr>
            </a:bgClr>
          </a:pattFill>
        </p:spPr>
        <p:txBody>
          <a:bodyPr wrap="square" tIns="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t>
            </a:r>
            <a:br>
              <a:rPr lang="en-GB" noProof="0" dirty="0"/>
            </a:br>
            <a:r>
              <a:rPr lang="en-GB" noProof="0" dirty="0"/>
              <a:t>and click on ‘Insert’.</a:t>
            </a:r>
          </a:p>
        </p:txBody>
      </p:sp>
    </p:spTree>
    <p:extLst>
      <p:ext uri="{BB962C8B-B14F-4D97-AF65-F5344CB8AC3E}">
        <p14:creationId xmlns:p14="http://schemas.microsoft.com/office/powerpoint/2010/main" val="30107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Logo (Animatie)">
    <p:spTree>
      <p:nvGrpSpPr>
        <p:cNvPr id="1" name=""/>
        <p:cNvGrpSpPr/>
        <p:nvPr/>
      </p:nvGrpSpPr>
      <p:grpSpPr>
        <a:xfrm>
          <a:off x="0" y="0"/>
          <a:ext cx="0" cy="0"/>
          <a:chOff x="0" y="0"/>
          <a:chExt cx="0" cy="0"/>
        </a:xfrm>
      </p:grpSpPr>
      <p:sp>
        <p:nvSpPr>
          <p:cNvPr id="77"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98643707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itelpagina">
    <p:spTree>
      <p:nvGrpSpPr>
        <p:cNvPr id="1" name=""/>
        <p:cNvGrpSpPr/>
        <p:nvPr/>
      </p:nvGrpSpPr>
      <p:grpSpPr>
        <a:xfrm>
          <a:off x="0" y="0"/>
          <a:ext cx="0" cy="0"/>
          <a:chOff x="0" y="0"/>
          <a:chExt cx="0" cy="0"/>
        </a:xfrm>
      </p:grpSpPr>
      <p:grpSp>
        <p:nvGrpSpPr>
          <p:cNvPr id="117" name="Groep 9"/>
          <p:cNvGrpSpPr/>
          <p:nvPr/>
        </p:nvGrpSpPr>
        <p:grpSpPr>
          <a:xfrm>
            <a:off x="2982516" y="-1228655"/>
            <a:ext cx="6226977" cy="490402"/>
            <a:chOff x="0" y="0"/>
            <a:chExt cx="6226976" cy="490400"/>
          </a:xfrm>
        </p:grpSpPr>
        <p:sp>
          <p:nvSpPr>
            <p:cNvPr id="105"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116" name="Groep 8"/>
            <p:cNvGrpSpPr/>
            <p:nvPr/>
          </p:nvGrpSpPr>
          <p:grpSpPr>
            <a:xfrm>
              <a:off x="0" y="0"/>
              <a:ext cx="6226975" cy="211381"/>
              <a:chOff x="0" y="0"/>
              <a:chExt cx="6226974" cy="211380"/>
            </a:xfrm>
          </p:grpSpPr>
          <p:sp>
            <p:nvSpPr>
              <p:cNvPr id="106"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7"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8"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9"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10"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11"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12"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13"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14"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15"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126" name="Group 4"/>
          <p:cNvGrpSpPr/>
          <p:nvPr/>
        </p:nvGrpSpPr>
        <p:grpSpPr>
          <a:xfrm>
            <a:off x="698501" y="5884320"/>
            <a:ext cx="1454912" cy="577167"/>
            <a:chOff x="0" y="0"/>
            <a:chExt cx="1454911" cy="577165"/>
          </a:xfrm>
        </p:grpSpPr>
        <p:sp>
          <p:nvSpPr>
            <p:cNvPr id="118"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119"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0"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1"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2"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3"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4"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5"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127" name="Rechthoek 6"/>
          <p:cNvSpPr/>
          <p:nvPr/>
        </p:nvSpPr>
        <p:spPr>
          <a:xfrm>
            <a:off x="-10751" y="0"/>
            <a:ext cx="12202752"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sz="1800"/>
          </a:p>
        </p:txBody>
      </p:sp>
      <p:sp>
        <p:nvSpPr>
          <p:cNvPr id="128" name="Plaats hier de titel van de presentatie, max. 2 regels"/>
          <p:cNvSpPr txBox="1">
            <a:spLocks noGrp="1"/>
          </p:cNvSpPr>
          <p:nvPr>
            <p:ph type="title" hasCustomPrompt="1"/>
          </p:nvPr>
        </p:nvSpPr>
        <p:spPr>
          <a:xfrm>
            <a:off x="2153416" y="3879851"/>
            <a:ext cx="9358257" cy="1621064"/>
          </a:xfrm>
          <a:prstGeom prst="rect">
            <a:avLst/>
          </a:prstGeom>
        </p:spPr>
        <p:txBody>
          <a:bodyPr anchor="b">
            <a:normAutofit/>
          </a:bodyPr>
          <a:lstStyle>
            <a:lvl1pPr algn="r">
              <a:defRPr sz="3800">
                <a:solidFill>
                  <a:srgbClr val="FFFFFF"/>
                </a:solidFill>
              </a:defRPr>
            </a:lvl1pPr>
          </a:lstStyle>
          <a:p>
            <a:r>
              <a:t>Plaats hier de titel van de presentatie, max. 2 regels</a:t>
            </a:r>
          </a:p>
        </p:txBody>
      </p:sp>
      <p:sp>
        <p:nvSpPr>
          <p:cNvPr id="129" name="Tekstvak 4"/>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Titelpagina</a:t>
            </a:r>
          </a:p>
        </p:txBody>
      </p:sp>
      <p:sp>
        <p:nvSpPr>
          <p:cNvPr id="130" name="Body Level One…"/>
          <p:cNvSpPr txBox="1">
            <a:spLocks noGrp="1"/>
          </p:cNvSpPr>
          <p:nvPr>
            <p:ph type="body" sz="quarter" idx="1" hasCustomPrompt="1"/>
          </p:nvPr>
        </p:nvSpPr>
        <p:spPr>
          <a:xfrm>
            <a:off x="7782467" y="5664400"/>
            <a:ext cx="3729204" cy="248473"/>
          </a:xfrm>
          <a:prstGeom prst="rect">
            <a:avLst/>
          </a:prstGeom>
        </p:spPr>
        <p:txBody>
          <a:bodyPr anchor="ctr">
            <a:normAutofit/>
          </a:bodyPr>
          <a:lstStyle>
            <a:lvl1pPr marL="0" indent="0" algn="r">
              <a:buClrTx/>
              <a:buSzTx/>
              <a:buNone/>
              <a:defRPr b="1">
                <a:solidFill>
                  <a:srgbClr val="FFFFFF"/>
                </a:solidFill>
              </a:defRPr>
            </a:lvl1pPr>
            <a:lvl2pPr marL="0" indent="457189" algn="r">
              <a:buClrTx/>
              <a:buSzTx/>
              <a:buNone/>
              <a:defRPr b="1">
                <a:solidFill>
                  <a:srgbClr val="FFFFFF"/>
                </a:solidFill>
              </a:defRPr>
            </a:lvl2pPr>
            <a:lvl3pPr indent="914377" algn="r">
              <a:buClrTx/>
              <a:buFontTx/>
              <a:defRPr b="1">
                <a:solidFill>
                  <a:srgbClr val="FFFFFF"/>
                </a:solidFill>
              </a:defRPr>
            </a:lvl3pPr>
            <a:lvl4pPr indent="1371566" algn="r">
              <a:buClrTx/>
              <a:buFontTx/>
              <a:defRPr b="1">
                <a:solidFill>
                  <a:srgbClr val="FFFFFF"/>
                </a:solidFill>
              </a:defRPr>
            </a:lvl4pPr>
            <a:lvl5pPr marL="0" indent="1828754" algn="r">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144" name="Tijdelijke aanduiding voor tekst 49"/>
          <p:cNvSpPr>
            <a:spLocks noGrp="1"/>
          </p:cNvSpPr>
          <p:nvPr>
            <p:ph type="body" idx="21" hasCustomPrompt="1"/>
          </p:nvPr>
        </p:nvSpPr>
        <p:spPr>
          <a:xfrm>
            <a:off x="-10749" y="0"/>
            <a:ext cx="12202753" cy="6858000"/>
          </a:xfrm>
          <a:prstGeom prst="rect">
            <a:avLst/>
          </a:prstGeom>
          <a:solidFill>
            <a:srgbClr val="99D28C"/>
          </a:solidFill>
        </p:spPr>
        <p:txBody>
          <a:bodyPr>
            <a:normAutofit/>
          </a:bodyPr>
          <a:lstStyle>
            <a:lvl1pPr marL="0" indent="0">
              <a:buClrTx/>
              <a:buSzTx/>
              <a:buNone/>
            </a:lvl1pPr>
          </a:lstStyle>
          <a:p>
            <a:r>
              <a:t>  </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‹N°›</a:t>
            </a:fld>
            <a:endParaRPr/>
          </a:p>
        </p:txBody>
      </p:sp>
      <p:pic>
        <p:nvPicPr>
          <p:cNvPr id="65" name="Picture 64">
            <a:extLst>
              <a:ext uri="{FF2B5EF4-FFF2-40B4-BE49-F238E27FC236}">
                <a16:creationId xmlns:a16="http://schemas.microsoft.com/office/drawing/2014/main" id="{3FD562B1-BCC1-B244-96D2-5173AD7012AE}"/>
              </a:ext>
            </a:extLst>
          </p:cNvPr>
          <p:cNvPicPr>
            <a:picLocks noChangeAspect="1"/>
          </p:cNvPicPr>
          <p:nvPr userDrawn="1"/>
        </p:nvPicPr>
        <p:blipFill>
          <a:blip r:embed="rId2"/>
          <a:stretch>
            <a:fillRect/>
          </a:stretch>
        </p:blipFill>
        <p:spPr>
          <a:xfrm>
            <a:off x="695451" y="5847858"/>
            <a:ext cx="1460500" cy="698500"/>
          </a:xfrm>
          <a:prstGeom prst="rect">
            <a:avLst/>
          </a:prstGeom>
        </p:spPr>
      </p:pic>
    </p:spTree>
    <p:extLst>
      <p:ext uri="{BB962C8B-B14F-4D97-AF65-F5344CB8AC3E}">
        <p14:creationId xmlns:p14="http://schemas.microsoft.com/office/powerpoint/2010/main" val="14517164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itelpagina + Beeld">
    <p:spTree>
      <p:nvGrpSpPr>
        <p:cNvPr id="1" name=""/>
        <p:cNvGrpSpPr/>
        <p:nvPr/>
      </p:nvGrpSpPr>
      <p:grpSpPr>
        <a:xfrm>
          <a:off x="0" y="0"/>
          <a:ext cx="0" cy="0"/>
          <a:chOff x="0" y="0"/>
          <a:chExt cx="0" cy="0"/>
        </a:xfrm>
      </p:grpSpPr>
      <p:grpSp>
        <p:nvGrpSpPr>
          <p:cNvPr id="240" name="Groep 9"/>
          <p:cNvGrpSpPr/>
          <p:nvPr/>
        </p:nvGrpSpPr>
        <p:grpSpPr>
          <a:xfrm>
            <a:off x="2982516" y="-1228655"/>
            <a:ext cx="6226977" cy="490402"/>
            <a:chOff x="0" y="0"/>
            <a:chExt cx="6226976" cy="490400"/>
          </a:xfrm>
        </p:grpSpPr>
        <p:sp>
          <p:nvSpPr>
            <p:cNvPr id="228"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239" name="Groep 8"/>
            <p:cNvGrpSpPr/>
            <p:nvPr/>
          </p:nvGrpSpPr>
          <p:grpSpPr>
            <a:xfrm>
              <a:off x="0" y="0"/>
              <a:ext cx="6226975" cy="211381"/>
              <a:chOff x="0" y="0"/>
              <a:chExt cx="6226974" cy="211380"/>
            </a:xfrm>
          </p:grpSpPr>
          <p:sp>
            <p:nvSpPr>
              <p:cNvPr id="229"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0"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1"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2"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3"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4"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5"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6"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7"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8"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249" name="Group 4"/>
          <p:cNvGrpSpPr/>
          <p:nvPr/>
        </p:nvGrpSpPr>
        <p:grpSpPr>
          <a:xfrm>
            <a:off x="698501" y="5884320"/>
            <a:ext cx="1454912" cy="577167"/>
            <a:chOff x="0" y="0"/>
            <a:chExt cx="1454911" cy="577165"/>
          </a:xfrm>
        </p:grpSpPr>
        <p:sp>
          <p:nvSpPr>
            <p:cNvPr id="2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2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250" name="Rechthoek 6"/>
          <p:cNvSpPr/>
          <p:nvPr/>
        </p:nvSpPr>
        <p:spPr>
          <a:xfrm>
            <a:off x="-12032" y="-1"/>
            <a:ext cx="12204032" cy="6858001"/>
          </a:xfrm>
          <a:prstGeom prst="rect">
            <a:avLst/>
          </a:prstGeom>
          <a:solidFill>
            <a:schemeClr val="accent1"/>
          </a:solidFill>
          <a:ln w="12700">
            <a:miter lim="400000"/>
          </a:ln>
        </p:spPr>
        <p:txBody>
          <a:bodyPr lIns="45719" rIns="45719" anchor="ctr"/>
          <a:lstStyle/>
          <a:p>
            <a:pPr algn="ctr">
              <a:defRPr sz="1600">
                <a:solidFill>
                  <a:srgbClr val="FFFFFF"/>
                </a:solidFill>
              </a:defRPr>
            </a:pPr>
            <a:endParaRPr sz="1600"/>
          </a:p>
        </p:txBody>
      </p:sp>
      <p:sp>
        <p:nvSpPr>
          <p:cNvPr id="251" name="Tekstvak 4"/>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Titelpagina + Beeld</a:t>
            </a:r>
          </a:p>
        </p:txBody>
      </p:sp>
      <p:sp>
        <p:nvSpPr>
          <p:cNvPr id="252" name="Tijdelijke aanduiding voor afbeelding 16"/>
          <p:cNvSpPr>
            <a:spLocks noGrp="1"/>
          </p:cNvSpPr>
          <p:nvPr>
            <p:ph type="pic" idx="21"/>
          </p:nvPr>
        </p:nvSpPr>
        <p:spPr>
          <a:xfrm>
            <a:off x="4852469" y="0"/>
            <a:ext cx="7339535" cy="6858000"/>
          </a:xfrm>
          <a:prstGeom prst="rect">
            <a:avLst/>
          </a:prstGeom>
        </p:spPr>
        <p:txBody>
          <a:bodyPr lIns="91439" tIns="45719" rIns="91439" bIns="45719"/>
          <a:lstStyle/>
          <a:p>
            <a:r>
              <a:rPr lang="en-US" altLang="zh-CN"/>
              <a:t>Click icon to add picture</a:t>
            </a:r>
            <a:endParaRPr/>
          </a:p>
        </p:txBody>
      </p:sp>
      <p:sp>
        <p:nvSpPr>
          <p:cNvPr id="253" name="Body Level One…"/>
          <p:cNvSpPr txBox="1">
            <a:spLocks noGrp="1"/>
          </p:cNvSpPr>
          <p:nvPr>
            <p:ph type="body" sz="quarter" idx="1"/>
          </p:nvPr>
        </p:nvSpPr>
        <p:spPr>
          <a:xfrm>
            <a:off x="698501" y="4883666"/>
            <a:ext cx="3729203" cy="248473"/>
          </a:xfrm>
          <a:prstGeom prst="rect">
            <a:avLst/>
          </a:prstGeom>
        </p:spPr>
        <p:txBody>
          <a:bodyPr anchor="ctr">
            <a:normAutofit/>
          </a:bodyPr>
          <a:lstStyle>
            <a:lvl1pPr marL="0" indent="0">
              <a:buClrTx/>
              <a:buSzTx/>
              <a:buNone/>
              <a:defRPr b="1">
                <a:solidFill>
                  <a:srgbClr val="FFFFFF"/>
                </a:solidFill>
              </a:defRPr>
            </a:lvl1pPr>
            <a:lvl2pPr marL="0" indent="457189">
              <a:buClrTx/>
              <a:buSzTx/>
              <a:buNone/>
              <a:defRPr b="1">
                <a:solidFill>
                  <a:srgbClr val="FFFFFF"/>
                </a:solidFill>
              </a:defRPr>
            </a:lvl2pPr>
            <a:lvl3pPr indent="914377">
              <a:buClrTx/>
              <a:buFontTx/>
              <a:defRPr b="1">
                <a:solidFill>
                  <a:srgbClr val="FFFFFF"/>
                </a:solidFill>
              </a:defRPr>
            </a:lvl3pPr>
            <a:lvl4pPr indent="1371566">
              <a:buClrTx/>
              <a:buFontTx/>
              <a:defRPr b="1">
                <a:solidFill>
                  <a:srgbClr val="FFFFFF"/>
                </a:solidFill>
              </a:defRPr>
            </a:lvl4pPr>
            <a:lvl5pPr marL="0" indent="1828754">
              <a:buClrTx/>
              <a:buSzTx/>
              <a:buFontTx/>
              <a:buNone/>
              <a:defRPr b="1">
                <a:solidFill>
                  <a:srgbClr val="FFFFFF"/>
                </a:solidFill>
              </a:defRPr>
            </a:lvl5pPr>
          </a:lstStyle>
          <a:p>
            <a:pPr lvl="0"/>
            <a:r>
              <a:rPr lang="en-US" altLang="zh-CN"/>
              <a:t>Edit Master text styles</a:t>
            </a:r>
          </a:p>
          <a:p>
            <a:pPr lvl="1"/>
            <a:r>
              <a:rPr lang="en-US" altLang="zh-CN"/>
              <a:t>Second level</a:t>
            </a:r>
          </a:p>
          <a:p>
            <a:pPr lvl="2"/>
            <a:r>
              <a:rPr lang="en-US" altLang="zh-CN"/>
              <a:t>Third level</a:t>
            </a:r>
          </a:p>
        </p:txBody>
      </p:sp>
      <p:sp>
        <p:nvSpPr>
          <p:cNvPr id="254" name="Tijdelijke aanduiding voor tekst 20"/>
          <p:cNvSpPr>
            <a:spLocks noGrp="1"/>
          </p:cNvSpPr>
          <p:nvPr>
            <p:ph type="body" sz="quarter" idx="22" hasCustomPrompt="1"/>
          </p:nvPr>
        </p:nvSpPr>
        <p:spPr>
          <a:xfrm>
            <a:off x="698501" y="1413987"/>
            <a:ext cx="3729207" cy="2925403"/>
          </a:xfrm>
          <a:prstGeom prst="rect">
            <a:avLst/>
          </a:prstGeom>
        </p:spPr>
        <p:txBody>
          <a:bodyPr anchor="b">
            <a:normAutofit/>
          </a:bodyPr>
          <a:lstStyle>
            <a:lvl1pPr marL="0" indent="0" defTabSz="914377">
              <a:lnSpc>
                <a:spcPct val="100000"/>
              </a:lnSpc>
              <a:spcBef>
                <a:spcPts val="500"/>
              </a:spcBef>
              <a:buClrTx/>
              <a:buSzTx/>
              <a:buNone/>
              <a:defRPr sz="3800">
                <a:solidFill>
                  <a:srgbClr val="FFFFFF"/>
                </a:solidFill>
                <a:latin typeface="Roboto Slab Regular Regular"/>
                <a:ea typeface="Roboto Slab Regular Regular"/>
                <a:cs typeface="Roboto Slab Regular Regular"/>
                <a:sym typeface="Roboto Slab Regular Regular"/>
              </a:defRPr>
            </a:lvl1pPr>
          </a:lstStyle>
          <a:p>
            <a:r>
              <a:t>Plaats hier de titel van de presentatie</a:t>
            </a:r>
          </a:p>
        </p:txBody>
      </p:sp>
      <p:sp>
        <p:nvSpPr>
          <p:cNvPr id="255" name="Tijdelijke aanduiding voor tekst 17"/>
          <p:cNvSpPr>
            <a:spLocks noGrp="1"/>
          </p:cNvSpPr>
          <p:nvPr>
            <p:ph type="body" sz="quarter" idx="23" hasCustomPrompt="1"/>
          </p:nvPr>
        </p:nvSpPr>
        <p:spPr>
          <a:xfrm>
            <a:off x="698500" y="5377714"/>
            <a:ext cx="1454400" cy="7201"/>
          </a:xfrm>
          <a:prstGeom prst="rect">
            <a:avLst/>
          </a:prstGeom>
          <a:solidFill>
            <a:srgbClr val="FFFFFF"/>
          </a:solidFill>
        </p:spPr>
        <p:txBody>
          <a:bodyPr>
            <a:normAutofit/>
          </a:bodyPr>
          <a:lstStyle>
            <a:lvl1pPr marL="0" indent="0" defTabSz="287647">
              <a:spcBef>
                <a:spcPts val="400"/>
              </a:spcBef>
              <a:buClrTx/>
              <a:buSzTx/>
              <a:buNone/>
              <a:defRPr sz="640"/>
            </a:lvl1pPr>
          </a:lstStyle>
          <a:p>
            <a:r>
              <a:t>  </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‹N°›</a:t>
            </a:fld>
            <a:endParaRPr/>
          </a:p>
        </p:txBody>
      </p:sp>
      <p:pic>
        <p:nvPicPr>
          <p:cNvPr id="66" name="Graphic 65">
            <a:extLst>
              <a:ext uri="{FF2B5EF4-FFF2-40B4-BE49-F238E27FC236}">
                <a16:creationId xmlns:a16="http://schemas.microsoft.com/office/drawing/2014/main" id="{C8B2F066-9B7C-C54F-9CB0-80B54583A62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05" y="5846400"/>
            <a:ext cx="1461599" cy="1033080"/>
          </a:xfrm>
          <a:prstGeom prst="rect">
            <a:avLst/>
          </a:prstGeom>
        </p:spPr>
      </p:pic>
    </p:spTree>
    <p:extLst>
      <p:ext uri="{BB962C8B-B14F-4D97-AF65-F5344CB8AC3E}">
        <p14:creationId xmlns:p14="http://schemas.microsoft.com/office/powerpoint/2010/main" val="139044988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Alleen titel">
    <p:spTree>
      <p:nvGrpSpPr>
        <p:cNvPr id="1" name=""/>
        <p:cNvGrpSpPr/>
        <p:nvPr/>
      </p:nvGrpSpPr>
      <p:grpSpPr>
        <a:xfrm>
          <a:off x="0" y="0"/>
          <a:ext cx="0" cy="0"/>
          <a:chOff x="0" y="0"/>
          <a:chExt cx="0" cy="0"/>
        </a:xfrm>
      </p:grpSpPr>
      <p:grpSp>
        <p:nvGrpSpPr>
          <p:cNvPr id="310" name="Groep 9"/>
          <p:cNvGrpSpPr/>
          <p:nvPr/>
        </p:nvGrpSpPr>
        <p:grpSpPr>
          <a:xfrm>
            <a:off x="2982516" y="-1228655"/>
            <a:ext cx="6226977" cy="490402"/>
            <a:chOff x="0" y="0"/>
            <a:chExt cx="6226976" cy="490400"/>
          </a:xfrm>
        </p:grpSpPr>
        <p:sp>
          <p:nvSpPr>
            <p:cNvPr id="298"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309" name="Groep 8"/>
            <p:cNvGrpSpPr/>
            <p:nvPr/>
          </p:nvGrpSpPr>
          <p:grpSpPr>
            <a:xfrm>
              <a:off x="0" y="0"/>
              <a:ext cx="6226975" cy="211381"/>
              <a:chOff x="0" y="0"/>
              <a:chExt cx="6226974" cy="211380"/>
            </a:xfrm>
          </p:grpSpPr>
          <p:sp>
            <p:nvSpPr>
              <p:cNvPr id="299"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0"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1"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2"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3"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4"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5"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6"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7"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8"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319" name="Group 4"/>
          <p:cNvGrpSpPr/>
          <p:nvPr/>
        </p:nvGrpSpPr>
        <p:grpSpPr>
          <a:xfrm>
            <a:off x="698501" y="5884320"/>
            <a:ext cx="1454912" cy="577167"/>
            <a:chOff x="0" y="0"/>
            <a:chExt cx="1454911" cy="577165"/>
          </a:xfrm>
        </p:grpSpPr>
        <p:sp>
          <p:nvSpPr>
            <p:cNvPr id="31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31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320" name="Plaats hier je titel"/>
          <p:cNvSpPr txBox="1">
            <a:spLocks noGrp="1"/>
          </p:cNvSpPr>
          <p:nvPr>
            <p:ph type="title" hasCustomPrompt="1"/>
          </p:nvPr>
        </p:nvSpPr>
        <p:spPr>
          <a:xfrm>
            <a:off x="698505" y="741500"/>
            <a:ext cx="10775071" cy="490401"/>
          </a:xfrm>
          <a:prstGeom prst="rect">
            <a:avLst/>
          </a:prstGeom>
        </p:spPr>
        <p:txBody>
          <a:bodyPr>
            <a:normAutofit/>
          </a:bodyPr>
          <a:lstStyle/>
          <a:p>
            <a:r>
              <a:t>Plaats hier je titel</a:t>
            </a:r>
          </a:p>
        </p:txBody>
      </p:sp>
      <p:sp>
        <p:nvSpPr>
          <p:cNvPr id="321" name="Slide Number"/>
          <p:cNvSpPr txBox="1">
            <a:spLocks noGrp="1"/>
          </p:cNvSpPr>
          <p:nvPr>
            <p:ph type="sldNum" sz="quarter" idx="2"/>
          </p:nvPr>
        </p:nvSpPr>
        <p:spPr>
          <a:xfrm>
            <a:off x="11284449" y="6240207"/>
            <a:ext cx="187552" cy="184666"/>
          </a:xfrm>
          <a:prstGeom prst="rect">
            <a:avLst/>
          </a:prstGeom>
        </p:spPr>
        <p:txBody>
          <a:bodyPr/>
          <a:lstStyle/>
          <a:p>
            <a:fld id="{86CB4B4D-7CA3-9044-876B-883B54F8677D}" type="slidenum">
              <a:t>‹N°›</a:t>
            </a:fld>
            <a:endParaRPr/>
          </a:p>
        </p:txBody>
      </p:sp>
      <p:sp>
        <p:nvSpPr>
          <p:cNvPr id="322" name="Tekstvak 4"/>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Alleen titel</a:t>
            </a:r>
          </a:p>
        </p:txBody>
      </p:sp>
    </p:spTree>
    <p:extLst>
      <p:ext uri="{BB962C8B-B14F-4D97-AF65-F5344CB8AC3E}">
        <p14:creationId xmlns:p14="http://schemas.microsoft.com/office/powerpoint/2010/main" val="279589810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ekst">
    <p:spTree>
      <p:nvGrpSpPr>
        <p:cNvPr id="1" name=""/>
        <p:cNvGrpSpPr/>
        <p:nvPr/>
      </p:nvGrpSpPr>
      <p:grpSpPr>
        <a:xfrm>
          <a:off x="0" y="0"/>
          <a:ext cx="0" cy="0"/>
          <a:chOff x="0" y="0"/>
          <a:chExt cx="0" cy="0"/>
        </a:xfrm>
      </p:grpSpPr>
      <p:grpSp>
        <p:nvGrpSpPr>
          <p:cNvPr id="362" name="Groep 9"/>
          <p:cNvGrpSpPr/>
          <p:nvPr/>
        </p:nvGrpSpPr>
        <p:grpSpPr>
          <a:xfrm>
            <a:off x="2982516" y="-1228655"/>
            <a:ext cx="6226977" cy="490402"/>
            <a:chOff x="0" y="0"/>
            <a:chExt cx="6226976" cy="490400"/>
          </a:xfrm>
        </p:grpSpPr>
        <p:sp>
          <p:nvSpPr>
            <p:cNvPr id="350"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361" name="Groep 8"/>
            <p:cNvGrpSpPr/>
            <p:nvPr/>
          </p:nvGrpSpPr>
          <p:grpSpPr>
            <a:xfrm>
              <a:off x="0" y="0"/>
              <a:ext cx="6226975" cy="211381"/>
              <a:chOff x="0" y="0"/>
              <a:chExt cx="6226974" cy="211380"/>
            </a:xfrm>
          </p:grpSpPr>
          <p:sp>
            <p:nvSpPr>
              <p:cNvPr id="351"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52"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53"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54"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55"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56"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57"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58"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59"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60"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371" name="Group 4"/>
          <p:cNvGrpSpPr/>
          <p:nvPr/>
        </p:nvGrpSpPr>
        <p:grpSpPr>
          <a:xfrm>
            <a:off x="698501" y="5884320"/>
            <a:ext cx="1454912" cy="577167"/>
            <a:chOff x="0" y="0"/>
            <a:chExt cx="1454911" cy="577165"/>
          </a:xfrm>
        </p:grpSpPr>
        <p:sp>
          <p:nvSpPr>
            <p:cNvPr id="36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36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6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6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6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6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6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7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372" name="Plaats hier je titel"/>
          <p:cNvSpPr txBox="1">
            <a:spLocks noGrp="1"/>
          </p:cNvSpPr>
          <p:nvPr>
            <p:ph type="title" hasCustomPrompt="1"/>
          </p:nvPr>
        </p:nvSpPr>
        <p:spPr>
          <a:xfrm>
            <a:off x="698505" y="741500"/>
            <a:ext cx="10775071" cy="490401"/>
          </a:xfrm>
          <a:prstGeom prst="rect">
            <a:avLst/>
          </a:prstGeom>
        </p:spPr>
        <p:txBody>
          <a:bodyPr>
            <a:normAutofit/>
          </a:bodyPr>
          <a:lstStyle/>
          <a:p>
            <a:r>
              <a:t>Plaats hier je titel</a:t>
            </a:r>
          </a:p>
        </p:txBody>
      </p:sp>
      <p:sp>
        <p:nvSpPr>
          <p:cNvPr id="373" name="Body Level One…"/>
          <p:cNvSpPr txBox="1">
            <a:spLocks noGrp="1"/>
          </p:cNvSpPr>
          <p:nvPr>
            <p:ph type="body" idx="1" hasCustomPrompt="1"/>
          </p:nvPr>
        </p:nvSpPr>
        <p:spPr>
          <a:xfrm>
            <a:off x="698503" y="1591900"/>
            <a:ext cx="10773500" cy="435646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4" name="Slide Number"/>
          <p:cNvSpPr txBox="1">
            <a:spLocks noGrp="1"/>
          </p:cNvSpPr>
          <p:nvPr>
            <p:ph type="sldNum" sz="quarter" idx="2"/>
          </p:nvPr>
        </p:nvSpPr>
        <p:spPr>
          <a:xfrm>
            <a:off x="11284449" y="6240207"/>
            <a:ext cx="187552" cy="184666"/>
          </a:xfrm>
          <a:prstGeom prst="rect">
            <a:avLst/>
          </a:prstGeom>
        </p:spPr>
        <p:txBody>
          <a:bodyPr/>
          <a:lstStyle/>
          <a:p>
            <a:fld id="{86CB4B4D-7CA3-9044-876B-883B54F8677D}" type="slidenum">
              <a:t>‹N°›</a:t>
            </a:fld>
            <a:endParaRPr/>
          </a:p>
        </p:txBody>
      </p:sp>
      <p:sp>
        <p:nvSpPr>
          <p:cNvPr id="375" name="Tekstvak 6"/>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Tekst</a:t>
            </a:r>
          </a:p>
        </p:txBody>
      </p:sp>
    </p:spTree>
    <p:extLst>
      <p:ext uri="{BB962C8B-B14F-4D97-AF65-F5344CB8AC3E}">
        <p14:creationId xmlns:p14="http://schemas.microsoft.com/office/powerpoint/2010/main" val="220297321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45736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303B48DA-2759-4DC2-ADEB-419D18991E4A}"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565274"/>
            <a:ext cx="10752136" cy="4435476"/>
          </a:xfrm>
        </p:spPr>
        <p:txBody>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grpSp>
        <p:nvGrpSpPr>
          <p:cNvPr id="3" name="INSTRUCTION">
            <a:extLst>
              <a:ext uri="{FF2B5EF4-FFF2-40B4-BE49-F238E27FC236}">
                <a16:creationId xmlns:a16="http://schemas.microsoft.com/office/drawing/2014/main" id="{C37508DF-E7AE-13D6-A5D2-641AAF042AAA}"/>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5B292675-B31B-1A55-BD2C-CDC7BD1CA44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A35309F0-A4E8-85D2-9E3E-CD49CB4ACB6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74035FC-FAE5-FEDD-FC98-2DC0B4C24BC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0" name="Ovaal 9">
              <a:extLst>
                <a:ext uri="{FF2B5EF4-FFF2-40B4-BE49-F238E27FC236}">
                  <a16:creationId xmlns:a16="http://schemas.microsoft.com/office/drawing/2014/main" id="{37703DCC-3613-510F-E6EF-B5E9E9799A4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857BEEE0-E6E0-FB2B-D415-EFFBE579EBC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 name="Rechthoek 11">
              <a:extLst>
                <a:ext uri="{FF2B5EF4-FFF2-40B4-BE49-F238E27FC236}">
                  <a16:creationId xmlns:a16="http://schemas.microsoft.com/office/drawing/2014/main" id="{4A8D04C8-99F4-D837-93EF-0CEF277D20B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3" name="Ovaal 12">
              <a:extLst>
                <a:ext uri="{FF2B5EF4-FFF2-40B4-BE49-F238E27FC236}">
                  <a16:creationId xmlns:a16="http://schemas.microsoft.com/office/drawing/2014/main" id="{885181B5-3158-376F-D926-AFA9513F2A9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B32DDA1C-171F-8981-2B90-6FD5AE5AE94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5" name="Ovaal 14">
              <a:extLst>
                <a:ext uri="{FF2B5EF4-FFF2-40B4-BE49-F238E27FC236}">
                  <a16:creationId xmlns:a16="http://schemas.microsoft.com/office/drawing/2014/main" id="{3A02263B-52A4-C14C-D38F-4716D86E6247}"/>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A6C7CC7F-B1A2-466F-BC08-67D17171E5C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17" name="Ovaal 16">
              <a:extLst>
                <a:ext uri="{FF2B5EF4-FFF2-40B4-BE49-F238E27FC236}">
                  <a16:creationId xmlns:a16="http://schemas.microsoft.com/office/drawing/2014/main" id="{6A00CAE5-EA4E-3025-8837-EA7504B1D9F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41C09A2-C386-E45E-EA25-81D4F165148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19" name="Ovaal 18">
              <a:extLst>
                <a:ext uri="{FF2B5EF4-FFF2-40B4-BE49-F238E27FC236}">
                  <a16:creationId xmlns:a16="http://schemas.microsoft.com/office/drawing/2014/main" id="{9B5207EA-F3B0-451A-9F45-19370FF77EB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205AA4BC-7FD8-C844-72C1-057F452AA55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2" name="Ovaal 21">
              <a:extLst>
                <a:ext uri="{FF2B5EF4-FFF2-40B4-BE49-F238E27FC236}">
                  <a16:creationId xmlns:a16="http://schemas.microsoft.com/office/drawing/2014/main" id="{AFC95C2C-6412-7491-A24B-BE1590B0990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032E4A44-CF49-C369-C31E-82F68244C42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4" name="Ovaal 23">
              <a:extLst>
                <a:ext uri="{FF2B5EF4-FFF2-40B4-BE49-F238E27FC236}">
                  <a16:creationId xmlns:a16="http://schemas.microsoft.com/office/drawing/2014/main" id="{B88B0BBC-401D-B4B9-EAB9-5F732A603B2F}"/>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10923C3B-92D8-3D47-9A1C-12BD19290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6" name="Ovaal 25">
              <a:extLst>
                <a:ext uri="{FF2B5EF4-FFF2-40B4-BE49-F238E27FC236}">
                  <a16:creationId xmlns:a16="http://schemas.microsoft.com/office/drawing/2014/main" id="{00353552-7BED-DF4A-354B-1CF349A225A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A0A50B02-FA01-EBB9-5857-57CCBD40A9D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28" name="Rechthoek 27">
              <a:extLst>
                <a:ext uri="{FF2B5EF4-FFF2-40B4-BE49-F238E27FC236}">
                  <a16:creationId xmlns:a16="http://schemas.microsoft.com/office/drawing/2014/main" id="{4D2AF1E5-FFF3-DAA5-C984-86F4BCBE2FB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9" name="ICOON_info">
              <a:extLst>
                <a:ext uri="{FF2B5EF4-FFF2-40B4-BE49-F238E27FC236}">
                  <a16:creationId xmlns:a16="http://schemas.microsoft.com/office/drawing/2014/main" id="{2748128B-F3DF-8964-29ED-3D14A1FB1EF0}"/>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DDA583D6-D08D-95C4-A005-D82C60FD32F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C4BE452F-9BDF-A18D-0A7D-AE18F26993F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0" name="VOORBEELD">
              <a:extLst>
                <a:ext uri="{FF2B5EF4-FFF2-40B4-BE49-F238E27FC236}">
                  <a16:creationId xmlns:a16="http://schemas.microsoft.com/office/drawing/2014/main" id="{BCBE1EE9-F025-40A3-DAA5-C00A8F948100}"/>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6D4FCD4E-E6C2-559E-740C-BD3369614F9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8" name="Rechthoek 37">
                <a:extLst>
                  <a:ext uri="{FF2B5EF4-FFF2-40B4-BE49-F238E27FC236}">
                    <a16:creationId xmlns:a16="http://schemas.microsoft.com/office/drawing/2014/main" id="{F538757F-568E-4976-EF92-B878B06C834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8174DEE9-1EA6-20ED-3D9D-BB2603482DE8}"/>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0D1A3735-2B7A-FFC7-051F-149C12647F5A}"/>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64E3276F-49E2-0662-ECF1-9C8A1C0E0CB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64D2204-8B03-7D97-0C60-288B8466B4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2604207-5D6B-EF04-2B7A-80E2010DBE8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B408F0C2-D0E5-B3F9-CDCB-95445399A27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724B0BCE-2A38-E76C-9EA2-2C55A56D349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C33085CB-98EA-39F4-85B3-7753B789EE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211BFD96-7DB8-EEE6-7010-BCB6BA4C543F}"/>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259AB1ED-C075-609B-CE74-4A2A4D0B2906}"/>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CD8A9BA2-5A9F-EAE1-5568-4D6D601A866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2D8F76A-79D8-E421-3CA4-A053AE88A4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B7FB5FE-22DF-9FE1-40CA-3DF9C034060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78A052E-2E80-0B09-7391-A07054E9D63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EE57897-7B96-6834-B33C-C46342E0F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1EE7C1A8-F4A3-2DFD-F5D3-1DBBD741C63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D5EE5550-53F1-A3FA-624E-D82C7A4806C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976EC336-1566-A061-0BFC-9D665C8B018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4CCB6AAC-6450-2ED9-21C1-390C5D84C5D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4" name="Rechthoek 43">
                <a:extLst>
                  <a:ext uri="{FF2B5EF4-FFF2-40B4-BE49-F238E27FC236}">
                    <a16:creationId xmlns:a16="http://schemas.microsoft.com/office/drawing/2014/main" id="{D09BBA50-E454-731D-445E-61A0E20CAFD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5" name="Groep 44">
                <a:extLst>
                  <a:ext uri="{FF2B5EF4-FFF2-40B4-BE49-F238E27FC236}">
                    <a16:creationId xmlns:a16="http://schemas.microsoft.com/office/drawing/2014/main" id="{E6299F8D-2530-CD86-49B1-B21076DE7FD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B6BA80A6-3080-1B5D-9BA0-2E05C4C2DFC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9554AB33-7133-1169-EDDC-77429B9C16A4}"/>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493F65E9-5995-281D-B5E6-D05B120B5DB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4968D85-AB9D-DDFB-CDDD-8430ECE46E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D3ADD57-7DCA-42D2-78F4-7D31A2159A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DD1210B4-9A58-1F7D-1F68-6FA23AD1B6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ABAC1B0-CED1-B770-5C1F-1E28A9CF594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0D11D7DA-EA9F-B8F5-4069-C3537032C7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339BAD63-756C-7F62-0EBB-D926343AC496}"/>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6390F651-A213-85A1-438F-DA57CB84D7D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94CE63C1-616F-141B-D19C-DED13D6C6588}"/>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BF0C2197-CACB-B4E4-A2E4-566797CD7E2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190BDEE9-CF49-BE46-5188-5D10ACDA5F2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C52FB0A9-A081-6ABD-0104-4D69BC6047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90AADF44-5DAD-C621-08AF-BA2CECCC286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F34EBD70-3E9F-6F1F-5976-97222BD624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F2DF7555-0BAD-5E82-C70F-311AF2D096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1" name="Groep 30">
              <a:extLst>
                <a:ext uri="{FF2B5EF4-FFF2-40B4-BE49-F238E27FC236}">
                  <a16:creationId xmlns:a16="http://schemas.microsoft.com/office/drawing/2014/main" id="{F5190837-775F-410C-906A-BB5FCA95E368}"/>
                </a:ext>
              </a:extLst>
            </p:cNvPr>
            <p:cNvGrpSpPr/>
            <p:nvPr userDrawn="1"/>
          </p:nvGrpSpPr>
          <p:grpSpPr>
            <a:xfrm>
              <a:off x="-938434" y="4663037"/>
              <a:ext cx="627798" cy="576693"/>
              <a:chOff x="-1753862" y="6112775"/>
              <a:chExt cx="759635" cy="697798"/>
            </a:xfrm>
          </p:grpSpPr>
          <p:grpSp>
            <p:nvGrpSpPr>
              <p:cNvPr id="32" name="Inspireren">
                <a:extLst>
                  <a:ext uri="{FF2B5EF4-FFF2-40B4-BE49-F238E27FC236}">
                    <a16:creationId xmlns:a16="http://schemas.microsoft.com/office/drawing/2014/main" id="{D30132C9-2025-5C44-46AE-221ABEFB5E0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4" name="Freeform 12">
                  <a:extLst>
                    <a:ext uri="{FF2B5EF4-FFF2-40B4-BE49-F238E27FC236}">
                      <a16:creationId xmlns:a16="http://schemas.microsoft.com/office/drawing/2014/main" id="{DCDB8C4F-1930-4C7B-600F-9099358475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5" name="Freeform 13">
                  <a:extLst>
                    <a:ext uri="{FF2B5EF4-FFF2-40B4-BE49-F238E27FC236}">
                      <a16:creationId xmlns:a16="http://schemas.microsoft.com/office/drawing/2014/main" id="{0F4655FA-5BCA-5C0C-7839-6BDE067F0D8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6" name="Freeform 14">
                  <a:extLst>
                    <a:ext uri="{FF2B5EF4-FFF2-40B4-BE49-F238E27FC236}">
                      <a16:creationId xmlns:a16="http://schemas.microsoft.com/office/drawing/2014/main" id="{4C8E76B0-8063-A13C-8266-95910CE7688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3" name="Tekstvak 32">
                <a:extLst>
                  <a:ext uri="{FF2B5EF4-FFF2-40B4-BE49-F238E27FC236}">
                    <a16:creationId xmlns:a16="http://schemas.microsoft.com/office/drawing/2014/main" id="{771AE7A1-D522-5F70-E69D-F82BBBDBD65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218906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ekst en Beeld (S)">
    <p:spTree>
      <p:nvGrpSpPr>
        <p:cNvPr id="1" name=""/>
        <p:cNvGrpSpPr/>
        <p:nvPr/>
      </p:nvGrpSpPr>
      <p:grpSpPr>
        <a:xfrm>
          <a:off x="0" y="0"/>
          <a:ext cx="0" cy="0"/>
          <a:chOff x="0" y="0"/>
          <a:chExt cx="0" cy="0"/>
        </a:xfrm>
      </p:grpSpPr>
      <p:grpSp>
        <p:nvGrpSpPr>
          <p:cNvPr id="848" name="Groep 9"/>
          <p:cNvGrpSpPr/>
          <p:nvPr/>
        </p:nvGrpSpPr>
        <p:grpSpPr>
          <a:xfrm>
            <a:off x="2982516" y="-1228655"/>
            <a:ext cx="6226977" cy="490402"/>
            <a:chOff x="0" y="0"/>
            <a:chExt cx="6226976" cy="490400"/>
          </a:xfrm>
        </p:grpSpPr>
        <p:sp>
          <p:nvSpPr>
            <p:cNvPr id="836"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847" name="Groep 8"/>
            <p:cNvGrpSpPr/>
            <p:nvPr/>
          </p:nvGrpSpPr>
          <p:grpSpPr>
            <a:xfrm>
              <a:off x="0" y="0"/>
              <a:ext cx="6226975" cy="211381"/>
              <a:chOff x="0" y="0"/>
              <a:chExt cx="6226974" cy="211380"/>
            </a:xfrm>
          </p:grpSpPr>
          <p:sp>
            <p:nvSpPr>
              <p:cNvPr id="837"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838"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839"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840"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841"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842"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843"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844"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845"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846"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857" name="Group 4"/>
          <p:cNvGrpSpPr/>
          <p:nvPr/>
        </p:nvGrpSpPr>
        <p:grpSpPr>
          <a:xfrm>
            <a:off x="698501" y="5884320"/>
            <a:ext cx="1454912" cy="577167"/>
            <a:chOff x="0" y="0"/>
            <a:chExt cx="1454911" cy="577165"/>
          </a:xfrm>
        </p:grpSpPr>
        <p:sp>
          <p:nvSpPr>
            <p:cNvPr id="84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85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85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85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85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85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85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85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858" name="Rechthoek 221"/>
          <p:cNvSpPr/>
          <p:nvPr/>
        </p:nvSpPr>
        <p:spPr>
          <a:xfrm>
            <a:off x="7783149" y="0"/>
            <a:ext cx="4412523"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sz="1600"/>
          </a:p>
        </p:txBody>
      </p:sp>
      <p:sp>
        <p:nvSpPr>
          <p:cNvPr id="859" name="Body Level One…"/>
          <p:cNvSpPr txBox="1">
            <a:spLocks noGrp="1"/>
          </p:cNvSpPr>
          <p:nvPr>
            <p:ph type="body" sz="half" idx="1" hasCustomPrompt="1"/>
          </p:nvPr>
        </p:nvSpPr>
        <p:spPr>
          <a:xfrm>
            <a:off x="7783149" y="0"/>
            <a:ext cx="4412523" cy="6858000"/>
          </a:xfrm>
          <a:prstGeom prst="rect">
            <a:avLst/>
          </a:prstGeom>
          <a:solidFill>
            <a:schemeClr val="accent6"/>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860" name="Tijdelijke aanduiding voor afbeelding 8"/>
          <p:cNvSpPr>
            <a:spLocks noGrp="1"/>
          </p:cNvSpPr>
          <p:nvPr>
            <p:ph type="pic" sz="half" idx="21"/>
          </p:nvPr>
        </p:nvSpPr>
        <p:spPr>
          <a:xfrm>
            <a:off x="7783149" y="1438"/>
            <a:ext cx="4408851" cy="6856567"/>
          </a:xfrm>
          <a:prstGeom prst="rect">
            <a:avLst/>
          </a:prstGeom>
        </p:spPr>
        <p:txBody>
          <a:bodyPr lIns="91439" tIns="45719" rIns="91439" bIns="45719"/>
          <a:lstStyle/>
          <a:p>
            <a:r>
              <a:rPr lang="en-US" altLang="zh-CN"/>
              <a:t>Click icon to add picture</a:t>
            </a:r>
            <a:endParaRPr/>
          </a:p>
        </p:txBody>
      </p:sp>
      <p:sp>
        <p:nvSpPr>
          <p:cNvPr id="861" name="Plaats hier je titel"/>
          <p:cNvSpPr txBox="1">
            <a:spLocks noGrp="1"/>
          </p:cNvSpPr>
          <p:nvPr>
            <p:ph type="title" hasCustomPrompt="1"/>
          </p:nvPr>
        </p:nvSpPr>
        <p:spPr>
          <a:xfrm>
            <a:off x="705152" y="741500"/>
            <a:ext cx="6322009" cy="490401"/>
          </a:xfrm>
          <a:prstGeom prst="rect">
            <a:avLst/>
          </a:prstGeom>
        </p:spPr>
        <p:txBody>
          <a:bodyPr>
            <a:normAutofit/>
          </a:bodyPr>
          <a:lstStyle/>
          <a:p>
            <a:r>
              <a:t>Plaats hier je titel</a:t>
            </a:r>
          </a:p>
        </p:txBody>
      </p:sp>
      <p:sp>
        <p:nvSpPr>
          <p:cNvPr id="862" name="Tijdelijke aanduiding voor verticale tekst 2"/>
          <p:cNvSpPr>
            <a:spLocks noGrp="1"/>
          </p:cNvSpPr>
          <p:nvPr>
            <p:ph type="body" sz="half" idx="22"/>
          </p:nvPr>
        </p:nvSpPr>
        <p:spPr>
          <a:xfrm>
            <a:off x="705149" y="1591903"/>
            <a:ext cx="6321089" cy="4356465"/>
          </a:xfrm>
          <a:prstGeom prst="rect">
            <a:avLst/>
          </a:prstGeom>
        </p:spPr>
        <p:txBody>
          <a:bodyPr>
            <a:normAutofit/>
          </a:bodyPr>
          <a:lstStyle/>
          <a:p>
            <a:pPr lvl="0"/>
            <a:r>
              <a:rPr lang="en-US" altLang="zh-CN"/>
              <a:t>Edit Master text styles</a:t>
            </a:r>
          </a:p>
        </p:txBody>
      </p:sp>
      <p:sp>
        <p:nvSpPr>
          <p:cNvPr id="863" name="Tekstvak 6"/>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Tekst en Beeld (S)</a:t>
            </a:r>
          </a:p>
        </p:txBody>
      </p:sp>
      <p:sp>
        <p:nvSpPr>
          <p:cNvPr id="864" name="Slide Number"/>
          <p:cNvSpPr txBox="1">
            <a:spLocks noGrp="1"/>
          </p:cNvSpPr>
          <p:nvPr>
            <p:ph type="sldNum" sz="quarter" idx="2"/>
          </p:nvPr>
        </p:nvSpPr>
        <p:spPr>
          <a:xfrm>
            <a:off x="11284449" y="6240207"/>
            <a:ext cx="187552" cy="184666"/>
          </a:xfrm>
          <a:prstGeom prst="rect">
            <a:avLst/>
          </a:prstGeom>
        </p:spPr>
        <p:txBody>
          <a:bodyPr/>
          <a:lstStyle>
            <a:lvl1pPr>
              <a:defRPr>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40576197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ekst en Beeld (M)">
    <p:spTree>
      <p:nvGrpSpPr>
        <p:cNvPr id="1" name=""/>
        <p:cNvGrpSpPr/>
        <p:nvPr/>
      </p:nvGrpSpPr>
      <p:grpSpPr>
        <a:xfrm>
          <a:off x="0" y="0"/>
          <a:ext cx="0" cy="0"/>
          <a:chOff x="0" y="0"/>
          <a:chExt cx="0" cy="0"/>
        </a:xfrm>
      </p:grpSpPr>
      <p:grpSp>
        <p:nvGrpSpPr>
          <p:cNvPr id="1068" name="Groep 9"/>
          <p:cNvGrpSpPr/>
          <p:nvPr/>
        </p:nvGrpSpPr>
        <p:grpSpPr>
          <a:xfrm>
            <a:off x="2982516" y="-1228655"/>
            <a:ext cx="6226977" cy="490402"/>
            <a:chOff x="0" y="0"/>
            <a:chExt cx="6226976" cy="490400"/>
          </a:xfrm>
        </p:grpSpPr>
        <p:sp>
          <p:nvSpPr>
            <p:cNvPr id="1056"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1067" name="Groep 8"/>
            <p:cNvGrpSpPr/>
            <p:nvPr/>
          </p:nvGrpSpPr>
          <p:grpSpPr>
            <a:xfrm>
              <a:off x="0" y="0"/>
              <a:ext cx="6226975" cy="211381"/>
              <a:chOff x="0" y="0"/>
              <a:chExt cx="6226974" cy="211380"/>
            </a:xfrm>
          </p:grpSpPr>
          <p:sp>
            <p:nvSpPr>
              <p:cNvPr id="1057"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58"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59"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60"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61"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62"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63"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64"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65"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066"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1077" name="Group 4"/>
          <p:cNvGrpSpPr/>
          <p:nvPr/>
        </p:nvGrpSpPr>
        <p:grpSpPr>
          <a:xfrm>
            <a:off x="698501" y="5884320"/>
            <a:ext cx="1454912" cy="577167"/>
            <a:chOff x="0" y="0"/>
            <a:chExt cx="1454911" cy="577165"/>
          </a:xfrm>
        </p:grpSpPr>
        <p:sp>
          <p:nvSpPr>
            <p:cNvPr id="106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107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07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07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07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07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07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07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1078" name="Rechthoek 7"/>
          <p:cNvSpPr/>
          <p:nvPr/>
        </p:nvSpPr>
        <p:spPr>
          <a:xfrm>
            <a:off x="6106754" y="0"/>
            <a:ext cx="6084001"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sz="1600"/>
          </a:p>
        </p:txBody>
      </p:sp>
      <p:sp>
        <p:nvSpPr>
          <p:cNvPr id="1079" name="Body Level One…"/>
          <p:cNvSpPr txBox="1">
            <a:spLocks noGrp="1"/>
          </p:cNvSpPr>
          <p:nvPr>
            <p:ph type="body" idx="1" hasCustomPrompt="1"/>
          </p:nvPr>
        </p:nvSpPr>
        <p:spPr>
          <a:xfrm>
            <a:off x="6106749" y="7"/>
            <a:ext cx="6085251" cy="6854313"/>
          </a:xfrm>
          <a:prstGeom prst="rect">
            <a:avLst/>
          </a:prstGeom>
          <a:solidFill>
            <a:srgbClr val="61A4B4"/>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080" name="Tijdelijke aanduiding voor afbeelding 8"/>
          <p:cNvSpPr>
            <a:spLocks noGrp="1"/>
          </p:cNvSpPr>
          <p:nvPr>
            <p:ph type="pic" idx="21"/>
          </p:nvPr>
        </p:nvSpPr>
        <p:spPr>
          <a:xfrm>
            <a:off x="6106749" y="1438"/>
            <a:ext cx="6085251" cy="6856567"/>
          </a:xfrm>
          <a:prstGeom prst="rect">
            <a:avLst/>
          </a:prstGeom>
        </p:spPr>
        <p:txBody>
          <a:bodyPr lIns="91439" tIns="45719" rIns="91439" bIns="45719"/>
          <a:lstStyle/>
          <a:p>
            <a:r>
              <a:rPr lang="en-US" altLang="zh-CN"/>
              <a:t>Click icon to add picture</a:t>
            </a:r>
            <a:endParaRPr/>
          </a:p>
        </p:txBody>
      </p:sp>
      <p:sp>
        <p:nvSpPr>
          <p:cNvPr id="1081" name="Plaats hier je titel"/>
          <p:cNvSpPr txBox="1">
            <a:spLocks noGrp="1"/>
          </p:cNvSpPr>
          <p:nvPr>
            <p:ph type="title" hasCustomPrompt="1"/>
          </p:nvPr>
        </p:nvSpPr>
        <p:spPr>
          <a:xfrm>
            <a:off x="698505" y="741500"/>
            <a:ext cx="4774081" cy="490401"/>
          </a:xfrm>
          <a:prstGeom prst="rect">
            <a:avLst/>
          </a:prstGeom>
        </p:spPr>
        <p:txBody>
          <a:bodyPr>
            <a:normAutofit/>
          </a:bodyPr>
          <a:lstStyle/>
          <a:p>
            <a:r>
              <a:t>Plaats hier je titel</a:t>
            </a:r>
          </a:p>
        </p:txBody>
      </p:sp>
      <p:sp>
        <p:nvSpPr>
          <p:cNvPr id="1082" name="Tijdelijke aanduiding voor verticale tekst 2"/>
          <p:cNvSpPr>
            <a:spLocks noGrp="1"/>
          </p:cNvSpPr>
          <p:nvPr>
            <p:ph type="body" sz="half" idx="22"/>
          </p:nvPr>
        </p:nvSpPr>
        <p:spPr>
          <a:xfrm>
            <a:off x="698501" y="1591903"/>
            <a:ext cx="4773387" cy="4356465"/>
          </a:xfrm>
          <a:prstGeom prst="rect">
            <a:avLst/>
          </a:prstGeom>
        </p:spPr>
        <p:txBody>
          <a:bodyPr>
            <a:normAutofit/>
          </a:bodyPr>
          <a:lstStyle/>
          <a:p>
            <a:pPr lvl="0"/>
            <a:r>
              <a:rPr lang="en-US" altLang="zh-CN"/>
              <a:t>Edit Master text styles</a:t>
            </a:r>
          </a:p>
        </p:txBody>
      </p:sp>
      <p:sp>
        <p:nvSpPr>
          <p:cNvPr id="1083" name="Tekstvak 6"/>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Tekst en Beeld (M)</a:t>
            </a:r>
          </a:p>
        </p:txBody>
      </p:sp>
      <p:sp>
        <p:nvSpPr>
          <p:cNvPr id="1084" name="Slide Number"/>
          <p:cNvSpPr txBox="1">
            <a:spLocks noGrp="1"/>
          </p:cNvSpPr>
          <p:nvPr>
            <p:ph type="sldNum" sz="quarter" idx="2"/>
          </p:nvPr>
        </p:nvSpPr>
        <p:spPr>
          <a:xfrm>
            <a:off x="11284449" y="6240207"/>
            <a:ext cx="187552" cy="184666"/>
          </a:xfrm>
          <a:prstGeom prst="rect">
            <a:avLst/>
          </a:prstGeom>
        </p:spPr>
        <p:txBody>
          <a:bodyPr/>
          <a:lstStyle>
            <a:lvl1pPr>
              <a:defRPr>
                <a:solidFill>
                  <a:srgbClr val="FFFFFF"/>
                </a:solidFill>
              </a:defRPr>
            </a:lvl1pPr>
          </a:lstStyle>
          <a:p>
            <a:fld id="{86CB4B4D-7CA3-9044-876B-883B54F8677D}" type="slidenum">
              <a:t>‹N°›</a:t>
            </a:fld>
            <a:endParaRPr/>
          </a:p>
        </p:txBody>
      </p:sp>
    </p:spTree>
    <p:extLst>
      <p:ext uri="{BB962C8B-B14F-4D97-AF65-F5344CB8AC3E}">
        <p14:creationId xmlns:p14="http://schemas.microsoft.com/office/powerpoint/2010/main" val="396798677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ekst en Beeld (L)">
    <p:spTree>
      <p:nvGrpSpPr>
        <p:cNvPr id="1" name=""/>
        <p:cNvGrpSpPr/>
        <p:nvPr/>
      </p:nvGrpSpPr>
      <p:grpSpPr>
        <a:xfrm>
          <a:off x="0" y="0"/>
          <a:ext cx="0" cy="0"/>
          <a:chOff x="0" y="0"/>
          <a:chExt cx="0" cy="0"/>
        </a:xfrm>
      </p:grpSpPr>
      <p:grpSp>
        <p:nvGrpSpPr>
          <p:cNvPr id="1288" name="Groep 9"/>
          <p:cNvGrpSpPr/>
          <p:nvPr/>
        </p:nvGrpSpPr>
        <p:grpSpPr>
          <a:xfrm>
            <a:off x="2982516" y="-1228655"/>
            <a:ext cx="6226977" cy="490402"/>
            <a:chOff x="0" y="0"/>
            <a:chExt cx="6226976" cy="490400"/>
          </a:xfrm>
        </p:grpSpPr>
        <p:sp>
          <p:nvSpPr>
            <p:cNvPr id="1276"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1287" name="Groep 8"/>
            <p:cNvGrpSpPr/>
            <p:nvPr/>
          </p:nvGrpSpPr>
          <p:grpSpPr>
            <a:xfrm>
              <a:off x="0" y="0"/>
              <a:ext cx="6226975" cy="211381"/>
              <a:chOff x="0" y="0"/>
              <a:chExt cx="6226974" cy="211380"/>
            </a:xfrm>
          </p:grpSpPr>
          <p:sp>
            <p:nvSpPr>
              <p:cNvPr id="1277"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278"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279"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280"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281"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282"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283"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284"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285"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286"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1297" name="Group 4"/>
          <p:cNvGrpSpPr/>
          <p:nvPr/>
        </p:nvGrpSpPr>
        <p:grpSpPr>
          <a:xfrm>
            <a:off x="698501" y="5884320"/>
            <a:ext cx="1454912" cy="577167"/>
            <a:chOff x="0" y="0"/>
            <a:chExt cx="1454911" cy="577165"/>
          </a:xfrm>
        </p:grpSpPr>
        <p:sp>
          <p:nvSpPr>
            <p:cNvPr id="128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129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9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9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9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9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9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29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1298" name="Rechthoek 7"/>
          <p:cNvSpPr/>
          <p:nvPr/>
        </p:nvSpPr>
        <p:spPr>
          <a:xfrm>
            <a:off x="4259372" y="0"/>
            <a:ext cx="7934401"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sz="1600"/>
          </a:p>
        </p:txBody>
      </p:sp>
      <p:sp>
        <p:nvSpPr>
          <p:cNvPr id="1299" name="Body Level One…"/>
          <p:cNvSpPr txBox="1">
            <a:spLocks noGrp="1"/>
          </p:cNvSpPr>
          <p:nvPr>
            <p:ph type="body" idx="1" hasCustomPrompt="1"/>
          </p:nvPr>
        </p:nvSpPr>
        <p:spPr>
          <a:xfrm>
            <a:off x="4259372" y="189167"/>
            <a:ext cx="7932633" cy="6668832"/>
          </a:xfrm>
          <a:prstGeom prst="rect">
            <a:avLst/>
          </a:prstGeom>
          <a:solidFill>
            <a:srgbClr val="00B7D3"/>
          </a:solidFill>
        </p:spPr>
        <p:txBody>
          <a:bodyPr>
            <a:normAutofit/>
          </a:bodyPr>
          <a:lstStyle>
            <a:lvl1pPr marL="0" indent="0">
              <a:buClrTx/>
              <a:buSzTx/>
              <a:buNone/>
            </a:lvl1pPr>
            <a:lvl2pPr>
              <a:buClrTx/>
            </a:lvl2pPr>
            <a:lvl3pPr>
              <a:buClrTx/>
              <a:buFontTx/>
            </a:lvl3pPr>
            <a:lvl4pPr>
              <a:buClrTx/>
              <a:buFontTx/>
            </a:lvl4pPr>
            <a:lvl5pPr>
              <a:buClrTx/>
              <a:buFontTx/>
            </a:lvl5pPr>
          </a:lstStyle>
          <a:p>
            <a:r>
              <a:rPr dirty="0"/>
              <a:t>  </a:t>
            </a:r>
          </a:p>
          <a:p>
            <a:pPr lvl="1"/>
            <a:endParaRPr dirty="0"/>
          </a:p>
          <a:p>
            <a:pPr lvl="2"/>
            <a:endParaRPr dirty="0"/>
          </a:p>
          <a:p>
            <a:pPr lvl="3"/>
            <a:endParaRPr dirty="0"/>
          </a:p>
          <a:p>
            <a:pPr lvl="4"/>
            <a:endParaRPr dirty="0"/>
          </a:p>
        </p:txBody>
      </p:sp>
      <p:sp>
        <p:nvSpPr>
          <p:cNvPr id="1300" name="Tijdelijke aanduiding voor afbeelding 8"/>
          <p:cNvSpPr>
            <a:spLocks noGrp="1"/>
          </p:cNvSpPr>
          <p:nvPr>
            <p:ph type="pic" idx="21"/>
          </p:nvPr>
        </p:nvSpPr>
        <p:spPr>
          <a:xfrm>
            <a:off x="4304682" y="265341"/>
            <a:ext cx="7932633" cy="6856567"/>
          </a:xfrm>
          <a:prstGeom prst="rect">
            <a:avLst/>
          </a:prstGeom>
        </p:spPr>
        <p:txBody>
          <a:bodyPr lIns="91439" tIns="45719" rIns="91439" bIns="45719"/>
          <a:lstStyle>
            <a:lvl1pPr marL="0" indent="0">
              <a:buNone/>
              <a:defRPr/>
            </a:lvl1pPr>
          </a:lstStyle>
          <a:p>
            <a:r>
              <a:rPr lang="en-US" altLang="zh-CN"/>
              <a:t>Click icon to add picture</a:t>
            </a:r>
            <a:endParaRPr dirty="0"/>
          </a:p>
        </p:txBody>
      </p:sp>
      <p:sp>
        <p:nvSpPr>
          <p:cNvPr id="1301" name="Korte titel"/>
          <p:cNvSpPr txBox="1">
            <a:spLocks noGrp="1"/>
          </p:cNvSpPr>
          <p:nvPr>
            <p:ph type="title" hasCustomPrompt="1"/>
          </p:nvPr>
        </p:nvSpPr>
        <p:spPr>
          <a:xfrm>
            <a:off x="698503" y="741500"/>
            <a:ext cx="2799444" cy="490401"/>
          </a:xfrm>
          <a:prstGeom prst="rect">
            <a:avLst/>
          </a:prstGeom>
        </p:spPr>
        <p:txBody>
          <a:bodyPr>
            <a:normAutofit/>
          </a:bodyPr>
          <a:lstStyle/>
          <a:p>
            <a:r>
              <a:t>Korte titel</a:t>
            </a:r>
          </a:p>
        </p:txBody>
      </p:sp>
      <p:sp>
        <p:nvSpPr>
          <p:cNvPr id="1302" name="Tijdelijke aanduiding voor verticale tekst 2"/>
          <p:cNvSpPr>
            <a:spLocks noGrp="1"/>
          </p:cNvSpPr>
          <p:nvPr>
            <p:ph type="body" sz="quarter" idx="22"/>
          </p:nvPr>
        </p:nvSpPr>
        <p:spPr>
          <a:xfrm>
            <a:off x="698500" y="1591903"/>
            <a:ext cx="2799445" cy="4356465"/>
          </a:xfrm>
          <a:prstGeom prst="rect">
            <a:avLst/>
          </a:prstGeom>
        </p:spPr>
        <p:txBody>
          <a:bodyPr>
            <a:normAutofit/>
          </a:bodyPr>
          <a:lstStyle/>
          <a:p>
            <a:pPr lvl="0"/>
            <a:r>
              <a:rPr lang="en-US" altLang="zh-CN"/>
              <a:t>Edit Master text styles</a:t>
            </a:r>
          </a:p>
        </p:txBody>
      </p:sp>
      <p:sp>
        <p:nvSpPr>
          <p:cNvPr id="1303" name="Tekstvak 6"/>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Tekst en Beeld (L)</a:t>
            </a:r>
          </a:p>
        </p:txBody>
      </p:sp>
      <p:sp>
        <p:nvSpPr>
          <p:cNvPr id="1304" name="Slide Number"/>
          <p:cNvSpPr txBox="1">
            <a:spLocks noGrp="1"/>
          </p:cNvSpPr>
          <p:nvPr>
            <p:ph type="sldNum" sz="quarter" idx="2"/>
          </p:nvPr>
        </p:nvSpPr>
        <p:spPr>
          <a:xfrm>
            <a:off x="11284449" y="6240207"/>
            <a:ext cx="187552" cy="184666"/>
          </a:xfrm>
          <a:prstGeom prst="rect">
            <a:avLst/>
          </a:prstGeom>
        </p:spPr>
        <p:txBody>
          <a:bodyPr/>
          <a:lstStyle>
            <a:lvl1pPr>
              <a:defRPr>
                <a:solidFill>
                  <a:srgbClr val="FFFFFF"/>
                </a:solidFill>
              </a:defRPr>
            </a:lvl1pPr>
          </a:lstStyle>
          <a:p>
            <a:fld id="{86CB4B4D-7CA3-9044-876B-883B54F8677D}" type="slidenum">
              <a:t>‹N°›</a:t>
            </a:fld>
            <a:endParaRPr dirty="0"/>
          </a:p>
        </p:txBody>
      </p:sp>
    </p:spTree>
    <p:extLst>
      <p:ext uri="{BB962C8B-B14F-4D97-AF65-F5344CB8AC3E}">
        <p14:creationId xmlns:p14="http://schemas.microsoft.com/office/powerpoint/2010/main" val="323454382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Foto">
    <p:spTree>
      <p:nvGrpSpPr>
        <p:cNvPr id="1" name=""/>
        <p:cNvGrpSpPr/>
        <p:nvPr/>
      </p:nvGrpSpPr>
      <p:grpSpPr>
        <a:xfrm>
          <a:off x="0" y="0"/>
          <a:ext cx="0" cy="0"/>
          <a:chOff x="0" y="0"/>
          <a:chExt cx="0" cy="0"/>
        </a:xfrm>
      </p:grpSpPr>
      <p:grpSp>
        <p:nvGrpSpPr>
          <p:cNvPr id="1508" name="Groep 9"/>
          <p:cNvGrpSpPr/>
          <p:nvPr/>
        </p:nvGrpSpPr>
        <p:grpSpPr>
          <a:xfrm>
            <a:off x="2982516" y="-1228655"/>
            <a:ext cx="6226977" cy="490402"/>
            <a:chOff x="0" y="0"/>
            <a:chExt cx="6226976" cy="490400"/>
          </a:xfrm>
        </p:grpSpPr>
        <p:sp>
          <p:nvSpPr>
            <p:cNvPr id="1496"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1507" name="Groep 8"/>
            <p:cNvGrpSpPr/>
            <p:nvPr/>
          </p:nvGrpSpPr>
          <p:grpSpPr>
            <a:xfrm>
              <a:off x="0" y="0"/>
              <a:ext cx="6226975" cy="211381"/>
              <a:chOff x="0" y="0"/>
              <a:chExt cx="6226974" cy="211380"/>
            </a:xfrm>
          </p:grpSpPr>
          <p:sp>
            <p:nvSpPr>
              <p:cNvPr id="1497"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498"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499"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500"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501"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502"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503"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504"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505"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506"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1517" name="Group 4"/>
          <p:cNvGrpSpPr/>
          <p:nvPr/>
        </p:nvGrpSpPr>
        <p:grpSpPr>
          <a:xfrm>
            <a:off x="698501" y="5884320"/>
            <a:ext cx="1454912" cy="577167"/>
            <a:chOff x="0" y="0"/>
            <a:chExt cx="1454911" cy="577165"/>
          </a:xfrm>
        </p:grpSpPr>
        <p:sp>
          <p:nvSpPr>
            <p:cNvPr id="150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151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51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51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51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51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51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51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1518" name="Rechthoek 2"/>
          <p:cNvSpPr/>
          <p:nvPr/>
        </p:nvSpPr>
        <p:spPr>
          <a:xfrm>
            <a:off x="-10748" y="0"/>
            <a:ext cx="12204519"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sz="1600"/>
          </a:p>
        </p:txBody>
      </p:sp>
      <p:sp>
        <p:nvSpPr>
          <p:cNvPr id="1519" name="Tekstvak 6"/>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Foto</a:t>
            </a:r>
          </a:p>
        </p:txBody>
      </p:sp>
      <p:sp>
        <p:nvSpPr>
          <p:cNvPr id="1584" name="Tijdelijke aanduiding voor afbeelding 8"/>
          <p:cNvSpPr>
            <a:spLocks noGrp="1"/>
          </p:cNvSpPr>
          <p:nvPr>
            <p:ph type="pic" idx="21"/>
          </p:nvPr>
        </p:nvSpPr>
        <p:spPr>
          <a:xfrm>
            <a:off x="-16571" y="972"/>
            <a:ext cx="12197821" cy="6857029"/>
          </a:xfrm>
          <a:prstGeom prst="rect">
            <a:avLst/>
          </a:prstGeom>
        </p:spPr>
        <p:txBody>
          <a:bodyPr lIns="91439" tIns="45719" rIns="91439" bIns="45719"/>
          <a:lstStyle/>
          <a:p>
            <a:r>
              <a:rPr lang="en-US" altLang="zh-CN"/>
              <a:t>Click icon to add picture</a:t>
            </a:r>
            <a:endParaRPr/>
          </a:p>
        </p:txBody>
      </p:sp>
      <p:sp>
        <p:nvSpPr>
          <p:cNvPr id="1585" name="Body Level One…"/>
          <p:cNvSpPr txBox="1">
            <a:spLocks noGrp="1"/>
          </p:cNvSpPr>
          <p:nvPr>
            <p:ph type="body" sz="quarter" idx="1" hasCustomPrompt="1"/>
          </p:nvPr>
        </p:nvSpPr>
        <p:spPr>
          <a:xfrm>
            <a:off x="5" y="7"/>
            <a:ext cx="12205799" cy="741499"/>
          </a:xfrm>
          <a:prstGeom prst="rect">
            <a:avLst/>
          </a:prstGeom>
          <a:solidFill>
            <a:schemeClr val="accent1"/>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586" name="Plaats hier je titel"/>
          <p:cNvSpPr txBox="1">
            <a:spLocks noGrp="1"/>
          </p:cNvSpPr>
          <p:nvPr>
            <p:ph type="title" hasCustomPrompt="1"/>
          </p:nvPr>
        </p:nvSpPr>
        <p:spPr>
          <a:xfrm>
            <a:off x="698505" y="193040"/>
            <a:ext cx="10775071" cy="490401"/>
          </a:xfrm>
          <a:prstGeom prst="rect">
            <a:avLst/>
          </a:prstGeom>
        </p:spPr>
        <p:txBody>
          <a:bodyPr>
            <a:normAutofit/>
          </a:bodyPr>
          <a:lstStyle>
            <a:lvl1pPr>
              <a:defRPr>
                <a:solidFill>
                  <a:srgbClr val="FFFFFF"/>
                </a:solidFill>
              </a:defRPr>
            </a:lvl1pPr>
          </a:lstStyle>
          <a:p>
            <a:r>
              <a:t>Plaats hier je titel</a:t>
            </a:r>
          </a:p>
        </p:txBody>
      </p:sp>
      <p:sp>
        <p:nvSpPr>
          <p:cNvPr id="1587" name="Slide Number"/>
          <p:cNvSpPr txBox="1">
            <a:spLocks noGrp="1"/>
          </p:cNvSpPr>
          <p:nvPr>
            <p:ph type="sldNum" sz="quarter" idx="2"/>
          </p:nvPr>
        </p:nvSpPr>
        <p:spPr>
          <a:xfrm>
            <a:off x="11284449" y="6240207"/>
            <a:ext cx="187552" cy="184666"/>
          </a:xfrm>
          <a:prstGeom prst="rect">
            <a:avLst/>
          </a:prstGeom>
        </p:spPr>
        <p:txBody>
          <a:bodyPr/>
          <a:lstStyle>
            <a:lvl1pPr>
              <a:defRPr>
                <a:solidFill>
                  <a:srgbClr val="FFFFFF"/>
                </a:solidFill>
              </a:defRPr>
            </a:lvl1pPr>
          </a:lstStyle>
          <a:p>
            <a:fld id="{86CB4B4D-7CA3-9044-876B-883B54F8677D}" type="slidenum">
              <a:t>‹N°›</a:t>
            </a:fld>
            <a:endParaRPr/>
          </a:p>
        </p:txBody>
      </p:sp>
      <p:pic>
        <p:nvPicPr>
          <p:cNvPr id="116" name="Picture 115">
            <a:extLst>
              <a:ext uri="{FF2B5EF4-FFF2-40B4-BE49-F238E27FC236}">
                <a16:creationId xmlns:a16="http://schemas.microsoft.com/office/drawing/2014/main" id="{9923439D-ED81-8F4E-876E-3AC665FE0356}"/>
              </a:ext>
            </a:extLst>
          </p:cNvPr>
          <p:cNvPicPr>
            <a:picLocks noChangeAspect="1"/>
          </p:cNvPicPr>
          <p:nvPr userDrawn="1"/>
        </p:nvPicPr>
        <p:blipFill>
          <a:blip r:embed="rId2"/>
          <a:stretch>
            <a:fillRect/>
          </a:stretch>
        </p:blipFill>
        <p:spPr>
          <a:xfrm>
            <a:off x="695451" y="5847858"/>
            <a:ext cx="1460500" cy="698500"/>
          </a:xfrm>
          <a:prstGeom prst="rect">
            <a:avLst/>
          </a:prstGeom>
        </p:spPr>
      </p:pic>
    </p:spTree>
    <p:extLst>
      <p:ext uri="{BB962C8B-B14F-4D97-AF65-F5344CB8AC3E}">
        <p14:creationId xmlns:p14="http://schemas.microsoft.com/office/powerpoint/2010/main" val="325718420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Hoofdstuk">
    <p:spTree>
      <p:nvGrpSpPr>
        <p:cNvPr id="1" name=""/>
        <p:cNvGrpSpPr/>
        <p:nvPr/>
      </p:nvGrpSpPr>
      <p:grpSpPr>
        <a:xfrm>
          <a:off x="0" y="0"/>
          <a:ext cx="0" cy="0"/>
          <a:chOff x="0" y="0"/>
          <a:chExt cx="0" cy="0"/>
        </a:xfrm>
      </p:grpSpPr>
      <p:grpSp>
        <p:nvGrpSpPr>
          <p:cNvPr id="1849" name="Groep 9"/>
          <p:cNvGrpSpPr/>
          <p:nvPr/>
        </p:nvGrpSpPr>
        <p:grpSpPr>
          <a:xfrm>
            <a:off x="2982516" y="-1228655"/>
            <a:ext cx="6226977" cy="490402"/>
            <a:chOff x="0" y="0"/>
            <a:chExt cx="6226976" cy="490400"/>
          </a:xfrm>
        </p:grpSpPr>
        <p:sp>
          <p:nvSpPr>
            <p:cNvPr id="1837"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1848" name="Groep 8"/>
            <p:cNvGrpSpPr/>
            <p:nvPr/>
          </p:nvGrpSpPr>
          <p:grpSpPr>
            <a:xfrm>
              <a:off x="0" y="0"/>
              <a:ext cx="6226975" cy="211381"/>
              <a:chOff x="0" y="0"/>
              <a:chExt cx="6226974" cy="211380"/>
            </a:xfrm>
          </p:grpSpPr>
          <p:sp>
            <p:nvSpPr>
              <p:cNvPr id="1838"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839"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840"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841"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842"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843"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844"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845"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846"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847"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1858" name="Group 4"/>
          <p:cNvGrpSpPr/>
          <p:nvPr/>
        </p:nvGrpSpPr>
        <p:grpSpPr>
          <a:xfrm>
            <a:off x="698501" y="5884320"/>
            <a:ext cx="1454912" cy="577167"/>
            <a:chOff x="0" y="0"/>
            <a:chExt cx="1454911" cy="577165"/>
          </a:xfrm>
        </p:grpSpPr>
        <p:sp>
          <p:nvSpPr>
            <p:cNvPr id="1850"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1851"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852"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853"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854"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855"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856"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857"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1859" name="Rechthoek 7"/>
          <p:cNvSpPr/>
          <p:nvPr/>
        </p:nvSpPr>
        <p:spPr>
          <a:xfrm>
            <a:off x="-12033" y="6"/>
            <a:ext cx="12192001" cy="5371383"/>
          </a:xfrm>
          <a:prstGeom prst="rect">
            <a:avLst/>
          </a:prstGeom>
          <a:solidFill>
            <a:schemeClr val="accent2"/>
          </a:solidFill>
          <a:ln w="12700">
            <a:miter lim="400000"/>
          </a:ln>
        </p:spPr>
        <p:txBody>
          <a:bodyPr lIns="45719" rIns="45719" anchor="ctr"/>
          <a:lstStyle/>
          <a:p>
            <a:pPr algn="ctr">
              <a:defRPr sz="1600">
                <a:solidFill>
                  <a:srgbClr val="FFFFFF"/>
                </a:solidFill>
              </a:defRPr>
            </a:pPr>
            <a:endParaRPr sz="1600"/>
          </a:p>
        </p:txBody>
      </p:sp>
      <p:sp>
        <p:nvSpPr>
          <p:cNvPr id="1860" name="Tijdelijke aanduiding voor afbeelding 8"/>
          <p:cNvSpPr>
            <a:spLocks noGrp="1"/>
          </p:cNvSpPr>
          <p:nvPr>
            <p:ph type="pic" idx="21"/>
          </p:nvPr>
        </p:nvSpPr>
        <p:spPr>
          <a:xfrm>
            <a:off x="-600" y="716"/>
            <a:ext cx="12193200" cy="5371384"/>
          </a:xfrm>
          <a:prstGeom prst="rect">
            <a:avLst/>
          </a:prstGeom>
        </p:spPr>
        <p:txBody>
          <a:bodyPr lIns="91439" tIns="45719" rIns="91439" bIns="45719"/>
          <a:lstStyle/>
          <a:p>
            <a:r>
              <a:rPr lang="en-US" altLang="zh-CN"/>
              <a:t>Click icon to add picture</a:t>
            </a:r>
            <a:endParaRPr/>
          </a:p>
        </p:txBody>
      </p:sp>
      <p:sp>
        <p:nvSpPr>
          <p:cNvPr id="1861" name="Tekstvak 6"/>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Hoofdstuk</a:t>
            </a:r>
          </a:p>
        </p:txBody>
      </p:sp>
      <p:sp>
        <p:nvSpPr>
          <p:cNvPr id="1926" name="Body Level One…"/>
          <p:cNvSpPr txBox="1">
            <a:spLocks noGrp="1"/>
          </p:cNvSpPr>
          <p:nvPr>
            <p:ph type="body" sz="half" idx="1"/>
          </p:nvPr>
        </p:nvSpPr>
        <p:spPr>
          <a:xfrm>
            <a:off x="2702629" y="2770420"/>
            <a:ext cx="6786751" cy="2987465"/>
          </a:xfrm>
          <a:prstGeom prst="rect">
            <a:avLst/>
          </a:prstGeom>
          <a:solidFill>
            <a:schemeClr val="accent1"/>
          </a:solidFill>
        </p:spPr>
        <p:txBody>
          <a:bodyPr>
            <a:normAutofit/>
          </a:bodyPr>
          <a:lstStyle>
            <a:lvl1pPr marL="0" indent="0">
              <a:buClrTx/>
              <a:buSzTx/>
              <a:buNone/>
              <a:defRPr sz="133">
                <a:solidFill>
                  <a:schemeClr val="accent1"/>
                </a:solidFill>
              </a:defRPr>
            </a:lvl1pPr>
            <a:lvl2pPr marL="280682" indent="-17164">
              <a:buClrTx/>
              <a:defRPr sz="133">
                <a:solidFill>
                  <a:schemeClr val="accent1"/>
                </a:solidFill>
              </a:defRPr>
            </a:lvl2pPr>
            <a:lvl3pPr>
              <a:buClrTx/>
              <a:buFontTx/>
              <a:defRPr sz="133">
                <a:solidFill>
                  <a:schemeClr val="accent1"/>
                </a:solidFill>
              </a:defRPr>
            </a:lvl3pPr>
            <a:lvl4pPr>
              <a:buClrTx/>
              <a:buFontTx/>
              <a:defRPr sz="133">
                <a:solidFill>
                  <a:schemeClr val="accent1"/>
                </a:solidFill>
              </a:defRPr>
            </a:lvl4pPr>
            <a:lvl5pPr marL="16470" indent="-16470">
              <a:buClrTx/>
              <a:buFontTx/>
              <a:defRPr sz="133">
                <a:solidFill>
                  <a:schemeClr val="accent1"/>
                </a:solidFill>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a:p>
        </p:txBody>
      </p:sp>
      <p:sp>
        <p:nvSpPr>
          <p:cNvPr id="1927" name="Tijdelijke aanduiding voor tekst 78"/>
          <p:cNvSpPr>
            <a:spLocks noGrp="1"/>
          </p:cNvSpPr>
          <p:nvPr>
            <p:ph type="body" sz="half" idx="22" hasCustomPrompt="1"/>
          </p:nvPr>
        </p:nvSpPr>
        <p:spPr>
          <a:xfrm>
            <a:off x="2702629" y="2770420"/>
            <a:ext cx="6514419" cy="2987463"/>
          </a:xfrm>
          <a:prstGeom prst="rect">
            <a:avLst/>
          </a:prstGeom>
          <a:solidFill>
            <a:schemeClr val="accent3"/>
          </a:solidFill>
        </p:spPr>
        <p:txBody>
          <a:bodyPr>
            <a:normAutofit/>
          </a:bodyPr>
          <a:lstStyle>
            <a:lvl1pPr marL="0" indent="0">
              <a:buClrTx/>
              <a:buSzTx/>
              <a:buNone/>
            </a:lvl1pPr>
          </a:lstStyle>
          <a:p>
            <a:r>
              <a:rPr dirty="0"/>
              <a:t>  </a:t>
            </a:r>
          </a:p>
        </p:txBody>
      </p:sp>
      <p:sp>
        <p:nvSpPr>
          <p:cNvPr id="1928" name="Tijdelijke aanduiding voor verticale tekst 2"/>
          <p:cNvSpPr>
            <a:spLocks noGrp="1"/>
          </p:cNvSpPr>
          <p:nvPr>
            <p:ph type="body" sz="quarter" idx="23"/>
          </p:nvPr>
        </p:nvSpPr>
        <p:spPr>
          <a:xfrm>
            <a:off x="3086309" y="3917564"/>
            <a:ext cx="6019384" cy="1101408"/>
          </a:xfrm>
          <a:prstGeom prst="rect">
            <a:avLst/>
          </a:prstGeom>
        </p:spPr>
        <p:txBody>
          <a:bodyPr anchor="b">
            <a:normAutofit/>
          </a:bodyPr>
          <a:lstStyle>
            <a:lvl1pPr marL="0" indent="0" algn="ctr">
              <a:buClrTx/>
              <a:buSzTx/>
              <a:buNone/>
              <a:defRPr sz="3400">
                <a:solidFill>
                  <a:srgbClr val="FFFFFF"/>
                </a:solidFill>
                <a:latin typeface="Roboto Slab Regular Regular"/>
                <a:ea typeface="Roboto Slab Regular Regular"/>
                <a:cs typeface="Roboto Slab Regular Regular"/>
                <a:sym typeface="Roboto Slab Regular Regular"/>
              </a:defRPr>
            </a:lvl1pPr>
          </a:lstStyle>
          <a:p>
            <a:pPr lvl="0"/>
            <a:r>
              <a:rPr lang="en-US" altLang="zh-CN"/>
              <a:t>Edit Master text styles</a:t>
            </a:r>
          </a:p>
        </p:txBody>
      </p:sp>
      <p:sp>
        <p:nvSpPr>
          <p:cNvPr id="1929" name="Tijdelijke aanduiding voor verticale tekst 2"/>
          <p:cNvSpPr>
            <a:spLocks noGrp="1"/>
          </p:cNvSpPr>
          <p:nvPr>
            <p:ph type="body" sz="quarter" idx="24"/>
          </p:nvPr>
        </p:nvSpPr>
        <p:spPr>
          <a:xfrm>
            <a:off x="5661995" y="3100404"/>
            <a:ext cx="868008" cy="719402"/>
          </a:xfrm>
          <a:prstGeom prst="rect">
            <a:avLst/>
          </a:prstGeom>
        </p:spPr>
        <p:txBody>
          <a:bodyPr anchor="b">
            <a:normAutofit/>
          </a:bodyPr>
          <a:lstStyle>
            <a:lvl1pPr marL="0" indent="0" algn="ctr" defTabSz="618443">
              <a:spcBef>
                <a:spcPts val="1000"/>
              </a:spcBef>
              <a:buClrTx/>
              <a:buSzTx/>
              <a:buNone/>
              <a:defRPr sz="4300">
                <a:solidFill>
                  <a:srgbClr val="FFFFFF"/>
                </a:solidFill>
                <a:latin typeface="Roboto Slab Bold"/>
                <a:ea typeface="Roboto Slab Bold"/>
                <a:cs typeface="Roboto Slab Bold"/>
                <a:sym typeface="Roboto Slab Bold"/>
              </a:defRPr>
            </a:lvl1pPr>
          </a:lstStyle>
          <a:p>
            <a:pPr lvl="0"/>
            <a:r>
              <a:rPr lang="en-US" altLang="zh-CN"/>
              <a:t>Edit Master text styles</a:t>
            </a:r>
          </a:p>
        </p:txBody>
      </p:sp>
      <p:sp>
        <p:nvSpPr>
          <p:cNvPr id="1930" name="Tijdelijke aanduiding voor verticale tekst 2"/>
          <p:cNvSpPr>
            <a:spLocks noGrp="1"/>
          </p:cNvSpPr>
          <p:nvPr>
            <p:ph type="body" sz="quarter" idx="25" hasCustomPrompt="1"/>
          </p:nvPr>
        </p:nvSpPr>
        <p:spPr>
          <a:xfrm>
            <a:off x="3088949" y="5168239"/>
            <a:ext cx="6014107" cy="280930"/>
          </a:xfrm>
          <a:prstGeom prst="rect">
            <a:avLst/>
          </a:prstGeom>
        </p:spPr>
        <p:txBody>
          <a:bodyPr>
            <a:normAutofit/>
          </a:bodyPr>
          <a:lstStyle>
            <a:lvl1pPr marL="0" indent="0" algn="ctr">
              <a:buClrTx/>
              <a:buSzTx/>
              <a:buNone/>
              <a:defRPr b="1">
                <a:solidFill>
                  <a:srgbClr val="FFFFFF"/>
                </a:solidFill>
              </a:defRPr>
            </a:lvl1pPr>
          </a:lstStyle>
          <a:p>
            <a:r>
              <a:t>Ruimte voor een subtitel</a:t>
            </a:r>
          </a:p>
        </p:txBody>
      </p:sp>
      <p:sp>
        <p:nvSpPr>
          <p:cNvPr id="1931" name="Tijdelijke aanduiding voor tekst 17"/>
          <p:cNvSpPr>
            <a:spLocks noGrp="1"/>
          </p:cNvSpPr>
          <p:nvPr>
            <p:ph type="body" sz="quarter" idx="26" hasCustomPrompt="1"/>
          </p:nvPr>
        </p:nvSpPr>
        <p:spPr>
          <a:xfrm>
            <a:off x="5700004" y="3894072"/>
            <a:ext cx="792001" cy="7201"/>
          </a:xfrm>
          <a:prstGeom prst="rect">
            <a:avLst/>
          </a:prstGeom>
          <a:solidFill>
            <a:srgbClr val="FFFFFF"/>
          </a:solidFill>
        </p:spPr>
        <p:txBody>
          <a:bodyPr>
            <a:normAutofit/>
          </a:bodyPr>
          <a:lstStyle>
            <a:lvl1pPr marL="0" indent="0" defTabSz="287647">
              <a:spcBef>
                <a:spcPts val="400"/>
              </a:spcBef>
              <a:buClrTx/>
              <a:buSzTx/>
              <a:buNone/>
              <a:defRPr sz="640"/>
            </a:lvl1pPr>
          </a:lstStyle>
          <a:p>
            <a:r>
              <a:t>  </a:t>
            </a:r>
          </a:p>
        </p:txBody>
      </p:sp>
      <p:sp>
        <p:nvSpPr>
          <p:cNvPr id="1932" name="Slide Number"/>
          <p:cNvSpPr txBox="1">
            <a:spLocks noGrp="1"/>
          </p:cNvSpPr>
          <p:nvPr>
            <p:ph type="sldNum" sz="quarter" idx="2"/>
          </p:nvPr>
        </p:nvSpPr>
        <p:spPr>
          <a:xfrm>
            <a:off x="11284449" y="6240207"/>
            <a:ext cx="187552" cy="184666"/>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46441885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Video">
    <p:spTree>
      <p:nvGrpSpPr>
        <p:cNvPr id="1" name=""/>
        <p:cNvGrpSpPr/>
        <p:nvPr/>
      </p:nvGrpSpPr>
      <p:grpSpPr>
        <a:xfrm>
          <a:off x="0" y="0"/>
          <a:ext cx="0" cy="0"/>
          <a:chOff x="0" y="0"/>
          <a:chExt cx="0" cy="0"/>
        </a:xfrm>
      </p:grpSpPr>
      <p:grpSp>
        <p:nvGrpSpPr>
          <p:cNvPr id="1972" name="Groep 9"/>
          <p:cNvGrpSpPr/>
          <p:nvPr/>
        </p:nvGrpSpPr>
        <p:grpSpPr>
          <a:xfrm>
            <a:off x="2982516" y="-1228655"/>
            <a:ext cx="6226977" cy="490402"/>
            <a:chOff x="0" y="0"/>
            <a:chExt cx="6226976" cy="490400"/>
          </a:xfrm>
        </p:grpSpPr>
        <p:sp>
          <p:nvSpPr>
            <p:cNvPr id="1960"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1971" name="Groep 8"/>
            <p:cNvGrpSpPr/>
            <p:nvPr/>
          </p:nvGrpSpPr>
          <p:grpSpPr>
            <a:xfrm>
              <a:off x="0" y="0"/>
              <a:ext cx="6226975" cy="211381"/>
              <a:chOff x="0" y="0"/>
              <a:chExt cx="6226974" cy="211380"/>
            </a:xfrm>
          </p:grpSpPr>
          <p:sp>
            <p:nvSpPr>
              <p:cNvPr id="1961"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962"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963"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964"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965"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966"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967"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968"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969"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970"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1981" name="Group 4"/>
          <p:cNvGrpSpPr/>
          <p:nvPr/>
        </p:nvGrpSpPr>
        <p:grpSpPr>
          <a:xfrm>
            <a:off x="698501" y="5884320"/>
            <a:ext cx="1454912" cy="577167"/>
            <a:chOff x="0" y="0"/>
            <a:chExt cx="1454911" cy="577165"/>
          </a:xfrm>
        </p:grpSpPr>
        <p:sp>
          <p:nvSpPr>
            <p:cNvPr id="197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197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97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97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97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97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97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198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1982" name="Rechthoek 1"/>
          <p:cNvSpPr/>
          <p:nvPr/>
        </p:nvSpPr>
        <p:spPr>
          <a:xfrm>
            <a:off x="-1" y="0"/>
            <a:ext cx="12193769"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sz="1600"/>
          </a:p>
        </p:txBody>
      </p:sp>
      <p:sp>
        <p:nvSpPr>
          <p:cNvPr id="1983" name="Body Level One…"/>
          <p:cNvSpPr txBox="1">
            <a:spLocks noGrp="1"/>
          </p:cNvSpPr>
          <p:nvPr>
            <p:ph type="body" idx="1" hasCustomPrompt="1"/>
          </p:nvPr>
        </p:nvSpPr>
        <p:spPr>
          <a:xfrm>
            <a:off x="-12698" y="0"/>
            <a:ext cx="12204700" cy="6858000"/>
          </a:xfrm>
          <a:prstGeom prst="rect">
            <a:avLst/>
          </a:prstGeom>
          <a:solidFill>
            <a:srgbClr val="61A4B4"/>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984" name="Tijdelijke aanduiding voor media 28"/>
          <p:cNvSpPr>
            <a:spLocks noGrp="1"/>
          </p:cNvSpPr>
          <p:nvPr>
            <p:ph type="media" idx="21"/>
          </p:nvPr>
        </p:nvSpPr>
        <p:spPr>
          <a:xfrm>
            <a:off x="0" y="1"/>
            <a:ext cx="12192000" cy="6858000"/>
          </a:xfrm>
          <a:prstGeom prst="rect">
            <a:avLst/>
          </a:prstGeom>
        </p:spPr>
        <p:txBody>
          <a:bodyPr lIns="91439" tIns="45719" rIns="91439" bIns="45719"/>
          <a:lstStyle/>
          <a:p>
            <a:r>
              <a:rPr lang="en-US" altLang="zh-CN"/>
              <a:t>Click icon to add media</a:t>
            </a:r>
            <a:endParaRPr/>
          </a:p>
        </p:txBody>
      </p:sp>
      <p:sp>
        <p:nvSpPr>
          <p:cNvPr id="1985" name="Slide Number"/>
          <p:cNvSpPr txBox="1">
            <a:spLocks noGrp="1"/>
          </p:cNvSpPr>
          <p:nvPr>
            <p:ph type="sldNum" sz="quarter" idx="2"/>
          </p:nvPr>
        </p:nvSpPr>
        <p:spPr>
          <a:xfrm>
            <a:off x="11284449" y="6240207"/>
            <a:ext cx="187552" cy="184666"/>
          </a:xfrm>
          <a:prstGeom prst="rect">
            <a:avLst/>
          </a:prstGeom>
        </p:spPr>
        <p:txBody>
          <a:bodyPr/>
          <a:lstStyle>
            <a:lvl1pPr>
              <a:defRPr>
                <a:solidFill>
                  <a:srgbClr val="FFFFFF"/>
                </a:solidFill>
              </a:defRPr>
            </a:lvl1pPr>
          </a:lstStyle>
          <a:p>
            <a:fld id="{86CB4B4D-7CA3-9044-876B-883B54F8677D}" type="slidenum">
              <a:t>‹N°›</a:t>
            </a:fld>
            <a:endParaRPr/>
          </a:p>
        </p:txBody>
      </p:sp>
      <p:sp>
        <p:nvSpPr>
          <p:cNvPr id="1986" name="Tekstvak 6"/>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Video</a:t>
            </a:r>
          </a:p>
        </p:txBody>
      </p:sp>
      <p:pic>
        <p:nvPicPr>
          <p:cNvPr id="112" name="Picture 111">
            <a:extLst>
              <a:ext uri="{FF2B5EF4-FFF2-40B4-BE49-F238E27FC236}">
                <a16:creationId xmlns:a16="http://schemas.microsoft.com/office/drawing/2014/main" id="{7965BA85-66F7-EE4A-A3DE-81A8E896E971}"/>
              </a:ext>
            </a:extLst>
          </p:cNvPr>
          <p:cNvPicPr>
            <a:picLocks noChangeAspect="1"/>
          </p:cNvPicPr>
          <p:nvPr userDrawn="1"/>
        </p:nvPicPr>
        <p:blipFill>
          <a:blip r:embed="rId2"/>
          <a:stretch>
            <a:fillRect/>
          </a:stretch>
        </p:blipFill>
        <p:spPr>
          <a:xfrm>
            <a:off x="695451" y="5847858"/>
            <a:ext cx="1460500" cy="698500"/>
          </a:xfrm>
          <a:prstGeom prst="rect">
            <a:avLst/>
          </a:prstGeom>
        </p:spPr>
      </p:pic>
    </p:spTree>
    <p:extLst>
      <p:ext uri="{BB962C8B-B14F-4D97-AF65-F5344CB8AC3E}">
        <p14:creationId xmlns:p14="http://schemas.microsoft.com/office/powerpoint/2010/main" val="390492065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ekst en Grafiek">
    <p:spTree>
      <p:nvGrpSpPr>
        <p:cNvPr id="1" name=""/>
        <p:cNvGrpSpPr/>
        <p:nvPr/>
      </p:nvGrpSpPr>
      <p:grpSpPr>
        <a:xfrm>
          <a:off x="0" y="0"/>
          <a:ext cx="0" cy="0"/>
          <a:chOff x="0" y="0"/>
          <a:chExt cx="0" cy="0"/>
        </a:xfrm>
      </p:grpSpPr>
      <p:grpSp>
        <p:nvGrpSpPr>
          <p:cNvPr id="2088" name="Groep 9"/>
          <p:cNvGrpSpPr/>
          <p:nvPr/>
        </p:nvGrpSpPr>
        <p:grpSpPr>
          <a:xfrm>
            <a:off x="2982516" y="-1228655"/>
            <a:ext cx="6226977" cy="490402"/>
            <a:chOff x="0" y="0"/>
            <a:chExt cx="6226976" cy="490400"/>
          </a:xfrm>
        </p:grpSpPr>
        <p:sp>
          <p:nvSpPr>
            <p:cNvPr id="2076"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2087" name="Groep 8"/>
            <p:cNvGrpSpPr/>
            <p:nvPr/>
          </p:nvGrpSpPr>
          <p:grpSpPr>
            <a:xfrm>
              <a:off x="0" y="0"/>
              <a:ext cx="6226975" cy="211381"/>
              <a:chOff x="0" y="0"/>
              <a:chExt cx="6226974" cy="211380"/>
            </a:xfrm>
          </p:grpSpPr>
          <p:sp>
            <p:nvSpPr>
              <p:cNvPr id="2077"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078"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079"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080"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081"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082"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083"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084"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085"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086"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2097" name="Group 4"/>
          <p:cNvGrpSpPr/>
          <p:nvPr/>
        </p:nvGrpSpPr>
        <p:grpSpPr>
          <a:xfrm>
            <a:off x="698501" y="5884320"/>
            <a:ext cx="1454912" cy="577167"/>
            <a:chOff x="0" y="0"/>
            <a:chExt cx="1454911" cy="577165"/>
          </a:xfrm>
        </p:grpSpPr>
        <p:sp>
          <p:nvSpPr>
            <p:cNvPr id="2089"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2090"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091"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092"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093"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094"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095"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096"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2098" name="Rechthoek 350"/>
          <p:cNvSpPr/>
          <p:nvPr/>
        </p:nvSpPr>
        <p:spPr>
          <a:xfrm>
            <a:off x="-12029" y="0"/>
            <a:ext cx="4467919"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sz="1600"/>
          </a:p>
        </p:txBody>
      </p:sp>
      <p:sp>
        <p:nvSpPr>
          <p:cNvPr id="2099" name="Tekstvak 6"/>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Tekst en Grafiek</a:t>
            </a:r>
          </a:p>
        </p:txBody>
      </p:sp>
      <p:sp>
        <p:nvSpPr>
          <p:cNvPr id="2166" name="Plaats hier je titel"/>
          <p:cNvSpPr txBox="1">
            <a:spLocks noGrp="1"/>
          </p:cNvSpPr>
          <p:nvPr>
            <p:ph type="title" hasCustomPrompt="1"/>
          </p:nvPr>
        </p:nvSpPr>
        <p:spPr>
          <a:xfrm>
            <a:off x="698501" y="741500"/>
            <a:ext cx="3147787" cy="490401"/>
          </a:xfrm>
          <a:prstGeom prst="rect">
            <a:avLst/>
          </a:prstGeom>
        </p:spPr>
        <p:txBody>
          <a:bodyPr>
            <a:normAutofit/>
          </a:bodyPr>
          <a:lstStyle>
            <a:lvl1pPr>
              <a:defRPr>
                <a:solidFill>
                  <a:srgbClr val="FFFFFF"/>
                </a:solidFill>
              </a:defRPr>
            </a:lvl1pPr>
          </a:lstStyle>
          <a:p>
            <a:r>
              <a:t>Plaats hier je titel</a:t>
            </a:r>
          </a:p>
        </p:txBody>
      </p:sp>
      <p:sp>
        <p:nvSpPr>
          <p:cNvPr id="2167" name="Body Level One…"/>
          <p:cNvSpPr txBox="1">
            <a:spLocks noGrp="1"/>
          </p:cNvSpPr>
          <p:nvPr>
            <p:ph type="body" sz="quarter" idx="1" hasCustomPrompt="1"/>
          </p:nvPr>
        </p:nvSpPr>
        <p:spPr>
          <a:xfrm>
            <a:off x="698501" y="1591900"/>
            <a:ext cx="3147787" cy="4356464"/>
          </a:xfrm>
          <a:prstGeom prst="rect">
            <a:avLst/>
          </a:prstGeom>
        </p:spPr>
        <p:txBody>
          <a:bodyPr>
            <a:normAutofit/>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Klik hier om een bullet te plaatsen.</a:t>
            </a:r>
          </a:p>
          <a:p>
            <a:pPr lvl="1"/>
            <a:endParaRPr/>
          </a:p>
          <a:p>
            <a:pPr lvl="2"/>
            <a:endParaRPr/>
          </a:p>
          <a:p>
            <a:pPr lvl="3"/>
            <a:endParaRPr/>
          </a:p>
          <a:p>
            <a:pPr lvl="4"/>
            <a:endParaRPr/>
          </a:p>
        </p:txBody>
      </p:sp>
      <p:sp>
        <p:nvSpPr>
          <p:cNvPr id="2281" name="Slide Number"/>
          <p:cNvSpPr txBox="1">
            <a:spLocks noGrp="1"/>
          </p:cNvSpPr>
          <p:nvPr>
            <p:ph type="sldNum" sz="quarter" idx="2"/>
          </p:nvPr>
        </p:nvSpPr>
        <p:spPr>
          <a:xfrm>
            <a:off x="11284449" y="6240207"/>
            <a:ext cx="187552" cy="184666"/>
          </a:xfrm>
          <a:prstGeom prst="rect">
            <a:avLst/>
          </a:prstGeom>
        </p:spPr>
        <p:txBody>
          <a:bodyPr/>
          <a:lstStyle/>
          <a:p>
            <a:fld id="{86CB4B4D-7CA3-9044-876B-883B54F8677D}" type="slidenum">
              <a:t>‹N°›</a:t>
            </a:fld>
            <a:endParaRPr/>
          </a:p>
        </p:txBody>
      </p:sp>
      <p:pic>
        <p:nvPicPr>
          <p:cNvPr id="6" name="Graphic 5">
            <a:extLst>
              <a:ext uri="{FF2B5EF4-FFF2-40B4-BE49-F238E27FC236}">
                <a16:creationId xmlns:a16="http://schemas.microsoft.com/office/drawing/2014/main" id="{01A06D27-3D8D-4043-8052-2A090E1BAB8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05" y="5846400"/>
            <a:ext cx="1461599" cy="1033080"/>
          </a:xfrm>
          <a:prstGeom prst="rect">
            <a:avLst/>
          </a:prstGeom>
        </p:spPr>
      </p:pic>
    </p:spTree>
    <p:extLst>
      <p:ext uri="{BB962C8B-B14F-4D97-AF65-F5344CB8AC3E}">
        <p14:creationId xmlns:p14="http://schemas.microsoft.com/office/powerpoint/2010/main" val="401098929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Grafiek">
    <p:spTree>
      <p:nvGrpSpPr>
        <p:cNvPr id="1" name=""/>
        <p:cNvGrpSpPr/>
        <p:nvPr/>
      </p:nvGrpSpPr>
      <p:grpSpPr>
        <a:xfrm>
          <a:off x="0" y="0"/>
          <a:ext cx="0" cy="0"/>
          <a:chOff x="0" y="0"/>
          <a:chExt cx="0" cy="0"/>
        </a:xfrm>
      </p:grpSpPr>
      <p:grpSp>
        <p:nvGrpSpPr>
          <p:cNvPr id="2322" name="Groep 9"/>
          <p:cNvGrpSpPr/>
          <p:nvPr/>
        </p:nvGrpSpPr>
        <p:grpSpPr>
          <a:xfrm>
            <a:off x="2982516" y="-1228655"/>
            <a:ext cx="6226977" cy="490402"/>
            <a:chOff x="0" y="0"/>
            <a:chExt cx="6226976" cy="490400"/>
          </a:xfrm>
        </p:grpSpPr>
        <p:sp>
          <p:nvSpPr>
            <p:cNvPr id="2310"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2321" name="Groep 8"/>
            <p:cNvGrpSpPr/>
            <p:nvPr/>
          </p:nvGrpSpPr>
          <p:grpSpPr>
            <a:xfrm>
              <a:off x="0" y="0"/>
              <a:ext cx="6226975" cy="211381"/>
              <a:chOff x="0" y="0"/>
              <a:chExt cx="6226974" cy="211380"/>
            </a:xfrm>
          </p:grpSpPr>
          <p:sp>
            <p:nvSpPr>
              <p:cNvPr id="2311"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12"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13"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14"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15"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16"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17"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18"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19"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320"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2331" name="Group 4"/>
          <p:cNvGrpSpPr/>
          <p:nvPr/>
        </p:nvGrpSpPr>
        <p:grpSpPr>
          <a:xfrm>
            <a:off x="698501" y="5884320"/>
            <a:ext cx="1454912" cy="577167"/>
            <a:chOff x="0" y="0"/>
            <a:chExt cx="1454911" cy="577165"/>
          </a:xfrm>
        </p:grpSpPr>
        <p:sp>
          <p:nvSpPr>
            <p:cNvPr id="232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232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32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32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32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32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32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33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2332" name="Plaats hier je titel"/>
          <p:cNvSpPr txBox="1">
            <a:spLocks noGrp="1"/>
          </p:cNvSpPr>
          <p:nvPr>
            <p:ph type="title" hasCustomPrompt="1"/>
          </p:nvPr>
        </p:nvSpPr>
        <p:spPr>
          <a:xfrm>
            <a:off x="698500" y="741500"/>
            <a:ext cx="10795000" cy="490401"/>
          </a:xfrm>
          <a:prstGeom prst="rect">
            <a:avLst/>
          </a:prstGeom>
        </p:spPr>
        <p:txBody>
          <a:bodyPr>
            <a:normAutofit/>
          </a:bodyPr>
          <a:lstStyle/>
          <a:p>
            <a:r>
              <a:t>Plaats hier je titel</a:t>
            </a:r>
          </a:p>
        </p:txBody>
      </p:sp>
      <p:sp>
        <p:nvSpPr>
          <p:cNvPr id="2333" name="Slide Number"/>
          <p:cNvSpPr txBox="1">
            <a:spLocks noGrp="1"/>
          </p:cNvSpPr>
          <p:nvPr>
            <p:ph type="sldNum" sz="quarter" idx="2"/>
          </p:nvPr>
        </p:nvSpPr>
        <p:spPr>
          <a:xfrm>
            <a:off x="11284449" y="6240207"/>
            <a:ext cx="187552" cy="184666"/>
          </a:xfrm>
          <a:prstGeom prst="rect">
            <a:avLst/>
          </a:prstGeom>
        </p:spPr>
        <p:txBody>
          <a:bodyPr/>
          <a:lstStyle/>
          <a:p>
            <a:fld id="{86CB4B4D-7CA3-9044-876B-883B54F8677D}" type="slidenum">
              <a:t>‹N°›</a:t>
            </a:fld>
            <a:endParaRPr/>
          </a:p>
        </p:txBody>
      </p:sp>
      <p:sp>
        <p:nvSpPr>
          <p:cNvPr id="2334" name="Tekstvak 6"/>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Grafiek</a:t>
            </a:r>
          </a:p>
        </p:txBody>
      </p:sp>
    </p:spTree>
    <p:extLst>
      <p:ext uri="{BB962C8B-B14F-4D97-AF65-F5344CB8AC3E}">
        <p14:creationId xmlns:p14="http://schemas.microsoft.com/office/powerpoint/2010/main" val="184464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abel">
    <p:spTree>
      <p:nvGrpSpPr>
        <p:cNvPr id="1" name=""/>
        <p:cNvGrpSpPr/>
        <p:nvPr/>
      </p:nvGrpSpPr>
      <p:grpSpPr>
        <a:xfrm>
          <a:off x="0" y="0"/>
          <a:ext cx="0" cy="0"/>
          <a:chOff x="0" y="0"/>
          <a:chExt cx="0" cy="0"/>
        </a:xfrm>
      </p:grpSpPr>
      <p:grpSp>
        <p:nvGrpSpPr>
          <p:cNvPr id="2640" name="Groep 9"/>
          <p:cNvGrpSpPr/>
          <p:nvPr/>
        </p:nvGrpSpPr>
        <p:grpSpPr>
          <a:xfrm>
            <a:off x="2982516" y="-1228655"/>
            <a:ext cx="6226977" cy="490402"/>
            <a:chOff x="0" y="0"/>
            <a:chExt cx="6226976" cy="490400"/>
          </a:xfrm>
        </p:grpSpPr>
        <p:sp>
          <p:nvSpPr>
            <p:cNvPr id="2628"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2639" name="Groep 8"/>
            <p:cNvGrpSpPr/>
            <p:nvPr/>
          </p:nvGrpSpPr>
          <p:grpSpPr>
            <a:xfrm>
              <a:off x="0" y="0"/>
              <a:ext cx="6226975" cy="211381"/>
              <a:chOff x="0" y="0"/>
              <a:chExt cx="6226974" cy="211380"/>
            </a:xfrm>
          </p:grpSpPr>
          <p:sp>
            <p:nvSpPr>
              <p:cNvPr id="2629"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630"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631"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632"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633"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634"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635"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636"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637"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638"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2649" name="Group 4"/>
          <p:cNvGrpSpPr/>
          <p:nvPr/>
        </p:nvGrpSpPr>
        <p:grpSpPr>
          <a:xfrm>
            <a:off x="698501" y="5884320"/>
            <a:ext cx="1454912" cy="577167"/>
            <a:chOff x="0" y="0"/>
            <a:chExt cx="1454911" cy="577165"/>
          </a:xfrm>
        </p:grpSpPr>
        <p:sp>
          <p:nvSpPr>
            <p:cNvPr id="26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26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6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6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6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6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6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26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2650" name="Plaats hier je titel"/>
          <p:cNvSpPr txBox="1">
            <a:spLocks noGrp="1"/>
          </p:cNvSpPr>
          <p:nvPr>
            <p:ph type="title" hasCustomPrompt="1"/>
          </p:nvPr>
        </p:nvSpPr>
        <p:spPr>
          <a:xfrm>
            <a:off x="698505" y="741500"/>
            <a:ext cx="10775071" cy="490401"/>
          </a:xfrm>
          <a:prstGeom prst="rect">
            <a:avLst/>
          </a:prstGeom>
        </p:spPr>
        <p:txBody>
          <a:bodyPr>
            <a:normAutofit/>
          </a:bodyPr>
          <a:lstStyle/>
          <a:p>
            <a:r>
              <a:t>Plaats hier je titel</a:t>
            </a:r>
          </a:p>
        </p:txBody>
      </p:sp>
      <p:sp>
        <p:nvSpPr>
          <p:cNvPr id="2651" name="Slide Number"/>
          <p:cNvSpPr txBox="1">
            <a:spLocks noGrp="1"/>
          </p:cNvSpPr>
          <p:nvPr>
            <p:ph type="sldNum" sz="quarter" idx="2"/>
          </p:nvPr>
        </p:nvSpPr>
        <p:spPr>
          <a:xfrm>
            <a:off x="11284449" y="6240207"/>
            <a:ext cx="187552" cy="184666"/>
          </a:xfrm>
          <a:prstGeom prst="rect">
            <a:avLst/>
          </a:prstGeom>
        </p:spPr>
        <p:txBody>
          <a:bodyPr/>
          <a:lstStyle/>
          <a:p>
            <a:fld id="{86CB4B4D-7CA3-9044-876B-883B54F8677D}" type="slidenum">
              <a:t>‹N°›</a:t>
            </a:fld>
            <a:endParaRPr/>
          </a:p>
        </p:txBody>
      </p:sp>
      <p:sp>
        <p:nvSpPr>
          <p:cNvPr id="2652" name="Tekstvak 6"/>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Tabel</a:t>
            </a:r>
          </a:p>
        </p:txBody>
      </p:sp>
    </p:spTree>
    <p:extLst>
      <p:ext uri="{BB962C8B-B14F-4D97-AF65-F5344CB8AC3E}">
        <p14:creationId xmlns:p14="http://schemas.microsoft.com/office/powerpoint/2010/main" val="1172784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elpagin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C091C66-A822-464B-80B7-A8CF7835BC01}"/>
              </a:ext>
            </a:extLst>
          </p:cNvPr>
          <p:cNvSpPr/>
          <p:nvPr userDrawn="1"/>
        </p:nvSpPr>
        <p:spPr>
          <a:xfrm>
            <a:off x="-10748" y="0"/>
            <a:ext cx="122027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6" name="Titel 5"/>
          <p:cNvSpPr>
            <a:spLocks noGrp="1"/>
          </p:cNvSpPr>
          <p:nvPr>
            <p:ph type="title"/>
          </p:nvPr>
        </p:nvSpPr>
        <p:spPr>
          <a:xfrm>
            <a:off x="2153413" y="3879858"/>
            <a:ext cx="9358256" cy="1621063"/>
          </a:xfrm>
        </p:spPr>
        <p:txBody>
          <a:bodyPr anchor="b"/>
          <a:lstStyle>
            <a:lvl1pPr algn="r">
              <a:defRPr sz="3800">
                <a:solidFill>
                  <a:schemeClr val="bg1"/>
                </a:solidFill>
              </a:defRPr>
            </a:lvl1pPr>
          </a:lstStyle>
          <a:p>
            <a:r>
              <a:rPr lang="en-US" altLang="zh-CN"/>
              <a:t>Click to edit Master title style</a:t>
            </a:r>
            <a:endParaRPr lang="nl-NL" dirty="0"/>
          </a:p>
        </p:txBody>
      </p:sp>
      <p:sp>
        <p:nvSpPr>
          <p:cNvPr id="40" name="Ondertitel 2">
            <a:extLst>
              <a:ext uri="{FF2B5EF4-FFF2-40B4-BE49-F238E27FC236}">
                <a16:creationId xmlns:a16="http://schemas.microsoft.com/office/drawing/2014/main" id="{DCA2E186-C179-48A4-9379-03A230273DAC}"/>
              </a:ext>
            </a:extLst>
          </p:cNvPr>
          <p:cNvSpPr>
            <a:spLocks noGrp="1"/>
          </p:cNvSpPr>
          <p:nvPr>
            <p:ph type="subTitle" idx="1"/>
          </p:nvPr>
        </p:nvSpPr>
        <p:spPr>
          <a:xfrm>
            <a:off x="7782469" y="5664394"/>
            <a:ext cx="3729203" cy="248472"/>
          </a:xfrm>
        </p:spPr>
        <p:txBody>
          <a:bodyPr anchor="ctr"/>
          <a:lstStyle>
            <a:lvl1pPr marL="0" indent="0" algn="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ltLang="zh-CN" noProof="0"/>
              <a:t>Click to edit Master subtitle style</a:t>
            </a:r>
            <a:endParaRPr lang="en-GB" noProof="0" dirty="0"/>
          </a:p>
        </p:txBody>
      </p:sp>
      <p:grpSp>
        <p:nvGrpSpPr>
          <p:cNvPr id="71" name="Groep 70">
            <a:extLst>
              <a:ext uri="{FF2B5EF4-FFF2-40B4-BE49-F238E27FC236}">
                <a16:creationId xmlns:a16="http://schemas.microsoft.com/office/drawing/2014/main" id="{5BA6ADDA-A3D9-4F53-A15C-EF832D58A10A}"/>
              </a:ext>
            </a:extLst>
          </p:cNvPr>
          <p:cNvGrpSpPr/>
          <p:nvPr userDrawn="1"/>
        </p:nvGrpSpPr>
        <p:grpSpPr>
          <a:xfrm>
            <a:off x="-7461" y="-1785440"/>
            <a:ext cx="2591201" cy="1583828"/>
            <a:chOff x="-7461" y="-3153547"/>
            <a:chExt cx="2591201" cy="1583828"/>
          </a:xfrm>
        </p:grpSpPr>
        <p:sp>
          <p:nvSpPr>
            <p:cNvPr id="72" name="Rechthoek 71">
              <a:extLst>
                <a:ext uri="{FF2B5EF4-FFF2-40B4-BE49-F238E27FC236}">
                  <a16:creationId xmlns:a16="http://schemas.microsoft.com/office/drawing/2014/main" id="{70CDFA3A-CBF0-451D-856A-4820DC88F6AA}"/>
                </a:ext>
              </a:extLst>
            </p:cNvPr>
            <p:cNvSpPr/>
            <p:nvPr userDrawn="1"/>
          </p:nvSpPr>
          <p:spPr>
            <a:xfrm>
              <a:off x="-7461" y="-3153547"/>
              <a:ext cx="2591201" cy="1583828"/>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1400" b="1" cap="all" baseline="0" dirty="0">
                <a:solidFill>
                  <a:schemeClr val="bg1"/>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0F2CA7F3-0C71-4B73-955D-8C282A15765C}"/>
                </a:ext>
              </a:extLst>
            </p:cNvPr>
            <p:cNvSpPr/>
            <p:nvPr userDrawn="1"/>
          </p:nvSpPr>
          <p:spPr>
            <a:xfrm>
              <a:off x="90810" y="-3050990"/>
              <a:ext cx="2412000" cy="252000"/>
            </a:xfrm>
            <a:prstGeom prst="rect">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0" bIns="108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400" b="1" cap="all" baseline="0" dirty="0">
                  <a:solidFill>
                    <a:schemeClr val="bg1"/>
                  </a:solidFill>
                  <a:latin typeface="Calibri" panose="020F0502020204030204" pitchFamily="34" charset="0"/>
                  <a:cs typeface="Calibri" panose="020F0502020204030204" pitchFamily="34" charset="0"/>
                </a:rPr>
                <a:t>Kleuren aanpassen (vlam)</a:t>
              </a:r>
            </a:p>
          </p:txBody>
        </p:sp>
        <p:sp>
          <p:nvSpPr>
            <p:cNvPr id="74" name="Ovaal 73">
              <a:extLst>
                <a:ext uri="{FF2B5EF4-FFF2-40B4-BE49-F238E27FC236}">
                  <a16:creationId xmlns:a16="http://schemas.microsoft.com/office/drawing/2014/main" id="{44DA4C16-C8D1-41C4-83FD-C40B0D779596}"/>
                </a:ext>
              </a:extLst>
            </p:cNvPr>
            <p:cNvSpPr/>
            <p:nvPr userDrawn="1"/>
          </p:nvSpPr>
          <p:spPr>
            <a:xfrm>
              <a:off x="90809" y="-2650284"/>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1</a:t>
              </a:r>
            </a:p>
          </p:txBody>
        </p:sp>
        <p:sp>
          <p:nvSpPr>
            <p:cNvPr id="75" name="Rechthoek 74">
              <a:extLst>
                <a:ext uri="{FF2B5EF4-FFF2-40B4-BE49-F238E27FC236}">
                  <a16:creationId xmlns:a16="http://schemas.microsoft.com/office/drawing/2014/main" id="{DE7F7FF9-5EF0-491D-BD4C-1E24A4181072}"/>
                </a:ext>
              </a:extLst>
            </p:cNvPr>
            <p:cNvSpPr/>
            <p:nvPr userDrawn="1"/>
          </p:nvSpPr>
          <p:spPr>
            <a:xfrm>
              <a:off x="456491" y="-2650284"/>
              <a:ext cx="2067634" cy="360933"/>
            </a:xfrm>
            <a:prstGeom prst="rect">
              <a:avLst/>
            </a:prstGeom>
            <a:noFill/>
            <a:ln w="25400" cap="flat" cmpd="sng" algn="ctr">
              <a:noFill/>
              <a:prstDash val="solid"/>
            </a:ln>
            <a:effectLst/>
          </p:spPr>
          <p:txBody>
            <a:bodyPr lIns="0" tIns="0" rIns="0" bIns="0" rtlCol="0"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Selecteer de vlam. Klik </a:t>
              </a:r>
              <a:r>
                <a:rPr kumimoji="0" lang="nl-NL" sz="1100" b="0" i="0" u="none" strike="noStrike" kern="0" cap="none" spc="0" normalizeH="0" baseline="0" noProof="0" dirty="0" err="1">
                  <a:ln>
                    <a:noFill/>
                  </a:ln>
                  <a:solidFill>
                    <a:srgbClr val="211F26"/>
                  </a:solidFill>
                  <a:effectLst/>
                  <a:uLnTx/>
                  <a:uFillTx/>
                  <a:latin typeface="Calibri" panose="020F0502020204030204" pitchFamily="34" charset="0"/>
                  <a:ea typeface="+mn-ea"/>
                  <a:cs typeface="Calibri" panose="020F0502020204030204" pitchFamily="34" charset="0"/>
                </a:rPr>
                <a:t>rechter-muisknop</a:t>
              </a:r>
              <a:r>
                <a:rPr kumimoji="0" lang="nl-NL" sz="11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en kies </a:t>
              </a:r>
              <a:r>
                <a:rPr kumimoji="0" lang="nl-NL" sz="1100" b="1"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‘Opvulling’</a:t>
              </a:r>
              <a:r>
                <a:rPr kumimoji="0" lang="nl-NL" sz="11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a:t>
              </a:r>
            </a:p>
          </p:txBody>
        </p:sp>
        <p:sp>
          <p:nvSpPr>
            <p:cNvPr id="76" name="Ovaal 75">
              <a:extLst>
                <a:ext uri="{FF2B5EF4-FFF2-40B4-BE49-F238E27FC236}">
                  <a16:creationId xmlns:a16="http://schemas.microsoft.com/office/drawing/2014/main" id="{343F3D1A-8BC5-42E7-8D9D-5C8679D78453}"/>
                </a:ext>
              </a:extLst>
            </p:cNvPr>
            <p:cNvSpPr/>
            <p:nvPr userDrawn="1"/>
          </p:nvSpPr>
          <p:spPr>
            <a:xfrm>
              <a:off x="90809" y="-2213959"/>
              <a:ext cx="260914" cy="259683"/>
            </a:xfrm>
            <a:prstGeom prst="ellipse">
              <a:avLst/>
            </a:prstGeom>
            <a:solidFill>
              <a:srgbClr val="211F26"/>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2</a:t>
              </a:r>
            </a:p>
          </p:txBody>
        </p:sp>
        <p:sp>
          <p:nvSpPr>
            <p:cNvPr id="77" name="Rechthoek 76">
              <a:extLst>
                <a:ext uri="{FF2B5EF4-FFF2-40B4-BE49-F238E27FC236}">
                  <a16:creationId xmlns:a16="http://schemas.microsoft.com/office/drawing/2014/main" id="{FD1FC273-C632-4732-A84A-5B6C6EC08D44}"/>
                </a:ext>
              </a:extLst>
            </p:cNvPr>
            <p:cNvSpPr/>
            <p:nvPr userDrawn="1"/>
          </p:nvSpPr>
          <p:spPr>
            <a:xfrm>
              <a:off x="456491" y="-2213958"/>
              <a:ext cx="2067634" cy="586424"/>
            </a:xfrm>
            <a:prstGeom prst="rect">
              <a:avLst/>
            </a:prstGeom>
            <a:noFill/>
            <a:ln w="25400" cap="flat" cmpd="sng" algn="ctr">
              <a:noFill/>
              <a:prstDash val="solid"/>
            </a:ln>
            <a:effectLst/>
          </p:spPr>
          <p:txBody>
            <a:bodyPr lIns="0" tIns="0" rIns="0" bIns="0" rtlCol="0"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Kies een van de themakleuren of klik op </a:t>
              </a:r>
              <a:r>
                <a:rPr kumimoji="0" lang="nl-NL" sz="1100" b="1"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‘Pipet’</a:t>
              </a:r>
              <a:r>
                <a:rPr kumimoji="0" lang="nl-NL" sz="11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 en kies een van de kleuren die hiernaast staan. </a:t>
              </a:r>
              <a:endParaRPr kumimoji="0" lang="nl-NL" sz="1100" b="1"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50" name="Tijdelijke aanduiding voor tekst 49">
            <a:extLst>
              <a:ext uri="{FF2B5EF4-FFF2-40B4-BE49-F238E27FC236}">
                <a16:creationId xmlns:a16="http://schemas.microsoft.com/office/drawing/2014/main" id="{2ECA0797-017C-7F4F-85C9-1B518C2D7E44}"/>
              </a:ext>
            </a:extLst>
          </p:cNvPr>
          <p:cNvSpPr>
            <a:spLocks noGrp="1"/>
          </p:cNvSpPr>
          <p:nvPr>
            <p:ph type="body" sz="quarter" idx="17" hasCustomPrompt="1"/>
          </p:nvPr>
        </p:nvSpPr>
        <p:spPr>
          <a:xfrm>
            <a:off x="-10748"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3"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99D28C"/>
          </a:solidFill>
        </p:spPr>
        <p:txBody>
          <a:bodyPr wrap="square">
            <a:noAutofit/>
          </a:bodyPr>
          <a:lstStyle>
            <a:lvl1pPr marL="0" indent="0">
              <a:buNone/>
              <a:defRPr/>
            </a:lvl1pPr>
          </a:lstStyle>
          <a:p>
            <a:pPr lvl="0"/>
            <a:r>
              <a:rPr lang="nl-NL" dirty="0"/>
              <a:t>  </a:t>
            </a:r>
          </a:p>
        </p:txBody>
      </p:sp>
      <p:pic>
        <p:nvPicPr>
          <p:cNvPr id="16" name="Graphic 15">
            <a:extLst>
              <a:ext uri="{FF2B5EF4-FFF2-40B4-BE49-F238E27FC236}">
                <a16:creationId xmlns:a16="http://schemas.microsoft.com/office/drawing/2014/main" id="{265046F8-6E49-F84F-8653-D5C1E78CC62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05" y="5846400"/>
            <a:ext cx="1461599" cy="1033080"/>
          </a:xfrm>
          <a:prstGeom prst="rect">
            <a:avLst/>
          </a:prstGeom>
        </p:spPr>
      </p:pic>
    </p:spTree>
    <p:extLst>
      <p:ext uri="{BB962C8B-B14F-4D97-AF65-F5344CB8AC3E}">
        <p14:creationId xmlns:p14="http://schemas.microsoft.com/office/powerpoint/2010/main" val="377519993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S)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2" y="1569104"/>
            <a:ext cx="7016140"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(S)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fld id="{9B7BD317-F894-490B-8E6F-4B6041A41485}"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4057" y="722454"/>
            <a:ext cx="7015484"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F2D62E5B-2074-698F-2ECC-2F629ED1F9D9}"/>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DB779EAF-1727-F745-6A6C-C9D3A21E85F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D061AF3C-542B-3065-D7FA-87C187BFF5B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7DF58987-30D3-B3E7-6656-59120C32F32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E3E31377-AA32-F0E7-8FF5-8568C5F3723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15530573-E1FC-465C-55E0-FD584D31F42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1AEB255B-2AE6-F3C5-A98C-707217F48EE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317F4415-A25D-5BE7-8828-3AF1F7DAA69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48334B0-BF47-BCFA-0C40-E1F429EE42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DC6FD95F-976B-269D-4186-B75729CD714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4B7A3AA-4D64-87DF-FBFA-A59A9F96F08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28533E2A-FD24-9778-2EDC-E3D3CD9D60A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083A13B-CAE8-A226-9C18-F8829598B96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294AC230-1397-3FB7-B911-34A02D739D7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2037223-D6EC-4526-061E-7A21582C2C7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C9D60FED-AFA3-9011-59E2-9AB9DDB70A9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F2D8110-1AB1-E82E-7D0B-8005EE7C98B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92EE8558-8338-C4E8-72FE-284A99CD299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71413106-EBB7-D694-601B-91490FE31E5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A319190-B9BE-0765-C13B-F85B2BB46D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1A39CB4E-B08D-2C2D-4E41-C42BEA024B5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464F77B1-FBCC-549F-1253-55858E0F5F1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55C141B3-F47C-1AEC-3847-96FF2961C57F}"/>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91F5BDB0-552B-D2B8-4B2E-57D49CC53BE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6DAFFFB-B084-4DB9-A933-9F5B16D9237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50AAA542-4BCC-0EE0-976F-1781EB9510BE}"/>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BCDAF1CB-FD29-2263-7B57-995F325160B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5DD665FC-CAB4-DB70-8A26-F70A68BA262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F9570531-D919-CF89-891C-71147CB2096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F1F37F6E-097D-A403-BBA8-FCF9377B18A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488DE7C6-9E72-2A7E-08AD-EB0AC37375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C692C52-74F3-FBF3-3373-EB0A29B6055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D93FD4F-8A93-D0ED-D4CA-9C0255BE0BA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353B41E-D9EE-26D1-D438-72FE51B8B3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3ECC67C-0DD9-A05E-0B91-B1A82E8A034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8B98149A-7494-152C-47AE-EF176E48D06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D8EA0292-CA67-2E7E-89E6-5A78AFA08573}"/>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FA30CDC8-AECF-2585-86CA-DD4B5AB86D86}"/>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7FD9C2AC-B4D1-1B71-8523-FC60799DFAF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F86668BF-D2CF-56F5-4A47-4C43628627C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6F08D18-FB9D-3A6E-6333-C7C9A9CD420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0245CC1-B341-F028-9E70-C08D3965B8A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1A96C893-3927-1C51-62A0-86D2109CAAB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78D3D8A-59D1-08E1-1A76-CA152634440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9D561C4-FC9F-608D-0E76-FD88B15445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754303A0-9AB8-0CA0-0963-A77BB2930FB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6BD6786-4ABE-4397-EE12-7117D1A4F10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730A5A6-8748-9212-B6AF-39CA7E01BC2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B7F9FEB9-F7C3-B4A0-E7E0-9A519EC68BD5}"/>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0D6878FC-941E-F472-7B87-8025D7C5049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24C80858-D8B5-0624-1A8D-04D62D7EAD5C}"/>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020272-888E-6CC3-62D6-0C63BBCF75F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09CAEFA9-C16D-4F89-DF93-815E8EC9EFA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FC889B46-F148-A595-F04F-EA4F0FDD30D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8328551-B190-B7EC-20F4-338C933117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67600FAD-2744-E9ED-A5B3-A6971000E25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CD6CDAA6-ADD0-4B3D-98F9-E192F500424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CA40C87-7E11-EAEF-1C26-96C44996BECA}"/>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C158E530-CE1B-0D0F-B973-F9D0071411C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5FCA82F-943B-8BDB-531B-DBD99C044943}"/>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480088CD-0B77-0C4D-2704-6915EE31288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BA688F1-F6FB-8D20-F0F0-2ABD7500CE0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1A8F60E-4621-4E5F-D36D-B9D2EF5EEB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24B179-D800-3170-2E8F-97C08D9083F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4B07A75-449D-F416-8485-796FF9BBF9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080E1A40-A48B-2DB2-8EA6-E65F41FC3E9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F2ED51CD-EB01-CFE1-07C3-1BD9CF4C82FA}"/>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1F1314B-A7B8-951F-51BA-663A8BEC98B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10FDD520-CC5F-3212-B855-10D0F2E4F0C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52170D27-2311-BE61-A8E0-C51958F08A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BAFB5E16-14AB-BC95-6E55-69B28145E22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BD52C0B8-3072-B9F1-6646-4D194EF8734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4" name="INSTRUCTION">
            <a:extLst>
              <a:ext uri="{FF2B5EF4-FFF2-40B4-BE49-F238E27FC236}">
                <a16:creationId xmlns:a16="http://schemas.microsoft.com/office/drawing/2014/main" id="{AEDF01EE-0106-4162-27F4-6555CE7C7874}"/>
              </a:ext>
            </a:extLst>
          </p:cNvPr>
          <p:cNvGrpSpPr/>
          <p:nvPr userDrawn="1"/>
        </p:nvGrpSpPr>
        <p:grpSpPr>
          <a:xfrm>
            <a:off x="-3786165" y="-1"/>
            <a:ext cx="3693386" cy="6640349"/>
            <a:chOff x="-3786165" y="-1"/>
            <a:chExt cx="3693386" cy="6640349"/>
          </a:xfrm>
        </p:grpSpPr>
        <p:sp>
          <p:nvSpPr>
            <p:cNvPr id="155" name="Rechthoek 154">
              <a:extLst>
                <a:ext uri="{FF2B5EF4-FFF2-40B4-BE49-F238E27FC236}">
                  <a16:creationId xmlns:a16="http://schemas.microsoft.com/office/drawing/2014/main" id="{A7DBA7C6-1EBD-F527-AF22-C450B9652195}"/>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6" name="Ovaal 155">
              <a:extLst>
                <a:ext uri="{FF2B5EF4-FFF2-40B4-BE49-F238E27FC236}">
                  <a16:creationId xmlns:a16="http://schemas.microsoft.com/office/drawing/2014/main" id="{9B1C743E-0910-B66F-1FA7-51BBE01C1C6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7BCB2128-684A-4EFE-E69D-1CA11EC2D83D}"/>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8" name="Ovaal 157">
              <a:extLst>
                <a:ext uri="{FF2B5EF4-FFF2-40B4-BE49-F238E27FC236}">
                  <a16:creationId xmlns:a16="http://schemas.microsoft.com/office/drawing/2014/main" id="{76AC11AA-C724-A455-9C7E-CE27C2B005A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9" name="Rechthoek 158">
              <a:extLst>
                <a:ext uri="{FF2B5EF4-FFF2-40B4-BE49-F238E27FC236}">
                  <a16:creationId xmlns:a16="http://schemas.microsoft.com/office/drawing/2014/main" id="{9A2C3CE8-172F-3EAE-6352-C9C92B5AAF65}"/>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0" name="Ovaal 159">
              <a:extLst>
                <a:ext uri="{FF2B5EF4-FFF2-40B4-BE49-F238E27FC236}">
                  <a16:creationId xmlns:a16="http://schemas.microsoft.com/office/drawing/2014/main" id="{0690548B-7700-D72B-2728-8967501958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1" name="Rechthoek 160">
              <a:extLst>
                <a:ext uri="{FF2B5EF4-FFF2-40B4-BE49-F238E27FC236}">
                  <a16:creationId xmlns:a16="http://schemas.microsoft.com/office/drawing/2014/main" id="{3D13594F-EAE3-5152-F310-3471C0753D6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2" name="Rechthoek 161">
              <a:extLst>
                <a:ext uri="{FF2B5EF4-FFF2-40B4-BE49-F238E27FC236}">
                  <a16:creationId xmlns:a16="http://schemas.microsoft.com/office/drawing/2014/main" id="{9AE496F3-7F4F-D464-7681-5C204E437F30}"/>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3" name="Groep 162">
              <a:extLst>
                <a:ext uri="{FF2B5EF4-FFF2-40B4-BE49-F238E27FC236}">
                  <a16:creationId xmlns:a16="http://schemas.microsoft.com/office/drawing/2014/main" id="{5A3ED984-533E-D084-0A98-66490E424A81}"/>
                </a:ext>
              </a:extLst>
            </p:cNvPr>
            <p:cNvGrpSpPr/>
            <p:nvPr userDrawn="1"/>
          </p:nvGrpSpPr>
          <p:grpSpPr>
            <a:xfrm>
              <a:off x="-2485819" y="3479783"/>
              <a:ext cx="1222990" cy="563933"/>
              <a:chOff x="-2485819" y="3399207"/>
              <a:chExt cx="1222990" cy="563933"/>
            </a:xfrm>
          </p:grpSpPr>
          <p:sp>
            <p:nvSpPr>
              <p:cNvPr id="202" name="Rechthoek 201">
                <a:extLst>
                  <a:ext uri="{FF2B5EF4-FFF2-40B4-BE49-F238E27FC236}">
                    <a16:creationId xmlns:a16="http://schemas.microsoft.com/office/drawing/2014/main" id="{608160CE-4124-1405-D2C3-9F27805BAF8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357544C1-8E16-FD08-5667-598CD49F291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4" name="Groep 203">
                <a:extLst>
                  <a:ext uri="{FF2B5EF4-FFF2-40B4-BE49-F238E27FC236}">
                    <a16:creationId xmlns:a16="http://schemas.microsoft.com/office/drawing/2014/main" id="{5E70F474-6682-0844-8E52-F40B95E26B1D}"/>
                  </a:ext>
                </a:extLst>
              </p:cNvPr>
              <p:cNvGrpSpPr/>
              <p:nvPr userDrawn="1"/>
            </p:nvGrpSpPr>
            <p:grpSpPr>
              <a:xfrm>
                <a:off x="-2403869" y="3460544"/>
                <a:ext cx="155951" cy="131922"/>
                <a:chOff x="12968836" y="3354170"/>
                <a:chExt cx="404806" cy="342433"/>
              </a:xfrm>
            </p:grpSpPr>
            <p:sp>
              <p:nvSpPr>
                <p:cNvPr id="217" name="Rechthoek: afgeronde hoeken 216">
                  <a:extLst>
                    <a:ext uri="{FF2B5EF4-FFF2-40B4-BE49-F238E27FC236}">
                      <a16:creationId xmlns:a16="http://schemas.microsoft.com/office/drawing/2014/main" id="{807E0271-3133-E4BD-18F8-48057DBD1B5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794DA430-249C-C317-D93E-AF2B423DC6C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9" name="Rechthoek 218">
                  <a:extLst>
                    <a:ext uri="{FF2B5EF4-FFF2-40B4-BE49-F238E27FC236}">
                      <a16:creationId xmlns:a16="http://schemas.microsoft.com/office/drawing/2014/main" id="{383EA3D7-16DE-EEBB-E500-EFB010D282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DDE1B982-75D4-8DE8-C1A5-580C8F0C468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0ECC5E71-A908-F04D-D13A-306F9B5FC47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17FEB298-C4BF-5689-1723-52BB4DF0256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05" name="Groep 204">
                <a:extLst>
                  <a:ext uri="{FF2B5EF4-FFF2-40B4-BE49-F238E27FC236}">
                    <a16:creationId xmlns:a16="http://schemas.microsoft.com/office/drawing/2014/main" id="{3631E47D-3D52-7E0E-59E8-C4AB92EB4AD4}"/>
                  </a:ext>
                </a:extLst>
              </p:cNvPr>
              <p:cNvGrpSpPr/>
              <p:nvPr userDrawn="1"/>
            </p:nvGrpSpPr>
            <p:grpSpPr>
              <a:xfrm>
                <a:off x="-2423424" y="3690208"/>
                <a:ext cx="166739" cy="218963"/>
                <a:chOff x="12940828" y="3950597"/>
                <a:chExt cx="432813" cy="568367"/>
              </a:xfrm>
            </p:grpSpPr>
            <p:grpSp>
              <p:nvGrpSpPr>
                <p:cNvPr id="209" name="Groep 208">
                  <a:extLst>
                    <a:ext uri="{FF2B5EF4-FFF2-40B4-BE49-F238E27FC236}">
                      <a16:creationId xmlns:a16="http://schemas.microsoft.com/office/drawing/2014/main" id="{E5B2A353-ED37-3D31-82B3-6813DFD8AE01}"/>
                    </a:ext>
                  </a:extLst>
                </p:cNvPr>
                <p:cNvGrpSpPr/>
                <p:nvPr userDrawn="1"/>
              </p:nvGrpSpPr>
              <p:grpSpPr>
                <a:xfrm>
                  <a:off x="13000382" y="4006891"/>
                  <a:ext cx="373259" cy="315747"/>
                  <a:chOff x="12968836" y="3354170"/>
                  <a:chExt cx="404806" cy="342433"/>
                </a:xfrm>
              </p:grpSpPr>
              <p:sp>
                <p:nvSpPr>
                  <p:cNvPr id="211" name="Rechthoek: afgeronde hoeken 210">
                    <a:extLst>
                      <a:ext uri="{FF2B5EF4-FFF2-40B4-BE49-F238E27FC236}">
                        <a16:creationId xmlns:a16="http://schemas.microsoft.com/office/drawing/2014/main" id="{9C37C452-A579-D643-1581-216BEABC4BE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43249E8-3DA3-10B7-F358-4A85465DD21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32206FB8-B56D-A49E-2A72-82E6D978B4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B3D132A6-13DE-D312-C5D0-BEA8A27A4B7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67F167F3-D3B3-2A32-900D-4DEB95B1D95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ADBE5A09-83B7-10BB-CF6C-877F3189FAA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10" name="Boog 209">
                  <a:extLst>
                    <a:ext uri="{FF2B5EF4-FFF2-40B4-BE49-F238E27FC236}">
                      <a16:creationId xmlns:a16="http://schemas.microsoft.com/office/drawing/2014/main" id="{9510AC96-0A9F-B11E-AA15-DF7206B4DC2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06" name="Tekstvak 205">
                <a:extLst>
                  <a:ext uri="{FF2B5EF4-FFF2-40B4-BE49-F238E27FC236}">
                    <a16:creationId xmlns:a16="http://schemas.microsoft.com/office/drawing/2014/main" id="{D5BB96CC-B91B-703B-84EA-B7EDA84490F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207" name="Tekstvak 206">
                <a:extLst>
                  <a:ext uri="{FF2B5EF4-FFF2-40B4-BE49-F238E27FC236}">
                    <a16:creationId xmlns:a16="http://schemas.microsoft.com/office/drawing/2014/main" id="{87AA12A6-A8A1-BD00-EE89-881D937504A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208" name="Vrije vorm: vorm 207">
                <a:extLst>
                  <a:ext uri="{FF2B5EF4-FFF2-40B4-BE49-F238E27FC236}">
                    <a16:creationId xmlns:a16="http://schemas.microsoft.com/office/drawing/2014/main" id="{6A20EAF3-4320-C094-D78B-1BC11FD3135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50AA196A-548A-A1AF-556C-A158C265DBFE}"/>
                </a:ext>
              </a:extLst>
            </p:cNvPr>
            <p:cNvGrpSpPr/>
            <p:nvPr userDrawn="1"/>
          </p:nvGrpSpPr>
          <p:grpSpPr>
            <a:xfrm>
              <a:off x="-3786165" y="5680652"/>
              <a:ext cx="3693386" cy="959696"/>
              <a:chOff x="-3786437" y="6163468"/>
              <a:chExt cx="3693386" cy="959696"/>
            </a:xfrm>
          </p:grpSpPr>
          <p:sp>
            <p:nvSpPr>
              <p:cNvPr id="192" name="Rechthoek 191">
                <a:extLst>
                  <a:ext uri="{FF2B5EF4-FFF2-40B4-BE49-F238E27FC236}">
                    <a16:creationId xmlns:a16="http://schemas.microsoft.com/office/drawing/2014/main" id="{60F9E4E8-8BF9-0B67-4B78-2EEB1AFE14F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1CD9022C-3003-25E9-E0F8-1E3033CDD749}"/>
                  </a:ext>
                </a:extLst>
              </p:cNvPr>
              <p:cNvGrpSpPr/>
              <p:nvPr userDrawn="1"/>
            </p:nvGrpSpPr>
            <p:grpSpPr>
              <a:xfrm>
                <a:off x="-376736" y="6163468"/>
                <a:ext cx="283685" cy="283685"/>
                <a:chOff x="-510741" y="5913713"/>
                <a:chExt cx="267555" cy="267555"/>
              </a:xfrm>
            </p:grpSpPr>
            <p:sp>
              <p:nvSpPr>
                <p:cNvPr id="200" name="Ovaal 199">
                  <a:extLst>
                    <a:ext uri="{FF2B5EF4-FFF2-40B4-BE49-F238E27FC236}">
                      <a16:creationId xmlns:a16="http://schemas.microsoft.com/office/drawing/2014/main" id="{7867242F-3D65-349B-AB92-0B62654CDC2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8A3777D6-A1EB-5CFE-1504-ACE2FB4A062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A9749D19-5EEB-5F95-0635-013B64914270}"/>
                  </a:ext>
                </a:extLst>
              </p:cNvPr>
              <p:cNvGrpSpPr/>
              <p:nvPr userDrawn="1"/>
            </p:nvGrpSpPr>
            <p:grpSpPr>
              <a:xfrm>
                <a:off x="-938434" y="6420818"/>
                <a:ext cx="627798" cy="576693"/>
                <a:chOff x="-938434" y="4570310"/>
                <a:chExt cx="627798" cy="576693"/>
              </a:xfrm>
            </p:grpSpPr>
            <p:grpSp>
              <p:nvGrpSpPr>
                <p:cNvPr id="195" name="Inspireren">
                  <a:extLst>
                    <a:ext uri="{FF2B5EF4-FFF2-40B4-BE49-F238E27FC236}">
                      <a16:creationId xmlns:a16="http://schemas.microsoft.com/office/drawing/2014/main" id="{F449D423-055B-89BE-3E65-35742355633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EBAD858F-3990-35E7-4D4C-CB4929E7C8A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01EC15E9-7F03-36B1-5E8B-35940F8786F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D827E11A-C39B-D3A4-EC2A-0A5F65C99E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94CDDA7F-1AEC-40FA-A8B9-652D299A961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A534071F-493F-E5C1-7FF4-76BD5B39DE95}"/>
                </a:ext>
              </a:extLst>
            </p:cNvPr>
            <p:cNvGrpSpPr/>
            <p:nvPr userDrawn="1"/>
          </p:nvGrpSpPr>
          <p:grpSpPr>
            <a:xfrm>
              <a:off x="-3426806" y="5129582"/>
              <a:ext cx="514284" cy="506545"/>
              <a:chOff x="12617641" y="3403239"/>
              <a:chExt cx="752963" cy="741634"/>
            </a:xfrm>
          </p:grpSpPr>
          <p:grpSp>
            <p:nvGrpSpPr>
              <p:cNvPr id="176" name="Groep 175">
                <a:extLst>
                  <a:ext uri="{FF2B5EF4-FFF2-40B4-BE49-F238E27FC236}">
                    <a16:creationId xmlns:a16="http://schemas.microsoft.com/office/drawing/2014/main" id="{E913446D-A519-D1A6-F1DC-D4BB144D8CBC}"/>
                  </a:ext>
                </a:extLst>
              </p:cNvPr>
              <p:cNvGrpSpPr/>
              <p:nvPr userDrawn="1"/>
            </p:nvGrpSpPr>
            <p:grpSpPr>
              <a:xfrm>
                <a:off x="12771530" y="3403239"/>
                <a:ext cx="467176" cy="448491"/>
                <a:chOff x="12782157" y="3403239"/>
                <a:chExt cx="467176" cy="448491"/>
              </a:xfrm>
            </p:grpSpPr>
            <p:grpSp>
              <p:nvGrpSpPr>
                <p:cNvPr id="179" name="Groep 178">
                  <a:extLst>
                    <a:ext uri="{FF2B5EF4-FFF2-40B4-BE49-F238E27FC236}">
                      <a16:creationId xmlns:a16="http://schemas.microsoft.com/office/drawing/2014/main" id="{5B22225C-E16F-B4FA-7E3C-4FB64A5795C4}"/>
                    </a:ext>
                  </a:extLst>
                </p:cNvPr>
                <p:cNvGrpSpPr/>
                <p:nvPr userDrawn="1"/>
              </p:nvGrpSpPr>
              <p:grpSpPr>
                <a:xfrm>
                  <a:off x="12782157" y="3403239"/>
                  <a:ext cx="412976" cy="396132"/>
                  <a:chOff x="13554906" y="3320109"/>
                  <a:chExt cx="443917" cy="425811"/>
                </a:xfrm>
              </p:grpSpPr>
              <p:grpSp>
                <p:nvGrpSpPr>
                  <p:cNvPr id="186" name="Groep 185">
                    <a:extLst>
                      <a:ext uri="{FF2B5EF4-FFF2-40B4-BE49-F238E27FC236}">
                        <a16:creationId xmlns:a16="http://schemas.microsoft.com/office/drawing/2014/main" id="{5645C2E9-0E3F-493C-06F5-4DBACD1C76DF}"/>
                      </a:ext>
                    </a:extLst>
                  </p:cNvPr>
                  <p:cNvGrpSpPr/>
                  <p:nvPr userDrawn="1"/>
                </p:nvGrpSpPr>
                <p:grpSpPr>
                  <a:xfrm>
                    <a:off x="13554906" y="3320109"/>
                    <a:ext cx="443917" cy="425811"/>
                    <a:chOff x="12909684" y="1276143"/>
                    <a:chExt cx="443917" cy="425811"/>
                  </a:xfrm>
                </p:grpSpPr>
                <p:sp>
                  <p:nvSpPr>
                    <p:cNvPr id="189" name="Rechthoek 188">
                      <a:extLst>
                        <a:ext uri="{FF2B5EF4-FFF2-40B4-BE49-F238E27FC236}">
                          <a16:creationId xmlns:a16="http://schemas.microsoft.com/office/drawing/2014/main" id="{62284D8C-3900-974C-E1A6-1B0B14A182C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0" name="Rechthoek 189">
                      <a:extLst>
                        <a:ext uri="{FF2B5EF4-FFF2-40B4-BE49-F238E27FC236}">
                          <a16:creationId xmlns:a16="http://schemas.microsoft.com/office/drawing/2014/main" id="{FB464925-6F21-3244-5313-27DEC6A5FBA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1" name="Ovaal 190">
                      <a:extLst>
                        <a:ext uri="{FF2B5EF4-FFF2-40B4-BE49-F238E27FC236}">
                          <a16:creationId xmlns:a16="http://schemas.microsoft.com/office/drawing/2014/main" id="{E0B800B4-F4E4-9D7F-44A3-E8D451B28CE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7" name="Afbeelding 186">
                    <a:extLst>
                      <a:ext uri="{FF2B5EF4-FFF2-40B4-BE49-F238E27FC236}">
                        <a16:creationId xmlns:a16="http://schemas.microsoft.com/office/drawing/2014/main" id="{638CDF03-CBE0-F53E-AC37-0614050110C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8" name="Afbeelding 187">
                    <a:extLst>
                      <a:ext uri="{FF2B5EF4-FFF2-40B4-BE49-F238E27FC236}">
                        <a16:creationId xmlns:a16="http://schemas.microsoft.com/office/drawing/2014/main" id="{68687D1D-E631-54D4-86D2-FEC778DF60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0" name="Groep 179">
                  <a:extLst>
                    <a:ext uri="{FF2B5EF4-FFF2-40B4-BE49-F238E27FC236}">
                      <a16:creationId xmlns:a16="http://schemas.microsoft.com/office/drawing/2014/main" id="{433EE0ED-9FFD-3CEE-CBDB-FC718D98A869}"/>
                    </a:ext>
                  </a:extLst>
                </p:cNvPr>
                <p:cNvGrpSpPr/>
                <p:nvPr userDrawn="1"/>
              </p:nvGrpSpPr>
              <p:grpSpPr>
                <a:xfrm>
                  <a:off x="13103513" y="3705268"/>
                  <a:ext cx="145820" cy="146462"/>
                  <a:chOff x="13096169" y="3602278"/>
                  <a:chExt cx="145820" cy="146462"/>
                </a:xfrm>
              </p:grpSpPr>
              <p:sp>
                <p:nvSpPr>
                  <p:cNvPr id="184" name="Rechthoek 183">
                    <a:extLst>
                      <a:ext uri="{FF2B5EF4-FFF2-40B4-BE49-F238E27FC236}">
                        <a16:creationId xmlns:a16="http://schemas.microsoft.com/office/drawing/2014/main" id="{E24F3181-9B5D-2BBD-59F6-7001EB2B0B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D3B7F4F0-EFE0-76F3-8696-4C72926E57A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1" name="Groep 180">
                  <a:extLst>
                    <a:ext uri="{FF2B5EF4-FFF2-40B4-BE49-F238E27FC236}">
                      <a16:creationId xmlns:a16="http://schemas.microsoft.com/office/drawing/2014/main" id="{3F890A04-B977-1C31-B5E5-B92E2FE43978}"/>
                    </a:ext>
                  </a:extLst>
                </p:cNvPr>
                <p:cNvGrpSpPr/>
                <p:nvPr userDrawn="1"/>
              </p:nvGrpSpPr>
              <p:grpSpPr>
                <a:xfrm rot="10800000">
                  <a:off x="13061402" y="3665637"/>
                  <a:ext cx="145820" cy="146462"/>
                  <a:chOff x="13096169" y="3602278"/>
                  <a:chExt cx="145820" cy="146462"/>
                </a:xfrm>
              </p:grpSpPr>
              <p:sp>
                <p:nvSpPr>
                  <p:cNvPr id="182" name="Rechthoek 181">
                    <a:extLst>
                      <a:ext uri="{FF2B5EF4-FFF2-40B4-BE49-F238E27FC236}">
                        <a16:creationId xmlns:a16="http://schemas.microsoft.com/office/drawing/2014/main" id="{6A4500C2-416B-B3ED-E007-0A8CE9C96E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3456EAC2-F9F3-1007-A2FF-AEB38A23C8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7" name="Rechthoek 176">
                <a:extLst>
                  <a:ext uri="{FF2B5EF4-FFF2-40B4-BE49-F238E27FC236}">
                    <a16:creationId xmlns:a16="http://schemas.microsoft.com/office/drawing/2014/main" id="{ED81E4D8-20EA-C456-2544-F2EB1139CD7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8" name="Gelijkbenige driehoek 177">
                <a:extLst>
                  <a:ext uri="{FF2B5EF4-FFF2-40B4-BE49-F238E27FC236}">
                    <a16:creationId xmlns:a16="http://schemas.microsoft.com/office/drawing/2014/main" id="{F85CA207-58FD-8750-75F2-94097F91D07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6" name="Ovaal 165">
              <a:extLst>
                <a:ext uri="{FF2B5EF4-FFF2-40B4-BE49-F238E27FC236}">
                  <a16:creationId xmlns:a16="http://schemas.microsoft.com/office/drawing/2014/main" id="{A2E2AE58-B5A8-4177-51AF-486C40C2D37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98CB1725-6A40-28C5-4D29-1125808D1F5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8" name="Rechthoek 167">
              <a:extLst>
                <a:ext uri="{FF2B5EF4-FFF2-40B4-BE49-F238E27FC236}">
                  <a16:creationId xmlns:a16="http://schemas.microsoft.com/office/drawing/2014/main" id="{CAF34E4C-9143-60EE-B37F-F634647FDF0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9" name="Groep 168">
              <a:extLst>
                <a:ext uri="{FF2B5EF4-FFF2-40B4-BE49-F238E27FC236}">
                  <a16:creationId xmlns:a16="http://schemas.microsoft.com/office/drawing/2014/main" id="{3F345693-1496-5D36-D8A4-3BD8577C7A8C}"/>
                </a:ext>
              </a:extLst>
            </p:cNvPr>
            <p:cNvGrpSpPr/>
            <p:nvPr userDrawn="1"/>
          </p:nvGrpSpPr>
          <p:grpSpPr>
            <a:xfrm>
              <a:off x="-3365484" y="1226982"/>
              <a:ext cx="446937" cy="406485"/>
              <a:chOff x="-3563526" y="1409294"/>
              <a:chExt cx="354190" cy="322133"/>
            </a:xfrm>
          </p:grpSpPr>
          <p:grpSp>
            <p:nvGrpSpPr>
              <p:cNvPr id="170" name="Groep 169">
                <a:extLst>
                  <a:ext uri="{FF2B5EF4-FFF2-40B4-BE49-F238E27FC236}">
                    <a16:creationId xmlns:a16="http://schemas.microsoft.com/office/drawing/2014/main" id="{3765ABC2-1D66-7EB0-7484-D404D39E572D}"/>
                  </a:ext>
                </a:extLst>
              </p:cNvPr>
              <p:cNvGrpSpPr/>
              <p:nvPr userDrawn="1"/>
            </p:nvGrpSpPr>
            <p:grpSpPr>
              <a:xfrm>
                <a:off x="-3499992" y="1409294"/>
                <a:ext cx="225195" cy="195499"/>
                <a:chOff x="8987389" y="1361199"/>
                <a:chExt cx="2200275" cy="1914525"/>
              </a:xfrm>
            </p:grpSpPr>
            <p:sp>
              <p:nvSpPr>
                <p:cNvPr id="172" name="Vrije vorm: vorm 171">
                  <a:extLst>
                    <a:ext uri="{FF2B5EF4-FFF2-40B4-BE49-F238E27FC236}">
                      <a16:creationId xmlns:a16="http://schemas.microsoft.com/office/drawing/2014/main" id="{6105C4EC-C48C-C099-35D5-B7B2CE69865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73" name="Groep 172">
                  <a:extLst>
                    <a:ext uri="{FF2B5EF4-FFF2-40B4-BE49-F238E27FC236}">
                      <a16:creationId xmlns:a16="http://schemas.microsoft.com/office/drawing/2014/main" id="{70BC74F2-6C9C-64AB-51E0-D12D079EAE8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4" name="Vrije vorm: vorm 173">
                    <a:extLst>
                      <a:ext uri="{FF2B5EF4-FFF2-40B4-BE49-F238E27FC236}">
                        <a16:creationId xmlns:a16="http://schemas.microsoft.com/office/drawing/2014/main" id="{26EB3650-9C0A-4889-5E25-74A14FA6063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75" name="Vrije vorm: vorm 174">
                    <a:extLst>
                      <a:ext uri="{FF2B5EF4-FFF2-40B4-BE49-F238E27FC236}">
                        <a16:creationId xmlns:a16="http://schemas.microsoft.com/office/drawing/2014/main" id="{37AE32A1-A930-83DF-3861-6C4E7683F17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71" name="Tekstvak 170">
                <a:extLst>
                  <a:ext uri="{FF2B5EF4-FFF2-40B4-BE49-F238E27FC236}">
                    <a16:creationId xmlns:a16="http://schemas.microsoft.com/office/drawing/2014/main" id="{8976F661-9C74-4EEE-5E1B-643ADE70D526}"/>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2043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ekst (Blauw)">
    <p:spTree>
      <p:nvGrpSpPr>
        <p:cNvPr id="1" name=""/>
        <p:cNvGrpSpPr/>
        <p:nvPr/>
      </p:nvGrpSpPr>
      <p:grpSpPr>
        <a:xfrm>
          <a:off x="0" y="0"/>
          <a:ext cx="0" cy="0"/>
          <a:chOff x="0" y="0"/>
          <a:chExt cx="0" cy="0"/>
        </a:xfrm>
      </p:grpSpPr>
      <p:sp>
        <p:nvSpPr>
          <p:cNvPr id="22" name="Rechthoek 21">
            <a:extLst>
              <a:ext uri="{FF2B5EF4-FFF2-40B4-BE49-F238E27FC236}">
                <a16:creationId xmlns:a16="http://schemas.microsoft.com/office/drawing/2014/main" id="{E493D16D-3009-48A7-8CAE-D76DFD02422C}"/>
              </a:ext>
            </a:extLst>
          </p:cNvPr>
          <p:cNvSpPr/>
          <p:nvPr userDrawn="1"/>
        </p:nvSpPr>
        <p:spPr>
          <a:xfrm>
            <a:off x="-10748" y="0"/>
            <a:ext cx="122027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84" name="Tijdelijke aanduiding voor tekst 183">
            <a:extLst>
              <a:ext uri="{FF2B5EF4-FFF2-40B4-BE49-F238E27FC236}">
                <a16:creationId xmlns:a16="http://schemas.microsoft.com/office/drawing/2014/main" id="{53F1B21A-CF3B-6441-A870-5260B9155006}"/>
              </a:ext>
            </a:extLst>
          </p:cNvPr>
          <p:cNvSpPr>
            <a:spLocks noGrp="1"/>
          </p:cNvSpPr>
          <p:nvPr>
            <p:ph type="body" sz="quarter" idx="14" hasCustomPrompt="1"/>
          </p:nvPr>
        </p:nvSpPr>
        <p:spPr>
          <a:xfrm>
            <a:off x="5" y="-11608"/>
            <a:ext cx="12191999" cy="6869608"/>
          </a:xfrm>
          <a:custGeom>
            <a:avLst/>
            <a:gdLst>
              <a:gd name="connsiteX0" fmla="*/ 3185333 w 12191998"/>
              <a:gd name="connsiteY0" fmla="*/ 0 h 6869608"/>
              <a:gd name="connsiteX1" fmla="*/ 8925946 w 12191998"/>
              <a:gd name="connsiteY1" fmla="*/ 0 h 6869608"/>
              <a:gd name="connsiteX2" fmla="*/ 8948177 w 12191998"/>
              <a:gd name="connsiteY2" fmla="*/ 48565 h 6869608"/>
              <a:gd name="connsiteX3" fmla="*/ 11992586 w 12191998"/>
              <a:gd name="connsiteY3" fmla="*/ 1044578 h 6869608"/>
              <a:gd name="connsiteX4" fmla="*/ 12191998 w 12191998"/>
              <a:gd name="connsiteY4" fmla="*/ 989575 h 6869608"/>
              <a:gd name="connsiteX5" fmla="*/ 12191998 w 12191998"/>
              <a:gd name="connsiteY5" fmla="*/ 6196705 h 6869608"/>
              <a:gd name="connsiteX6" fmla="*/ 11851510 w 12191998"/>
              <a:gd name="connsiteY6" fmla="*/ 6626723 h 6869608"/>
              <a:gd name="connsiteX7" fmla="*/ 11646947 w 12191998"/>
              <a:gd name="connsiteY7" fmla="*/ 6869608 h 6869608"/>
              <a:gd name="connsiteX8" fmla="*/ 6613960 w 12191998"/>
              <a:gd name="connsiteY8" fmla="*/ 6869608 h 6869608"/>
              <a:gd name="connsiteX9" fmla="*/ 6636609 w 12191998"/>
              <a:gd name="connsiteY9" fmla="*/ 6805697 h 6869608"/>
              <a:gd name="connsiteX10" fmla="*/ 7241039 w 12191998"/>
              <a:gd name="connsiteY10" fmla="*/ 4210206 h 6869608"/>
              <a:gd name="connsiteX11" fmla="*/ 7198578 w 12191998"/>
              <a:gd name="connsiteY11" fmla="*/ 3111481 h 6869608"/>
              <a:gd name="connsiteX12" fmla="*/ 6593496 w 12191998"/>
              <a:gd name="connsiteY12" fmla="*/ 3838657 h 6869608"/>
              <a:gd name="connsiteX13" fmla="*/ 1147743 w 12191998"/>
              <a:gd name="connsiteY13" fmla="*/ 4894917 h 6869608"/>
              <a:gd name="connsiteX14" fmla="*/ 3182435 w 12191998"/>
              <a:gd name="connsiteY14" fmla="*/ 5149 h 6869608"/>
              <a:gd name="connsiteX15" fmla="*/ 0 w 12191998"/>
              <a:gd name="connsiteY15" fmla="*/ 0 h 6869608"/>
              <a:gd name="connsiteX16" fmla="*/ 1541390 w 12191998"/>
              <a:gd name="connsiteY16" fmla="*/ 0 h 6869608"/>
              <a:gd name="connsiteX17" fmla="*/ 1224979 w 12191998"/>
              <a:gd name="connsiteY17" fmla="*/ 267087 h 6869608"/>
              <a:gd name="connsiteX18" fmla="*/ 354211 w 12191998"/>
              <a:gd name="connsiteY18" fmla="*/ 947343 h 6869608"/>
              <a:gd name="connsiteX19" fmla="*/ 0 w 12191998"/>
              <a:gd name="connsiteY19" fmla="*/ 1210989 h 686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8" h="6869608">
                <a:moveTo>
                  <a:pt x="3185333" y="0"/>
                </a:moveTo>
                <a:lnTo>
                  <a:pt x="8925946" y="0"/>
                </a:lnTo>
                <a:lnTo>
                  <a:pt x="8948177" y="48565"/>
                </a:lnTo>
                <a:cubicBezTo>
                  <a:pt x="9485809" y="1122949"/>
                  <a:pt x="10723864" y="1348553"/>
                  <a:pt x="11992586" y="1044578"/>
                </a:cubicBezTo>
                <a:lnTo>
                  <a:pt x="12191998" y="989575"/>
                </a:lnTo>
                <a:lnTo>
                  <a:pt x="12191998" y="6196705"/>
                </a:lnTo>
                <a:lnTo>
                  <a:pt x="11851510" y="6626723"/>
                </a:lnTo>
                <a:lnTo>
                  <a:pt x="11646947" y="6869608"/>
                </a:lnTo>
                <a:lnTo>
                  <a:pt x="6613960" y="6869608"/>
                </a:lnTo>
                <a:lnTo>
                  <a:pt x="6636609" y="6805697"/>
                </a:lnTo>
                <a:cubicBezTo>
                  <a:pt x="6886291" y="6046491"/>
                  <a:pt x="7073513" y="5195475"/>
                  <a:pt x="7241039" y="4210206"/>
                </a:cubicBezTo>
                <a:cubicBezTo>
                  <a:pt x="7325965" y="3711264"/>
                  <a:pt x="7331269" y="3159250"/>
                  <a:pt x="7198578" y="3111481"/>
                </a:cubicBezTo>
                <a:cubicBezTo>
                  <a:pt x="7012804" y="3047785"/>
                  <a:pt x="6864186" y="3355642"/>
                  <a:pt x="6593496" y="3838657"/>
                </a:cubicBezTo>
                <a:cubicBezTo>
                  <a:pt x="5579714" y="5590242"/>
                  <a:pt x="2288907" y="7617838"/>
                  <a:pt x="1147743" y="4894917"/>
                </a:cubicBezTo>
                <a:cubicBezTo>
                  <a:pt x="486928" y="3322469"/>
                  <a:pt x="2068305" y="1869445"/>
                  <a:pt x="3182435" y="5149"/>
                </a:cubicBezTo>
                <a:close/>
                <a:moveTo>
                  <a:pt x="0" y="0"/>
                </a:moveTo>
                <a:lnTo>
                  <a:pt x="1541390" y="0"/>
                </a:lnTo>
                <a:lnTo>
                  <a:pt x="1224979" y="267087"/>
                </a:lnTo>
                <a:cubicBezTo>
                  <a:pt x="944161" y="496828"/>
                  <a:pt x="652150" y="722628"/>
                  <a:pt x="354211" y="947343"/>
                </a:cubicBezTo>
                <a:lnTo>
                  <a:pt x="0" y="1210989"/>
                </a:lnTo>
                <a:close/>
              </a:path>
            </a:pathLst>
          </a:custGeom>
          <a:solidFill>
            <a:srgbClr val="00B7D3"/>
          </a:solidFill>
        </p:spPr>
        <p:txBody>
          <a:bodyPr wrap="square">
            <a:noAutofit/>
          </a:bodyPr>
          <a:lstStyle>
            <a:lvl1pPr marL="0" indent="0">
              <a:buNone/>
              <a:defRPr/>
            </a:lvl1pPr>
          </a:lstStyle>
          <a:p>
            <a:pPr lvl="0"/>
            <a:r>
              <a:rPr lang="nl-NL" dirty="0"/>
              <a:t>  </a:t>
            </a:r>
            <a:endParaRPr lang="en-GB" dirty="0"/>
          </a:p>
        </p:txBody>
      </p:sp>
      <p:sp>
        <p:nvSpPr>
          <p:cNvPr id="3" name="Tijdelijke aanduiding voor verticale tekst 2"/>
          <p:cNvSpPr>
            <a:spLocks noGrp="1"/>
          </p:cNvSpPr>
          <p:nvPr>
            <p:ph type="body" orient="vert" idx="1"/>
          </p:nvPr>
        </p:nvSpPr>
        <p:spPr>
          <a:xfrm>
            <a:off x="698503" y="718519"/>
            <a:ext cx="10798175" cy="5229851"/>
          </a:xfrm>
        </p:spPr>
        <p:txBody>
          <a:bodyPr vert="horz" lIns="0" tIns="0" rIns="0" bIns="0" anchor="ctr" anchorCtr="0"/>
          <a:lstStyle>
            <a:lvl1pPr marL="0" indent="0" algn="ctr">
              <a:buClr>
                <a:schemeClr val="bg1"/>
              </a:buClr>
              <a:buNone/>
              <a:defRPr sz="4400" i="0">
                <a:solidFill>
                  <a:schemeClr val="bg1"/>
                </a:solidFill>
                <a:latin typeface="+mj-lt"/>
              </a:defRPr>
            </a:lvl1pPr>
            <a:lvl2pPr marL="0" indent="0" algn="ctr">
              <a:buClr>
                <a:schemeClr val="bg1"/>
              </a:buClr>
              <a:buNone/>
              <a:defRPr sz="3600" i="0">
                <a:solidFill>
                  <a:schemeClr val="bg1"/>
                </a:solidFill>
              </a:defRPr>
            </a:lvl2pPr>
            <a:lvl3pPr marL="0" indent="0" algn="ctr">
              <a:buFont typeface="Arial" panose="020B0604020202020204" pitchFamily="34" charset="0"/>
              <a:buNone/>
              <a:defRPr sz="3600" i="0">
                <a:solidFill>
                  <a:schemeClr val="bg1"/>
                </a:solidFill>
              </a:defRPr>
            </a:lvl3pPr>
            <a:lvl4pPr marL="0" indent="0" algn="ctr">
              <a:buFont typeface="Arial" panose="020B0604020202020204" pitchFamily="34" charset="0"/>
              <a:buNone/>
              <a:defRPr sz="3600" i="0">
                <a:solidFill>
                  <a:schemeClr val="bg1"/>
                </a:solidFill>
              </a:defRPr>
            </a:lvl4pPr>
            <a:lvl5pPr marL="0" indent="0" algn="ctr">
              <a:buClr>
                <a:schemeClr val="bg1"/>
              </a:buClr>
              <a:buFont typeface="Arial" panose="020B0604020202020204" pitchFamily="34" charset="0"/>
              <a:buNone/>
              <a:defRPr sz="3600" i="0">
                <a:solidFill>
                  <a:schemeClr val="bg1"/>
                </a:solidFill>
              </a:defRPr>
            </a:lvl5pPr>
            <a:lvl6pPr marL="0" indent="0" algn="ctr">
              <a:buClr>
                <a:schemeClr val="bg1"/>
              </a:buClr>
              <a:buFont typeface="Arial" panose="020B0604020202020204" pitchFamily="34" charset="0"/>
              <a:buNone/>
              <a:defRPr sz="3600" i="0">
                <a:solidFill>
                  <a:schemeClr val="bg1"/>
                </a:solidFill>
              </a:defRPr>
            </a:lvl6pPr>
            <a:lvl7pPr marL="0" indent="0" algn="ctr">
              <a:buClr>
                <a:schemeClr val="bg1"/>
              </a:buClr>
              <a:buNone/>
              <a:defRPr sz="3600" i="0">
                <a:solidFill>
                  <a:schemeClr val="bg1"/>
                </a:solidFill>
              </a:defRPr>
            </a:lvl7pPr>
            <a:lvl8pPr marL="0" indent="0" algn="ctr">
              <a:buFont typeface="Arial" panose="020B0604020202020204" pitchFamily="34" charset="0"/>
              <a:buNone/>
              <a:defRPr sz="3600" i="0">
                <a:solidFill>
                  <a:schemeClr val="bg1"/>
                </a:solidFill>
              </a:defRPr>
            </a:lvl8pPr>
            <a:lvl9pPr marL="0" indent="0" algn="ctr">
              <a:buFont typeface="Arial" panose="020B0604020202020204" pitchFamily="34" charset="0"/>
              <a:buNone/>
              <a:defRPr sz="3600" i="0">
                <a:solidFill>
                  <a:schemeClr val="bg1"/>
                </a:solidFill>
              </a:defRPr>
            </a:lvl9pPr>
          </a:lstStyle>
          <a:p>
            <a:pPr lvl="0"/>
            <a:r>
              <a:rPr lang="en-US" altLang="zh-CN"/>
              <a:t>Edit Master text styles</a:t>
            </a:r>
          </a:p>
        </p:txBody>
      </p:sp>
      <p:pic>
        <p:nvPicPr>
          <p:cNvPr id="96" name="Graphic 95">
            <a:extLst>
              <a:ext uri="{FF2B5EF4-FFF2-40B4-BE49-F238E27FC236}">
                <a16:creationId xmlns:a16="http://schemas.microsoft.com/office/drawing/2014/main" id="{F0ABF8FD-475B-8344-9393-4BC5BAD9A70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05" y="5846400"/>
            <a:ext cx="1461599" cy="1033080"/>
          </a:xfrm>
          <a:prstGeom prst="rect">
            <a:avLst/>
          </a:prstGeom>
        </p:spPr>
      </p:pic>
    </p:spTree>
    <p:extLst>
      <p:ext uri="{BB962C8B-B14F-4D97-AF65-F5344CB8AC3E}">
        <p14:creationId xmlns:p14="http://schemas.microsoft.com/office/powerpoint/2010/main" val="87918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B2A1188-7655-3942-B402-ABAD519EE9F7}"/>
              </a:ext>
            </a:extLst>
          </p:cNvPr>
          <p:cNvSpPr/>
          <p:nvPr userDrawn="1"/>
        </p:nvSpPr>
        <p:spPr>
          <a:xfrm>
            <a:off x="-10748" y="0"/>
            <a:ext cx="12202751" cy="6858000"/>
          </a:xfrm>
          <a:prstGeom prst="rect">
            <a:avLst/>
          </a:prstGeom>
          <a:solidFill>
            <a:srgbClr val="00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5" name="Tijdelijke aanduiding voor tekst 24">
            <a:extLst>
              <a:ext uri="{FF2B5EF4-FFF2-40B4-BE49-F238E27FC236}">
                <a16:creationId xmlns:a16="http://schemas.microsoft.com/office/drawing/2014/main" id="{96A52489-BD48-5A40-AF40-C7FE89A51653}"/>
              </a:ext>
            </a:extLst>
          </p:cNvPr>
          <p:cNvSpPr>
            <a:spLocks noGrp="1"/>
          </p:cNvSpPr>
          <p:nvPr>
            <p:ph type="body" sz="quarter" idx="14" hasCustomPrompt="1"/>
          </p:nvPr>
        </p:nvSpPr>
        <p:spPr>
          <a:xfrm>
            <a:off x="-10748" y="0"/>
            <a:ext cx="12202751" cy="6858000"/>
          </a:xfrm>
          <a:custGeom>
            <a:avLst/>
            <a:gdLst>
              <a:gd name="connsiteX0" fmla="*/ 12202750 w 12202750"/>
              <a:gd name="connsiteY0" fmla="*/ 4626493 h 6858000"/>
              <a:gd name="connsiteX1" fmla="*/ 12202750 w 12202750"/>
              <a:gd name="connsiteY1" fmla="*/ 6858000 h 6858000"/>
              <a:gd name="connsiteX2" fmla="*/ 11270933 w 12202750"/>
              <a:gd name="connsiteY2" fmla="*/ 6858000 h 6858000"/>
              <a:gd name="connsiteX3" fmla="*/ 11292806 w 12202750"/>
              <a:gd name="connsiteY3" fmla="*/ 6823366 h 6858000"/>
              <a:gd name="connsiteX4" fmla="*/ 12132976 w 12202750"/>
              <a:gd name="connsiteY4" fmla="*/ 4864546 h 6858000"/>
              <a:gd name="connsiteX5" fmla="*/ 7211067 w 12202750"/>
              <a:gd name="connsiteY5" fmla="*/ 0 h 6858000"/>
              <a:gd name="connsiteX6" fmla="*/ 12202750 w 12202750"/>
              <a:gd name="connsiteY6" fmla="*/ 0 h 6858000"/>
              <a:gd name="connsiteX7" fmla="*/ 12202750 w 12202750"/>
              <a:gd name="connsiteY7" fmla="*/ 1701685 h 6858000"/>
              <a:gd name="connsiteX8" fmla="*/ 12201531 w 12202750"/>
              <a:gd name="connsiteY8" fmla="*/ 1703737 h 6858000"/>
              <a:gd name="connsiteX9" fmla="*/ 12013073 w 12202750"/>
              <a:gd name="connsiteY9" fmla="*/ 2040528 h 6858000"/>
              <a:gd name="connsiteX10" fmla="*/ 6393116 w 12202750"/>
              <a:gd name="connsiteY10" fmla="*/ 3130572 h 6858000"/>
              <a:gd name="connsiteX11" fmla="*/ 7006806 w 12202750"/>
              <a:gd name="connsiteY11" fmla="*/ 307865 h 6858000"/>
              <a:gd name="connsiteX12" fmla="*/ 0 w 12202750"/>
              <a:gd name="connsiteY12" fmla="*/ 0 h 6858000"/>
              <a:gd name="connsiteX13" fmla="*/ 4305911 w 12202750"/>
              <a:gd name="connsiteY13" fmla="*/ 0 h 6858000"/>
              <a:gd name="connsiteX14" fmla="*/ 4155867 w 12202750"/>
              <a:gd name="connsiteY14" fmla="*/ 111493 h 6858000"/>
              <a:gd name="connsiteX15" fmla="*/ 71946 w 12202750"/>
              <a:gd name="connsiteY15" fmla="*/ 4799708 h 6858000"/>
              <a:gd name="connsiteX16" fmla="*/ 0 w 12202750"/>
              <a:gd name="connsiteY16" fmla="*/ 50361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2750" h="6858000">
                <a:moveTo>
                  <a:pt x="12202750" y="4626493"/>
                </a:moveTo>
                <a:lnTo>
                  <a:pt x="12202750" y="6858000"/>
                </a:lnTo>
                <a:lnTo>
                  <a:pt x="11270933" y="6858000"/>
                </a:lnTo>
                <a:lnTo>
                  <a:pt x="11292806" y="6823366"/>
                </a:lnTo>
                <a:cubicBezTo>
                  <a:pt x="11642946" y="6229435"/>
                  <a:pt x="11912279" y="5587138"/>
                  <a:pt x="12132976" y="4864546"/>
                </a:cubicBezTo>
                <a:close/>
                <a:moveTo>
                  <a:pt x="7211067" y="0"/>
                </a:moveTo>
                <a:lnTo>
                  <a:pt x="12202750" y="0"/>
                </a:lnTo>
                <a:lnTo>
                  <a:pt x="12202750" y="1701685"/>
                </a:lnTo>
                <a:lnTo>
                  <a:pt x="12201531" y="1703737"/>
                </a:lnTo>
                <a:cubicBezTo>
                  <a:pt x="12144874" y="1802592"/>
                  <a:pt x="12082910" y="1915911"/>
                  <a:pt x="12013073" y="2040528"/>
                </a:cubicBezTo>
                <a:cubicBezTo>
                  <a:pt x="10966860" y="3848144"/>
                  <a:pt x="7570785" y="5940600"/>
                  <a:pt x="6393116" y="3130572"/>
                </a:cubicBezTo>
                <a:cubicBezTo>
                  <a:pt x="5995310" y="2183970"/>
                  <a:pt x="6384878" y="1279305"/>
                  <a:pt x="7006806" y="307865"/>
                </a:cubicBezTo>
                <a:close/>
                <a:moveTo>
                  <a:pt x="0" y="0"/>
                </a:moveTo>
                <a:lnTo>
                  <a:pt x="4305911" y="0"/>
                </a:lnTo>
                <a:lnTo>
                  <a:pt x="4155867" y="111493"/>
                </a:lnTo>
                <a:cubicBezTo>
                  <a:pt x="2427429" y="1408339"/>
                  <a:pt x="762773" y="2806566"/>
                  <a:pt x="71946" y="4799708"/>
                </a:cubicBezTo>
                <a:lnTo>
                  <a:pt x="0" y="5036128"/>
                </a:lnTo>
                <a:close/>
              </a:path>
            </a:pathLst>
          </a:custGeom>
          <a:solidFill>
            <a:schemeClr val="accent1"/>
          </a:solidFill>
        </p:spPr>
        <p:txBody>
          <a:bodyPr wrap="square">
            <a:noAutofit/>
          </a:bodyPr>
          <a:lstStyle>
            <a:lvl1pPr marL="0" indent="0">
              <a:buNone/>
              <a:defRPr/>
            </a:lvl1pPr>
          </a:lstStyle>
          <a:p>
            <a:pPr lvl="0"/>
            <a:r>
              <a:rPr lang="nl-NL" dirty="0"/>
              <a:t>  </a:t>
            </a:r>
            <a:endParaRPr lang="en-GB" dirty="0"/>
          </a:p>
        </p:txBody>
      </p:sp>
      <p:sp>
        <p:nvSpPr>
          <p:cNvPr id="7" name="Titel 5">
            <a:extLst>
              <a:ext uri="{FF2B5EF4-FFF2-40B4-BE49-F238E27FC236}">
                <a16:creationId xmlns:a16="http://schemas.microsoft.com/office/drawing/2014/main" id="{7AE71AD1-5D76-2045-8B27-CC0C09C99831}"/>
              </a:ext>
            </a:extLst>
          </p:cNvPr>
          <p:cNvSpPr>
            <a:spLocks noGrp="1"/>
          </p:cNvSpPr>
          <p:nvPr>
            <p:ph type="title"/>
          </p:nvPr>
        </p:nvSpPr>
        <p:spPr>
          <a:xfrm>
            <a:off x="2153413" y="3879858"/>
            <a:ext cx="9358256" cy="1621063"/>
          </a:xfrm>
        </p:spPr>
        <p:txBody>
          <a:bodyPr anchor="b"/>
          <a:lstStyle>
            <a:lvl1pPr algn="r">
              <a:defRPr sz="3800">
                <a:solidFill>
                  <a:schemeClr val="bg1"/>
                </a:solidFill>
              </a:defRPr>
            </a:lvl1pPr>
          </a:lstStyle>
          <a:p>
            <a:r>
              <a:rPr lang="en-US" altLang="zh-CN"/>
              <a:t>Click to edit Master title style</a:t>
            </a:r>
            <a:endParaRPr lang="nl-NL" dirty="0"/>
          </a:p>
        </p:txBody>
      </p:sp>
      <p:sp>
        <p:nvSpPr>
          <p:cNvPr id="8" name="Ondertitel 2">
            <a:extLst>
              <a:ext uri="{FF2B5EF4-FFF2-40B4-BE49-F238E27FC236}">
                <a16:creationId xmlns:a16="http://schemas.microsoft.com/office/drawing/2014/main" id="{FFCFFB82-1AE5-3D4E-9AD9-487B27ADF680}"/>
              </a:ext>
            </a:extLst>
          </p:cNvPr>
          <p:cNvSpPr>
            <a:spLocks noGrp="1"/>
          </p:cNvSpPr>
          <p:nvPr>
            <p:ph type="subTitle" idx="1"/>
          </p:nvPr>
        </p:nvSpPr>
        <p:spPr>
          <a:xfrm>
            <a:off x="6096000" y="5664394"/>
            <a:ext cx="5415669" cy="248472"/>
          </a:xfrm>
        </p:spPr>
        <p:txBody>
          <a:bodyPr anchor="ctr"/>
          <a:lstStyle>
            <a:lvl1pPr marL="0" indent="0" algn="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ltLang="zh-CN" noProof="0"/>
              <a:t>Click to edit Master subtitle style</a:t>
            </a:r>
            <a:endParaRPr lang="en-GB" noProof="0" dirty="0"/>
          </a:p>
        </p:txBody>
      </p:sp>
      <p:pic>
        <p:nvPicPr>
          <p:cNvPr id="10" name="Graphic 9">
            <a:extLst>
              <a:ext uri="{FF2B5EF4-FFF2-40B4-BE49-F238E27FC236}">
                <a16:creationId xmlns:a16="http://schemas.microsoft.com/office/drawing/2014/main" id="{079C7039-4CB9-294D-98BC-738FE5C22E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05" y="5846400"/>
            <a:ext cx="1461599" cy="1033080"/>
          </a:xfrm>
          <a:prstGeom prst="rect">
            <a:avLst/>
          </a:prstGeom>
        </p:spPr>
      </p:pic>
    </p:spTree>
    <p:extLst>
      <p:ext uri="{BB962C8B-B14F-4D97-AF65-F5344CB8AC3E}">
        <p14:creationId xmlns:p14="http://schemas.microsoft.com/office/powerpoint/2010/main" val="8234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39D3-490A-25D3-AC67-8B95072EA7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A8DDD9-9A91-27D4-DF44-3A61FBBBF8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10F3C9-2C04-B0A4-5A40-E9588596B70F}"/>
              </a:ext>
            </a:extLst>
          </p:cNvPr>
          <p:cNvSpPr>
            <a:spLocks noGrp="1"/>
          </p:cNvSpPr>
          <p:nvPr>
            <p:ph type="dt" sz="half" idx="10"/>
          </p:nvPr>
        </p:nvSpPr>
        <p:spPr/>
        <p:txBody>
          <a:bodyPr/>
          <a:lstStyle/>
          <a:p>
            <a:fld id="{3D8E99AA-3C10-4EC8-8703-1007C786E38D}" type="datetimeFigureOut">
              <a:rPr lang="en-US" smtClean="0"/>
              <a:t>5/21/2026</a:t>
            </a:fld>
            <a:endParaRPr lang="en-US"/>
          </a:p>
        </p:txBody>
      </p:sp>
      <p:sp>
        <p:nvSpPr>
          <p:cNvPr id="5" name="Footer Placeholder 4">
            <a:extLst>
              <a:ext uri="{FF2B5EF4-FFF2-40B4-BE49-F238E27FC236}">
                <a16:creationId xmlns:a16="http://schemas.microsoft.com/office/drawing/2014/main" id="{F9F664F8-A530-7493-0A8D-6DC65A9EE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48EBB-4967-29C0-FD2F-FAE7CE2B1A96}"/>
              </a:ext>
            </a:extLst>
          </p:cNvPr>
          <p:cNvSpPr>
            <a:spLocks noGrp="1"/>
          </p:cNvSpPr>
          <p:nvPr>
            <p:ph type="sldNum" sz="quarter" idx="12"/>
          </p:nvPr>
        </p:nvSpPr>
        <p:spPr/>
        <p:txBody>
          <a:bodyPr/>
          <a:lstStyle/>
          <a:p>
            <a:fld id="{41A0AA83-67B1-43DF-80BD-D0FF94381FAA}" type="slidenum">
              <a:rPr lang="en-US" smtClean="0"/>
              <a:t>‹N°›</a:t>
            </a:fld>
            <a:endParaRPr lang="en-US"/>
          </a:p>
        </p:txBody>
      </p:sp>
    </p:spTree>
    <p:extLst>
      <p:ext uri="{BB962C8B-B14F-4D97-AF65-F5344CB8AC3E}">
        <p14:creationId xmlns:p14="http://schemas.microsoft.com/office/powerpoint/2010/main" val="4096577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BD8E-B21C-3F97-D6D3-16763D342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F6E77B-15E0-D7F8-15D6-E776813ACE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09373-9F5B-CCFA-F3E8-450FB4BE874A}"/>
              </a:ext>
            </a:extLst>
          </p:cNvPr>
          <p:cNvSpPr>
            <a:spLocks noGrp="1"/>
          </p:cNvSpPr>
          <p:nvPr>
            <p:ph type="dt" sz="half" idx="10"/>
          </p:nvPr>
        </p:nvSpPr>
        <p:spPr/>
        <p:txBody>
          <a:bodyPr/>
          <a:lstStyle/>
          <a:p>
            <a:fld id="{3D8E99AA-3C10-4EC8-8703-1007C786E38D}" type="datetimeFigureOut">
              <a:rPr lang="en-US" smtClean="0"/>
              <a:t>5/21/2026</a:t>
            </a:fld>
            <a:endParaRPr lang="en-US"/>
          </a:p>
        </p:txBody>
      </p:sp>
      <p:sp>
        <p:nvSpPr>
          <p:cNvPr id="5" name="Footer Placeholder 4">
            <a:extLst>
              <a:ext uri="{FF2B5EF4-FFF2-40B4-BE49-F238E27FC236}">
                <a16:creationId xmlns:a16="http://schemas.microsoft.com/office/drawing/2014/main" id="{0E89F30B-E864-4FDF-BB82-DEB8A568C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A0797-7BDF-F7AD-C053-FD13A1000B50}"/>
              </a:ext>
            </a:extLst>
          </p:cNvPr>
          <p:cNvSpPr>
            <a:spLocks noGrp="1"/>
          </p:cNvSpPr>
          <p:nvPr>
            <p:ph type="sldNum" sz="quarter" idx="12"/>
          </p:nvPr>
        </p:nvSpPr>
        <p:spPr/>
        <p:txBody>
          <a:bodyPr/>
          <a:lstStyle/>
          <a:p>
            <a:fld id="{41A0AA83-67B1-43DF-80BD-D0FF94381FAA}" type="slidenum">
              <a:rPr lang="en-US" smtClean="0"/>
              <a:t>‹N°›</a:t>
            </a:fld>
            <a:endParaRPr lang="en-US"/>
          </a:p>
        </p:txBody>
      </p:sp>
    </p:spTree>
    <p:extLst>
      <p:ext uri="{BB962C8B-B14F-4D97-AF65-F5344CB8AC3E}">
        <p14:creationId xmlns:p14="http://schemas.microsoft.com/office/powerpoint/2010/main" val="3347481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A8C3-1B70-2C23-C97A-6AE7C4C9A7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F9CC6E-2FE9-BC89-FE62-3CA5DA05D3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D1A2B6-8F0F-020B-DF72-2EBAFEF7E472}"/>
              </a:ext>
            </a:extLst>
          </p:cNvPr>
          <p:cNvSpPr>
            <a:spLocks noGrp="1"/>
          </p:cNvSpPr>
          <p:nvPr>
            <p:ph type="dt" sz="half" idx="10"/>
          </p:nvPr>
        </p:nvSpPr>
        <p:spPr/>
        <p:txBody>
          <a:bodyPr/>
          <a:lstStyle/>
          <a:p>
            <a:fld id="{3D8E99AA-3C10-4EC8-8703-1007C786E38D}" type="datetimeFigureOut">
              <a:rPr lang="en-US" smtClean="0"/>
              <a:t>5/21/2026</a:t>
            </a:fld>
            <a:endParaRPr lang="en-US"/>
          </a:p>
        </p:txBody>
      </p:sp>
      <p:sp>
        <p:nvSpPr>
          <p:cNvPr id="5" name="Footer Placeholder 4">
            <a:extLst>
              <a:ext uri="{FF2B5EF4-FFF2-40B4-BE49-F238E27FC236}">
                <a16:creationId xmlns:a16="http://schemas.microsoft.com/office/drawing/2014/main" id="{DC559080-AD74-187A-3FB9-8EAF34364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C45C3-76A8-26AA-B41C-E9D96DBB4975}"/>
              </a:ext>
            </a:extLst>
          </p:cNvPr>
          <p:cNvSpPr>
            <a:spLocks noGrp="1"/>
          </p:cNvSpPr>
          <p:nvPr>
            <p:ph type="sldNum" sz="quarter" idx="12"/>
          </p:nvPr>
        </p:nvSpPr>
        <p:spPr/>
        <p:txBody>
          <a:bodyPr/>
          <a:lstStyle/>
          <a:p>
            <a:fld id="{41A0AA83-67B1-43DF-80BD-D0FF94381FAA}" type="slidenum">
              <a:rPr lang="en-US" smtClean="0"/>
              <a:t>‹N°›</a:t>
            </a:fld>
            <a:endParaRPr lang="en-US"/>
          </a:p>
        </p:txBody>
      </p:sp>
    </p:spTree>
    <p:extLst>
      <p:ext uri="{BB962C8B-B14F-4D97-AF65-F5344CB8AC3E}">
        <p14:creationId xmlns:p14="http://schemas.microsoft.com/office/powerpoint/2010/main" val="11439711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23B7C-DFEC-095D-13A3-E867EE5F9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C7922-92AF-F6FD-088F-C41177A74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EF921-DDF1-F7BB-5887-8E22536B16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D9A3A-9B3C-91F5-58DE-C6C1A9E98281}"/>
              </a:ext>
            </a:extLst>
          </p:cNvPr>
          <p:cNvSpPr>
            <a:spLocks noGrp="1"/>
          </p:cNvSpPr>
          <p:nvPr>
            <p:ph type="dt" sz="half" idx="10"/>
          </p:nvPr>
        </p:nvSpPr>
        <p:spPr/>
        <p:txBody>
          <a:bodyPr/>
          <a:lstStyle/>
          <a:p>
            <a:fld id="{3D8E99AA-3C10-4EC8-8703-1007C786E38D}" type="datetimeFigureOut">
              <a:rPr lang="en-US" smtClean="0"/>
              <a:t>5/21/2026</a:t>
            </a:fld>
            <a:endParaRPr lang="en-US"/>
          </a:p>
        </p:txBody>
      </p:sp>
      <p:sp>
        <p:nvSpPr>
          <p:cNvPr id="6" name="Footer Placeholder 5">
            <a:extLst>
              <a:ext uri="{FF2B5EF4-FFF2-40B4-BE49-F238E27FC236}">
                <a16:creationId xmlns:a16="http://schemas.microsoft.com/office/drawing/2014/main" id="{7E06002C-3F6B-E349-F819-FB507716A1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70A43-FCA4-D35F-390D-678BA711602B}"/>
              </a:ext>
            </a:extLst>
          </p:cNvPr>
          <p:cNvSpPr>
            <a:spLocks noGrp="1"/>
          </p:cNvSpPr>
          <p:nvPr>
            <p:ph type="sldNum" sz="quarter" idx="12"/>
          </p:nvPr>
        </p:nvSpPr>
        <p:spPr/>
        <p:txBody>
          <a:bodyPr/>
          <a:lstStyle/>
          <a:p>
            <a:fld id="{41A0AA83-67B1-43DF-80BD-D0FF94381FAA}" type="slidenum">
              <a:rPr lang="en-US" smtClean="0"/>
              <a:t>‹N°›</a:t>
            </a:fld>
            <a:endParaRPr lang="en-US"/>
          </a:p>
        </p:txBody>
      </p:sp>
    </p:spTree>
    <p:extLst>
      <p:ext uri="{BB962C8B-B14F-4D97-AF65-F5344CB8AC3E}">
        <p14:creationId xmlns:p14="http://schemas.microsoft.com/office/powerpoint/2010/main" val="3503918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315A-173B-E606-3BDA-BBB5BE1D3E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ACC7A4-4114-1C9D-ECCA-7B5D166C2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F80073-F2E0-EE77-545A-D66356BD83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E2D110-9AD0-C066-9A1A-BDC6505BA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6139B8-C666-D271-2D6A-F076B711BD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D74EF3-5798-AC4F-72F8-D689761603DB}"/>
              </a:ext>
            </a:extLst>
          </p:cNvPr>
          <p:cNvSpPr>
            <a:spLocks noGrp="1"/>
          </p:cNvSpPr>
          <p:nvPr>
            <p:ph type="dt" sz="half" idx="10"/>
          </p:nvPr>
        </p:nvSpPr>
        <p:spPr/>
        <p:txBody>
          <a:bodyPr/>
          <a:lstStyle/>
          <a:p>
            <a:fld id="{3D8E99AA-3C10-4EC8-8703-1007C786E38D}" type="datetimeFigureOut">
              <a:rPr lang="en-US" smtClean="0"/>
              <a:t>5/21/2026</a:t>
            </a:fld>
            <a:endParaRPr lang="en-US"/>
          </a:p>
        </p:txBody>
      </p:sp>
      <p:sp>
        <p:nvSpPr>
          <p:cNvPr id="8" name="Footer Placeholder 7">
            <a:extLst>
              <a:ext uri="{FF2B5EF4-FFF2-40B4-BE49-F238E27FC236}">
                <a16:creationId xmlns:a16="http://schemas.microsoft.com/office/drawing/2014/main" id="{1D037BA4-B731-878F-A848-0086080B5E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C94634-F216-B1F6-6933-2B9B2EA75D7F}"/>
              </a:ext>
            </a:extLst>
          </p:cNvPr>
          <p:cNvSpPr>
            <a:spLocks noGrp="1"/>
          </p:cNvSpPr>
          <p:nvPr>
            <p:ph type="sldNum" sz="quarter" idx="12"/>
          </p:nvPr>
        </p:nvSpPr>
        <p:spPr/>
        <p:txBody>
          <a:bodyPr/>
          <a:lstStyle/>
          <a:p>
            <a:fld id="{41A0AA83-67B1-43DF-80BD-D0FF94381FAA}" type="slidenum">
              <a:rPr lang="en-US" smtClean="0"/>
              <a:t>‹N°›</a:t>
            </a:fld>
            <a:endParaRPr lang="en-US"/>
          </a:p>
        </p:txBody>
      </p:sp>
    </p:spTree>
    <p:extLst>
      <p:ext uri="{BB962C8B-B14F-4D97-AF65-F5344CB8AC3E}">
        <p14:creationId xmlns:p14="http://schemas.microsoft.com/office/powerpoint/2010/main" val="40804527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58F4-FDA2-8448-E669-94C731ADC4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6C6F2A-F5FF-AFA2-FFA2-5AABCE09960B}"/>
              </a:ext>
            </a:extLst>
          </p:cNvPr>
          <p:cNvSpPr>
            <a:spLocks noGrp="1"/>
          </p:cNvSpPr>
          <p:nvPr>
            <p:ph type="dt" sz="half" idx="10"/>
          </p:nvPr>
        </p:nvSpPr>
        <p:spPr/>
        <p:txBody>
          <a:bodyPr/>
          <a:lstStyle/>
          <a:p>
            <a:fld id="{3D8E99AA-3C10-4EC8-8703-1007C786E38D}" type="datetimeFigureOut">
              <a:rPr lang="en-US" smtClean="0"/>
              <a:t>5/21/2026</a:t>
            </a:fld>
            <a:endParaRPr lang="en-US"/>
          </a:p>
        </p:txBody>
      </p:sp>
      <p:sp>
        <p:nvSpPr>
          <p:cNvPr id="4" name="Footer Placeholder 3">
            <a:extLst>
              <a:ext uri="{FF2B5EF4-FFF2-40B4-BE49-F238E27FC236}">
                <a16:creationId xmlns:a16="http://schemas.microsoft.com/office/drawing/2014/main" id="{6F316517-DC1B-281F-EDF3-46ECF84416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EB25B-DBEC-2466-E02A-7C0F8C029C09}"/>
              </a:ext>
            </a:extLst>
          </p:cNvPr>
          <p:cNvSpPr>
            <a:spLocks noGrp="1"/>
          </p:cNvSpPr>
          <p:nvPr>
            <p:ph type="sldNum" sz="quarter" idx="12"/>
          </p:nvPr>
        </p:nvSpPr>
        <p:spPr/>
        <p:txBody>
          <a:bodyPr/>
          <a:lstStyle/>
          <a:p>
            <a:fld id="{41A0AA83-67B1-43DF-80BD-D0FF94381FAA}" type="slidenum">
              <a:rPr lang="en-US" smtClean="0"/>
              <a:t>‹N°›</a:t>
            </a:fld>
            <a:endParaRPr lang="en-US"/>
          </a:p>
        </p:txBody>
      </p:sp>
    </p:spTree>
    <p:extLst>
      <p:ext uri="{BB962C8B-B14F-4D97-AF65-F5344CB8AC3E}">
        <p14:creationId xmlns:p14="http://schemas.microsoft.com/office/powerpoint/2010/main" val="396332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3B6DE0-D7CC-802C-9D0E-6FACF7B1D940}"/>
              </a:ext>
            </a:extLst>
          </p:cNvPr>
          <p:cNvSpPr>
            <a:spLocks noGrp="1"/>
          </p:cNvSpPr>
          <p:nvPr>
            <p:ph type="dt" sz="half" idx="10"/>
          </p:nvPr>
        </p:nvSpPr>
        <p:spPr/>
        <p:txBody>
          <a:bodyPr/>
          <a:lstStyle/>
          <a:p>
            <a:fld id="{3D8E99AA-3C10-4EC8-8703-1007C786E38D}" type="datetimeFigureOut">
              <a:rPr lang="en-US" smtClean="0"/>
              <a:t>5/21/2026</a:t>
            </a:fld>
            <a:endParaRPr lang="en-US"/>
          </a:p>
        </p:txBody>
      </p:sp>
      <p:sp>
        <p:nvSpPr>
          <p:cNvPr id="3" name="Footer Placeholder 2">
            <a:extLst>
              <a:ext uri="{FF2B5EF4-FFF2-40B4-BE49-F238E27FC236}">
                <a16:creationId xmlns:a16="http://schemas.microsoft.com/office/drawing/2014/main" id="{316A7D19-E4B7-1573-D523-73C6E18794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E7D1C1-AF0A-7250-C9EC-E979CFFC2BD5}"/>
              </a:ext>
            </a:extLst>
          </p:cNvPr>
          <p:cNvSpPr>
            <a:spLocks noGrp="1"/>
          </p:cNvSpPr>
          <p:nvPr>
            <p:ph type="sldNum" sz="quarter" idx="12"/>
          </p:nvPr>
        </p:nvSpPr>
        <p:spPr/>
        <p:txBody>
          <a:bodyPr/>
          <a:lstStyle/>
          <a:p>
            <a:fld id="{41A0AA83-67B1-43DF-80BD-D0FF94381FAA}" type="slidenum">
              <a:rPr lang="en-US" smtClean="0"/>
              <a:t>‹N°›</a:t>
            </a:fld>
            <a:endParaRPr lang="en-US"/>
          </a:p>
        </p:txBody>
      </p:sp>
    </p:spTree>
    <p:extLst>
      <p:ext uri="{BB962C8B-B14F-4D97-AF65-F5344CB8AC3E}">
        <p14:creationId xmlns:p14="http://schemas.microsoft.com/office/powerpoint/2010/main" val="1044478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8182D-0E6C-5374-76CF-CE04B4035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BF4C0B-833E-A493-FD53-6EBB36D4A7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CB729C-EDD1-1CD4-E32B-AE4AD7F0E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F7DB20-8410-5B7D-A4A9-C12432F9EB46}"/>
              </a:ext>
            </a:extLst>
          </p:cNvPr>
          <p:cNvSpPr>
            <a:spLocks noGrp="1"/>
          </p:cNvSpPr>
          <p:nvPr>
            <p:ph type="dt" sz="half" idx="10"/>
          </p:nvPr>
        </p:nvSpPr>
        <p:spPr/>
        <p:txBody>
          <a:bodyPr/>
          <a:lstStyle/>
          <a:p>
            <a:fld id="{3D8E99AA-3C10-4EC8-8703-1007C786E38D}" type="datetimeFigureOut">
              <a:rPr lang="en-US" smtClean="0"/>
              <a:t>5/21/2026</a:t>
            </a:fld>
            <a:endParaRPr lang="en-US"/>
          </a:p>
        </p:txBody>
      </p:sp>
      <p:sp>
        <p:nvSpPr>
          <p:cNvPr id="6" name="Footer Placeholder 5">
            <a:extLst>
              <a:ext uri="{FF2B5EF4-FFF2-40B4-BE49-F238E27FC236}">
                <a16:creationId xmlns:a16="http://schemas.microsoft.com/office/drawing/2014/main" id="{D793E60C-A182-783B-44D6-80CDB2D79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09E23B-9186-C257-9FDA-6A2974DAB198}"/>
              </a:ext>
            </a:extLst>
          </p:cNvPr>
          <p:cNvSpPr>
            <a:spLocks noGrp="1"/>
          </p:cNvSpPr>
          <p:nvPr>
            <p:ph type="sldNum" sz="quarter" idx="12"/>
          </p:nvPr>
        </p:nvSpPr>
        <p:spPr/>
        <p:txBody>
          <a:bodyPr/>
          <a:lstStyle/>
          <a:p>
            <a:fld id="{41A0AA83-67B1-43DF-80BD-D0FF94381FAA}" type="slidenum">
              <a:rPr lang="en-US" smtClean="0"/>
              <a:t>‹N°›</a:t>
            </a:fld>
            <a:endParaRPr lang="en-US"/>
          </a:p>
        </p:txBody>
      </p:sp>
    </p:spTree>
    <p:extLst>
      <p:ext uri="{BB962C8B-B14F-4D97-AF65-F5344CB8AC3E}">
        <p14:creationId xmlns:p14="http://schemas.microsoft.com/office/powerpoint/2010/main" val="896787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 + text | blue mode">
    <p:bg>
      <p:bgPr>
        <a:solidFill>
          <a:schemeClr val="accent1"/>
        </a:solidFill>
        <a:effectLst/>
      </p:bgPr>
    </p:bg>
    <p:spTree>
      <p:nvGrpSpPr>
        <p:cNvPr id="1" name=""/>
        <p:cNvGrpSpPr/>
        <p:nvPr/>
      </p:nvGrpSpPr>
      <p:grpSpPr>
        <a:xfrm>
          <a:off x="0" y="0"/>
          <a:ext cx="0" cy="0"/>
          <a:chOff x="0" y="0"/>
          <a:chExt cx="0" cy="0"/>
        </a:xfrm>
      </p:grpSpPr>
      <p:sp>
        <p:nvSpPr>
          <p:cNvPr id="4" name="Tijdelijke aanduiding voor afbeelding 16">
            <a:extLst>
              <a:ext uri="{FF2B5EF4-FFF2-40B4-BE49-F238E27FC236}">
                <a16:creationId xmlns:a16="http://schemas.microsoft.com/office/drawing/2014/main" id="{61F36D1D-AE33-D8F4-F1EC-9C92E82AD61F}"/>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7" name="Tijdelijke aanduiding voor tekst 18">
            <a:extLst>
              <a:ext uri="{FF2B5EF4-FFF2-40B4-BE49-F238E27FC236}">
                <a16:creationId xmlns:a16="http://schemas.microsoft.com/office/drawing/2014/main" id="{AA9F6C2C-6967-33E9-B1F2-D2151E251AEA}"/>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(S)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9B5B241B-9737-4E4D-AE95-240A2B2A4420}"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tx2"/>
                </a:solidFill>
              </a:defRPr>
            </a:lvl1pPr>
          </a:lstStyle>
          <a:p>
            <a:r>
              <a:rPr lang="en-GB" noProof="0" dirty="0"/>
              <a:t>Title goes here</a:t>
            </a:r>
            <a:endParaRPr lang="en-GB" dirty="0"/>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9" name="INSTRUCTION">
            <a:extLst>
              <a:ext uri="{FF2B5EF4-FFF2-40B4-BE49-F238E27FC236}">
                <a16:creationId xmlns:a16="http://schemas.microsoft.com/office/drawing/2014/main" id="{6D07E421-802D-1AE7-499D-23D2A87E021E}"/>
              </a:ext>
            </a:extLst>
          </p:cNvPr>
          <p:cNvGrpSpPr/>
          <p:nvPr userDrawn="1"/>
        </p:nvGrpSpPr>
        <p:grpSpPr>
          <a:xfrm>
            <a:off x="12377595" y="0"/>
            <a:ext cx="3693386" cy="5359349"/>
            <a:chOff x="-3786437" y="0"/>
            <a:chExt cx="3693386" cy="5359349"/>
          </a:xfrm>
        </p:grpSpPr>
        <p:sp>
          <p:nvSpPr>
            <p:cNvPr id="10" name="Rechthoek 9">
              <a:extLst>
                <a:ext uri="{FF2B5EF4-FFF2-40B4-BE49-F238E27FC236}">
                  <a16:creationId xmlns:a16="http://schemas.microsoft.com/office/drawing/2014/main" id="{91FC304D-357C-06BF-C5FF-3D046F7F6AB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2" name="Rechthoek 81">
              <a:extLst>
                <a:ext uri="{FF2B5EF4-FFF2-40B4-BE49-F238E27FC236}">
                  <a16:creationId xmlns:a16="http://schemas.microsoft.com/office/drawing/2014/main" id="{F9882C7C-88A1-41F0-7D86-1B6585FB08A2}"/>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532503FE-9BFB-4451-9202-2AE4E0C89B34}"/>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2129915-D12A-A7CF-B1BD-52E3FCC93E3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8B02F4ED-FD93-570B-17D1-E244D19CC3FE}"/>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83401FAF-502A-5A46-E8BB-F5E46D87AC8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8C57B91E-0D76-DAF7-7D66-B21823D7C33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06699EF6-D2E5-2AC2-4F8F-06B0B8C23BC7}"/>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0F6C70FD-81C5-B018-8CB3-6D0E09345DB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A4FF5F39-B742-ECAF-D28B-FDEBB8078336}"/>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0" name="Rechthoek 19">
              <a:extLst>
                <a:ext uri="{FF2B5EF4-FFF2-40B4-BE49-F238E27FC236}">
                  <a16:creationId xmlns:a16="http://schemas.microsoft.com/office/drawing/2014/main" id="{A8A7A46B-021E-6D64-C7A9-910DA38CD0A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34E32B02-2B80-1814-047E-6972593C3A10}"/>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DB06FD1D-1C1C-7292-3998-AC099DC3E95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4B43B46C-4318-9F2E-4FAD-30021A080B6A}"/>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CF1D1366-7BC2-689C-C4C4-BC7A183FD17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5BBF4D97-EADD-24E9-C347-62C2D8E7C0FD}"/>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D2791377-8520-FDD1-637F-42176130994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3381929D-B36F-C1D9-67D7-4CF11EFD66B2}"/>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D29F4CE9-70F9-1DC7-2B76-2F8551EA532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4F431478-31A3-5F7E-1005-27B065D86053}"/>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C6771B1E-60C7-A57D-3192-B6AC419B8AD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7B0A68CE-9999-1948-4E7B-6A080CC532D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80B157DB-68E0-624E-B7A0-5221729D590E}"/>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D7B01AB8-F34A-82EF-E2E9-61803E45852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156A4BC5-042D-A6FB-AD3F-1F2BB8D09C8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691BCF54-16AB-6BE6-0C54-A41085B73309}"/>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E771F974-DDFD-E578-4A2A-9385135C24C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3B6CBF2-A72E-BC3A-CB4B-A2FFA8ED24B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075421AE-7C9C-FD82-340B-670C0FC7AB3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DDA0F6E1-7EDC-B2C0-788D-C621BD4F24D8}"/>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E1FCD5C1-7ECC-F6D5-26DF-2CD82787059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A8466D84-E30A-6566-1B67-6F73EE0F37B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8EB5C4C-19EB-6AEB-9855-B20C411C48B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46981410-460A-3D40-F5A5-591C091EFB3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7B8B9C0-5569-60E3-3058-06240A39FA5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5B1B2EF-46B6-8DE1-55DC-A6FDE718FF3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4ABBCECB-3951-3D8A-8851-11DEBA960BB6}"/>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212BF66F-3648-2DA0-7602-FA3AE21E2EB0}"/>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F5F3A2A6-6447-E940-CF7D-FB682A15FB4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976FB9F5-7CC9-5C58-F011-1E7C6E18E79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C235DFE0-B5C3-D285-613B-772E7C8811B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6875F0E-2B10-D647-DD3C-7794D1252F8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2252262-8D30-D6FB-4CD2-A26513DFF0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309C41FF-5EC9-FC9D-B5CE-055235B7B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F8E44A1F-BD52-F362-7C32-65470E1E47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807E99BB-32BB-D89C-8876-BA033ED9FA4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D1D609C5-FA7F-D727-0F1A-12BB5327620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1ECF685B-28B9-2E7E-D2AE-9B364B51642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6E85C9-6C5D-821E-F549-D537CDB59CC9}"/>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458F2AE-2DBB-E310-61EE-12958360DDB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BDD0D37F-E4CF-02CF-CAF3-C287E1CC7B80}"/>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F11F41CA-0A24-5396-9777-96B78145CD6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21C930B-F1C1-2535-4B4E-39BC524E33A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1671-7728-E07E-893C-25BB3E54552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72ADC80-B7FB-F003-21EA-E8B732D2DF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7F1F97D-A5BF-EF8E-5D3B-DB27EB5FEB7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4E29640E-CB6D-7E8D-2B65-8CF0ED5FEF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FD05B29-DA41-992B-56A6-470CDDB647BE}"/>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D5953846-2FC0-5DFA-0DB3-69118675D6B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E4054AC-711D-11A1-FADF-4F2DFC4C5672}"/>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31C174A1-6DDD-4538-83AD-012057C2C2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60297FD-6A0A-25D9-1E9B-CF8C2AC623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1D28259-FF64-05A0-9DF5-FF441981BED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C86C6E9-73B9-FC12-1A19-9FCB3FFE34D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530B3578-71E4-B7C9-49F6-B345E2FA6AF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E4B02E61-A882-F065-FF7C-B735D5D923D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44A2C5E5-9032-0B25-BF2B-3CA33CC20173}"/>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3006E55-7C53-8453-CE0E-3D9347BDB77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378A8968-EA95-A0C2-DC98-5EDA20D776C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10D57F30-040E-5883-E14C-22FBFBB37A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2295BB9D-159A-5B44-CF42-3229905449F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1A82DB-0786-98FB-4C70-1D525203618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FA1DB2-0A2B-1411-8977-F91C2D831D5B}"/>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744ED7B5-EA83-C1FB-D901-E1DB97D37BF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EEC1556-9467-3873-4110-19148DE7F8D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473AD748-C8C8-79D7-7AD3-441EF77E4737}"/>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2A3C38D-869D-C883-6F26-8BBFCAB2C79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2F40731F-D730-8186-DF20-778671B1F9BD}"/>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503F90D2-7B58-CE04-99D7-98987CC148B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938DE611-C579-69E1-3022-D7AAB44DADA3}"/>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346656C8-922B-910F-D66B-D42489DB6D5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36175948-B77F-494D-0547-22A0318A930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3384AFE0-31FD-C9DB-4BDF-673177ACEE4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27E0397-783F-6578-3EA4-7322DE621D3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2685C4F1-8A77-8476-23C3-EA9CD1ECD2AD}"/>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A38C77F5-5A2A-2223-C841-9D059242ADB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6F2E5F66-77A4-984D-3A00-5493D37FC17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BEBB2900-152B-B205-77CE-05960C571B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ABF3876-D6EE-F465-983B-DE53C69EECB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2C22475-AC20-D5C7-45AA-93A01FB4B1A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8B710D46-5200-2D05-2D85-42D9761393D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82F422D4-4061-D0A1-23EE-7EB368116A17}"/>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D1CD72-BB6F-907A-F464-1020B169C906}"/>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09A4519E-89B6-B10F-2881-C62BDE37BB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21D72C5C-3F61-3156-F613-D5FFEBBCEC7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25206289-9CBD-55C9-AF12-0BE599632A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9E4890D4-A620-6C49-7C7A-318D5974C30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50C3CCC-15F9-4C42-43E9-2F0EA7D7733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D0347A76-0532-3B3F-A218-A793EFACACB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2BE66F2F-5D15-6AD6-2A9D-D44AE76E2F0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0FEA4718-4D4D-1617-D163-11132A8185B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23B2506C-4AAF-36DF-E919-92EBD47D5761}"/>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FBE37F18-6C87-D68A-227B-194D32FFD1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61376C46-51F8-C1B6-1F13-9C32C2553E91}"/>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49F14BC0-ECE2-741D-3912-754D1A4F3A2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4905C5D0-C2B5-571B-7B85-241A5F1C901E}"/>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4FD9ED76-7C2E-6024-1BEC-FABD48B9A56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8E1E99F7-4369-2234-B9F2-6660914B6B6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3A9FC98-212B-0B17-5042-A24C87F0F5D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CA83A769-3DB9-9B3C-2605-65CD93F010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47519440-B415-9907-162A-E62EDF15F3C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804AFE93-0C44-E21D-8948-A4DBBFD1179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09E97041-6CFF-246D-0D18-DDEF17A8AA2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FF9BF36D-DE3D-8D8B-A514-44ADF9F440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62C10834-E850-E2AF-C864-730029A1D800}"/>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10EF3C23-E070-74D0-83D7-6E229E657D0C}"/>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D8D80824-3641-538A-27F0-AA145F3BF2F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9DCCDB47-19B1-49EF-D699-2A26C8AF55D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7AF03C-5ED2-A8C3-13A6-220E07E8261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7EFBEB2D-8F06-F546-6803-6C2B26BF8B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81AE6F84-80BC-804F-A5AB-72BDB8FD79B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4A2DAF85-3539-604C-6247-322DDD1547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063CD94F-E1E4-BE78-9700-1613594DE96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B2936B82-A285-59FC-C0E4-2B76D864291D}"/>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86B52D1B-015E-8BF8-6B88-ED6B40CB32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BBF9BECD-B461-A866-B746-30B72F9B317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3041923D-F8BD-65D6-B6B2-99A634560077}"/>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A8FA6EF4-EFCD-03EE-1E60-923EA48DE1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24D2D25E-DD4D-B282-1EEF-23ADDB65A0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A8799E50-6A1E-5DFE-7FAC-79B2636E9B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32AC579-6DED-F7D4-2167-02164A03AAE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D2324287-62C9-A1F0-FC2D-5C6429FD39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51EB588A-AB08-816D-A6C3-2FD559EE269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1C465F6F-4E5A-1F0B-D07D-B51A988FAAC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F2DBA7EC-9F0D-7BFB-75DA-258D035FD2D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F4425EC9-7BF7-5605-128B-37C078FC47C3}"/>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D0CEF8D7-F560-2C3F-EBD4-A55265C5960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B5D0A59C-11E7-DEDB-343F-ADA8AE2FD1C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7BCEF51-6EB2-17FD-1C06-346362FEF9F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CA09521B-74E4-3240-53A1-C4A91709674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600E0002-C4B5-BB83-0991-54BC74D25B9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4651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628B-C03A-0545-5EA8-0FC931999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525693-204F-6438-8C2C-70C367BA9E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A17F2-6253-4A6B-5E55-B3287CAF6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7E832C-9B42-4567-D080-678F89B8C717}"/>
              </a:ext>
            </a:extLst>
          </p:cNvPr>
          <p:cNvSpPr>
            <a:spLocks noGrp="1"/>
          </p:cNvSpPr>
          <p:nvPr>
            <p:ph type="dt" sz="half" idx="10"/>
          </p:nvPr>
        </p:nvSpPr>
        <p:spPr/>
        <p:txBody>
          <a:bodyPr/>
          <a:lstStyle/>
          <a:p>
            <a:fld id="{3D8E99AA-3C10-4EC8-8703-1007C786E38D}" type="datetimeFigureOut">
              <a:rPr lang="en-US" smtClean="0"/>
              <a:t>5/21/2026</a:t>
            </a:fld>
            <a:endParaRPr lang="en-US"/>
          </a:p>
        </p:txBody>
      </p:sp>
      <p:sp>
        <p:nvSpPr>
          <p:cNvPr id="6" name="Footer Placeholder 5">
            <a:extLst>
              <a:ext uri="{FF2B5EF4-FFF2-40B4-BE49-F238E27FC236}">
                <a16:creationId xmlns:a16="http://schemas.microsoft.com/office/drawing/2014/main" id="{D80C5339-268C-3B56-8AB8-3633CA9FA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88BDE-FDD3-1FF1-5D9C-0B8F6F072FF8}"/>
              </a:ext>
            </a:extLst>
          </p:cNvPr>
          <p:cNvSpPr>
            <a:spLocks noGrp="1"/>
          </p:cNvSpPr>
          <p:nvPr>
            <p:ph type="sldNum" sz="quarter" idx="12"/>
          </p:nvPr>
        </p:nvSpPr>
        <p:spPr/>
        <p:txBody>
          <a:bodyPr/>
          <a:lstStyle/>
          <a:p>
            <a:fld id="{41A0AA83-67B1-43DF-80BD-D0FF94381FAA}" type="slidenum">
              <a:rPr lang="en-US" smtClean="0"/>
              <a:t>‹N°›</a:t>
            </a:fld>
            <a:endParaRPr lang="en-US"/>
          </a:p>
        </p:txBody>
      </p:sp>
    </p:spTree>
    <p:extLst>
      <p:ext uri="{BB962C8B-B14F-4D97-AF65-F5344CB8AC3E}">
        <p14:creationId xmlns:p14="http://schemas.microsoft.com/office/powerpoint/2010/main" val="2058971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F81C-0FB5-241D-9FF1-72A8175CB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6EA20C-CC94-EF08-B01C-E4FA2FE4A2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B7634-B251-12BB-1170-87866AF3B399}"/>
              </a:ext>
            </a:extLst>
          </p:cNvPr>
          <p:cNvSpPr>
            <a:spLocks noGrp="1"/>
          </p:cNvSpPr>
          <p:nvPr>
            <p:ph type="dt" sz="half" idx="10"/>
          </p:nvPr>
        </p:nvSpPr>
        <p:spPr/>
        <p:txBody>
          <a:bodyPr/>
          <a:lstStyle/>
          <a:p>
            <a:fld id="{3D8E99AA-3C10-4EC8-8703-1007C786E38D}" type="datetimeFigureOut">
              <a:rPr lang="en-US" smtClean="0"/>
              <a:t>5/21/2026</a:t>
            </a:fld>
            <a:endParaRPr lang="en-US"/>
          </a:p>
        </p:txBody>
      </p:sp>
      <p:sp>
        <p:nvSpPr>
          <p:cNvPr id="5" name="Footer Placeholder 4">
            <a:extLst>
              <a:ext uri="{FF2B5EF4-FFF2-40B4-BE49-F238E27FC236}">
                <a16:creationId xmlns:a16="http://schemas.microsoft.com/office/drawing/2014/main" id="{2C7CA8CE-9F55-14CD-171F-BE3027A36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42982-7C24-2728-CA98-FB07803452CA}"/>
              </a:ext>
            </a:extLst>
          </p:cNvPr>
          <p:cNvSpPr>
            <a:spLocks noGrp="1"/>
          </p:cNvSpPr>
          <p:nvPr>
            <p:ph type="sldNum" sz="quarter" idx="12"/>
          </p:nvPr>
        </p:nvSpPr>
        <p:spPr/>
        <p:txBody>
          <a:bodyPr/>
          <a:lstStyle/>
          <a:p>
            <a:fld id="{41A0AA83-67B1-43DF-80BD-D0FF94381FAA}" type="slidenum">
              <a:rPr lang="en-US" smtClean="0"/>
              <a:t>‹N°›</a:t>
            </a:fld>
            <a:endParaRPr lang="en-US"/>
          </a:p>
        </p:txBody>
      </p:sp>
    </p:spTree>
    <p:extLst>
      <p:ext uri="{BB962C8B-B14F-4D97-AF65-F5344CB8AC3E}">
        <p14:creationId xmlns:p14="http://schemas.microsoft.com/office/powerpoint/2010/main" val="41950395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48650-5D30-EF08-CB90-3871CA16FE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ACE6A7-7566-DE1C-E078-EE050D6FE9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D8B5B-7D98-7A22-C392-604930128A4A}"/>
              </a:ext>
            </a:extLst>
          </p:cNvPr>
          <p:cNvSpPr>
            <a:spLocks noGrp="1"/>
          </p:cNvSpPr>
          <p:nvPr>
            <p:ph type="dt" sz="half" idx="10"/>
          </p:nvPr>
        </p:nvSpPr>
        <p:spPr/>
        <p:txBody>
          <a:bodyPr/>
          <a:lstStyle/>
          <a:p>
            <a:fld id="{3D8E99AA-3C10-4EC8-8703-1007C786E38D}" type="datetimeFigureOut">
              <a:rPr lang="en-US" smtClean="0"/>
              <a:t>5/21/2026</a:t>
            </a:fld>
            <a:endParaRPr lang="en-US"/>
          </a:p>
        </p:txBody>
      </p:sp>
      <p:sp>
        <p:nvSpPr>
          <p:cNvPr id="5" name="Footer Placeholder 4">
            <a:extLst>
              <a:ext uri="{FF2B5EF4-FFF2-40B4-BE49-F238E27FC236}">
                <a16:creationId xmlns:a16="http://schemas.microsoft.com/office/drawing/2014/main" id="{4D061759-6120-F0C5-AFB1-AED7FD031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AC3C5-52E3-4630-3AA8-B504450999DB}"/>
              </a:ext>
            </a:extLst>
          </p:cNvPr>
          <p:cNvSpPr>
            <a:spLocks noGrp="1"/>
          </p:cNvSpPr>
          <p:nvPr>
            <p:ph type="sldNum" sz="quarter" idx="12"/>
          </p:nvPr>
        </p:nvSpPr>
        <p:spPr/>
        <p:txBody>
          <a:bodyPr/>
          <a:lstStyle/>
          <a:p>
            <a:fld id="{41A0AA83-67B1-43DF-80BD-D0FF94381FAA}" type="slidenum">
              <a:rPr lang="en-US" smtClean="0"/>
              <a:t>‹N°›</a:t>
            </a:fld>
            <a:endParaRPr lang="en-US"/>
          </a:p>
        </p:txBody>
      </p:sp>
    </p:spTree>
    <p:extLst>
      <p:ext uri="{BB962C8B-B14F-4D97-AF65-F5344CB8AC3E}">
        <p14:creationId xmlns:p14="http://schemas.microsoft.com/office/powerpoint/2010/main" val="21846390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 symbol #1">
    <p:bg>
      <p:bgPr>
        <a:solidFill>
          <a:schemeClr val="bg1"/>
        </a:solidFill>
        <a:effectLst/>
      </p:bgPr>
    </p:bg>
    <p:spTree>
      <p:nvGrpSpPr>
        <p:cNvPr id="1" name=""/>
        <p:cNvGrpSpPr/>
        <p:nvPr/>
      </p:nvGrpSpPr>
      <p:grpSpPr>
        <a:xfrm>
          <a:off x="0" y="0"/>
          <a:ext cx="0" cy="0"/>
          <a:chOff x="0" y="0"/>
          <a:chExt cx="0" cy="0"/>
        </a:xfrm>
      </p:grpSpPr>
      <p:sp>
        <p:nvSpPr>
          <p:cNvPr id="22" name="Tijdelijke aanduiding voor afbeelding 6">
            <a:extLst>
              <a:ext uri="{FF2B5EF4-FFF2-40B4-BE49-F238E27FC236}">
                <a16:creationId xmlns:a16="http://schemas.microsoft.com/office/drawing/2014/main" id="{6D182834-E7E0-D622-3F33-B190F3F69BD3}"/>
              </a:ext>
            </a:extLst>
          </p:cNvPr>
          <p:cNvSpPr>
            <a:spLocks noGrp="1"/>
          </p:cNvSpPr>
          <p:nvPr>
            <p:ph type="pic" sz="quarter" idx="17" hasCustomPrompt="1"/>
          </p:nvPr>
        </p:nvSpPr>
        <p:spPr>
          <a:xfrm>
            <a:off x="-3175" y="-1"/>
            <a:ext cx="12195175" cy="7356356"/>
          </a:xfrm>
          <a:custGeom>
            <a:avLst/>
            <a:gdLst>
              <a:gd name="connsiteX0" fmla="*/ 193675 w 12195175"/>
              <a:gd name="connsiteY0" fmla="*/ 0 h 7356356"/>
              <a:gd name="connsiteX1" fmla="*/ 12195175 w 12195175"/>
              <a:gd name="connsiteY1" fmla="*/ 0 h 7356356"/>
              <a:gd name="connsiteX2" fmla="*/ 12195175 w 12195175"/>
              <a:gd name="connsiteY2" fmla="*/ 6858214 h 7356356"/>
              <a:gd name="connsiteX3" fmla="*/ 11782485 w 12195175"/>
              <a:gd name="connsiteY3" fmla="*/ 6858675 h 7356356"/>
              <a:gd name="connsiteX4" fmla="*/ 11737228 w 12195175"/>
              <a:gd name="connsiteY4" fmla="*/ 6867812 h 7356356"/>
              <a:gd name="connsiteX5" fmla="*/ 11666207 w 12195175"/>
              <a:gd name="connsiteY5" fmla="*/ 6974957 h 7356356"/>
              <a:gd name="connsiteX6" fmla="*/ 11666207 w 12195175"/>
              <a:gd name="connsiteY6" fmla="*/ 7240072 h 7356356"/>
              <a:gd name="connsiteX7" fmla="*/ 11664677 w 12195175"/>
              <a:gd name="connsiteY7" fmla="*/ 7240750 h 7356356"/>
              <a:gd name="connsiteX8" fmla="*/ 11655812 w 12195175"/>
              <a:gd name="connsiteY8" fmla="*/ 7284661 h 7356356"/>
              <a:gd name="connsiteX9" fmla="*/ 11548667 w 12195175"/>
              <a:gd name="connsiteY9" fmla="*/ 7355682 h 7356356"/>
              <a:gd name="connsiteX10" fmla="*/ 11219748 w 12195175"/>
              <a:gd name="connsiteY10" fmla="*/ 7355682 h 7356356"/>
              <a:gd name="connsiteX11" fmla="*/ 11219743 w 12195175"/>
              <a:gd name="connsiteY11" fmla="*/ 7355683 h 7356356"/>
              <a:gd name="connsiteX12" fmla="*/ 11219719 w 12195175"/>
              <a:gd name="connsiteY12" fmla="*/ 7355682 h 7356356"/>
              <a:gd name="connsiteX13" fmla="*/ 11048924 w 12195175"/>
              <a:gd name="connsiteY13" fmla="*/ 7355682 h 7356356"/>
              <a:gd name="connsiteX14" fmla="*/ 11032338 w 12195175"/>
              <a:gd name="connsiteY14" fmla="*/ 7356356 h 7356356"/>
              <a:gd name="connsiteX15" fmla="*/ 11029000 w 12195175"/>
              <a:gd name="connsiteY15" fmla="*/ 7355682 h 7356356"/>
              <a:gd name="connsiteX16" fmla="*/ 10701233 w 12195175"/>
              <a:gd name="connsiteY16" fmla="*/ 7355682 h 7356356"/>
              <a:gd name="connsiteX17" fmla="*/ 10584950 w 12195175"/>
              <a:gd name="connsiteY17" fmla="*/ 7239399 h 7356356"/>
              <a:gd name="connsiteX18" fmla="*/ 10584950 w 12195175"/>
              <a:gd name="connsiteY18" fmla="*/ 6970497 h 7356356"/>
              <a:gd name="connsiteX19" fmla="*/ 10585318 w 12195175"/>
              <a:gd name="connsiteY19" fmla="*/ 6972463 h 7356356"/>
              <a:gd name="connsiteX20" fmla="*/ 10584950 w 12195175"/>
              <a:gd name="connsiteY20" fmla="*/ 6959996 h 7356356"/>
              <a:gd name="connsiteX21" fmla="*/ 10584950 w 12195175"/>
              <a:gd name="connsiteY21" fmla="*/ 6970497 h 7356356"/>
              <a:gd name="connsiteX22" fmla="*/ 10579238 w 12195175"/>
              <a:gd name="connsiteY22" fmla="*/ 6939973 h 7356356"/>
              <a:gd name="connsiteX23" fmla="*/ 10566015 w 12195175"/>
              <a:gd name="connsiteY23" fmla="*/ 6909269 h 7356356"/>
              <a:gd name="connsiteX24" fmla="*/ 10514853 w 12195175"/>
              <a:gd name="connsiteY24" fmla="*/ 6867139 h 7356356"/>
              <a:gd name="connsiteX25" fmla="*/ 10469596 w 12195175"/>
              <a:gd name="connsiteY25" fmla="*/ 6858002 h 7356356"/>
              <a:gd name="connsiteX26" fmla="*/ 193675 w 12195175"/>
              <a:gd name="connsiteY26" fmla="*/ 6858001 h 7356356"/>
              <a:gd name="connsiteX27" fmla="*/ 0 w 12195175"/>
              <a:gd name="connsiteY27" fmla="*/ 6858001 h 7356356"/>
              <a:gd name="connsiteX28" fmla="*/ 0 w 12195175"/>
              <a:gd name="connsiteY28" fmla="*/ 1 h 7356356"/>
              <a:gd name="connsiteX29" fmla="*/ 193675 w 12195175"/>
              <a:gd name="connsiteY29" fmla="*/ 1 h 73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5175" h="7356356">
                <a:moveTo>
                  <a:pt x="193675" y="0"/>
                </a:moveTo>
                <a:lnTo>
                  <a:pt x="12195175" y="0"/>
                </a:lnTo>
                <a:lnTo>
                  <a:pt x="12195175" y="6858214"/>
                </a:lnTo>
                <a:lnTo>
                  <a:pt x="11782485" y="6858675"/>
                </a:lnTo>
                <a:lnTo>
                  <a:pt x="11737228" y="6867812"/>
                </a:lnTo>
                <a:cubicBezTo>
                  <a:pt x="11695492" y="6885465"/>
                  <a:pt x="11666207" y="6926791"/>
                  <a:pt x="11666207" y="6974957"/>
                </a:cubicBezTo>
                <a:lnTo>
                  <a:pt x="11666207" y="7240072"/>
                </a:lnTo>
                <a:lnTo>
                  <a:pt x="11664677" y="7240750"/>
                </a:lnTo>
                <a:lnTo>
                  <a:pt x="11655812" y="7284661"/>
                </a:lnTo>
                <a:cubicBezTo>
                  <a:pt x="11638159" y="7326397"/>
                  <a:pt x="11596833" y="7355682"/>
                  <a:pt x="11548667" y="7355682"/>
                </a:cubicBezTo>
                <a:lnTo>
                  <a:pt x="11219748" y="7355682"/>
                </a:lnTo>
                <a:cubicBezTo>
                  <a:pt x="11219746" y="7355682"/>
                  <a:pt x="11219745" y="7355683"/>
                  <a:pt x="11219743" y="7355683"/>
                </a:cubicBezTo>
                <a:cubicBezTo>
                  <a:pt x="11219735" y="7355683"/>
                  <a:pt x="11219727" y="7355682"/>
                  <a:pt x="11219719" y="7355682"/>
                </a:cubicBezTo>
                <a:lnTo>
                  <a:pt x="11048924" y="7355682"/>
                </a:lnTo>
                <a:lnTo>
                  <a:pt x="11032338" y="7356356"/>
                </a:lnTo>
                <a:lnTo>
                  <a:pt x="11029000" y="7355682"/>
                </a:lnTo>
                <a:lnTo>
                  <a:pt x="10701233" y="7355682"/>
                </a:lnTo>
                <a:cubicBezTo>
                  <a:pt x="10637012" y="7355682"/>
                  <a:pt x="10584950" y="7303620"/>
                  <a:pt x="10584950" y="7239399"/>
                </a:cubicBezTo>
                <a:lnTo>
                  <a:pt x="10584950" y="6970497"/>
                </a:lnTo>
                <a:cubicBezTo>
                  <a:pt x="10585073" y="6971152"/>
                  <a:pt x="10585195" y="6971808"/>
                  <a:pt x="10585318" y="6972463"/>
                </a:cubicBezTo>
                <a:cubicBezTo>
                  <a:pt x="10585195" y="6973070"/>
                  <a:pt x="10585073" y="6959389"/>
                  <a:pt x="10584950" y="6959996"/>
                </a:cubicBezTo>
                <a:lnTo>
                  <a:pt x="10584950" y="6970497"/>
                </a:lnTo>
                <a:lnTo>
                  <a:pt x="10579238" y="6939973"/>
                </a:lnTo>
                <a:cubicBezTo>
                  <a:pt x="10577212" y="6929143"/>
                  <a:pt x="10573995" y="6918611"/>
                  <a:pt x="10566015" y="6909269"/>
                </a:cubicBezTo>
                <a:cubicBezTo>
                  <a:pt x="10553476" y="6890710"/>
                  <a:pt x="10535721" y="6875966"/>
                  <a:pt x="10514853" y="6867139"/>
                </a:cubicBezTo>
                <a:lnTo>
                  <a:pt x="10469596" y="6858002"/>
                </a:lnTo>
                <a:lnTo>
                  <a:pt x="193675" y="6858001"/>
                </a:lnTo>
                <a:lnTo>
                  <a:pt x="0" y="6858001"/>
                </a:lnTo>
                <a:lnTo>
                  <a:pt x="0" y="1"/>
                </a:lnTo>
                <a:lnTo>
                  <a:pt x="193675" y="1"/>
                </a:lnTo>
                <a:close/>
              </a:path>
            </a:pathLst>
          </a:custGeom>
          <a:pattFill prst="pct60">
            <a:fgClr>
              <a:schemeClr val="bg1">
                <a:lumMod val="95000"/>
              </a:schemeClr>
            </a:fgClr>
            <a:bgClr>
              <a:schemeClr val="bg1">
                <a:lumMod val="85000"/>
              </a:schemeClr>
            </a:bgClr>
          </a:pattFill>
        </p:spPr>
        <p:txBody>
          <a:bodyPr wrap="square" tIns="7020000" rIns="1980000" bIns="0" anchor="ctr" anchorCtr="0">
            <a:noAutofit/>
          </a:bodyPr>
          <a:lstStyle>
            <a:lvl1pPr marL="0" indent="0" algn="r">
              <a:lnSpc>
                <a:spcPct val="100000"/>
              </a:lnSpc>
              <a:spcBef>
                <a:spcPts val="0"/>
              </a:spcBef>
              <a:buNone/>
              <a:defRPr sz="1200" i="0">
                <a:solidFill>
                  <a:schemeClr val="bg1">
                    <a:lumMod val="95000"/>
                  </a:schemeClr>
                </a:solidFill>
              </a:defRPr>
            </a:lvl1pPr>
          </a:lstStyle>
          <a:p>
            <a:r>
              <a:rPr lang="en-GB"/>
              <a:t> </a:t>
            </a:r>
            <a:endParaRPr lang="en-GB"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symbol #1</a:t>
            </a:r>
          </a:p>
        </p:txBody>
      </p:sp>
      <p:sp>
        <p:nvSpPr>
          <p:cNvPr id="20" name="Tijdelijke aanduiding voor tekst 19">
            <a:extLst>
              <a:ext uri="{FF2B5EF4-FFF2-40B4-BE49-F238E27FC236}">
                <a16:creationId xmlns:a16="http://schemas.microsoft.com/office/drawing/2014/main" id="{0514EAD4-F3E3-E0C2-1434-92FAD7E6BE74}"/>
              </a:ext>
            </a:extLst>
          </p:cNvPr>
          <p:cNvSpPr>
            <a:spLocks noGrp="1"/>
          </p:cNvSpPr>
          <p:nvPr>
            <p:ph type="body" sz="quarter" idx="15" hasCustomPrompt="1"/>
          </p:nvPr>
        </p:nvSpPr>
        <p:spPr>
          <a:xfrm>
            <a:off x="0" y="0"/>
            <a:ext cx="12190413" cy="6857999"/>
          </a:xfrm>
          <a:prstGeom prst="rect">
            <a:avLst/>
          </a:prstGeom>
          <a:gradFill flip="none" rotWithShape="1">
            <a:gsLst>
              <a:gs pos="0">
                <a:schemeClr val="tx1">
                  <a:alpha val="55000"/>
                </a:schemeClr>
              </a:gs>
              <a:gs pos="76000">
                <a:schemeClr val="tx1">
                  <a:alpha val="0"/>
                </a:schemeClr>
              </a:gs>
            </a:gsLst>
            <a:lin ang="13500000" scaled="1"/>
            <a:tileRect/>
          </a:gra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21" name="Tijdelijke aanduiding voor tekst 20">
            <a:extLst>
              <a:ext uri="{FF2B5EF4-FFF2-40B4-BE49-F238E27FC236}">
                <a16:creationId xmlns:a16="http://schemas.microsoft.com/office/drawing/2014/main" id="{04F4E0D4-E8D4-F1A4-0156-3EE5C69F266E}"/>
              </a:ext>
            </a:extLst>
          </p:cNvPr>
          <p:cNvSpPr>
            <a:spLocks noGrp="1"/>
          </p:cNvSpPr>
          <p:nvPr>
            <p:ph type="body" sz="quarter" idx="16" hasCustomPrompt="1"/>
          </p:nvPr>
        </p:nvSpPr>
        <p:spPr>
          <a:xfrm>
            <a:off x="0" y="1"/>
            <a:ext cx="12190413" cy="2810638"/>
          </a:xfrm>
          <a:prstGeom prst="rect">
            <a:avLst/>
          </a:prstGeom>
          <a:gradFill flip="none" rotWithShape="1">
            <a:gsLst>
              <a:gs pos="0">
                <a:schemeClr val="tx1">
                  <a:alpha val="32000"/>
                </a:schemeClr>
              </a:gs>
              <a:gs pos="45000">
                <a:schemeClr val="tx1">
                  <a:alpha val="0"/>
                </a:schemeClr>
              </a:gs>
            </a:gsLst>
            <a:lin ang="2700000" scaled="1"/>
            <a:tileRect/>
          </a:gra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5" name="Tijdelijke aanduiding voor tekst 4">
            <a:extLst>
              <a:ext uri="{FF2B5EF4-FFF2-40B4-BE49-F238E27FC236}">
                <a16:creationId xmlns:a16="http://schemas.microsoft.com/office/drawing/2014/main" id="{FFFA99C8-183A-E43C-368E-ACECB9802CE0}"/>
              </a:ext>
            </a:extLst>
          </p:cNvPr>
          <p:cNvSpPr>
            <a:spLocks noGrp="1" noRot="1" noMove="1" noResize="1" noEditPoints="1" noAdjustHandles="1" noChangeArrowheads="1" noChangeShapeType="1"/>
          </p:cNvSpPr>
          <p:nvPr>
            <p:ph type="body" sz="quarter" idx="14" hasCustomPrompt="1"/>
          </p:nvPr>
        </p:nvSpPr>
        <p:spPr>
          <a:xfrm>
            <a:off x="721115" y="437496"/>
            <a:ext cx="1530269" cy="594428"/>
          </a:xfrm>
          <a:custGeom>
            <a:avLst/>
            <a:gdLst>
              <a:gd name="connsiteX0" fmla="*/ 1037471 w 1530269"/>
              <a:gd name="connsiteY0" fmla="*/ 403429 h 594428"/>
              <a:gd name="connsiteX1" fmla="*/ 985222 w 1530269"/>
              <a:gd name="connsiteY1" fmla="*/ 465090 h 594428"/>
              <a:gd name="connsiteX2" fmla="*/ 1089721 w 1530269"/>
              <a:gd name="connsiteY2" fmla="*/ 465090 h 594428"/>
              <a:gd name="connsiteX3" fmla="*/ 1037471 w 1530269"/>
              <a:gd name="connsiteY3" fmla="*/ 403429 h 594428"/>
              <a:gd name="connsiteX4" fmla="*/ 1039163 w 1530269"/>
              <a:gd name="connsiteY4" fmla="*/ 375982 h 594428"/>
              <a:gd name="connsiteX5" fmla="*/ 1129941 w 1530269"/>
              <a:gd name="connsiteY5" fmla="*/ 472985 h 594428"/>
              <a:gd name="connsiteX6" fmla="*/ 1129941 w 1530269"/>
              <a:gd name="connsiteY6" fmla="*/ 491409 h 594428"/>
              <a:gd name="connsiteX7" fmla="*/ 1129941 w 1530269"/>
              <a:gd name="connsiteY7" fmla="*/ 492913 h 594428"/>
              <a:gd name="connsiteX8" fmla="*/ 983718 w 1530269"/>
              <a:gd name="connsiteY8" fmla="*/ 492913 h 594428"/>
              <a:gd name="connsiteX9" fmla="*/ 1035967 w 1530269"/>
              <a:gd name="connsiteY9" fmla="*/ 565289 h 594428"/>
              <a:gd name="connsiteX10" fmla="*/ 1085210 w 1530269"/>
              <a:gd name="connsiteY10" fmla="*/ 523744 h 594428"/>
              <a:gd name="connsiteX11" fmla="*/ 1126746 w 1530269"/>
              <a:gd name="connsiteY11" fmla="*/ 523744 h 594428"/>
              <a:gd name="connsiteX12" fmla="*/ 1035967 w 1530269"/>
              <a:gd name="connsiteY12" fmla="*/ 593112 h 594428"/>
              <a:gd name="connsiteX13" fmla="*/ 943685 w 1530269"/>
              <a:gd name="connsiteY13" fmla="*/ 486897 h 594428"/>
              <a:gd name="connsiteX14" fmla="*/ 1039163 w 1530269"/>
              <a:gd name="connsiteY14" fmla="*/ 375982 h 594428"/>
              <a:gd name="connsiteX15" fmla="*/ 1482530 w 1530269"/>
              <a:gd name="connsiteY15" fmla="*/ 328232 h 594428"/>
              <a:gd name="connsiteX16" fmla="*/ 1482530 w 1530269"/>
              <a:gd name="connsiteY16" fmla="*/ 383690 h 594428"/>
              <a:gd name="connsiteX17" fmla="*/ 1530269 w 1530269"/>
              <a:gd name="connsiteY17" fmla="*/ 383690 h 594428"/>
              <a:gd name="connsiteX18" fmla="*/ 1530269 w 1530269"/>
              <a:gd name="connsiteY18" fmla="*/ 411324 h 594428"/>
              <a:gd name="connsiteX19" fmla="*/ 1482530 w 1530269"/>
              <a:gd name="connsiteY19" fmla="*/ 411324 h 594428"/>
              <a:gd name="connsiteX20" fmla="*/ 1482530 w 1530269"/>
              <a:gd name="connsiteY20" fmla="*/ 543482 h 594428"/>
              <a:gd name="connsiteX21" fmla="*/ 1507152 w 1530269"/>
              <a:gd name="connsiteY21" fmla="*/ 565101 h 594428"/>
              <a:gd name="connsiteX22" fmla="*/ 1527074 w 1530269"/>
              <a:gd name="connsiteY22" fmla="*/ 562093 h 594428"/>
              <a:gd name="connsiteX23" fmla="*/ 1527074 w 1530269"/>
              <a:gd name="connsiteY23" fmla="*/ 591420 h 594428"/>
              <a:gd name="connsiteX24" fmla="*/ 1500950 w 1530269"/>
              <a:gd name="connsiteY24" fmla="*/ 594428 h 594428"/>
              <a:gd name="connsiteX25" fmla="*/ 1442497 w 1530269"/>
              <a:gd name="connsiteY25" fmla="*/ 540475 h 594428"/>
              <a:gd name="connsiteX26" fmla="*/ 1442497 w 1530269"/>
              <a:gd name="connsiteY26" fmla="*/ 409632 h 594428"/>
              <a:gd name="connsiteX27" fmla="*/ 1407163 w 1530269"/>
              <a:gd name="connsiteY27" fmla="*/ 409632 h 594428"/>
              <a:gd name="connsiteX28" fmla="*/ 1407163 w 1530269"/>
              <a:gd name="connsiteY28" fmla="*/ 381997 h 594428"/>
              <a:gd name="connsiteX29" fmla="*/ 1444001 w 1530269"/>
              <a:gd name="connsiteY29" fmla="*/ 383690 h 594428"/>
              <a:gd name="connsiteX30" fmla="*/ 1444001 w 1530269"/>
              <a:gd name="connsiteY30" fmla="*/ 340639 h 594428"/>
              <a:gd name="connsiteX31" fmla="*/ 708187 w 1530269"/>
              <a:gd name="connsiteY31" fmla="*/ 326540 h 594428"/>
              <a:gd name="connsiteX32" fmla="*/ 708187 w 1530269"/>
              <a:gd name="connsiteY32" fmla="*/ 551378 h 594428"/>
              <a:gd name="connsiteX33" fmla="*/ 768142 w 1530269"/>
              <a:gd name="connsiteY33" fmla="*/ 551378 h 594428"/>
              <a:gd name="connsiteX34" fmla="*/ 865122 w 1530269"/>
              <a:gd name="connsiteY34" fmla="*/ 438959 h 594428"/>
              <a:gd name="connsiteX35" fmla="*/ 768142 w 1530269"/>
              <a:gd name="connsiteY35" fmla="*/ 326540 h 594428"/>
              <a:gd name="connsiteX36" fmla="*/ 1176176 w 1530269"/>
              <a:gd name="connsiteY36" fmla="*/ 292702 h 594428"/>
              <a:gd name="connsiteX37" fmla="*/ 1214705 w 1530269"/>
              <a:gd name="connsiteY37" fmla="*/ 292702 h 594428"/>
              <a:gd name="connsiteX38" fmla="*/ 1214705 w 1530269"/>
              <a:gd name="connsiteY38" fmla="*/ 586720 h 594428"/>
              <a:gd name="connsiteX39" fmla="*/ 1176176 w 1530269"/>
              <a:gd name="connsiteY39" fmla="*/ 586720 h 594428"/>
              <a:gd name="connsiteX40" fmla="*/ 0 w 1530269"/>
              <a:gd name="connsiteY40" fmla="*/ 292702 h 594428"/>
              <a:gd name="connsiteX41" fmla="*/ 264818 w 1530269"/>
              <a:gd name="connsiteY41" fmla="*/ 292702 h 594428"/>
              <a:gd name="connsiteX42" fmla="*/ 264818 w 1530269"/>
              <a:gd name="connsiteY42" fmla="*/ 349663 h 594428"/>
              <a:gd name="connsiteX43" fmla="*/ 174039 w 1530269"/>
              <a:gd name="connsiteY43" fmla="*/ 349663 h 594428"/>
              <a:gd name="connsiteX44" fmla="*/ 174039 w 1530269"/>
              <a:gd name="connsiteY44" fmla="*/ 586908 h 594428"/>
              <a:gd name="connsiteX45" fmla="*/ 92471 w 1530269"/>
              <a:gd name="connsiteY45" fmla="*/ 586908 h 594428"/>
              <a:gd name="connsiteX46" fmla="*/ 92471 w 1530269"/>
              <a:gd name="connsiteY46" fmla="*/ 349663 h 594428"/>
              <a:gd name="connsiteX47" fmla="*/ 0 w 1530269"/>
              <a:gd name="connsiteY47" fmla="*/ 349663 h 594428"/>
              <a:gd name="connsiteX48" fmla="*/ 503323 w 1530269"/>
              <a:gd name="connsiteY48" fmla="*/ 292514 h 594428"/>
              <a:gd name="connsiteX49" fmla="*/ 584893 w 1530269"/>
              <a:gd name="connsiteY49" fmla="*/ 292514 h 594428"/>
              <a:gd name="connsiteX50" fmla="*/ 584893 w 1530269"/>
              <a:gd name="connsiteY50" fmla="*/ 479001 h 594428"/>
              <a:gd name="connsiteX51" fmla="*/ 444872 w 1530269"/>
              <a:gd name="connsiteY51" fmla="*/ 592924 h 594428"/>
              <a:gd name="connsiteX52" fmla="*/ 304851 w 1530269"/>
              <a:gd name="connsiteY52" fmla="*/ 479001 h 594428"/>
              <a:gd name="connsiteX53" fmla="*/ 304851 w 1530269"/>
              <a:gd name="connsiteY53" fmla="*/ 292702 h 594428"/>
              <a:gd name="connsiteX54" fmla="*/ 386421 w 1530269"/>
              <a:gd name="connsiteY54" fmla="*/ 292702 h 594428"/>
              <a:gd name="connsiteX55" fmla="*/ 386421 w 1530269"/>
              <a:gd name="connsiteY55" fmla="*/ 474490 h 594428"/>
              <a:gd name="connsiteX56" fmla="*/ 444872 w 1530269"/>
              <a:gd name="connsiteY56" fmla="*/ 535963 h 594428"/>
              <a:gd name="connsiteX57" fmla="*/ 503323 w 1530269"/>
              <a:gd name="connsiteY57" fmla="*/ 474301 h 594428"/>
              <a:gd name="connsiteX58" fmla="*/ 666650 w 1530269"/>
              <a:gd name="connsiteY58" fmla="*/ 291386 h 594428"/>
              <a:gd name="connsiteX59" fmla="*/ 768329 w 1530269"/>
              <a:gd name="connsiteY59" fmla="*/ 291386 h 594428"/>
              <a:gd name="connsiteX60" fmla="*/ 906847 w 1530269"/>
              <a:gd name="connsiteY60" fmla="*/ 439148 h 594428"/>
              <a:gd name="connsiteX61" fmla="*/ 768329 w 1530269"/>
              <a:gd name="connsiteY61" fmla="*/ 586908 h 594428"/>
              <a:gd name="connsiteX62" fmla="*/ 666650 w 1530269"/>
              <a:gd name="connsiteY62" fmla="*/ 586908 h 594428"/>
              <a:gd name="connsiteX63" fmla="*/ 1363936 w 1530269"/>
              <a:gd name="connsiteY63" fmla="*/ 285183 h 594428"/>
              <a:gd name="connsiteX64" fmla="*/ 1391564 w 1530269"/>
              <a:gd name="connsiteY64" fmla="*/ 289883 h 594428"/>
              <a:gd name="connsiteX65" fmla="*/ 1391564 w 1530269"/>
              <a:gd name="connsiteY65" fmla="*/ 322218 h 594428"/>
              <a:gd name="connsiteX66" fmla="*/ 1371642 w 1530269"/>
              <a:gd name="connsiteY66" fmla="*/ 320714 h 594428"/>
              <a:gd name="connsiteX67" fmla="*/ 1337811 w 1530269"/>
              <a:gd name="connsiteY67" fmla="*/ 348349 h 594428"/>
              <a:gd name="connsiteX68" fmla="*/ 1337811 w 1530269"/>
              <a:gd name="connsiteY68" fmla="*/ 380682 h 594428"/>
              <a:gd name="connsiteX69" fmla="*/ 1385550 w 1530269"/>
              <a:gd name="connsiteY69" fmla="*/ 380682 h 594428"/>
              <a:gd name="connsiteX70" fmla="*/ 1385550 w 1530269"/>
              <a:gd name="connsiteY70" fmla="*/ 408318 h 594428"/>
              <a:gd name="connsiteX71" fmla="*/ 1337811 w 1530269"/>
              <a:gd name="connsiteY71" fmla="*/ 408318 h 594428"/>
              <a:gd name="connsiteX72" fmla="*/ 1337811 w 1530269"/>
              <a:gd name="connsiteY72" fmla="*/ 586909 h 594428"/>
              <a:gd name="connsiteX73" fmla="*/ 1299282 w 1530269"/>
              <a:gd name="connsiteY73" fmla="*/ 586909 h 594428"/>
              <a:gd name="connsiteX74" fmla="*/ 1299282 w 1530269"/>
              <a:gd name="connsiteY74" fmla="*/ 408318 h 594428"/>
              <a:gd name="connsiteX75" fmla="*/ 1259249 w 1530269"/>
              <a:gd name="connsiteY75" fmla="*/ 408318 h 594428"/>
              <a:gd name="connsiteX76" fmla="*/ 1259249 w 1530269"/>
              <a:gd name="connsiteY76" fmla="*/ 380682 h 594428"/>
              <a:gd name="connsiteX77" fmla="*/ 1299282 w 1530269"/>
              <a:gd name="connsiteY77" fmla="*/ 380682 h 594428"/>
              <a:gd name="connsiteX78" fmla="*/ 1299282 w 1530269"/>
              <a:gd name="connsiteY78" fmla="*/ 342144 h 594428"/>
              <a:gd name="connsiteX79" fmla="*/ 1363936 w 1530269"/>
              <a:gd name="connsiteY79" fmla="*/ 285183 h 594428"/>
              <a:gd name="connsiteX80" fmla="*/ 357289 w 1530269"/>
              <a:gd name="connsiteY80" fmla="*/ 0 h 594428"/>
              <a:gd name="connsiteX81" fmla="*/ 357289 w 1530269"/>
              <a:gd name="connsiteY81" fmla="*/ 15415 h 594428"/>
              <a:gd name="connsiteX82" fmla="*/ 247902 w 1530269"/>
              <a:gd name="connsiteY82" fmla="*/ 124826 h 594428"/>
              <a:gd name="connsiteX83" fmla="*/ 287935 w 1530269"/>
              <a:gd name="connsiteY83" fmla="*/ 149452 h 594428"/>
              <a:gd name="connsiteX84" fmla="*/ 318947 w 1530269"/>
              <a:gd name="connsiteY84" fmla="*/ 131030 h 594428"/>
              <a:gd name="connsiteX85" fmla="*/ 326653 w 1530269"/>
              <a:gd name="connsiteY85" fmla="*/ 126330 h 594428"/>
              <a:gd name="connsiteX86" fmla="*/ 326653 w 1530269"/>
              <a:gd name="connsiteY86" fmla="*/ 135541 h 594428"/>
              <a:gd name="connsiteX87" fmla="*/ 184940 w 1530269"/>
              <a:gd name="connsiteY87" fmla="*/ 274091 h 594428"/>
              <a:gd name="connsiteX88" fmla="*/ 174227 w 1530269"/>
              <a:gd name="connsiteY88" fmla="*/ 274091 h 594428"/>
              <a:gd name="connsiteX89" fmla="*/ 194150 w 1530269"/>
              <a:gd name="connsiteY89" fmla="*/ 261684 h 594428"/>
              <a:gd name="connsiteX90" fmla="*/ 234183 w 1530269"/>
              <a:gd name="connsiteY90" fmla="*/ 186299 h 594428"/>
              <a:gd name="connsiteX91" fmla="*/ 234183 w 1530269"/>
              <a:gd name="connsiteY91" fmla="*/ 173892 h 594428"/>
              <a:gd name="connsiteX92" fmla="*/ 227980 w 1530269"/>
              <a:gd name="connsiteY92" fmla="*/ 181600 h 594428"/>
              <a:gd name="connsiteX93" fmla="*/ 168025 w 1530269"/>
              <a:gd name="connsiteY93" fmla="*/ 194007 h 594428"/>
              <a:gd name="connsiteX94" fmla="*/ 200352 w 1530269"/>
              <a:gd name="connsiteY94" fmla="*/ 116930 h 594428"/>
              <a:gd name="connsiteX95" fmla="*/ 200352 w 1530269"/>
              <a:gd name="connsiteY95" fmla="*/ 109222 h 594428"/>
              <a:gd name="connsiteX96" fmla="*/ 191142 w 1530269"/>
              <a:gd name="connsiteY96" fmla="*/ 116930 h 594428"/>
              <a:gd name="connsiteX97" fmla="*/ 95665 w 1530269"/>
              <a:gd name="connsiteY97" fmla="*/ 235553 h 594428"/>
              <a:gd name="connsiteX98" fmla="*/ 92658 w 1530269"/>
              <a:gd name="connsiteY98" fmla="*/ 257172 h 594428"/>
              <a:gd name="connsiteX99" fmla="*/ 84952 w 1530269"/>
              <a:gd name="connsiteY99" fmla="*/ 235553 h 594428"/>
              <a:gd name="connsiteX100" fmla="*/ 192646 w 1530269"/>
              <a:gd name="connsiteY100" fmla="*/ 72376 h 594428"/>
              <a:gd name="connsiteX101" fmla="*/ 349583 w 1530269"/>
              <a:gd name="connsiteY101" fmla="*/ 10716 h 594428"/>
              <a:gd name="connsiteX102" fmla="*/ 357289 w 1530269"/>
              <a:gd name="connsiteY102" fmla="*/ 0 h 59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30269" h="594428">
                <a:moveTo>
                  <a:pt x="1037471" y="403429"/>
                </a:moveTo>
                <a:cubicBezTo>
                  <a:pt x="1005144" y="403429"/>
                  <a:pt x="985222" y="432755"/>
                  <a:pt x="985222" y="465090"/>
                </a:cubicBezTo>
                <a:lnTo>
                  <a:pt x="1089721" y="465090"/>
                </a:lnTo>
                <a:cubicBezTo>
                  <a:pt x="1089721" y="429560"/>
                  <a:pt x="1074496" y="403429"/>
                  <a:pt x="1037471" y="403429"/>
                </a:cubicBezTo>
                <a:close/>
                <a:moveTo>
                  <a:pt x="1039163" y="375982"/>
                </a:moveTo>
                <a:cubicBezTo>
                  <a:pt x="1097614" y="375982"/>
                  <a:pt x="1129941" y="416025"/>
                  <a:pt x="1129941" y="472985"/>
                </a:cubicBezTo>
                <a:lnTo>
                  <a:pt x="1129941" y="491409"/>
                </a:lnTo>
                <a:lnTo>
                  <a:pt x="1129941" y="492913"/>
                </a:lnTo>
                <a:lnTo>
                  <a:pt x="983718" y="492913"/>
                </a:lnTo>
                <a:cubicBezTo>
                  <a:pt x="983718" y="529947"/>
                  <a:pt x="995934" y="565289"/>
                  <a:pt x="1035967" y="565289"/>
                </a:cubicBezTo>
                <a:cubicBezTo>
                  <a:pt x="1065287" y="565289"/>
                  <a:pt x="1080511" y="553070"/>
                  <a:pt x="1085210" y="523744"/>
                </a:cubicBezTo>
                <a:lnTo>
                  <a:pt x="1126746" y="523744"/>
                </a:lnTo>
                <a:cubicBezTo>
                  <a:pt x="1120731" y="569989"/>
                  <a:pt x="1085210" y="593112"/>
                  <a:pt x="1035967" y="593112"/>
                </a:cubicBezTo>
                <a:cubicBezTo>
                  <a:pt x="969809" y="593112"/>
                  <a:pt x="943685" y="547055"/>
                  <a:pt x="943685" y="486897"/>
                </a:cubicBezTo>
                <a:cubicBezTo>
                  <a:pt x="943685" y="426739"/>
                  <a:pt x="974508" y="375982"/>
                  <a:pt x="1039163" y="375982"/>
                </a:cubicBezTo>
                <a:close/>
                <a:moveTo>
                  <a:pt x="1482530" y="328232"/>
                </a:moveTo>
                <a:lnTo>
                  <a:pt x="1482530" y="383690"/>
                </a:lnTo>
                <a:lnTo>
                  <a:pt x="1530269" y="383690"/>
                </a:lnTo>
                <a:lnTo>
                  <a:pt x="1530269" y="411324"/>
                </a:lnTo>
                <a:lnTo>
                  <a:pt x="1482530" y="411324"/>
                </a:lnTo>
                <a:lnTo>
                  <a:pt x="1482530" y="543482"/>
                </a:lnTo>
                <a:cubicBezTo>
                  <a:pt x="1482530" y="557393"/>
                  <a:pt x="1493244" y="565101"/>
                  <a:pt x="1507152" y="565101"/>
                </a:cubicBezTo>
                <a:cubicBezTo>
                  <a:pt x="1513166" y="565101"/>
                  <a:pt x="1520872" y="563597"/>
                  <a:pt x="1527074" y="562093"/>
                </a:cubicBezTo>
                <a:lnTo>
                  <a:pt x="1527074" y="591420"/>
                </a:lnTo>
                <a:cubicBezTo>
                  <a:pt x="1517865" y="592924"/>
                  <a:pt x="1510158" y="594428"/>
                  <a:pt x="1500950" y="594428"/>
                </a:cubicBezTo>
                <a:cubicBezTo>
                  <a:pt x="1442497" y="594428"/>
                  <a:pt x="1442497" y="568109"/>
                  <a:pt x="1442497" y="540475"/>
                </a:cubicBezTo>
                <a:lnTo>
                  <a:pt x="1442497" y="409632"/>
                </a:lnTo>
                <a:lnTo>
                  <a:pt x="1407163" y="409632"/>
                </a:lnTo>
                <a:lnTo>
                  <a:pt x="1407163" y="381997"/>
                </a:lnTo>
                <a:lnTo>
                  <a:pt x="1444001" y="383690"/>
                </a:lnTo>
                <a:lnTo>
                  <a:pt x="1444001" y="340639"/>
                </a:lnTo>
                <a:close/>
                <a:moveTo>
                  <a:pt x="708187" y="326540"/>
                </a:moveTo>
                <a:cubicBezTo>
                  <a:pt x="708187" y="326540"/>
                  <a:pt x="708187" y="551378"/>
                  <a:pt x="708187" y="551378"/>
                </a:cubicBezTo>
                <a:lnTo>
                  <a:pt x="768142" y="551378"/>
                </a:lnTo>
                <a:cubicBezTo>
                  <a:pt x="837494" y="551378"/>
                  <a:pt x="865122" y="500621"/>
                  <a:pt x="865122" y="438959"/>
                </a:cubicBezTo>
                <a:cubicBezTo>
                  <a:pt x="865122" y="377298"/>
                  <a:pt x="835803" y="326540"/>
                  <a:pt x="768142" y="326540"/>
                </a:cubicBezTo>
                <a:close/>
                <a:moveTo>
                  <a:pt x="1176176" y="292702"/>
                </a:moveTo>
                <a:lnTo>
                  <a:pt x="1214705" y="292702"/>
                </a:lnTo>
                <a:lnTo>
                  <a:pt x="1214705" y="586720"/>
                </a:lnTo>
                <a:lnTo>
                  <a:pt x="1176176" y="586720"/>
                </a:lnTo>
                <a:close/>
                <a:moveTo>
                  <a:pt x="0" y="292702"/>
                </a:moveTo>
                <a:lnTo>
                  <a:pt x="264818" y="292702"/>
                </a:lnTo>
                <a:lnTo>
                  <a:pt x="264818" y="349663"/>
                </a:lnTo>
                <a:lnTo>
                  <a:pt x="174039" y="349663"/>
                </a:lnTo>
                <a:lnTo>
                  <a:pt x="174039" y="586908"/>
                </a:lnTo>
                <a:lnTo>
                  <a:pt x="92471" y="586908"/>
                </a:lnTo>
                <a:lnTo>
                  <a:pt x="92471" y="349663"/>
                </a:lnTo>
                <a:lnTo>
                  <a:pt x="0" y="349663"/>
                </a:lnTo>
                <a:close/>
                <a:moveTo>
                  <a:pt x="503323" y="292514"/>
                </a:moveTo>
                <a:lnTo>
                  <a:pt x="584893" y="292514"/>
                </a:lnTo>
                <a:lnTo>
                  <a:pt x="584893" y="479001"/>
                </a:lnTo>
                <a:cubicBezTo>
                  <a:pt x="583389" y="560589"/>
                  <a:pt x="518736" y="592924"/>
                  <a:pt x="444872" y="592924"/>
                </a:cubicBezTo>
                <a:cubicBezTo>
                  <a:pt x="371008" y="592924"/>
                  <a:pt x="304851" y="560589"/>
                  <a:pt x="304851" y="479001"/>
                </a:cubicBezTo>
                <a:lnTo>
                  <a:pt x="304851" y="292702"/>
                </a:lnTo>
                <a:lnTo>
                  <a:pt x="386421" y="292702"/>
                </a:lnTo>
                <a:lnTo>
                  <a:pt x="386421" y="474490"/>
                </a:lnTo>
                <a:cubicBezTo>
                  <a:pt x="384917" y="509832"/>
                  <a:pt x="406530" y="535963"/>
                  <a:pt x="444872" y="535963"/>
                </a:cubicBezTo>
                <a:cubicBezTo>
                  <a:pt x="483401" y="535963"/>
                  <a:pt x="503323" y="509832"/>
                  <a:pt x="503323" y="474301"/>
                </a:cubicBezTo>
                <a:close/>
                <a:moveTo>
                  <a:pt x="666650" y="291386"/>
                </a:moveTo>
                <a:lnTo>
                  <a:pt x="768329" y="291386"/>
                </a:lnTo>
                <a:cubicBezTo>
                  <a:pt x="892938" y="291386"/>
                  <a:pt x="906847" y="399105"/>
                  <a:pt x="906847" y="439148"/>
                </a:cubicBezTo>
                <a:cubicBezTo>
                  <a:pt x="906847" y="480693"/>
                  <a:pt x="894631" y="586908"/>
                  <a:pt x="768329" y="586908"/>
                </a:cubicBezTo>
                <a:lnTo>
                  <a:pt x="666650" y="586908"/>
                </a:lnTo>
                <a:close/>
                <a:moveTo>
                  <a:pt x="1363936" y="285183"/>
                </a:moveTo>
                <a:cubicBezTo>
                  <a:pt x="1373146" y="285183"/>
                  <a:pt x="1382355" y="288379"/>
                  <a:pt x="1391564" y="289883"/>
                </a:cubicBezTo>
                <a:lnTo>
                  <a:pt x="1391564" y="322218"/>
                </a:lnTo>
                <a:cubicBezTo>
                  <a:pt x="1384047" y="322218"/>
                  <a:pt x="1377844" y="320714"/>
                  <a:pt x="1371642" y="320714"/>
                </a:cubicBezTo>
                <a:cubicBezTo>
                  <a:pt x="1348525" y="320714"/>
                  <a:pt x="1337811" y="325226"/>
                  <a:pt x="1337811" y="348349"/>
                </a:cubicBezTo>
                <a:lnTo>
                  <a:pt x="1337811" y="380682"/>
                </a:lnTo>
                <a:lnTo>
                  <a:pt x="1385550" y="380682"/>
                </a:lnTo>
                <a:lnTo>
                  <a:pt x="1385550" y="408318"/>
                </a:lnTo>
                <a:lnTo>
                  <a:pt x="1337811" y="408318"/>
                </a:lnTo>
                <a:lnTo>
                  <a:pt x="1337811" y="586909"/>
                </a:lnTo>
                <a:lnTo>
                  <a:pt x="1299282" y="586909"/>
                </a:lnTo>
                <a:lnTo>
                  <a:pt x="1299282" y="408318"/>
                </a:lnTo>
                <a:lnTo>
                  <a:pt x="1259249" y="408318"/>
                </a:lnTo>
                <a:lnTo>
                  <a:pt x="1259249" y="380682"/>
                </a:lnTo>
                <a:lnTo>
                  <a:pt x="1299282" y="380682"/>
                </a:lnTo>
                <a:lnTo>
                  <a:pt x="1299282" y="342144"/>
                </a:lnTo>
                <a:cubicBezTo>
                  <a:pt x="1299282" y="303606"/>
                  <a:pt x="1326910" y="285183"/>
                  <a:pt x="1363936" y="285183"/>
                </a:cubicBezTo>
                <a:close/>
                <a:moveTo>
                  <a:pt x="357289" y="0"/>
                </a:moveTo>
                <a:cubicBezTo>
                  <a:pt x="360296" y="0"/>
                  <a:pt x="360296" y="6204"/>
                  <a:pt x="357289" y="15415"/>
                </a:cubicBezTo>
                <a:cubicBezTo>
                  <a:pt x="343380" y="50946"/>
                  <a:pt x="247902" y="84784"/>
                  <a:pt x="247902" y="124826"/>
                </a:cubicBezTo>
                <a:cubicBezTo>
                  <a:pt x="247902" y="150956"/>
                  <a:pt x="268013" y="155656"/>
                  <a:pt x="287935" y="149452"/>
                </a:cubicBezTo>
                <a:cubicBezTo>
                  <a:pt x="298649" y="144941"/>
                  <a:pt x="307859" y="138738"/>
                  <a:pt x="318947" y="131030"/>
                </a:cubicBezTo>
                <a:cubicBezTo>
                  <a:pt x="321955" y="127834"/>
                  <a:pt x="325150" y="124826"/>
                  <a:pt x="326653" y="126330"/>
                </a:cubicBezTo>
                <a:cubicBezTo>
                  <a:pt x="328157" y="127834"/>
                  <a:pt x="328157" y="132534"/>
                  <a:pt x="326653" y="135541"/>
                </a:cubicBezTo>
                <a:cubicBezTo>
                  <a:pt x="311241" y="189307"/>
                  <a:pt x="254293" y="269391"/>
                  <a:pt x="184940" y="274091"/>
                </a:cubicBezTo>
                <a:cubicBezTo>
                  <a:pt x="180430" y="275595"/>
                  <a:pt x="174227" y="275595"/>
                  <a:pt x="174227" y="274091"/>
                </a:cubicBezTo>
                <a:cubicBezTo>
                  <a:pt x="172535" y="269391"/>
                  <a:pt x="186444" y="267887"/>
                  <a:pt x="194150" y="261684"/>
                </a:cubicBezTo>
                <a:cubicBezTo>
                  <a:pt x="220274" y="241756"/>
                  <a:pt x="227980" y="221641"/>
                  <a:pt x="234183" y="186299"/>
                </a:cubicBezTo>
                <a:cubicBezTo>
                  <a:pt x="235686" y="180096"/>
                  <a:pt x="235686" y="173892"/>
                  <a:pt x="234183" y="173892"/>
                </a:cubicBezTo>
                <a:cubicBezTo>
                  <a:pt x="232679" y="172388"/>
                  <a:pt x="230988" y="176900"/>
                  <a:pt x="227980" y="181600"/>
                </a:cubicBezTo>
                <a:cubicBezTo>
                  <a:pt x="217268" y="201715"/>
                  <a:pt x="180430" y="224837"/>
                  <a:pt x="168025" y="194007"/>
                </a:cubicBezTo>
                <a:cubicBezTo>
                  <a:pt x="158815" y="170884"/>
                  <a:pt x="192646" y="149265"/>
                  <a:pt x="200352" y="116930"/>
                </a:cubicBezTo>
                <a:cubicBezTo>
                  <a:pt x="200352" y="112230"/>
                  <a:pt x="200352" y="110726"/>
                  <a:pt x="200352" y="109222"/>
                </a:cubicBezTo>
                <a:cubicBezTo>
                  <a:pt x="198848" y="106215"/>
                  <a:pt x="194150" y="112230"/>
                  <a:pt x="191142" y="116930"/>
                </a:cubicBezTo>
                <a:cubicBezTo>
                  <a:pt x="166521" y="156972"/>
                  <a:pt x="95665" y="173892"/>
                  <a:pt x="95665" y="235553"/>
                </a:cubicBezTo>
                <a:cubicBezTo>
                  <a:pt x="95665" y="247960"/>
                  <a:pt x="95665" y="257172"/>
                  <a:pt x="92658" y="257172"/>
                </a:cubicBezTo>
                <a:cubicBezTo>
                  <a:pt x="89651" y="257172"/>
                  <a:pt x="86456" y="240252"/>
                  <a:pt x="84952" y="235553"/>
                </a:cubicBezTo>
                <a:cubicBezTo>
                  <a:pt x="61835" y="134038"/>
                  <a:pt x="158815" y="87792"/>
                  <a:pt x="192646" y="72376"/>
                </a:cubicBezTo>
                <a:cubicBezTo>
                  <a:pt x="243392" y="50757"/>
                  <a:pt x="309550" y="50757"/>
                  <a:pt x="349583" y="10716"/>
                </a:cubicBezTo>
                <a:cubicBezTo>
                  <a:pt x="357289" y="4700"/>
                  <a:pt x="354281" y="0"/>
                  <a:pt x="357289" y="0"/>
                </a:cubicBezTo>
                <a:close/>
              </a:path>
            </a:pathLst>
          </a:custGeom>
          <a:solidFill>
            <a:schemeClr val="bg1"/>
          </a:soli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bg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noRot="1" noMove="1" noResize="1" noEditPoints="1" noAdjustHandles="1" noChangeArrowheads="1" noChangeShapeType="1"/>
          </p:cNvSpPr>
          <p:nvPr>
            <p:ph type="dt" sz="half" idx="12"/>
          </p:nvPr>
        </p:nvSpPr>
        <p:spPr>
          <a:xfrm>
            <a:off x="10705040" y="5813671"/>
            <a:ext cx="766235" cy="184666"/>
          </a:xfrm>
        </p:spPr>
        <p:txBody>
          <a:bodyPr/>
          <a:lstStyle>
            <a:lvl1pPr>
              <a:defRPr sz="1200">
                <a:solidFill>
                  <a:schemeClr val="bg1"/>
                </a:solidFill>
              </a:defRPr>
            </a:lvl1pPr>
          </a:lstStyle>
          <a:p>
            <a:fld id="{B97AA5C0-F821-4F0B-94CB-1F17601F9A99}" type="datetime1">
              <a:rPr lang="nl-NL" smtClean="0"/>
              <a:t>21-5-2026</a:t>
            </a:fld>
            <a:endParaRPr lang="en-GB" dirty="0"/>
          </a:p>
        </p:txBody>
      </p:sp>
      <p:grpSp>
        <p:nvGrpSpPr>
          <p:cNvPr id="3" name="INSTRUCTION">
            <a:extLst>
              <a:ext uri="{FF2B5EF4-FFF2-40B4-BE49-F238E27FC236}">
                <a16:creationId xmlns:a16="http://schemas.microsoft.com/office/drawing/2014/main" id="{EECAB3B4-F35E-4D76-EA02-3E3649BBBFB6}"/>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BEEDD29A-610A-2273-DABA-FB9222A95C16}"/>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983C36C1-CB1D-CA25-3A0B-2A93FFC1400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5B807AA7-4FEF-2FA2-8244-CCF559CE17B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BD25B71F-B7E0-A828-1605-117F45FD687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74D02B5-3EDD-BCCC-85E3-F8F9D83A419B}"/>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FF7C3A32-4E04-3F4B-2255-58425429A0B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096E48C5-FCBE-F9B5-DB3F-2B3794E4200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1D59F427-0491-2FF6-C975-47AA945B3F4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B62651C2-FFE8-C32B-F6A6-10FD8545AB71}"/>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0828F416-7653-F035-68A7-C756998CCC3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A626F59F-1EC5-5F5C-20A9-1F1F000D8FA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446B6E35-FC26-962A-39C5-80CD8D3C6E7C}"/>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ACB7A385-B183-4326-1A00-0AD7A41B1A5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D16D9054-FD2E-DC72-A214-434738C9D72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9092F5D3-6F6F-4F0B-07B6-60C016D73AC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272072D-8ACD-BC7F-D64E-5E9D4085A12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5B4AA6B3-50E1-6F76-4492-5AAEA7B1736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9194345A-B2FF-21F4-4DAF-8ADB5D4CA3D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41454D04-373D-063D-B7A5-EF14C41832E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5393BBEA-7B06-BCD5-125C-3ED85CBA5EC4}"/>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047D567A-7529-80C9-DADB-659330259DE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474F870-9198-7DDF-B53A-2C5624A7CB8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57133A41-0DA3-EC0D-DD40-EA42F5D5118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D1537C7F-4F62-6596-6094-8A741A035A8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8306CC10-0569-FF10-1F54-4E13C05BDA2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2AF62CB-396C-4F68-D150-DBDA05B2F46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50FEC18C-99B6-19EA-F922-F2F69EFCBA6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EF5B8D53-A898-21DA-48DB-6ABC477D0EF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1C1693CC-39B8-BB97-B642-545DAD343B2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845D85AC-8785-920C-1D0D-FAA88957B31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1BEDA66-B84A-32F7-D17D-150E73E65458}"/>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A9BFE784-1FA0-37D6-D115-25324CB8852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45F7DA76-D338-637A-1DEA-4A59A9D2F7FC}"/>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2DDC58D2-1A9E-2038-03B5-91302939A0E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F0F0F4E-5D43-F573-5437-B47B11FD2B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30D88811-F4D7-89E0-2892-AC45C45D7773}"/>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B19547D-AD50-F756-C53A-A723E8144CC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009A88EB-079D-2AA1-7463-C48ED515CF9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037FDBCA-6B91-4A43-7157-1C0F4D61AEB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368AB926-9121-77FC-0FF2-0360D97A2E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648FCBC3-C6A4-CB28-0048-29892B3C4DA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522A3677-3328-22AE-FCDC-08A6DB1FDB9E}"/>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2592A85E-7172-81B9-4829-70B00721B40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6585353-772C-E3BD-C957-E2328D9A1F39}"/>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1BE66F87-2E75-EAB4-0E43-877E74628634}"/>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0AC81EED-BDE2-3190-B9E6-25A4E41F7B2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B7052F2D-845B-9950-02B8-E8E8FB32A58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134F6CD2-011B-E629-4423-F68EF8585D6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2F572210-6B19-60EC-3E91-E408CCBBE1C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4518562F-E05C-7ECD-BB55-EAF79CC77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9B134F-4A7E-1FD1-12EB-F27E8F8684D3}"/>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B702C26F-965D-DB34-8D5E-238B853E086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21BB75F-AB5E-CF0B-DC79-4294FCA90AB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251652CE-BFD6-9535-C33B-96925F8274FD}"/>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A30B4A79-9F1C-3801-8227-03388E47661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52EB4C43-B1A7-4983-B738-CABB83F3B3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2CA4F182-D3CB-354B-42E3-D74BC3B6DCB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DB2406B9-0901-F117-458A-CEE880D8879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5CE16E46-DE55-862F-AB87-3E5095B5A48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5B75F591-B801-DA93-F75A-B46172125E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D9CCA03E-EE67-9422-6EAE-CF360AB988F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5AD1B12F-BDDA-12B5-1ABD-9041E12B0DC9}"/>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288244E0-7957-0534-BC54-DDD4FB4FD6DF}"/>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A6D6BBAF-12E5-3B67-B7C3-0F27143D9CE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9" name="Groep 28">
                  <a:extLst>
                    <a:ext uri="{FF2B5EF4-FFF2-40B4-BE49-F238E27FC236}">
                      <a16:creationId xmlns:a16="http://schemas.microsoft.com/office/drawing/2014/main" id="{D7673D2B-D34C-BC53-529A-FF37A2765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6DDDDADA-32D7-E622-BFAB-2A40519E914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1" name="Vrije vorm: vorm 30">
                    <a:extLst>
                      <a:ext uri="{FF2B5EF4-FFF2-40B4-BE49-F238E27FC236}">
                        <a16:creationId xmlns:a16="http://schemas.microsoft.com/office/drawing/2014/main" id="{1257BF55-E61E-D1A4-1848-4B599B7909B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7" name="Tekstvak 26">
                <a:extLst>
                  <a:ext uri="{FF2B5EF4-FFF2-40B4-BE49-F238E27FC236}">
                    <a16:creationId xmlns:a16="http://schemas.microsoft.com/office/drawing/2014/main" id="{8B039E6A-42B0-17A3-C7C7-81C8E6DD8E8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grpSp>
        <p:nvGrpSpPr>
          <p:cNvPr id="79" name="INSTRUCTION">
            <a:extLst>
              <a:ext uri="{FF2B5EF4-FFF2-40B4-BE49-F238E27FC236}">
                <a16:creationId xmlns:a16="http://schemas.microsoft.com/office/drawing/2014/main" id="{DC3E5831-FE93-EEF5-9BE1-BBAA55FDD35F}"/>
              </a:ext>
            </a:extLst>
          </p:cNvPr>
          <p:cNvGrpSpPr/>
          <p:nvPr userDrawn="1"/>
        </p:nvGrpSpPr>
        <p:grpSpPr>
          <a:xfrm>
            <a:off x="12274716" y="7038001"/>
            <a:ext cx="3695970" cy="1277747"/>
            <a:chOff x="-3889316" y="-1461517"/>
            <a:chExt cx="3695970" cy="1277747"/>
          </a:xfrm>
        </p:grpSpPr>
        <p:sp>
          <p:nvSpPr>
            <p:cNvPr id="80" name="Rechthoek 79">
              <a:extLst>
                <a:ext uri="{FF2B5EF4-FFF2-40B4-BE49-F238E27FC236}">
                  <a16:creationId xmlns:a16="http://schemas.microsoft.com/office/drawing/2014/main" id="{D410CB05-F967-2AD6-3C78-4D9013184424}"/>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 an image</a:t>
              </a:r>
            </a:p>
          </p:txBody>
        </p:sp>
        <p:sp>
          <p:nvSpPr>
            <p:cNvPr id="81" name="Rechthoek 80">
              <a:extLst>
                <a:ext uri="{FF2B5EF4-FFF2-40B4-BE49-F238E27FC236}">
                  <a16:creationId xmlns:a16="http://schemas.microsoft.com/office/drawing/2014/main" id="{96C110F2-DB61-F2A0-102E-B96E03C82664}"/>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2" name="Gelijkbenige driehoek 81">
              <a:extLst>
                <a:ext uri="{FF2B5EF4-FFF2-40B4-BE49-F238E27FC236}">
                  <a16:creationId xmlns:a16="http://schemas.microsoft.com/office/drawing/2014/main" id="{D9BAAF9A-BD78-26C4-621D-1AC7AA533A0B}"/>
                </a:ext>
              </a:extLst>
            </p:cNvPr>
            <p:cNvSpPr/>
            <p:nvPr userDrawn="1"/>
          </p:nvSpPr>
          <p:spPr>
            <a:xfrm rot="16200000" flipH="1">
              <a:off x="-3925504" y="-1392501"/>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70700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 symbol #2">
    <p:bg>
      <p:bgPr>
        <a:solidFill>
          <a:schemeClr val="accent1"/>
        </a:solidFill>
        <a:effectLst/>
      </p:bgPr>
    </p:bg>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483A2B6B-2B11-2FA2-68D3-FCD02076529C}"/>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symbol #2</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fld id="{F3E85AF8-59B2-4106-AD70-04A0897A4815}" type="datetime1">
              <a:rPr lang="nl-NL" smtClean="0"/>
              <a:t>21-5-2026</a:t>
            </a:fld>
            <a:endParaRPr lang="en-GB" dirty="0"/>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133323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 image">
    <p:bg>
      <p:bgPr>
        <a:solidFill>
          <a:schemeClr val="accent1"/>
        </a:solidFill>
        <a:effectLst/>
      </p:bgPr>
    </p:bg>
    <p:spTree>
      <p:nvGrpSpPr>
        <p:cNvPr id="1" name=""/>
        <p:cNvGrpSpPr/>
        <p:nvPr/>
      </p:nvGrpSpPr>
      <p:grpSpPr>
        <a:xfrm>
          <a:off x="0" y="0"/>
          <a:ext cx="0" cy="0"/>
          <a:chOff x="0" y="0"/>
          <a:chExt cx="0" cy="0"/>
        </a:xfrm>
      </p:grpSpPr>
      <p:sp>
        <p:nvSpPr>
          <p:cNvPr id="20" name="Vrije vorm: vorm 19">
            <a:extLst>
              <a:ext uri="{FF2B5EF4-FFF2-40B4-BE49-F238E27FC236}">
                <a16:creationId xmlns:a16="http://schemas.microsoft.com/office/drawing/2014/main" id="{D511B4CD-103C-593D-613C-2346A35667C7}"/>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1989968"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image</a:t>
            </a:r>
          </a:p>
        </p:txBody>
      </p:sp>
      <p:grpSp>
        <p:nvGrpSpPr>
          <p:cNvPr id="8" name="Graphic 4">
            <a:extLst>
              <a:ext uri="{FF2B5EF4-FFF2-40B4-BE49-F238E27FC236}">
                <a16:creationId xmlns:a16="http://schemas.microsoft.com/office/drawing/2014/main" id="{F8EDA2E5-8990-6524-1F90-5CF9A0ABE743}"/>
              </a:ext>
            </a:extLst>
          </p:cNvPr>
          <p:cNvGrpSpPr/>
          <p:nvPr/>
        </p:nvGrpSpPr>
        <p:grpSpPr>
          <a:xfrm>
            <a:off x="721114" y="437497"/>
            <a:ext cx="1530269" cy="594428"/>
            <a:chOff x="717019" y="5865846"/>
            <a:chExt cx="1413341" cy="549008"/>
          </a:xfrm>
          <a:solidFill>
            <a:srgbClr val="FFFFFF"/>
          </a:solidFill>
        </p:grpSpPr>
        <p:sp>
          <p:nvSpPr>
            <p:cNvPr id="9" name="Vrije vorm: vorm 8">
              <a:extLst>
                <a:ext uri="{FF2B5EF4-FFF2-40B4-BE49-F238E27FC236}">
                  <a16:creationId xmlns:a16="http://schemas.microsoft.com/office/drawing/2014/main" id="{14F687E5-3F7F-C866-9EB7-85E0F55F5463}"/>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10" name="Vrije vorm: vorm 9">
              <a:extLst>
                <a:ext uri="{FF2B5EF4-FFF2-40B4-BE49-F238E27FC236}">
                  <a16:creationId xmlns:a16="http://schemas.microsoft.com/office/drawing/2014/main" id="{59449444-9956-51CD-FA6E-807D2DAA76C3}"/>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38D46059-DB59-DD28-5BD0-842E6FDED580}"/>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12" name="Vrije vorm: vorm 11">
              <a:extLst>
                <a:ext uri="{FF2B5EF4-FFF2-40B4-BE49-F238E27FC236}">
                  <a16:creationId xmlns:a16="http://schemas.microsoft.com/office/drawing/2014/main" id="{1D9EED3E-2DF3-39B2-4ABF-9A9E2C76D6B1}"/>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13" name="Vrije vorm: vorm 12">
              <a:extLst>
                <a:ext uri="{FF2B5EF4-FFF2-40B4-BE49-F238E27FC236}">
                  <a16:creationId xmlns:a16="http://schemas.microsoft.com/office/drawing/2014/main" id="{FE872223-5E47-AEA4-3F51-C5DC13B053E8}"/>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14" name="Vrije vorm: vorm 13">
              <a:extLst>
                <a:ext uri="{FF2B5EF4-FFF2-40B4-BE49-F238E27FC236}">
                  <a16:creationId xmlns:a16="http://schemas.microsoft.com/office/drawing/2014/main" id="{3E81D4D2-DEFC-7F03-C7F1-7B01AE4AF1EC}"/>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15" name="Vrije vorm: vorm 14">
              <a:extLst>
                <a:ext uri="{FF2B5EF4-FFF2-40B4-BE49-F238E27FC236}">
                  <a16:creationId xmlns:a16="http://schemas.microsoft.com/office/drawing/2014/main" id="{22E0BAD8-5DCF-72B7-FB7A-91979F996E51}"/>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16" name="Vrije vorm: vorm 15">
              <a:extLst>
                <a:ext uri="{FF2B5EF4-FFF2-40B4-BE49-F238E27FC236}">
                  <a16:creationId xmlns:a16="http://schemas.microsoft.com/office/drawing/2014/main" id="{6779A44D-156E-169E-45E9-81901A8F6C6D}"/>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5865553" cy="1333698"/>
          </a:xfrm>
        </p:spPr>
        <p:txBody>
          <a:bodyPr wrap="square" anchor="b" anchorCtr="0">
            <a:spAutoFit/>
          </a:bodyPr>
          <a:lstStyle>
            <a:lvl1pPr marL="0" indent="0" algn="l">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3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5871541" cy="332399"/>
          </a:xfrm>
        </p:spPr>
        <p:txBody>
          <a:bodyPr wrap="square">
            <a:spAutoFit/>
          </a:bodyPr>
          <a:lstStyle>
            <a:lvl1pPr marL="0" indent="0" algn="l">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719137" y="5813671"/>
            <a:ext cx="766235" cy="184666"/>
          </a:xfrm>
        </p:spPr>
        <p:txBody>
          <a:bodyPr/>
          <a:lstStyle>
            <a:lvl1pPr algn="l">
              <a:defRPr sz="1200">
                <a:solidFill>
                  <a:schemeClr val="tx2"/>
                </a:solidFill>
              </a:defRPr>
            </a:lvl1pPr>
          </a:lstStyle>
          <a:p>
            <a:fld id="{190CA508-B273-4D53-A64E-FB05E270E0EA}" type="datetime1">
              <a:rPr lang="nl-NL" smtClean="0"/>
              <a:t>21-5-2026</a:t>
            </a:fld>
            <a:endParaRPr lang="en-GB" dirty="0"/>
          </a:p>
        </p:txBody>
      </p:sp>
      <p:sp>
        <p:nvSpPr>
          <p:cNvPr id="5" name="Tijdelijke aanduiding voor afbeelding 16">
            <a:extLst>
              <a:ext uri="{FF2B5EF4-FFF2-40B4-BE49-F238E27FC236}">
                <a16:creationId xmlns:a16="http://schemas.microsoft.com/office/drawing/2014/main" id="{7797F04D-8400-F770-AED2-A49B8F1C477F}"/>
              </a:ext>
            </a:extLst>
          </p:cNvPr>
          <p:cNvSpPr>
            <a:spLocks noGrp="1" noRot="1" noMove="1" noResize="1" noEditPoints="1" noAdjustHandles="1" noChangeArrowheads="1" noChangeShapeType="1"/>
          </p:cNvSpPr>
          <p:nvPr>
            <p:ph type="pic" sz="quarter" idx="13" hasCustomPrompt="1"/>
          </p:nvPr>
        </p:nvSpPr>
        <p:spPr>
          <a:xfrm>
            <a:off x="7308357" y="0"/>
            <a:ext cx="488364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a:t>
            </a:r>
            <a:br>
              <a:rPr lang="en-GB" noProof="0" dirty="0"/>
            </a:br>
            <a:r>
              <a:rPr lang="en-GB" noProof="0" dirty="0"/>
              <a:t>click on ‘Images’, select the preferred image </a:t>
            </a:r>
            <a:br>
              <a:rPr lang="en-GB" noProof="0" dirty="0"/>
            </a:br>
            <a:r>
              <a:rPr lang="en-GB" noProof="0" dirty="0"/>
              <a:t>and click on ‘Insert’.</a:t>
            </a:r>
          </a:p>
        </p:txBody>
      </p:sp>
      <p:grpSp>
        <p:nvGrpSpPr>
          <p:cNvPr id="3" name="INSTRUCTION">
            <a:extLst>
              <a:ext uri="{FF2B5EF4-FFF2-40B4-BE49-F238E27FC236}">
                <a16:creationId xmlns:a16="http://schemas.microsoft.com/office/drawing/2014/main" id="{83D36BAF-6A46-FC70-F348-9474E690DA0E}"/>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90DBC8A3-9289-CF0F-D83A-22ACEA901D9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8" name="Ovaal 17">
              <a:extLst>
                <a:ext uri="{FF2B5EF4-FFF2-40B4-BE49-F238E27FC236}">
                  <a16:creationId xmlns:a16="http://schemas.microsoft.com/office/drawing/2014/main" id="{4B3C2751-ECA8-33FA-C952-CE2744AF39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153EE913-A752-7B9F-74CE-B992B74D85E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2E075884-D63D-46F1-2CE9-D356783C747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CB282691-AE0D-DE69-2960-8B2159DDCF0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3" name="Ovaal 22">
              <a:extLst>
                <a:ext uri="{FF2B5EF4-FFF2-40B4-BE49-F238E27FC236}">
                  <a16:creationId xmlns:a16="http://schemas.microsoft.com/office/drawing/2014/main" id="{7D772366-0161-D434-5A40-B5AB54A2111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405EF644-5856-009F-B6B2-2388E6B26ED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25" name="Rechthoek 24">
              <a:extLst>
                <a:ext uri="{FF2B5EF4-FFF2-40B4-BE49-F238E27FC236}">
                  <a16:creationId xmlns:a16="http://schemas.microsoft.com/office/drawing/2014/main" id="{956B1FB0-6592-EF9B-BE28-215FB072E5A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50F71E3C-E372-CF85-F539-0EF7E3B9730B}"/>
                </a:ext>
              </a:extLst>
            </p:cNvPr>
            <p:cNvGrpSpPr/>
            <p:nvPr userDrawn="1"/>
          </p:nvGrpSpPr>
          <p:grpSpPr>
            <a:xfrm>
              <a:off x="-2485819" y="3479783"/>
              <a:ext cx="1222990" cy="563933"/>
              <a:chOff x="-2485819" y="3399207"/>
              <a:chExt cx="1222990" cy="563933"/>
            </a:xfrm>
          </p:grpSpPr>
          <p:sp>
            <p:nvSpPr>
              <p:cNvPr id="65" name="Rechthoek 64">
                <a:extLst>
                  <a:ext uri="{FF2B5EF4-FFF2-40B4-BE49-F238E27FC236}">
                    <a16:creationId xmlns:a16="http://schemas.microsoft.com/office/drawing/2014/main" id="{D1D8DD9D-7249-438D-35D0-2B2C4567EF4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882E159-1ED3-DF4C-C190-0DCB38B3E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0196836D-26AB-A279-ACAB-AB403730A39D}"/>
                  </a:ext>
                </a:extLst>
              </p:cNvPr>
              <p:cNvGrpSpPr/>
              <p:nvPr userDrawn="1"/>
            </p:nvGrpSpPr>
            <p:grpSpPr>
              <a:xfrm>
                <a:off x="-2403869" y="3460544"/>
                <a:ext cx="155951" cy="131922"/>
                <a:chOff x="12968836" y="3354170"/>
                <a:chExt cx="404806" cy="342433"/>
              </a:xfrm>
            </p:grpSpPr>
            <p:sp>
              <p:nvSpPr>
                <p:cNvPr id="80" name="Rechthoek: afgeronde hoeken 79">
                  <a:extLst>
                    <a:ext uri="{FF2B5EF4-FFF2-40B4-BE49-F238E27FC236}">
                      <a16:creationId xmlns:a16="http://schemas.microsoft.com/office/drawing/2014/main" id="{7F8EFFB0-0CC4-7DB1-BE0B-6DB955BD606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18F9C8D2-CE79-6EAE-50AF-9849C54D692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3E71A50-FF9D-B0D1-159A-433E0E0212C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92A06DF3-7127-E117-C4FA-058C92952B7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CAE7B77C-A11C-A7B6-ED26-0A86A8D0318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95FC68D1-45F6-ED57-6C16-27D094F4F43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8" name="Groep 67">
                <a:extLst>
                  <a:ext uri="{FF2B5EF4-FFF2-40B4-BE49-F238E27FC236}">
                    <a16:creationId xmlns:a16="http://schemas.microsoft.com/office/drawing/2014/main" id="{501764F9-4AFD-49E8-A051-14921FBEB23C}"/>
                  </a:ext>
                </a:extLst>
              </p:cNvPr>
              <p:cNvGrpSpPr/>
              <p:nvPr userDrawn="1"/>
            </p:nvGrpSpPr>
            <p:grpSpPr>
              <a:xfrm>
                <a:off x="-2423424" y="3690208"/>
                <a:ext cx="166739" cy="218963"/>
                <a:chOff x="12940828" y="3950597"/>
                <a:chExt cx="432813" cy="568367"/>
              </a:xfrm>
            </p:grpSpPr>
            <p:grpSp>
              <p:nvGrpSpPr>
                <p:cNvPr id="72" name="Groep 71">
                  <a:extLst>
                    <a:ext uri="{FF2B5EF4-FFF2-40B4-BE49-F238E27FC236}">
                      <a16:creationId xmlns:a16="http://schemas.microsoft.com/office/drawing/2014/main" id="{8550AB30-CCC2-55D0-DBC6-968B8DC17794}"/>
                    </a:ext>
                  </a:extLst>
                </p:cNvPr>
                <p:cNvGrpSpPr/>
                <p:nvPr userDrawn="1"/>
              </p:nvGrpSpPr>
              <p:grpSpPr>
                <a:xfrm>
                  <a:off x="13000382" y="4006891"/>
                  <a:ext cx="373259" cy="315747"/>
                  <a:chOff x="12968836" y="3354170"/>
                  <a:chExt cx="404806" cy="342433"/>
                </a:xfrm>
              </p:grpSpPr>
              <p:sp>
                <p:nvSpPr>
                  <p:cNvPr id="74" name="Rechthoek: afgeronde hoeken 73">
                    <a:extLst>
                      <a:ext uri="{FF2B5EF4-FFF2-40B4-BE49-F238E27FC236}">
                        <a16:creationId xmlns:a16="http://schemas.microsoft.com/office/drawing/2014/main" id="{9AD397C1-9A0D-4045-5CFE-4CB7616B8F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D6FB3632-AE4D-BD05-04B5-283C1C0A72F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3825DE90-E1E8-E8E9-7FFA-20EF5879843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0A9C8C9-1044-AAA0-FA7C-0EEDC36BDB0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5F22B0D9-CD89-E8BF-06C7-727E559C996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0E97EF3-D92F-40DC-6800-1E4D6FBE86C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73" name="Boog 72">
                  <a:extLst>
                    <a:ext uri="{FF2B5EF4-FFF2-40B4-BE49-F238E27FC236}">
                      <a16:creationId xmlns:a16="http://schemas.microsoft.com/office/drawing/2014/main" id="{49E1B6D8-6B64-EED4-4C17-8D0A218802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9" name="Tekstvak 68">
                <a:extLst>
                  <a:ext uri="{FF2B5EF4-FFF2-40B4-BE49-F238E27FC236}">
                    <a16:creationId xmlns:a16="http://schemas.microsoft.com/office/drawing/2014/main" id="{2F5337C6-56DA-3C8C-0AD5-CC6BCBCA0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70" name="Tekstvak 69">
                <a:extLst>
                  <a:ext uri="{FF2B5EF4-FFF2-40B4-BE49-F238E27FC236}">
                    <a16:creationId xmlns:a16="http://schemas.microsoft.com/office/drawing/2014/main" id="{3E753270-D0FD-33A8-CD11-C4E6B9F3A94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71" name="Vrije vorm: vorm 70">
                <a:extLst>
                  <a:ext uri="{FF2B5EF4-FFF2-40B4-BE49-F238E27FC236}">
                    <a16:creationId xmlns:a16="http://schemas.microsoft.com/office/drawing/2014/main" id="{38CAF6E8-E8ED-D666-5B19-37C9B432DF6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4DDCD2BF-56A1-C7A7-1E59-921EF643774B}"/>
                </a:ext>
              </a:extLst>
            </p:cNvPr>
            <p:cNvGrpSpPr/>
            <p:nvPr userDrawn="1"/>
          </p:nvGrpSpPr>
          <p:grpSpPr>
            <a:xfrm>
              <a:off x="-3786165" y="5680652"/>
              <a:ext cx="3693386" cy="959696"/>
              <a:chOff x="-3786437" y="6163468"/>
              <a:chExt cx="3693386" cy="959696"/>
            </a:xfrm>
          </p:grpSpPr>
          <p:sp>
            <p:nvSpPr>
              <p:cNvPr id="55" name="Rechthoek 54">
                <a:extLst>
                  <a:ext uri="{FF2B5EF4-FFF2-40B4-BE49-F238E27FC236}">
                    <a16:creationId xmlns:a16="http://schemas.microsoft.com/office/drawing/2014/main" id="{2F30809B-DBBE-F925-DC39-FF534F14819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6" name="ICOON_info">
                <a:extLst>
                  <a:ext uri="{FF2B5EF4-FFF2-40B4-BE49-F238E27FC236}">
                    <a16:creationId xmlns:a16="http://schemas.microsoft.com/office/drawing/2014/main" id="{A1CC24CF-86A8-0341-843B-C83E7B3CA33E}"/>
                  </a:ext>
                </a:extLst>
              </p:cNvPr>
              <p:cNvGrpSpPr/>
              <p:nvPr userDrawn="1"/>
            </p:nvGrpSpPr>
            <p:grpSpPr>
              <a:xfrm>
                <a:off x="-376736" y="6163468"/>
                <a:ext cx="283685" cy="283685"/>
                <a:chOff x="-510741" y="5913713"/>
                <a:chExt cx="267555" cy="267555"/>
              </a:xfrm>
            </p:grpSpPr>
            <p:sp>
              <p:nvSpPr>
                <p:cNvPr id="63" name="Ovaal 62">
                  <a:extLst>
                    <a:ext uri="{FF2B5EF4-FFF2-40B4-BE49-F238E27FC236}">
                      <a16:creationId xmlns:a16="http://schemas.microsoft.com/office/drawing/2014/main" id="{4A16FB29-FA8B-47B1-FEC2-19BD7198879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4" name="Graphic 163" descr="Informatie">
                  <a:extLst>
                    <a:ext uri="{FF2B5EF4-FFF2-40B4-BE49-F238E27FC236}">
                      <a16:creationId xmlns:a16="http://schemas.microsoft.com/office/drawing/2014/main" id="{17E78844-0BC9-1CDF-B1E9-D9B35A17B8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AFCFFF33-03DE-784A-46BF-341491AD82C0}"/>
                  </a:ext>
                </a:extLst>
              </p:cNvPr>
              <p:cNvGrpSpPr/>
              <p:nvPr userDrawn="1"/>
            </p:nvGrpSpPr>
            <p:grpSpPr>
              <a:xfrm>
                <a:off x="-938434" y="6420818"/>
                <a:ext cx="627798" cy="576693"/>
                <a:chOff x="-938434" y="4570310"/>
                <a:chExt cx="627798" cy="576693"/>
              </a:xfrm>
            </p:grpSpPr>
            <p:grpSp>
              <p:nvGrpSpPr>
                <p:cNvPr id="58" name="Inspireren">
                  <a:extLst>
                    <a:ext uri="{FF2B5EF4-FFF2-40B4-BE49-F238E27FC236}">
                      <a16:creationId xmlns:a16="http://schemas.microsoft.com/office/drawing/2014/main" id="{1EBCEBD5-B620-0008-D93C-CD46A9E4DC7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0" name="Freeform 12">
                    <a:extLst>
                      <a:ext uri="{FF2B5EF4-FFF2-40B4-BE49-F238E27FC236}">
                        <a16:creationId xmlns:a16="http://schemas.microsoft.com/office/drawing/2014/main" id="{664BC5D7-F973-42A1-046B-9FAA1A70EA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1" name="Freeform 13">
                    <a:extLst>
                      <a:ext uri="{FF2B5EF4-FFF2-40B4-BE49-F238E27FC236}">
                        <a16:creationId xmlns:a16="http://schemas.microsoft.com/office/drawing/2014/main" id="{CB24A030-65C8-B635-D99A-2DE8D174DCD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2" name="Freeform 14">
                    <a:extLst>
                      <a:ext uri="{FF2B5EF4-FFF2-40B4-BE49-F238E27FC236}">
                        <a16:creationId xmlns:a16="http://schemas.microsoft.com/office/drawing/2014/main" id="{2E2608C8-94F2-68AD-B9A3-7E3A53AA88F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9" name="Tekstvak 58">
                  <a:extLst>
                    <a:ext uri="{FF2B5EF4-FFF2-40B4-BE49-F238E27FC236}">
                      <a16:creationId xmlns:a16="http://schemas.microsoft.com/office/drawing/2014/main" id="{934212D2-1CC6-46C2-A7C9-1B6FA93A12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8" name="Groep 27">
              <a:extLst>
                <a:ext uri="{FF2B5EF4-FFF2-40B4-BE49-F238E27FC236}">
                  <a16:creationId xmlns:a16="http://schemas.microsoft.com/office/drawing/2014/main" id="{FC14F5F2-A02F-5E50-6A14-8376C8361542}"/>
                </a:ext>
              </a:extLst>
            </p:cNvPr>
            <p:cNvGrpSpPr/>
            <p:nvPr userDrawn="1"/>
          </p:nvGrpSpPr>
          <p:grpSpPr>
            <a:xfrm>
              <a:off x="-3426806" y="5129582"/>
              <a:ext cx="514284" cy="506545"/>
              <a:chOff x="12617641" y="3403239"/>
              <a:chExt cx="752963" cy="741634"/>
            </a:xfrm>
          </p:grpSpPr>
          <p:grpSp>
            <p:nvGrpSpPr>
              <p:cNvPr id="39" name="Groep 38">
                <a:extLst>
                  <a:ext uri="{FF2B5EF4-FFF2-40B4-BE49-F238E27FC236}">
                    <a16:creationId xmlns:a16="http://schemas.microsoft.com/office/drawing/2014/main" id="{1359FB6E-97D1-FE9C-24B0-3A3C7BC9CAE1}"/>
                  </a:ext>
                </a:extLst>
              </p:cNvPr>
              <p:cNvGrpSpPr/>
              <p:nvPr userDrawn="1"/>
            </p:nvGrpSpPr>
            <p:grpSpPr>
              <a:xfrm>
                <a:off x="12771530" y="3403239"/>
                <a:ext cx="467176" cy="448491"/>
                <a:chOff x="12782157" y="3403239"/>
                <a:chExt cx="467176" cy="448491"/>
              </a:xfrm>
            </p:grpSpPr>
            <p:grpSp>
              <p:nvGrpSpPr>
                <p:cNvPr id="42" name="Groep 41">
                  <a:extLst>
                    <a:ext uri="{FF2B5EF4-FFF2-40B4-BE49-F238E27FC236}">
                      <a16:creationId xmlns:a16="http://schemas.microsoft.com/office/drawing/2014/main" id="{7D8E78B9-21BE-2D3A-A385-42849214C480}"/>
                    </a:ext>
                  </a:extLst>
                </p:cNvPr>
                <p:cNvGrpSpPr/>
                <p:nvPr userDrawn="1"/>
              </p:nvGrpSpPr>
              <p:grpSpPr>
                <a:xfrm>
                  <a:off x="12782157" y="3403239"/>
                  <a:ext cx="412976" cy="396132"/>
                  <a:chOff x="13554906" y="3320109"/>
                  <a:chExt cx="443917" cy="425811"/>
                </a:xfrm>
              </p:grpSpPr>
              <p:grpSp>
                <p:nvGrpSpPr>
                  <p:cNvPr id="49" name="Groep 48">
                    <a:extLst>
                      <a:ext uri="{FF2B5EF4-FFF2-40B4-BE49-F238E27FC236}">
                        <a16:creationId xmlns:a16="http://schemas.microsoft.com/office/drawing/2014/main" id="{CD013D78-525B-059E-963E-23A760AF2C85}"/>
                      </a:ext>
                    </a:extLst>
                  </p:cNvPr>
                  <p:cNvGrpSpPr/>
                  <p:nvPr userDrawn="1"/>
                </p:nvGrpSpPr>
                <p:grpSpPr>
                  <a:xfrm>
                    <a:off x="13554906" y="3320109"/>
                    <a:ext cx="443917" cy="425811"/>
                    <a:chOff x="12909684" y="1276143"/>
                    <a:chExt cx="443917" cy="425811"/>
                  </a:xfrm>
                </p:grpSpPr>
                <p:sp>
                  <p:nvSpPr>
                    <p:cNvPr id="52" name="Rechthoek 51">
                      <a:extLst>
                        <a:ext uri="{FF2B5EF4-FFF2-40B4-BE49-F238E27FC236}">
                          <a16:creationId xmlns:a16="http://schemas.microsoft.com/office/drawing/2014/main" id="{7C74C419-82F3-C3A9-4CB6-BC24111FE33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97B16C7-D52D-71EF-1439-2E7BC3CBA4D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4" name="Ovaal 53">
                      <a:extLst>
                        <a:ext uri="{FF2B5EF4-FFF2-40B4-BE49-F238E27FC236}">
                          <a16:creationId xmlns:a16="http://schemas.microsoft.com/office/drawing/2014/main" id="{D55B39D2-4BAE-ADC3-26B7-F399857FAFF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0" name="Afbeelding 49">
                    <a:extLst>
                      <a:ext uri="{FF2B5EF4-FFF2-40B4-BE49-F238E27FC236}">
                        <a16:creationId xmlns:a16="http://schemas.microsoft.com/office/drawing/2014/main" id="{1FB4176A-87C0-215F-7224-5B51FEFB67D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1" name="Afbeelding 50">
                    <a:extLst>
                      <a:ext uri="{FF2B5EF4-FFF2-40B4-BE49-F238E27FC236}">
                        <a16:creationId xmlns:a16="http://schemas.microsoft.com/office/drawing/2014/main" id="{1A29BF32-DB27-0F5C-C35B-C1564D2FA9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3" name="Groep 42">
                  <a:extLst>
                    <a:ext uri="{FF2B5EF4-FFF2-40B4-BE49-F238E27FC236}">
                      <a16:creationId xmlns:a16="http://schemas.microsoft.com/office/drawing/2014/main" id="{874A8D92-0691-A56C-A1F6-FF9982D3AB27}"/>
                    </a:ext>
                  </a:extLst>
                </p:cNvPr>
                <p:cNvGrpSpPr/>
                <p:nvPr userDrawn="1"/>
              </p:nvGrpSpPr>
              <p:grpSpPr>
                <a:xfrm>
                  <a:off x="13103513" y="3705268"/>
                  <a:ext cx="145820" cy="146462"/>
                  <a:chOff x="13096169" y="3602278"/>
                  <a:chExt cx="145820" cy="146462"/>
                </a:xfrm>
              </p:grpSpPr>
              <p:sp>
                <p:nvSpPr>
                  <p:cNvPr id="47" name="Rechthoek 46">
                    <a:extLst>
                      <a:ext uri="{FF2B5EF4-FFF2-40B4-BE49-F238E27FC236}">
                        <a16:creationId xmlns:a16="http://schemas.microsoft.com/office/drawing/2014/main" id="{0D7559F1-D122-8FE2-D04A-D1E9D7CF62F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CB2E1E51-E0F4-ED2F-6D47-B5E635C3220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0A7472-851D-3CBE-039E-867905EC7CA2}"/>
                    </a:ext>
                  </a:extLst>
                </p:cNvPr>
                <p:cNvGrpSpPr/>
                <p:nvPr userDrawn="1"/>
              </p:nvGrpSpPr>
              <p:grpSpPr>
                <a:xfrm rot="10800000">
                  <a:off x="13061402" y="3665637"/>
                  <a:ext cx="145820" cy="146462"/>
                  <a:chOff x="13096169" y="3602278"/>
                  <a:chExt cx="145820" cy="146462"/>
                </a:xfrm>
              </p:grpSpPr>
              <p:sp>
                <p:nvSpPr>
                  <p:cNvPr id="45" name="Rechthoek 44">
                    <a:extLst>
                      <a:ext uri="{FF2B5EF4-FFF2-40B4-BE49-F238E27FC236}">
                        <a16:creationId xmlns:a16="http://schemas.microsoft.com/office/drawing/2014/main" id="{7F0241A6-93EC-6B9E-D265-D69E8EC087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2D6E925-8607-C578-819D-48C0847C57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0" name="Rechthoek 39">
                <a:extLst>
                  <a:ext uri="{FF2B5EF4-FFF2-40B4-BE49-F238E27FC236}">
                    <a16:creationId xmlns:a16="http://schemas.microsoft.com/office/drawing/2014/main" id="{24514FF6-A8F5-5D82-43A9-25335D2E2AB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1" name="Gelijkbenige driehoek 40">
                <a:extLst>
                  <a:ext uri="{FF2B5EF4-FFF2-40B4-BE49-F238E27FC236}">
                    <a16:creationId xmlns:a16="http://schemas.microsoft.com/office/drawing/2014/main" id="{D4645E96-47C9-6A85-74BF-91A9F504C58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Ovaal 28">
              <a:extLst>
                <a:ext uri="{FF2B5EF4-FFF2-40B4-BE49-F238E27FC236}">
                  <a16:creationId xmlns:a16="http://schemas.microsoft.com/office/drawing/2014/main" id="{7447DC81-DAF1-BC5C-7227-5C73C07C3A2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96DF473B-A274-D352-2252-11610BC8E15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1" name="Rechthoek 30">
              <a:extLst>
                <a:ext uri="{FF2B5EF4-FFF2-40B4-BE49-F238E27FC236}">
                  <a16:creationId xmlns:a16="http://schemas.microsoft.com/office/drawing/2014/main" id="{A14006B4-E1E5-D6BC-0279-4A3208C9047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2" name="Groep 31">
              <a:extLst>
                <a:ext uri="{FF2B5EF4-FFF2-40B4-BE49-F238E27FC236}">
                  <a16:creationId xmlns:a16="http://schemas.microsoft.com/office/drawing/2014/main" id="{B30A9797-A377-19E2-5757-2556ABDBC3C1}"/>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39696BC7-29FA-2D1C-435A-539D319391AC}"/>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F3989D1B-0E51-EF74-F735-A317ADA5C7C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6" name="Groep 35">
                  <a:extLst>
                    <a:ext uri="{FF2B5EF4-FFF2-40B4-BE49-F238E27FC236}">
                      <a16:creationId xmlns:a16="http://schemas.microsoft.com/office/drawing/2014/main" id="{5F6C71FC-BCA9-229A-F6C7-077055F7974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5A41684E-F2CE-5023-633D-6D7337B8EC6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8" name="Vrije vorm: vorm 37">
                    <a:extLst>
                      <a:ext uri="{FF2B5EF4-FFF2-40B4-BE49-F238E27FC236}">
                        <a16:creationId xmlns:a16="http://schemas.microsoft.com/office/drawing/2014/main" id="{262BF2D2-D3B0-7919-3557-F356FE48418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34" name="Tekstvak 33">
                <a:extLst>
                  <a:ext uri="{FF2B5EF4-FFF2-40B4-BE49-F238E27FC236}">
                    <a16:creationId xmlns:a16="http://schemas.microsoft.com/office/drawing/2014/main" id="{447868DC-4E78-0363-A8D7-CF69A490970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4942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45736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303B48DA-2759-4DC2-ADEB-419D18991E4A}"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565274"/>
            <a:ext cx="10752136" cy="4435476"/>
          </a:xfrm>
        </p:spPr>
        <p:txBody>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grpSp>
        <p:nvGrpSpPr>
          <p:cNvPr id="3" name="INSTRUCTION">
            <a:extLst>
              <a:ext uri="{FF2B5EF4-FFF2-40B4-BE49-F238E27FC236}">
                <a16:creationId xmlns:a16="http://schemas.microsoft.com/office/drawing/2014/main" id="{C37508DF-E7AE-13D6-A5D2-641AAF042AAA}"/>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5B292675-B31B-1A55-BD2C-CDC7BD1CA44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A35309F0-A4E8-85D2-9E3E-CD49CB4ACB6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74035FC-FAE5-FEDD-FC98-2DC0B4C24BC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0" name="Ovaal 9">
              <a:extLst>
                <a:ext uri="{FF2B5EF4-FFF2-40B4-BE49-F238E27FC236}">
                  <a16:creationId xmlns:a16="http://schemas.microsoft.com/office/drawing/2014/main" id="{37703DCC-3613-510F-E6EF-B5E9E9799A4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857BEEE0-E6E0-FB2B-D415-EFFBE579EBC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 name="Rechthoek 11">
              <a:extLst>
                <a:ext uri="{FF2B5EF4-FFF2-40B4-BE49-F238E27FC236}">
                  <a16:creationId xmlns:a16="http://schemas.microsoft.com/office/drawing/2014/main" id="{4A8D04C8-99F4-D837-93EF-0CEF277D20B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3" name="Ovaal 12">
              <a:extLst>
                <a:ext uri="{FF2B5EF4-FFF2-40B4-BE49-F238E27FC236}">
                  <a16:creationId xmlns:a16="http://schemas.microsoft.com/office/drawing/2014/main" id="{885181B5-3158-376F-D926-AFA9513F2A9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B32DDA1C-171F-8981-2B90-6FD5AE5AE94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5" name="Ovaal 14">
              <a:extLst>
                <a:ext uri="{FF2B5EF4-FFF2-40B4-BE49-F238E27FC236}">
                  <a16:creationId xmlns:a16="http://schemas.microsoft.com/office/drawing/2014/main" id="{3A02263B-52A4-C14C-D38F-4716D86E6247}"/>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A6C7CC7F-B1A2-466F-BC08-67D17171E5C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17" name="Ovaal 16">
              <a:extLst>
                <a:ext uri="{FF2B5EF4-FFF2-40B4-BE49-F238E27FC236}">
                  <a16:creationId xmlns:a16="http://schemas.microsoft.com/office/drawing/2014/main" id="{6A00CAE5-EA4E-3025-8837-EA7504B1D9F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41C09A2-C386-E45E-EA25-81D4F165148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19" name="Ovaal 18">
              <a:extLst>
                <a:ext uri="{FF2B5EF4-FFF2-40B4-BE49-F238E27FC236}">
                  <a16:creationId xmlns:a16="http://schemas.microsoft.com/office/drawing/2014/main" id="{9B5207EA-F3B0-451A-9F45-19370FF77EB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205AA4BC-7FD8-C844-72C1-057F452AA55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2" name="Ovaal 21">
              <a:extLst>
                <a:ext uri="{FF2B5EF4-FFF2-40B4-BE49-F238E27FC236}">
                  <a16:creationId xmlns:a16="http://schemas.microsoft.com/office/drawing/2014/main" id="{AFC95C2C-6412-7491-A24B-BE1590B0990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032E4A44-CF49-C369-C31E-82F68244C42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4" name="Ovaal 23">
              <a:extLst>
                <a:ext uri="{FF2B5EF4-FFF2-40B4-BE49-F238E27FC236}">
                  <a16:creationId xmlns:a16="http://schemas.microsoft.com/office/drawing/2014/main" id="{B88B0BBC-401D-B4B9-EAB9-5F732A603B2F}"/>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10923C3B-92D8-3D47-9A1C-12BD19290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6" name="Ovaal 25">
              <a:extLst>
                <a:ext uri="{FF2B5EF4-FFF2-40B4-BE49-F238E27FC236}">
                  <a16:creationId xmlns:a16="http://schemas.microsoft.com/office/drawing/2014/main" id="{00353552-7BED-DF4A-354B-1CF349A225A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A0A50B02-FA01-EBB9-5857-57CCBD40A9D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28" name="Rechthoek 27">
              <a:extLst>
                <a:ext uri="{FF2B5EF4-FFF2-40B4-BE49-F238E27FC236}">
                  <a16:creationId xmlns:a16="http://schemas.microsoft.com/office/drawing/2014/main" id="{4D2AF1E5-FFF3-DAA5-C984-86F4BCBE2FB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9" name="ICOON_info">
              <a:extLst>
                <a:ext uri="{FF2B5EF4-FFF2-40B4-BE49-F238E27FC236}">
                  <a16:creationId xmlns:a16="http://schemas.microsoft.com/office/drawing/2014/main" id="{2748128B-F3DF-8964-29ED-3D14A1FB1EF0}"/>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DDA583D6-D08D-95C4-A005-D82C60FD32F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C4BE452F-9BDF-A18D-0A7D-AE18F26993F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0" name="VOORBEELD">
              <a:extLst>
                <a:ext uri="{FF2B5EF4-FFF2-40B4-BE49-F238E27FC236}">
                  <a16:creationId xmlns:a16="http://schemas.microsoft.com/office/drawing/2014/main" id="{BCBE1EE9-F025-40A3-DAA5-C00A8F948100}"/>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6D4FCD4E-E6C2-559E-740C-BD3369614F9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8" name="Rechthoek 37">
                <a:extLst>
                  <a:ext uri="{FF2B5EF4-FFF2-40B4-BE49-F238E27FC236}">
                    <a16:creationId xmlns:a16="http://schemas.microsoft.com/office/drawing/2014/main" id="{F538757F-568E-4976-EF92-B878B06C834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8174DEE9-1EA6-20ED-3D9D-BB2603482DE8}"/>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0D1A3735-2B7A-FFC7-051F-149C12647F5A}"/>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64E3276F-49E2-0662-ECF1-9C8A1C0E0CB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64D2204-8B03-7D97-0C60-288B8466B4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2604207-5D6B-EF04-2B7A-80E2010DBE8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B408F0C2-D0E5-B3F9-CDCB-95445399A27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724B0BCE-2A38-E76C-9EA2-2C55A56D349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C33085CB-98EA-39F4-85B3-7753B789EE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211BFD96-7DB8-EEE6-7010-BCB6BA4C543F}"/>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259AB1ED-C075-609B-CE74-4A2A4D0B2906}"/>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CD8A9BA2-5A9F-EAE1-5568-4D6D601A866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2D8F76A-79D8-E421-3CA4-A053AE88A4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B7FB5FE-22DF-9FE1-40CA-3DF9C034060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78A052E-2E80-0B09-7391-A07054E9D63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EE57897-7B96-6834-B33C-C46342E0F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1EE7C1A8-F4A3-2DFD-F5D3-1DBBD741C63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D5EE5550-53F1-A3FA-624E-D82C7A4806C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976EC336-1566-A061-0BFC-9D665C8B018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4CCB6AAC-6450-2ED9-21C1-390C5D84C5D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4" name="Rechthoek 43">
                <a:extLst>
                  <a:ext uri="{FF2B5EF4-FFF2-40B4-BE49-F238E27FC236}">
                    <a16:creationId xmlns:a16="http://schemas.microsoft.com/office/drawing/2014/main" id="{D09BBA50-E454-731D-445E-61A0E20CAFD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5" name="Groep 44">
                <a:extLst>
                  <a:ext uri="{FF2B5EF4-FFF2-40B4-BE49-F238E27FC236}">
                    <a16:creationId xmlns:a16="http://schemas.microsoft.com/office/drawing/2014/main" id="{E6299F8D-2530-CD86-49B1-B21076DE7FD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B6BA80A6-3080-1B5D-9BA0-2E05C4C2DFC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9554AB33-7133-1169-EDDC-77429B9C16A4}"/>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493F65E9-5995-281D-B5E6-D05B120B5DB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4968D85-AB9D-DDFB-CDDD-8430ECE46E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D3ADD57-7DCA-42D2-78F4-7D31A2159A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DD1210B4-9A58-1F7D-1F68-6FA23AD1B6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ABAC1B0-CED1-B770-5C1F-1E28A9CF594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0D11D7DA-EA9F-B8F5-4069-C3537032C7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339BAD63-756C-7F62-0EBB-D926343AC496}"/>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6390F651-A213-85A1-438F-DA57CB84D7D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94CE63C1-616F-141B-D19C-DED13D6C6588}"/>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BF0C2197-CACB-B4E4-A2E4-566797CD7E2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190BDEE9-CF49-BE46-5188-5D10ACDA5F2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C52FB0A9-A081-6ABD-0104-4D69BC6047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90AADF44-5DAD-C621-08AF-BA2CECCC286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F34EBD70-3E9F-6F1F-5976-97222BD624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F2DF7555-0BAD-5E82-C70F-311AF2D096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1" name="Groep 30">
              <a:extLst>
                <a:ext uri="{FF2B5EF4-FFF2-40B4-BE49-F238E27FC236}">
                  <a16:creationId xmlns:a16="http://schemas.microsoft.com/office/drawing/2014/main" id="{F5190837-775F-410C-906A-BB5FCA95E368}"/>
                </a:ext>
              </a:extLst>
            </p:cNvPr>
            <p:cNvGrpSpPr/>
            <p:nvPr userDrawn="1"/>
          </p:nvGrpSpPr>
          <p:grpSpPr>
            <a:xfrm>
              <a:off x="-938434" y="4663037"/>
              <a:ext cx="627798" cy="576693"/>
              <a:chOff x="-1753862" y="6112775"/>
              <a:chExt cx="759635" cy="697798"/>
            </a:xfrm>
          </p:grpSpPr>
          <p:grpSp>
            <p:nvGrpSpPr>
              <p:cNvPr id="32" name="Inspireren">
                <a:extLst>
                  <a:ext uri="{FF2B5EF4-FFF2-40B4-BE49-F238E27FC236}">
                    <a16:creationId xmlns:a16="http://schemas.microsoft.com/office/drawing/2014/main" id="{D30132C9-2025-5C44-46AE-221ABEFB5E0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4" name="Freeform 12">
                  <a:extLst>
                    <a:ext uri="{FF2B5EF4-FFF2-40B4-BE49-F238E27FC236}">
                      <a16:creationId xmlns:a16="http://schemas.microsoft.com/office/drawing/2014/main" id="{DCDB8C4F-1930-4C7B-600F-9099358475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5" name="Freeform 13">
                  <a:extLst>
                    <a:ext uri="{FF2B5EF4-FFF2-40B4-BE49-F238E27FC236}">
                      <a16:creationId xmlns:a16="http://schemas.microsoft.com/office/drawing/2014/main" id="{0F4655FA-5BCA-5C0C-7839-6BDE067F0D8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6" name="Freeform 14">
                  <a:extLst>
                    <a:ext uri="{FF2B5EF4-FFF2-40B4-BE49-F238E27FC236}">
                      <a16:creationId xmlns:a16="http://schemas.microsoft.com/office/drawing/2014/main" id="{4C8E76B0-8063-A13C-8266-95910CE7688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3" name="Tekstvak 32">
                <a:extLst>
                  <a:ext uri="{FF2B5EF4-FFF2-40B4-BE49-F238E27FC236}">
                    <a16:creationId xmlns:a16="http://schemas.microsoft.com/office/drawing/2014/main" id="{771AE7A1-D522-5F70-E69D-F82BBBDBD65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76123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S)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2" y="1569104"/>
            <a:ext cx="7016140"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(S)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fld id="{9B7BD317-F894-490B-8E6F-4B6041A41485}"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4057" y="722454"/>
            <a:ext cx="7015484"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F2D62E5B-2074-698F-2ECC-2F629ED1F9D9}"/>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DB779EAF-1727-F745-6A6C-C9D3A21E85F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D061AF3C-542B-3065-D7FA-87C187BFF5B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7DF58987-30D3-B3E7-6656-59120C32F32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E3E31377-AA32-F0E7-8FF5-8568C5F3723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15530573-E1FC-465C-55E0-FD584D31F42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1AEB255B-2AE6-F3C5-A98C-707217F48EE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317F4415-A25D-5BE7-8828-3AF1F7DAA69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48334B0-BF47-BCFA-0C40-E1F429EE42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DC6FD95F-976B-269D-4186-B75729CD714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4B7A3AA-4D64-87DF-FBFA-A59A9F96F08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28533E2A-FD24-9778-2EDC-E3D3CD9D60A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083A13B-CAE8-A226-9C18-F8829598B96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294AC230-1397-3FB7-B911-34A02D739D7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2037223-D6EC-4526-061E-7A21582C2C7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C9D60FED-AFA3-9011-59E2-9AB9DDB70A9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F2D8110-1AB1-E82E-7D0B-8005EE7C98B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92EE8558-8338-C4E8-72FE-284A99CD299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71413106-EBB7-D694-601B-91490FE31E5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A319190-B9BE-0765-C13B-F85B2BB46D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1A39CB4E-B08D-2C2D-4E41-C42BEA024B5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464F77B1-FBCC-549F-1253-55858E0F5F1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55C141B3-F47C-1AEC-3847-96FF2961C57F}"/>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91F5BDB0-552B-D2B8-4B2E-57D49CC53BE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6DAFFFB-B084-4DB9-A933-9F5B16D9237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50AAA542-4BCC-0EE0-976F-1781EB9510BE}"/>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BCDAF1CB-FD29-2263-7B57-995F325160B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5DD665FC-CAB4-DB70-8A26-F70A68BA262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F9570531-D919-CF89-891C-71147CB2096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F1F37F6E-097D-A403-BBA8-FCF9377B18A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488DE7C6-9E72-2A7E-08AD-EB0AC37375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C692C52-74F3-FBF3-3373-EB0A29B6055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D93FD4F-8A93-D0ED-D4CA-9C0255BE0BA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353B41E-D9EE-26D1-D438-72FE51B8B3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3ECC67C-0DD9-A05E-0B91-B1A82E8A034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8B98149A-7494-152C-47AE-EF176E48D06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D8EA0292-CA67-2E7E-89E6-5A78AFA08573}"/>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FA30CDC8-AECF-2585-86CA-DD4B5AB86D86}"/>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7FD9C2AC-B4D1-1B71-8523-FC60799DFAF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F86668BF-D2CF-56F5-4A47-4C43628627C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6F08D18-FB9D-3A6E-6333-C7C9A9CD420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0245CC1-B341-F028-9E70-C08D3965B8A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1A96C893-3927-1C51-62A0-86D2109CAAB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78D3D8A-59D1-08E1-1A76-CA152634440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9D561C4-FC9F-608D-0E76-FD88B15445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754303A0-9AB8-0CA0-0963-A77BB2930FB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6BD6786-4ABE-4397-EE12-7117D1A4F10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730A5A6-8748-9212-B6AF-39CA7E01BC2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B7F9FEB9-F7C3-B4A0-E7E0-9A519EC68BD5}"/>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0D6878FC-941E-F472-7B87-8025D7C5049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24C80858-D8B5-0624-1A8D-04D62D7EAD5C}"/>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020272-888E-6CC3-62D6-0C63BBCF75F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09CAEFA9-C16D-4F89-DF93-815E8EC9EFA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FC889B46-F148-A595-F04F-EA4F0FDD30D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8328551-B190-B7EC-20F4-338C933117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67600FAD-2744-E9ED-A5B3-A6971000E25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CD6CDAA6-ADD0-4B3D-98F9-E192F500424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CA40C87-7E11-EAEF-1C26-96C44996BECA}"/>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C158E530-CE1B-0D0F-B973-F9D0071411C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5FCA82F-943B-8BDB-531B-DBD99C044943}"/>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480088CD-0B77-0C4D-2704-6915EE31288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BA688F1-F6FB-8D20-F0F0-2ABD7500CE0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1A8F60E-4621-4E5F-D36D-B9D2EF5EEB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24B179-D800-3170-2E8F-97C08D9083F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4B07A75-449D-F416-8485-796FF9BBF9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080E1A40-A48B-2DB2-8EA6-E65F41FC3E9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F2ED51CD-EB01-CFE1-07C3-1BD9CF4C82FA}"/>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1F1314B-A7B8-951F-51BA-663A8BEC98B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10FDD520-CC5F-3212-B855-10D0F2E4F0C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52170D27-2311-BE61-A8E0-C51958F08A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BAFB5E16-14AB-BC95-6E55-69B28145E22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BD52C0B8-3072-B9F1-6646-4D194EF8734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4" name="INSTRUCTION">
            <a:extLst>
              <a:ext uri="{FF2B5EF4-FFF2-40B4-BE49-F238E27FC236}">
                <a16:creationId xmlns:a16="http://schemas.microsoft.com/office/drawing/2014/main" id="{AEDF01EE-0106-4162-27F4-6555CE7C7874}"/>
              </a:ext>
            </a:extLst>
          </p:cNvPr>
          <p:cNvGrpSpPr/>
          <p:nvPr userDrawn="1"/>
        </p:nvGrpSpPr>
        <p:grpSpPr>
          <a:xfrm>
            <a:off x="-3786165" y="-1"/>
            <a:ext cx="3693386" cy="6640349"/>
            <a:chOff x="-3786165" y="-1"/>
            <a:chExt cx="3693386" cy="6640349"/>
          </a:xfrm>
        </p:grpSpPr>
        <p:sp>
          <p:nvSpPr>
            <p:cNvPr id="155" name="Rechthoek 154">
              <a:extLst>
                <a:ext uri="{FF2B5EF4-FFF2-40B4-BE49-F238E27FC236}">
                  <a16:creationId xmlns:a16="http://schemas.microsoft.com/office/drawing/2014/main" id="{A7DBA7C6-1EBD-F527-AF22-C450B9652195}"/>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6" name="Ovaal 155">
              <a:extLst>
                <a:ext uri="{FF2B5EF4-FFF2-40B4-BE49-F238E27FC236}">
                  <a16:creationId xmlns:a16="http://schemas.microsoft.com/office/drawing/2014/main" id="{9B1C743E-0910-B66F-1FA7-51BBE01C1C6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7BCB2128-684A-4EFE-E69D-1CA11EC2D83D}"/>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8" name="Ovaal 157">
              <a:extLst>
                <a:ext uri="{FF2B5EF4-FFF2-40B4-BE49-F238E27FC236}">
                  <a16:creationId xmlns:a16="http://schemas.microsoft.com/office/drawing/2014/main" id="{76AC11AA-C724-A455-9C7E-CE27C2B005A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9" name="Rechthoek 158">
              <a:extLst>
                <a:ext uri="{FF2B5EF4-FFF2-40B4-BE49-F238E27FC236}">
                  <a16:creationId xmlns:a16="http://schemas.microsoft.com/office/drawing/2014/main" id="{9A2C3CE8-172F-3EAE-6352-C9C92B5AAF65}"/>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0" name="Ovaal 159">
              <a:extLst>
                <a:ext uri="{FF2B5EF4-FFF2-40B4-BE49-F238E27FC236}">
                  <a16:creationId xmlns:a16="http://schemas.microsoft.com/office/drawing/2014/main" id="{0690548B-7700-D72B-2728-8967501958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1" name="Rechthoek 160">
              <a:extLst>
                <a:ext uri="{FF2B5EF4-FFF2-40B4-BE49-F238E27FC236}">
                  <a16:creationId xmlns:a16="http://schemas.microsoft.com/office/drawing/2014/main" id="{3D13594F-EAE3-5152-F310-3471C0753D6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2" name="Rechthoek 161">
              <a:extLst>
                <a:ext uri="{FF2B5EF4-FFF2-40B4-BE49-F238E27FC236}">
                  <a16:creationId xmlns:a16="http://schemas.microsoft.com/office/drawing/2014/main" id="{9AE496F3-7F4F-D464-7681-5C204E437F30}"/>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3" name="Groep 162">
              <a:extLst>
                <a:ext uri="{FF2B5EF4-FFF2-40B4-BE49-F238E27FC236}">
                  <a16:creationId xmlns:a16="http://schemas.microsoft.com/office/drawing/2014/main" id="{5A3ED984-533E-D084-0A98-66490E424A81}"/>
                </a:ext>
              </a:extLst>
            </p:cNvPr>
            <p:cNvGrpSpPr/>
            <p:nvPr userDrawn="1"/>
          </p:nvGrpSpPr>
          <p:grpSpPr>
            <a:xfrm>
              <a:off x="-2485819" y="3479783"/>
              <a:ext cx="1222990" cy="563933"/>
              <a:chOff x="-2485819" y="3399207"/>
              <a:chExt cx="1222990" cy="563933"/>
            </a:xfrm>
          </p:grpSpPr>
          <p:sp>
            <p:nvSpPr>
              <p:cNvPr id="202" name="Rechthoek 201">
                <a:extLst>
                  <a:ext uri="{FF2B5EF4-FFF2-40B4-BE49-F238E27FC236}">
                    <a16:creationId xmlns:a16="http://schemas.microsoft.com/office/drawing/2014/main" id="{608160CE-4124-1405-D2C3-9F27805BAF8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357544C1-8E16-FD08-5667-598CD49F291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4" name="Groep 203">
                <a:extLst>
                  <a:ext uri="{FF2B5EF4-FFF2-40B4-BE49-F238E27FC236}">
                    <a16:creationId xmlns:a16="http://schemas.microsoft.com/office/drawing/2014/main" id="{5E70F474-6682-0844-8E52-F40B95E26B1D}"/>
                  </a:ext>
                </a:extLst>
              </p:cNvPr>
              <p:cNvGrpSpPr/>
              <p:nvPr userDrawn="1"/>
            </p:nvGrpSpPr>
            <p:grpSpPr>
              <a:xfrm>
                <a:off x="-2403869" y="3460544"/>
                <a:ext cx="155951" cy="131922"/>
                <a:chOff x="12968836" y="3354170"/>
                <a:chExt cx="404806" cy="342433"/>
              </a:xfrm>
            </p:grpSpPr>
            <p:sp>
              <p:nvSpPr>
                <p:cNvPr id="217" name="Rechthoek: afgeronde hoeken 216">
                  <a:extLst>
                    <a:ext uri="{FF2B5EF4-FFF2-40B4-BE49-F238E27FC236}">
                      <a16:creationId xmlns:a16="http://schemas.microsoft.com/office/drawing/2014/main" id="{807E0271-3133-E4BD-18F8-48057DBD1B5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794DA430-249C-C317-D93E-AF2B423DC6C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9" name="Rechthoek 218">
                  <a:extLst>
                    <a:ext uri="{FF2B5EF4-FFF2-40B4-BE49-F238E27FC236}">
                      <a16:creationId xmlns:a16="http://schemas.microsoft.com/office/drawing/2014/main" id="{383EA3D7-16DE-EEBB-E500-EFB010D282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DDE1B982-75D4-8DE8-C1A5-580C8F0C468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0ECC5E71-A908-F04D-D13A-306F9B5FC47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17FEB298-C4BF-5689-1723-52BB4DF0256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05" name="Groep 204">
                <a:extLst>
                  <a:ext uri="{FF2B5EF4-FFF2-40B4-BE49-F238E27FC236}">
                    <a16:creationId xmlns:a16="http://schemas.microsoft.com/office/drawing/2014/main" id="{3631E47D-3D52-7E0E-59E8-C4AB92EB4AD4}"/>
                  </a:ext>
                </a:extLst>
              </p:cNvPr>
              <p:cNvGrpSpPr/>
              <p:nvPr userDrawn="1"/>
            </p:nvGrpSpPr>
            <p:grpSpPr>
              <a:xfrm>
                <a:off x="-2423424" y="3690208"/>
                <a:ext cx="166739" cy="218963"/>
                <a:chOff x="12940828" y="3950597"/>
                <a:chExt cx="432813" cy="568367"/>
              </a:xfrm>
            </p:grpSpPr>
            <p:grpSp>
              <p:nvGrpSpPr>
                <p:cNvPr id="209" name="Groep 208">
                  <a:extLst>
                    <a:ext uri="{FF2B5EF4-FFF2-40B4-BE49-F238E27FC236}">
                      <a16:creationId xmlns:a16="http://schemas.microsoft.com/office/drawing/2014/main" id="{E5B2A353-ED37-3D31-82B3-6813DFD8AE01}"/>
                    </a:ext>
                  </a:extLst>
                </p:cNvPr>
                <p:cNvGrpSpPr/>
                <p:nvPr userDrawn="1"/>
              </p:nvGrpSpPr>
              <p:grpSpPr>
                <a:xfrm>
                  <a:off x="13000382" y="4006891"/>
                  <a:ext cx="373259" cy="315747"/>
                  <a:chOff x="12968836" y="3354170"/>
                  <a:chExt cx="404806" cy="342433"/>
                </a:xfrm>
              </p:grpSpPr>
              <p:sp>
                <p:nvSpPr>
                  <p:cNvPr id="211" name="Rechthoek: afgeronde hoeken 210">
                    <a:extLst>
                      <a:ext uri="{FF2B5EF4-FFF2-40B4-BE49-F238E27FC236}">
                        <a16:creationId xmlns:a16="http://schemas.microsoft.com/office/drawing/2014/main" id="{9C37C452-A579-D643-1581-216BEABC4BE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43249E8-3DA3-10B7-F358-4A85465DD21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32206FB8-B56D-A49E-2A72-82E6D978B4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B3D132A6-13DE-D312-C5D0-BEA8A27A4B7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67F167F3-D3B3-2A32-900D-4DEB95B1D95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ADBE5A09-83B7-10BB-CF6C-877F3189FAA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10" name="Boog 209">
                  <a:extLst>
                    <a:ext uri="{FF2B5EF4-FFF2-40B4-BE49-F238E27FC236}">
                      <a16:creationId xmlns:a16="http://schemas.microsoft.com/office/drawing/2014/main" id="{9510AC96-0A9F-B11E-AA15-DF7206B4DC2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06" name="Tekstvak 205">
                <a:extLst>
                  <a:ext uri="{FF2B5EF4-FFF2-40B4-BE49-F238E27FC236}">
                    <a16:creationId xmlns:a16="http://schemas.microsoft.com/office/drawing/2014/main" id="{D5BB96CC-B91B-703B-84EA-B7EDA84490F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207" name="Tekstvak 206">
                <a:extLst>
                  <a:ext uri="{FF2B5EF4-FFF2-40B4-BE49-F238E27FC236}">
                    <a16:creationId xmlns:a16="http://schemas.microsoft.com/office/drawing/2014/main" id="{87AA12A6-A8A1-BD00-EE89-881D937504A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208" name="Vrije vorm: vorm 207">
                <a:extLst>
                  <a:ext uri="{FF2B5EF4-FFF2-40B4-BE49-F238E27FC236}">
                    <a16:creationId xmlns:a16="http://schemas.microsoft.com/office/drawing/2014/main" id="{6A20EAF3-4320-C094-D78B-1BC11FD3135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50AA196A-548A-A1AF-556C-A158C265DBFE}"/>
                </a:ext>
              </a:extLst>
            </p:cNvPr>
            <p:cNvGrpSpPr/>
            <p:nvPr userDrawn="1"/>
          </p:nvGrpSpPr>
          <p:grpSpPr>
            <a:xfrm>
              <a:off x="-3786165" y="5680652"/>
              <a:ext cx="3693386" cy="959696"/>
              <a:chOff x="-3786437" y="6163468"/>
              <a:chExt cx="3693386" cy="959696"/>
            </a:xfrm>
          </p:grpSpPr>
          <p:sp>
            <p:nvSpPr>
              <p:cNvPr id="192" name="Rechthoek 191">
                <a:extLst>
                  <a:ext uri="{FF2B5EF4-FFF2-40B4-BE49-F238E27FC236}">
                    <a16:creationId xmlns:a16="http://schemas.microsoft.com/office/drawing/2014/main" id="{60F9E4E8-8BF9-0B67-4B78-2EEB1AFE14F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1CD9022C-3003-25E9-E0F8-1E3033CDD749}"/>
                  </a:ext>
                </a:extLst>
              </p:cNvPr>
              <p:cNvGrpSpPr/>
              <p:nvPr userDrawn="1"/>
            </p:nvGrpSpPr>
            <p:grpSpPr>
              <a:xfrm>
                <a:off x="-376736" y="6163468"/>
                <a:ext cx="283685" cy="283685"/>
                <a:chOff x="-510741" y="5913713"/>
                <a:chExt cx="267555" cy="267555"/>
              </a:xfrm>
            </p:grpSpPr>
            <p:sp>
              <p:nvSpPr>
                <p:cNvPr id="200" name="Ovaal 199">
                  <a:extLst>
                    <a:ext uri="{FF2B5EF4-FFF2-40B4-BE49-F238E27FC236}">
                      <a16:creationId xmlns:a16="http://schemas.microsoft.com/office/drawing/2014/main" id="{7867242F-3D65-349B-AB92-0B62654CDC2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8A3777D6-A1EB-5CFE-1504-ACE2FB4A062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A9749D19-5EEB-5F95-0635-013B64914270}"/>
                  </a:ext>
                </a:extLst>
              </p:cNvPr>
              <p:cNvGrpSpPr/>
              <p:nvPr userDrawn="1"/>
            </p:nvGrpSpPr>
            <p:grpSpPr>
              <a:xfrm>
                <a:off x="-938434" y="6420818"/>
                <a:ext cx="627798" cy="576693"/>
                <a:chOff x="-938434" y="4570310"/>
                <a:chExt cx="627798" cy="576693"/>
              </a:xfrm>
            </p:grpSpPr>
            <p:grpSp>
              <p:nvGrpSpPr>
                <p:cNvPr id="195" name="Inspireren">
                  <a:extLst>
                    <a:ext uri="{FF2B5EF4-FFF2-40B4-BE49-F238E27FC236}">
                      <a16:creationId xmlns:a16="http://schemas.microsoft.com/office/drawing/2014/main" id="{F449D423-055B-89BE-3E65-35742355633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EBAD858F-3990-35E7-4D4C-CB4929E7C8A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01EC15E9-7F03-36B1-5E8B-35940F8786F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D827E11A-C39B-D3A4-EC2A-0A5F65C99E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94CDDA7F-1AEC-40FA-A8B9-652D299A961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A534071F-493F-E5C1-7FF4-76BD5B39DE95}"/>
                </a:ext>
              </a:extLst>
            </p:cNvPr>
            <p:cNvGrpSpPr/>
            <p:nvPr userDrawn="1"/>
          </p:nvGrpSpPr>
          <p:grpSpPr>
            <a:xfrm>
              <a:off x="-3426806" y="5129582"/>
              <a:ext cx="514284" cy="506545"/>
              <a:chOff x="12617641" y="3403239"/>
              <a:chExt cx="752963" cy="741634"/>
            </a:xfrm>
          </p:grpSpPr>
          <p:grpSp>
            <p:nvGrpSpPr>
              <p:cNvPr id="176" name="Groep 175">
                <a:extLst>
                  <a:ext uri="{FF2B5EF4-FFF2-40B4-BE49-F238E27FC236}">
                    <a16:creationId xmlns:a16="http://schemas.microsoft.com/office/drawing/2014/main" id="{E913446D-A519-D1A6-F1DC-D4BB144D8CBC}"/>
                  </a:ext>
                </a:extLst>
              </p:cNvPr>
              <p:cNvGrpSpPr/>
              <p:nvPr userDrawn="1"/>
            </p:nvGrpSpPr>
            <p:grpSpPr>
              <a:xfrm>
                <a:off x="12771530" y="3403239"/>
                <a:ext cx="467176" cy="448491"/>
                <a:chOff x="12782157" y="3403239"/>
                <a:chExt cx="467176" cy="448491"/>
              </a:xfrm>
            </p:grpSpPr>
            <p:grpSp>
              <p:nvGrpSpPr>
                <p:cNvPr id="179" name="Groep 178">
                  <a:extLst>
                    <a:ext uri="{FF2B5EF4-FFF2-40B4-BE49-F238E27FC236}">
                      <a16:creationId xmlns:a16="http://schemas.microsoft.com/office/drawing/2014/main" id="{5B22225C-E16F-B4FA-7E3C-4FB64A5795C4}"/>
                    </a:ext>
                  </a:extLst>
                </p:cNvPr>
                <p:cNvGrpSpPr/>
                <p:nvPr userDrawn="1"/>
              </p:nvGrpSpPr>
              <p:grpSpPr>
                <a:xfrm>
                  <a:off x="12782157" y="3403239"/>
                  <a:ext cx="412976" cy="396132"/>
                  <a:chOff x="13554906" y="3320109"/>
                  <a:chExt cx="443917" cy="425811"/>
                </a:xfrm>
              </p:grpSpPr>
              <p:grpSp>
                <p:nvGrpSpPr>
                  <p:cNvPr id="186" name="Groep 185">
                    <a:extLst>
                      <a:ext uri="{FF2B5EF4-FFF2-40B4-BE49-F238E27FC236}">
                        <a16:creationId xmlns:a16="http://schemas.microsoft.com/office/drawing/2014/main" id="{5645C2E9-0E3F-493C-06F5-4DBACD1C76DF}"/>
                      </a:ext>
                    </a:extLst>
                  </p:cNvPr>
                  <p:cNvGrpSpPr/>
                  <p:nvPr userDrawn="1"/>
                </p:nvGrpSpPr>
                <p:grpSpPr>
                  <a:xfrm>
                    <a:off x="13554906" y="3320109"/>
                    <a:ext cx="443917" cy="425811"/>
                    <a:chOff x="12909684" y="1276143"/>
                    <a:chExt cx="443917" cy="425811"/>
                  </a:xfrm>
                </p:grpSpPr>
                <p:sp>
                  <p:nvSpPr>
                    <p:cNvPr id="189" name="Rechthoek 188">
                      <a:extLst>
                        <a:ext uri="{FF2B5EF4-FFF2-40B4-BE49-F238E27FC236}">
                          <a16:creationId xmlns:a16="http://schemas.microsoft.com/office/drawing/2014/main" id="{62284D8C-3900-974C-E1A6-1B0B14A182C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0" name="Rechthoek 189">
                      <a:extLst>
                        <a:ext uri="{FF2B5EF4-FFF2-40B4-BE49-F238E27FC236}">
                          <a16:creationId xmlns:a16="http://schemas.microsoft.com/office/drawing/2014/main" id="{FB464925-6F21-3244-5313-27DEC6A5FBA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1" name="Ovaal 190">
                      <a:extLst>
                        <a:ext uri="{FF2B5EF4-FFF2-40B4-BE49-F238E27FC236}">
                          <a16:creationId xmlns:a16="http://schemas.microsoft.com/office/drawing/2014/main" id="{E0B800B4-F4E4-9D7F-44A3-E8D451B28CE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7" name="Afbeelding 186">
                    <a:extLst>
                      <a:ext uri="{FF2B5EF4-FFF2-40B4-BE49-F238E27FC236}">
                        <a16:creationId xmlns:a16="http://schemas.microsoft.com/office/drawing/2014/main" id="{638CDF03-CBE0-F53E-AC37-0614050110C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8" name="Afbeelding 187">
                    <a:extLst>
                      <a:ext uri="{FF2B5EF4-FFF2-40B4-BE49-F238E27FC236}">
                        <a16:creationId xmlns:a16="http://schemas.microsoft.com/office/drawing/2014/main" id="{68687D1D-E631-54D4-86D2-FEC778DF60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0" name="Groep 179">
                  <a:extLst>
                    <a:ext uri="{FF2B5EF4-FFF2-40B4-BE49-F238E27FC236}">
                      <a16:creationId xmlns:a16="http://schemas.microsoft.com/office/drawing/2014/main" id="{433EE0ED-9FFD-3CEE-CBDB-FC718D98A869}"/>
                    </a:ext>
                  </a:extLst>
                </p:cNvPr>
                <p:cNvGrpSpPr/>
                <p:nvPr userDrawn="1"/>
              </p:nvGrpSpPr>
              <p:grpSpPr>
                <a:xfrm>
                  <a:off x="13103513" y="3705268"/>
                  <a:ext cx="145820" cy="146462"/>
                  <a:chOff x="13096169" y="3602278"/>
                  <a:chExt cx="145820" cy="146462"/>
                </a:xfrm>
              </p:grpSpPr>
              <p:sp>
                <p:nvSpPr>
                  <p:cNvPr id="184" name="Rechthoek 183">
                    <a:extLst>
                      <a:ext uri="{FF2B5EF4-FFF2-40B4-BE49-F238E27FC236}">
                        <a16:creationId xmlns:a16="http://schemas.microsoft.com/office/drawing/2014/main" id="{E24F3181-9B5D-2BBD-59F6-7001EB2B0B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D3B7F4F0-EFE0-76F3-8696-4C72926E57A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1" name="Groep 180">
                  <a:extLst>
                    <a:ext uri="{FF2B5EF4-FFF2-40B4-BE49-F238E27FC236}">
                      <a16:creationId xmlns:a16="http://schemas.microsoft.com/office/drawing/2014/main" id="{3F890A04-B977-1C31-B5E5-B92E2FE43978}"/>
                    </a:ext>
                  </a:extLst>
                </p:cNvPr>
                <p:cNvGrpSpPr/>
                <p:nvPr userDrawn="1"/>
              </p:nvGrpSpPr>
              <p:grpSpPr>
                <a:xfrm rot="10800000">
                  <a:off x="13061402" y="3665637"/>
                  <a:ext cx="145820" cy="146462"/>
                  <a:chOff x="13096169" y="3602278"/>
                  <a:chExt cx="145820" cy="146462"/>
                </a:xfrm>
              </p:grpSpPr>
              <p:sp>
                <p:nvSpPr>
                  <p:cNvPr id="182" name="Rechthoek 181">
                    <a:extLst>
                      <a:ext uri="{FF2B5EF4-FFF2-40B4-BE49-F238E27FC236}">
                        <a16:creationId xmlns:a16="http://schemas.microsoft.com/office/drawing/2014/main" id="{6A4500C2-416B-B3ED-E007-0A8CE9C96E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3456EAC2-F9F3-1007-A2FF-AEB38A23C8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7" name="Rechthoek 176">
                <a:extLst>
                  <a:ext uri="{FF2B5EF4-FFF2-40B4-BE49-F238E27FC236}">
                    <a16:creationId xmlns:a16="http://schemas.microsoft.com/office/drawing/2014/main" id="{ED81E4D8-20EA-C456-2544-F2EB1139CD7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8" name="Gelijkbenige driehoek 177">
                <a:extLst>
                  <a:ext uri="{FF2B5EF4-FFF2-40B4-BE49-F238E27FC236}">
                    <a16:creationId xmlns:a16="http://schemas.microsoft.com/office/drawing/2014/main" id="{F85CA207-58FD-8750-75F2-94097F91D07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6" name="Ovaal 165">
              <a:extLst>
                <a:ext uri="{FF2B5EF4-FFF2-40B4-BE49-F238E27FC236}">
                  <a16:creationId xmlns:a16="http://schemas.microsoft.com/office/drawing/2014/main" id="{A2E2AE58-B5A8-4177-51AF-486C40C2D37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98CB1725-6A40-28C5-4D29-1125808D1F5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8" name="Rechthoek 167">
              <a:extLst>
                <a:ext uri="{FF2B5EF4-FFF2-40B4-BE49-F238E27FC236}">
                  <a16:creationId xmlns:a16="http://schemas.microsoft.com/office/drawing/2014/main" id="{CAF34E4C-9143-60EE-B37F-F634647FDF0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9" name="Groep 168">
              <a:extLst>
                <a:ext uri="{FF2B5EF4-FFF2-40B4-BE49-F238E27FC236}">
                  <a16:creationId xmlns:a16="http://schemas.microsoft.com/office/drawing/2014/main" id="{3F345693-1496-5D36-D8A4-3BD8577C7A8C}"/>
                </a:ext>
              </a:extLst>
            </p:cNvPr>
            <p:cNvGrpSpPr/>
            <p:nvPr userDrawn="1"/>
          </p:nvGrpSpPr>
          <p:grpSpPr>
            <a:xfrm>
              <a:off x="-3365484" y="1226982"/>
              <a:ext cx="446937" cy="406485"/>
              <a:chOff x="-3563526" y="1409294"/>
              <a:chExt cx="354190" cy="322133"/>
            </a:xfrm>
          </p:grpSpPr>
          <p:grpSp>
            <p:nvGrpSpPr>
              <p:cNvPr id="170" name="Groep 169">
                <a:extLst>
                  <a:ext uri="{FF2B5EF4-FFF2-40B4-BE49-F238E27FC236}">
                    <a16:creationId xmlns:a16="http://schemas.microsoft.com/office/drawing/2014/main" id="{3765ABC2-1D66-7EB0-7484-D404D39E572D}"/>
                  </a:ext>
                </a:extLst>
              </p:cNvPr>
              <p:cNvGrpSpPr/>
              <p:nvPr userDrawn="1"/>
            </p:nvGrpSpPr>
            <p:grpSpPr>
              <a:xfrm>
                <a:off x="-3499992" y="1409294"/>
                <a:ext cx="225195" cy="195499"/>
                <a:chOff x="8987389" y="1361199"/>
                <a:chExt cx="2200275" cy="1914525"/>
              </a:xfrm>
            </p:grpSpPr>
            <p:sp>
              <p:nvSpPr>
                <p:cNvPr id="172" name="Vrije vorm: vorm 171">
                  <a:extLst>
                    <a:ext uri="{FF2B5EF4-FFF2-40B4-BE49-F238E27FC236}">
                      <a16:creationId xmlns:a16="http://schemas.microsoft.com/office/drawing/2014/main" id="{6105C4EC-C48C-C099-35D5-B7B2CE69865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73" name="Groep 172">
                  <a:extLst>
                    <a:ext uri="{FF2B5EF4-FFF2-40B4-BE49-F238E27FC236}">
                      <a16:creationId xmlns:a16="http://schemas.microsoft.com/office/drawing/2014/main" id="{70BC74F2-6C9C-64AB-51E0-D12D079EAE8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4" name="Vrije vorm: vorm 173">
                    <a:extLst>
                      <a:ext uri="{FF2B5EF4-FFF2-40B4-BE49-F238E27FC236}">
                        <a16:creationId xmlns:a16="http://schemas.microsoft.com/office/drawing/2014/main" id="{26EB3650-9C0A-4889-5E25-74A14FA6063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75" name="Vrije vorm: vorm 174">
                    <a:extLst>
                      <a:ext uri="{FF2B5EF4-FFF2-40B4-BE49-F238E27FC236}">
                        <a16:creationId xmlns:a16="http://schemas.microsoft.com/office/drawing/2014/main" id="{37AE32A1-A930-83DF-3861-6C4E7683F17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71" name="Tekstvak 170">
                <a:extLst>
                  <a:ext uri="{FF2B5EF4-FFF2-40B4-BE49-F238E27FC236}">
                    <a16:creationId xmlns:a16="http://schemas.microsoft.com/office/drawing/2014/main" id="{8976F661-9C74-4EEE-5E1B-643ADE70D526}"/>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88812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S) + text | blue mode">
    <p:bg>
      <p:bgPr>
        <a:solidFill>
          <a:schemeClr val="accent1"/>
        </a:solidFill>
        <a:effectLst/>
      </p:bgPr>
    </p:bg>
    <p:spTree>
      <p:nvGrpSpPr>
        <p:cNvPr id="1" name=""/>
        <p:cNvGrpSpPr/>
        <p:nvPr/>
      </p:nvGrpSpPr>
      <p:grpSpPr>
        <a:xfrm>
          <a:off x="0" y="0"/>
          <a:ext cx="0" cy="0"/>
          <a:chOff x="0" y="0"/>
          <a:chExt cx="0" cy="0"/>
        </a:xfrm>
      </p:grpSpPr>
      <p:sp>
        <p:nvSpPr>
          <p:cNvPr id="4" name="Tijdelijke aanduiding voor afbeelding 16">
            <a:extLst>
              <a:ext uri="{FF2B5EF4-FFF2-40B4-BE49-F238E27FC236}">
                <a16:creationId xmlns:a16="http://schemas.microsoft.com/office/drawing/2014/main" id="{61F36D1D-AE33-D8F4-F1EC-9C92E82AD61F}"/>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7" name="Tijdelijke aanduiding voor tekst 18">
            <a:extLst>
              <a:ext uri="{FF2B5EF4-FFF2-40B4-BE49-F238E27FC236}">
                <a16:creationId xmlns:a16="http://schemas.microsoft.com/office/drawing/2014/main" id="{AA9F6C2C-6967-33E9-B1F2-D2151E251AEA}"/>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(S)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9B5B241B-9737-4E4D-AE95-240A2B2A4420}"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tx2"/>
                </a:solidFill>
              </a:defRPr>
            </a:lvl1pPr>
          </a:lstStyle>
          <a:p>
            <a:r>
              <a:rPr lang="en-GB" noProof="0" dirty="0"/>
              <a:t>Title goes here</a:t>
            </a:r>
            <a:endParaRPr lang="en-GB" dirty="0"/>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9" name="INSTRUCTION">
            <a:extLst>
              <a:ext uri="{FF2B5EF4-FFF2-40B4-BE49-F238E27FC236}">
                <a16:creationId xmlns:a16="http://schemas.microsoft.com/office/drawing/2014/main" id="{6D07E421-802D-1AE7-499D-23D2A87E021E}"/>
              </a:ext>
            </a:extLst>
          </p:cNvPr>
          <p:cNvGrpSpPr/>
          <p:nvPr userDrawn="1"/>
        </p:nvGrpSpPr>
        <p:grpSpPr>
          <a:xfrm>
            <a:off x="12377595" y="0"/>
            <a:ext cx="3693386" cy="5359349"/>
            <a:chOff x="-3786437" y="0"/>
            <a:chExt cx="3693386" cy="5359349"/>
          </a:xfrm>
        </p:grpSpPr>
        <p:sp>
          <p:nvSpPr>
            <p:cNvPr id="10" name="Rechthoek 9">
              <a:extLst>
                <a:ext uri="{FF2B5EF4-FFF2-40B4-BE49-F238E27FC236}">
                  <a16:creationId xmlns:a16="http://schemas.microsoft.com/office/drawing/2014/main" id="{91FC304D-357C-06BF-C5FF-3D046F7F6AB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2" name="Rechthoek 81">
              <a:extLst>
                <a:ext uri="{FF2B5EF4-FFF2-40B4-BE49-F238E27FC236}">
                  <a16:creationId xmlns:a16="http://schemas.microsoft.com/office/drawing/2014/main" id="{F9882C7C-88A1-41F0-7D86-1B6585FB08A2}"/>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532503FE-9BFB-4451-9202-2AE4E0C89B34}"/>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2129915-D12A-A7CF-B1BD-52E3FCC93E3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8B02F4ED-FD93-570B-17D1-E244D19CC3FE}"/>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83401FAF-502A-5A46-E8BB-F5E46D87AC8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8C57B91E-0D76-DAF7-7D66-B21823D7C33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06699EF6-D2E5-2AC2-4F8F-06B0B8C23BC7}"/>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0F6C70FD-81C5-B018-8CB3-6D0E09345DB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A4FF5F39-B742-ECAF-D28B-FDEBB8078336}"/>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0" name="Rechthoek 19">
              <a:extLst>
                <a:ext uri="{FF2B5EF4-FFF2-40B4-BE49-F238E27FC236}">
                  <a16:creationId xmlns:a16="http://schemas.microsoft.com/office/drawing/2014/main" id="{A8A7A46B-021E-6D64-C7A9-910DA38CD0A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34E32B02-2B80-1814-047E-6972593C3A10}"/>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DB06FD1D-1C1C-7292-3998-AC099DC3E95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4B43B46C-4318-9F2E-4FAD-30021A080B6A}"/>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CF1D1366-7BC2-689C-C4C4-BC7A183FD17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5BBF4D97-EADD-24E9-C347-62C2D8E7C0FD}"/>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D2791377-8520-FDD1-637F-42176130994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3381929D-B36F-C1D9-67D7-4CF11EFD66B2}"/>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D29F4CE9-70F9-1DC7-2B76-2F8551EA532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4F431478-31A3-5F7E-1005-27B065D86053}"/>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C6771B1E-60C7-A57D-3192-B6AC419B8AD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7B0A68CE-9999-1948-4E7B-6A080CC532D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80B157DB-68E0-624E-B7A0-5221729D590E}"/>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D7B01AB8-F34A-82EF-E2E9-61803E45852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156A4BC5-042D-A6FB-AD3F-1F2BB8D09C8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691BCF54-16AB-6BE6-0C54-A41085B73309}"/>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E771F974-DDFD-E578-4A2A-9385135C24C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3B6CBF2-A72E-BC3A-CB4B-A2FFA8ED24B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075421AE-7C9C-FD82-340B-670C0FC7AB3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DDA0F6E1-7EDC-B2C0-788D-C621BD4F24D8}"/>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E1FCD5C1-7ECC-F6D5-26DF-2CD82787059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A8466D84-E30A-6566-1B67-6F73EE0F37B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8EB5C4C-19EB-6AEB-9855-B20C411C48B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46981410-460A-3D40-F5A5-591C091EFB3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7B8B9C0-5569-60E3-3058-06240A39FA5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5B1B2EF-46B6-8DE1-55DC-A6FDE718FF3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4ABBCECB-3951-3D8A-8851-11DEBA960BB6}"/>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212BF66F-3648-2DA0-7602-FA3AE21E2EB0}"/>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F5F3A2A6-6447-E940-CF7D-FB682A15FB4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976FB9F5-7CC9-5C58-F011-1E7C6E18E79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C235DFE0-B5C3-D285-613B-772E7C8811B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6875F0E-2B10-D647-DD3C-7794D1252F8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2252262-8D30-D6FB-4CD2-A26513DFF0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309C41FF-5EC9-FC9D-B5CE-055235B7B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F8E44A1F-BD52-F362-7C32-65470E1E47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807E99BB-32BB-D89C-8876-BA033ED9FA4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D1D609C5-FA7F-D727-0F1A-12BB5327620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1ECF685B-28B9-2E7E-D2AE-9B364B51642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6E85C9-6C5D-821E-F549-D537CDB59CC9}"/>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458F2AE-2DBB-E310-61EE-12958360DDB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BDD0D37F-E4CF-02CF-CAF3-C287E1CC7B80}"/>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F11F41CA-0A24-5396-9777-96B78145CD6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21C930B-F1C1-2535-4B4E-39BC524E33A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1671-7728-E07E-893C-25BB3E54552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72ADC80-B7FB-F003-21EA-E8B732D2DF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7F1F97D-A5BF-EF8E-5D3B-DB27EB5FEB7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4E29640E-CB6D-7E8D-2B65-8CF0ED5FEF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FD05B29-DA41-992B-56A6-470CDDB647BE}"/>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D5953846-2FC0-5DFA-0DB3-69118675D6B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E4054AC-711D-11A1-FADF-4F2DFC4C5672}"/>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31C174A1-6DDD-4538-83AD-012057C2C2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60297FD-6A0A-25D9-1E9B-CF8C2AC623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1D28259-FF64-05A0-9DF5-FF441981BED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C86C6E9-73B9-FC12-1A19-9FCB3FFE34D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530B3578-71E4-B7C9-49F6-B345E2FA6AF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E4B02E61-A882-F065-FF7C-B735D5D923D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44A2C5E5-9032-0B25-BF2B-3CA33CC20173}"/>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3006E55-7C53-8453-CE0E-3D9347BDB77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378A8968-EA95-A0C2-DC98-5EDA20D776C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10D57F30-040E-5883-E14C-22FBFBB37A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2295BB9D-159A-5B44-CF42-3229905449F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1A82DB-0786-98FB-4C70-1D525203618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FA1DB2-0A2B-1411-8977-F91C2D831D5B}"/>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744ED7B5-EA83-C1FB-D901-E1DB97D37BF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EEC1556-9467-3873-4110-19148DE7F8D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473AD748-C8C8-79D7-7AD3-441EF77E4737}"/>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2A3C38D-869D-C883-6F26-8BBFCAB2C79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2F40731F-D730-8186-DF20-778671B1F9BD}"/>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503F90D2-7B58-CE04-99D7-98987CC148B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938DE611-C579-69E1-3022-D7AAB44DADA3}"/>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346656C8-922B-910F-D66B-D42489DB6D5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36175948-B77F-494D-0547-22A0318A930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3384AFE0-31FD-C9DB-4BDF-673177ACEE4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27E0397-783F-6578-3EA4-7322DE621D3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2685C4F1-8A77-8476-23C3-EA9CD1ECD2AD}"/>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A38C77F5-5A2A-2223-C841-9D059242ADB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6F2E5F66-77A4-984D-3A00-5493D37FC17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BEBB2900-152B-B205-77CE-05960C571B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ABF3876-D6EE-F465-983B-DE53C69EECB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2C22475-AC20-D5C7-45AA-93A01FB4B1A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8B710D46-5200-2D05-2D85-42D9761393D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82F422D4-4061-D0A1-23EE-7EB368116A17}"/>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D1CD72-BB6F-907A-F464-1020B169C906}"/>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09A4519E-89B6-B10F-2881-C62BDE37BB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21D72C5C-3F61-3156-F613-D5FFEBBCEC7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25206289-9CBD-55C9-AF12-0BE599632A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9E4890D4-A620-6C49-7C7A-318D5974C30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50C3CCC-15F9-4C42-43E9-2F0EA7D7733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D0347A76-0532-3B3F-A218-A793EFACACB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2BE66F2F-5D15-6AD6-2A9D-D44AE76E2F0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0FEA4718-4D4D-1617-D163-11132A8185B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23B2506C-4AAF-36DF-E919-92EBD47D5761}"/>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FBE37F18-6C87-D68A-227B-194D32FFD1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61376C46-51F8-C1B6-1F13-9C32C2553E91}"/>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49F14BC0-ECE2-741D-3912-754D1A4F3A2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4905C5D0-C2B5-571B-7B85-241A5F1C901E}"/>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4FD9ED76-7C2E-6024-1BEC-FABD48B9A56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8E1E99F7-4369-2234-B9F2-6660914B6B6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3A9FC98-212B-0B17-5042-A24C87F0F5D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CA83A769-3DB9-9B3C-2605-65CD93F010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47519440-B415-9907-162A-E62EDF15F3C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804AFE93-0C44-E21D-8948-A4DBBFD1179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09E97041-6CFF-246D-0D18-DDEF17A8AA2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FF9BF36D-DE3D-8D8B-A514-44ADF9F440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62C10834-E850-E2AF-C864-730029A1D800}"/>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10EF3C23-E070-74D0-83D7-6E229E657D0C}"/>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D8D80824-3641-538A-27F0-AA145F3BF2F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9DCCDB47-19B1-49EF-D699-2A26C8AF55D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7AF03C-5ED2-A8C3-13A6-220E07E8261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7EFBEB2D-8F06-F546-6803-6C2B26BF8B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81AE6F84-80BC-804F-A5AB-72BDB8FD79B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4A2DAF85-3539-604C-6247-322DDD1547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063CD94F-E1E4-BE78-9700-1613594DE96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B2936B82-A285-59FC-C0E4-2B76D864291D}"/>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86B52D1B-015E-8BF8-6B88-ED6B40CB32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BBF9BECD-B461-A866-B746-30B72F9B317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3041923D-F8BD-65D6-B6B2-99A634560077}"/>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A8FA6EF4-EFCD-03EE-1E60-923EA48DE1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24D2D25E-DD4D-B282-1EEF-23ADDB65A0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A8799E50-6A1E-5DFE-7FAC-79B2636E9B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32AC579-6DED-F7D4-2167-02164A03AAE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D2324287-62C9-A1F0-FC2D-5C6429FD39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51EB588A-AB08-816D-A6C3-2FD559EE269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1C465F6F-4E5A-1F0B-D07D-B51A988FAAC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F2DBA7EC-9F0D-7BFB-75DA-258D035FD2D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F4425EC9-7BF7-5605-128B-37C078FC47C3}"/>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D0CEF8D7-F560-2C3F-EBD4-A55265C5960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B5D0A59C-11E7-DEDB-343F-ADA8AE2FD1C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7BCEF51-6EB2-17FD-1C06-346362FEF9F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CA09521B-74E4-3240-53A1-C4A91709674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600E0002-C4B5-BB83-0991-54BC74D25B9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2223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S) + text | dark mode">
    <p:bg>
      <p:bgPr>
        <a:solidFill>
          <a:schemeClr val="accent2"/>
        </a:solidFill>
        <a:effectLst/>
      </p:bgPr>
    </p:bg>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998950D4-3158-5AF8-50A9-B3ED06B5711D}"/>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10" name="Tijdelijke aanduiding voor tekst 18">
            <a:extLst>
              <a:ext uri="{FF2B5EF4-FFF2-40B4-BE49-F238E27FC236}">
                <a16:creationId xmlns:a16="http://schemas.microsoft.com/office/drawing/2014/main" id="{B08C0826-31A1-3DEF-7271-51202B96A14E}"/>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(S)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213FD8A6-1A56-466C-A3B1-8DD37067D17D}"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bg1"/>
                </a:solidFill>
              </a:defRPr>
            </a:lvl1pPr>
          </a:lstStyle>
          <a:p>
            <a:r>
              <a:rPr lang="en-GB" noProof="0" dirty="0"/>
              <a:t>Title goes here</a:t>
            </a:r>
            <a:endParaRPr lang="en-GB" dirty="0"/>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029F8F8E-B66F-D84A-81C1-DBDA4B71F05C}"/>
              </a:ext>
            </a:extLst>
          </p:cNvPr>
          <p:cNvGrpSpPr/>
          <p:nvPr userDrawn="1"/>
        </p:nvGrpSpPr>
        <p:grpSpPr>
          <a:xfrm>
            <a:off x="12377595" y="0"/>
            <a:ext cx="3693386" cy="5359349"/>
            <a:chOff x="-3786437" y="0"/>
            <a:chExt cx="3693386" cy="5359349"/>
          </a:xfrm>
        </p:grpSpPr>
        <p:sp>
          <p:nvSpPr>
            <p:cNvPr id="9" name="Rechthoek 8">
              <a:extLst>
                <a:ext uri="{FF2B5EF4-FFF2-40B4-BE49-F238E27FC236}">
                  <a16:creationId xmlns:a16="http://schemas.microsoft.com/office/drawing/2014/main" id="{7ADF48FA-05FC-DF57-4E09-928C2BA513F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1" name="Rechthoek 10">
              <a:extLst>
                <a:ext uri="{FF2B5EF4-FFF2-40B4-BE49-F238E27FC236}">
                  <a16:creationId xmlns:a16="http://schemas.microsoft.com/office/drawing/2014/main" id="{424E496F-C327-0011-F410-E6438146CA9B}"/>
                </a:ext>
              </a:extLst>
            </p:cNvPr>
            <p:cNvSpPr/>
            <p:nvPr userDrawn="1"/>
          </p:nvSpPr>
          <p:spPr>
            <a:xfrm>
              <a:off x="-3786165" y="1707400"/>
              <a:ext cx="3593091" cy="2836018"/>
            </a:xfrm>
            <a:prstGeom prst="rect">
              <a:avLst/>
            </a:prstGeom>
            <a:solidFill>
              <a:schemeClr val="accent2"/>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2" name="Ovaal 11">
              <a:extLst>
                <a:ext uri="{FF2B5EF4-FFF2-40B4-BE49-F238E27FC236}">
                  <a16:creationId xmlns:a16="http://schemas.microsoft.com/office/drawing/2014/main" id="{F2155647-28C0-F888-EE81-A099B769859D}"/>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B59057CE-9262-6BC0-323C-A78F545C165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4" name="Ovaal 13">
              <a:extLst>
                <a:ext uri="{FF2B5EF4-FFF2-40B4-BE49-F238E27FC236}">
                  <a16:creationId xmlns:a16="http://schemas.microsoft.com/office/drawing/2014/main" id="{4EF1168F-E89C-E8BB-3E6F-F99E7A4F3BC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13D57669-F1E3-9778-8B1C-EEB64916CAA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6" name="Rechthoek 15">
              <a:extLst>
                <a:ext uri="{FF2B5EF4-FFF2-40B4-BE49-F238E27FC236}">
                  <a16:creationId xmlns:a16="http://schemas.microsoft.com/office/drawing/2014/main" id="{45F2691A-894C-0BAD-A64E-90BF94FDFBD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7" name="Ovaal 16">
              <a:extLst>
                <a:ext uri="{FF2B5EF4-FFF2-40B4-BE49-F238E27FC236}">
                  <a16:creationId xmlns:a16="http://schemas.microsoft.com/office/drawing/2014/main" id="{7B72370B-63C0-3FF6-CBA0-D0218F4DEB95}"/>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8" name="Rechthoek 17">
              <a:extLst>
                <a:ext uri="{FF2B5EF4-FFF2-40B4-BE49-F238E27FC236}">
                  <a16:creationId xmlns:a16="http://schemas.microsoft.com/office/drawing/2014/main" id="{008892AF-36E8-A4BF-34DF-E574D7DED7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20" name="Ovaal 19">
              <a:extLst>
                <a:ext uri="{FF2B5EF4-FFF2-40B4-BE49-F238E27FC236}">
                  <a16:creationId xmlns:a16="http://schemas.microsoft.com/office/drawing/2014/main" id="{AF9529F5-90D9-81C2-6542-EBD5AAF673C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2668A43-8FB8-75AA-5B87-1040304E7DF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bg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D75DEDC8-9AC6-A76C-074D-95E1A9147B8D}"/>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2D235DA-4BB4-6C21-1050-E849F54C28A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bg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CA6F3E0C-DE5B-050C-2EA7-D80262B0D1F3}"/>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023CB4A1-6963-FFA0-E469-F920BA15514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96DA48D-D558-61AF-14C5-38E968D93220}"/>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69DD0256-BC55-70B6-9711-3F06745948A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2E593191-AEB1-EB79-EE36-D6B34530146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E8FD4786-60C9-9486-2DC6-3D9B00E1CBE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523DA0C7-DBA9-8FE2-B931-01679B902CAC}"/>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BAB3BD5C-FB06-9428-2AA1-20078828C5D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EAEA86D1-B00E-3D8E-7B2C-0871C793463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2B60D8A9-3310-9810-08D8-CFBD1AC55BDB}"/>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0059BE4F-C466-EDF0-108B-5D92562BDE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7921049A-F3B6-D3E0-4073-0B095AA691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5BC10C1D-E1D4-4E29-4C13-249D3D62C253}"/>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AF3EC131-7E63-C06C-7917-A3FF8A4111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914610E8-B757-0A30-9B28-61396977CD4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EB4E2AC5-D400-8328-C7B2-BAE358134C1C}"/>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C3576CF-A7B1-17B1-D984-90AFF95BFE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823F07FA-3156-C421-3B03-3B64529D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ABD2612A-2576-8DF0-3F4D-08534B6182C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0EBB61E-1F76-853D-41A6-484939521A5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073D5CB-EA62-759E-CC40-FDA085CC43A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C80278B-8737-7B3C-1EF7-7047527172B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701C7CFA-4BFB-5C65-2BF2-90987071C9F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D5AD55C-1878-1FBA-8585-25AFE3AF720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BC8A942C-6950-44FB-3A9D-068C5E9A0FA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82A6C3D0-6C85-9B31-38A7-88C4338A1D5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8FC8623B-CEAE-E9A5-2244-112541F952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6281FFE-331A-6BB8-A841-0F767919C62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6B4E5CF-4D15-7FF7-A8D5-04A688445D4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C263B9C-331C-8048-E4FF-8B47D9B151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49CE55E-69FB-B9CC-001D-9F1F9BF1901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9E585861-F94E-CD59-2EB9-5F485F3F4D4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310290C-4527-DDE5-98F2-0BBE8E32997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91BCBE2-245D-6BEA-3A96-F2069FCF272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15E977E5-EF26-3107-BA42-02048DB2853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1D24D345-7F5E-C4F9-ED55-D6B041C68DB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AF027B3-D16D-1FC0-7B47-F317342C798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F0A90F4-444A-4301-846D-7488DD28EA4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3655EFAD-2E48-28EC-34B0-0E71AA7B03A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2E740BBE-4ACA-E77D-11F6-E3EC8EFA324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4CDF5780-534F-AAD2-D80D-B82DF93EAE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49EABD2-5647-B9AC-2F3B-FF87A99EFD4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88A1F66-CBE0-5E1D-3BAC-39CCC49BB47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1A8C63F1-E2B1-4882-2922-F9E134AFF73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BF9ABF3C-8C2D-E4F6-5C27-1B0DC2A7AA39}"/>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8E0DA45-CC90-9315-4654-C1A487262EA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5AA5B83-9366-2167-4789-97722C1A3747}"/>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CE0142AE-8E90-944D-CF85-D76224D49DF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59151C3-DFBE-E5EB-B5B2-0EDE2B8FE13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E83AC589-248C-D47E-FE78-91C446B9CC9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F90724F-3E48-75F8-0EE7-4BCDBF76D10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FB434647-E4C7-E5E7-DAF5-1C1ED4834C0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974723F2-A567-0B2C-1E19-3D58BF5F4EA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E92109E-7049-67B7-E711-D0E3C35FFABF}"/>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B6BB28E5-FC07-8660-D163-A81A2312AC2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DDAE04FD-F181-3949-7D85-58325D157C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95968914-FEA4-2AE8-E004-E96F339388B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AB79A8C7-FB3C-A442-3338-FC8FB2AE603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DF17050-91F9-6EE8-82AF-836B5EC1398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6" name="INSTRUCTION">
            <a:extLst>
              <a:ext uri="{FF2B5EF4-FFF2-40B4-BE49-F238E27FC236}">
                <a16:creationId xmlns:a16="http://schemas.microsoft.com/office/drawing/2014/main" id="{0F7A56C1-733C-A37F-4D3F-2213F982AE40}"/>
              </a:ext>
            </a:extLst>
          </p:cNvPr>
          <p:cNvGrpSpPr/>
          <p:nvPr userDrawn="1"/>
        </p:nvGrpSpPr>
        <p:grpSpPr>
          <a:xfrm>
            <a:off x="-3786165" y="-1"/>
            <a:ext cx="3693386" cy="6640349"/>
            <a:chOff x="-3786165" y="-1"/>
            <a:chExt cx="3693386" cy="6640349"/>
          </a:xfrm>
        </p:grpSpPr>
        <p:sp>
          <p:nvSpPr>
            <p:cNvPr id="157" name="Rechthoek 156">
              <a:extLst>
                <a:ext uri="{FF2B5EF4-FFF2-40B4-BE49-F238E27FC236}">
                  <a16:creationId xmlns:a16="http://schemas.microsoft.com/office/drawing/2014/main" id="{1CEDD57F-4BB9-FD9F-B3F7-E79C0320BA7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8" name="Ovaal 157">
              <a:extLst>
                <a:ext uri="{FF2B5EF4-FFF2-40B4-BE49-F238E27FC236}">
                  <a16:creationId xmlns:a16="http://schemas.microsoft.com/office/drawing/2014/main" id="{DCE54C07-4C43-F9E1-4B83-167B7B08880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65886D6B-F586-7823-DBA0-98143291F751}"/>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1E526610-5710-6B63-4E90-4563E7AA859F}"/>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6D115087-3C69-969D-E772-4723287E1F53}"/>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8BFA1349-EEE4-A0F0-3A3D-55A8FE8D97A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13036124-AFB3-6331-E1AA-99EB524253A2}"/>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4" name="Rechthoek 163">
              <a:extLst>
                <a:ext uri="{FF2B5EF4-FFF2-40B4-BE49-F238E27FC236}">
                  <a16:creationId xmlns:a16="http://schemas.microsoft.com/office/drawing/2014/main" id="{92646E72-2021-23E6-3AE0-AE1866ABA24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9D68007A-EF83-5BDB-1FE3-3C1FDD8F5F0C}"/>
                </a:ext>
              </a:extLst>
            </p:cNvPr>
            <p:cNvGrpSpPr/>
            <p:nvPr userDrawn="1"/>
          </p:nvGrpSpPr>
          <p:grpSpPr>
            <a:xfrm>
              <a:off x="-2485819" y="3479783"/>
              <a:ext cx="1222990" cy="563933"/>
              <a:chOff x="-2485819" y="3399207"/>
              <a:chExt cx="1222990" cy="563933"/>
            </a:xfrm>
          </p:grpSpPr>
          <p:sp>
            <p:nvSpPr>
              <p:cNvPr id="204" name="Rechthoek 203">
                <a:extLst>
                  <a:ext uri="{FF2B5EF4-FFF2-40B4-BE49-F238E27FC236}">
                    <a16:creationId xmlns:a16="http://schemas.microsoft.com/office/drawing/2014/main" id="{C0C16C9F-8FC4-7BB6-91E2-E51E396E82F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5" name="Rechthoek 204">
                <a:extLst>
                  <a:ext uri="{FF2B5EF4-FFF2-40B4-BE49-F238E27FC236}">
                    <a16:creationId xmlns:a16="http://schemas.microsoft.com/office/drawing/2014/main" id="{876A49EE-B34B-CDAF-FFC2-E46719A4C38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6" name="Groep 205">
                <a:extLst>
                  <a:ext uri="{FF2B5EF4-FFF2-40B4-BE49-F238E27FC236}">
                    <a16:creationId xmlns:a16="http://schemas.microsoft.com/office/drawing/2014/main" id="{3D59A685-562C-AF7A-977C-E38B960321BD}"/>
                  </a:ext>
                </a:extLst>
              </p:cNvPr>
              <p:cNvGrpSpPr/>
              <p:nvPr userDrawn="1"/>
            </p:nvGrpSpPr>
            <p:grpSpPr>
              <a:xfrm>
                <a:off x="-2403869" y="3460544"/>
                <a:ext cx="155951" cy="131922"/>
                <a:chOff x="12968836" y="3354170"/>
                <a:chExt cx="404806" cy="342433"/>
              </a:xfrm>
            </p:grpSpPr>
            <p:sp>
              <p:nvSpPr>
                <p:cNvPr id="219" name="Rechthoek: afgeronde hoeken 218">
                  <a:extLst>
                    <a:ext uri="{FF2B5EF4-FFF2-40B4-BE49-F238E27FC236}">
                      <a16:creationId xmlns:a16="http://schemas.microsoft.com/office/drawing/2014/main" id="{5A6F8916-EBA7-660C-5641-28B34664684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61617C69-A22C-868A-947A-C694ED973DF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1C7E5242-C604-56AA-1F4C-F85A6763639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485EE85A-5C8B-B94B-B308-5C74919257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3" name="Rechthoek 222">
                  <a:extLst>
                    <a:ext uri="{FF2B5EF4-FFF2-40B4-BE49-F238E27FC236}">
                      <a16:creationId xmlns:a16="http://schemas.microsoft.com/office/drawing/2014/main" id="{332D8983-048F-D0D5-2C9C-60488AA4F22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3CA42B89-B62A-300D-E3E8-03F413847AF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07" name="Groep 206">
                <a:extLst>
                  <a:ext uri="{FF2B5EF4-FFF2-40B4-BE49-F238E27FC236}">
                    <a16:creationId xmlns:a16="http://schemas.microsoft.com/office/drawing/2014/main" id="{3A2C2FA6-8A47-3A01-0C10-697B8A1D09E1}"/>
                  </a:ext>
                </a:extLst>
              </p:cNvPr>
              <p:cNvGrpSpPr/>
              <p:nvPr userDrawn="1"/>
            </p:nvGrpSpPr>
            <p:grpSpPr>
              <a:xfrm>
                <a:off x="-2423424" y="3690208"/>
                <a:ext cx="166739" cy="218963"/>
                <a:chOff x="12940828" y="3950597"/>
                <a:chExt cx="432813" cy="568367"/>
              </a:xfrm>
            </p:grpSpPr>
            <p:grpSp>
              <p:nvGrpSpPr>
                <p:cNvPr id="211" name="Groep 210">
                  <a:extLst>
                    <a:ext uri="{FF2B5EF4-FFF2-40B4-BE49-F238E27FC236}">
                      <a16:creationId xmlns:a16="http://schemas.microsoft.com/office/drawing/2014/main" id="{EE17CD81-799C-FE6B-92B6-798E98A75307}"/>
                    </a:ext>
                  </a:extLst>
                </p:cNvPr>
                <p:cNvGrpSpPr/>
                <p:nvPr userDrawn="1"/>
              </p:nvGrpSpPr>
              <p:grpSpPr>
                <a:xfrm>
                  <a:off x="13000382" y="4006891"/>
                  <a:ext cx="373259" cy="315747"/>
                  <a:chOff x="12968836" y="3354170"/>
                  <a:chExt cx="404806" cy="342433"/>
                </a:xfrm>
              </p:grpSpPr>
              <p:sp>
                <p:nvSpPr>
                  <p:cNvPr id="213" name="Rechthoek: afgeronde hoeken 212">
                    <a:extLst>
                      <a:ext uri="{FF2B5EF4-FFF2-40B4-BE49-F238E27FC236}">
                        <a16:creationId xmlns:a16="http://schemas.microsoft.com/office/drawing/2014/main" id="{EFF6AA78-CACC-4F0F-CAC2-1219830951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74088B98-943B-23A9-FBC8-8A71B7633AE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7EB6BD8A-A3C2-31C0-5C9E-D72973559CA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65A1C915-25F2-4B6A-5B98-41A7621FDDD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7" name="Rechthoek 216">
                    <a:extLst>
                      <a:ext uri="{FF2B5EF4-FFF2-40B4-BE49-F238E27FC236}">
                        <a16:creationId xmlns:a16="http://schemas.microsoft.com/office/drawing/2014/main" id="{60EF339A-523B-DC6A-3917-FFA59378E75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6B5073AE-2EAD-748F-BFBD-18579C5DCAD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12" name="Boog 211">
                  <a:extLst>
                    <a:ext uri="{FF2B5EF4-FFF2-40B4-BE49-F238E27FC236}">
                      <a16:creationId xmlns:a16="http://schemas.microsoft.com/office/drawing/2014/main" id="{20E27356-621D-94D2-EDE8-D27F24BBD1C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08" name="Tekstvak 207">
                <a:extLst>
                  <a:ext uri="{FF2B5EF4-FFF2-40B4-BE49-F238E27FC236}">
                    <a16:creationId xmlns:a16="http://schemas.microsoft.com/office/drawing/2014/main" id="{90E9C096-24A1-FB55-4B35-19DC3E1E55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209" name="Tekstvak 208">
                <a:extLst>
                  <a:ext uri="{FF2B5EF4-FFF2-40B4-BE49-F238E27FC236}">
                    <a16:creationId xmlns:a16="http://schemas.microsoft.com/office/drawing/2014/main" id="{A94BEDA9-24F8-0C29-9889-2B152C52226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210" name="Vrije vorm: vorm 209">
                <a:extLst>
                  <a:ext uri="{FF2B5EF4-FFF2-40B4-BE49-F238E27FC236}">
                    <a16:creationId xmlns:a16="http://schemas.microsoft.com/office/drawing/2014/main" id="{C16F6D9D-F4A7-1662-4C7C-9BDC6CAC020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A83BF9D9-BBED-BB51-A3BB-1457D2A9860B}"/>
                </a:ext>
              </a:extLst>
            </p:cNvPr>
            <p:cNvGrpSpPr/>
            <p:nvPr userDrawn="1"/>
          </p:nvGrpSpPr>
          <p:grpSpPr>
            <a:xfrm>
              <a:off x="-3786165" y="5680652"/>
              <a:ext cx="3693386" cy="959696"/>
              <a:chOff x="-3786437" y="6163468"/>
              <a:chExt cx="3693386" cy="959696"/>
            </a:xfrm>
          </p:grpSpPr>
          <p:sp>
            <p:nvSpPr>
              <p:cNvPr id="194" name="Rechthoek 193">
                <a:extLst>
                  <a:ext uri="{FF2B5EF4-FFF2-40B4-BE49-F238E27FC236}">
                    <a16:creationId xmlns:a16="http://schemas.microsoft.com/office/drawing/2014/main" id="{22B995AC-FF24-DC48-5079-8DC2072A6D1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5" name="ICOON_info">
                <a:extLst>
                  <a:ext uri="{FF2B5EF4-FFF2-40B4-BE49-F238E27FC236}">
                    <a16:creationId xmlns:a16="http://schemas.microsoft.com/office/drawing/2014/main" id="{1D839DD9-0867-9C00-4164-7543DBB7184E}"/>
                  </a:ext>
                </a:extLst>
              </p:cNvPr>
              <p:cNvGrpSpPr/>
              <p:nvPr userDrawn="1"/>
            </p:nvGrpSpPr>
            <p:grpSpPr>
              <a:xfrm>
                <a:off x="-376736" y="6163468"/>
                <a:ext cx="283685" cy="283685"/>
                <a:chOff x="-510741" y="5913713"/>
                <a:chExt cx="267555" cy="267555"/>
              </a:xfrm>
            </p:grpSpPr>
            <p:sp>
              <p:nvSpPr>
                <p:cNvPr id="202" name="Ovaal 201">
                  <a:extLst>
                    <a:ext uri="{FF2B5EF4-FFF2-40B4-BE49-F238E27FC236}">
                      <a16:creationId xmlns:a16="http://schemas.microsoft.com/office/drawing/2014/main" id="{86C3C913-1270-0A5E-1F69-702A8485F55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3" name="Graphic 163" descr="Informatie">
                  <a:extLst>
                    <a:ext uri="{FF2B5EF4-FFF2-40B4-BE49-F238E27FC236}">
                      <a16:creationId xmlns:a16="http://schemas.microsoft.com/office/drawing/2014/main" id="{8FD71EF2-9010-01D8-5D23-49C4D81FA1A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6" name="Groep 195">
                <a:extLst>
                  <a:ext uri="{FF2B5EF4-FFF2-40B4-BE49-F238E27FC236}">
                    <a16:creationId xmlns:a16="http://schemas.microsoft.com/office/drawing/2014/main" id="{0A6C9D97-FC75-2636-CDB7-A2A1867268A2}"/>
                  </a:ext>
                </a:extLst>
              </p:cNvPr>
              <p:cNvGrpSpPr/>
              <p:nvPr userDrawn="1"/>
            </p:nvGrpSpPr>
            <p:grpSpPr>
              <a:xfrm>
                <a:off x="-938434" y="6420818"/>
                <a:ext cx="627798" cy="576693"/>
                <a:chOff x="-938434" y="4570310"/>
                <a:chExt cx="627798" cy="576693"/>
              </a:xfrm>
            </p:grpSpPr>
            <p:grpSp>
              <p:nvGrpSpPr>
                <p:cNvPr id="197" name="Inspireren">
                  <a:extLst>
                    <a:ext uri="{FF2B5EF4-FFF2-40B4-BE49-F238E27FC236}">
                      <a16:creationId xmlns:a16="http://schemas.microsoft.com/office/drawing/2014/main" id="{822A0246-33A0-71F3-0945-019F96E0C1A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9" name="Freeform 12">
                    <a:extLst>
                      <a:ext uri="{FF2B5EF4-FFF2-40B4-BE49-F238E27FC236}">
                        <a16:creationId xmlns:a16="http://schemas.microsoft.com/office/drawing/2014/main" id="{0139CC9F-B0DF-CC2B-51B1-25447EFDB01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00" name="Freeform 13">
                    <a:extLst>
                      <a:ext uri="{FF2B5EF4-FFF2-40B4-BE49-F238E27FC236}">
                        <a16:creationId xmlns:a16="http://schemas.microsoft.com/office/drawing/2014/main" id="{CA484941-AA5F-7570-708B-BF034C3440F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01" name="Freeform 14">
                    <a:extLst>
                      <a:ext uri="{FF2B5EF4-FFF2-40B4-BE49-F238E27FC236}">
                        <a16:creationId xmlns:a16="http://schemas.microsoft.com/office/drawing/2014/main" id="{73E6621C-5BD3-1722-8ADE-5F69230B355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8" name="Tekstvak 197">
                  <a:extLst>
                    <a:ext uri="{FF2B5EF4-FFF2-40B4-BE49-F238E27FC236}">
                      <a16:creationId xmlns:a16="http://schemas.microsoft.com/office/drawing/2014/main" id="{9FD00A1B-8E3B-6F8B-1D63-BA6F2AF629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7" name="Groep 166">
              <a:extLst>
                <a:ext uri="{FF2B5EF4-FFF2-40B4-BE49-F238E27FC236}">
                  <a16:creationId xmlns:a16="http://schemas.microsoft.com/office/drawing/2014/main" id="{5C816F21-6B48-6FEA-AE3A-6691608C2123}"/>
                </a:ext>
              </a:extLst>
            </p:cNvPr>
            <p:cNvGrpSpPr/>
            <p:nvPr userDrawn="1"/>
          </p:nvGrpSpPr>
          <p:grpSpPr>
            <a:xfrm>
              <a:off x="-3426806" y="5129582"/>
              <a:ext cx="514284" cy="506545"/>
              <a:chOff x="12617641" y="3403239"/>
              <a:chExt cx="752963" cy="741634"/>
            </a:xfrm>
          </p:grpSpPr>
          <p:grpSp>
            <p:nvGrpSpPr>
              <p:cNvPr id="178" name="Groep 177">
                <a:extLst>
                  <a:ext uri="{FF2B5EF4-FFF2-40B4-BE49-F238E27FC236}">
                    <a16:creationId xmlns:a16="http://schemas.microsoft.com/office/drawing/2014/main" id="{DFFEEFB8-5FCE-DB39-6265-B0A69794AD63}"/>
                  </a:ext>
                </a:extLst>
              </p:cNvPr>
              <p:cNvGrpSpPr/>
              <p:nvPr userDrawn="1"/>
            </p:nvGrpSpPr>
            <p:grpSpPr>
              <a:xfrm>
                <a:off x="12771530" y="3403239"/>
                <a:ext cx="467176" cy="448491"/>
                <a:chOff x="12782157" y="3403239"/>
                <a:chExt cx="467176" cy="448491"/>
              </a:xfrm>
            </p:grpSpPr>
            <p:grpSp>
              <p:nvGrpSpPr>
                <p:cNvPr id="181" name="Groep 180">
                  <a:extLst>
                    <a:ext uri="{FF2B5EF4-FFF2-40B4-BE49-F238E27FC236}">
                      <a16:creationId xmlns:a16="http://schemas.microsoft.com/office/drawing/2014/main" id="{0C7575CB-EC62-A457-D471-9CD8F6D79E87}"/>
                    </a:ext>
                  </a:extLst>
                </p:cNvPr>
                <p:cNvGrpSpPr/>
                <p:nvPr userDrawn="1"/>
              </p:nvGrpSpPr>
              <p:grpSpPr>
                <a:xfrm>
                  <a:off x="12782157" y="3403239"/>
                  <a:ext cx="412976" cy="396132"/>
                  <a:chOff x="13554906" y="3320109"/>
                  <a:chExt cx="443917" cy="425811"/>
                </a:xfrm>
              </p:grpSpPr>
              <p:grpSp>
                <p:nvGrpSpPr>
                  <p:cNvPr id="188" name="Groep 187">
                    <a:extLst>
                      <a:ext uri="{FF2B5EF4-FFF2-40B4-BE49-F238E27FC236}">
                        <a16:creationId xmlns:a16="http://schemas.microsoft.com/office/drawing/2014/main" id="{8D47A38F-770D-2EBB-E2EA-2B406EA2D9BD}"/>
                      </a:ext>
                    </a:extLst>
                  </p:cNvPr>
                  <p:cNvGrpSpPr/>
                  <p:nvPr userDrawn="1"/>
                </p:nvGrpSpPr>
                <p:grpSpPr>
                  <a:xfrm>
                    <a:off x="13554906" y="3320109"/>
                    <a:ext cx="443917" cy="425811"/>
                    <a:chOff x="12909684" y="1276143"/>
                    <a:chExt cx="443917" cy="425811"/>
                  </a:xfrm>
                </p:grpSpPr>
                <p:sp>
                  <p:nvSpPr>
                    <p:cNvPr id="191" name="Rechthoek 190">
                      <a:extLst>
                        <a:ext uri="{FF2B5EF4-FFF2-40B4-BE49-F238E27FC236}">
                          <a16:creationId xmlns:a16="http://schemas.microsoft.com/office/drawing/2014/main" id="{3E346608-E17B-5B8A-A58A-DC6A512AF7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2" name="Rechthoek 191">
                      <a:extLst>
                        <a:ext uri="{FF2B5EF4-FFF2-40B4-BE49-F238E27FC236}">
                          <a16:creationId xmlns:a16="http://schemas.microsoft.com/office/drawing/2014/main" id="{CEEA1F7C-0170-71FD-F67E-C23D0A490DC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3" name="Ovaal 192">
                      <a:extLst>
                        <a:ext uri="{FF2B5EF4-FFF2-40B4-BE49-F238E27FC236}">
                          <a16:creationId xmlns:a16="http://schemas.microsoft.com/office/drawing/2014/main" id="{4464906B-E2FE-3DBB-7B17-D31B07FFB84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9" name="Afbeelding 188">
                    <a:extLst>
                      <a:ext uri="{FF2B5EF4-FFF2-40B4-BE49-F238E27FC236}">
                        <a16:creationId xmlns:a16="http://schemas.microsoft.com/office/drawing/2014/main" id="{A7FD7A29-A34B-5458-B542-4FD8E5D93E5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90" name="Afbeelding 189">
                    <a:extLst>
                      <a:ext uri="{FF2B5EF4-FFF2-40B4-BE49-F238E27FC236}">
                        <a16:creationId xmlns:a16="http://schemas.microsoft.com/office/drawing/2014/main" id="{3B707343-9074-784D-8A4C-D52A1A147D80}"/>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2" name="Groep 181">
                  <a:extLst>
                    <a:ext uri="{FF2B5EF4-FFF2-40B4-BE49-F238E27FC236}">
                      <a16:creationId xmlns:a16="http://schemas.microsoft.com/office/drawing/2014/main" id="{70E78859-0741-ECDC-9D92-6101C0DEC963}"/>
                    </a:ext>
                  </a:extLst>
                </p:cNvPr>
                <p:cNvGrpSpPr/>
                <p:nvPr userDrawn="1"/>
              </p:nvGrpSpPr>
              <p:grpSpPr>
                <a:xfrm>
                  <a:off x="13103513" y="3705268"/>
                  <a:ext cx="145820" cy="146462"/>
                  <a:chOff x="13096169" y="3602278"/>
                  <a:chExt cx="145820" cy="146462"/>
                </a:xfrm>
              </p:grpSpPr>
              <p:sp>
                <p:nvSpPr>
                  <p:cNvPr id="186" name="Rechthoek 185">
                    <a:extLst>
                      <a:ext uri="{FF2B5EF4-FFF2-40B4-BE49-F238E27FC236}">
                        <a16:creationId xmlns:a16="http://schemas.microsoft.com/office/drawing/2014/main" id="{92B4EF0B-CE70-BB6F-2977-DFE82704C0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93306CB3-E3DF-AD8A-E4EB-6F05CAA19B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3" name="Groep 182">
                  <a:extLst>
                    <a:ext uri="{FF2B5EF4-FFF2-40B4-BE49-F238E27FC236}">
                      <a16:creationId xmlns:a16="http://schemas.microsoft.com/office/drawing/2014/main" id="{E96BFF7F-C3C8-8E94-EB57-BA957750B5D7}"/>
                    </a:ext>
                  </a:extLst>
                </p:cNvPr>
                <p:cNvGrpSpPr/>
                <p:nvPr userDrawn="1"/>
              </p:nvGrpSpPr>
              <p:grpSpPr>
                <a:xfrm rot="10800000">
                  <a:off x="13061402" y="3665637"/>
                  <a:ext cx="145820" cy="146462"/>
                  <a:chOff x="13096169" y="3602278"/>
                  <a:chExt cx="145820" cy="146462"/>
                </a:xfrm>
              </p:grpSpPr>
              <p:sp>
                <p:nvSpPr>
                  <p:cNvPr id="184" name="Rechthoek 183">
                    <a:extLst>
                      <a:ext uri="{FF2B5EF4-FFF2-40B4-BE49-F238E27FC236}">
                        <a16:creationId xmlns:a16="http://schemas.microsoft.com/office/drawing/2014/main" id="{D886EE0D-0BA6-363B-1BEF-C2EAE61C2C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CDFC80A7-CBCA-4182-032F-879647C699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9" name="Rechthoek 178">
                <a:extLst>
                  <a:ext uri="{FF2B5EF4-FFF2-40B4-BE49-F238E27FC236}">
                    <a16:creationId xmlns:a16="http://schemas.microsoft.com/office/drawing/2014/main" id="{F6E7E734-3097-A12E-3909-A0D45DCDC1D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80" name="Gelijkbenige driehoek 179">
                <a:extLst>
                  <a:ext uri="{FF2B5EF4-FFF2-40B4-BE49-F238E27FC236}">
                    <a16:creationId xmlns:a16="http://schemas.microsoft.com/office/drawing/2014/main" id="{827F8E60-A265-0DF6-23B7-9F78BFEE5CE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8" name="Ovaal 167">
              <a:extLst>
                <a:ext uri="{FF2B5EF4-FFF2-40B4-BE49-F238E27FC236}">
                  <a16:creationId xmlns:a16="http://schemas.microsoft.com/office/drawing/2014/main" id="{F418584F-4DED-9ADC-9501-F914575960E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9" name="Rechthoek 168">
              <a:extLst>
                <a:ext uri="{FF2B5EF4-FFF2-40B4-BE49-F238E27FC236}">
                  <a16:creationId xmlns:a16="http://schemas.microsoft.com/office/drawing/2014/main" id="{AD3C003F-6AAA-FE9D-E939-362E5036891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0" name="Rechthoek 169">
              <a:extLst>
                <a:ext uri="{FF2B5EF4-FFF2-40B4-BE49-F238E27FC236}">
                  <a16:creationId xmlns:a16="http://schemas.microsoft.com/office/drawing/2014/main" id="{A6EF58C4-75E4-7404-778D-92D22FFC5DA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71" name="Groep 170">
              <a:extLst>
                <a:ext uri="{FF2B5EF4-FFF2-40B4-BE49-F238E27FC236}">
                  <a16:creationId xmlns:a16="http://schemas.microsoft.com/office/drawing/2014/main" id="{C7DD37FF-5836-948B-2A50-3E4C24626716}"/>
                </a:ext>
              </a:extLst>
            </p:cNvPr>
            <p:cNvGrpSpPr/>
            <p:nvPr userDrawn="1"/>
          </p:nvGrpSpPr>
          <p:grpSpPr>
            <a:xfrm>
              <a:off x="-3365484" y="1226982"/>
              <a:ext cx="446937" cy="406485"/>
              <a:chOff x="-3563526" y="1409294"/>
              <a:chExt cx="354190" cy="322133"/>
            </a:xfrm>
          </p:grpSpPr>
          <p:grpSp>
            <p:nvGrpSpPr>
              <p:cNvPr id="172" name="Groep 171">
                <a:extLst>
                  <a:ext uri="{FF2B5EF4-FFF2-40B4-BE49-F238E27FC236}">
                    <a16:creationId xmlns:a16="http://schemas.microsoft.com/office/drawing/2014/main" id="{86CF1ED7-3D62-E1ED-DA23-6BDB4FFEEA8C}"/>
                  </a:ext>
                </a:extLst>
              </p:cNvPr>
              <p:cNvGrpSpPr/>
              <p:nvPr userDrawn="1"/>
            </p:nvGrpSpPr>
            <p:grpSpPr>
              <a:xfrm>
                <a:off x="-3499992" y="1409294"/>
                <a:ext cx="225195" cy="195499"/>
                <a:chOff x="8987389" y="1361199"/>
                <a:chExt cx="2200275" cy="1914525"/>
              </a:xfrm>
            </p:grpSpPr>
            <p:sp>
              <p:nvSpPr>
                <p:cNvPr id="174" name="Vrije vorm: vorm 173">
                  <a:extLst>
                    <a:ext uri="{FF2B5EF4-FFF2-40B4-BE49-F238E27FC236}">
                      <a16:creationId xmlns:a16="http://schemas.microsoft.com/office/drawing/2014/main" id="{65E308BB-4A40-0395-52E1-2A5F39437A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75" name="Groep 174">
                  <a:extLst>
                    <a:ext uri="{FF2B5EF4-FFF2-40B4-BE49-F238E27FC236}">
                      <a16:creationId xmlns:a16="http://schemas.microsoft.com/office/drawing/2014/main" id="{9A027C3F-9E31-5DED-F93E-17BCB0AD0F9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6" name="Vrije vorm: vorm 175">
                    <a:extLst>
                      <a:ext uri="{FF2B5EF4-FFF2-40B4-BE49-F238E27FC236}">
                        <a16:creationId xmlns:a16="http://schemas.microsoft.com/office/drawing/2014/main" id="{134521F5-E6AC-A8DE-5045-9E936F752F5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77" name="Vrije vorm: vorm 176">
                    <a:extLst>
                      <a:ext uri="{FF2B5EF4-FFF2-40B4-BE49-F238E27FC236}">
                        <a16:creationId xmlns:a16="http://schemas.microsoft.com/office/drawing/2014/main" id="{BE4E9C39-1E7E-6981-2C84-C9139072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73" name="Tekstvak 172">
                <a:extLst>
                  <a:ext uri="{FF2B5EF4-FFF2-40B4-BE49-F238E27FC236}">
                    <a16:creationId xmlns:a16="http://schemas.microsoft.com/office/drawing/2014/main" id="{3D4A21A9-9684-1D46-0D3D-B60A1401B53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01131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 + text | dark mode">
    <p:bg>
      <p:bgPr>
        <a:solidFill>
          <a:schemeClr val="accent2"/>
        </a:solidFill>
        <a:effectLst/>
      </p:bgPr>
    </p:bg>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998950D4-3158-5AF8-50A9-B3ED06B5711D}"/>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10" name="Tijdelijke aanduiding voor tekst 18">
            <a:extLst>
              <a:ext uri="{FF2B5EF4-FFF2-40B4-BE49-F238E27FC236}">
                <a16:creationId xmlns:a16="http://schemas.microsoft.com/office/drawing/2014/main" id="{B08C0826-31A1-3DEF-7271-51202B96A14E}"/>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(S)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213FD8A6-1A56-466C-A3B1-8DD37067D17D}"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bg1"/>
                </a:solidFill>
              </a:defRPr>
            </a:lvl1pPr>
          </a:lstStyle>
          <a:p>
            <a:r>
              <a:rPr lang="en-GB" noProof="0" dirty="0"/>
              <a:t>Title goes here</a:t>
            </a:r>
            <a:endParaRPr lang="en-GB" dirty="0"/>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029F8F8E-B66F-D84A-81C1-DBDA4B71F05C}"/>
              </a:ext>
            </a:extLst>
          </p:cNvPr>
          <p:cNvGrpSpPr/>
          <p:nvPr userDrawn="1"/>
        </p:nvGrpSpPr>
        <p:grpSpPr>
          <a:xfrm>
            <a:off x="12377595" y="0"/>
            <a:ext cx="3693386" cy="5359349"/>
            <a:chOff x="-3786437" y="0"/>
            <a:chExt cx="3693386" cy="5359349"/>
          </a:xfrm>
        </p:grpSpPr>
        <p:sp>
          <p:nvSpPr>
            <p:cNvPr id="9" name="Rechthoek 8">
              <a:extLst>
                <a:ext uri="{FF2B5EF4-FFF2-40B4-BE49-F238E27FC236}">
                  <a16:creationId xmlns:a16="http://schemas.microsoft.com/office/drawing/2014/main" id="{7ADF48FA-05FC-DF57-4E09-928C2BA513F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1" name="Rechthoek 10">
              <a:extLst>
                <a:ext uri="{FF2B5EF4-FFF2-40B4-BE49-F238E27FC236}">
                  <a16:creationId xmlns:a16="http://schemas.microsoft.com/office/drawing/2014/main" id="{424E496F-C327-0011-F410-E6438146CA9B}"/>
                </a:ext>
              </a:extLst>
            </p:cNvPr>
            <p:cNvSpPr/>
            <p:nvPr userDrawn="1"/>
          </p:nvSpPr>
          <p:spPr>
            <a:xfrm>
              <a:off x="-3786165" y="1707400"/>
              <a:ext cx="3593091" cy="2836018"/>
            </a:xfrm>
            <a:prstGeom prst="rect">
              <a:avLst/>
            </a:prstGeom>
            <a:solidFill>
              <a:schemeClr val="accent2"/>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2" name="Ovaal 11">
              <a:extLst>
                <a:ext uri="{FF2B5EF4-FFF2-40B4-BE49-F238E27FC236}">
                  <a16:creationId xmlns:a16="http://schemas.microsoft.com/office/drawing/2014/main" id="{F2155647-28C0-F888-EE81-A099B769859D}"/>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B59057CE-9262-6BC0-323C-A78F545C165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4" name="Ovaal 13">
              <a:extLst>
                <a:ext uri="{FF2B5EF4-FFF2-40B4-BE49-F238E27FC236}">
                  <a16:creationId xmlns:a16="http://schemas.microsoft.com/office/drawing/2014/main" id="{4EF1168F-E89C-E8BB-3E6F-F99E7A4F3BC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13D57669-F1E3-9778-8B1C-EEB64916CAA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6" name="Rechthoek 15">
              <a:extLst>
                <a:ext uri="{FF2B5EF4-FFF2-40B4-BE49-F238E27FC236}">
                  <a16:creationId xmlns:a16="http://schemas.microsoft.com/office/drawing/2014/main" id="{45F2691A-894C-0BAD-A64E-90BF94FDFBD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7" name="Ovaal 16">
              <a:extLst>
                <a:ext uri="{FF2B5EF4-FFF2-40B4-BE49-F238E27FC236}">
                  <a16:creationId xmlns:a16="http://schemas.microsoft.com/office/drawing/2014/main" id="{7B72370B-63C0-3FF6-CBA0-D0218F4DEB95}"/>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8" name="Rechthoek 17">
              <a:extLst>
                <a:ext uri="{FF2B5EF4-FFF2-40B4-BE49-F238E27FC236}">
                  <a16:creationId xmlns:a16="http://schemas.microsoft.com/office/drawing/2014/main" id="{008892AF-36E8-A4BF-34DF-E574D7DED7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20" name="Ovaal 19">
              <a:extLst>
                <a:ext uri="{FF2B5EF4-FFF2-40B4-BE49-F238E27FC236}">
                  <a16:creationId xmlns:a16="http://schemas.microsoft.com/office/drawing/2014/main" id="{AF9529F5-90D9-81C2-6542-EBD5AAF673C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2668A43-8FB8-75AA-5B87-1040304E7DF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bg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D75DEDC8-9AC6-A76C-074D-95E1A9147B8D}"/>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2D235DA-4BB4-6C21-1050-E849F54C28A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bg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CA6F3E0C-DE5B-050C-2EA7-D80262B0D1F3}"/>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023CB4A1-6963-FFA0-E469-F920BA15514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96DA48D-D558-61AF-14C5-38E968D93220}"/>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69DD0256-BC55-70B6-9711-3F06745948A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2E593191-AEB1-EB79-EE36-D6B34530146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E8FD4786-60C9-9486-2DC6-3D9B00E1CBE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523DA0C7-DBA9-8FE2-B931-01679B902CAC}"/>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BAB3BD5C-FB06-9428-2AA1-20078828C5D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EAEA86D1-B00E-3D8E-7B2C-0871C793463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2B60D8A9-3310-9810-08D8-CFBD1AC55BDB}"/>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0059BE4F-C466-EDF0-108B-5D92562BDE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7921049A-F3B6-D3E0-4073-0B095AA691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5BC10C1D-E1D4-4E29-4C13-249D3D62C253}"/>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AF3EC131-7E63-C06C-7917-A3FF8A4111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914610E8-B757-0A30-9B28-61396977CD4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EB4E2AC5-D400-8328-C7B2-BAE358134C1C}"/>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C3576CF-A7B1-17B1-D984-90AFF95BFE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823F07FA-3156-C421-3B03-3B64529D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ABD2612A-2576-8DF0-3F4D-08534B6182C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0EBB61E-1F76-853D-41A6-484939521A5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073D5CB-EA62-759E-CC40-FDA085CC43A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C80278B-8737-7B3C-1EF7-7047527172B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701C7CFA-4BFB-5C65-2BF2-90987071C9F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D5AD55C-1878-1FBA-8585-25AFE3AF720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BC8A942C-6950-44FB-3A9D-068C5E9A0FA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82A6C3D0-6C85-9B31-38A7-88C4338A1D5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8FC8623B-CEAE-E9A5-2244-112541F952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6281FFE-331A-6BB8-A841-0F767919C62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6B4E5CF-4D15-7FF7-A8D5-04A688445D4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C263B9C-331C-8048-E4FF-8B47D9B151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49CE55E-69FB-B9CC-001D-9F1F9BF1901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9E585861-F94E-CD59-2EB9-5F485F3F4D4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310290C-4527-DDE5-98F2-0BBE8E32997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91BCBE2-245D-6BEA-3A96-F2069FCF272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15E977E5-EF26-3107-BA42-02048DB2853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1D24D345-7F5E-C4F9-ED55-D6B041C68DB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AF027B3-D16D-1FC0-7B47-F317342C798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F0A90F4-444A-4301-846D-7488DD28EA4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3655EFAD-2E48-28EC-34B0-0E71AA7B03A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2E740BBE-4ACA-E77D-11F6-E3EC8EFA324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4CDF5780-534F-AAD2-D80D-B82DF93EAE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49EABD2-5647-B9AC-2F3B-FF87A99EFD4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88A1F66-CBE0-5E1D-3BAC-39CCC49BB47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1A8C63F1-E2B1-4882-2922-F9E134AFF73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BF9ABF3C-8C2D-E4F6-5C27-1B0DC2A7AA39}"/>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8E0DA45-CC90-9315-4654-C1A487262EA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5AA5B83-9366-2167-4789-97722C1A3747}"/>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CE0142AE-8E90-944D-CF85-D76224D49DF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59151C3-DFBE-E5EB-B5B2-0EDE2B8FE13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E83AC589-248C-D47E-FE78-91C446B9CC9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F90724F-3E48-75F8-0EE7-4BCDBF76D10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FB434647-E4C7-E5E7-DAF5-1C1ED4834C0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974723F2-A567-0B2C-1E19-3D58BF5F4EA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E92109E-7049-67B7-E711-D0E3C35FFABF}"/>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B6BB28E5-FC07-8660-D163-A81A2312AC2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DDAE04FD-F181-3949-7D85-58325D157C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95968914-FEA4-2AE8-E004-E96F339388B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AB79A8C7-FB3C-A442-3338-FC8FB2AE603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DF17050-91F9-6EE8-82AF-836B5EC1398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6" name="INSTRUCTION">
            <a:extLst>
              <a:ext uri="{FF2B5EF4-FFF2-40B4-BE49-F238E27FC236}">
                <a16:creationId xmlns:a16="http://schemas.microsoft.com/office/drawing/2014/main" id="{0F7A56C1-733C-A37F-4D3F-2213F982AE40}"/>
              </a:ext>
            </a:extLst>
          </p:cNvPr>
          <p:cNvGrpSpPr/>
          <p:nvPr userDrawn="1"/>
        </p:nvGrpSpPr>
        <p:grpSpPr>
          <a:xfrm>
            <a:off x="-3786165" y="-1"/>
            <a:ext cx="3693386" cy="6640349"/>
            <a:chOff x="-3786165" y="-1"/>
            <a:chExt cx="3693386" cy="6640349"/>
          </a:xfrm>
        </p:grpSpPr>
        <p:sp>
          <p:nvSpPr>
            <p:cNvPr id="157" name="Rechthoek 156">
              <a:extLst>
                <a:ext uri="{FF2B5EF4-FFF2-40B4-BE49-F238E27FC236}">
                  <a16:creationId xmlns:a16="http://schemas.microsoft.com/office/drawing/2014/main" id="{1CEDD57F-4BB9-FD9F-B3F7-E79C0320BA7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8" name="Ovaal 157">
              <a:extLst>
                <a:ext uri="{FF2B5EF4-FFF2-40B4-BE49-F238E27FC236}">
                  <a16:creationId xmlns:a16="http://schemas.microsoft.com/office/drawing/2014/main" id="{DCE54C07-4C43-F9E1-4B83-167B7B08880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65886D6B-F586-7823-DBA0-98143291F751}"/>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1E526610-5710-6B63-4E90-4563E7AA859F}"/>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6D115087-3C69-969D-E772-4723287E1F53}"/>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8BFA1349-EEE4-A0F0-3A3D-55A8FE8D97A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13036124-AFB3-6331-E1AA-99EB524253A2}"/>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4" name="Rechthoek 163">
              <a:extLst>
                <a:ext uri="{FF2B5EF4-FFF2-40B4-BE49-F238E27FC236}">
                  <a16:creationId xmlns:a16="http://schemas.microsoft.com/office/drawing/2014/main" id="{92646E72-2021-23E6-3AE0-AE1866ABA24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9D68007A-EF83-5BDB-1FE3-3C1FDD8F5F0C}"/>
                </a:ext>
              </a:extLst>
            </p:cNvPr>
            <p:cNvGrpSpPr/>
            <p:nvPr userDrawn="1"/>
          </p:nvGrpSpPr>
          <p:grpSpPr>
            <a:xfrm>
              <a:off x="-2485819" y="3479783"/>
              <a:ext cx="1222990" cy="563933"/>
              <a:chOff x="-2485819" y="3399207"/>
              <a:chExt cx="1222990" cy="563933"/>
            </a:xfrm>
          </p:grpSpPr>
          <p:sp>
            <p:nvSpPr>
              <p:cNvPr id="204" name="Rechthoek 203">
                <a:extLst>
                  <a:ext uri="{FF2B5EF4-FFF2-40B4-BE49-F238E27FC236}">
                    <a16:creationId xmlns:a16="http://schemas.microsoft.com/office/drawing/2014/main" id="{C0C16C9F-8FC4-7BB6-91E2-E51E396E82F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5" name="Rechthoek 204">
                <a:extLst>
                  <a:ext uri="{FF2B5EF4-FFF2-40B4-BE49-F238E27FC236}">
                    <a16:creationId xmlns:a16="http://schemas.microsoft.com/office/drawing/2014/main" id="{876A49EE-B34B-CDAF-FFC2-E46719A4C38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6" name="Groep 205">
                <a:extLst>
                  <a:ext uri="{FF2B5EF4-FFF2-40B4-BE49-F238E27FC236}">
                    <a16:creationId xmlns:a16="http://schemas.microsoft.com/office/drawing/2014/main" id="{3D59A685-562C-AF7A-977C-E38B960321BD}"/>
                  </a:ext>
                </a:extLst>
              </p:cNvPr>
              <p:cNvGrpSpPr/>
              <p:nvPr userDrawn="1"/>
            </p:nvGrpSpPr>
            <p:grpSpPr>
              <a:xfrm>
                <a:off x="-2403869" y="3460544"/>
                <a:ext cx="155951" cy="131922"/>
                <a:chOff x="12968836" y="3354170"/>
                <a:chExt cx="404806" cy="342433"/>
              </a:xfrm>
            </p:grpSpPr>
            <p:sp>
              <p:nvSpPr>
                <p:cNvPr id="219" name="Rechthoek: afgeronde hoeken 218">
                  <a:extLst>
                    <a:ext uri="{FF2B5EF4-FFF2-40B4-BE49-F238E27FC236}">
                      <a16:creationId xmlns:a16="http://schemas.microsoft.com/office/drawing/2014/main" id="{5A6F8916-EBA7-660C-5641-28B34664684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61617C69-A22C-868A-947A-C694ED973DF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1C7E5242-C604-56AA-1F4C-F85A6763639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485EE85A-5C8B-B94B-B308-5C74919257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3" name="Rechthoek 222">
                  <a:extLst>
                    <a:ext uri="{FF2B5EF4-FFF2-40B4-BE49-F238E27FC236}">
                      <a16:creationId xmlns:a16="http://schemas.microsoft.com/office/drawing/2014/main" id="{332D8983-048F-D0D5-2C9C-60488AA4F22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3CA42B89-B62A-300D-E3E8-03F413847AF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07" name="Groep 206">
                <a:extLst>
                  <a:ext uri="{FF2B5EF4-FFF2-40B4-BE49-F238E27FC236}">
                    <a16:creationId xmlns:a16="http://schemas.microsoft.com/office/drawing/2014/main" id="{3A2C2FA6-8A47-3A01-0C10-697B8A1D09E1}"/>
                  </a:ext>
                </a:extLst>
              </p:cNvPr>
              <p:cNvGrpSpPr/>
              <p:nvPr userDrawn="1"/>
            </p:nvGrpSpPr>
            <p:grpSpPr>
              <a:xfrm>
                <a:off x="-2423424" y="3690208"/>
                <a:ext cx="166739" cy="218963"/>
                <a:chOff x="12940828" y="3950597"/>
                <a:chExt cx="432813" cy="568367"/>
              </a:xfrm>
            </p:grpSpPr>
            <p:grpSp>
              <p:nvGrpSpPr>
                <p:cNvPr id="211" name="Groep 210">
                  <a:extLst>
                    <a:ext uri="{FF2B5EF4-FFF2-40B4-BE49-F238E27FC236}">
                      <a16:creationId xmlns:a16="http://schemas.microsoft.com/office/drawing/2014/main" id="{EE17CD81-799C-FE6B-92B6-798E98A75307}"/>
                    </a:ext>
                  </a:extLst>
                </p:cNvPr>
                <p:cNvGrpSpPr/>
                <p:nvPr userDrawn="1"/>
              </p:nvGrpSpPr>
              <p:grpSpPr>
                <a:xfrm>
                  <a:off x="13000382" y="4006891"/>
                  <a:ext cx="373259" cy="315747"/>
                  <a:chOff x="12968836" y="3354170"/>
                  <a:chExt cx="404806" cy="342433"/>
                </a:xfrm>
              </p:grpSpPr>
              <p:sp>
                <p:nvSpPr>
                  <p:cNvPr id="213" name="Rechthoek: afgeronde hoeken 212">
                    <a:extLst>
                      <a:ext uri="{FF2B5EF4-FFF2-40B4-BE49-F238E27FC236}">
                        <a16:creationId xmlns:a16="http://schemas.microsoft.com/office/drawing/2014/main" id="{EFF6AA78-CACC-4F0F-CAC2-1219830951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74088B98-943B-23A9-FBC8-8A71B7633AE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7EB6BD8A-A3C2-31C0-5C9E-D72973559CA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65A1C915-25F2-4B6A-5B98-41A7621FDDD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7" name="Rechthoek 216">
                    <a:extLst>
                      <a:ext uri="{FF2B5EF4-FFF2-40B4-BE49-F238E27FC236}">
                        <a16:creationId xmlns:a16="http://schemas.microsoft.com/office/drawing/2014/main" id="{60EF339A-523B-DC6A-3917-FFA59378E75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6B5073AE-2EAD-748F-BFBD-18579C5DCAD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12" name="Boog 211">
                  <a:extLst>
                    <a:ext uri="{FF2B5EF4-FFF2-40B4-BE49-F238E27FC236}">
                      <a16:creationId xmlns:a16="http://schemas.microsoft.com/office/drawing/2014/main" id="{20E27356-621D-94D2-EDE8-D27F24BBD1C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08" name="Tekstvak 207">
                <a:extLst>
                  <a:ext uri="{FF2B5EF4-FFF2-40B4-BE49-F238E27FC236}">
                    <a16:creationId xmlns:a16="http://schemas.microsoft.com/office/drawing/2014/main" id="{90E9C096-24A1-FB55-4B35-19DC3E1E55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209" name="Tekstvak 208">
                <a:extLst>
                  <a:ext uri="{FF2B5EF4-FFF2-40B4-BE49-F238E27FC236}">
                    <a16:creationId xmlns:a16="http://schemas.microsoft.com/office/drawing/2014/main" id="{A94BEDA9-24F8-0C29-9889-2B152C52226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210" name="Vrije vorm: vorm 209">
                <a:extLst>
                  <a:ext uri="{FF2B5EF4-FFF2-40B4-BE49-F238E27FC236}">
                    <a16:creationId xmlns:a16="http://schemas.microsoft.com/office/drawing/2014/main" id="{C16F6D9D-F4A7-1662-4C7C-9BDC6CAC020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A83BF9D9-BBED-BB51-A3BB-1457D2A9860B}"/>
                </a:ext>
              </a:extLst>
            </p:cNvPr>
            <p:cNvGrpSpPr/>
            <p:nvPr userDrawn="1"/>
          </p:nvGrpSpPr>
          <p:grpSpPr>
            <a:xfrm>
              <a:off x="-3786165" y="5680652"/>
              <a:ext cx="3693386" cy="959696"/>
              <a:chOff x="-3786437" y="6163468"/>
              <a:chExt cx="3693386" cy="959696"/>
            </a:xfrm>
          </p:grpSpPr>
          <p:sp>
            <p:nvSpPr>
              <p:cNvPr id="194" name="Rechthoek 193">
                <a:extLst>
                  <a:ext uri="{FF2B5EF4-FFF2-40B4-BE49-F238E27FC236}">
                    <a16:creationId xmlns:a16="http://schemas.microsoft.com/office/drawing/2014/main" id="{22B995AC-FF24-DC48-5079-8DC2072A6D1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5" name="ICOON_info">
                <a:extLst>
                  <a:ext uri="{FF2B5EF4-FFF2-40B4-BE49-F238E27FC236}">
                    <a16:creationId xmlns:a16="http://schemas.microsoft.com/office/drawing/2014/main" id="{1D839DD9-0867-9C00-4164-7543DBB7184E}"/>
                  </a:ext>
                </a:extLst>
              </p:cNvPr>
              <p:cNvGrpSpPr/>
              <p:nvPr userDrawn="1"/>
            </p:nvGrpSpPr>
            <p:grpSpPr>
              <a:xfrm>
                <a:off x="-376736" y="6163468"/>
                <a:ext cx="283685" cy="283685"/>
                <a:chOff x="-510741" y="5913713"/>
                <a:chExt cx="267555" cy="267555"/>
              </a:xfrm>
            </p:grpSpPr>
            <p:sp>
              <p:nvSpPr>
                <p:cNvPr id="202" name="Ovaal 201">
                  <a:extLst>
                    <a:ext uri="{FF2B5EF4-FFF2-40B4-BE49-F238E27FC236}">
                      <a16:creationId xmlns:a16="http://schemas.microsoft.com/office/drawing/2014/main" id="{86C3C913-1270-0A5E-1F69-702A8485F55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3" name="Graphic 163" descr="Informatie">
                  <a:extLst>
                    <a:ext uri="{FF2B5EF4-FFF2-40B4-BE49-F238E27FC236}">
                      <a16:creationId xmlns:a16="http://schemas.microsoft.com/office/drawing/2014/main" id="{8FD71EF2-9010-01D8-5D23-49C4D81FA1A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6" name="Groep 195">
                <a:extLst>
                  <a:ext uri="{FF2B5EF4-FFF2-40B4-BE49-F238E27FC236}">
                    <a16:creationId xmlns:a16="http://schemas.microsoft.com/office/drawing/2014/main" id="{0A6C9D97-FC75-2636-CDB7-A2A1867268A2}"/>
                  </a:ext>
                </a:extLst>
              </p:cNvPr>
              <p:cNvGrpSpPr/>
              <p:nvPr userDrawn="1"/>
            </p:nvGrpSpPr>
            <p:grpSpPr>
              <a:xfrm>
                <a:off x="-938434" y="6420818"/>
                <a:ext cx="627798" cy="576693"/>
                <a:chOff x="-938434" y="4570310"/>
                <a:chExt cx="627798" cy="576693"/>
              </a:xfrm>
            </p:grpSpPr>
            <p:grpSp>
              <p:nvGrpSpPr>
                <p:cNvPr id="197" name="Inspireren">
                  <a:extLst>
                    <a:ext uri="{FF2B5EF4-FFF2-40B4-BE49-F238E27FC236}">
                      <a16:creationId xmlns:a16="http://schemas.microsoft.com/office/drawing/2014/main" id="{822A0246-33A0-71F3-0945-019F96E0C1A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9" name="Freeform 12">
                    <a:extLst>
                      <a:ext uri="{FF2B5EF4-FFF2-40B4-BE49-F238E27FC236}">
                        <a16:creationId xmlns:a16="http://schemas.microsoft.com/office/drawing/2014/main" id="{0139CC9F-B0DF-CC2B-51B1-25447EFDB01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00" name="Freeform 13">
                    <a:extLst>
                      <a:ext uri="{FF2B5EF4-FFF2-40B4-BE49-F238E27FC236}">
                        <a16:creationId xmlns:a16="http://schemas.microsoft.com/office/drawing/2014/main" id="{CA484941-AA5F-7570-708B-BF034C3440F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01" name="Freeform 14">
                    <a:extLst>
                      <a:ext uri="{FF2B5EF4-FFF2-40B4-BE49-F238E27FC236}">
                        <a16:creationId xmlns:a16="http://schemas.microsoft.com/office/drawing/2014/main" id="{73E6621C-5BD3-1722-8ADE-5F69230B355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8" name="Tekstvak 197">
                  <a:extLst>
                    <a:ext uri="{FF2B5EF4-FFF2-40B4-BE49-F238E27FC236}">
                      <a16:creationId xmlns:a16="http://schemas.microsoft.com/office/drawing/2014/main" id="{9FD00A1B-8E3B-6F8B-1D63-BA6F2AF629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7" name="Groep 166">
              <a:extLst>
                <a:ext uri="{FF2B5EF4-FFF2-40B4-BE49-F238E27FC236}">
                  <a16:creationId xmlns:a16="http://schemas.microsoft.com/office/drawing/2014/main" id="{5C816F21-6B48-6FEA-AE3A-6691608C2123}"/>
                </a:ext>
              </a:extLst>
            </p:cNvPr>
            <p:cNvGrpSpPr/>
            <p:nvPr userDrawn="1"/>
          </p:nvGrpSpPr>
          <p:grpSpPr>
            <a:xfrm>
              <a:off x="-3426806" y="5129582"/>
              <a:ext cx="514284" cy="506545"/>
              <a:chOff x="12617641" y="3403239"/>
              <a:chExt cx="752963" cy="741634"/>
            </a:xfrm>
          </p:grpSpPr>
          <p:grpSp>
            <p:nvGrpSpPr>
              <p:cNvPr id="178" name="Groep 177">
                <a:extLst>
                  <a:ext uri="{FF2B5EF4-FFF2-40B4-BE49-F238E27FC236}">
                    <a16:creationId xmlns:a16="http://schemas.microsoft.com/office/drawing/2014/main" id="{DFFEEFB8-5FCE-DB39-6265-B0A69794AD63}"/>
                  </a:ext>
                </a:extLst>
              </p:cNvPr>
              <p:cNvGrpSpPr/>
              <p:nvPr userDrawn="1"/>
            </p:nvGrpSpPr>
            <p:grpSpPr>
              <a:xfrm>
                <a:off x="12771530" y="3403239"/>
                <a:ext cx="467176" cy="448491"/>
                <a:chOff x="12782157" y="3403239"/>
                <a:chExt cx="467176" cy="448491"/>
              </a:xfrm>
            </p:grpSpPr>
            <p:grpSp>
              <p:nvGrpSpPr>
                <p:cNvPr id="181" name="Groep 180">
                  <a:extLst>
                    <a:ext uri="{FF2B5EF4-FFF2-40B4-BE49-F238E27FC236}">
                      <a16:creationId xmlns:a16="http://schemas.microsoft.com/office/drawing/2014/main" id="{0C7575CB-EC62-A457-D471-9CD8F6D79E87}"/>
                    </a:ext>
                  </a:extLst>
                </p:cNvPr>
                <p:cNvGrpSpPr/>
                <p:nvPr userDrawn="1"/>
              </p:nvGrpSpPr>
              <p:grpSpPr>
                <a:xfrm>
                  <a:off x="12782157" y="3403239"/>
                  <a:ext cx="412976" cy="396132"/>
                  <a:chOff x="13554906" y="3320109"/>
                  <a:chExt cx="443917" cy="425811"/>
                </a:xfrm>
              </p:grpSpPr>
              <p:grpSp>
                <p:nvGrpSpPr>
                  <p:cNvPr id="188" name="Groep 187">
                    <a:extLst>
                      <a:ext uri="{FF2B5EF4-FFF2-40B4-BE49-F238E27FC236}">
                        <a16:creationId xmlns:a16="http://schemas.microsoft.com/office/drawing/2014/main" id="{8D47A38F-770D-2EBB-E2EA-2B406EA2D9BD}"/>
                      </a:ext>
                    </a:extLst>
                  </p:cNvPr>
                  <p:cNvGrpSpPr/>
                  <p:nvPr userDrawn="1"/>
                </p:nvGrpSpPr>
                <p:grpSpPr>
                  <a:xfrm>
                    <a:off x="13554906" y="3320109"/>
                    <a:ext cx="443917" cy="425811"/>
                    <a:chOff x="12909684" y="1276143"/>
                    <a:chExt cx="443917" cy="425811"/>
                  </a:xfrm>
                </p:grpSpPr>
                <p:sp>
                  <p:nvSpPr>
                    <p:cNvPr id="191" name="Rechthoek 190">
                      <a:extLst>
                        <a:ext uri="{FF2B5EF4-FFF2-40B4-BE49-F238E27FC236}">
                          <a16:creationId xmlns:a16="http://schemas.microsoft.com/office/drawing/2014/main" id="{3E346608-E17B-5B8A-A58A-DC6A512AF7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2" name="Rechthoek 191">
                      <a:extLst>
                        <a:ext uri="{FF2B5EF4-FFF2-40B4-BE49-F238E27FC236}">
                          <a16:creationId xmlns:a16="http://schemas.microsoft.com/office/drawing/2014/main" id="{CEEA1F7C-0170-71FD-F67E-C23D0A490DC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3" name="Ovaal 192">
                      <a:extLst>
                        <a:ext uri="{FF2B5EF4-FFF2-40B4-BE49-F238E27FC236}">
                          <a16:creationId xmlns:a16="http://schemas.microsoft.com/office/drawing/2014/main" id="{4464906B-E2FE-3DBB-7B17-D31B07FFB84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9" name="Afbeelding 188">
                    <a:extLst>
                      <a:ext uri="{FF2B5EF4-FFF2-40B4-BE49-F238E27FC236}">
                        <a16:creationId xmlns:a16="http://schemas.microsoft.com/office/drawing/2014/main" id="{A7FD7A29-A34B-5458-B542-4FD8E5D93E5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90" name="Afbeelding 189">
                    <a:extLst>
                      <a:ext uri="{FF2B5EF4-FFF2-40B4-BE49-F238E27FC236}">
                        <a16:creationId xmlns:a16="http://schemas.microsoft.com/office/drawing/2014/main" id="{3B707343-9074-784D-8A4C-D52A1A147D80}"/>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2" name="Groep 181">
                  <a:extLst>
                    <a:ext uri="{FF2B5EF4-FFF2-40B4-BE49-F238E27FC236}">
                      <a16:creationId xmlns:a16="http://schemas.microsoft.com/office/drawing/2014/main" id="{70E78859-0741-ECDC-9D92-6101C0DEC963}"/>
                    </a:ext>
                  </a:extLst>
                </p:cNvPr>
                <p:cNvGrpSpPr/>
                <p:nvPr userDrawn="1"/>
              </p:nvGrpSpPr>
              <p:grpSpPr>
                <a:xfrm>
                  <a:off x="13103513" y="3705268"/>
                  <a:ext cx="145820" cy="146462"/>
                  <a:chOff x="13096169" y="3602278"/>
                  <a:chExt cx="145820" cy="146462"/>
                </a:xfrm>
              </p:grpSpPr>
              <p:sp>
                <p:nvSpPr>
                  <p:cNvPr id="186" name="Rechthoek 185">
                    <a:extLst>
                      <a:ext uri="{FF2B5EF4-FFF2-40B4-BE49-F238E27FC236}">
                        <a16:creationId xmlns:a16="http://schemas.microsoft.com/office/drawing/2014/main" id="{92B4EF0B-CE70-BB6F-2977-DFE82704C0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93306CB3-E3DF-AD8A-E4EB-6F05CAA19B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3" name="Groep 182">
                  <a:extLst>
                    <a:ext uri="{FF2B5EF4-FFF2-40B4-BE49-F238E27FC236}">
                      <a16:creationId xmlns:a16="http://schemas.microsoft.com/office/drawing/2014/main" id="{E96BFF7F-C3C8-8E94-EB57-BA957750B5D7}"/>
                    </a:ext>
                  </a:extLst>
                </p:cNvPr>
                <p:cNvGrpSpPr/>
                <p:nvPr userDrawn="1"/>
              </p:nvGrpSpPr>
              <p:grpSpPr>
                <a:xfrm rot="10800000">
                  <a:off x="13061402" y="3665637"/>
                  <a:ext cx="145820" cy="146462"/>
                  <a:chOff x="13096169" y="3602278"/>
                  <a:chExt cx="145820" cy="146462"/>
                </a:xfrm>
              </p:grpSpPr>
              <p:sp>
                <p:nvSpPr>
                  <p:cNvPr id="184" name="Rechthoek 183">
                    <a:extLst>
                      <a:ext uri="{FF2B5EF4-FFF2-40B4-BE49-F238E27FC236}">
                        <a16:creationId xmlns:a16="http://schemas.microsoft.com/office/drawing/2014/main" id="{D886EE0D-0BA6-363B-1BEF-C2EAE61C2C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CDFC80A7-CBCA-4182-032F-879647C699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9" name="Rechthoek 178">
                <a:extLst>
                  <a:ext uri="{FF2B5EF4-FFF2-40B4-BE49-F238E27FC236}">
                    <a16:creationId xmlns:a16="http://schemas.microsoft.com/office/drawing/2014/main" id="{F6E7E734-3097-A12E-3909-A0D45DCDC1D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80" name="Gelijkbenige driehoek 179">
                <a:extLst>
                  <a:ext uri="{FF2B5EF4-FFF2-40B4-BE49-F238E27FC236}">
                    <a16:creationId xmlns:a16="http://schemas.microsoft.com/office/drawing/2014/main" id="{827F8E60-A265-0DF6-23B7-9F78BFEE5CE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8" name="Ovaal 167">
              <a:extLst>
                <a:ext uri="{FF2B5EF4-FFF2-40B4-BE49-F238E27FC236}">
                  <a16:creationId xmlns:a16="http://schemas.microsoft.com/office/drawing/2014/main" id="{F418584F-4DED-9ADC-9501-F914575960E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9" name="Rechthoek 168">
              <a:extLst>
                <a:ext uri="{FF2B5EF4-FFF2-40B4-BE49-F238E27FC236}">
                  <a16:creationId xmlns:a16="http://schemas.microsoft.com/office/drawing/2014/main" id="{AD3C003F-6AAA-FE9D-E939-362E5036891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0" name="Rechthoek 169">
              <a:extLst>
                <a:ext uri="{FF2B5EF4-FFF2-40B4-BE49-F238E27FC236}">
                  <a16:creationId xmlns:a16="http://schemas.microsoft.com/office/drawing/2014/main" id="{A6EF58C4-75E4-7404-778D-92D22FFC5DA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71" name="Groep 170">
              <a:extLst>
                <a:ext uri="{FF2B5EF4-FFF2-40B4-BE49-F238E27FC236}">
                  <a16:creationId xmlns:a16="http://schemas.microsoft.com/office/drawing/2014/main" id="{C7DD37FF-5836-948B-2A50-3E4C24626716}"/>
                </a:ext>
              </a:extLst>
            </p:cNvPr>
            <p:cNvGrpSpPr/>
            <p:nvPr userDrawn="1"/>
          </p:nvGrpSpPr>
          <p:grpSpPr>
            <a:xfrm>
              <a:off x="-3365484" y="1226982"/>
              <a:ext cx="446937" cy="406485"/>
              <a:chOff x="-3563526" y="1409294"/>
              <a:chExt cx="354190" cy="322133"/>
            </a:xfrm>
          </p:grpSpPr>
          <p:grpSp>
            <p:nvGrpSpPr>
              <p:cNvPr id="172" name="Groep 171">
                <a:extLst>
                  <a:ext uri="{FF2B5EF4-FFF2-40B4-BE49-F238E27FC236}">
                    <a16:creationId xmlns:a16="http://schemas.microsoft.com/office/drawing/2014/main" id="{86CF1ED7-3D62-E1ED-DA23-6BDB4FFEEA8C}"/>
                  </a:ext>
                </a:extLst>
              </p:cNvPr>
              <p:cNvGrpSpPr/>
              <p:nvPr userDrawn="1"/>
            </p:nvGrpSpPr>
            <p:grpSpPr>
              <a:xfrm>
                <a:off x="-3499992" y="1409294"/>
                <a:ext cx="225195" cy="195499"/>
                <a:chOff x="8987389" y="1361199"/>
                <a:chExt cx="2200275" cy="1914525"/>
              </a:xfrm>
            </p:grpSpPr>
            <p:sp>
              <p:nvSpPr>
                <p:cNvPr id="174" name="Vrije vorm: vorm 173">
                  <a:extLst>
                    <a:ext uri="{FF2B5EF4-FFF2-40B4-BE49-F238E27FC236}">
                      <a16:creationId xmlns:a16="http://schemas.microsoft.com/office/drawing/2014/main" id="{65E308BB-4A40-0395-52E1-2A5F39437A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75" name="Groep 174">
                  <a:extLst>
                    <a:ext uri="{FF2B5EF4-FFF2-40B4-BE49-F238E27FC236}">
                      <a16:creationId xmlns:a16="http://schemas.microsoft.com/office/drawing/2014/main" id="{9A027C3F-9E31-5DED-F93E-17BCB0AD0F9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6" name="Vrije vorm: vorm 175">
                    <a:extLst>
                      <a:ext uri="{FF2B5EF4-FFF2-40B4-BE49-F238E27FC236}">
                        <a16:creationId xmlns:a16="http://schemas.microsoft.com/office/drawing/2014/main" id="{134521F5-E6AC-A8DE-5045-9E936F752F5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77" name="Vrije vorm: vorm 176">
                    <a:extLst>
                      <a:ext uri="{FF2B5EF4-FFF2-40B4-BE49-F238E27FC236}">
                        <a16:creationId xmlns:a16="http://schemas.microsoft.com/office/drawing/2014/main" id="{BE4E9C39-1E7E-6981-2C84-C9139072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73" name="Tekstvak 172">
                <a:extLst>
                  <a:ext uri="{FF2B5EF4-FFF2-40B4-BE49-F238E27FC236}">
                    <a16:creationId xmlns:a16="http://schemas.microsoft.com/office/drawing/2014/main" id="{3D4A21A9-9684-1D46-0D3D-B60A1401B53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5937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M)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(M)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fld id="{50C2C4E5-801A-4D7B-9587-98E342A15327}"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0DB32FCA-E550-678D-CF29-07E1060D480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70FB3601-1E60-220C-7581-69D819FC46B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71D8B121-5210-8C15-AA18-37FFDEEB248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D9C13F65-6DDE-4DD8-476E-5EA81B7D885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A9AA05E-B0AE-6D4B-EC93-B908D2128AD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5282CB00-7F3D-EE85-7D92-1E30A45E7FB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211A7D4B-73CA-787D-069A-3EEB3A93FC9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C7B17D2-0DEB-5C89-FA07-0D4035F657B5}"/>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D769579-5678-82F8-5EC7-C1EC5A7BD46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CE9C8560-B90F-ACEF-D1B1-E81433E3EA1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E8B53E7C-BE59-376C-9884-925677BC53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5E00AF43-1C11-1106-6CBF-B8AA5236ADF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F109EDA6-3938-D36D-5BF1-CEB04833B91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743929D9-5074-28C7-430E-06A5121E3CC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21E2D10A-DC67-DC90-9506-D766E6CDA2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2F4E4954-1BA9-85AB-1D34-B263CCDED7E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D620A53-1453-46B1-28A7-A0765808D19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D6EFEEDF-39B5-378C-1FB5-52E661BCC7C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F8DC04CC-6C90-E8A5-378B-4335C3F9132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31508442-3451-A1C1-0A08-3F9935F706A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5220192E-8E83-E907-758F-39627DE3B73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D0BE4A20-EDE2-77B5-0B21-4B55E37370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B9E6C526-E226-7062-4FA5-FDE523F0E4E3}"/>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492BC0A2-A027-6F99-157C-600972DF19B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232FD5CC-0243-0F69-31C4-0320883883B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8E631805-BF1F-022D-4F32-299C5BF2CC17}"/>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95004DF6-4CCD-CD81-E05B-F9930250D1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78ACA381-CDD2-252D-2C13-0AC2A20E726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CCF3B4E6-0A43-D6BB-12AD-B7D4034FB0B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A0C37986-45EC-482E-C898-0A79F2C86AE6}"/>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50BC636F-1661-59C1-A5AE-E7A1034C228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4BAA4BF-F7EC-F1B4-C8B8-FBDC3319C58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4F88B24B-B6B7-EFDC-1A2C-F9810243664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75FDF19-0D72-6419-6380-AECECFC0B85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7F08EC6-23C0-B4EE-E424-C8961354B18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872E16C-844D-4471-B55F-C71F1EBE708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89C2E7DD-AE84-2079-452A-FFDDAC68154B}"/>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79E99FA6-537E-D80C-D8D5-CDDBD46AC959}"/>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135E801A-BCF6-F674-B601-7141177006A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B4C5379B-1527-592A-717E-1DD6F07FF92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6926521-3B5E-06B7-5AEE-B4FEC956D51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DA13AD7-50DA-676E-3F6B-AAA45A8721A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DB6173F-542F-C87E-AE88-5E7D261E100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2991704C-3BCE-212F-10CD-AC9DEB4133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046524F-60C1-C37F-7304-AA4E426E80F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47C64CD2-99EF-66A0-1837-D9D53EE87C2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D4E9734-AE6E-1E15-782B-32F1F17261E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0CD2390B-E0AD-AA53-1B11-30DA66FDF9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B2991A-4A48-F510-013D-6C29FE1B1DF4}"/>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91842888-6B47-88B0-9BCA-966039FF2C0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9920054C-DF7F-E48D-91D2-BED4B8106BBE}"/>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AFB89B83-4270-7694-5945-9A4A8CBD699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3922D41-2612-0A94-1D20-67550EEF5F2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6A11-600E-2DDB-317F-7E4210BAEA6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81697E8-AC25-2F2A-1799-B96E728CC12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F4D805A-82B8-A9F4-2620-BA315E11B89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E9BAB2AE-16B8-24C9-758A-3568412C118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77A2D103-6AEF-5D08-B65A-B11D0FB36A26}"/>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1D5EE45A-686B-6217-63BC-D51496974F0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C7108246-2366-5C2E-E2D5-4BE669C54C9C}"/>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DD059F9B-A4E4-A14B-0DAE-A27D49D5D4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72B1BB2D-E47E-E183-9314-997CDD8311E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2DA1A32-F58C-FB87-69C4-A458E6139A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A84228E-0F3E-D61F-2C71-35EB949E823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43DD438-A49B-6FC7-1D25-11636878B6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9E01507-7E8C-CCBF-5A64-88C5585E5A4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B81333CC-EF49-40D9-E6FE-15D63A16187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1649ACFD-637A-E926-DD5C-3CCA606E33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7F60C42A-E814-D8B8-D340-F7334AC0B6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7017D67F-17BF-B95B-30CD-0FA8A5D61DB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0E0611DC-F7C9-75A2-C88E-FCAA598AEB2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14E04E60-514C-2FE7-A094-A5203B48C74C}"/>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4C2089C0-B2AC-E696-5A8E-6A8B8C42167D}"/>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EDBFA259-3300-B065-B510-8B891F78430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0E57904-8A79-7AAD-C778-24BC09FE7D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22D6E0BB-AA43-3466-9879-A10C8B47293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049C766C-863D-202C-344D-827AF0E4293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9980DF71-F498-2CF9-3E80-B8BCD6D04B8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46A91D5A-69C2-0976-98D1-92D5F7FB36B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EA2FA2F3-7E9B-4DDB-5600-55FBEBAE39E8}"/>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71A8E870-C918-CCE2-70FC-FBA9EBCE0D99}"/>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A026C58A-7588-E764-F83A-1D56887006E9}"/>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7C07B5C8-1636-4DE7-0BD5-B6C4511F7FE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1F8AD69-1B3B-4086-B3C4-0B0E6DFC2F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E12D28B5-79BD-D0C1-673E-6FAE85B50A54}"/>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6B3E1899-75C5-2B15-FC88-8B704EB50E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E3C2167C-C4F4-BD6B-F4DF-DED0307D32C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84B6B35-D9F4-68C8-7F69-9AC0D898F6A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65285791-DA80-619E-F7C7-D4DC1A1AAF3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B92C0E2C-5E48-7F80-3312-1DCC47C0832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9CE35A5B-7572-4AA5-9096-BD6A1AE6F9E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A93164CF-47C6-1308-0CE3-AF492E1C5599}"/>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74DDB3DA-955E-C73B-633A-C29D94DEC990}"/>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B6C671DF-2B2A-7CEB-A7D2-EB308E4309F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8C581F6A-8E37-A90D-7CC5-7F5A650CE1E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5B09599-CD9A-3034-7EE0-61697A9FA7E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90F0AD5-E400-7C3D-E353-5E4A6D5C46C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B2B2704C-F08B-30FC-C3B4-6D61221BE3A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EA26EDFB-03C0-F0D8-D04F-6A24AD02EA5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18A7D5F9-1FDF-AADC-7682-144A43CDF8D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76CF95F6-E18C-6BFA-3930-451D17467AD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F8ABEB76-F339-5EF1-AC6E-0D5AE2DACDF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2E6FDD78-3B75-C101-12EF-5FF35FF3BA7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2BCB3FD2-467B-0B48-0D5B-8BA7B4AF0FAA}"/>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D15FDBCD-9C14-ABB9-F89A-D4F719A5FE3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C7242B07-B1BB-3F07-0238-E96F0FF53879}"/>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2F426854-D00B-F45D-B955-86FAEC9E576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B4AA01CD-2285-7CA1-30D2-16B914FD3FC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2AB54ED2-EDD2-2105-7B7B-3117B7C95B83}"/>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2A5FD0E5-835F-21BE-5661-5CFC500E097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7D8C4D80-1012-DAB6-3741-11759AECB8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2FC65B57-49F0-1EA3-9C02-606F7637A67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01D73EF9-1110-0BDA-8CFC-6FFF57242E7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6A890629-80E9-574C-1DBD-CC14AF25455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20F5000D-B3D2-2845-E515-75E5583BFF2A}"/>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D85893EE-32BD-7246-C0F1-5D0AB8A6321E}"/>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95F95942-17DE-CE98-689A-11927E3F514E}"/>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E2CC32E2-7CF1-DD85-D240-81FDE0BFCB81}"/>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820CD70B-BAEC-7668-55DB-51F0AF826DB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56291531-E9BE-0722-F707-DB44F8937F1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C11268D5-9CBE-B938-9B16-2F1C7EEB200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BA381BF8-ED12-400C-D3D9-62BCDBCA1A15}"/>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FA450C4F-7440-1438-66AA-970705FA3487}"/>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91ED5AA9-DA63-940D-CA85-F38B2B95FFE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FC86B387-74FD-2253-E65B-55CA283512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4C42A54C-E400-A3B9-DAD0-06BE2CB5DE7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C11A1D3D-5BA8-7C2B-609D-7E1F87328CB9}"/>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7F02C236-FAB5-B0A1-CBE0-867BED1DBE1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2E37AAF6-7B6D-5DCD-C9C3-5B6853D428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A5A931BD-69DB-3529-DD1A-FAD0EAA5D24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CB763C0D-F836-5AB1-EBFC-B919C60E2EF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53CB1E9B-68E5-C1B8-AD9E-8774515695D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8E237388-CA38-9E57-06EF-EA587EA132B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7D474CE2-B7DB-9EFA-0C1D-6773A522CDC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95495BD3-F248-6C1C-C6A4-9D089109A69C}"/>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A0500E96-1499-9A2E-AC79-D820D7E0D0A4}"/>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D9F6402A-F56A-F9F2-66EA-18B82F678F3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1" name="Groep 100">
                  <a:extLst>
                    <a:ext uri="{FF2B5EF4-FFF2-40B4-BE49-F238E27FC236}">
                      <a16:creationId xmlns:a16="http://schemas.microsoft.com/office/drawing/2014/main" id="{759801F8-B618-F37B-E778-FA732E5F30A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FAC99742-CB6B-E29B-1E35-833A0E15B11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3" name="Vrije vorm: vorm 102">
                    <a:extLst>
                      <a:ext uri="{FF2B5EF4-FFF2-40B4-BE49-F238E27FC236}">
                        <a16:creationId xmlns:a16="http://schemas.microsoft.com/office/drawing/2014/main" id="{B80AED1A-9DF9-9BA0-DCF0-D602ADC3556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9" name="Tekstvak 98">
                <a:extLst>
                  <a:ext uri="{FF2B5EF4-FFF2-40B4-BE49-F238E27FC236}">
                    <a16:creationId xmlns:a16="http://schemas.microsoft.com/office/drawing/2014/main" id="{6A8401AF-3FEB-44A1-E123-5CBDAFF7C10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79642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M)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(M)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3675FAD6-07B5-41B8-B569-C5BBBB265A0D}"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tx2"/>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ECAE8F50-ED3B-331B-6EDF-C516BCBE04F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541A9AE1-FDCE-9C4A-ABB3-985C50871DF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AA53428D-ECF3-2B69-4E88-0FAF6F52BC86}"/>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BCCE85D3-726B-79FC-9D08-E084E057D342}"/>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F8782DE7-6714-D963-7384-9274D987F5B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54A562D5-48B6-EAA7-A12C-968EF910751D}"/>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08E3EC8-3868-4ACA-5F1D-2D52EB80083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D467C121-5EF3-17F0-A6CA-E0FDCFB329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6263BC64-4A4A-745A-97F5-DCFA632696A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4B8AF6B3-B43D-17F1-6112-7D0E6411B3D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5E57F296-8989-D3D3-69B4-4A5A3EFB3781}"/>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89FDF4BB-7875-F011-9873-5BBAE4BAF38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A410F7E0-6C4A-906E-47AA-68BA759B4FF1}"/>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6AA7F113-B635-90B0-8769-CAD9D480ED6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2380A194-D5F8-CB43-80B1-5E9867967C9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ED8AFD61-6500-DDE1-059C-A7EB1965AD9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88B32FF-A6AD-AA31-F50E-5DB2EC119E2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7D2817CF-8F72-4931-9D5D-9BD4BA12A5F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6C1FC193-7166-88A5-F529-2B5AB454A5A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1B2D8DD6-459C-5EED-C6FF-68CEE0A03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D12A6833-C02A-0D9C-1717-49F90818FC1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58E9712-5196-D0C0-221F-46DAC1604F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42D9C72-60C8-3DB4-EDE0-68FA3653B4E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5AD6B587-3A12-394F-9570-65F9A31E3494}"/>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95E89583-59D7-1FBC-2194-19480CC5EC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6FD11870-6DBA-3782-903B-CAF3446C7E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7DBD3D2-5227-9378-A3BC-4A94C52227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D4AA3FAF-4A8E-CE1C-22AF-519004EBB71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BD68FAB-566B-7CB1-B240-EC2C4E3262C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85258AF1-36FB-508F-33C8-ED74B428D0A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60DDBFA-B5C9-D794-069A-808942BEAB9B}"/>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BF27C5F2-B7A6-A0EA-819B-2CEAD59F07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54679592-39C7-859A-7FCB-9294A67116C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D1ED5AA-10F8-CA5A-DDB4-5C9AD8AF99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F64222F-D623-6926-1869-183B2FD5EC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E8AEE8E-D547-3832-6DEB-67E7968CE41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4886A281-AB3B-8EA5-3B79-561D44488A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148450-1553-44DD-F6BC-8A24FD6C741C}"/>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5EEE16C5-1F5B-77E6-B519-B8EA5DD64DA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C3E980F-9D49-AD64-977C-07FD2DA627E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F2348E5E-A204-9326-9AD5-FF468929B1E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EF1D2D29-43CD-F88E-EDEB-82C61AF2F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37D0449-8549-41C0-358D-B21650C5DE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CD6AFD2-FD76-06CE-0B33-9983FC461B1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98179507-58E2-BEEA-7969-715E36BAB0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DB410B63-6EEE-3F71-5F6D-AFD29A12191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AFFB209-BED1-C088-A1BF-174BBCCD887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EEFE8A6-D308-6A37-DD1D-558BA7397BB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036CB7DD-D3E3-CF10-0EDD-CB3CECBF8CB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7FE597D9-5CC2-2DB6-963E-3A6B5782B6AB}"/>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6CA3F92A-F207-1B11-B719-BAA0950F84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DCF2BE17-5726-EC84-C4BD-4872B636746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1CA4E12F-DD59-7F39-F221-12FB02CA9B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C7CF087-551B-5C37-EFDA-62ACC424F4A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F6383F1D-11C3-88F8-F35B-320ACBDF67D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A04F3A3-93F6-1032-5AA4-E4E9C364FD2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AA10358-6A17-D5E8-3EBC-EEC7CC449FF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FED6B50-47FE-8AC2-703B-0B7C7E3449A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84A33AE7-2AA0-382B-87C1-1BFDFC15364A}"/>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57F1C43-3CE1-F890-74E4-CF8AE4A6697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63F139E5-2923-4991-197D-6F63D76EEBFF}"/>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6FB4E87-994C-EDC0-D5A6-0C545F3FA5E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140E44B-F803-277B-8F3D-666E676851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DEF060-0735-AD50-8CFE-962739394E3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A0EC06D-AEB5-E4B3-2F74-6956D6AFBB6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72D7D49-2FA7-7B47-C3CD-1E97DB6A89D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7623F4C8-D7C5-6B80-07FC-95E28F2816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23EB3D7-D2D1-A640-A8D7-91646E89EEC1}"/>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1567F056-12B4-920F-3974-996A7C95322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F86F78-D7B3-3886-10BA-FDA750D9F38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8704D9B4-5519-A3AB-B0FA-0F18728818B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2121ADB-E02D-C207-8AC7-739B48DA658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7347118D-762F-7218-C659-96B631FC477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5F585955-C82B-E5E8-02A6-DE7951C28365}"/>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0B12CA8E-3868-4E86-6765-345CE7E0C400}"/>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44A43AE-394C-FB42-3A1E-E34BC04338E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F2739C4-7C27-4B72-0B6F-E14ABD15E71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5431E20C-7780-F7D3-6104-3CBD394BD59C}"/>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33B63BD8-7191-1156-1CA7-F0BB1586B7E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9ACBB932-22C1-DA71-FBCB-8D936738D73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2B986B3E-C592-6BF4-E87F-13A551192F3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B8885C02-ED56-ABF2-DD05-5FFE786BB51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A60EC4AA-7B17-D3B2-CD0F-0346CC88BAF3}"/>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AE5047F1-A331-D6BF-E7F4-428EAA1419C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C1C16890-6553-AD7D-C822-0E34C45FFBF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31B843C2-F8DA-5521-53A9-87E7025FF96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1AD9B5DA-FDA8-F0F5-40B1-24F3A6C8AEF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A7C22A1-307B-D3D1-B6AD-24771BB9DF5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2CE37110-45D3-F029-8891-25859FF5AAC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436A09B3-39F4-D4C5-E5FE-D60FDDCC37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6763219-3C49-FD2B-5770-B058D40090D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63A01090-4B6E-441B-333F-F7B80876AF9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1B50E30-87D2-0D73-5C03-10520672C449}"/>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410348AC-A5D3-E8E0-0336-0D807588ED2D}"/>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D81A09A7-ED8B-1EDB-1FC3-09319DBC29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BFEE9CB-C698-93F4-A526-B6B90F7210A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3C39D9E6-7C39-625B-89FB-D46C37D0C44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8407312-3456-0207-DA7C-305499DD9DE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1D36CC63-B868-735A-14B0-A0C30BB388D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0C4FD971-C1A4-F3A6-F800-FC19998567A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F5BC04D6-71F8-5813-FE12-9E7349E3EE2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F13247CB-CF61-FC7F-3227-B0536E8589E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14C57AAA-BC51-E7F5-485D-65CEA3B959D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1B3349F9-C272-DBF1-907A-93466BE305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3F24FBDA-F8E9-BC68-2508-97FFA45B934C}"/>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0C2B497-72B0-D7AB-E3B2-74C9993AE90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F9F88388-1875-FF9D-4009-EB74CE59B30F}"/>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9ADAD9C9-69EF-B577-86A7-FA7AEE8C6D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5FE2376-D6CA-6CF6-76B7-36385CF951E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0631948E-6991-73D3-536F-75FD2CD1EF95}"/>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237C75CB-EB3F-1491-22E1-B238356ABC0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EAC06A5A-B198-CBDE-6C24-9778D9319D9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FD7F45DB-4F30-2A54-EB64-0F9984A77CD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A1E7207C-2A66-83CB-600B-40E8EB33343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7064263C-EC34-F4B1-3B16-EDF85985512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9B1D4447-51AA-9995-7CA6-DC18169FEF5D}"/>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CA20017F-FA8F-BEC9-5F24-D0AFF52A739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CBF422A4-7D77-0D6D-9181-B6DFED7EBCB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6623B590-B321-35C5-85DF-3F3C94EB6EA0}"/>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F068A3BD-C4BE-FA65-B24C-B6E5BF557DA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D2660878-B4A0-7604-1881-A117BF22EC0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CEC733F3-0833-B09A-58D7-173515B65A3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13DDF74A-B48D-A971-E2BA-228022DA82F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EB317102-3F9F-DF5A-99F4-0314C2B59A6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A5D15376-F1C6-F63D-DF4A-14EB207A5F07}"/>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99721CB5-F7C7-6AB4-82FC-4EC56048B26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02ACD577-BA90-3B4D-87CD-ABCED40620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399A18-2243-991F-C634-0FFC93E7F121}"/>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786E5263-B04E-EDC6-B7E3-25C1585BCB2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F33D48F-B43F-D7AB-19A1-B848B2B4F2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E51D038C-5560-7D05-6652-165E8D8442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971EB294-FCA6-4940-BA30-879A2C87EA4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35C63940-8C4B-6B23-FD55-0579ABB46A8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0E267ACF-F57F-5677-D072-F383CE6338B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D2547F05-7459-93AE-E317-144756BA4D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2A495CBB-0BCE-A477-6DC8-BDD67DD2342C}"/>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FC2F719-AFD4-8770-7E9F-16621C2EC475}"/>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61FB5E76-CCEC-1A5E-129C-2ACEFEF504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24E6E742-B072-94DA-ED41-E091F04D99B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E7384CA-C692-8248-A3F2-543EFD78769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18BA3CF4-F5DF-4E4F-1201-95CD3DE581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3C1C8FA9-F036-7A18-CCDE-1DE3D9817D8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04130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M)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(M)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05C34231-2E06-4006-81CF-0C195BD4A9EF}"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bg1"/>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B3CB0790-E9A2-6E67-239E-AE820D8351A7}"/>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0D0967EB-E223-34D4-2249-10A73BE52E0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79F69C09-7A2F-1A24-BFB8-863E0299A153}"/>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0B70B94E-B8A9-0844-3EAF-39B4323CD96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53AE89C-7DD2-2722-222F-2802759266E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3A87F24F-3766-A9A7-A652-345BAE3901A9}"/>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6987E0BF-F4A1-F4BE-DB22-FBBE63A949A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349298F2-390B-A97A-565C-8F34EF1BC01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A8A5BF94-5D83-51AC-FDC2-2DB910A1A370}"/>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3557799C-9801-4304-007C-96B1FF01E30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E2D90C9E-04EF-8D67-84B3-53CC1383B56B}"/>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3DD6FA7-9241-4BA3-4540-243F4364C3D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560A5EF4-452A-C47D-2279-863919455352}"/>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247783FD-8C3F-EF54-35F8-496F499D7C1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166982D2-48AD-9BA4-3319-F813B2542A66}"/>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CB3AF48-4036-9B93-C659-863E73AF750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E1C4368D-F093-00DE-1BE1-F95BF42AAF54}"/>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A0539B-53A7-863E-7727-3D72D9A654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3987EA1-C861-55CD-E8E2-6D7ACC325063}"/>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CDE361AB-49B7-1154-FD07-DB29075749A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FEA1A8E2-C1B0-2460-A639-D20A48EDFF70}"/>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C062330-EAB7-E8E0-F35C-19FF4091AC0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53CA71A7-F8A1-DAD8-A043-4F21A68FA9F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A8488C99-CCD1-FBDF-54E4-AF96E40B9943}"/>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2A3A9081-BEC9-E5B5-7129-54AF7D9368E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A1F113C4-2D5A-D3AC-93B3-F3266CF763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F8CD22DD-D7A5-FA1F-3BD0-F0FEB161A0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37CFF1B9-6731-4E47-20A5-733F15F728D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0674D3E3-3F0D-9932-B6B9-2084671FE8D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C2D49B7A-912C-6A6E-DC7C-6364BD8110CD}"/>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923F04E5-431F-0F8D-1CAF-F11FF8862B58}"/>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3D5ECED-52F0-C5CB-BFED-0ACB54D3743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1447953-2015-7765-D927-347F35C5E2D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2BFF810-7117-0409-9B4A-7B720239C3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0988791F-6C4E-1B86-4565-8F1DD980621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897C869-A269-3382-12FC-D0FE5E6D44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D3B0223-233C-D641-6C13-FE8BCF50C2D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DF77736B-B752-1CE9-763C-B0C017D8F5AE}"/>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A6BFF0A2-8640-5F97-684B-3295C04318C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5E16BCF6-F0CA-AABD-1B33-39B78470747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CF9CC9D-C773-C17B-99E2-68F5B5B6455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9B2F130-5CA3-6D80-8112-2ECF832C522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DA25BA26-07B2-D6A5-6CAF-55CCE6A1552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09F34BA-7AD1-6C70-6C2B-F7AE8B33BD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6B0B571E-E813-9D46-F48D-0EB352FF6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07A395EA-1852-477B-1718-31EFAE2ED4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D460947E-F1CD-3560-9B3D-E5301F940C4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1BD63C6-A4EE-9CA3-713E-CC89145F674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D7918749-7E05-8E63-9C79-58995FEA5D4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AE092800-9752-10DE-1380-C98658BA5F0E}"/>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58EA62-80D9-BBB5-5CAC-6BCABA25168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893B9755-FBF3-27BF-CA88-2911B37A9EF4}"/>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85839790-4044-2FD7-30F6-4F1096BF5BA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A95C337-FE13-A080-D6B7-6E74A174C92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B91667B-5197-0AE2-D694-CF6C7BC3DE7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B14D9A9-12B0-2362-D080-8F5365E79D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55F1C33-E8AD-36AE-BFE1-055742CD19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5E0E99D6-9D87-7CB2-A791-C2FA313EA59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5FA02082-572F-A151-7945-4B2695E5CC34}"/>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3642C46-A668-9DDC-BF71-EC0AB48193E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7907993A-24D1-E428-D830-F4C02D9A38EE}"/>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956F39C-241A-BC04-52FF-E271163FA0E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DCA5F7D-B286-44C4-260A-2A963AC315F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257B91C-A464-0BFA-A050-27B697877C2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58843B8-C27D-5005-885E-C6BAC7D91D0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C66F9B4-E371-1303-A8DF-B113A961CC4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A0482B3-492F-AA85-5816-BDFC3FCBA81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269C9AE-FDFA-31CC-AD4D-5EFB1C3FAF3B}"/>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D1D88979-146A-E364-FEFB-E326F9D421A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3936E01-DB74-9D6D-4AEE-DD98EB5B06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BEE1EFE6-706F-823E-DCE0-B695F6478F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E9A2E68-C8A1-EEC2-C1CA-C91AFFB0D20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6A79C011-298F-0F16-F82C-B018F20EF05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9A1A09-35E5-3877-EB86-D641AA703871}"/>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ED43AD59-CC67-C440-9DEC-D9A6FA60D1F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52756DA-507B-EA7E-9BD3-D085255F6F8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F84BAD5F-B9D1-0410-BAAA-8D46965E3143}"/>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1E06180-7D5F-3A7B-281E-09852588488A}"/>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7EF1833F-E009-0FB1-E631-29D58ED9BAE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7A3A73F4-317F-607A-E3BF-76637F5CB69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17320E69-B9D4-27E0-08E5-9917222A3CCD}"/>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1127A269-B404-B00E-F76F-36A226866A4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B58EC32E-0982-990B-005F-85E877E691D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DAA28283-6433-D1D4-AA03-6F048B7B8D3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BEB944A-3F29-58A8-C7F4-F7298137C3A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664EA9CE-8466-88E0-1C0A-595308AFAC35}"/>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EC93D234-38D5-F7FB-4A9A-F9E3956EA75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7FE4919C-14A5-8B08-C75B-1D4F6C0A1E0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93BE4082-4A8B-AA99-5FB8-53B082AB5A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EFFF627F-DD41-B6B1-A966-FBDFC836BBB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8F6D7B99-D667-0BCE-A515-4920BD5FAFF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E76F207-8706-BC94-0187-AB7DDF81A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9C49130-59A0-A866-15C1-D030DBAE6D78}"/>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E79F92F1-65A1-9065-74FD-5B1F18E1ACA3}"/>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7BB9B21D-E09E-415F-882D-ABEC192CEA3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10BFE924-922C-9444-9D72-0D4405E11C9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D3233A6-F3B6-A69F-451E-45AADF65B3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44AF91-2F67-0A58-469D-2D6C7C7AA36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4F069BE-69F5-A599-296C-1E3B55F42A0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1B8ACD20-69B3-4F05-BEDA-32611ABA680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B21C25B0-6F24-279A-7F67-CB181FE5D76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25C59919-7EA1-2490-48B6-41BC192A6C2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62D87F8A-A270-8A80-1BDE-BE929AFB4C1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E9F8774D-BC14-F89C-EDB8-E19D411788C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4A8F8932-6223-C60D-520A-4B3114EFDB97}"/>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F3D80750-2189-65AA-92B7-2EDF6188030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8829B19A-8A77-7AC5-814F-BBE40054450C}"/>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14EDB932-D111-6288-36F8-995765270E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B5C168F7-8D04-C380-74A5-28492954C47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A3DF902-CE41-18CF-CC8A-CCF6890FC8A4}"/>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81CBAAC2-5BC8-44FD-1599-38A76B61D75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778ED93C-3689-C216-F5CA-563A6D8ECB6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C60FC464-782C-7087-8393-95EB895245B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9E4C106B-B6A9-C27D-E9F1-9DE9E6890BC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12333633-A5A2-D468-FFAF-6B514C21DE1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D18A7EE9-BD26-5725-6D29-95B39CAFE309}"/>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313D675B-30C2-F0EE-7815-CEE5640E500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53781D7D-CE0B-E442-EAC7-D7F8F40BE55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7EA0C453-4FF9-2113-2726-FB177B4993C8}"/>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D7C59E19-424F-34E2-DF71-5F0F7A84BFA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13CDA648-4879-5B57-3F2F-0C71A130968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E335B4AA-6B06-30CD-95FB-E692DB08D99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DE7D31C4-A373-4773-9C7D-4CD5C4A84CE3}"/>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314B97FA-4E02-D059-F7EE-5B066FBFED6E}"/>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79AC02DD-FD1F-69B9-E4E0-514FCD4DF813}"/>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B4EE2E3B-E903-4460-2458-34282EB4C1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96F5D277-3051-BF64-DA15-D5780AD762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93200710-F5EB-9611-E801-8BF96B1C2903}"/>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B680E6C7-941A-24DC-F040-658FC9D587C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D0CD47A2-E39F-94BD-9C17-252963BF233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5BC37983-DED2-D3FC-7B33-28C75B96194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2ED1FB52-95E9-AC5A-C86E-827F9D95F2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75B0681B-4EAB-3AE2-AB5E-31A88A8AE0B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E08209DD-AD8A-3092-F7DA-B4E7908C20E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8B5A8FA0-DD09-9740-6DA7-1A7EA3B2BA8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4DF1C6A3-D717-7FF9-0A4D-D4903CFE3867}"/>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DE20C5C-01D6-4304-227C-3D673DBB85EB}"/>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F9FB0DA8-0298-305D-AEF2-8789DA28CE9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E16FE78E-5A62-6BE8-F06E-1AC33A67569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F0170D9-A676-12A2-7049-CAD0F7E0EBC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D66CF15C-9070-5CBC-1CCA-080E93E01DE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A81BB697-190C-8043-4CDE-7AA88A10753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5101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L)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2876" y="1569104"/>
            <a:ext cx="37183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(L)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fld id="{7D358EE6-0918-4D7F-8876-F77BC473BE5D}"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3311" y="722454"/>
            <a:ext cx="3718052"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1C182753-D37A-03FB-5F8F-6C5C81751998}"/>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161F0B3A-2DD2-EB00-E6E3-C14742E429C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1F91C9AE-A758-75C9-F413-ACF0E33628C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0429B57F-8B37-0B56-0B77-DA799942F16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950C5DC-DC34-7E0C-3235-87885FD49B6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7360CAA-330D-D085-28A4-B75D4894FA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4B9AA7C0-7935-6B9F-5601-B8133BE2F52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79B9160-D88E-F079-19A9-DC5600DA6DE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8433726C-E98D-390F-6861-07BC05D7EB3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4A6647FA-AD76-A6BA-47CF-F69A4FD9424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D5ACFBE-F773-84B1-D9AA-55ABF947467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69F50771-D2E9-AAB8-5266-A021FC4FDFE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39F61985-6A8C-D188-BE6E-B06994B5FCD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87C8C0C0-557C-F8E5-F6BA-C5C8646F263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527198F-5168-183C-7F2B-D89D3484BFE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BDAF6704-20B0-1032-1B5F-4F57DE495CC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6B9BC69-3959-89C0-7DB8-E8FC6A59877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C4B62ECE-564F-C3EB-D674-E60D1F209E3C}"/>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E25DF11A-613E-A712-C438-02963C5AF50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CF4898B-C9CC-BF10-9A0F-D8B5E7790B4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7CE6187F-206D-D323-FD67-3692EB98746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6C738772-7F99-FFA5-0565-928ACF5ADE5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197957C7-1BD6-B96E-5E84-FBA03F5CE29D}"/>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540926F7-39DA-54F3-4FA9-8AE00F6C8AD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C49195C-9C87-6164-ECA2-CD4CA82C881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DDAFE7FE-A134-D46C-3562-5B08CD8C4BED}"/>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19A15B23-37F5-321B-4FC4-1688B79ADC4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5466969-64E7-C9A7-83BB-603D440D162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2CB18FA1-922A-3264-FEDA-9E1C4843974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7366486D-7CE8-331A-1109-F24848A05BFF}"/>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C05C80DD-8BC4-BE9E-3FC9-DF79BFEDDDB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878F74-E673-7989-FFC8-C0B738CE8D8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376151-8C77-24D5-9797-B1A58E7D48F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47F31E4-159B-DB9D-AFCD-8F638C3C5D2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D41218B-5D12-246A-8EA5-F815FB5132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5AF306A7-0913-30EC-2C0F-BD94665B1C0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F1BD19D-B10D-9955-3F9E-FD8BE8EE1787}"/>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3D27DBE4-D0BB-6E91-812D-A6294A990E17}"/>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D8FCA4C7-5886-C66A-C2E4-D7827E29FC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3E250946-2239-7323-E14B-B04C28199E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229D1AC-C7D6-A0B1-4BF9-8A9B98227A2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93F41268-BA3A-2771-4E10-28D8162CD3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B277F83-263A-47EB-DA6D-FFE56E35C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F09C4DFF-399C-FEE7-17D5-407FEE5DA0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5CE31B18-8A50-3F55-8F2B-C0798467F1F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6BC2E004-7B63-0399-3B0C-4756D1BCBC3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8183CEAC-464C-24B1-3187-5A453A8FBA1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D838FDD-95CB-2F8D-5BD5-069785C7CD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A90E01B7-9A1B-2B0F-71F6-228F08522F63}"/>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C145A0F9-45D7-DB49-7E48-5A288040AD5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A4E5FA3B-BEF0-AA32-B834-7A4BA41B215D}"/>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82169D-C4EA-81FD-9D45-76A15F35EC6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441147B-4F7B-A44B-E5A9-3D7B1C4CFCD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F89102-52EB-7F74-05E6-EF450C02276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2B657DC-5239-D3B2-60EC-7D0238573D7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9B1B29C-9EB0-4FC7-C876-356A3D5EF2A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84032DBA-F42C-139A-6A14-76771E67351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12D68B95-41BA-70F4-0FF2-5CCA90ACF7C2}"/>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E01FF351-893D-0851-B22B-043D8D90392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64406A5-B06A-39F4-1870-5DEAA0CC0E17}"/>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193E6AF6-40D8-27FE-5473-655D6D5D95D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42E451F-F47B-26DB-0D50-D5B04F66DF2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871F5BA-F3A4-0DB3-DF67-154973C5FAC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7C1A0D6-BC07-9492-251D-29B0E2B7480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2F3C60-7498-B2AF-C463-75F180DF76F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2FB7C18-D130-40E4-2131-28F62138C8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184818AA-F36C-9CB3-9D0C-9FFB58A47D07}"/>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F0F65DC2-BBC6-21B0-EB36-EB677C3BBFA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4C8CB1AA-0713-2EDB-ED43-436B12BE1E9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35DEFC04-A9A7-169E-CCF5-E9FDFA43C60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8A06F22F-7609-F715-B955-22D52832484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A23695-E32B-B2DD-5D29-1A2CADF76F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ABBA2584-EB2E-097C-61ED-9AD0B02E720F}"/>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197CFE1F-62E8-0CB4-F076-3895FD22F54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1EF32E0-A25C-0B98-C22C-DB8BB01C719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3CBF2FA5-CCDC-025D-ADE5-3EAB258BBFF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EF0A-6463-D0BF-6C68-F3C3EDDA97B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E3D7DA09-0073-1375-CFB7-D48D4FF2F42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545AEC8C-ECC1-F810-E268-3E0FD2C3317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B241703D-7C46-A6BF-B227-6DFBCECA5F50}"/>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5AC093CC-3EC1-A92F-02DA-AE729C41652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CA7FC607-2ED5-C448-D706-EF201EAC42B6}"/>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9E96E077-0E80-F053-510A-0207308572D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E881AF09-38C3-E2F5-10E4-BBE9764C1C1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FC877618-F4D8-0538-8B40-747782A16638}"/>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20532B2D-CDA3-FA36-CAAF-86D4F99D96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7D028589-6AE7-5D8A-70DB-58993521759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EECCCCC9-A47D-A533-F544-F38BBEBC14F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1A39F79-BD4E-38DA-909D-D5605198F4B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9E386CB9-59D6-A1A2-3EED-45CC91F5C00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A199680-BE14-2A1E-268D-FE43C05695B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E7DBE0D6-7EA2-89E9-CE65-1CF29C25D75A}"/>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E18461F9-11B5-C8CB-0E81-69E6D3FCD0FB}"/>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A33F0500-6672-F106-4282-8FCD6F10A1F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6B6B4812-828C-D822-E7A0-74103428161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5CEA06D3-9BCE-72D5-E374-91F261957EC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A3153A60-2EC8-A221-91C5-7ACE42CA4E5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38140D7-D6AF-FEA7-6AF9-5C2C2A9C0B0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FA36004D-FD9C-B107-01EA-DD6FA8AA8D8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84A96E7D-A637-42C8-8F63-26465DCFBB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12B9ED65-7296-1120-7AC6-461D16714F7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C56B4E1E-06A7-DAE2-ED36-3F1FC1FC6EF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B2A7B7A8-6066-C590-56F4-92D8DEB319E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84CDA475-9168-AA76-FF8D-9FB4BBF514D8}"/>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5A31E6D1-BF05-E3D1-1EB8-2981DE5C037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0D0F6C5E-CA7C-0E19-9F9B-E0410E872783}"/>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57662B22-43FE-3E38-970B-4021994EF13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42EE14BC-D019-FE01-BC94-92188C12C3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11B39E94-2DB5-3632-D6F5-1066AB4A12F6}"/>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7C5CCB28-788B-69AD-61E7-8FFE9C8DDF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B1979129-8360-5A8F-9025-74FCE4263B7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062B8236-9687-2507-4998-6D149721E9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F10E2487-6402-6DAE-C117-5B6D3D26055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99B5D6F4-5D1E-FD38-719A-33B75CF8C8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9A2E264A-8EA2-B9CC-521C-A51CC9A8D037}"/>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6AE8B6CD-971E-3744-5319-11531C0135CA}"/>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F86ABF1-AED6-69CC-41E8-A3F5DE01B2A6}"/>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A7A8C876-6306-B932-1915-932B0F76BDE4}"/>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DCCE4507-54C3-5A71-C0C9-D06864EA0F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647FAF5E-8C74-2291-98B5-07765370DA3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8272CFB2-C196-E22A-6FCE-447128165D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5AE5EF3A-0F5C-010B-4F71-BD025AC7E4B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190620F3-18EC-27BA-2475-AA1A6A927D9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886EB32F-5865-873B-48FC-904B7843217F}"/>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AB84B581-2C37-66C9-C748-1C0A68A66DC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E1690D03-2492-1FD6-0726-BF08D95D13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10325537-5A98-FDE4-07BD-73B9E057E3D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006095F2-7D8F-55B6-8522-1B2DF47979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93E72C50-15CD-B642-2E37-A933251614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1E08ED1F-EF07-15E3-802C-52803D5E4E6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91608643-D1B3-4768-F951-B23F24ECAFC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A00954BB-5325-4A84-7D90-114E402F996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1EE2235F-F018-D5E5-106F-3CD24842DA7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23AA42D3-9774-8BBC-843D-4416DF5B478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F352F5CD-B1BD-4861-FEA7-E5EDF29D9F97}"/>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94C0320C-6307-4149-B1B4-5E90FBC232B9}"/>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9CF1F5EC-FFE7-7BD7-CB13-5A0DF99BB73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1" name="Groep 100">
                  <a:extLst>
                    <a:ext uri="{FF2B5EF4-FFF2-40B4-BE49-F238E27FC236}">
                      <a16:creationId xmlns:a16="http://schemas.microsoft.com/office/drawing/2014/main" id="{7FA4587A-D307-DF5A-EBE9-988766AE401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580874E5-40C7-33FB-571A-42AA15E4B39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3" name="Vrije vorm: vorm 102">
                    <a:extLst>
                      <a:ext uri="{FF2B5EF4-FFF2-40B4-BE49-F238E27FC236}">
                        <a16:creationId xmlns:a16="http://schemas.microsoft.com/office/drawing/2014/main" id="{A3DDEB1A-597C-4424-0853-95C317934B0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9" name="Tekstvak 98">
                <a:extLst>
                  <a:ext uri="{FF2B5EF4-FFF2-40B4-BE49-F238E27FC236}">
                    <a16:creationId xmlns:a16="http://schemas.microsoft.com/office/drawing/2014/main" id="{6053E988-0CF6-1284-8060-57F1D01A177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91025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L)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(L)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123A5A4C-6EA8-4237-95B8-BE5D9EB950C5}"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tx2"/>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F2CE8C7B-360C-FFE0-9E57-5AD6A1997D6F}"/>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C5564012-1912-9450-5FB3-C2D99D9A018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9F482477-B036-5D7E-2431-4686085ECED7}"/>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7C18B15F-8CB0-36CB-4132-022C379024B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DB448D0-37D2-1E97-AE6E-6CB6EB87E8A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DECD613A-2768-135B-D788-E7D8831FAE78}"/>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732C590C-39D9-6A87-B4BE-E667C01E00C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6D8C6019-E558-67A0-1DEB-1B99FBD3AEC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763C2EAC-36A1-60E5-82F1-4542194264C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FB40DCBF-AB24-25E1-8F58-9F1241FDAF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D21D15D5-7379-E56D-FEFC-980320947E6D}"/>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46C415F4-0755-BCDA-3411-F3AB8ADD02B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0D658161-325A-28F7-6955-43E9A2D0800C}"/>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3C16F4D7-033E-39EF-3698-E52C4CFF82A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92DA9D1E-1316-8EAF-39C3-633F69188591}"/>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C3811279-355F-46ED-11D2-C158074834B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2CD76153-E7AE-B444-343F-F0925ACA915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3D3F60-DBFA-8C2F-8866-FBEEEE8579E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451C1E2-471C-8B47-F19F-A20F4236576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203E4EA4-74F1-86D2-871D-232F972F505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E09AEEB4-7905-4EC1-E1AB-10C2E52585AF}"/>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AFB141D-4210-F056-0EC0-7C95C7E13A0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FD5EE1E-05D7-6BAE-8011-5C42CE77ABA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A367698-9FDD-9329-42AE-CA1338F81F9A}"/>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34BBE4E7-3B8E-DD1F-E079-1533483E5E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D1755EB3-38C6-3692-0173-FC6AA22741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4093231-30A3-00A7-4C66-1601A7768CD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8F03249D-AAD0-68D8-8C2F-368CFBDB399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CB16A27-0EA7-DDA1-485D-1879EC47550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5DDF132B-FB9C-78D9-3F26-D9F110CF73BF}"/>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44C11BC-4810-5E1C-B34A-BA233A22BE7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46BD0B0D-D8DF-F59B-04FD-D838EBA4973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20DFC0-4D28-B137-27A2-C0B189183B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1118595D-1200-7858-5D9C-7A238486B1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26C46AD-0B66-9D7C-9FC4-8A16A53D116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5A3277-E624-18B6-D19A-27507105446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2315519A-4B0E-0B2F-4460-D58FE51B021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26EC352-36FE-8142-03BE-04B569AFE7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09632EB7-48E0-71E7-BDF7-D925658DD91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ED2F9E54-A731-26FD-A767-68E6701FDC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39AC02C-9082-7147-1CC1-8D1C6569CE8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5396A51E-9B20-C56D-AE39-E19FF2B3A7B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17FC455-FD73-4D26-3461-CDB12A0C0CC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11482E8-ACF8-FDA8-220C-812C900BA8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A9AAFCDC-9F4D-37E6-2766-CB1B18CB15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63AD987-1161-2872-1491-35E77880AF4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A5F2F453-F46E-4600-23E1-7B0C68AEAB5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F25AE5A-8195-91AF-E8B8-C86C0A10510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ACACE095-809D-92CE-852E-91F4A2A46A1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45509355-2089-447A-20C1-E20B857B192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9C433AA5-6AC2-FA6D-AE2E-4B4370D9745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CC64A8F-EFC7-5128-A869-F4DB4BEC45F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5054BE0-1632-D53A-02FE-C86830FDBFD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3EAD92F-51AB-3C12-2F56-452291C94AD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CD778D7-33A5-C84C-13B6-E60FD9A9342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C54E428-7FED-2343-FD61-273FF063EAF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D7A7612C-6FEF-938C-EAC4-55A9BEB814A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C30FD48E-B893-3404-64C1-5CC8ACC369C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FAB11BA-864A-1D5F-B220-8DD3A10A3E8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63179556-C1DD-7952-5E45-4213386037C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1E2AF22F-473C-A6E8-F63C-21666C95052D}"/>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1760650E-CC90-10A4-5154-0571AB7898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A3E8100-7EDE-6785-4843-98958C8C7D5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A3C1821-A1A1-ED03-F727-85DC1CE11DB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6444AD83-3460-AAA2-AC09-1EFE16037AF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4F3C2A51-65C6-6739-7B12-855ED168D3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D168D7AF-E66C-9D68-F29D-12B56BDC299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6A86315F-CE6D-A421-9582-63DB1311F6B7}"/>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7C26EC0-A42E-F5B9-8F0A-44F064D2FCA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EBC72EBD-677E-CECE-3EBC-06F281CFE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25F18558-DA35-FB02-7E20-4E64CDB3E9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D890AC45-FF2F-B336-876B-057FF717113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B9FB497-A268-4702-E483-D37D608CBC8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DADB640B-F848-BF22-D9FD-1280D8BB256D}"/>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30A59C9E-A5E3-9CFB-DB6D-D1818672C98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31F617BA-443B-B604-887B-807D4774C08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92B0F077-C636-F02C-B0E5-6C6E08D4AFD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E3F72F69-7C07-CFCB-51F8-E99D6915645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9091F0B1-182E-AB64-F686-2FCEE439E9A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CFEFB352-A2BE-D63C-2FAB-5C2BF6A265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7B801473-D5E8-DAC9-B62C-1CCAA1AE98A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7ECF16FD-A827-8A4F-C0A9-BCA60D9BC6F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80534B9D-5094-52EA-E869-2A3B610D1AF7}"/>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0EC07636-605E-EC78-0E6B-F18D7E22746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25326BA8-AA52-3973-2EF2-4282A6370A9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A6F3190D-B871-F8BD-A59D-F0E213EC18D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B69C5BC7-7F6C-D15D-4294-D0183C4299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12132457-6BB3-5FD1-6969-5A35ABDB0FF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383B8B7-E7A4-E39F-2D5A-17041E6081D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37C40B-564E-434F-5FAF-B38FC66FD1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4D46503-562A-91B5-07C9-A7806C1ACB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DC78F9F-DBD1-4690-EEB3-D55CF1C68FA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D0FBB1C7-28DA-B9C0-7691-28988782201F}"/>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764267-1C4F-2584-454A-1184B133A3FE}"/>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3D627100-7CAA-5068-0024-FDC664D23C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C3392647-A40B-7DC5-E652-1F3D2982A64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5C4FE589-B40B-0945-C711-6727D94FF42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D58B93F-2C90-1F4A-DD69-CF8CF8E07B1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11A8B7A-4B14-A89D-94B7-A053990BDF3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6FDFA63-9A0E-59F7-07A3-3BA7F55EF6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93934C78-BA19-5FF5-A663-51F0F25094B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C584F701-9445-1FCC-9E79-CB8E38E71B3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9B838821-5A9A-5FC3-7D0C-0C2161031F8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0E00BB0D-9EC3-71ED-BB92-82EC7D4B8EF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F41B6FB0-6DE5-3043-0F64-3C28B565310F}"/>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2902CD8-B7A4-4A94-3355-A58737AC59B8}"/>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161A0F02-D7A7-9E22-DBF0-36B7CB3408A9}"/>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68D6C11E-FACC-4A35-49CB-34B5EE3B079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CB0D6B8-8A90-0918-ECE3-10E2C322A07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7D1444BC-65AC-894E-BE11-2F81C4746B8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73790A88-64EA-FBB5-C84B-B29D01231EB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B13080AE-CC17-8D30-2A89-6EF330C4EA0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E1DE025A-993A-E256-DFF8-C05AD5E1AA1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8527177F-6F96-5EB2-0CB8-7EE4F2CC98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AE7907BE-1008-4C4F-7A98-3382D2AD0CA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4DCAFB2A-9564-E13A-6978-26E18E179B72}"/>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2F2DF590-3E74-2972-A9FC-69E233CC7723}"/>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79AE5742-0FD1-B388-EDE7-AAA8393C589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AACBE424-0327-C5C7-BBCC-A8484F770B6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DE7238-DEDB-BD61-2AC0-A8447997597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24CAF6A2-72B6-7A8C-776E-0CECF05CCDA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062C60B0-FBAE-1387-8B3C-A0A30355BB2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CDF3B38B-56FE-FE19-7CBA-AC26D74F4DBC}"/>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56925B78-2420-9263-5698-320AFF9F2E0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FF26AFE1-85ED-4883-FD58-36FD1AF1E9AF}"/>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74AE44B6-3547-F066-961C-FE3BECD93C1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E4E17695-279A-1BCA-565E-BE42B3CB53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91F1BF-C315-B89C-BBC0-FD99A46D1FCB}"/>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CE75644D-6EDD-5C74-1374-B45DF3B52C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7297CA82-0828-28AC-291E-05552A1DA8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66A8E329-8C4C-744C-B50F-F908B69830C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C8738C7-DAFA-B166-ADAC-54C8A9C089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A532AA27-C5B7-8227-55CF-E0CD6BA55F3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27294885-0684-1A98-196C-F3597A4FA6B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4DB68C6F-8BFA-85AE-9D37-34F392C2ACE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9648D4D6-F727-688B-B1A8-EB1DE507EA7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6B608090-81AF-A43C-C813-76E48AB1972E}"/>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B8461E32-E73D-1B3F-FBAB-7F844D7EE0F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E236059C-7079-0E28-32DA-0FA9073CE34F}"/>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15D5726-B38D-0E0A-B5BD-2D0FE776D87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69DB4185-0C50-12CC-86E4-1B80536F780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ED472295-600B-FA4B-183A-522A345F29A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5661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L)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2"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(L)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CED42DDC-0639-4B4E-B2C7-7897E34FC745}"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bg1"/>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2"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A7336FF7-18FF-3BB8-5AEA-E983219567F5}"/>
              </a:ext>
            </a:extLst>
          </p:cNvPr>
          <p:cNvGrpSpPr/>
          <p:nvPr userDrawn="1"/>
        </p:nvGrpSpPr>
        <p:grpSpPr>
          <a:xfrm>
            <a:off x="-3786165" y="-1"/>
            <a:ext cx="3693386" cy="6640349"/>
            <a:chOff x="-3786165" y="-1"/>
            <a:chExt cx="3693386" cy="6640349"/>
          </a:xfrm>
        </p:grpSpPr>
        <p:sp>
          <p:nvSpPr>
            <p:cNvPr id="7" name="Rechthoek 6">
              <a:extLst>
                <a:ext uri="{FF2B5EF4-FFF2-40B4-BE49-F238E27FC236}">
                  <a16:creationId xmlns:a16="http://schemas.microsoft.com/office/drawing/2014/main" id="{8C770C59-D708-F964-89F9-E59E317418A1}"/>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EE48741E-CA30-117C-60C6-1C308653AB2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88A8179E-0C1F-1E64-E21C-7D5FE802D0C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7650F560-EA1D-F0EA-031C-BA7971A45D4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DE947BCF-4AEB-601F-6859-0E6D01CD798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3B75BDB9-29FC-AEDF-BE33-AF52FADAB9C9}"/>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D8B57B2C-B484-CDBB-ECB9-7B12A253A78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6414778-C8E8-4B70-81E1-CD07B6AB51D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E9C2B093-EDB0-5F40-D292-4A905355B386}"/>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56A6D143-97DA-1FBC-0159-F98F7C02A09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8A89AFB5-C0D5-A34D-7042-62ACA4D4DBF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10234B-746A-BCC6-8413-E91002E9FFCE}"/>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030E6B89-58B9-55AE-7303-DA231A9537F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452E2F6F-FB77-E0D8-3F55-20CDCB0B0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74E57709-86D8-9295-DD87-28D8EFB59AE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B8224673-FE02-FF00-D930-21BDB7248F3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F0FB8FCB-DB22-1525-A02E-3EEEB1300D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947469E-FC83-B524-6A12-7499EBFA7CE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219AD492-35FA-37D4-978E-4303BFD6CA65}"/>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2FB59377-2435-FB65-4AC5-D4E30865CE6B}"/>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B3149741-1451-A6D0-D7BA-95BC07C4294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B79DE03C-1274-C94F-19F1-5CFE5A208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B3B80C84-98B6-EE4A-AA97-8EB32ECCE1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7C599F19-AAA5-F994-7F3E-59B75FB822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E0967AD-4F8A-D0BD-9A67-85CEF93BB6C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45FEE40-2FCB-0701-61B6-60C6BAAB98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4D28163B-7175-CAA8-906B-87BA06F1862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201300D6-726F-E35C-3AA6-BB733D8E5EAD}"/>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EF2572E2-9484-1CE8-D388-B7EBCB69F74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E5391AE2-7F0E-CADB-EBA4-772021FA20B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AC138F54-9069-D405-D823-3CE87D591A92}"/>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77B28C19-1D07-E5E3-7371-A6BF2BA10EE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8B2F2EDF-935F-BFC1-EAE2-BFE9DE353D0A}"/>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DC8C16BF-D80C-D82E-E9E0-96B51E08AEA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0411D94-0F43-1744-7F62-556550349F3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106D254-B184-895A-C7A3-1803CB483944}"/>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8F1D1E8-2DD7-70A7-E3B3-F5D7E74E796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F13A0130-608B-8F0C-2C34-8DB7A141257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49A6CDD9-B881-0AA9-9539-E8EF620BFCC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119F5919-919E-7EAB-DC5A-F13A1EF6637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0C08ABFD-EE1C-E82B-A339-E9914FD8248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1" name="Groep 20">
              <a:extLst>
                <a:ext uri="{FF2B5EF4-FFF2-40B4-BE49-F238E27FC236}">
                  <a16:creationId xmlns:a16="http://schemas.microsoft.com/office/drawing/2014/main" id="{1923CB5C-702E-1049-5161-D8278C1B03E6}"/>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C752A4FB-682E-9FB7-59E4-FFB57170396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429596E8-0EF8-F48A-AF79-37B11CB3E4A5}"/>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6173BA00-BDAF-D9F6-5602-8C9B9D4CD3E0}"/>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1611FDB-5321-B5AC-CD19-32339D25FA8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F5762C02-6485-DE25-7B70-921C9D3193C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FF84C1A4-6E3A-7E7F-9686-BDF578B3650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C67B1C0-178E-F471-8E3E-2FE56B30A2F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CDA9251C-32FA-9E92-51F2-E504DD03CEB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C032AF-DF1F-088A-A98E-E7E147B93AA2}"/>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CD6BBF0-E75C-B0C4-C22E-4AAA402410D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EC0628E7-D46B-1F65-1223-7D3259E3E3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6B4B8766-ABE0-99CF-03B2-F54B1F0CF01E}"/>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CDF8746-5F58-217E-AC6D-98C825F56B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2609685-BC32-C20C-E6D5-3AA9CE27F9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4D6FEA86-EB08-7D77-1BC3-ACE55992FBB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82C976CC-965E-7725-D8D1-AE59C467F42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6CBC82C2-E07F-C27F-3B40-37DE103CC3D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90B0BD46-FA64-110F-1847-E0A18ECA8D1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C8B80033-7F25-0523-8A5C-2DDF4DC0501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2CA96F27-72E5-B1D3-AD0C-8356DEC1BBF4}"/>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1E79B584-F09B-6344-8669-2B23FACD2CE1}"/>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8E3BDEBC-B023-A5FA-BDB4-B49D3E240C9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9" name="Groep 28">
                  <a:extLst>
                    <a:ext uri="{FF2B5EF4-FFF2-40B4-BE49-F238E27FC236}">
                      <a16:creationId xmlns:a16="http://schemas.microsoft.com/office/drawing/2014/main" id="{FACBDBA0-4A2C-0F20-615A-020C6AA4AAE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C8EEBE41-315A-01E2-4C27-ABB71570B98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1" name="Vrije vorm: vorm 30">
                    <a:extLst>
                      <a:ext uri="{FF2B5EF4-FFF2-40B4-BE49-F238E27FC236}">
                        <a16:creationId xmlns:a16="http://schemas.microsoft.com/office/drawing/2014/main" id="{1FDC0460-EF4B-7BB4-42FA-7157D0008ED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7" name="Tekstvak 26">
                <a:extLst>
                  <a:ext uri="{FF2B5EF4-FFF2-40B4-BE49-F238E27FC236}">
                    <a16:creationId xmlns:a16="http://schemas.microsoft.com/office/drawing/2014/main" id="{8B743AA9-EBE1-BA1E-9595-C9D051DA582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20861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66684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Quote</a:t>
            </a:r>
          </a:p>
        </p:txBody>
      </p:sp>
      <p:sp>
        <p:nvSpPr>
          <p:cNvPr id="36" name="Rechthoek 35">
            <a:extLst>
              <a:ext uri="{FF2B5EF4-FFF2-40B4-BE49-F238E27FC236}">
                <a16:creationId xmlns:a16="http://schemas.microsoft.com/office/drawing/2014/main" id="{643AF82E-C1ED-400F-120E-32FD5E07D14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41" name="Vrije vorm: vorm 40">
            <a:extLst>
              <a:ext uri="{FF2B5EF4-FFF2-40B4-BE49-F238E27FC236}">
                <a16:creationId xmlns:a16="http://schemas.microsoft.com/office/drawing/2014/main" id="{D840FC76-4BFA-9D62-E866-F7E43D493289}"/>
              </a:ext>
            </a:extLst>
          </p:cNvPr>
          <p:cNvSpPr>
            <a:spLocks noGrp="1" noRot="1" noMove="1" noResize="1" noEditPoints="1" noAdjustHandles="1" noChangeArrowheads="1" noChangeShapeType="1"/>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noRot="1" noMove="1" noResize="1" noEditPoints="1" noAdjustHandles="1" noChangeArrowheads="1" noChangeShapeType="1"/>
          </p:cNvSpPr>
          <p:nvPr>
            <p:ph type="body" sz="quarter" idx="13" hasCustomPrompt="1"/>
          </p:nvPr>
        </p:nvSpPr>
        <p:spPr>
          <a:xfrm>
            <a:off x="719138" y="719138"/>
            <a:ext cx="10752137"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dirty="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fld id="{5B227193-D8F5-48A7-B0D3-6DAD1F4F8E92}" type="datetime1">
              <a:rPr lang="nl-NL" smtClean="0"/>
              <a:t>21-5-2026</a:t>
            </a:fld>
            <a:endParaRPr lang="en-GB" dirty="0"/>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‹N°›</a:t>
            </a:fld>
            <a:endParaRPr lang="en-GB" dirty="0"/>
          </a:p>
        </p:txBody>
      </p:sp>
    </p:spTree>
    <p:extLst>
      <p:ext uri="{BB962C8B-B14F-4D97-AF65-F5344CB8AC3E}">
        <p14:creationId xmlns:p14="http://schemas.microsoft.com/office/powerpoint/2010/main" val="46719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 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155811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Image </a:t>
            </a:r>
            <a:r>
              <a:rPr lang="en-US" dirty="0"/>
              <a:t>+ </a:t>
            </a:r>
            <a:r>
              <a:rPr lang="en-GB" dirty="0"/>
              <a:t>quote</a:t>
            </a:r>
          </a:p>
        </p:txBody>
      </p:sp>
      <p:sp>
        <p:nvSpPr>
          <p:cNvPr id="36" name="Rechthoek 35">
            <a:extLst>
              <a:ext uri="{FF2B5EF4-FFF2-40B4-BE49-F238E27FC236}">
                <a16:creationId xmlns:a16="http://schemas.microsoft.com/office/drawing/2014/main" id="{643AF82E-C1ED-400F-120E-32FD5E07D14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41" name="Vrije vorm: vorm 40">
            <a:extLst>
              <a:ext uri="{FF2B5EF4-FFF2-40B4-BE49-F238E27FC236}">
                <a16:creationId xmlns:a16="http://schemas.microsoft.com/office/drawing/2014/main" id="{D840FC76-4BFA-9D62-E866-F7E43D493289}"/>
              </a:ext>
            </a:extLst>
          </p:cNvPr>
          <p:cNvSpPr>
            <a:spLocks noGrp="1" noRot="1" noMove="1" noResize="1" noEditPoints="1" noAdjustHandles="1" noChangeArrowheads="1" noChangeShapeType="1"/>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p:cNvSpPr>
          <p:nvPr>
            <p:ph type="body" sz="quarter" idx="13" hasCustomPrompt="1"/>
          </p:nvPr>
        </p:nvSpPr>
        <p:spPr>
          <a:xfrm>
            <a:off x="6845643" y="719138"/>
            <a:ext cx="4625632"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dirty="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fld id="{02B98E06-811C-44CA-B2D7-5EED606A5897}" type="datetime1">
              <a:rPr lang="nl-NL" smtClean="0"/>
              <a:t>21-5-2026</a:t>
            </a:fld>
            <a:endParaRPr lang="en-GB" dirty="0"/>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2" name="Tijdelijke aanduiding voor afbeelding 16">
            <a:extLst>
              <a:ext uri="{FF2B5EF4-FFF2-40B4-BE49-F238E27FC236}">
                <a16:creationId xmlns:a16="http://schemas.microsoft.com/office/drawing/2014/main" id="{974DC6B1-5FBE-F762-EB87-7DD8109BBE9D}"/>
              </a:ext>
            </a:extLst>
          </p:cNvPr>
          <p:cNvSpPr>
            <a:spLocks noGrp="1"/>
          </p:cNvSpPr>
          <p:nvPr>
            <p:ph type="pic" sz="quarter" idx="16"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tekst 18">
            <a:extLst>
              <a:ext uri="{FF2B5EF4-FFF2-40B4-BE49-F238E27FC236}">
                <a16:creationId xmlns:a16="http://schemas.microsoft.com/office/drawing/2014/main" id="{7A3A8DF1-30AE-209E-FAA7-38BAD3B4B2C7}"/>
              </a:ext>
            </a:extLst>
          </p:cNvPr>
          <p:cNvSpPr>
            <a:spLocks noGrp="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4" name="Tijdelijke aanduiding voor tekst 18">
            <a:extLst>
              <a:ext uri="{FF2B5EF4-FFF2-40B4-BE49-F238E27FC236}">
                <a16:creationId xmlns:a16="http://schemas.microsoft.com/office/drawing/2014/main" id="{0B8B641F-7D71-A980-1A73-47282BC4213D}"/>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5" name="INSTRUCTION">
            <a:extLst>
              <a:ext uri="{FF2B5EF4-FFF2-40B4-BE49-F238E27FC236}">
                <a16:creationId xmlns:a16="http://schemas.microsoft.com/office/drawing/2014/main" id="{713464DE-31A3-FF03-3292-7990BB450B8E}"/>
              </a:ext>
            </a:extLst>
          </p:cNvPr>
          <p:cNvGrpSpPr/>
          <p:nvPr userDrawn="1"/>
        </p:nvGrpSpPr>
        <p:grpSpPr>
          <a:xfrm>
            <a:off x="-3786165" y="-1"/>
            <a:ext cx="3693386" cy="6640349"/>
            <a:chOff x="-3786165" y="-1"/>
            <a:chExt cx="3693386" cy="6640349"/>
          </a:xfrm>
        </p:grpSpPr>
        <p:sp>
          <p:nvSpPr>
            <p:cNvPr id="6" name="Rechthoek 5">
              <a:extLst>
                <a:ext uri="{FF2B5EF4-FFF2-40B4-BE49-F238E27FC236}">
                  <a16:creationId xmlns:a16="http://schemas.microsoft.com/office/drawing/2014/main" id="{4B03BB14-0771-54CD-E9C6-CC8845CC36EB}"/>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6E29086E-5289-EB23-2067-BA0D2EF6892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E65F95B9-20E7-27B4-C0A8-268BB370292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06E22166-DCA4-ECEB-ACD5-42257365FF6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D6B885CA-0726-A52D-706E-C2705F3994B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CBBC036-7836-547B-442B-A162EDFFC3F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DA26781F-D1AF-C01C-D1F9-BACA228E4B4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EFB32EAC-2B93-C56C-B455-06C8AB966FD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58DA69D7-141B-5CBD-87EC-F24FF63FA824}"/>
                </a:ext>
              </a:extLst>
            </p:cNvPr>
            <p:cNvGrpSpPr/>
            <p:nvPr userDrawn="1"/>
          </p:nvGrpSpPr>
          <p:grpSpPr>
            <a:xfrm>
              <a:off x="-2485819" y="3479783"/>
              <a:ext cx="1222990" cy="563933"/>
              <a:chOff x="-2485819" y="3399207"/>
              <a:chExt cx="1222990" cy="563933"/>
            </a:xfrm>
          </p:grpSpPr>
          <p:sp>
            <p:nvSpPr>
              <p:cNvPr id="69" name="Rechthoek 68">
                <a:extLst>
                  <a:ext uri="{FF2B5EF4-FFF2-40B4-BE49-F238E27FC236}">
                    <a16:creationId xmlns:a16="http://schemas.microsoft.com/office/drawing/2014/main" id="{65666394-7747-E89D-DEA6-55026071B0F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A7E8A51-D855-A800-CD58-204E2B425FC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7975DAC0-A422-BE33-6F1B-9292E2243DFD}"/>
                  </a:ext>
                </a:extLst>
              </p:cNvPr>
              <p:cNvGrpSpPr/>
              <p:nvPr userDrawn="1"/>
            </p:nvGrpSpPr>
            <p:grpSpPr>
              <a:xfrm>
                <a:off x="-2403869" y="3460544"/>
                <a:ext cx="155951" cy="131922"/>
                <a:chOff x="12968836" y="3354170"/>
                <a:chExt cx="404806" cy="342433"/>
              </a:xfrm>
            </p:grpSpPr>
            <p:sp>
              <p:nvSpPr>
                <p:cNvPr id="84" name="Rechthoek: afgeronde hoeken 83">
                  <a:extLst>
                    <a:ext uri="{FF2B5EF4-FFF2-40B4-BE49-F238E27FC236}">
                      <a16:creationId xmlns:a16="http://schemas.microsoft.com/office/drawing/2014/main" id="{ABD401C6-28F8-585A-DF72-E14FCE38A42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CD4407BE-88BB-DD90-D8AB-3D3A14CE84F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213473A7-BBEC-99AE-2EE5-5F98C8858C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9398F7A2-52B6-7686-1D48-CDFDFDD7533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FAFFDC0-81D5-970E-4BDA-5BD4EC45054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CA0D335A-3ACE-1B15-384F-92CA190EE97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7968E732-C5CF-D850-7F48-1451E5ACE843}"/>
                  </a:ext>
                </a:extLst>
              </p:cNvPr>
              <p:cNvGrpSpPr/>
              <p:nvPr userDrawn="1"/>
            </p:nvGrpSpPr>
            <p:grpSpPr>
              <a:xfrm>
                <a:off x="-2423424" y="3690208"/>
                <a:ext cx="166739" cy="218963"/>
                <a:chOff x="12940828" y="3950597"/>
                <a:chExt cx="432813" cy="568367"/>
              </a:xfrm>
            </p:grpSpPr>
            <p:grpSp>
              <p:nvGrpSpPr>
                <p:cNvPr id="76" name="Groep 75">
                  <a:extLst>
                    <a:ext uri="{FF2B5EF4-FFF2-40B4-BE49-F238E27FC236}">
                      <a16:creationId xmlns:a16="http://schemas.microsoft.com/office/drawing/2014/main" id="{982E9006-80BF-2055-9596-D13A6CB1FB04}"/>
                    </a:ext>
                  </a:extLst>
                </p:cNvPr>
                <p:cNvGrpSpPr/>
                <p:nvPr userDrawn="1"/>
              </p:nvGrpSpPr>
              <p:grpSpPr>
                <a:xfrm>
                  <a:off x="13000382" y="4006891"/>
                  <a:ext cx="373259" cy="315747"/>
                  <a:chOff x="12968836" y="3354170"/>
                  <a:chExt cx="404806" cy="342433"/>
                </a:xfrm>
              </p:grpSpPr>
              <p:sp>
                <p:nvSpPr>
                  <p:cNvPr id="78" name="Rechthoek: afgeronde hoeken 77">
                    <a:extLst>
                      <a:ext uri="{FF2B5EF4-FFF2-40B4-BE49-F238E27FC236}">
                        <a16:creationId xmlns:a16="http://schemas.microsoft.com/office/drawing/2014/main" id="{A52A5F37-DC95-8FE6-F7C6-91FC57DD33B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6D541A9-D8FE-DCB2-C9AC-9AAFBFCFB51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B8761B28-0138-4419-8F7B-8D7C8F3898F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9563D739-E975-CA93-F22D-7E4D39306B6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6097BED-2529-F12B-32FE-FD77ABCD1C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749D837-D8D5-A670-733A-3A5E9938B67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77" name="Boog 76">
                  <a:extLst>
                    <a:ext uri="{FF2B5EF4-FFF2-40B4-BE49-F238E27FC236}">
                      <a16:creationId xmlns:a16="http://schemas.microsoft.com/office/drawing/2014/main" id="{E719CA74-6772-0F1A-5A98-7CD45BBAD37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73" name="Tekstvak 72">
                <a:extLst>
                  <a:ext uri="{FF2B5EF4-FFF2-40B4-BE49-F238E27FC236}">
                    <a16:creationId xmlns:a16="http://schemas.microsoft.com/office/drawing/2014/main" id="{4AB4936A-3AA3-E395-9B50-7903BF03B9C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74" name="Tekstvak 73">
                <a:extLst>
                  <a:ext uri="{FF2B5EF4-FFF2-40B4-BE49-F238E27FC236}">
                    <a16:creationId xmlns:a16="http://schemas.microsoft.com/office/drawing/2014/main" id="{C46031F7-18AD-C58C-C8BD-B279FDC4823C}"/>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75" name="Vrije vorm: vorm 74">
                <a:extLst>
                  <a:ext uri="{FF2B5EF4-FFF2-40B4-BE49-F238E27FC236}">
                    <a16:creationId xmlns:a16="http://schemas.microsoft.com/office/drawing/2014/main" id="{FA85B7C9-77E4-D390-69B7-002360E451C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4F06251D-5186-5478-54A7-6CECD70410D4}"/>
                </a:ext>
              </a:extLst>
            </p:cNvPr>
            <p:cNvGrpSpPr/>
            <p:nvPr userDrawn="1"/>
          </p:nvGrpSpPr>
          <p:grpSpPr>
            <a:xfrm>
              <a:off x="-3786165" y="5680652"/>
              <a:ext cx="3693386" cy="959696"/>
              <a:chOff x="-3786437" y="6163468"/>
              <a:chExt cx="3693386" cy="959696"/>
            </a:xfrm>
          </p:grpSpPr>
          <p:sp>
            <p:nvSpPr>
              <p:cNvPr id="59" name="Rechthoek 58">
                <a:extLst>
                  <a:ext uri="{FF2B5EF4-FFF2-40B4-BE49-F238E27FC236}">
                    <a16:creationId xmlns:a16="http://schemas.microsoft.com/office/drawing/2014/main" id="{214D442C-2145-B06C-F030-F14A03693FE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60" name="ICOON_info">
                <a:extLst>
                  <a:ext uri="{FF2B5EF4-FFF2-40B4-BE49-F238E27FC236}">
                    <a16:creationId xmlns:a16="http://schemas.microsoft.com/office/drawing/2014/main" id="{7AC659FD-B073-7529-C18A-AABA4EBD081A}"/>
                  </a:ext>
                </a:extLst>
              </p:cNvPr>
              <p:cNvGrpSpPr/>
              <p:nvPr userDrawn="1"/>
            </p:nvGrpSpPr>
            <p:grpSpPr>
              <a:xfrm>
                <a:off x="-376736" y="6163468"/>
                <a:ext cx="283685" cy="283685"/>
                <a:chOff x="-510741" y="5913713"/>
                <a:chExt cx="267555" cy="267555"/>
              </a:xfrm>
            </p:grpSpPr>
            <p:sp>
              <p:nvSpPr>
                <p:cNvPr id="67" name="Ovaal 66">
                  <a:extLst>
                    <a:ext uri="{FF2B5EF4-FFF2-40B4-BE49-F238E27FC236}">
                      <a16:creationId xmlns:a16="http://schemas.microsoft.com/office/drawing/2014/main" id="{52B7F277-7D71-5F12-369C-C7DABB29F97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85CB978C-AC3D-A449-06A2-F67F05341B4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146F97F6-F223-13A2-5474-DDEF5F94FAB1}"/>
                  </a:ext>
                </a:extLst>
              </p:cNvPr>
              <p:cNvGrpSpPr/>
              <p:nvPr userDrawn="1"/>
            </p:nvGrpSpPr>
            <p:grpSpPr>
              <a:xfrm>
                <a:off x="-938434" y="6420818"/>
                <a:ext cx="627798" cy="576693"/>
                <a:chOff x="-938434" y="4570310"/>
                <a:chExt cx="627798" cy="576693"/>
              </a:xfrm>
            </p:grpSpPr>
            <p:grpSp>
              <p:nvGrpSpPr>
                <p:cNvPr id="62" name="Inspireren">
                  <a:extLst>
                    <a:ext uri="{FF2B5EF4-FFF2-40B4-BE49-F238E27FC236}">
                      <a16:creationId xmlns:a16="http://schemas.microsoft.com/office/drawing/2014/main" id="{E8FCB087-14A5-DBC9-0314-3044E219E98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D478E702-E873-59FF-D79C-793FE8B300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6671A40F-1053-EA19-1624-22D0C8C6FDA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B473F71A-5475-B13D-D883-CC83F3230A3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45BF62BA-2E1F-2CF0-A64B-F0F29D38D9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7" name="Groep 16">
              <a:extLst>
                <a:ext uri="{FF2B5EF4-FFF2-40B4-BE49-F238E27FC236}">
                  <a16:creationId xmlns:a16="http://schemas.microsoft.com/office/drawing/2014/main" id="{479E7C04-3AC5-48DE-D29C-250AE780AE62}"/>
                </a:ext>
              </a:extLst>
            </p:cNvPr>
            <p:cNvGrpSpPr/>
            <p:nvPr userDrawn="1"/>
          </p:nvGrpSpPr>
          <p:grpSpPr>
            <a:xfrm>
              <a:off x="-3426806" y="5129582"/>
              <a:ext cx="514284" cy="506545"/>
              <a:chOff x="12617641" y="3403239"/>
              <a:chExt cx="752963" cy="741634"/>
            </a:xfrm>
          </p:grpSpPr>
          <p:grpSp>
            <p:nvGrpSpPr>
              <p:cNvPr id="40" name="Groep 39">
                <a:extLst>
                  <a:ext uri="{FF2B5EF4-FFF2-40B4-BE49-F238E27FC236}">
                    <a16:creationId xmlns:a16="http://schemas.microsoft.com/office/drawing/2014/main" id="{38783D98-DEA5-E27A-C4B2-7ABBCC5A8B8C}"/>
                  </a:ext>
                </a:extLst>
              </p:cNvPr>
              <p:cNvGrpSpPr/>
              <p:nvPr userDrawn="1"/>
            </p:nvGrpSpPr>
            <p:grpSpPr>
              <a:xfrm>
                <a:off x="12771530" y="3403239"/>
                <a:ext cx="467176" cy="448491"/>
                <a:chOff x="12782157" y="3403239"/>
                <a:chExt cx="467176" cy="448491"/>
              </a:xfrm>
            </p:grpSpPr>
            <p:grpSp>
              <p:nvGrpSpPr>
                <p:cNvPr id="46" name="Groep 45">
                  <a:extLst>
                    <a:ext uri="{FF2B5EF4-FFF2-40B4-BE49-F238E27FC236}">
                      <a16:creationId xmlns:a16="http://schemas.microsoft.com/office/drawing/2014/main" id="{207D1FED-4D20-31FF-C9D9-ED5E78886876}"/>
                    </a:ext>
                  </a:extLst>
                </p:cNvPr>
                <p:cNvGrpSpPr/>
                <p:nvPr userDrawn="1"/>
              </p:nvGrpSpPr>
              <p:grpSpPr>
                <a:xfrm>
                  <a:off x="12782157" y="3403239"/>
                  <a:ext cx="412976" cy="396132"/>
                  <a:chOff x="13554906" y="3320109"/>
                  <a:chExt cx="443917" cy="425811"/>
                </a:xfrm>
              </p:grpSpPr>
              <p:grpSp>
                <p:nvGrpSpPr>
                  <p:cNvPr id="53" name="Groep 52">
                    <a:extLst>
                      <a:ext uri="{FF2B5EF4-FFF2-40B4-BE49-F238E27FC236}">
                        <a16:creationId xmlns:a16="http://schemas.microsoft.com/office/drawing/2014/main" id="{F71AD621-7514-A780-6498-E40EC9CE8740}"/>
                      </a:ext>
                    </a:extLst>
                  </p:cNvPr>
                  <p:cNvGrpSpPr/>
                  <p:nvPr userDrawn="1"/>
                </p:nvGrpSpPr>
                <p:grpSpPr>
                  <a:xfrm>
                    <a:off x="13554906" y="3320109"/>
                    <a:ext cx="443917" cy="425811"/>
                    <a:chOff x="12909684" y="1276143"/>
                    <a:chExt cx="443917" cy="425811"/>
                  </a:xfrm>
                </p:grpSpPr>
                <p:sp>
                  <p:nvSpPr>
                    <p:cNvPr id="56" name="Rechthoek 55">
                      <a:extLst>
                        <a:ext uri="{FF2B5EF4-FFF2-40B4-BE49-F238E27FC236}">
                          <a16:creationId xmlns:a16="http://schemas.microsoft.com/office/drawing/2014/main" id="{C03F1BC5-67DF-3857-46DF-7236FB01DE2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ADCBD14F-3B9C-2B61-FD86-32CE9D44E61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8" name="Ovaal 57">
                      <a:extLst>
                        <a:ext uri="{FF2B5EF4-FFF2-40B4-BE49-F238E27FC236}">
                          <a16:creationId xmlns:a16="http://schemas.microsoft.com/office/drawing/2014/main" id="{5221755B-D268-3702-0666-7949230E313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4" name="Afbeelding 53">
                    <a:extLst>
                      <a:ext uri="{FF2B5EF4-FFF2-40B4-BE49-F238E27FC236}">
                        <a16:creationId xmlns:a16="http://schemas.microsoft.com/office/drawing/2014/main" id="{AFA4049C-F5E6-4B8B-4110-868276838D2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5" name="Afbeelding 54">
                    <a:extLst>
                      <a:ext uri="{FF2B5EF4-FFF2-40B4-BE49-F238E27FC236}">
                        <a16:creationId xmlns:a16="http://schemas.microsoft.com/office/drawing/2014/main" id="{73C14D4F-E030-C5A9-21B8-1E41B506AE59}"/>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7" name="Groep 46">
                  <a:extLst>
                    <a:ext uri="{FF2B5EF4-FFF2-40B4-BE49-F238E27FC236}">
                      <a16:creationId xmlns:a16="http://schemas.microsoft.com/office/drawing/2014/main" id="{A6CDB6E7-A3FF-A684-F9DA-CE58D8220431}"/>
                    </a:ext>
                  </a:extLst>
                </p:cNvPr>
                <p:cNvGrpSpPr/>
                <p:nvPr userDrawn="1"/>
              </p:nvGrpSpPr>
              <p:grpSpPr>
                <a:xfrm>
                  <a:off x="13103513" y="3705268"/>
                  <a:ext cx="145820" cy="146462"/>
                  <a:chOff x="13096169" y="3602278"/>
                  <a:chExt cx="145820" cy="146462"/>
                </a:xfrm>
              </p:grpSpPr>
              <p:sp>
                <p:nvSpPr>
                  <p:cNvPr id="51" name="Rechthoek 50">
                    <a:extLst>
                      <a:ext uri="{FF2B5EF4-FFF2-40B4-BE49-F238E27FC236}">
                        <a16:creationId xmlns:a16="http://schemas.microsoft.com/office/drawing/2014/main" id="{A82889F1-F370-1C0E-C8DE-97C25DAACDC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C422F5D2-C68E-71D2-3EF6-60A7E4B1824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C411A677-ADD9-1A53-5AD5-B22A7E848936}"/>
                    </a:ext>
                  </a:extLst>
                </p:cNvPr>
                <p:cNvGrpSpPr/>
                <p:nvPr userDrawn="1"/>
              </p:nvGrpSpPr>
              <p:grpSpPr>
                <a:xfrm rot="10800000">
                  <a:off x="13061402" y="3665637"/>
                  <a:ext cx="145820" cy="146462"/>
                  <a:chOff x="13096169" y="3602278"/>
                  <a:chExt cx="145820" cy="146462"/>
                </a:xfrm>
              </p:grpSpPr>
              <p:sp>
                <p:nvSpPr>
                  <p:cNvPr id="49" name="Rechthoek 48">
                    <a:extLst>
                      <a:ext uri="{FF2B5EF4-FFF2-40B4-BE49-F238E27FC236}">
                        <a16:creationId xmlns:a16="http://schemas.microsoft.com/office/drawing/2014/main" id="{98076301-A147-32CF-1408-DF06651541E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045967-E8C5-DC91-1388-3C24354937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4" name="Rechthoek 43">
                <a:extLst>
                  <a:ext uri="{FF2B5EF4-FFF2-40B4-BE49-F238E27FC236}">
                    <a16:creationId xmlns:a16="http://schemas.microsoft.com/office/drawing/2014/main" id="{D9CC1755-6693-B806-7FE8-B478B3CA80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5" name="Gelijkbenige driehoek 44">
                <a:extLst>
                  <a:ext uri="{FF2B5EF4-FFF2-40B4-BE49-F238E27FC236}">
                    <a16:creationId xmlns:a16="http://schemas.microsoft.com/office/drawing/2014/main" id="{127BA261-DAEA-401F-3711-B6DE04DBC4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1EC2F4AD-E6D2-CBBB-E406-3A2367CB12B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ED756127-253F-90A6-BF10-557FDEE6B9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0" name="Rechthoek 19">
              <a:extLst>
                <a:ext uri="{FF2B5EF4-FFF2-40B4-BE49-F238E27FC236}">
                  <a16:creationId xmlns:a16="http://schemas.microsoft.com/office/drawing/2014/main" id="{7E7E902D-CD84-81AC-F7F3-3EA08BAB681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1" name="Groep 20">
              <a:extLst>
                <a:ext uri="{FF2B5EF4-FFF2-40B4-BE49-F238E27FC236}">
                  <a16:creationId xmlns:a16="http://schemas.microsoft.com/office/drawing/2014/main" id="{5929E58E-C549-D2C7-DEB5-093BA2957DE6}"/>
                </a:ext>
              </a:extLst>
            </p:cNvPr>
            <p:cNvGrpSpPr/>
            <p:nvPr userDrawn="1"/>
          </p:nvGrpSpPr>
          <p:grpSpPr>
            <a:xfrm>
              <a:off x="-3365484" y="1226982"/>
              <a:ext cx="446937" cy="406485"/>
              <a:chOff x="-3563526" y="1409294"/>
              <a:chExt cx="354190" cy="322133"/>
            </a:xfrm>
          </p:grpSpPr>
          <p:grpSp>
            <p:nvGrpSpPr>
              <p:cNvPr id="22" name="Groep 21">
                <a:extLst>
                  <a:ext uri="{FF2B5EF4-FFF2-40B4-BE49-F238E27FC236}">
                    <a16:creationId xmlns:a16="http://schemas.microsoft.com/office/drawing/2014/main" id="{DDC2CEFC-7CB1-A780-CF73-1F4F1987A4AC}"/>
                  </a:ext>
                </a:extLst>
              </p:cNvPr>
              <p:cNvGrpSpPr/>
              <p:nvPr userDrawn="1"/>
            </p:nvGrpSpPr>
            <p:grpSpPr>
              <a:xfrm>
                <a:off x="-3499992" y="1409294"/>
                <a:ext cx="225195" cy="195499"/>
                <a:chOff x="8987389" y="1361199"/>
                <a:chExt cx="2200275" cy="1914525"/>
              </a:xfrm>
            </p:grpSpPr>
            <p:sp>
              <p:nvSpPr>
                <p:cNvPr id="24" name="Vrije vorm: vorm 23">
                  <a:extLst>
                    <a:ext uri="{FF2B5EF4-FFF2-40B4-BE49-F238E27FC236}">
                      <a16:creationId xmlns:a16="http://schemas.microsoft.com/office/drawing/2014/main" id="{E2491FB2-C557-3233-EE25-E1E415BCA9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5" name="Groep 34">
                  <a:extLst>
                    <a:ext uri="{FF2B5EF4-FFF2-40B4-BE49-F238E27FC236}">
                      <a16:creationId xmlns:a16="http://schemas.microsoft.com/office/drawing/2014/main" id="{BDC9F8A4-A7F1-D4BF-21CB-0CBA8759918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99F7E725-E4BD-01A0-F686-BD5B82F5EBD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9" name="Vrije vorm: vorm 38">
                    <a:extLst>
                      <a:ext uri="{FF2B5EF4-FFF2-40B4-BE49-F238E27FC236}">
                        <a16:creationId xmlns:a16="http://schemas.microsoft.com/office/drawing/2014/main" id="{7D355568-B8A1-7C0E-ECFD-B45C095763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3" name="Tekstvak 22">
                <a:extLst>
                  <a:ext uri="{FF2B5EF4-FFF2-40B4-BE49-F238E27FC236}">
                    <a16:creationId xmlns:a16="http://schemas.microsoft.com/office/drawing/2014/main" id="{5C8232F0-8E2E-7C95-7C6B-BAE2F12BF6A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9249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noGrp="1" noRot="1" noMove="1" noResize="1" noEditPoints="1" noAdjustHandles="1" noChangeArrowheads="1" noChangeShapeType="1"/>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dirty="0"/>
              <a:t>Title goes here</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093331" y="722455"/>
            <a:ext cx="5378669" cy="527829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graph</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36146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graph</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fld id="{E777F0FC-24AB-4573-B420-8C868DF4DA1D}"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‹N°›</a:t>
            </a:fld>
            <a:endParaRPr lang="en-GB" dirty="0"/>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grpSp>
        <p:nvGrpSpPr>
          <p:cNvPr id="4" name="INSTRUCTION">
            <a:extLst>
              <a:ext uri="{FF2B5EF4-FFF2-40B4-BE49-F238E27FC236}">
                <a16:creationId xmlns:a16="http://schemas.microsoft.com/office/drawing/2014/main" id="{D59144BE-8A99-C269-400B-9D68868F4A97}"/>
              </a:ext>
            </a:extLst>
          </p:cNvPr>
          <p:cNvGrpSpPr/>
          <p:nvPr userDrawn="1"/>
        </p:nvGrpSpPr>
        <p:grpSpPr>
          <a:xfrm>
            <a:off x="-3786437" y="0"/>
            <a:ext cx="3693386" cy="5359349"/>
            <a:chOff x="-3786437" y="0"/>
            <a:chExt cx="3693386" cy="5359349"/>
          </a:xfrm>
        </p:grpSpPr>
        <p:sp>
          <p:nvSpPr>
            <p:cNvPr id="9" name="Rechthoek 8">
              <a:extLst>
                <a:ext uri="{FF2B5EF4-FFF2-40B4-BE49-F238E27FC236}">
                  <a16:creationId xmlns:a16="http://schemas.microsoft.com/office/drawing/2014/main" id="{85A5382D-8A23-F76B-A3F1-65EB2AB1E73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0" name="Rechthoek 19">
              <a:extLst>
                <a:ext uri="{FF2B5EF4-FFF2-40B4-BE49-F238E27FC236}">
                  <a16:creationId xmlns:a16="http://schemas.microsoft.com/office/drawing/2014/main" id="{585F4107-57F5-3D45-FA66-E5D502BA3C91}"/>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21" name="Ovaal 20">
              <a:extLst>
                <a:ext uri="{FF2B5EF4-FFF2-40B4-BE49-F238E27FC236}">
                  <a16:creationId xmlns:a16="http://schemas.microsoft.com/office/drawing/2014/main" id="{B299F5A0-F482-489E-08B8-C3ACCE28C5EC}"/>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49F51C4-3C5A-60E2-BFFF-74FD546D00E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23" name="Ovaal 22">
              <a:extLst>
                <a:ext uri="{FF2B5EF4-FFF2-40B4-BE49-F238E27FC236}">
                  <a16:creationId xmlns:a16="http://schemas.microsoft.com/office/drawing/2014/main" id="{76E32F7F-E128-95D1-2361-829273F04153}"/>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24" name="Rechthoek 23">
              <a:extLst>
                <a:ext uri="{FF2B5EF4-FFF2-40B4-BE49-F238E27FC236}">
                  <a16:creationId xmlns:a16="http://schemas.microsoft.com/office/drawing/2014/main" id="{C0DF96B0-1604-48C1-6604-90470CDE179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5" name="Rechthoek 24">
              <a:extLst>
                <a:ext uri="{FF2B5EF4-FFF2-40B4-BE49-F238E27FC236}">
                  <a16:creationId xmlns:a16="http://schemas.microsoft.com/office/drawing/2014/main" id="{8EC8AD8A-2671-9A8F-C175-93DD5AFFAB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26" name="Ovaal 25">
              <a:extLst>
                <a:ext uri="{FF2B5EF4-FFF2-40B4-BE49-F238E27FC236}">
                  <a16:creationId xmlns:a16="http://schemas.microsoft.com/office/drawing/2014/main" id="{265F716A-AA9E-B614-2FC4-EEC8024E65C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27" name="Rechthoek 26">
              <a:extLst>
                <a:ext uri="{FF2B5EF4-FFF2-40B4-BE49-F238E27FC236}">
                  <a16:creationId xmlns:a16="http://schemas.microsoft.com/office/drawing/2014/main" id="{11C08510-D645-64A3-084E-EBD354CE423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28" name="Ovaal 27">
              <a:extLst>
                <a:ext uri="{FF2B5EF4-FFF2-40B4-BE49-F238E27FC236}">
                  <a16:creationId xmlns:a16="http://schemas.microsoft.com/office/drawing/2014/main" id="{B444B49A-F9D5-21ED-102D-6E091D25EC6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9" name="Rechthoek 28">
              <a:extLst>
                <a:ext uri="{FF2B5EF4-FFF2-40B4-BE49-F238E27FC236}">
                  <a16:creationId xmlns:a16="http://schemas.microsoft.com/office/drawing/2014/main" id="{97390E05-6CD2-EDB9-0F6A-15D54C64A0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30" name="Ovaal 29">
              <a:extLst>
                <a:ext uri="{FF2B5EF4-FFF2-40B4-BE49-F238E27FC236}">
                  <a16:creationId xmlns:a16="http://schemas.microsoft.com/office/drawing/2014/main" id="{C95ECFCE-D7E5-97D8-AA58-B03DAA66C035}"/>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31" name="Rechthoek 30">
              <a:extLst>
                <a:ext uri="{FF2B5EF4-FFF2-40B4-BE49-F238E27FC236}">
                  <a16:creationId xmlns:a16="http://schemas.microsoft.com/office/drawing/2014/main" id="{2305A90F-852F-3EC6-4C4A-A9A785C4B78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32" name="Ovaal 31">
              <a:extLst>
                <a:ext uri="{FF2B5EF4-FFF2-40B4-BE49-F238E27FC236}">
                  <a16:creationId xmlns:a16="http://schemas.microsoft.com/office/drawing/2014/main" id="{389F6311-C221-8067-1126-EBDCAE0E5A69}"/>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33" name="Rechthoek 32">
              <a:extLst>
                <a:ext uri="{FF2B5EF4-FFF2-40B4-BE49-F238E27FC236}">
                  <a16:creationId xmlns:a16="http://schemas.microsoft.com/office/drawing/2014/main" id="{DF1A603A-EDDA-ED38-DA0F-11A7433FE6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34" name="Ovaal 33">
              <a:extLst>
                <a:ext uri="{FF2B5EF4-FFF2-40B4-BE49-F238E27FC236}">
                  <a16:creationId xmlns:a16="http://schemas.microsoft.com/office/drawing/2014/main" id="{8A1A3B82-196E-A31E-A5FA-879340B397B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35" name="Rechthoek 34">
              <a:extLst>
                <a:ext uri="{FF2B5EF4-FFF2-40B4-BE49-F238E27FC236}">
                  <a16:creationId xmlns:a16="http://schemas.microsoft.com/office/drawing/2014/main" id="{FB5D4B9B-DE21-7C2E-D713-A10D276DA87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36" name="Ovaal 35">
              <a:extLst>
                <a:ext uri="{FF2B5EF4-FFF2-40B4-BE49-F238E27FC236}">
                  <a16:creationId xmlns:a16="http://schemas.microsoft.com/office/drawing/2014/main" id="{4AB9DD57-CCA1-C2AA-1142-32E25D39AC0F}"/>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37" name="Rechthoek 36">
              <a:extLst>
                <a:ext uri="{FF2B5EF4-FFF2-40B4-BE49-F238E27FC236}">
                  <a16:creationId xmlns:a16="http://schemas.microsoft.com/office/drawing/2014/main" id="{6A8D1F49-3D21-AEE2-9AF7-4A982B6CD84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8" name="Ovaal 37">
              <a:extLst>
                <a:ext uri="{FF2B5EF4-FFF2-40B4-BE49-F238E27FC236}">
                  <a16:creationId xmlns:a16="http://schemas.microsoft.com/office/drawing/2014/main" id="{9E753A53-9C80-CC9A-34B7-AC3D1CFC0FA8}"/>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9" name="Rechthoek 38">
              <a:extLst>
                <a:ext uri="{FF2B5EF4-FFF2-40B4-BE49-F238E27FC236}">
                  <a16:creationId xmlns:a16="http://schemas.microsoft.com/office/drawing/2014/main" id="{7413BC2B-90A6-58D5-1CEC-300B07C2A1B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40" name="Rechthoek 39">
              <a:extLst>
                <a:ext uri="{FF2B5EF4-FFF2-40B4-BE49-F238E27FC236}">
                  <a16:creationId xmlns:a16="http://schemas.microsoft.com/office/drawing/2014/main" id="{E3D7E444-0865-2F12-7C95-95740E05BFE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1" name="ICOON_info">
              <a:extLst>
                <a:ext uri="{FF2B5EF4-FFF2-40B4-BE49-F238E27FC236}">
                  <a16:creationId xmlns:a16="http://schemas.microsoft.com/office/drawing/2014/main" id="{6A93CC44-357C-B454-2B46-DE6328C5ADED}"/>
                </a:ext>
              </a:extLst>
            </p:cNvPr>
            <p:cNvGrpSpPr/>
            <p:nvPr userDrawn="1"/>
          </p:nvGrpSpPr>
          <p:grpSpPr>
            <a:xfrm>
              <a:off x="-376736" y="4400186"/>
              <a:ext cx="283685" cy="283685"/>
              <a:chOff x="-510741" y="5913713"/>
              <a:chExt cx="267555" cy="267555"/>
            </a:xfrm>
          </p:grpSpPr>
          <p:sp>
            <p:nvSpPr>
              <p:cNvPr id="89" name="Ovaal 88">
                <a:extLst>
                  <a:ext uri="{FF2B5EF4-FFF2-40B4-BE49-F238E27FC236}">
                    <a16:creationId xmlns:a16="http://schemas.microsoft.com/office/drawing/2014/main" id="{4C1992AB-5768-CCD7-BAE1-CA34B4A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2B5FFA2A-A959-6711-0B68-B2AF5263AC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2" name="VOORBEELD">
              <a:extLst>
                <a:ext uri="{FF2B5EF4-FFF2-40B4-BE49-F238E27FC236}">
                  <a16:creationId xmlns:a16="http://schemas.microsoft.com/office/drawing/2014/main" id="{ABEE6276-EFC7-68DB-2404-8DE36F05A045}"/>
                </a:ext>
              </a:extLst>
            </p:cNvPr>
            <p:cNvGrpSpPr/>
            <p:nvPr userDrawn="1"/>
          </p:nvGrpSpPr>
          <p:grpSpPr>
            <a:xfrm>
              <a:off x="-3605171" y="458674"/>
              <a:ext cx="3234311" cy="558875"/>
              <a:chOff x="-3605171" y="458674"/>
              <a:chExt cx="3234311" cy="558875"/>
            </a:xfrm>
          </p:grpSpPr>
          <p:sp>
            <p:nvSpPr>
              <p:cNvPr id="49" name="Rechthoek 48">
                <a:extLst>
                  <a:ext uri="{FF2B5EF4-FFF2-40B4-BE49-F238E27FC236}">
                    <a16:creationId xmlns:a16="http://schemas.microsoft.com/office/drawing/2014/main" id="{0D5F01AC-6FA9-4138-B206-E0D8E96B43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50" name="Rechthoek 49">
                <a:extLst>
                  <a:ext uri="{FF2B5EF4-FFF2-40B4-BE49-F238E27FC236}">
                    <a16:creationId xmlns:a16="http://schemas.microsoft.com/office/drawing/2014/main" id="{A1316048-0344-F109-2579-DC7CFC244B7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DC2874A-6CA7-994E-A3C1-85A0EED8C50D}"/>
                  </a:ext>
                </a:extLst>
              </p:cNvPr>
              <p:cNvGrpSpPr/>
              <p:nvPr userDrawn="1"/>
            </p:nvGrpSpPr>
            <p:grpSpPr>
              <a:xfrm>
                <a:off x="-3386247" y="830871"/>
                <a:ext cx="139423" cy="109566"/>
                <a:chOff x="-2866744" y="827071"/>
                <a:chExt cx="168701" cy="132575"/>
              </a:xfrm>
            </p:grpSpPr>
            <p:grpSp>
              <p:nvGrpSpPr>
                <p:cNvPr id="82" name="Groep 81">
                  <a:extLst>
                    <a:ext uri="{FF2B5EF4-FFF2-40B4-BE49-F238E27FC236}">
                      <a16:creationId xmlns:a16="http://schemas.microsoft.com/office/drawing/2014/main" id="{C0BB2822-7937-3038-1CED-3E74660EBA5C}"/>
                    </a:ext>
                  </a:extLst>
                </p:cNvPr>
                <p:cNvGrpSpPr/>
                <p:nvPr userDrawn="1"/>
              </p:nvGrpSpPr>
              <p:grpSpPr>
                <a:xfrm>
                  <a:off x="-2866744" y="827071"/>
                  <a:ext cx="168701" cy="132575"/>
                  <a:chOff x="-2866744" y="827071"/>
                  <a:chExt cx="168701" cy="132575"/>
                </a:xfrm>
              </p:grpSpPr>
              <p:cxnSp>
                <p:nvCxnSpPr>
                  <p:cNvPr id="84" name="Rechte verbindingslijn 83">
                    <a:extLst>
                      <a:ext uri="{FF2B5EF4-FFF2-40B4-BE49-F238E27FC236}">
                        <a16:creationId xmlns:a16="http://schemas.microsoft.com/office/drawing/2014/main" id="{EB8F155E-0820-9F74-A5F3-FF1D5AE080E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6AAD9618-B34B-9F50-0D7F-FF091B1E0A9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1C853E2E-F9C0-551D-07DE-FAC07CFA673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6BD397CF-8D51-0AD0-89FD-6FC7E19F95E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57900762-F8CE-3D0E-3709-9B860E42F6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3" name="Pijl: rechts 82">
                  <a:extLst>
                    <a:ext uri="{FF2B5EF4-FFF2-40B4-BE49-F238E27FC236}">
                      <a16:creationId xmlns:a16="http://schemas.microsoft.com/office/drawing/2014/main" id="{A9EFDA3B-D849-91FD-81A9-C63585687B2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09968CC-A339-4FC3-8D0D-2436C1BB0FE7}"/>
                  </a:ext>
                </a:extLst>
              </p:cNvPr>
              <p:cNvGrpSpPr/>
              <p:nvPr userDrawn="1"/>
            </p:nvGrpSpPr>
            <p:grpSpPr>
              <a:xfrm>
                <a:off x="-3605171" y="830871"/>
                <a:ext cx="139423" cy="109566"/>
                <a:chOff x="-2866744" y="518074"/>
                <a:chExt cx="168701" cy="132575"/>
              </a:xfrm>
            </p:grpSpPr>
            <p:grpSp>
              <p:nvGrpSpPr>
                <p:cNvPr id="75" name="Groep 74">
                  <a:extLst>
                    <a:ext uri="{FF2B5EF4-FFF2-40B4-BE49-F238E27FC236}">
                      <a16:creationId xmlns:a16="http://schemas.microsoft.com/office/drawing/2014/main" id="{68E4AD88-74DA-170E-6C80-B0D1F402E24A}"/>
                    </a:ext>
                  </a:extLst>
                </p:cNvPr>
                <p:cNvGrpSpPr/>
                <p:nvPr userDrawn="1"/>
              </p:nvGrpSpPr>
              <p:grpSpPr>
                <a:xfrm>
                  <a:off x="-2866744" y="518074"/>
                  <a:ext cx="168701" cy="132575"/>
                  <a:chOff x="-2866744" y="518074"/>
                  <a:chExt cx="168701" cy="132575"/>
                </a:xfrm>
              </p:grpSpPr>
              <p:cxnSp>
                <p:nvCxnSpPr>
                  <p:cNvPr id="77" name="Rechte verbindingslijn 76">
                    <a:extLst>
                      <a:ext uri="{FF2B5EF4-FFF2-40B4-BE49-F238E27FC236}">
                        <a16:creationId xmlns:a16="http://schemas.microsoft.com/office/drawing/2014/main" id="{8821CAC1-0493-026F-C8DF-779C10A24F4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6258173-563E-42E9-1E4C-48C26B58C46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B3242B9-EADE-5F49-5F7E-B29CDE22946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950CCF7-021E-D18C-36E1-C6AF26D02A1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C5F14EDB-31B1-AC4F-0450-3488586CCA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A7E42B44-4500-B6A7-2ACA-ECCC92DAD55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53" name="Rechte verbindingslijn 52">
                <a:extLst>
                  <a:ext uri="{FF2B5EF4-FFF2-40B4-BE49-F238E27FC236}">
                    <a16:creationId xmlns:a16="http://schemas.microsoft.com/office/drawing/2014/main" id="{1A17C06E-1195-5D53-0ACE-B74CF6F5727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4" name="Rechte verbindingslijn 53">
                <a:extLst>
                  <a:ext uri="{FF2B5EF4-FFF2-40B4-BE49-F238E27FC236}">
                    <a16:creationId xmlns:a16="http://schemas.microsoft.com/office/drawing/2014/main" id="{A56FC4A8-E788-EE79-6E80-65700D2FD71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5" name="Rechthoek 54">
                <a:extLst>
                  <a:ext uri="{FF2B5EF4-FFF2-40B4-BE49-F238E27FC236}">
                    <a16:creationId xmlns:a16="http://schemas.microsoft.com/office/drawing/2014/main" id="{962CFA35-E6A4-6528-7335-3DDC5430616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6" name="Rechthoek 55">
                <a:extLst>
                  <a:ext uri="{FF2B5EF4-FFF2-40B4-BE49-F238E27FC236}">
                    <a16:creationId xmlns:a16="http://schemas.microsoft.com/office/drawing/2014/main" id="{F1702738-4883-1395-EA4E-2752965529C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7" name="Groep 56">
                <a:extLst>
                  <a:ext uri="{FF2B5EF4-FFF2-40B4-BE49-F238E27FC236}">
                    <a16:creationId xmlns:a16="http://schemas.microsoft.com/office/drawing/2014/main" id="{78853CF6-97E4-E018-545B-8A3D4735C18D}"/>
                  </a:ext>
                </a:extLst>
              </p:cNvPr>
              <p:cNvGrpSpPr/>
              <p:nvPr userDrawn="1"/>
            </p:nvGrpSpPr>
            <p:grpSpPr>
              <a:xfrm>
                <a:off x="-2916763" y="769168"/>
                <a:ext cx="268738" cy="248381"/>
                <a:chOff x="-2916763" y="769168"/>
                <a:chExt cx="268738" cy="248381"/>
              </a:xfrm>
            </p:grpSpPr>
            <p:sp>
              <p:nvSpPr>
                <p:cNvPr id="67" name="Rechthoek 66">
                  <a:extLst>
                    <a:ext uri="{FF2B5EF4-FFF2-40B4-BE49-F238E27FC236}">
                      <a16:creationId xmlns:a16="http://schemas.microsoft.com/office/drawing/2014/main" id="{557EC5DF-8EB2-5901-C2D6-DE5EC640DD1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21D5BAE-2C55-BD55-4900-8B20C21685B0}"/>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47F96410-82EA-F07E-C590-50576EA4AAF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C4CC8BB-577B-10BD-916B-8601D84A0F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153C5C9-DE8E-7779-345E-E34A5C425D7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62CCFBA-0EF4-D03A-7687-626DC0F5B9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00294A2-BF66-998E-C8F3-A88232FF627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6F4CB703-B5DE-4A9A-CFFA-E9ACA2D0CF9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F9E30254-EB77-01FF-6367-EF7D886D58C5}"/>
                  </a:ext>
                </a:extLst>
              </p:cNvPr>
              <p:cNvGrpSpPr/>
              <p:nvPr userDrawn="1"/>
            </p:nvGrpSpPr>
            <p:grpSpPr>
              <a:xfrm>
                <a:off x="-2916763" y="460171"/>
                <a:ext cx="268738" cy="248381"/>
                <a:chOff x="-2916763" y="460171"/>
                <a:chExt cx="268738" cy="248381"/>
              </a:xfrm>
            </p:grpSpPr>
            <p:sp>
              <p:nvSpPr>
                <p:cNvPr id="59" name="Rechthoek 58">
                  <a:extLst>
                    <a:ext uri="{FF2B5EF4-FFF2-40B4-BE49-F238E27FC236}">
                      <a16:creationId xmlns:a16="http://schemas.microsoft.com/office/drawing/2014/main" id="{97D66CB7-B1A1-A16C-8CE5-40A929F735C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F15A3035-7AAE-341B-7AB7-0DFF728F1671}"/>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D6D4E862-E192-2AB6-87A7-28861CE1E37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6E49D5EF-9577-8E6A-3718-8980B924945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6D604E36-65C1-A16C-9DC3-F20F7E3C6B4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435F1CB5-F27B-5B6E-271D-B9987A7FC9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6FB763B-6A19-6D1C-521D-0E7F3D7E41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B7059CB-CEA1-1604-3232-591E41F035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43" name="Groep 42">
              <a:extLst>
                <a:ext uri="{FF2B5EF4-FFF2-40B4-BE49-F238E27FC236}">
                  <a16:creationId xmlns:a16="http://schemas.microsoft.com/office/drawing/2014/main" id="{F6CDF610-2F56-8722-3F16-37A41F9AD884}"/>
                </a:ext>
              </a:extLst>
            </p:cNvPr>
            <p:cNvGrpSpPr/>
            <p:nvPr userDrawn="1"/>
          </p:nvGrpSpPr>
          <p:grpSpPr>
            <a:xfrm>
              <a:off x="-938434" y="4663037"/>
              <a:ext cx="627798" cy="576693"/>
              <a:chOff x="-1753862" y="6112775"/>
              <a:chExt cx="759635" cy="697798"/>
            </a:xfrm>
          </p:grpSpPr>
          <p:grpSp>
            <p:nvGrpSpPr>
              <p:cNvPr id="44" name="Inspireren">
                <a:extLst>
                  <a:ext uri="{FF2B5EF4-FFF2-40B4-BE49-F238E27FC236}">
                    <a16:creationId xmlns:a16="http://schemas.microsoft.com/office/drawing/2014/main" id="{D9B64CB7-D92D-8172-F059-39A1899E89BB}"/>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6" name="Freeform 12">
                  <a:extLst>
                    <a:ext uri="{FF2B5EF4-FFF2-40B4-BE49-F238E27FC236}">
                      <a16:creationId xmlns:a16="http://schemas.microsoft.com/office/drawing/2014/main" id="{9B86A540-40C9-8BC2-79BC-4E8FE64FF9C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7" name="Freeform 13">
                  <a:extLst>
                    <a:ext uri="{FF2B5EF4-FFF2-40B4-BE49-F238E27FC236}">
                      <a16:creationId xmlns:a16="http://schemas.microsoft.com/office/drawing/2014/main" id="{DE92C47D-4233-7736-6E28-3E7043209C0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8" name="Freeform 14">
                  <a:extLst>
                    <a:ext uri="{FF2B5EF4-FFF2-40B4-BE49-F238E27FC236}">
                      <a16:creationId xmlns:a16="http://schemas.microsoft.com/office/drawing/2014/main" id="{6D47E93A-E5E2-E125-5D59-1C4F2258BD1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5" name="Tekstvak 44">
                <a:extLst>
                  <a:ext uri="{FF2B5EF4-FFF2-40B4-BE49-F238E27FC236}">
                    <a16:creationId xmlns:a16="http://schemas.microsoft.com/office/drawing/2014/main" id="{858D6127-63D8-80F1-5237-08978C0081E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3" name="INSTRUCTION">
            <a:extLst>
              <a:ext uri="{FF2B5EF4-FFF2-40B4-BE49-F238E27FC236}">
                <a16:creationId xmlns:a16="http://schemas.microsoft.com/office/drawing/2014/main" id="{BBFB1799-A9FB-0B9B-8527-E721DFF7F375}"/>
              </a:ext>
            </a:extLst>
          </p:cNvPr>
          <p:cNvGrpSpPr/>
          <p:nvPr userDrawn="1"/>
        </p:nvGrpSpPr>
        <p:grpSpPr>
          <a:xfrm>
            <a:off x="12377595" y="2"/>
            <a:ext cx="3693386" cy="5715919"/>
            <a:chOff x="-3786437" y="2"/>
            <a:chExt cx="3693386" cy="5715919"/>
          </a:xfrm>
        </p:grpSpPr>
        <p:grpSp>
          <p:nvGrpSpPr>
            <p:cNvPr id="164" name="Groep 163">
              <a:extLst>
                <a:ext uri="{FF2B5EF4-FFF2-40B4-BE49-F238E27FC236}">
                  <a16:creationId xmlns:a16="http://schemas.microsoft.com/office/drawing/2014/main" id="{376A8FFA-BDB5-DCDA-F6BE-459A4E13093D}"/>
                </a:ext>
              </a:extLst>
            </p:cNvPr>
            <p:cNvGrpSpPr/>
            <p:nvPr userDrawn="1"/>
          </p:nvGrpSpPr>
          <p:grpSpPr>
            <a:xfrm>
              <a:off x="-3786437" y="3234716"/>
              <a:ext cx="3693386" cy="2481205"/>
              <a:chOff x="-3786437" y="3234716"/>
              <a:chExt cx="3693386" cy="2481205"/>
            </a:xfrm>
          </p:grpSpPr>
          <p:sp>
            <p:nvSpPr>
              <p:cNvPr id="188" name="Rechthoek 187">
                <a:extLst>
                  <a:ext uri="{FF2B5EF4-FFF2-40B4-BE49-F238E27FC236}">
                    <a16:creationId xmlns:a16="http://schemas.microsoft.com/office/drawing/2014/main" id="{16166FF0-59E8-5000-D650-909F6E5CC990}"/>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189" name="Ovaal 188">
                <a:extLst>
                  <a:ext uri="{FF2B5EF4-FFF2-40B4-BE49-F238E27FC236}">
                    <a16:creationId xmlns:a16="http://schemas.microsoft.com/office/drawing/2014/main" id="{D115DF7B-37AF-7E8F-42DF-B6F8C728F302}"/>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0" name="Rechthoek 189">
                <a:extLst>
                  <a:ext uri="{FF2B5EF4-FFF2-40B4-BE49-F238E27FC236}">
                    <a16:creationId xmlns:a16="http://schemas.microsoft.com/office/drawing/2014/main" id="{CA87C2DD-E271-0281-5354-E0957B452735}"/>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1" name="Groep 190">
                <a:extLst>
                  <a:ext uri="{FF2B5EF4-FFF2-40B4-BE49-F238E27FC236}">
                    <a16:creationId xmlns:a16="http://schemas.microsoft.com/office/drawing/2014/main" id="{E1894133-C670-FA7C-CD39-9B14D8ADAD93}"/>
                  </a:ext>
                </a:extLst>
              </p:cNvPr>
              <p:cNvGrpSpPr/>
              <p:nvPr userDrawn="1"/>
            </p:nvGrpSpPr>
            <p:grpSpPr>
              <a:xfrm>
                <a:off x="-3314821" y="4139107"/>
                <a:ext cx="1495189" cy="563933"/>
                <a:chOff x="-3314821" y="3310415"/>
                <a:chExt cx="1495189" cy="563933"/>
              </a:xfrm>
            </p:grpSpPr>
            <p:sp>
              <p:nvSpPr>
                <p:cNvPr id="202" name="Rechthoek 201">
                  <a:extLst>
                    <a:ext uri="{FF2B5EF4-FFF2-40B4-BE49-F238E27FC236}">
                      <a16:creationId xmlns:a16="http://schemas.microsoft.com/office/drawing/2014/main" id="{54D27D39-181D-0C47-0BFD-4EC31B279F4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7187EDE5-C222-C7DF-C2AA-474066417A2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4" name="Tekstvak 203">
                  <a:extLst>
                    <a:ext uri="{FF2B5EF4-FFF2-40B4-BE49-F238E27FC236}">
                      <a16:creationId xmlns:a16="http://schemas.microsoft.com/office/drawing/2014/main" id="{809C2F61-4A57-DD94-D2E9-860F6D6BA5B9}"/>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205" name="Tekstvak 204">
                  <a:extLst>
                    <a:ext uri="{FF2B5EF4-FFF2-40B4-BE49-F238E27FC236}">
                      <a16:creationId xmlns:a16="http://schemas.microsoft.com/office/drawing/2014/main" id="{DCC74E20-4A8E-911A-686E-A749A81501F0}"/>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206" name="Vrije vorm: vorm 205">
                  <a:extLst>
                    <a:ext uri="{FF2B5EF4-FFF2-40B4-BE49-F238E27FC236}">
                      <a16:creationId xmlns:a16="http://schemas.microsoft.com/office/drawing/2014/main" id="{6A792A47-9B06-C6E4-200C-32EC7C0320EB}"/>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07" name="Groep 206">
                  <a:extLst>
                    <a:ext uri="{FF2B5EF4-FFF2-40B4-BE49-F238E27FC236}">
                      <a16:creationId xmlns:a16="http://schemas.microsoft.com/office/drawing/2014/main" id="{82387B82-2625-41E3-4A9C-799FCBC82D37}"/>
                    </a:ext>
                  </a:extLst>
                </p:cNvPr>
                <p:cNvGrpSpPr/>
                <p:nvPr userDrawn="1"/>
              </p:nvGrpSpPr>
              <p:grpSpPr>
                <a:xfrm>
                  <a:off x="-3261976" y="3361742"/>
                  <a:ext cx="139861" cy="152244"/>
                  <a:chOff x="12574450" y="6053892"/>
                  <a:chExt cx="169232" cy="184215"/>
                </a:xfrm>
              </p:grpSpPr>
              <p:sp>
                <p:nvSpPr>
                  <p:cNvPr id="227" name="Rechthoek 226">
                    <a:extLst>
                      <a:ext uri="{FF2B5EF4-FFF2-40B4-BE49-F238E27FC236}">
                        <a16:creationId xmlns:a16="http://schemas.microsoft.com/office/drawing/2014/main" id="{02975B70-82FC-889D-696A-747AF603954D}"/>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28" name="Rechthoek 227">
                    <a:extLst>
                      <a:ext uri="{FF2B5EF4-FFF2-40B4-BE49-F238E27FC236}">
                        <a16:creationId xmlns:a16="http://schemas.microsoft.com/office/drawing/2014/main" id="{5C54A0D6-A6E1-0793-0720-A802AB9713F4}"/>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29" name="Rechthoek 228">
                    <a:extLst>
                      <a:ext uri="{FF2B5EF4-FFF2-40B4-BE49-F238E27FC236}">
                        <a16:creationId xmlns:a16="http://schemas.microsoft.com/office/drawing/2014/main" id="{A12B62AE-7B12-E979-D276-7CF38AE0A38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8" name="Groep 207">
                  <a:extLst>
                    <a:ext uri="{FF2B5EF4-FFF2-40B4-BE49-F238E27FC236}">
                      <a16:creationId xmlns:a16="http://schemas.microsoft.com/office/drawing/2014/main" id="{753FEFA5-4914-4A12-E914-187A84825D52}"/>
                    </a:ext>
                  </a:extLst>
                </p:cNvPr>
                <p:cNvGrpSpPr/>
                <p:nvPr userDrawn="1"/>
              </p:nvGrpSpPr>
              <p:grpSpPr>
                <a:xfrm>
                  <a:off x="-3261070" y="3635199"/>
                  <a:ext cx="168905" cy="104490"/>
                  <a:chOff x="-3261070" y="3620931"/>
                  <a:chExt cx="193920" cy="119965"/>
                </a:xfrm>
              </p:grpSpPr>
              <p:sp>
                <p:nvSpPr>
                  <p:cNvPr id="209" name="Rechthoek 208">
                    <a:extLst>
                      <a:ext uri="{FF2B5EF4-FFF2-40B4-BE49-F238E27FC236}">
                        <a16:creationId xmlns:a16="http://schemas.microsoft.com/office/drawing/2014/main" id="{7E0896D3-D6B7-534A-30A2-21E4A7DACD7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10" name="Groep 209">
                    <a:extLst>
                      <a:ext uri="{FF2B5EF4-FFF2-40B4-BE49-F238E27FC236}">
                        <a16:creationId xmlns:a16="http://schemas.microsoft.com/office/drawing/2014/main" id="{A34C5CDC-B49C-05FE-4B02-5DA7D540AB18}"/>
                      </a:ext>
                    </a:extLst>
                  </p:cNvPr>
                  <p:cNvGrpSpPr/>
                  <p:nvPr userDrawn="1"/>
                </p:nvGrpSpPr>
                <p:grpSpPr>
                  <a:xfrm>
                    <a:off x="-3261070" y="3622063"/>
                    <a:ext cx="141113" cy="117345"/>
                    <a:chOff x="1094874" y="-878306"/>
                    <a:chExt cx="867364" cy="613611"/>
                  </a:xfrm>
                </p:grpSpPr>
                <p:cxnSp>
                  <p:nvCxnSpPr>
                    <p:cNvPr id="220" name="Rechte verbindingslijn 219">
                      <a:extLst>
                        <a:ext uri="{FF2B5EF4-FFF2-40B4-BE49-F238E27FC236}">
                          <a16:creationId xmlns:a16="http://schemas.microsoft.com/office/drawing/2014/main" id="{144C17A7-E675-EA61-8A90-33D0C30DBA0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1" name="Rechte verbindingslijn 220">
                      <a:extLst>
                        <a:ext uri="{FF2B5EF4-FFF2-40B4-BE49-F238E27FC236}">
                          <a16:creationId xmlns:a16="http://schemas.microsoft.com/office/drawing/2014/main" id="{B677B2DD-E316-F31F-9539-78CA7CEB360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22" name="Groep 221">
                      <a:extLst>
                        <a:ext uri="{FF2B5EF4-FFF2-40B4-BE49-F238E27FC236}">
                          <a16:creationId xmlns:a16="http://schemas.microsoft.com/office/drawing/2014/main" id="{C3DE41E7-F626-2B0B-3138-440F9AA7756B}"/>
                        </a:ext>
                      </a:extLst>
                    </p:cNvPr>
                    <p:cNvGrpSpPr/>
                    <p:nvPr userDrawn="1"/>
                  </p:nvGrpSpPr>
                  <p:grpSpPr>
                    <a:xfrm>
                      <a:off x="1270535" y="-878306"/>
                      <a:ext cx="526983" cy="613611"/>
                      <a:chOff x="1270535" y="-745959"/>
                      <a:chExt cx="526983" cy="481264"/>
                    </a:xfrm>
                  </p:grpSpPr>
                  <p:cxnSp>
                    <p:nvCxnSpPr>
                      <p:cNvPr id="223" name="Rechte verbindingslijn 222">
                        <a:extLst>
                          <a:ext uri="{FF2B5EF4-FFF2-40B4-BE49-F238E27FC236}">
                            <a16:creationId xmlns:a16="http://schemas.microsoft.com/office/drawing/2014/main" id="{C622C463-4FA0-93B2-F4A1-C307360ABA7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4" name="Rechte verbindingslijn 223">
                        <a:extLst>
                          <a:ext uri="{FF2B5EF4-FFF2-40B4-BE49-F238E27FC236}">
                            <a16:creationId xmlns:a16="http://schemas.microsoft.com/office/drawing/2014/main" id="{FB8F493B-91B4-06D6-D05F-63D3AF937F23}"/>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5" name="Rechte verbindingslijn 224">
                        <a:extLst>
                          <a:ext uri="{FF2B5EF4-FFF2-40B4-BE49-F238E27FC236}">
                            <a16:creationId xmlns:a16="http://schemas.microsoft.com/office/drawing/2014/main" id="{33BCB902-7DBD-0E86-1D4B-A8F3ADF07B03}"/>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6" name="Rechte verbindingslijn 225">
                        <a:extLst>
                          <a:ext uri="{FF2B5EF4-FFF2-40B4-BE49-F238E27FC236}">
                            <a16:creationId xmlns:a16="http://schemas.microsoft.com/office/drawing/2014/main" id="{C78D4EE6-9193-50AC-EB9E-30A276E3DF98}"/>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11" name="Rechte verbindingslijn 210">
                    <a:extLst>
                      <a:ext uri="{FF2B5EF4-FFF2-40B4-BE49-F238E27FC236}">
                        <a16:creationId xmlns:a16="http://schemas.microsoft.com/office/drawing/2014/main" id="{84CB4AB9-B648-E7BA-A6E5-ACA2DECEED62}"/>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4B13D1E7-736E-0BEB-B80A-6C8D6CA109BD}"/>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02DA0B7F-4A33-070A-1683-F802641BFFD4}"/>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4" name="Rechte verbindingslijn 213">
                    <a:extLst>
                      <a:ext uri="{FF2B5EF4-FFF2-40B4-BE49-F238E27FC236}">
                        <a16:creationId xmlns:a16="http://schemas.microsoft.com/office/drawing/2014/main" id="{1912AE89-E57B-DDBB-79D5-F66AFA7A555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15" name="Rechthoek 214">
                    <a:extLst>
                      <a:ext uri="{FF2B5EF4-FFF2-40B4-BE49-F238E27FC236}">
                        <a16:creationId xmlns:a16="http://schemas.microsoft.com/office/drawing/2014/main" id="{A3EBD554-C687-F143-5D95-633E949BC2C4}"/>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16" name="Groep 215">
                    <a:extLst>
                      <a:ext uri="{FF2B5EF4-FFF2-40B4-BE49-F238E27FC236}">
                        <a16:creationId xmlns:a16="http://schemas.microsoft.com/office/drawing/2014/main" id="{18502057-A6EC-F094-FFFA-7D4CB0B6E650}"/>
                      </a:ext>
                    </a:extLst>
                  </p:cNvPr>
                  <p:cNvGrpSpPr/>
                  <p:nvPr userDrawn="1"/>
                </p:nvGrpSpPr>
                <p:grpSpPr>
                  <a:xfrm rot="2700000">
                    <a:off x="-3158000" y="3650045"/>
                    <a:ext cx="34350" cy="147351"/>
                    <a:chOff x="3148392" y="-836646"/>
                    <a:chExt cx="132124" cy="596095"/>
                  </a:xfrm>
                  <a:solidFill>
                    <a:srgbClr val="3399FF"/>
                  </a:solidFill>
                </p:grpSpPr>
                <p:sp>
                  <p:nvSpPr>
                    <p:cNvPr id="217" name="Rechthoek 216">
                      <a:extLst>
                        <a:ext uri="{FF2B5EF4-FFF2-40B4-BE49-F238E27FC236}">
                          <a16:creationId xmlns:a16="http://schemas.microsoft.com/office/drawing/2014/main" id="{58628DED-E386-BDA6-2308-F148C50F5926}"/>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8" name="Rechthoek: afgeronde bovenhoeken 217">
                      <a:extLst>
                        <a:ext uri="{FF2B5EF4-FFF2-40B4-BE49-F238E27FC236}">
                          <a16:creationId xmlns:a16="http://schemas.microsoft.com/office/drawing/2014/main" id="{DD3B394F-E31C-8C43-FFE6-B0C15EA65FDD}"/>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9" name="Gelijkbenige driehoek 218">
                      <a:extLst>
                        <a:ext uri="{FF2B5EF4-FFF2-40B4-BE49-F238E27FC236}">
                          <a16:creationId xmlns:a16="http://schemas.microsoft.com/office/drawing/2014/main" id="{A4A2FB7B-4CF0-669D-B442-DBCA357BA68A}"/>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92" name="Rechthoek 191">
                <a:extLst>
                  <a:ext uri="{FF2B5EF4-FFF2-40B4-BE49-F238E27FC236}">
                    <a16:creationId xmlns:a16="http://schemas.microsoft.com/office/drawing/2014/main" id="{CD241BA3-ADBD-B1FE-3731-65EB2F6E3F3E}"/>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244B8596-741E-D003-4704-E9B4471E2ADC}"/>
                  </a:ext>
                </a:extLst>
              </p:cNvPr>
              <p:cNvGrpSpPr/>
              <p:nvPr userDrawn="1"/>
            </p:nvGrpSpPr>
            <p:grpSpPr>
              <a:xfrm>
                <a:off x="-376736" y="4751903"/>
                <a:ext cx="283685" cy="283685"/>
                <a:chOff x="-510741" y="5913713"/>
                <a:chExt cx="267555" cy="267555"/>
              </a:xfrm>
            </p:grpSpPr>
            <p:sp>
              <p:nvSpPr>
                <p:cNvPr id="200" name="Ovaal 199">
                  <a:extLst>
                    <a:ext uri="{FF2B5EF4-FFF2-40B4-BE49-F238E27FC236}">
                      <a16:creationId xmlns:a16="http://schemas.microsoft.com/office/drawing/2014/main" id="{C172E72D-AFDC-0DDB-19A6-394AE5F7CE8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590D9824-0CA3-8173-806A-8163E2C34DE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3EEA84B9-3344-5BEE-9911-F8E27709F96F}"/>
                  </a:ext>
                </a:extLst>
              </p:cNvPr>
              <p:cNvGrpSpPr/>
              <p:nvPr userDrawn="1"/>
            </p:nvGrpSpPr>
            <p:grpSpPr>
              <a:xfrm>
                <a:off x="-938434" y="5025298"/>
                <a:ext cx="627798" cy="576693"/>
                <a:chOff x="-938434" y="4570310"/>
                <a:chExt cx="627798" cy="576693"/>
              </a:xfrm>
            </p:grpSpPr>
            <p:grpSp>
              <p:nvGrpSpPr>
                <p:cNvPr id="195" name="Inspireren">
                  <a:extLst>
                    <a:ext uri="{FF2B5EF4-FFF2-40B4-BE49-F238E27FC236}">
                      <a16:creationId xmlns:a16="http://schemas.microsoft.com/office/drawing/2014/main" id="{F81DDBB8-B2B0-B3A9-97F8-CA6F9B1A8DF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45DCD921-F3FD-96D7-6FD2-BD028BEC112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783F8875-8123-89C1-CB4E-47299B9ECCC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B92F35C6-F10E-A861-B1D9-5BA99734B0A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78B13830-73E4-62AC-F40C-7D15EF15C1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5733B18B-6E95-B209-E6ED-A87DF1CD8AE6}"/>
                </a:ext>
              </a:extLst>
            </p:cNvPr>
            <p:cNvGrpSpPr/>
            <p:nvPr userDrawn="1"/>
          </p:nvGrpSpPr>
          <p:grpSpPr>
            <a:xfrm>
              <a:off x="-3786165" y="2"/>
              <a:ext cx="3593091" cy="3041230"/>
              <a:chOff x="-3786165" y="2"/>
              <a:chExt cx="3593091" cy="3041230"/>
            </a:xfrm>
          </p:grpSpPr>
          <p:sp>
            <p:nvSpPr>
              <p:cNvPr id="166" name="Rechthoek 165">
                <a:extLst>
                  <a:ext uri="{FF2B5EF4-FFF2-40B4-BE49-F238E27FC236}">
                    <a16:creationId xmlns:a16="http://schemas.microsoft.com/office/drawing/2014/main" id="{AF87B8FB-2E4D-BF19-2F8A-04084B90D059}"/>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67" name="Ovaal 166">
                <a:extLst>
                  <a:ext uri="{FF2B5EF4-FFF2-40B4-BE49-F238E27FC236}">
                    <a16:creationId xmlns:a16="http://schemas.microsoft.com/office/drawing/2014/main" id="{191B5158-CCFD-980A-2114-4926E7A8A2A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8" name="Rechthoek 167">
                <a:extLst>
                  <a:ext uri="{FF2B5EF4-FFF2-40B4-BE49-F238E27FC236}">
                    <a16:creationId xmlns:a16="http://schemas.microsoft.com/office/drawing/2014/main" id="{FDADFA2E-2346-7268-595E-1EE03C795531}"/>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9" name="Ovaal 168">
                <a:extLst>
                  <a:ext uri="{FF2B5EF4-FFF2-40B4-BE49-F238E27FC236}">
                    <a16:creationId xmlns:a16="http://schemas.microsoft.com/office/drawing/2014/main" id="{79E3D707-84F2-BAA3-BD0E-66FF6E09A443}"/>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0" name="Rechthoek 169">
                <a:extLst>
                  <a:ext uri="{FF2B5EF4-FFF2-40B4-BE49-F238E27FC236}">
                    <a16:creationId xmlns:a16="http://schemas.microsoft.com/office/drawing/2014/main" id="{67D74489-60EC-E41F-7E91-419795BFFAB7}"/>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1" name="Groep 170">
                <a:extLst>
                  <a:ext uri="{FF2B5EF4-FFF2-40B4-BE49-F238E27FC236}">
                    <a16:creationId xmlns:a16="http://schemas.microsoft.com/office/drawing/2014/main" id="{5DF94223-FBE7-1D2B-C06A-8CAA86AFE0F8}"/>
                  </a:ext>
                </a:extLst>
              </p:cNvPr>
              <p:cNvGrpSpPr/>
              <p:nvPr userDrawn="1"/>
            </p:nvGrpSpPr>
            <p:grpSpPr>
              <a:xfrm>
                <a:off x="-3312582" y="1060763"/>
                <a:ext cx="576000" cy="246597"/>
                <a:chOff x="-3303310" y="1024128"/>
                <a:chExt cx="576000" cy="246597"/>
              </a:xfrm>
            </p:grpSpPr>
            <p:sp>
              <p:nvSpPr>
                <p:cNvPr id="186" name="Rechthoek 185">
                  <a:extLst>
                    <a:ext uri="{FF2B5EF4-FFF2-40B4-BE49-F238E27FC236}">
                      <a16:creationId xmlns:a16="http://schemas.microsoft.com/office/drawing/2014/main" id="{018702AC-D273-A79D-7A99-67B02AE9A7F7}"/>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7" name="Rechthoek 186">
                  <a:extLst>
                    <a:ext uri="{FF2B5EF4-FFF2-40B4-BE49-F238E27FC236}">
                      <a16:creationId xmlns:a16="http://schemas.microsoft.com/office/drawing/2014/main" id="{FC6948E7-3503-1844-5374-2916B944102A}"/>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8BA8E2EB-23DE-1ADF-EAAE-BE8E132A1873}"/>
                  </a:ext>
                </a:extLst>
              </p:cNvPr>
              <p:cNvGrpSpPr/>
              <p:nvPr userDrawn="1"/>
            </p:nvGrpSpPr>
            <p:grpSpPr>
              <a:xfrm>
                <a:off x="-3314821" y="2257494"/>
                <a:ext cx="1377262" cy="591693"/>
                <a:chOff x="-3314821" y="2421532"/>
                <a:chExt cx="1377262" cy="591693"/>
              </a:xfrm>
            </p:grpSpPr>
            <p:sp>
              <p:nvSpPr>
                <p:cNvPr id="173" name="Rechthoek 172">
                  <a:extLst>
                    <a:ext uri="{FF2B5EF4-FFF2-40B4-BE49-F238E27FC236}">
                      <a16:creationId xmlns:a16="http://schemas.microsoft.com/office/drawing/2014/main" id="{A62644D1-07D9-7407-B3BE-FBC654C34C0D}"/>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50EDD732-4EE5-E8D8-D2CF-63D569BF4E70}"/>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5" name="Tekstvak 174">
                  <a:extLst>
                    <a:ext uri="{FF2B5EF4-FFF2-40B4-BE49-F238E27FC236}">
                      <a16:creationId xmlns:a16="http://schemas.microsoft.com/office/drawing/2014/main" id="{82EAEA45-A722-A414-A293-78AFA06261B8}"/>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176" name="Tekstvak 175">
                  <a:extLst>
                    <a:ext uri="{FF2B5EF4-FFF2-40B4-BE49-F238E27FC236}">
                      <a16:creationId xmlns:a16="http://schemas.microsoft.com/office/drawing/2014/main" id="{3D95E609-9DA8-2487-1F55-3C8F6A4604B4}"/>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177" name="Vrije vorm: vorm 176">
                  <a:extLst>
                    <a:ext uri="{FF2B5EF4-FFF2-40B4-BE49-F238E27FC236}">
                      <a16:creationId xmlns:a16="http://schemas.microsoft.com/office/drawing/2014/main" id="{B39F80B8-013B-300C-B774-AF88B8DF7F58}"/>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78" name="Groep 177">
                  <a:extLst>
                    <a:ext uri="{FF2B5EF4-FFF2-40B4-BE49-F238E27FC236}">
                      <a16:creationId xmlns:a16="http://schemas.microsoft.com/office/drawing/2014/main" id="{A606DEAA-A554-5356-29AF-FBC898F8CC14}"/>
                    </a:ext>
                  </a:extLst>
                </p:cNvPr>
                <p:cNvGrpSpPr/>
                <p:nvPr userDrawn="1"/>
              </p:nvGrpSpPr>
              <p:grpSpPr>
                <a:xfrm>
                  <a:off x="-3258488" y="2718400"/>
                  <a:ext cx="225663" cy="229638"/>
                  <a:chOff x="-3258488" y="2713782"/>
                  <a:chExt cx="225663" cy="229638"/>
                </a:xfrm>
              </p:grpSpPr>
              <p:sp>
                <p:nvSpPr>
                  <p:cNvPr id="182" name="Rechthoek 181">
                    <a:extLst>
                      <a:ext uri="{FF2B5EF4-FFF2-40B4-BE49-F238E27FC236}">
                        <a16:creationId xmlns:a16="http://schemas.microsoft.com/office/drawing/2014/main" id="{03B1236E-CF80-BA2C-DA92-01AEBE5CAB7D}"/>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FE78E0CA-DF49-9083-259A-67C6E8144555}"/>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BCF1D88D-E000-7D7B-392E-72C3BC6F2AE6}"/>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5" name="Rechthoek 282">
                    <a:extLst>
                      <a:ext uri="{FF2B5EF4-FFF2-40B4-BE49-F238E27FC236}">
                        <a16:creationId xmlns:a16="http://schemas.microsoft.com/office/drawing/2014/main" id="{541AA9A3-D3E4-79F9-831C-2E68E68382C5}"/>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179" name="Groep 178">
                  <a:extLst>
                    <a:ext uri="{FF2B5EF4-FFF2-40B4-BE49-F238E27FC236}">
                      <a16:creationId xmlns:a16="http://schemas.microsoft.com/office/drawing/2014/main" id="{C11ACF26-CAA1-4022-DEE8-6D2B885393A1}"/>
                    </a:ext>
                  </a:extLst>
                </p:cNvPr>
                <p:cNvGrpSpPr/>
                <p:nvPr userDrawn="1"/>
              </p:nvGrpSpPr>
              <p:grpSpPr>
                <a:xfrm>
                  <a:off x="-3219980" y="2771792"/>
                  <a:ext cx="140241" cy="116552"/>
                  <a:chOff x="-2608640" y="2891109"/>
                  <a:chExt cx="309118" cy="261993"/>
                </a:xfrm>
              </p:grpSpPr>
              <p:sp>
                <p:nvSpPr>
                  <p:cNvPr id="180" name="Vrije vorm: vorm 179">
                    <a:extLst>
                      <a:ext uri="{FF2B5EF4-FFF2-40B4-BE49-F238E27FC236}">
                        <a16:creationId xmlns:a16="http://schemas.microsoft.com/office/drawing/2014/main" id="{DFAAADDF-AB2B-E43F-DBDD-B066B4FA1761}"/>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181" name="Vrije vorm: vorm 180">
                    <a:extLst>
                      <a:ext uri="{FF2B5EF4-FFF2-40B4-BE49-F238E27FC236}">
                        <a16:creationId xmlns:a16="http://schemas.microsoft.com/office/drawing/2014/main" id="{FB71A196-168B-F8FB-4D81-8DEDDA7C25F2}"/>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205370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Tijdelijke aanduiding voor grafiek 17">
            <a:extLst>
              <a:ext uri="{FF2B5EF4-FFF2-40B4-BE49-F238E27FC236}">
                <a16:creationId xmlns:a16="http://schemas.microsoft.com/office/drawing/2014/main" id="{9C976D4D-6916-D2FC-E254-80706C2BEE24}"/>
              </a:ext>
            </a:extLst>
          </p:cNvPr>
          <p:cNvSpPr>
            <a:spLocks noGrp="1"/>
          </p:cNvSpPr>
          <p:nvPr>
            <p:ph type="chart" sz="quarter" idx="17" hasCustomPrompt="1"/>
          </p:nvPr>
        </p:nvSpPr>
        <p:spPr>
          <a:xfrm>
            <a:off x="718667" y="1565275"/>
            <a:ext cx="10753334"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graph</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Title goes here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67967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Graph</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fld id="{84F67F68-8730-46D4-B97A-B14B07754ED5}"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‹N°›</a:t>
            </a:fld>
            <a:endParaRPr lang="en-GB" dirty="0"/>
          </a:p>
        </p:txBody>
      </p:sp>
      <p:grpSp>
        <p:nvGrpSpPr>
          <p:cNvPr id="6" name="INSTRUCTION">
            <a:extLst>
              <a:ext uri="{FF2B5EF4-FFF2-40B4-BE49-F238E27FC236}">
                <a16:creationId xmlns:a16="http://schemas.microsoft.com/office/drawing/2014/main" id="{2DB909E2-579E-7420-B285-B389C3AE3393}"/>
              </a:ext>
            </a:extLst>
          </p:cNvPr>
          <p:cNvGrpSpPr/>
          <p:nvPr userDrawn="1"/>
        </p:nvGrpSpPr>
        <p:grpSpPr>
          <a:xfrm>
            <a:off x="-3786437" y="2"/>
            <a:ext cx="3693386" cy="5715919"/>
            <a:chOff x="-3786437" y="2"/>
            <a:chExt cx="3693386" cy="5715919"/>
          </a:xfrm>
        </p:grpSpPr>
        <p:grpSp>
          <p:nvGrpSpPr>
            <p:cNvPr id="7" name="Groep 6">
              <a:extLst>
                <a:ext uri="{FF2B5EF4-FFF2-40B4-BE49-F238E27FC236}">
                  <a16:creationId xmlns:a16="http://schemas.microsoft.com/office/drawing/2014/main" id="{680CF1DF-856E-8E3E-4BBE-4805542EA914}"/>
                </a:ext>
              </a:extLst>
            </p:cNvPr>
            <p:cNvGrpSpPr/>
            <p:nvPr userDrawn="1"/>
          </p:nvGrpSpPr>
          <p:grpSpPr>
            <a:xfrm>
              <a:off x="-3786437" y="3234716"/>
              <a:ext cx="3693386" cy="2481205"/>
              <a:chOff x="-3786437" y="3234716"/>
              <a:chExt cx="3693386" cy="2481205"/>
            </a:xfrm>
          </p:grpSpPr>
          <p:sp>
            <p:nvSpPr>
              <p:cNvPr id="32" name="Rechthoek 31">
                <a:extLst>
                  <a:ext uri="{FF2B5EF4-FFF2-40B4-BE49-F238E27FC236}">
                    <a16:creationId xmlns:a16="http://schemas.microsoft.com/office/drawing/2014/main" id="{DD6DEF1C-D18F-9BF8-4FBB-393B195F8523}"/>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33" name="Ovaal 32">
                <a:extLst>
                  <a:ext uri="{FF2B5EF4-FFF2-40B4-BE49-F238E27FC236}">
                    <a16:creationId xmlns:a16="http://schemas.microsoft.com/office/drawing/2014/main" id="{C2AA5349-4667-F1BB-8749-61754D67B08A}"/>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 name="Rechthoek 33">
                <a:extLst>
                  <a:ext uri="{FF2B5EF4-FFF2-40B4-BE49-F238E27FC236}">
                    <a16:creationId xmlns:a16="http://schemas.microsoft.com/office/drawing/2014/main" id="{948A4516-EE53-9ED0-1F2F-7410A66E5832}"/>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5" name="Groep 34">
                <a:extLst>
                  <a:ext uri="{FF2B5EF4-FFF2-40B4-BE49-F238E27FC236}">
                    <a16:creationId xmlns:a16="http://schemas.microsoft.com/office/drawing/2014/main" id="{883D4637-4338-DD25-45CB-22329D8FF6A1}"/>
                  </a:ext>
                </a:extLst>
              </p:cNvPr>
              <p:cNvGrpSpPr/>
              <p:nvPr userDrawn="1"/>
            </p:nvGrpSpPr>
            <p:grpSpPr>
              <a:xfrm>
                <a:off x="-3314821" y="4139107"/>
                <a:ext cx="1495189" cy="563933"/>
                <a:chOff x="-3314821" y="3310415"/>
                <a:chExt cx="1495189" cy="563933"/>
              </a:xfrm>
            </p:grpSpPr>
            <p:sp>
              <p:nvSpPr>
                <p:cNvPr id="46" name="Rechthoek 45">
                  <a:extLst>
                    <a:ext uri="{FF2B5EF4-FFF2-40B4-BE49-F238E27FC236}">
                      <a16:creationId xmlns:a16="http://schemas.microsoft.com/office/drawing/2014/main" id="{F34B3B2A-C80C-D662-35DD-C7972D581181}"/>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A6E43491-EF0F-05B7-1F05-BBFDA2A92B8E}"/>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Tekstvak 47">
                  <a:extLst>
                    <a:ext uri="{FF2B5EF4-FFF2-40B4-BE49-F238E27FC236}">
                      <a16:creationId xmlns:a16="http://schemas.microsoft.com/office/drawing/2014/main" id="{1C7EA8EB-CD33-9439-E202-16194D92EE85}"/>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49" name="Tekstvak 48">
                  <a:extLst>
                    <a:ext uri="{FF2B5EF4-FFF2-40B4-BE49-F238E27FC236}">
                      <a16:creationId xmlns:a16="http://schemas.microsoft.com/office/drawing/2014/main" id="{5FFEB4FB-F37F-B1A5-2DA9-2399B6B6511A}"/>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0" name="Vrije vorm: vorm 49">
                  <a:extLst>
                    <a:ext uri="{FF2B5EF4-FFF2-40B4-BE49-F238E27FC236}">
                      <a16:creationId xmlns:a16="http://schemas.microsoft.com/office/drawing/2014/main" id="{BBF461B4-9C4B-F5F3-DFDB-1B00E3910BA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5296A3EF-5B20-BA91-1AF3-24FB56ED49C0}"/>
                    </a:ext>
                  </a:extLst>
                </p:cNvPr>
                <p:cNvGrpSpPr/>
                <p:nvPr userDrawn="1"/>
              </p:nvGrpSpPr>
              <p:grpSpPr>
                <a:xfrm>
                  <a:off x="-3261976" y="3361742"/>
                  <a:ext cx="139861" cy="152244"/>
                  <a:chOff x="12574450" y="6053892"/>
                  <a:chExt cx="169232" cy="184215"/>
                </a:xfrm>
              </p:grpSpPr>
              <p:sp>
                <p:nvSpPr>
                  <p:cNvPr id="71" name="Rechthoek 70">
                    <a:extLst>
                      <a:ext uri="{FF2B5EF4-FFF2-40B4-BE49-F238E27FC236}">
                        <a16:creationId xmlns:a16="http://schemas.microsoft.com/office/drawing/2014/main" id="{A6E02C25-B3CC-B095-2619-965D3212719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7F79493F-F589-8CB2-EC65-2CD9EBAF1861}"/>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761E95E-2BC3-DF23-E772-5C701D5EB87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31C3B2F-C551-7FFA-1994-50DFD9C355E4}"/>
                    </a:ext>
                  </a:extLst>
                </p:cNvPr>
                <p:cNvGrpSpPr/>
                <p:nvPr userDrawn="1"/>
              </p:nvGrpSpPr>
              <p:grpSpPr>
                <a:xfrm>
                  <a:off x="-3261070" y="3635199"/>
                  <a:ext cx="168905" cy="104490"/>
                  <a:chOff x="-3261070" y="3620931"/>
                  <a:chExt cx="193920" cy="119965"/>
                </a:xfrm>
              </p:grpSpPr>
              <p:sp>
                <p:nvSpPr>
                  <p:cNvPr id="53" name="Rechthoek 52">
                    <a:extLst>
                      <a:ext uri="{FF2B5EF4-FFF2-40B4-BE49-F238E27FC236}">
                        <a16:creationId xmlns:a16="http://schemas.microsoft.com/office/drawing/2014/main" id="{B196AFE8-BAF3-9B20-F55E-555D3E6D633B}"/>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029ED99F-086B-DFC1-BD59-96A3BB73A1E7}"/>
                      </a:ext>
                    </a:extLst>
                  </p:cNvPr>
                  <p:cNvGrpSpPr/>
                  <p:nvPr userDrawn="1"/>
                </p:nvGrpSpPr>
                <p:grpSpPr>
                  <a:xfrm>
                    <a:off x="-3261070" y="3622063"/>
                    <a:ext cx="141113" cy="117345"/>
                    <a:chOff x="1094874" y="-878306"/>
                    <a:chExt cx="867364" cy="613611"/>
                  </a:xfrm>
                </p:grpSpPr>
                <p:cxnSp>
                  <p:nvCxnSpPr>
                    <p:cNvPr id="64" name="Rechte verbindingslijn 63">
                      <a:extLst>
                        <a:ext uri="{FF2B5EF4-FFF2-40B4-BE49-F238E27FC236}">
                          <a16:creationId xmlns:a16="http://schemas.microsoft.com/office/drawing/2014/main" id="{AE2D43E5-34C5-B533-FDC8-9875789C0F92}"/>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EB5E7D2D-A2F7-31C9-7733-8B6DF553AE2B}"/>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6" name="Groep 65">
                      <a:extLst>
                        <a:ext uri="{FF2B5EF4-FFF2-40B4-BE49-F238E27FC236}">
                          <a16:creationId xmlns:a16="http://schemas.microsoft.com/office/drawing/2014/main" id="{F724BAD9-4B97-5FC3-2704-C1465C3B41AC}"/>
                        </a:ext>
                      </a:extLst>
                    </p:cNvPr>
                    <p:cNvGrpSpPr/>
                    <p:nvPr userDrawn="1"/>
                  </p:nvGrpSpPr>
                  <p:grpSpPr>
                    <a:xfrm>
                      <a:off x="1270535" y="-878306"/>
                      <a:ext cx="526983" cy="613611"/>
                      <a:chOff x="1270535" y="-745959"/>
                      <a:chExt cx="526983" cy="481264"/>
                    </a:xfrm>
                  </p:grpSpPr>
                  <p:cxnSp>
                    <p:nvCxnSpPr>
                      <p:cNvPr id="67" name="Rechte verbindingslijn 66">
                        <a:extLst>
                          <a:ext uri="{FF2B5EF4-FFF2-40B4-BE49-F238E27FC236}">
                            <a16:creationId xmlns:a16="http://schemas.microsoft.com/office/drawing/2014/main" id="{4831ED37-35C9-37E3-6163-578A1EAE9E2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DFF104EF-9AA2-18D8-729B-EEE5927A763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EA6A74D-9ED8-19D6-A2B9-FEAA889D13C5}"/>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698B3A79-C1F7-5F71-D5A9-0CC83C8D0E0B}"/>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5" name="Rechte verbindingslijn 54">
                    <a:extLst>
                      <a:ext uri="{FF2B5EF4-FFF2-40B4-BE49-F238E27FC236}">
                        <a16:creationId xmlns:a16="http://schemas.microsoft.com/office/drawing/2014/main" id="{4EE3CE9F-13AA-FBBD-B74F-E690C0F07154}"/>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E7AC75CB-1385-0081-A6EE-476D3A8C91EF}"/>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8EDB2AF1-01E4-84B6-E591-7C60D6C0B41B}"/>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2BE38BFD-CF15-99BD-52D7-BAE4792A6D3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E7C7006E-DA51-74A5-5437-0982DDE60B1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9B4CA6F-3C30-C9D4-6CDE-69D4FFD5462F}"/>
                      </a:ext>
                    </a:extLst>
                  </p:cNvPr>
                  <p:cNvGrpSpPr/>
                  <p:nvPr userDrawn="1"/>
                </p:nvGrpSpPr>
                <p:grpSpPr>
                  <a:xfrm rot="2700000">
                    <a:off x="-3158000" y="3650045"/>
                    <a:ext cx="34350" cy="147351"/>
                    <a:chOff x="3148392" y="-836646"/>
                    <a:chExt cx="132124" cy="596095"/>
                  </a:xfrm>
                  <a:solidFill>
                    <a:srgbClr val="3399FF"/>
                  </a:solidFill>
                </p:grpSpPr>
                <p:sp>
                  <p:nvSpPr>
                    <p:cNvPr id="61" name="Rechthoek 60">
                      <a:extLst>
                        <a:ext uri="{FF2B5EF4-FFF2-40B4-BE49-F238E27FC236}">
                          <a16:creationId xmlns:a16="http://schemas.microsoft.com/office/drawing/2014/main" id="{7587ED83-F8C0-317C-74C0-4C453F74C91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2" name="Rechthoek: afgeronde bovenhoeken 61">
                      <a:extLst>
                        <a:ext uri="{FF2B5EF4-FFF2-40B4-BE49-F238E27FC236}">
                          <a16:creationId xmlns:a16="http://schemas.microsoft.com/office/drawing/2014/main" id="{3E5E5670-9461-25A0-4574-183B2CD0C150}"/>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Gelijkbenige driehoek 62">
                      <a:extLst>
                        <a:ext uri="{FF2B5EF4-FFF2-40B4-BE49-F238E27FC236}">
                          <a16:creationId xmlns:a16="http://schemas.microsoft.com/office/drawing/2014/main" id="{3576B5E2-335E-BDC1-D94D-3AF8C0870FD0}"/>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36" name="Rechthoek 35">
                <a:extLst>
                  <a:ext uri="{FF2B5EF4-FFF2-40B4-BE49-F238E27FC236}">
                    <a16:creationId xmlns:a16="http://schemas.microsoft.com/office/drawing/2014/main" id="{4FD77C49-F4D1-428A-AC10-EB0884CD9787}"/>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7" name="ICOON_info">
                <a:extLst>
                  <a:ext uri="{FF2B5EF4-FFF2-40B4-BE49-F238E27FC236}">
                    <a16:creationId xmlns:a16="http://schemas.microsoft.com/office/drawing/2014/main" id="{CFCB81CF-43E1-DC89-ED74-18FE0A4DC5E0}"/>
                  </a:ext>
                </a:extLst>
              </p:cNvPr>
              <p:cNvGrpSpPr/>
              <p:nvPr userDrawn="1"/>
            </p:nvGrpSpPr>
            <p:grpSpPr>
              <a:xfrm>
                <a:off x="-376736" y="4751903"/>
                <a:ext cx="283685" cy="283685"/>
                <a:chOff x="-510741" y="5913713"/>
                <a:chExt cx="267555" cy="267555"/>
              </a:xfrm>
            </p:grpSpPr>
            <p:sp>
              <p:nvSpPr>
                <p:cNvPr id="44" name="Ovaal 43">
                  <a:extLst>
                    <a:ext uri="{FF2B5EF4-FFF2-40B4-BE49-F238E27FC236}">
                      <a16:creationId xmlns:a16="http://schemas.microsoft.com/office/drawing/2014/main" id="{30A42F84-B94C-26E6-D041-B44B25B0672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83D8FACC-EE78-E1C6-AE43-00CAFA0E03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A6078BFE-9F83-C28E-12FD-051E8C5B8010}"/>
                  </a:ext>
                </a:extLst>
              </p:cNvPr>
              <p:cNvGrpSpPr/>
              <p:nvPr userDrawn="1"/>
            </p:nvGrpSpPr>
            <p:grpSpPr>
              <a:xfrm>
                <a:off x="-938434" y="5025298"/>
                <a:ext cx="627798" cy="576693"/>
                <a:chOff x="-938434" y="4570310"/>
                <a:chExt cx="627798" cy="576693"/>
              </a:xfrm>
            </p:grpSpPr>
            <p:grpSp>
              <p:nvGrpSpPr>
                <p:cNvPr id="39" name="Inspireren">
                  <a:extLst>
                    <a:ext uri="{FF2B5EF4-FFF2-40B4-BE49-F238E27FC236}">
                      <a16:creationId xmlns:a16="http://schemas.microsoft.com/office/drawing/2014/main" id="{08B1427C-46F9-6B49-82FD-6E3C66E9516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3A0FC7A3-3C8E-F597-CF49-D94C6CDABF6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2" name="Freeform 13">
                    <a:extLst>
                      <a:ext uri="{FF2B5EF4-FFF2-40B4-BE49-F238E27FC236}">
                        <a16:creationId xmlns:a16="http://schemas.microsoft.com/office/drawing/2014/main" id="{0AEE7C72-28A1-4329-E2F3-F00C6F02DF8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3" name="Freeform 14">
                    <a:extLst>
                      <a:ext uri="{FF2B5EF4-FFF2-40B4-BE49-F238E27FC236}">
                        <a16:creationId xmlns:a16="http://schemas.microsoft.com/office/drawing/2014/main" id="{A782A2E6-DF24-7E0E-54DA-AE986E4E16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0" name="Tekstvak 39">
                  <a:extLst>
                    <a:ext uri="{FF2B5EF4-FFF2-40B4-BE49-F238E27FC236}">
                      <a16:creationId xmlns:a16="http://schemas.microsoft.com/office/drawing/2014/main" id="{5C85C14F-71FC-0EC9-EC77-F93303E0B7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 name="Groep 8">
              <a:extLst>
                <a:ext uri="{FF2B5EF4-FFF2-40B4-BE49-F238E27FC236}">
                  <a16:creationId xmlns:a16="http://schemas.microsoft.com/office/drawing/2014/main" id="{E0C74600-E0A1-32F6-F13A-80390DBD08F3}"/>
                </a:ext>
              </a:extLst>
            </p:cNvPr>
            <p:cNvGrpSpPr/>
            <p:nvPr userDrawn="1"/>
          </p:nvGrpSpPr>
          <p:grpSpPr>
            <a:xfrm>
              <a:off x="-3786165" y="2"/>
              <a:ext cx="3593091" cy="3041230"/>
              <a:chOff x="-3786165" y="2"/>
              <a:chExt cx="3593091" cy="3041230"/>
            </a:xfrm>
          </p:grpSpPr>
          <p:sp>
            <p:nvSpPr>
              <p:cNvPr id="10" name="Rechthoek 9">
                <a:extLst>
                  <a:ext uri="{FF2B5EF4-FFF2-40B4-BE49-F238E27FC236}">
                    <a16:creationId xmlns:a16="http://schemas.microsoft.com/office/drawing/2014/main" id="{24EC8A38-F574-0E35-63BE-11DF49F4E34C}"/>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1" name="Ovaal 10">
                <a:extLst>
                  <a:ext uri="{FF2B5EF4-FFF2-40B4-BE49-F238E27FC236}">
                    <a16:creationId xmlns:a16="http://schemas.microsoft.com/office/drawing/2014/main" id="{45A82A4C-DF5D-DAD5-72AA-53FF5FAB9D7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6483ACA4-C62D-91E9-EAC0-5EDA7398955E}"/>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526618F2-1324-5E8A-BB71-6664AC1889B7}"/>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E8406F88-F7D9-1EDE-8CE6-BA8D8B59E542}"/>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62069577-5F1C-3A70-6ACD-A40A9ECBECA0}"/>
                  </a:ext>
                </a:extLst>
              </p:cNvPr>
              <p:cNvGrpSpPr/>
              <p:nvPr userDrawn="1"/>
            </p:nvGrpSpPr>
            <p:grpSpPr>
              <a:xfrm>
                <a:off x="-3312582" y="1060763"/>
                <a:ext cx="576000" cy="246597"/>
                <a:chOff x="-3303310" y="1024128"/>
                <a:chExt cx="576000" cy="246597"/>
              </a:xfrm>
            </p:grpSpPr>
            <p:sp>
              <p:nvSpPr>
                <p:cNvPr id="30" name="Rechthoek 29">
                  <a:extLst>
                    <a:ext uri="{FF2B5EF4-FFF2-40B4-BE49-F238E27FC236}">
                      <a16:creationId xmlns:a16="http://schemas.microsoft.com/office/drawing/2014/main" id="{894F8D05-7113-E8C0-2B1E-FF2E01C3A4B8}"/>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31" name="Rechthoek 30">
                  <a:extLst>
                    <a:ext uri="{FF2B5EF4-FFF2-40B4-BE49-F238E27FC236}">
                      <a16:creationId xmlns:a16="http://schemas.microsoft.com/office/drawing/2014/main" id="{82A9E0A3-7689-1860-1E9B-0E50481EA941}"/>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A37E07D-0213-C4CD-69FE-A8048220E7CF}"/>
                  </a:ext>
                </a:extLst>
              </p:cNvPr>
              <p:cNvGrpSpPr/>
              <p:nvPr userDrawn="1"/>
            </p:nvGrpSpPr>
            <p:grpSpPr>
              <a:xfrm>
                <a:off x="-3314821" y="2257494"/>
                <a:ext cx="1377262" cy="591693"/>
                <a:chOff x="-3314821" y="2421532"/>
                <a:chExt cx="1377262" cy="591693"/>
              </a:xfrm>
            </p:grpSpPr>
            <p:sp>
              <p:nvSpPr>
                <p:cNvPr id="17" name="Rechthoek 16">
                  <a:extLst>
                    <a:ext uri="{FF2B5EF4-FFF2-40B4-BE49-F238E27FC236}">
                      <a16:creationId xmlns:a16="http://schemas.microsoft.com/office/drawing/2014/main" id="{FE5D13BD-1999-6110-78C0-D7F82EDB4F64}"/>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 name="Rechthoek 17">
                  <a:extLst>
                    <a:ext uri="{FF2B5EF4-FFF2-40B4-BE49-F238E27FC236}">
                      <a16:creationId xmlns:a16="http://schemas.microsoft.com/office/drawing/2014/main" id="{A01F8DE7-341F-F591-B409-A46B7F9D65A2}"/>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 name="Tekstvak 18">
                  <a:extLst>
                    <a:ext uri="{FF2B5EF4-FFF2-40B4-BE49-F238E27FC236}">
                      <a16:creationId xmlns:a16="http://schemas.microsoft.com/office/drawing/2014/main" id="{A8AAB229-07B8-C7CE-21D7-A6AB1D8F6505}"/>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20" name="Tekstvak 19">
                  <a:extLst>
                    <a:ext uri="{FF2B5EF4-FFF2-40B4-BE49-F238E27FC236}">
                      <a16:creationId xmlns:a16="http://schemas.microsoft.com/office/drawing/2014/main" id="{CBE770A8-AA3B-F19B-BAF3-D092339DA4C0}"/>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21" name="Vrije vorm: vorm 20">
                  <a:extLst>
                    <a:ext uri="{FF2B5EF4-FFF2-40B4-BE49-F238E27FC236}">
                      <a16:creationId xmlns:a16="http://schemas.microsoft.com/office/drawing/2014/main" id="{4D1992F5-364B-A1AA-BF83-EEA478039BEB}"/>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2" name="Groep 21">
                  <a:extLst>
                    <a:ext uri="{FF2B5EF4-FFF2-40B4-BE49-F238E27FC236}">
                      <a16:creationId xmlns:a16="http://schemas.microsoft.com/office/drawing/2014/main" id="{81D43394-7465-F780-625C-2049EF0FBBD2}"/>
                    </a:ext>
                  </a:extLst>
                </p:cNvPr>
                <p:cNvGrpSpPr/>
                <p:nvPr userDrawn="1"/>
              </p:nvGrpSpPr>
              <p:grpSpPr>
                <a:xfrm>
                  <a:off x="-3258488" y="2718400"/>
                  <a:ext cx="225663" cy="229638"/>
                  <a:chOff x="-3258488" y="2713782"/>
                  <a:chExt cx="225663" cy="229638"/>
                </a:xfrm>
              </p:grpSpPr>
              <p:sp>
                <p:nvSpPr>
                  <p:cNvPr id="26" name="Rechthoek 25">
                    <a:extLst>
                      <a:ext uri="{FF2B5EF4-FFF2-40B4-BE49-F238E27FC236}">
                        <a16:creationId xmlns:a16="http://schemas.microsoft.com/office/drawing/2014/main" id="{48686A95-5633-4F92-4103-8B63ADA8D700}"/>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2EED59AE-5793-247D-22EE-99445C5AC390}"/>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292B9951-969D-2933-55CF-C20C8A85D3B8}"/>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9" name="Rechthoek 282">
                    <a:extLst>
                      <a:ext uri="{FF2B5EF4-FFF2-40B4-BE49-F238E27FC236}">
                        <a16:creationId xmlns:a16="http://schemas.microsoft.com/office/drawing/2014/main" id="{24A0D8CC-21F9-7BAE-D8E7-F39F888BE809}"/>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1C06E203-D7C6-F1DC-D055-C5898F3E8459}"/>
                    </a:ext>
                  </a:extLst>
                </p:cNvPr>
                <p:cNvGrpSpPr/>
                <p:nvPr userDrawn="1"/>
              </p:nvGrpSpPr>
              <p:grpSpPr>
                <a:xfrm>
                  <a:off x="-3219980" y="2771792"/>
                  <a:ext cx="140241" cy="116552"/>
                  <a:chOff x="-2608640" y="2891109"/>
                  <a:chExt cx="309118" cy="261993"/>
                </a:xfrm>
              </p:grpSpPr>
              <p:sp>
                <p:nvSpPr>
                  <p:cNvPr id="24" name="Vrije vorm: vorm 23">
                    <a:extLst>
                      <a:ext uri="{FF2B5EF4-FFF2-40B4-BE49-F238E27FC236}">
                        <a16:creationId xmlns:a16="http://schemas.microsoft.com/office/drawing/2014/main" id="{48E01D86-B451-04DD-0A0E-70FC18279310}"/>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25" name="Vrije vorm: vorm 24">
                    <a:extLst>
                      <a:ext uri="{FF2B5EF4-FFF2-40B4-BE49-F238E27FC236}">
                        <a16:creationId xmlns:a16="http://schemas.microsoft.com/office/drawing/2014/main" id="{7924C626-1261-4B06-A851-7075F28E6DFD}"/>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85989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M)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(M)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fld id="{50C2C4E5-801A-4D7B-9587-98E342A15327}"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0DB32FCA-E550-678D-CF29-07E1060D480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70FB3601-1E60-220C-7581-69D819FC46B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71D8B121-5210-8C15-AA18-37FFDEEB248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D9C13F65-6DDE-4DD8-476E-5EA81B7D885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A9AA05E-B0AE-6D4B-EC93-B908D2128AD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5282CB00-7F3D-EE85-7D92-1E30A45E7FB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211A7D4B-73CA-787D-069A-3EEB3A93FC9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C7B17D2-0DEB-5C89-FA07-0D4035F657B5}"/>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D769579-5678-82F8-5EC7-C1EC5A7BD46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CE9C8560-B90F-ACEF-D1B1-E81433E3EA1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E8B53E7C-BE59-376C-9884-925677BC53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5E00AF43-1C11-1106-6CBF-B8AA5236ADF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F109EDA6-3938-D36D-5BF1-CEB04833B91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743929D9-5074-28C7-430E-06A5121E3CC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21E2D10A-DC67-DC90-9506-D766E6CDA2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2F4E4954-1BA9-85AB-1D34-B263CCDED7E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D620A53-1453-46B1-28A7-A0765808D19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D6EFEEDF-39B5-378C-1FB5-52E661BCC7C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F8DC04CC-6C90-E8A5-378B-4335C3F9132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31508442-3451-A1C1-0A08-3F9935F706A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5220192E-8E83-E907-758F-39627DE3B73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D0BE4A20-EDE2-77B5-0B21-4B55E37370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B9E6C526-E226-7062-4FA5-FDE523F0E4E3}"/>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492BC0A2-A027-6F99-157C-600972DF19B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232FD5CC-0243-0F69-31C4-0320883883B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8E631805-BF1F-022D-4F32-299C5BF2CC17}"/>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95004DF6-4CCD-CD81-E05B-F9930250D1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78ACA381-CDD2-252D-2C13-0AC2A20E726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CCF3B4E6-0A43-D6BB-12AD-B7D4034FB0B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A0C37986-45EC-482E-C898-0A79F2C86AE6}"/>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50BC636F-1661-59C1-A5AE-E7A1034C228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4BAA4BF-F7EC-F1B4-C8B8-FBDC3319C58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4F88B24B-B6B7-EFDC-1A2C-F9810243664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75FDF19-0D72-6419-6380-AECECFC0B85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7F08EC6-23C0-B4EE-E424-C8961354B18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872E16C-844D-4471-B55F-C71F1EBE708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89C2E7DD-AE84-2079-452A-FFDDAC68154B}"/>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79E99FA6-537E-D80C-D8D5-CDDBD46AC959}"/>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135E801A-BCF6-F674-B601-7141177006A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B4C5379B-1527-592A-717E-1DD6F07FF92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6926521-3B5E-06B7-5AEE-B4FEC956D51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DA13AD7-50DA-676E-3F6B-AAA45A8721A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DB6173F-542F-C87E-AE88-5E7D261E100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2991704C-3BCE-212F-10CD-AC9DEB4133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046524F-60C1-C37F-7304-AA4E426E80F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47C64CD2-99EF-66A0-1837-D9D53EE87C2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D4E9734-AE6E-1E15-782B-32F1F17261E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0CD2390B-E0AD-AA53-1B11-30DA66FDF9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B2991A-4A48-F510-013D-6C29FE1B1DF4}"/>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91842888-6B47-88B0-9BCA-966039FF2C0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9920054C-DF7F-E48D-91D2-BED4B8106BBE}"/>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AFB89B83-4270-7694-5945-9A4A8CBD699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3922D41-2612-0A94-1D20-67550EEF5F2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6A11-600E-2DDB-317F-7E4210BAEA6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81697E8-AC25-2F2A-1799-B96E728CC12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F4D805A-82B8-A9F4-2620-BA315E11B89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E9BAB2AE-16B8-24C9-758A-3568412C118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77A2D103-6AEF-5D08-B65A-B11D0FB36A26}"/>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1D5EE45A-686B-6217-63BC-D51496974F0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C7108246-2366-5C2E-E2D5-4BE669C54C9C}"/>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DD059F9B-A4E4-A14B-0DAE-A27D49D5D4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72B1BB2D-E47E-E183-9314-997CDD8311E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2DA1A32-F58C-FB87-69C4-A458E6139A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A84228E-0F3E-D61F-2C71-35EB949E823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43DD438-A49B-6FC7-1D25-11636878B6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9E01507-7E8C-CCBF-5A64-88C5585E5A4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B81333CC-EF49-40D9-E6FE-15D63A16187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1649ACFD-637A-E926-DD5C-3CCA606E33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7F60C42A-E814-D8B8-D340-F7334AC0B6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7017D67F-17BF-B95B-30CD-0FA8A5D61DB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0E0611DC-F7C9-75A2-C88E-FCAA598AEB2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14E04E60-514C-2FE7-A094-A5203B48C74C}"/>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4C2089C0-B2AC-E696-5A8E-6A8B8C42167D}"/>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EDBFA259-3300-B065-B510-8B891F78430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0E57904-8A79-7AAD-C778-24BC09FE7D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22D6E0BB-AA43-3466-9879-A10C8B47293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049C766C-863D-202C-344D-827AF0E4293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9980DF71-F498-2CF9-3E80-B8BCD6D04B8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46A91D5A-69C2-0976-98D1-92D5F7FB36B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EA2FA2F3-7E9B-4DDB-5600-55FBEBAE39E8}"/>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71A8E870-C918-CCE2-70FC-FBA9EBCE0D99}"/>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A026C58A-7588-E764-F83A-1D56887006E9}"/>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7C07B5C8-1636-4DE7-0BD5-B6C4511F7FE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1F8AD69-1B3B-4086-B3C4-0B0E6DFC2F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E12D28B5-79BD-D0C1-673E-6FAE85B50A54}"/>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6B3E1899-75C5-2B15-FC88-8B704EB50E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E3C2167C-C4F4-BD6B-F4DF-DED0307D32C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84B6B35-D9F4-68C8-7F69-9AC0D898F6A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65285791-DA80-619E-F7C7-D4DC1A1AAF3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B92C0E2C-5E48-7F80-3312-1DCC47C0832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9CE35A5B-7572-4AA5-9096-BD6A1AE6F9E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A93164CF-47C6-1308-0CE3-AF492E1C5599}"/>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74DDB3DA-955E-C73B-633A-C29D94DEC990}"/>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B6C671DF-2B2A-7CEB-A7D2-EB308E4309F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8C581F6A-8E37-A90D-7CC5-7F5A650CE1E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5B09599-CD9A-3034-7EE0-61697A9FA7E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90F0AD5-E400-7C3D-E353-5E4A6D5C46C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B2B2704C-F08B-30FC-C3B4-6D61221BE3A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EA26EDFB-03C0-F0D8-D04F-6A24AD02EA5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18A7D5F9-1FDF-AADC-7682-144A43CDF8D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76CF95F6-E18C-6BFA-3930-451D17467AD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F8ABEB76-F339-5EF1-AC6E-0D5AE2DACDF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2E6FDD78-3B75-C101-12EF-5FF35FF3BA7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2BCB3FD2-467B-0B48-0D5B-8BA7B4AF0FAA}"/>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D15FDBCD-9C14-ABB9-F89A-D4F719A5FE3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C7242B07-B1BB-3F07-0238-E96F0FF53879}"/>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2F426854-D00B-F45D-B955-86FAEC9E576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B4AA01CD-2285-7CA1-30D2-16B914FD3FC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2AB54ED2-EDD2-2105-7B7B-3117B7C95B83}"/>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2A5FD0E5-835F-21BE-5661-5CFC500E097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7D8C4D80-1012-DAB6-3741-11759AECB8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2FC65B57-49F0-1EA3-9C02-606F7637A67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01D73EF9-1110-0BDA-8CFC-6FFF57242E7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6A890629-80E9-574C-1DBD-CC14AF25455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20F5000D-B3D2-2845-E515-75E5583BFF2A}"/>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D85893EE-32BD-7246-C0F1-5D0AB8A6321E}"/>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95F95942-17DE-CE98-689A-11927E3F514E}"/>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E2CC32E2-7CF1-DD85-D240-81FDE0BFCB81}"/>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820CD70B-BAEC-7668-55DB-51F0AF826DB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56291531-E9BE-0722-F707-DB44F8937F1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C11268D5-9CBE-B938-9B16-2F1C7EEB200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BA381BF8-ED12-400C-D3D9-62BCDBCA1A15}"/>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FA450C4F-7440-1438-66AA-970705FA3487}"/>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91ED5AA9-DA63-940D-CA85-F38B2B95FFE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FC86B387-74FD-2253-E65B-55CA283512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4C42A54C-E400-A3B9-DAD0-06BE2CB5DE7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C11A1D3D-5BA8-7C2B-609D-7E1F87328CB9}"/>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7F02C236-FAB5-B0A1-CBE0-867BED1DBE1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2E37AAF6-7B6D-5DCD-C9C3-5B6853D428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A5A931BD-69DB-3529-DD1A-FAD0EAA5D24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CB763C0D-F836-5AB1-EBFC-B919C60E2EF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53CB1E9B-68E5-C1B8-AD9E-8774515695D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8E237388-CA38-9E57-06EF-EA587EA132B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7D474CE2-B7DB-9EFA-0C1D-6773A522CDC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95495BD3-F248-6C1C-C6A4-9D089109A69C}"/>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A0500E96-1499-9A2E-AC79-D820D7E0D0A4}"/>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D9F6402A-F56A-F9F2-66EA-18B82F678F3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1" name="Groep 100">
                  <a:extLst>
                    <a:ext uri="{FF2B5EF4-FFF2-40B4-BE49-F238E27FC236}">
                      <a16:creationId xmlns:a16="http://schemas.microsoft.com/office/drawing/2014/main" id="{759801F8-B618-F37B-E778-FA732E5F30A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FAC99742-CB6B-E29B-1E35-833A0E15B11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3" name="Vrije vorm: vorm 102">
                    <a:extLst>
                      <a:ext uri="{FF2B5EF4-FFF2-40B4-BE49-F238E27FC236}">
                        <a16:creationId xmlns:a16="http://schemas.microsoft.com/office/drawing/2014/main" id="{B80AED1A-9DF9-9BA0-DCF0-D602ADC3556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9" name="Tekstvak 98">
                <a:extLst>
                  <a:ext uri="{FF2B5EF4-FFF2-40B4-BE49-F238E27FC236}">
                    <a16:creationId xmlns:a16="http://schemas.microsoft.com/office/drawing/2014/main" id="{6A8401AF-3FEB-44A1-E123-5CBDAFF7C10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83868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noGrp="1" noRot="1" noMove="1" noResize="1" noEditPoints="1" noAdjustHandles="1" noChangeArrowheads="1" noChangeShapeType="1"/>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dirty="0"/>
              <a:t>Title goes here</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25887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table</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fld id="{47EA1640-C026-48A8-A218-C72EADC60F21}"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‹N°›</a:t>
            </a:fld>
            <a:endParaRPr lang="en-GB" dirty="0"/>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 name="Tijdelijke aanduiding voor tabel 16">
            <a:extLst>
              <a:ext uri="{FF2B5EF4-FFF2-40B4-BE49-F238E27FC236}">
                <a16:creationId xmlns:a16="http://schemas.microsoft.com/office/drawing/2014/main" id="{72892D3B-022F-0A60-07A2-9240602D7C10}"/>
              </a:ext>
            </a:extLst>
          </p:cNvPr>
          <p:cNvSpPr>
            <a:spLocks noGrp="1"/>
          </p:cNvSpPr>
          <p:nvPr>
            <p:ph type="tbl" sz="quarter" idx="17" hasCustomPrompt="1"/>
          </p:nvPr>
        </p:nvSpPr>
        <p:spPr>
          <a:xfrm>
            <a:off x="6090330" y="719139"/>
            <a:ext cx="5378669" cy="5281612"/>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table</a:t>
            </a:r>
          </a:p>
        </p:txBody>
      </p:sp>
      <p:grpSp>
        <p:nvGrpSpPr>
          <p:cNvPr id="9" name="INSTRUCTION">
            <a:extLst>
              <a:ext uri="{FF2B5EF4-FFF2-40B4-BE49-F238E27FC236}">
                <a16:creationId xmlns:a16="http://schemas.microsoft.com/office/drawing/2014/main" id="{E4A8B664-E285-146B-425F-966F0C83FFD5}"/>
              </a:ext>
            </a:extLst>
          </p:cNvPr>
          <p:cNvGrpSpPr/>
          <p:nvPr userDrawn="1"/>
        </p:nvGrpSpPr>
        <p:grpSpPr>
          <a:xfrm>
            <a:off x="12377323" y="-12068"/>
            <a:ext cx="3693386" cy="6705423"/>
            <a:chOff x="-3786437" y="-12068"/>
            <a:chExt cx="3693386" cy="6705423"/>
          </a:xfrm>
        </p:grpSpPr>
        <p:grpSp>
          <p:nvGrpSpPr>
            <p:cNvPr id="18" name="Groep 17">
              <a:extLst>
                <a:ext uri="{FF2B5EF4-FFF2-40B4-BE49-F238E27FC236}">
                  <a16:creationId xmlns:a16="http://schemas.microsoft.com/office/drawing/2014/main" id="{0FA06D8B-28EB-C4A2-7FC9-5876F11318F7}"/>
                </a:ext>
              </a:extLst>
            </p:cNvPr>
            <p:cNvGrpSpPr/>
            <p:nvPr userDrawn="1"/>
          </p:nvGrpSpPr>
          <p:grpSpPr>
            <a:xfrm>
              <a:off x="-3784148" y="-12068"/>
              <a:ext cx="3592800" cy="3238700"/>
              <a:chOff x="-3784148" y="-12068"/>
              <a:chExt cx="3592800" cy="3238700"/>
            </a:xfrm>
          </p:grpSpPr>
          <p:sp>
            <p:nvSpPr>
              <p:cNvPr id="91" name="Rechthoek 90">
                <a:extLst>
                  <a:ext uri="{FF2B5EF4-FFF2-40B4-BE49-F238E27FC236}">
                    <a16:creationId xmlns:a16="http://schemas.microsoft.com/office/drawing/2014/main" id="{84A9A109-5F2F-76CD-D36C-1BFF992DC99A}"/>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Table</a:t>
                </a:r>
              </a:p>
            </p:txBody>
          </p:sp>
          <p:sp>
            <p:nvSpPr>
              <p:cNvPr id="92" name="Ovaal 91">
                <a:extLst>
                  <a:ext uri="{FF2B5EF4-FFF2-40B4-BE49-F238E27FC236}">
                    <a16:creationId xmlns:a16="http://schemas.microsoft.com/office/drawing/2014/main" id="{4A6BDC20-7889-A1EC-7305-2B1594DB61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3" name="Rechthoek 92">
                <a:extLst>
                  <a:ext uri="{FF2B5EF4-FFF2-40B4-BE49-F238E27FC236}">
                    <a16:creationId xmlns:a16="http://schemas.microsoft.com/office/drawing/2014/main" id="{367B6AC6-B827-E374-851C-C2149579E8A6}"/>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DB62565E-E81A-6271-2420-4C8B9979EFAB}"/>
                  </a:ext>
                </a:extLst>
              </p:cNvPr>
              <p:cNvGrpSpPr/>
              <p:nvPr userDrawn="1"/>
            </p:nvGrpSpPr>
            <p:grpSpPr>
              <a:xfrm>
                <a:off x="-3312582" y="1060763"/>
                <a:ext cx="576000" cy="246597"/>
                <a:chOff x="-3312582" y="1060763"/>
                <a:chExt cx="576000" cy="246597"/>
              </a:xfrm>
            </p:grpSpPr>
            <p:sp>
              <p:nvSpPr>
                <p:cNvPr id="113" name="Rechthoek 112">
                  <a:extLst>
                    <a:ext uri="{FF2B5EF4-FFF2-40B4-BE49-F238E27FC236}">
                      <a16:creationId xmlns:a16="http://schemas.microsoft.com/office/drawing/2014/main" id="{F9D2B0F2-35AC-B27C-331A-AA4EA7AE3531}"/>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14" name="Rechthoek 113">
                  <a:extLst>
                    <a:ext uri="{FF2B5EF4-FFF2-40B4-BE49-F238E27FC236}">
                      <a16:creationId xmlns:a16="http://schemas.microsoft.com/office/drawing/2014/main" id="{A1207CCE-D23C-61D2-3557-384CE4F16353}"/>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40F6B4BE-7517-FB8C-6454-2D97BAC074CC}"/>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DD4170F0-3993-7307-5F52-9FC24CE5C979}"/>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97" name="Groep 96">
                <a:extLst>
                  <a:ext uri="{FF2B5EF4-FFF2-40B4-BE49-F238E27FC236}">
                    <a16:creationId xmlns:a16="http://schemas.microsoft.com/office/drawing/2014/main" id="{3B18104F-8646-CB9E-54F5-66A829E2ADAA}"/>
                  </a:ext>
                </a:extLst>
              </p:cNvPr>
              <p:cNvGrpSpPr/>
              <p:nvPr userDrawn="1"/>
            </p:nvGrpSpPr>
            <p:grpSpPr>
              <a:xfrm>
                <a:off x="-3314820" y="2412753"/>
                <a:ext cx="1026864" cy="628849"/>
                <a:chOff x="-3314820" y="2412753"/>
                <a:chExt cx="1026864" cy="628849"/>
              </a:xfrm>
            </p:grpSpPr>
            <p:sp>
              <p:nvSpPr>
                <p:cNvPr id="98" name="Rechthoek 97">
                  <a:extLst>
                    <a:ext uri="{FF2B5EF4-FFF2-40B4-BE49-F238E27FC236}">
                      <a16:creationId xmlns:a16="http://schemas.microsoft.com/office/drawing/2014/main" id="{2F0BBF4F-B470-85AF-31D6-9F27F1894A9E}"/>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21AB1B09-F471-C843-91C1-B1500A66C13C}"/>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0" name="Tekstvak 99">
                  <a:extLst>
                    <a:ext uri="{FF2B5EF4-FFF2-40B4-BE49-F238E27FC236}">
                      <a16:creationId xmlns:a16="http://schemas.microsoft.com/office/drawing/2014/main" id="{38D6C6D5-7AA8-E2CF-AC8F-3683E366C96C}"/>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01" name="Vrije vorm: vorm 100">
                  <a:extLst>
                    <a:ext uri="{FF2B5EF4-FFF2-40B4-BE49-F238E27FC236}">
                      <a16:creationId xmlns:a16="http://schemas.microsoft.com/office/drawing/2014/main" id="{74B6CC58-142D-C9FF-E950-DE760788AD4E}"/>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2" name="Groep 101">
                  <a:extLst>
                    <a:ext uri="{FF2B5EF4-FFF2-40B4-BE49-F238E27FC236}">
                      <a16:creationId xmlns:a16="http://schemas.microsoft.com/office/drawing/2014/main" id="{ED0C3047-4937-D65E-8723-417EB3CA968F}"/>
                    </a:ext>
                  </a:extLst>
                </p:cNvPr>
                <p:cNvGrpSpPr/>
                <p:nvPr userDrawn="1"/>
              </p:nvGrpSpPr>
              <p:grpSpPr>
                <a:xfrm>
                  <a:off x="-3243855" y="2463212"/>
                  <a:ext cx="157453" cy="147831"/>
                  <a:chOff x="-899320" y="3037554"/>
                  <a:chExt cx="175977" cy="165227"/>
                </a:xfrm>
              </p:grpSpPr>
              <p:sp>
                <p:nvSpPr>
                  <p:cNvPr id="110" name="Vrije vorm: vorm 109">
                    <a:extLst>
                      <a:ext uri="{FF2B5EF4-FFF2-40B4-BE49-F238E27FC236}">
                        <a16:creationId xmlns:a16="http://schemas.microsoft.com/office/drawing/2014/main" id="{3279E7D7-B32B-8989-26FA-87B5D742F2C2}"/>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mn-lt"/>
                      <a:ea typeface="+mn-ea"/>
                      <a:cs typeface="+mn-cs"/>
                    </a:endParaRPr>
                  </a:p>
                </p:txBody>
              </p:sp>
              <p:sp>
                <p:nvSpPr>
                  <p:cNvPr id="111" name="Rechthoek: afgeronde hoeken 110">
                    <a:extLst>
                      <a:ext uri="{FF2B5EF4-FFF2-40B4-BE49-F238E27FC236}">
                        <a16:creationId xmlns:a16="http://schemas.microsoft.com/office/drawing/2014/main" id="{12962EA6-82F5-6439-721A-DAAC8B0BC46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2" name="Vrije vorm: vorm 111">
                    <a:extLst>
                      <a:ext uri="{FF2B5EF4-FFF2-40B4-BE49-F238E27FC236}">
                        <a16:creationId xmlns:a16="http://schemas.microsoft.com/office/drawing/2014/main" id="{3D195318-CC8F-82F9-127E-A086E8D5417D}"/>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3" name="Gelijkbenige driehoek 102">
                  <a:extLst>
                    <a:ext uri="{FF2B5EF4-FFF2-40B4-BE49-F238E27FC236}">
                      <a16:creationId xmlns:a16="http://schemas.microsoft.com/office/drawing/2014/main" id="{CC647A2B-3357-D7CE-4C3D-0A70B4989570}"/>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sp>
              <p:nvSpPr>
                <p:cNvPr id="104" name="Tekstvak 103">
                  <a:extLst>
                    <a:ext uri="{FF2B5EF4-FFF2-40B4-BE49-F238E27FC236}">
                      <a16:creationId xmlns:a16="http://schemas.microsoft.com/office/drawing/2014/main" id="{E7004719-204B-3B65-D864-F0CC7C18A1F6}"/>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05" name="Gelijkbenige driehoek 104">
                  <a:extLst>
                    <a:ext uri="{FF2B5EF4-FFF2-40B4-BE49-F238E27FC236}">
                      <a16:creationId xmlns:a16="http://schemas.microsoft.com/office/drawing/2014/main" id="{D058E11D-E52D-F145-2A03-CF11F173362A}"/>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grpSp>
              <p:nvGrpSpPr>
                <p:cNvPr id="106" name="Groep 105">
                  <a:extLst>
                    <a:ext uri="{FF2B5EF4-FFF2-40B4-BE49-F238E27FC236}">
                      <a16:creationId xmlns:a16="http://schemas.microsoft.com/office/drawing/2014/main" id="{8FCF2C8A-A7F3-E9CF-8200-CBB53E7E2FB4}"/>
                    </a:ext>
                  </a:extLst>
                </p:cNvPr>
                <p:cNvGrpSpPr/>
                <p:nvPr userDrawn="1"/>
              </p:nvGrpSpPr>
              <p:grpSpPr>
                <a:xfrm>
                  <a:off x="-3250409" y="2732592"/>
                  <a:ext cx="164055" cy="164055"/>
                  <a:chOff x="-3258612" y="2724389"/>
                  <a:chExt cx="180460" cy="180460"/>
                </a:xfrm>
              </p:grpSpPr>
              <p:sp>
                <p:nvSpPr>
                  <p:cNvPr id="107" name="Rechthoek 106">
                    <a:extLst>
                      <a:ext uri="{FF2B5EF4-FFF2-40B4-BE49-F238E27FC236}">
                        <a16:creationId xmlns:a16="http://schemas.microsoft.com/office/drawing/2014/main" id="{BDA66D7A-CCEC-0D29-5A35-48819F392885}"/>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cxnSp>
                <p:nvCxnSpPr>
                  <p:cNvPr id="108" name="Rechte verbindingslijn 107">
                    <a:extLst>
                      <a:ext uri="{FF2B5EF4-FFF2-40B4-BE49-F238E27FC236}">
                        <a16:creationId xmlns:a16="http://schemas.microsoft.com/office/drawing/2014/main" id="{F300DB65-44AA-34EC-D98F-7C8558C4E2C5}"/>
                      </a:ext>
                    </a:extLst>
                  </p:cNvPr>
                  <p:cNvCxnSpPr>
                    <a:stCxn id="107" idx="0"/>
                    <a:endCxn id="107"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9" name="Rechte verbindingslijn 108">
                    <a:extLst>
                      <a:ext uri="{FF2B5EF4-FFF2-40B4-BE49-F238E27FC236}">
                        <a16:creationId xmlns:a16="http://schemas.microsoft.com/office/drawing/2014/main" id="{2B425145-6F2C-1742-6A3C-2243A3B48AEB}"/>
                      </a:ext>
                    </a:extLst>
                  </p:cNvPr>
                  <p:cNvCxnSpPr>
                    <a:stCxn id="107" idx="1"/>
                    <a:endCxn id="107"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20" name="Groep 19">
              <a:extLst>
                <a:ext uri="{FF2B5EF4-FFF2-40B4-BE49-F238E27FC236}">
                  <a16:creationId xmlns:a16="http://schemas.microsoft.com/office/drawing/2014/main" id="{7BB46775-EF55-EF02-82D4-08930637DAC1}"/>
                </a:ext>
              </a:extLst>
            </p:cNvPr>
            <p:cNvGrpSpPr/>
            <p:nvPr userDrawn="1"/>
          </p:nvGrpSpPr>
          <p:grpSpPr>
            <a:xfrm>
              <a:off x="-3786437" y="3410167"/>
              <a:ext cx="3693386" cy="3283188"/>
              <a:chOff x="-3786437" y="3410167"/>
              <a:chExt cx="3693386" cy="3283188"/>
            </a:xfrm>
          </p:grpSpPr>
          <p:sp>
            <p:nvSpPr>
              <p:cNvPr id="21" name="Rechthoek 20">
                <a:extLst>
                  <a:ext uri="{FF2B5EF4-FFF2-40B4-BE49-F238E27FC236}">
                    <a16:creationId xmlns:a16="http://schemas.microsoft.com/office/drawing/2014/main" id="{C7DB8214-02BF-8F7F-41E3-297B5B6AF67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22" name="Ovaal 21">
                <a:extLst>
                  <a:ext uri="{FF2B5EF4-FFF2-40B4-BE49-F238E27FC236}">
                    <a16:creationId xmlns:a16="http://schemas.microsoft.com/office/drawing/2014/main" id="{59A3C665-98E6-FFB4-FBF4-13F4A8DB81C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 name="Rechthoek 22">
                <a:extLst>
                  <a:ext uri="{FF2B5EF4-FFF2-40B4-BE49-F238E27FC236}">
                    <a16:creationId xmlns:a16="http://schemas.microsoft.com/office/drawing/2014/main" id="{4B3E5D77-6A81-812F-65BE-696F3D62C616}"/>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98ED42B6-0348-C32A-DBA2-4E3A7D605478}"/>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5" name="ICOON_info">
                <a:extLst>
                  <a:ext uri="{FF2B5EF4-FFF2-40B4-BE49-F238E27FC236}">
                    <a16:creationId xmlns:a16="http://schemas.microsoft.com/office/drawing/2014/main" id="{E7550D77-8D59-55E6-6C2B-AB1F1F783330}"/>
                  </a:ext>
                </a:extLst>
              </p:cNvPr>
              <p:cNvGrpSpPr/>
              <p:nvPr userDrawn="1"/>
            </p:nvGrpSpPr>
            <p:grpSpPr>
              <a:xfrm>
                <a:off x="-376736" y="5729337"/>
                <a:ext cx="283685" cy="283685"/>
                <a:chOff x="-510741" y="5913713"/>
                <a:chExt cx="267555" cy="267555"/>
              </a:xfrm>
            </p:grpSpPr>
            <p:sp>
              <p:nvSpPr>
                <p:cNvPr id="89" name="Ovaal 88">
                  <a:extLst>
                    <a:ext uri="{FF2B5EF4-FFF2-40B4-BE49-F238E27FC236}">
                      <a16:creationId xmlns:a16="http://schemas.microsoft.com/office/drawing/2014/main" id="{F16D0272-39C5-987C-5F7D-8795FD868A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FBAB13FD-6294-B164-5247-5EF5412B51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E77C69B-65EF-D902-1D17-34AB8507DDCA}"/>
                  </a:ext>
                </a:extLst>
              </p:cNvPr>
              <p:cNvGrpSpPr/>
              <p:nvPr userDrawn="1"/>
            </p:nvGrpSpPr>
            <p:grpSpPr>
              <a:xfrm>
                <a:off x="-938434" y="6002732"/>
                <a:ext cx="627798" cy="576693"/>
                <a:chOff x="-938434" y="4570310"/>
                <a:chExt cx="627798" cy="576693"/>
              </a:xfrm>
            </p:grpSpPr>
            <p:grpSp>
              <p:nvGrpSpPr>
                <p:cNvPr id="84" name="Inspireren">
                  <a:extLst>
                    <a:ext uri="{FF2B5EF4-FFF2-40B4-BE49-F238E27FC236}">
                      <a16:creationId xmlns:a16="http://schemas.microsoft.com/office/drawing/2014/main" id="{557DC17A-8D77-C59F-3AA5-B3A9E205DF0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6" name="Freeform 12">
                    <a:extLst>
                      <a:ext uri="{FF2B5EF4-FFF2-40B4-BE49-F238E27FC236}">
                        <a16:creationId xmlns:a16="http://schemas.microsoft.com/office/drawing/2014/main" id="{C1AB5840-0A64-A6D0-B704-53E0ACBBCE4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87" name="Freeform 13">
                    <a:extLst>
                      <a:ext uri="{FF2B5EF4-FFF2-40B4-BE49-F238E27FC236}">
                        <a16:creationId xmlns:a16="http://schemas.microsoft.com/office/drawing/2014/main" id="{F95C6239-CC2A-C135-9E9D-0B2F40A2CC6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88" name="Freeform 14">
                    <a:extLst>
                      <a:ext uri="{FF2B5EF4-FFF2-40B4-BE49-F238E27FC236}">
                        <a16:creationId xmlns:a16="http://schemas.microsoft.com/office/drawing/2014/main" id="{C8E3A784-CB95-DD57-ED83-092FE9036A5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85" name="Tekstvak 84">
                  <a:extLst>
                    <a:ext uri="{FF2B5EF4-FFF2-40B4-BE49-F238E27FC236}">
                      <a16:creationId xmlns:a16="http://schemas.microsoft.com/office/drawing/2014/main" id="{A77EC7C8-4682-6C4B-575D-F615638A48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27" name="Ovaal 26">
                <a:extLst>
                  <a:ext uri="{FF2B5EF4-FFF2-40B4-BE49-F238E27FC236}">
                    <a16:creationId xmlns:a16="http://schemas.microsoft.com/office/drawing/2014/main" id="{0534A350-9021-2D44-2273-38DCCBD684FA}"/>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132BEDEE-AEDE-ABED-CB95-0666D34D6F02}"/>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29" name="Groep 28">
                <a:extLst>
                  <a:ext uri="{FF2B5EF4-FFF2-40B4-BE49-F238E27FC236}">
                    <a16:creationId xmlns:a16="http://schemas.microsoft.com/office/drawing/2014/main" id="{8A20B41D-5F98-2F3E-614C-FDBF363F59BB}"/>
                  </a:ext>
                </a:extLst>
              </p:cNvPr>
              <p:cNvGrpSpPr/>
              <p:nvPr userDrawn="1"/>
            </p:nvGrpSpPr>
            <p:grpSpPr>
              <a:xfrm>
                <a:off x="-3415313" y="4996916"/>
                <a:ext cx="3013682" cy="673634"/>
                <a:chOff x="-3415313" y="4996916"/>
                <a:chExt cx="3013682" cy="673634"/>
              </a:xfrm>
            </p:grpSpPr>
            <p:grpSp>
              <p:nvGrpSpPr>
                <p:cNvPr id="30" name="Groep 29">
                  <a:extLst>
                    <a:ext uri="{FF2B5EF4-FFF2-40B4-BE49-F238E27FC236}">
                      <a16:creationId xmlns:a16="http://schemas.microsoft.com/office/drawing/2014/main" id="{03682C82-F67E-697D-B01D-F18CD946AAB6}"/>
                    </a:ext>
                  </a:extLst>
                </p:cNvPr>
                <p:cNvGrpSpPr/>
                <p:nvPr userDrawn="1"/>
              </p:nvGrpSpPr>
              <p:grpSpPr>
                <a:xfrm>
                  <a:off x="-3415313" y="5041534"/>
                  <a:ext cx="761481" cy="529523"/>
                  <a:chOff x="-3492543" y="5041534"/>
                  <a:chExt cx="761481" cy="529523"/>
                </a:xfrm>
              </p:grpSpPr>
              <p:grpSp>
                <p:nvGrpSpPr>
                  <p:cNvPr id="75" name="Groep 74">
                    <a:extLst>
                      <a:ext uri="{FF2B5EF4-FFF2-40B4-BE49-F238E27FC236}">
                        <a16:creationId xmlns:a16="http://schemas.microsoft.com/office/drawing/2014/main" id="{A4123C2A-7635-8B37-FE63-5AB48ADFC4E4}"/>
                      </a:ext>
                    </a:extLst>
                  </p:cNvPr>
                  <p:cNvGrpSpPr/>
                  <p:nvPr userDrawn="1"/>
                </p:nvGrpSpPr>
                <p:grpSpPr>
                  <a:xfrm>
                    <a:off x="-3307743" y="5041534"/>
                    <a:ext cx="485596" cy="437045"/>
                    <a:chOff x="-3307743" y="4999319"/>
                    <a:chExt cx="644991" cy="580504"/>
                  </a:xfrm>
                </p:grpSpPr>
                <p:grpSp>
                  <p:nvGrpSpPr>
                    <p:cNvPr id="77" name="Groep 76">
                      <a:extLst>
                        <a:ext uri="{FF2B5EF4-FFF2-40B4-BE49-F238E27FC236}">
                          <a16:creationId xmlns:a16="http://schemas.microsoft.com/office/drawing/2014/main" id="{656666D8-08B3-682F-4491-4F4F59868750}"/>
                        </a:ext>
                      </a:extLst>
                    </p:cNvPr>
                    <p:cNvGrpSpPr/>
                    <p:nvPr userDrawn="1"/>
                  </p:nvGrpSpPr>
                  <p:grpSpPr>
                    <a:xfrm>
                      <a:off x="-3307743" y="4999319"/>
                      <a:ext cx="516835" cy="439373"/>
                      <a:chOff x="-3307743" y="4999319"/>
                      <a:chExt cx="516835" cy="439373"/>
                    </a:xfrm>
                  </p:grpSpPr>
                  <p:cxnSp>
                    <p:nvCxnSpPr>
                      <p:cNvPr id="79" name="Rechte verbindingslijn 78">
                        <a:extLst>
                          <a:ext uri="{FF2B5EF4-FFF2-40B4-BE49-F238E27FC236}">
                            <a16:creationId xmlns:a16="http://schemas.microsoft.com/office/drawing/2014/main" id="{182B5E2B-1C23-3003-0533-351F3F1AD1F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E8E62A91-C0B0-3CEA-AC35-038552B7AE7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B16AD12D-0DB3-4F3D-3A70-88398F43E652}"/>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a:extLst>
                          <a:ext uri="{FF2B5EF4-FFF2-40B4-BE49-F238E27FC236}">
                            <a16:creationId xmlns:a16="http://schemas.microsoft.com/office/drawing/2014/main" id="{7BD7C9FC-9B05-F99C-4829-FD5F69D51117}"/>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83" name="Rechthoek 82">
                        <a:extLst>
                          <a:ext uri="{FF2B5EF4-FFF2-40B4-BE49-F238E27FC236}">
                            <a16:creationId xmlns:a16="http://schemas.microsoft.com/office/drawing/2014/main" id="{B3BA2F5A-4E18-4382-942E-EC4E3AF802E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78" name="Vrije vorm: vorm 77">
                      <a:extLst>
                        <a:ext uri="{FF2B5EF4-FFF2-40B4-BE49-F238E27FC236}">
                          <a16:creationId xmlns:a16="http://schemas.microsoft.com/office/drawing/2014/main" id="{8874B19A-28DF-BB07-393B-1C178D61ABF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err="1"/>
                    </a:p>
                  </p:txBody>
                </p:sp>
              </p:grpSp>
              <p:sp>
                <p:nvSpPr>
                  <p:cNvPr id="76" name="Tekstvak 75">
                    <a:extLst>
                      <a:ext uri="{FF2B5EF4-FFF2-40B4-BE49-F238E27FC236}">
                        <a16:creationId xmlns:a16="http://schemas.microsoft.com/office/drawing/2014/main" id="{E2BD3C5D-B99E-C98B-0305-7E6FBACED332}"/>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31" name="Groep 30">
                  <a:extLst>
                    <a:ext uri="{FF2B5EF4-FFF2-40B4-BE49-F238E27FC236}">
                      <a16:creationId xmlns:a16="http://schemas.microsoft.com/office/drawing/2014/main" id="{0DD9C213-644C-A64B-CF17-93B32F0D83FD}"/>
                    </a:ext>
                  </a:extLst>
                </p:cNvPr>
                <p:cNvGrpSpPr/>
                <p:nvPr userDrawn="1"/>
              </p:nvGrpSpPr>
              <p:grpSpPr>
                <a:xfrm>
                  <a:off x="-2582156" y="4996916"/>
                  <a:ext cx="572112" cy="673634"/>
                  <a:chOff x="-2709168" y="4996916"/>
                  <a:chExt cx="572112" cy="673634"/>
                </a:xfrm>
              </p:grpSpPr>
              <p:grpSp>
                <p:nvGrpSpPr>
                  <p:cNvPr id="65" name="Groep 64">
                    <a:extLst>
                      <a:ext uri="{FF2B5EF4-FFF2-40B4-BE49-F238E27FC236}">
                        <a16:creationId xmlns:a16="http://schemas.microsoft.com/office/drawing/2014/main" id="{CBD0C07B-3A85-2426-C7D6-6C873B988877}"/>
                      </a:ext>
                    </a:extLst>
                  </p:cNvPr>
                  <p:cNvGrpSpPr/>
                  <p:nvPr userDrawn="1"/>
                </p:nvGrpSpPr>
                <p:grpSpPr>
                  <a:xfrm>
                    <a:off x="-2609993" y="4996916"/>
                    <a:ext cx="389111" cy="375410"/>
                    <a:chOff x="-2542178" y="4940055"/>
                    <a:chExt cx="516835" cy="498637"/>
                  </a:xfrm>
                </p:grpSpPr>
                <p:sp>
                  <p:nvSpPr>
                    <p:cNvPr id="67" name="Rechthoek 66">
                      <a:extLst>
                        <a:ext uri="{FF2B5EF4-FFF2-40B4-BE49-F238E27FC236}">
                          <a16:creationId xmlns:a16="http://schemas.microsoft.com/office/drawing/2014/main" id="{875BCB4B-92E3-6156-F991-EEB4381B1941}"/>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68" name="Groep 67">
                      <a:extLst>
                        <a:ext uri="{FF2B5EF4-FFF2-40B4-BE49-F238E27FC236}">
                          <a16:creationId xmlns:a16="http://schemas.microsoft.com/office/drawing/2014/main" id="{0ABC6CE8-15A4-49C9-BE67-11AC9EC8C4E7}"/>
                        </a:ext>
                      </a:extLst>
                    </p:cNvPr>
                    <p:cNvGrpSpPr/>
                    <p:nvPr userDrawn="1"/>
                  </p:nvGrpSpPr>
                  <p:grpSpPr>
                    <a:xfrm>
                      <a:off x="-2542178" y="4999319"/>
                      <a:ext cx="516835" cy="439373"/>
                      <a:chOff x="-3307743" y="4999319"/>
                      <a:chExt cx="516835" cy="439373"/>
                    </a:xfrm>
                  </p:grpSpPr>
                  <p:cxnSp>
                    <p:nvCxnSpPr>
                      <p:cNvPr id="70" name="Rechte verbindingslijn 69">
                        <a:extLst>
                          <a:ext uri="{FF2B5EF4-FFF2-40B4-BE49-F238E27FC236}">
                            <a16:creationId xmlns:a16="http://schemas.microsoft.com/office/drawing/2014/main" id="{0FD4DE9A-5FA2-1513-90A0-27C3FBB079C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6C5665A8-4F94-087A-59C5-A50E1921C6F0}"/>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7FA7F3E9-CA4B-DCA8-AF73-E9A3E106A84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3C5C11A7-7447-5D8F-B213-8D2CBDBE8FE4}"/>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4" name="Rechthoek 73">
                        <a:extLst>
                          <a:ext uri="{FF2B5EF4-FFF2-40B4-BE49-F238E27FC236}">
                            <a16:creationId xmlns:a16="http://schemas.microsoft.com/office/drawing/2014/main" id="{2346ECBD-61CC-A2FB-61D5-2CA20EFBF8A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69" name="Pijl: rechts 68">
                      <a:extLst>
                        <a:ext uri="{FF2B5EF4-FFF2-40B4-BE49-F238E27FC236}">
                          <a16:creationId xmlns:a16="http://schemas.microsoft.com/office/drawing/2014/main" id="{7A5F0176-A603-5DDD-032B-7E176900FA29}"/>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Tekstvak 65">
                    <a:extLst>
                      <a:ext uri="{FF2B5EF4-FFF2-40B4-BE49-F238E27FC236}">
                        <a16:creationId xmlns:a16="http://schemas.microsoft.com/office/drawing/2014/main" id="{B8AB62B1-9016-4235-7A20-87AF4AC11FD1}"/>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32" name="Groep 31">
                  <a:extLst>
                    <a:ext uri="{FF2B5EF4-FFF2-40B4-BE49-F238E27FC236}">
                      <a16:creationId xmlns:a16="http://schemas.microsoft.com/office/drawing/2014/main" id="{E0CAFF6A-D2E8-CFEA-D7D2-D8A55B041D1A}"/>
                    </a:ext>
                  </a:extLst>
                </p:cNvPr>
                <p:cNvGrpSpPr/>
                <p:nvPr userDrawn="1"/>
              </p:nvGrpSpPr>
              <p:grpSpPr>
                <a:xfrm>
                  <a:off x="-2036147" y="5039725"/>
                  <a:ext cx="572112" cy="630825"/>
                  <a:chOff x="-2099568" y="5039725"/>
                  <a:chExt cx="572112" cy="630825"/>
                </a:xfrm>
              </p:grpSpPr>
              <p:grpSp>
                <p:nvGrpSpPr>
                  <p:cNvPr id="55" name="Groep 54">
                    <a:extLst>
                      <a:ext uri="{FF2B5EF4-FFF2-40B4-BE49-F238E27FC236}">
                        <a16:creationId xmlns:a16="http://schemas.microsoft.com/office/drawing/2014/main" id="{5680D99A-ECC0-B7A3-B7E7-A2FBFA49A614}"/>
                      </a:ext>
                    </a:extLst>
                  </p:cNvPr>
                  <p:cNvGrpSpPr/>
                  <p:nvPr userDrawn="1"/>
                </p:nvGrpSpPr>
                <p:grpSpPr>
                  <a:xfrm rot="10800000">
                    <a:off x="-2004261" y="5039725"/>
                    <a:ext cx="389111" cy="375410"/>
                    <a:chOff x="-2542178" y="4940055"/>
                    <a:chExt cx="516835" cy="498637"/>
                  </a:xfrm>
                </p:grpSpPr>
                <p:sp>
                  <p:nvSpPr>
                    <p:cNvPr id="57" name="Rechthoek 56">
                      <a:extLst>
                        <a:ext uri="{FF2B5EF4-FFF2-40B4-BE49-F238E27FC236}">
                          <a16:creationId xmlns:a16="http://schemas.microsoft.com/office/drawing/2014/main" id="{C09C6BB9-FCEA-6371-3B08-6B38EA71E9D6}"/>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58" name="Groep 57">
                      <a:extLst>
                        <a:ext uri="{FF2B5EF4-FFF2-40B4-BE49-F238E27FC236}">
                          <a16:creationId xmlns:a16="http://schemas.microsoft.com/office/drawing/2014/main" id="{AD68F797-C324-C54B-3757-49F2B1BB6E52}"/>
                        </a:ext>
                      </a:extLst>
                    </p:cNvPr>
                    <p:cNvGrpSpPr/>
                    <p:nvPr userDrawn="1"/>
                  </p:nvGrpSpPr>
                  <p:grpSpPr>
                    <a:xfrm>
                      <a:off x="-2542178" y="4999319"/>
                      <a:ext cx="516835" cy="439373"/>
                      <a:chOff x="-3307743" y="4999319"/>
                      <a:chExt cx="516835" cy="439373"/>
                    </a:xfrm>
                  </p:grpSpPr>
                  <p:cxnSp>
                    <p:nvCxnSpPr>
                      <p:cNvPr id="60" name="Rechte verbindingslijn 59">
                        <a:extLst>
                          <a:ext uri="{FF2B5EF4-FFF2-40B4-BE49-F238E27FC236}">
                            <a16:creationId xmlns:a16="http://schemas.microsoft.com/office/drawing/2014/main" id="{493B2EAA-CC3D-2B28-97ED-40105CCEB96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0A4DA941-459A-8259-DD49-C9EC2ED8BB2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618CDAA8-6F87-3B2C-2A9B-478B5164B4E4}"/>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58B73F84-90C6-2FD9-FA4D-4353EEC560A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4" name="Rechthoek 63">
                        <a:extLst>
                          <a:ext uri="{FF2B5EF4-FFF2-40B4-BE49-F238E27FC236}">
                            <a16:creationId xmlns:a16="http://schemas.microsoft.com/office/drawing/2014/main" id="{5779413C-9B4C-F836-4EE0-08899C7BDB9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59" name="Pijl: rechts 58">
                      <a:extLst>
                        <a:ext uri="{FF2B5EF4-FFF2-40B4-BE49-F238E27FC236}">
                          <a16:creationId xmlns:a16="http://schemas.microsoft.com/office/drawing/2014/main" id="{CF3740C1-1197-5B94-676B-B8F89E4F885C}"/>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6" name="Tekstvak 55">
                    <a:extLst>
                      <a:ext uri="{FF2B5EF4-FFF2-40B4-BE49-F238E27FC236}">
                        <a16:creationId xmlns:a16="http://schemas.microsoft.com/office/drawing/2014/main" id="{C7357D96-4871-7660-5797-A208941C2B96}"/>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33" name="Groep 32">
                  <a:extLst>
                    <a:ext uri="{FF2B5EF4-FFF2-40B4-BE49-F238E27FC236}">
                      <a16:creationId xmlns:a16="http://schemas.microsoft.com/office/drawing/2014/main" id="{7ED134D7-1995-7973-E36B-DB94AF4C1C6A}"/>
                    </a:ext>
                  </a:extLst>
                </p:cNvPr>
                <p:cNvGrpSpPr/>
                <p:nvPr userDrawn="1"/>
              </p:nvGrpSpPr>
              <p:grpSpPr>
                <a:xfrm>
                  <a:off x="-1497156" y="5039725"/>
                  <a:ext cx="572112" cy="630825"/>
                  <a:chOff x="-1501387" y="5039725"/>
                  <a:chExt cx="572112" cy="630825"/>
                </a:xfrm>
              </p:grpSpPr>
              <p:grpSp>
                <p:nvGrpSpPr>
                  <p:cNvPr id="45" name="Groep 44">
                    <a:extLst>
                      <a:ext uri="{FF2B5EF4-FFF2-40B4-BE49-F238E27FC236}">
                        <a16:creationId xmlns:a16="http://schemas.microsoft.com/office/drawing/2014/main" id="{DDD51958-5A86-6C52-A2D2-D4518DCD5AF8}"/>
                      </a:ext>
                    </a:extLst>
                  </p:cNvPr>
                  <p:cNvGrpSpPr/>
                  <p:nvPr userDrawn="1"/>
                </p:nvGrpSpPr>
                <p:grpSpPr>
                  <a:xfrm rot="10800000">
                    <a:off x="-1453772" y="5039725"/>
                    <a:ext cx="426738" cy="332849"/>
                    <a:chOff x="-2542179" y="4996586"/>
                    <a:chExt cx="566814" cy="442106"/>
                  </a:xfrm>
                </p:grpSpPr>
                <p:sp>
                  <p:nvSpPr>
                    <p:cNvPr id="47" name="Rechthoek 46">
                      <a:extLst>
                        <a:ext uri="{FF2B5EF4-FFF2-40B4-BE49-F238E27FC236}">
                          <a16:creationId xmlns:a16="http://schemas.microsoft.com/office/drawing/2014/main" id="{EE72868E-D584-81AF-4063-5A0097AFF4AE}"/>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48" name="Groep 47">
                      <a:extLst>
                        <a:ext uri="{FF2B5EF4-FFF2-40B4-BE49-F238E27FC236}">
                          <a16:creationId xmlns:a16="http://schemas.microsoft.com/office/drawing/2014/main" id="{2CDE409D-2F05-45A7-39E8-76568772D0B7}"/>
                        </a:ext>
                      </a:extLst>
                    </p:cNvPr>
                    <p:cNvGrpSpPr/>
                    <p:nvPr userDrawn="1"/>
                  </p:nvGrpSpPr>
                  <p:grpSpPr>
                    <a:xfrm>
                      <a:off x="-2542179" y="4996586"/>
                      <a:ext cx="516836" cy="442106"/>
                      <a:chOff x="-3307744" y="4996586"/>
                      <a:chExt cx="516836" cy="442106"/>
                    </a:xfrm>
                  </p:grpSpPr>
                  <p:cxnSp>
                    <p:nvCxnSpPr>
                      <p:cNvPr id="50" name="Rechte verbindingslijn 49">
                        <a:extLst>
                          <a:ext uri="{FF2B5EF4-FFF2-40B4-BE49-F238E27FC236}">
                            <a16:creationId xmlns:a16="http://schemas.microsoft.com/office/drawing/2014/main" id="{65EDBE9A-2EEE-6CBA-FC00-6FF7F728FBF5}"/>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EC6C942E-7BDE-C4EB-D8E8-C4E0B5F259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C46A9036-651E-1325-BA71-DF80123054B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EB9F8847-EABF-F15C-0490-C4CA7826626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4" name="Rechthoek 53">
                        <a:extLst>
                          <a:ext uri="{FF2B5EF4-FFF2-40B4-BE49-F238E27FC236}">
                            <a16:creationId xmlns:a16="http://schemas.microsoft.com/office/drawing/2014/main" id="{405305E7-4660-105F-D972-023756F7B43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49" name="Pijl: rechts 48">
                      <a:extLst>
                        <a:ext uri="{FF2B5EF4-FFF2-40B4-BE49-F238E27FC236}">
                          <a16:creationId xmlns:a16="http://schemas.microsoft.com/office/drawing/2014/main" id="{3AE719E2-36E7-19AA-0C6E-B3FC2859D11B}"/>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6" name="Tekstvak 45">
                    <a:extLst>
                      <a:ext uri="{FF2B5EF4-FFF2-40B4-BE49-F238E27FC236}">
                        <a16:creationId xmlns:a16="http://schemas.microsoft.com/office/drawing/2014/main" id="{8B3578EB-20C1-5D48-C53C-7A2A1AF9CB6D}"/>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34" name="Groep 33">
                  <a:extLst>
                    <a:ext uri="{FF2B5EF4-FFF2-40B4-BE49-F238E27FC236}">
                      <a16:creationId xmlns:a16="http://schemas.microsoft.com/office/drawing/2014/main" id="{198CBBF4-74C3-E0C7-C12C-350C0DE598A7}"/>
                    </a:ext>
                  </a:extLst>
                </p:cNvPr>
                <p:cNvGrpSpPr/>
                <p:nvPr userDrawn="1"/>
              </p:nvGrpSpPr>
              <p:grpSpPr>
                <a:xfrm>
                  <a:off x="-973743" y="5039725"/>
                  <a:ext cx="572112" cy="630825"/>
                  <a:chOff x="-961551" y="5039725"/>
                  <a:chExt cx="572112" cy="630825"/>
                </a:xfrm>
              </p:grpSpPr>
              <p:grpSp>
                <p:nvGrpSpPr>
                  <p:cNvPr id="35" name="Groep 34">
                    <a:extLst>
                      <a:ext uri="{FF2B5EF4-FFF2-40B4-BE49-F238E27FC236}">
                        <a16:creationId xmlns:a16="http://schemas.microsoft.com/office/drawing/2014/main" id="{75786429-9716-A02C-092E-4EB37BF1414B}"/>
                      </a:ext>
                    </a:extLst>
                  </p:cNvPr>
                  <p:cNvGrpSpPr/>
                  <p:nvPr userDrawn="1"/>
                </p:nvGrpSpPr>
                <p:grpSpPr>
                  <a:xfrm rot="10800000" flipH="1">
                    <a:off x="-868825" y="5039725"/>
                    <a:ext cx="426738" cy="332849"/>
                    <a:chOff x="-2542179" y="4996586"/>
                    <a:chExt cx="566814" cy="442106"/>
                  </a:xfrm>
                </p:grpSpPr>
                <p:sp>
                  <p:nvSpPr>
                    <p:cNvPr id="37" name="Rechthoek 36">
                      <a:extLst>
                        <a:ext uri="{FF2B5EF4-FFF2-40B4-BE49-F238E27FC236}">
                          <a16:creationId xmlns:a16="http://schemas.microsoft.com/office/drawing/2014/main" id="{DC35D875-B8DE-3E38-3CDA-D81D4DE86A18}"/>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38" name="Groep 37">
                      <a:extLst>
                        <a:ext uri="{FF2B5EF4-FFF2-40B4-BE49-F238E27FC236}">
                          <a16:creationId xmlns:a16="http://schemas.microsoft.com/office/drawing/2014/main" id="{78DE21A0-79C8-0795-8E27-C8EF36DE7C96}"/>
                        </a:ext>
                      </a:extLst>
                    </p:cNvPr>
                    <p:cNvGrpSpPr/>
                    <p:nvPr userDrawn="1"/>
                  </p:nvGrpSpPr>
                  <p:grpSpPr>
                    <a:xfrm>
                      <a:off x="-2542179" y="4996586"/>
                      <a:ext cx="516836" cy="442106"/>
                      <a:chOff x="-3307744" y="4996586"/>
                      <a:chExt cx="516836" cy="442106"/>
                    </a:xfrm>
                  </p:grpSpPr>
                  <p:cxnSp>
                    <p:nvCxnSpPr>
                      <p:cNvPr id="40" name="Rechte verbindingslijn 39">
                        <a:extLst>
                          <a:ext uri="{FF2B5EF4-FFF2-40B4-BE49-F238E27FC236}">
                            <a16:creationId xmlns:a16="http://schemas.microsoft.com/office/drawing/2014/main" id="{FEB7EE60-D964-277C-954C-AFF9FD816D76}"/>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987360EB-143D-1877-A3F1-C3150F6C5BED}"/>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3221FD42-EBC7-677E-9DF0-1B3D7E2586F6}"/>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ECC29FDF-4918-557B-AE7E-8CC1C355AAF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63BD9B3D-5671-DC3C-51B3-83A1F17951D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39" name="Pijl: rechts 38">
                      <a:extLst>
                        <a:ext uri="{FF2B5EF4-FFF2-40B4-BE49-F238E27FC236}">
                          <a16:creationId xmlns:a16="http://schemas.microsoft.com/office/drawing/2014/main" id="{68B78420-2D82-4125-282E-73A8EF3C6F2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6" name="Tekstvak 35">
                    <a:extLst>
                      <a:ext uri="{FF2B5EF4-FFF2-40B4-BE49-F238E27FC236}">
                        <a16:creationId xmlns:a16="http://schemas.microsoft.com/office/drawing/2014/main" id="{2EA808CE-8C8F-CC62-7D55-19019EE28610}"/>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grpSp>
        <p:nvGrpSpPr>
          <p:cNvPr id="115" name="INSTRUCTION">
            <a:extLst>
              <a:ext uri="{FF2B5EF4-FFF2-40B4-BE49-F238E27FC236}">
                <a16:creationId xmlns:a16="http://schemas.microsoft.com/office/drawing/2014/main" id="{8075D8AE-E1CE-0EA8-EC10-399B95925FCE}"/>
              </a:ext>
            </a:extLst>
          </p:cNvPr>
          <p:cNvGrpSpPr/>
          <p:nvPr userDrawn="1"/>
        </p:nvGrpSpPr>
        <p:grpSpPr>
          <a:xfrm>
            <a:off x="-3786437" y="0"/>
            <a:ext cx="3693386" cy="5359349"/>
            <a:chOff x="-3786437" y="0"/>
            <a:chExt cx="3693386" cy="5359349"/>
          </a:xfrm>
        </p:grpSpPr>
        <p:sp>
          <p:nvSpPr>
            <p:cNvPr id="116" name="Rechthoek 115">
              <a:extLst>
                <a:ext uri="{FF2B5EF4-FFF2-40B4-BE49-F238E27FC236}">
                  <a16:creationId xmlns:a16="http://schemas.microsoft.com/office/drawing/2014/main" id="{DE5E32A1-9F55-81D2-15D2-ECE03905467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17" name="Rechthoek 116">
              <a:extLst>
                <a:ext uri="{FF2B5EF4-FFF2-40B4-BE49-F238E27FC236}">
                  <a16:creationId xmlns:a16="http://schemas.microsoft.com/office/drawing/2014/main" id="{07CE2493-BA90-690A-8D03-CFFD483B490A}"/>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8" name="Ovaal 117">
              <a:extLst>
                <a:ext uri="{FF2B5EF4-FFF2-40B4-BE49-F238E27FC236}">
                  <a16:creationId xmlns:a16="http://schemas.microsoft.com/office/drawing/2014/main" id="{FD441370-8CCE-F58A-4377-58B4D10B4E03}"/>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19" name="Rechthoek 118">
              <a:extLst>
                <a:ext uri="{FF2B5EF4-FFF2-40B4-BE49-F238E27FC236}">
                  <a16:creationId xmlns:a16="http://schemas.microsoft.com/office/drawing/2014/main" id="{BE2BFC48-A7B5-A204-4BE1-DADBC86D6F8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20" name="Ovaal 119">
              <a:extLst>
                <a:ext uri="{FF2B5EF4-FFF2-40B4-BE49-F238E27FC236}">
                  <a16:creationId xmlns:a16="http://schemas.microsoft.com/office/drawing/2014/main" id="{451959FC-AC4F-35DE-8D42-AC6557DCAF7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21" name="Rechthoek 120">
              <a:extLst>
                <a:ext uri="{FF2B5EF4-FFF2-40B4-BE49-F238E27FC236}">
                  <a16:creationId xmlns:a16="http://schemas.microsoft.com/office/drawing/2014/main" id="{1253EF31-0C16-15D4-BB3C-FBE11BB76DF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2" name="Rechthoek 121">
              <a:extLst>
                <a:ext uri="{FF2B5EF4-FFF2-40B4-BE49-F238E27FC236}">
                  <a16:creationId xmlns:a16="http://schemas.microsoft.com/office/drawing/2014/main" id="{7CA47634-8CE5-F1AF-5BC6-9F8A534FC48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23" name="Ovaal 122">
              <a:extLst>
                <a:ext uri="{FF2B5EF4-FFF2-40B4-BE49-F238E27FC236}">
                  <a16:creationId xmlns:a16="http://schemas.microsoft.com/office/drawing/2014/main" id="{DEF29037-2406-3929-4CC4-6F451866855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24" name="Rechthoek 123">
              <a:extLst>
                <a:ext uri="{FF2B5EF4-FFF2-40B4-BE49-F238E27FC236}">
                  <a16:creationId xmlns:a16="http://schemas.microsoft.com/office/drawing/2014/main" id="{20998DBF-A697-6815-50DA-A4B12A06A6B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25" name="Ovaal 124">
              <a:extLst>
                <a:ext uri="{FF2B5EF4-FFF2-40B4-BE49-F238E27FC236}">
                  <a16:creationId xmlns:a16="http://schemas.microsoft.com/office/drawing/2014/main" id="{7DAD990B-2AC3-CEA5-18A2-44F57A05CF17}"/>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126" name="Rechthoek 125">
              <a:extLst>
                <a:ext uri="{FF2B5EF4-FFF2-40B4-BE49-F238E27FC236}">
                  <a16:creationId xmlns:a16="http://schemas.microsoft.com/office/drawing/2014/main" id="{C167BC10-CE51-0E88-3316-0BF1216840F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127" name="Ovaal 126">
              <a:extLst>
                <a:ext uri="{FF2B5EF4-FFF2-40B4-BE49-F238E27FC236}">
                  <a16:creationId xmlns:a16="http://schemas.microsoft.com/office/drawing/2014/main" id="{6969D551-22F6-9F4B-1065-A21C0619D07E}"/>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128" name="Rechthoek 127">
              <a:extLst>
                <a:ext uri="{FF2B5EF4-FFF2-40B4-BE49-F238E27FC236}">
                  <a16:creationId xmlns:a16="http://schemas.microsoft.com/office/drawing/2014/main" id="{64BEF27B-E999-4DD8-C34B-68556EDBA13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129" name="Ovaal 128">
              <a:extLst>
                <a:ext uri="{FF2B5EF4-FFF2-40B4-BE49-F238E27FC236}">
                  <a16:creationId xmlns:a16="http://schemas.microsoft.com/office/drawing/2014/main" id="{C358C836-7DCD-6DF1-D02E-71774C34206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130" name="Rechthoek 129">
              <a:extLst>
                <a:ext uri="{FF2B5EF4-FFF2-40B4-BE49-F238E27FC236}">
                  <a16:creationId xmlns:a16="http://schemas.microsoft.com/office/drawing/2014/main" id="{45DA4A6A-F4B5-130F-5749-CAAE8014D54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131" name="Ovaal 130">
              <a:extLst>
                <a:ext uri="{FF2B5EF4-FFF2-40B4-BE49-F238E27FC236}">
                  <a16:creationId xmlns:a16="http://schemas.microsoft.com/office/drawing/2014/main" id="{6D34AA5D-02FD-C534-7FF6-8A98FECBC297}"/>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132" name="Rechthoek 131">
              <a:extLst>
                <a:ext uri="{FF2B5EF4-FFF2-40B4-BE49-F238E27FC236}">
                  <a16:creationId xmlns:a16="http://schemas.microsoft.com/office/drawing/2014/main" id="{D441B5F1-5047-BA44-57A5-0D410184806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133" name="Ovaal 132">
              <a:extLst>
                <a:ext uri="{FF2B5EF4-FFF2-40B4-BE49-F238E27FC236}">
                  <a16:creationId xmlns:a16="http://schemas.microsoft.com/office/drawing/2014/main" id="{B02595CB-9EA4-563B-91E1-E8E1A6B675A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134" name="Rechthoek 133">
              <a:extLst>
                <a:ext uri="{FF2B5EF4-FFF2-40B4-BE49-F238E27FC236}">
                  <a16:creationId xmlns:a16="http://schemas.microsoft.com/office/drawing/2014/main" id="{D84EB465-A78A-5AD1-8106-948DC361993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135" name="Ovaal 134">
              <a:extLst>
                <a:ext uri="{FF2B5EF4-FFF2-40B4-BE49-F238E27FC236}">
                  <a16:creationId xmlns:a16="http://schemas.microsoft.com/office/drawing/2014/main" id="{BE5DB2BC-A372-D902-E9D7-BAEED390858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136" name="Rechthoek 135">
              <a:extLst>
                <a:ext uri="{FF2B5EF4-FFF2-40B4-BE49-F238E27FC236}">
                  <a16:creationId xmlns:a16="http://schemas.microsoft.com/office/drawing/2014/main" id="{CEABF029-4214-781D-46B0-400F7F4A41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37" name="Rechthoek 136">
              <a:extLst>
                <a:ext uri="{FF2B5EF4-FFF2-40B4-BE49-F238E27FC236}">
                  <a16:creationId xmlns:a16="http://schemas.microsoft.com/office/drawing/2014/main" id="{E4D50E83-7F5E-FCFE-F303-36655B3F23D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38" name="ICOON_info">
              <a:extLst>
                <a:ext uri="{FF2B5EF4-FFF2-40B4-BE49-F238E27FC236}">
                  <a16:creationId xmlns:a16="http://schemas.microsoft.com/office/drawing/2014/main" id="{A451B32E-5BEF-E9B5-2835-9415D11D981A}"/>
                </a:ext>
              </a:extLst>
            </p:cNvPr>
            <p:cNvGrpSpPr/>
            <p:nvPr userDrawn="1"/>
          </p:nvGrpSpPr>
          <p:grpSpPr>
            <a:xfrm>
              <a:off x="-376736" y="4400186"/>
              <a:ext cx="283685" cy="283685"/>
              <a:chOff x="-510741" y="5913713"/>
              <a:chExt cx="267555" cy="267555"/>
            </a:xfrm>
          </p:grpSpPr>
          <p:sp>
            <p:nvSpPr>
              <p:cNvPr id="186" name="Ovaal 185">
                <a:extLst>
                  <a:ext uri="{FF2B5EF4-FFF2-40B4-BE49-F238E27FC236}">
                    <a16:creationId xmlns:a16="http://schemas.microsoft.com/office/drawing/2014/main" id="{85768918-D586-2958-FBFD-2E9CDDB732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7" name="Graphic 163" descr="Informatie">
                <a:extLst>
                  <a:ext uri="{FF2B5EF4-FFF2-40B4-BE49-F238E27FC236}">
                    <a16:creationId xmlns:a16="http://schemas.microsoft.com/office/drawing/2014/main" id="{25F4B202-A167-CCF5-600C-8C6341B8EC1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9" name="VOORBEELD">
              <a:extLst>
                <a:ext uri="{FF2B5EF4-FFF2-40B4-BE49-F238E27FC236}">
                  <a16:creationId xmlns:a16="http://schemas.microsoft.com/office/drawing/2014/main" id="{361AA494-B8F0-FBF2-0992-933005D2E687}"/>
                </a:ext>
              </a:extLst>
            </p:cNvPr>
            <p:cNvGrpSpPr/>
            <p:nvPr userDrawn="1"/>
          </p:nvGrpSpPr>
          <p:grpSpPr>
            <a:xfrm>
              <a:off x="-3605171" y="458674"/>
              <a:ext cx="3234311" cy="558875"/>
              <a:chOff x="-3605171" y="458674"/>
              <a:chExt cx="3234311" cy="558875"/>
            </a:xfrm>
          </p:grpSpPr>
          <p:sp>
            <p:nvSpPr>
              <p:cNvPr id="146" name="Rechthoek 145">
                <a:extLst>
                  <a:ext uri="{FF2B5EF4-FFF2-40B4-BE49-F238E27FC236}">
                    <a16:creationId xmlns:a16="http://schemas.microsoft.com/office/drawing/2014/main" id="{9A0AE75B-761C-70DD-7C9F-9F2F6A0D198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47" name="Rechthoek 146">
                <a:extLst>
                  <a:ext uri="{FF2B5EF4-FFF2-40B4-BE49-F238E27FC236}">
                    <a16:creationId xmlns:a16="http://schemas.microsoft.com/office/drawing/2014/main" id="{E74F8B55-CB99-8D97-5727-7F1B98AC740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48" name="Groep 147">
                <a:extLst>
                  <a:ext uri="{FF2B5EF4-FFF2-40B4-BE49-F238E27FC236}">
                    <a16:creationId xmlns:a16="http://schemas.microsoft.com/office/drawing/2014/main" id="{92EFA40C-86EB-A27F-63C7-E4C498760E1D}"/>
                  </a:ext>
                </a:extLst>
              </p:cNvPr>
              <p:cNvGrpSpPr/>
              <p:nvPr userDrawn="1"/>
            </p:nvGrpSpPr>
            <p:grpSpPr>
              <a:xfrm>
                <a:off x="-3386247" y="830871"/>
                <a:ext cx="139423" cy="109566"/>
                <a:chOff x="-2866744" y="827071"/>
                <a:chExt cx="168701" cy="132575"/>
              </a:xfrm>
            </p:grpSpPr>
            <p:grpSp>
              <p:nvGrpSpPr>
                <p:cNvPr id="179" name="Groep 178">
                  <a:extLst>
                    <a:ext uri="{FF2B5EF4-FFF2-40B4-BE49-F238E27FC236}">
                      <a16:creationId xmlns:a16="http://schemas.microsoft.com/office/drawing/2014/main" id="{DF8C096C-B5E4-FAEA-A366-84BBD25D7C9E}"/>
                    </a:ext>
                  </a:extLst>
                </p:cNvPr>
                <p:cNvGrpSpPr/>
                <p:nvPr userDrawn="1"/>
              </p:nvGrpSpPr>
              <p:grpSpPr>
                <a:xfrm>
                  <a:off x="-2866744" y="827071"/>
                  <a:ext cx="168701" cy="132575"/>
                  <a:chOff x="-2866744" y="827071"/>
                  <a:chExt cx="168701" cy="132575"/>
                </a:xfrm>
              </p:grpSpPr>
              <p:cxnSp>
                <p:nvCxnSpPr>
                  <p:cNvPr id="181" name="Rechte verbindingslijn 180">
                    <a:extLst>
                      <a:ext uri="{FF2B5EF4-FFF2-40B4-BE49-F238E27FC236}">
                        <a16:creationId xmlns:a16="http://schemas.microsoft.com/office/drawing/2014/main" id="{707ECCFC-B5B3-195E-5A9A-6A2CBB8B749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53138971-5F2F-FFFC-CE5A-A3C4B5BB869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C4707EF0-7F69-ED56-6ED6-10927F3664A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23CEF893-1062-886D-1969-1EFC3E6B250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5" name="Rechte verbindingslijn 184">
                    <a:extLst>
                      <a:ext uri="{FF2B5EF4-FFF2-40B4-BE49-F238E27FC236}">
                        <a16:creationId xmlns:a16="http://schemas.microsoft.com/office/drawing/2014/main" id="{F7872834-FE6E-F6B6-20C5-225CEBFB52C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0" name="Pijl: rechts 179">
                  <a:extLst>
                    <a:ext uri="{FF2B5EF4-FFF2-40B4-BE49-F238E27FC236}">
                      <a16:creationId xmlns:a16="http://schemas.microsoft.com/office/drawing/2014/main" id="{2D47A1A3-06AB-5C8D-E470-C4D3F2FA8E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E0DAECA5-C71B-ABF4-9DC0-9028C6AD6E22}"/>
                  </a:ext>
                </a:extLst>
              </p:cNvPr>
              <p:cNvGrpSpPr/>
              <p:nvPr userDrawn="1"/>
            </p:nvGrpSpPr>
            <p:grpSpPr>
              <a:xfrm>
                <a:off x="-3605171" y="830871"/>
                <a:ext cx="139423" cy="109566"/>
                <a:chOff x="-2866744" y="518074"/>
                <a:chExt cx="168701" cy="132575"/>
              </a:xfrm>
            </p:grpSpPr>
            <p:grpSp>
              <p:nvGrpSpPr>
                <p:cNvPr id="172" name="Groep 171">
                  <a:extLst>
                    <a:ext uri="{FF2B5EF4-FFF2-40B4-BE49-F238E27FC236}">
                      <a16:creationId xmlns:a16="http://schemas.microsoft.com/office/drawing/2014/main" id="{965452BA-CB98-7881-337B-F2D976241E54}"/>
                    </a:ext>
                  </a:extLst>
                </p:cNvPr>
                <p:cNvGrpSpPr/>
                <p:nvPr userDrawn="1"/>
              </p:nvGrpSpPr>
              <p:grpSpPr>
                <a:xfrm>
                  <a:off x="-2866744" y="518074"/>
                  <a:ext cx="168701" cy="132575"/>
                  <a:chOff x="-2866744" y="518074"/>
                  <a:chExt cx="168701" cy="132575"/>
                </a:xfrm>
              </p:grpSpPr>
              <p:cxnSp>
                <p:nvCxnSpPr>
                  <p:cNvPr id="174" name="Rechte verbindingslijn 173">
                    <a:extLst>
                      <a:ext uri="{FF2B5EF4-FFF2-40B4-BE49-F238E27FC236}">
                        <a16:creationId xmlns:a16="http://schemas.microsoft.com/office/drawing/2014/main" id="{9CE15301-5208-751B-BCAD-B9318D370C1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1947177B-DA6D-EBEA-9F74-4241C54D07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03517B11-774F-E2FD-4A88-4FAABA0B6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7" name="Rechte verbindingslijn 176">
                    <a:extLst>
                      <a:ext uri="{FF2B5EF4-FFF2-40B4-BE49-F238E27FC236}">
                        <a16:creationId xmlns:a16="http://schemas.microsoft.com/office/drawing/2014/main" id="{CA2C953D-4127-2E51-6576-3DFE4721112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8" name="Rechte verbindingslijn 177">
                    <a:extLst>
                      <a:ext uri="{FF2B5EF4-FFF2-40B4-BE49-F238E27FC236}">
                        <a16:creationId xmlns:a16="http://schemas.microsoft.com/office/drawing/2014/main" id="{0EFEC21B-F2F7-81C7-994F-C0D02F44618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3" name="Pijl: rechts 172">
                  <a:extLst>
                    <a:ext uri="{FF2B5EF4-FFF2-40B4-BE49-F238E27FC236}">
                      <a16:creationId xmlns:a16="http://schemas.microsoft.com/office/drawing/2014/main" id="{D37831A9-FFE2-EB72-630B-E2EBACEC27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50" name="Rechte verbindingslijn 149">
                <a:extLst>
                  <a:ext uri="{FF2B5EF4-FFF2-40B4-BE49-F238E27FC236}">
                    <a16:creationId xmlns:a16="http://schemas.microsoft.com/office/drawing/2014/main" id="{E8F54E9F-4F9B-1FF3-D6B4-ABD1C13EBD1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51" name="Rechte verbindingslijn 150">
                <a:extLst>
                  <a:ext uri="{FF2B5EF4-FFF2-40B4-BE49-F238E27FC236}">
                    <a16:creationId xmlns:a16="http://schemas.microsoft.com/office/drawing/2014/main" id="{A1BFAFBC-DD5F-04F8-8EDA-4EF8BC38007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52" name="Rechthoek 151">
                <a:extLst>
                  <a:ext uri="{FF2B5EF4-FFF2-40B4-BE49-F238E27FC236}">
                    <a16:creationId xmlns:a16="http://schemas.microsoft.com/office/drawing/2014/main" id="{50B1C2A5-A2EF-7477-BCE2-BCAC2E044A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53" name="Rechthoek 152">
                <a:extLst>
                  <a:ext uri="{FF2B5EF4-FFF2-40B4-BE49-F238E27FC236}">
                    <a16:creationId xmlns:a16="http://schemas.microsoft.com/office/drawing/2014/main" id="{1738D115-52F1-F307-BEAF-77C6A114A74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54" name="Groep 153">
                <a:extLst>
                  <a:ext uri="{FF2B5EF4-FFF2-40B4-BE49-F238E27FC236}">
                    <a16:creationId xmlns:a16="http://schemas.microsoft.com/office/drawing/2014/main" id="{F2201E8B-59F1-51E8-D5B0-91E1B0863560}"/>
                  </a:ext>
                </a:extLst>
              </p:cNvPr>
              <p:cNvGrpSpPr/>
              <p:nvPr userDrawn="1"/>
            </p:nvGrpSpPr>
            <p:grpSpPr>
              <a:xfrm>
                <a:off x="-2916763" y="769168"/>
                <a:ext cx="268738" cy="248381"/>
                <a:chOff x="-2916763" y="769168"/>
                <a:chExt cx="268738" cy="248381"/>
              </a:xfrm>
            </p:grpSpPr>
            <p:sp>
              <p:nvSpPr>
                <p:cNvPr id="164" name="Rechthoek 163">
                  <a:extLst>
                    <a:ext uri="{FF2B5EF4-FFF2-40B4-BE49-F238E27FC236}">
                      <a16:creationId xmlns:a16="http://schemas.microsoft.com/office/drawing/2014/main" id="{64377694-64F0-9136-1071-1A8A831421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268C5F6B-201B-C1B9-8931-8711BDE46A25}"/>
                    </a:ext>
                  </a:extLst>
                </p:cNvPr>
                <p:cNvGrpSpPr/>
                <p:nvPr userDrawn="1"/>
              </p:nvGrpSpPr>
              <p:grpSpPr>
                <a:xfrm>
                  <a:off x="-2866744" y="827071"/>
                  <a:ext cx="168701" cy="132575"/>
                  <a:chOff x="-2866744" y="827071"/>
                  <a:chExt cx="168701" cy="132575"/>
                </a:xfrm>
              </p:grpSpPr>
              <p:cxnSp>
                <p:nvCxnSpPr>
                  <p:cNvPr id="167" name="Rechte verbindingslijn 166">
                    <a:extLst>
                      <a:ext uri="{FF2B5EF4-FFF2-40B4-BE49-F238E27FC236}">
                        <a16:creationId xmlns:a16="http://schemas.microsoft.com/office/drawing/2014/main" id="{23403F9E-829A-4FC6-577C-D8C2B0C3365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93EF19B7-BD93-0D9E-BF94-FD08A7B2D0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69" name="Rechte verbindingslijn 168">
                    <a:extLst>
                      <a:ext uri="{FF2B5EF4-FFF2-40B4-BE49-F238E27FC236}">
                        <a16:creationId xmlns:a16="http://schemas.microsoft.com/office/drawing/2014/main" id="{DBF4E1AE-819A-E3DA-D0A4-55F35D9E169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0" name="Rechte verbindingslijn 169">
                    <a:extLst>
                      <a:ext uri="{FF2B5EF4-FFF2-40B4-BE49-F238E27FC236}">
                        <a16:creationId xmlns:a16="http://schemas.microsoft.com/office/drawing/2014/main" id="{33481E89-CDC9-D2B4-70CD-1DEC99C8A5E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71" name="Rechte verbindingslijn 170">
                    <a:extLst>
                      <a:ext uri="{FF2B5EF4-FFF2-40B4-BE49-F238E27FC236}">
                        <a16:creationId xmlns:a16="http://schemas.microsoft.com/office/drawing/2014/main" id="{76945D74-835E-7E12-AAC6-5798B68452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66" name="Pijl: rechts 165">
                  <a:extLst>
                    <a:ext uri="{FF2B5EF4-FFF2-40B4-BE49-F238E27FC236}">
                      <a16:creationId xmlns:a16="http://schemas.microsoft.com/office/drawing/2014/main" id="{C478D46A-5133-1FD1-BBD5-81E32A7AFC7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5" name="Groep 154">
                <a:extLst>
                  <a:ext uri="{FF2B5EF4-FFF2-40B4-BE49-F238E27FC236}">
                    <a16:creationId xmlns:a16="http://schemas.microsoft.com/office/drawing/2014/main" id="{17BD9A0B-18C8-173C-24A1-7675104DC660}"/>
                  </a:ext>
                </a:extLst>
              </p:cNvPr>
              <p:cNvGrpSpPr/>
              <p:nvPr userDrawn="1"/>
            </p:nvGrpSpPr>
            <p:grpSpPr>
              <a:xfrm>
                <a:off x="-2916763" y="460171"/>
                <a:ext cx="268738" cy="248381"/>
                <a:chOff x="-2916763" y="460171"/>
                <a:chExt cx="268738" cy="248381"/>
              </a:xfrm>
            </p:grpSpPr>
            <p:sp>
              <p:nvSpPr>
                <p:cNvPr id="156" name="Rechthoek 155">
                  <a:extLst>
                    <a:ext uri="{FF2B5EF4-FFF2-40B4-BE49-F238E27FC236}">
                      <a16:creationId xmlns:a16="http://schemas.microsoft.com/office/drawing/2014/main" id="{F07C8147-C603-438A-D032-68C5469EA38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57" name="Groep 156">
                  <a:extLst>
                    <a:ext uri="{FF2B5EF4-FFF2-40B4-BE49-F238E27FC236}">
                      <a16:creationId xmlns:a16="http://schemas.microsoft.com/office/drawing/2014/main" id="{568D6B0C-F200-D011-E21B-FD981F5121C6}"/>
                    </a:ext>
                  </a:extLst>
                </p:cNvPr>
                <p:cNvGrpSpPr/>
                <p:nvPr userDrawn="1"/>
              </p:nvGrpSpPr>
              <p:grpSpPr>
                <a:xfrm>
                  <a:off x="-2866744" y="518074"/>
                  <a:ext cx="168701" cy="132575"/>
                  <a:chOff x="-2866744" y="518074"/>
                  <a:chExt cx="168701" cy="132575"/>
                </a:xfrm>
              </p:grpSpPr>
              <p:cxnSp>
                <p:nvCxnSpPr>
                  <p:cNvPr id="159" name="Rechte verbindingslijn 158">
                    <a:extLst>
                      <a:ext uri="{FF2B5EF4-FFF2-40B4-BE49-F238E27FC236}">
                        <a16:creationId xmlns:a16="http://schemas.microsoft.com/office/drawing/2014/main" id="{3FBFE736-F1EE-57D9-E26E-9C2B37070DE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60" name="Rechte verbindingslijn 159">
                    <a:extLst>
                      <a:ext uri="{FF2B5EF4-FFF2-40B4-BE49-F238E27FC236}">
                        <a16:creationId xmlns:a16="http://schemas.microsoft.com/office/drawing/2014/main" id="{F0232287-13EB-4C65-6AB6-2A77465F8F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61" name="Rechte verbindingslijn 160">
                    <a:extLst>
                      <a:ext uri="{FF2B5EF4-FFF2-40B4-BE49-F238E27FC236}">
                        <a16:creationId xmlns:a16="http://schemas.microsoft.com/office/drawing/2014/main" id="{BB2C1709-3C6A-4A88-B7C3-3C671F0ECB8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2" name="Rechte verbindingslijn 161">
                    <a:extLst>
                      <a:ext uri="{FF2B5EF4-FFF2-40B4-BE49-F238E27FC236}">
                        <a16:creationId xmlns:a16="http://schemas.microsoft.com/office/drawing/2014/main" id="{C6E429EF-6BD0-2BC1-C138-F1E5F1C5928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63" name="Rechte verbindingslijn 162">
                    <a:extLst>
                      <a:ext uri="{FF2B5EF4-FFF2-40B4-BE49-F238E27FC236}">
                        <a16:creationId xmlns:a16="http://schemas.microsoft.com/office/drawing/2014/main" id="{C8F5ABE5-1AD2-C3DC-45EA-BCB4BC13E2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58" name="Pijl: rechts 157">
                  <a:extLst>
                    <a:ext uri="{FF2B5EF4-FFF2-40B4-BE49-F238E27FC236}">
                      <a16:creationId xmlns:a16="http://schemas.microsoft.com/office/drawing/2014/main" id="{6BE4381B-361D-84EE-6F40-DEBAC43F96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40" name="Groep 139">
              <a:extLst>
                <a:ext uri="{FF2B5EF4-FFF2-40B4-BE49-F238E27FC236}">
                  <a16:creationId xmlns:a16="http://schemas.microsoft.com/office/drawing/2014/main" id="{6D821942-D9D2-37CC-B2C4-1641D37AD792}"/>
                </a:ext>
              </a:extLst>
            </p:cNvPr>
            <p:cNvGrpSpPr/>
            <p:nvPr userDrawn="1"/>
          </p:nvGrpSpPr>
          <p:grpSpPr>
            <a:xfrm>
              <a:off x="-938434" y="4663037"/>
              <a:ext cx="627798" cy="576693"/>
              <a:chOff x="-1753862" y="6112775"/>
              <a:chExt cx="759635" cy="697798"/>
            </a:xfrm>
          </p:grpSpPr>
          <p:grpSp>
            <p:nvGrpSpPr>
              <p:cNvPr id="141" name="Inspireren">
                <a:extLst>
                  <a:ext uri="{FF2B5EF4-FFF2-40B4-BE49-F238E27FC236}">
                    <a16:creationId xmlns:a16="http://schemas.microsoft.com/office/drawing/2014/main" id="{5EAF2DEF-445A-66B3-9B29-531C1430809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43" name="Freeform 12">
                  <a:extLst>
                    <a:ext uri="{FF2B5EF4-FFF2-40B4-BE49-F238E27FC236}">
                      <a16:creationId xmlns:a16="http://schemas.microsoft.com/office/drawing/2014/main" id="{065B69A0-5F61-891D-D35C-833B4A11C1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44" name="Freeform 13">
                  <a:extLst>
                    <a:ext uri="{FF2B5EF4-FFF2-40B4-BE49-F238E27FC236}">
                      <a16:creationId xmlns:a16="http://schemas.microsoft.com/office/drawing/2014/main" id="{9A0D9823-A76C-D654-F4EB-C1C769F46C8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45" name="Freeform 14">
                  <a:extLst>
                    <a:ext uri="{FF2B5EF4-FFF2-40B4-BE49-F238E27FC236}">
                      <a16:creationId xmlns:a16="http://schemas.microsoft.com/office/drawing/2014/main" id="{9A163A19-49E2-D201-A9E5-704E578353D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42" name="Tekstvak 141">
                <a:extLst>
                  <a:ext uri="{FF2B5EF4-FFF2-40B4-BE49-F238E27FC236}">
                    <a16:creationId xmlns:a16="http://schemas.microsoft.com/office/drawing/2014/main" id="{5B71E043-96A4-1713-1B53-2C7DDEDD779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286344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Title goes here</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3000" y="1565275"/>
            <a:ext cx="10746000"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table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5856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Table</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fld id="{9ECCE28C-C012-40DC-B239-23DD0012B5B7}"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‹N°›</a:t>
            </a:fld>
            <a:endParaRPr lang="en-GB" dirty="0"/>
          </a:p>
        </p:txBody>
      </p:sp>
      <p:grpSp>
        <p:nvGrpSpPr>
          <p:cNvPr id="4" name="INSTRUCTION">
            <a:extLst>
              <a:ext uri="{FF2B5EF4-FFF2-40B4-BE49-F238E27FC236}">
                <a16:creationId xmlns:a16="http://schemas.microsoft.com/office/drawing/2014/main" id="{EC699F33-2E3A-FFCF-4DD5-9921CA75F019}"/>
              </a:ext>
            </a:extLst>
          </p:cNvPr>
          <p:cNvGrpSpPr/>
          <p:nvPr userDrawn="1"/>
        </p:nvGrpSpPr>
        <p:grpSpPr>
          <a:xfrm>
            <a:off x="-3786437" y="-12068"/>
            <a:ext cx="3693386" cy="6705423"/>
            <a:chOff x="-3786437" y="-12068"/>
            <a:chExt cx="3693386" cy="6705423"/>
          </a:xfrm>
        </p:grpSpPr>
        <p:grpSp>
          <p:nvGrpSpPr>
            <p:cNvPr id="6" name="Groep 5">
              <a:extLst>
                <a:ext uri="{FF2B5EF4-FFF2-40B4-BE49-F238E27FC236}">
                  <a16:creationId xmlns:a16="http://schemas.microsoft.com/office/drawing/2014/main" id="{0FBDA47F-B83A-18DA-F700-13A5BBB09046}"/>
                </a:ext>
              </a:extLst>
            </p:cNvPr>
            <p:cNvGrpSpPr/>
            <p:nvPr userDrawn="1"/>
          </p:nvGrpSpPr>
          <p:grpSpPr>
            <a:xfrm>
              <a:off x="-3784148" y="-12068"/>
              <a:ext cx="3592800" cy="3238700"/>
              <a:chOff x="-3784148" y="-12068"/>
              <a:chExt cx="3592800" cy="3238700"/>
            </a:xfrm>
          </p:grpSpPr>
          <p:sp>
            <p:nvSpPr>
              <p:cNvPr id="80" name="Rechthoek 79">
                <a:extLst>
                  <a:ext uri="{FF2B5EF4-FFF2-40B4-BE49-F238E27FC236}">
                    <a16:creationId xmlns:a16="http://schemas.microsoft.com/office/drawing/2014/main" id="{7A52D25F-2C5A-7F04-0A84-DBDCC730D2EB}"/>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Table</a:t>
                </a:r>
              </a:p>
            </p:txBody>
          </p:sp>
          <p:sp>
            <p:nvSpPr>
              <p:cNvPr id="81" name="Ovaal 80">
                <a:extLst>
                  <a:ext uri="{FF2B5EF4-FFF2-40B4-BE49-F238E27FC236}">
                    <a16:creationId xmlns:a16="http://schemas.microsoft.com/office/drawing/2014/main" id="{4C0D95F2-46B5-9570-352D-D03EE13FDFF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123771F7-65DB-21C8-F669-CBDD2137E36B}"/>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83" name="Groep 82">
                <a:extLst>
                  <a:ext uri="{FF2B5EF4-FFF2-40B4-BE49-F238E27FC236}">
                    <a16:creationId xmlns:a16="http://schemas.microsoft.com/office/drawing/2014/main" id="{2BE55E1A-DA73-1985-BD57-EBE0EC8A75A9}"/>
                  </a:ext>
                </a:extLst>
              </p:cNvPr>
              <p:cNvGrpSpPr/>
              <p:nvPr userDrawn="1"/>
            </p:nvGrpSpPr>
            <p:grpSpPr>
              <a:xfrm>
                <a:off x="-3312582" y="1060763"/>
                <a:ext cx="576000" cy="246597"/>
                <a:chOff x="-3312582" y="1060763"/>
                <a:chExt cx="576000" cy="246597"/>
              </a:xfrm>
            </p:grpSpPr>
            <p:sp>
              <p:nvSpPr>
                <p:cNvPr id="102" name="Rechthoek 101">
                  <a:extLst>
                    <a:ext uri="{FF2B5EF4-FFF2-40B4-BE49-F238E27FC236}">
                      <a16:creationId xmlns:a16="http://schemas.microsoft.com/office/drawing/2014/main" id="{B9303409-EC86-717A-50C3-F0F44EB3C73A}"/>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03" name="Rechthoek 102">
                  <a:extLst>
                    <a:ext uri="{FF2B5EF4-FFF2-40B4-BE49-F238E27FC236}">
                      <a16:creationId xmlns:a16="http://schemas.microsoft.com/office/drawing/2014/main" id="{AFB386F7-6D8D-79A9-FDA5-E654612A4BE6}"/>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ABC12566-DBD7-E2E4-8110-1FAF3D4C52DB}"/>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A9BFA1F6-BF79-1F6C-2BE8-34A9A62DBB1F}"/>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86" name="Groep 85">
                <a:extLst>
                  <a:ext uri="{FF2B5EF4-FFF2-40B4-BE49-F238E27FC236}">
                    <a16:creationId xmlns:a16="http://schemas.microsoft.com/office/drawing/2014/main" id="{235303F0-D3C3-0E56-B360-73BF7C473E44}"/>
                  </a:ext>
                </a:extLst>
              </p:cNvPr>
              <p:cNvGrpSpPr/>
              <p:nvPr userDrawn="1"/>
            </p:nvGrpSpPr>
            <p:grpSpPr>
              <a:xfrm>
                <a:off x="-3314820" y="2412753"/>
                <a:ext cx="1026864" cy="628849"/>
                <a:chOff x="-3314820" y="2412753"/>
                <a:chExt cx="1026864" cy="628849"/>
              </a:xfrm>
            </p:grpSpPr>
            <p:sp>
              <p:nvSpPr>
                <p:cNvPr id="87" name="Rechthoek 86">
                  <a:extLst>
                    <a:ext uri="{FF2B5EF4-FFF2-40B4-BE49-F238E27FC236}">
                      <a16:creationId xmlns:a16="http://schemas.microsoft.com/office/drawing/2014/main" id="{DAB1E85E-33EE-8C13-C933-D01196320F6D}"/>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4424B1E-2793-90F3-FFFC-76EA5A96224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9" name="Tekstvak 88">
                  <a:extLst>
                    <a:ext uri="{FF2B5EF4-FFF2-40B4-BE49-F238E27FC236}">
                      <a16:creationId xmlns:a16="http://schemas.microsoft.com/office/drawing/2014/main" id="{4D27574E-93DE-9D80-645A-D097A590FBDF}"/>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90" name="Vrije vorm: vorm 89">
                  <a:extLst>
                    <a:ext uri="{FF2B5EF4-FFF2-40B4-BE49-F238E27FC236}">
                      <a16:creationId xmlns:a16="http://schemas.microsoft.com/office/drawing/2014/main" id="{3411EA96-9F30-9F76-527A-AC9D44291E21}"/>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3265334F-A093-5DED-14A6-4AC6BB6ED3B4}"/>
                    </a:ext>
                  </a:extLst>
                </p:cNvPr>
                <p:cNvGrpSpPr/>
                <p:nvPr userDrawn="1"/>
              </p:nvGrpSpPr>
              <p:grpSpPr>
                <a:xfrm>
                  <a:off x="-3243855" y="2463212"/>
                  <a:ext cx="157453" cy="147831"/>
                  <a:chOff x="-899320" y="3037554"/>
                  <a:chExt cx="175977" cy="165227"/>
                </a:xfrm>
              </p:grpSpPr>
              <p:sp>
                <p:nvSpPr>
                  <p:cNvPr id="99" name="Vrije vorm: vorm 98">
                    <a:extLst>
                      <a:ext uri="{FF2B5EF4-FFF2-40B4-BE49-F238E27FC236}">
                        <a16:creationId xmlns:a16="http://schemas.microsoft.com/office/drawing/2014/main" id="{303FD4ED-7AB7-31D1-F0BC-4C82865493A4}"/>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mn-lt"/>
                      <a:ea typeface="+mn-ea"/>
                      <a:cs typeface="+mn-cs"/>
                    </a:endParaRPr>
                  </a:p>
                </p:txBody>
              </p:sp>
              <p:sp>
                <p:nvSpPr>
                  <p:cNvPr id="100" name="Rechthoek: afgeronde hoeken 99">
                    <a:extLst>
                      <a:ext uri="{FF2B5EF4-FFF2-40B4-BE49-F238E27FC236}">
                        <a16:creationId xmlns:a16="http://schemas.microsoft.com/office/drawing/2014/main" id="{106238B4-B8E2-D4DB-423F-1E960FA5DC38}"/>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1" name="Vrije vorm: vorm 100">
                    <a:extLst>
                      <a:ext uri="{FF2B5EF4-FFF2-40B4-BE49-F238E27FC236}">
                        <a16:creationId xmlns:a16="http://schemas.microsoft.com/office/drawing/2014/main" id="{70FEE9CE-221F-A1A8-9CAC-3EC7A67B36E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92" name="Gelijkbenige driehoek 91">
                  <a:extLst>
                    <a:ext uri="{FF2B5EF4-FFF2-40B4-BE49-F238E27FC236}">
                      <a16:creationId xmlns:a16="http://schemas.microsoft.com/office/drawing/2014/main" id="{647C3715-7D45-8EBB-3F18-F39FF96AEEA9}"/>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sp>
              <p:nvSpPr>
                <p:cNvPr id="93" name="Tekstvak 92">
                  <a:extLst>
                    <a:ext uri="{FF2B5EF4-FFF2-40B4-BE49-F238E27FC236}">
                      <a16:creationId xmlns:a16="http://schemas.microsoft.com/office/drawing/2014/main" id="{F8EB8F22-7AC3-22A0-41C7-813E65B9F412}"/>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94" name="Gelijkbenige driehoek 93">
                  <a:extLst>
                    <a:ext uri="{FF2B5EF4-FFF2-40B4-BE49-F238E27FC236}">
                      <a16:creationId xmlns:a16="http://schemas.microsoft.com/office/drawing/2014/main" id="{E4A208CD-C946-2DF8-AE36-A81861AC6A28}"/>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grpSp>
              <p:nvGrpSpPr>
                <p:cNvPr id="95" name="Groep 94">
                  <a:extLst>
                    <a:ext uri="{FF2B5EF4-FFF2-40B4-BE49-F238E27FC236}">
                      <a16:creationId xmlns:a16="http://schemas.microsoft.com/office/drawing/2014/main" id="{CEE09383-9C21-133D-EAF4-77A58861CF93}"/>
                    </a:ext>
                  </a:extLst>
                </p:cNvPr>
                <p:cNvGrpSpPr/>
                <p:nvPr userDrawn="1"/>
              </p:nvGrpSpPr>
              <p:grpSpPr>
                <a:xfrm>
                  <a:off x="-3250409" y="2732592"/>
                  <a:ext cx="164055" cy="164055"/>
                  <a:chOff x="-3258612" y="2724389"/>
                  <a:chExt cx="180460" cy="180460"/>
                </a:xfrm>
              </p:grpSpPr>
              <p:sp>
                <p:nvSpPr>
                  <p:cNvPr id="96" name="Rechthoek 95">
                    <a:extLst>
                      <a:ext uri="{FF2B5EF4-FFF2-40B4-BE49-F238E27FC236}">
                        <a16:creationId xmlns:a16="http://schemas.microsoft.com/office/drawing/2014/main" id="{B95C9AD0-68AD-FAC9-84AF-C8BC6323D3D4}"/>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cxnSp>
                <p:nvCxnSpPr>
                  <p:cNvPr id="97" name="Rechte verbindingslijn 96">
                    <a:extLst>
                      <a:ext uri="{FF2B5EF4-FFF2-40B4-BE49-F238E27FC236}">
                        <a16:creationId xmlns:a16="http://schemas.microsoft.com/office/drawing/2014/main" id="{6B53352D-B283-C332-F775-78D3F2E41D9E}"/>
                      </a:ext>
                    </a:extLst>
                  </p:cNvPr>
                  <p:cNvCxnSpPr>
                    <a:stCxn id="96" idx="0"/>
                    <a:endCxn id="96"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8" name="Rechte verbindingslijn 97">
                    <a:extLst>
                      <a:ext uri="{FF2B5EF4-FFF2-40B4-BE49-F238E27FC236}">
                        <a16:creationId xmlns:a16="http://schemas.microsoft.com/office/drawing/2014/main" id="{32ECE30D-E5A4-290B-1607-8DDC89EEABC7}"/>
                      </a:ext>
                    </a:extLst>
                  </p:cNvPr>
                  <p:cNvCxnSpPr>
                    <a:stCxn id="96" idx="1"/>
                    <a:endCxn id="96"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7" name="Groep 6">
              <a:extLst>
                <a:ext uri="{FF2B5EF4-FFF2-40B4-BE49-F238E27FC236}">
                  <a16:creationId xmlns:a16="http://schemas.microsoft.com/office/drawing/2014/main" id="{9E89C9A6-4102-35B0-5A4B-C106C3055D6E}"/>
                </a:ext>
              </a:extLst>
            </p:cNvPr>
            <p:cNvGrpSpPr/>
            <p:nvPr userDrawn="1"/>
          </p:nvGrpSpPr>
          <p:grpSpPr>
            <a:xfrm>
              <a:off x="-3786437" y="3410167"/>
              <a:ext cx="3693386" cy="3283188"/>
              <a:chOff x="-3786437" y="3410167"/>
              <a:chExt cx="3693386" cy="3283188"/>
            </a:xfrm>
          </p:grpSpPr>
          <p:sp>
            <p:nvSpPr>
              <p:cNvPr id="9" name="Rechthoek 8">
                <a:extLst>
                  <a:ext uri="{FF2B5EF4-FFF2-40B4-BE49-F238E27FC236}">
                    <a16:creationId xmlns:a16="http://schemas.microsoft.com/office/drawing/2014/main" id="{F8DB8531-6397-1B5E-96D4-EB6EF02D0288}"/>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10" name="Ovaal 9">
                <a:extLst>
                  <a:ext uri="{FF2B5EF4-FFF2-40B4-BE49-F238E27FC236}">
                    <a16:creationId xmlns:a16="http://schemas.microsoft.com/office/drawing/2014/main" id="{D1A27543-FC65-5389-0F97-D4B9FE87578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1C538C4-7BF9-F13A-B9EF-99AE351A5D22}"/>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5C1BD243-C532-E839-367F-07BF2F4C9DA4}"/>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3" name="ICOON_info">
                <a:extLst>
                  <a:ext uri="{FF2B5EF4-FFF2-40B4-BE49-F238E27FC236}">
                    <a16:creationId xmlns:a16="http://schemas.microsoft.com/office/drawing/2014/main" id="{1621E2C3-9457-A456-DFF8-D011DE0D0E82}"/>
                  </a:ext>
                </a:extLst>
              </p:cNvPr>
              <p:cNvGrpSpPr/>
              <p:nvPr userDrawn="1"/>
            </p:nvGrpSpPr>
            <p:grpSpPr>
              <a:xfrm>
                <a:off x="-376736" y="5729337"/>
                <a:ext cx="283685" cy="283685"/>
                <a:chOff x="-510741" y="5913713"/>
                <a:chExt cx="267555" cy="267555"/>
              </a:xfrm>
            </p:grpSpPr>
            <p:sp>
              <p:nvSpPr>
                <p:cNvPr id="78" name="Ovaal 77">
                  <a:extLst>
                    <a:ext uri="{FF2B5EF4-FFF2-40B4-BE49-F238E27FC236}">
                      <a16:creationId xmlns:a16="http://schemas.microsoft.com/office/drawing/2014/main" id="{15959421-9C7B-EA94-F251-1497C820E6D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FE4C9F22-3361-FD54-C28F-8BAA14DDF2B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19B710EB-DF0E-64BA-982C-487ADE5EF11A}"/>
                  </a:ext>
                </a:extLst>
              </p:cNvPr>
              <p:cNvGrpSpPr/>
              <p:nvPr userDrawn="1"/>
            </p:nvGrpSpPr>
            <p:grpSpPr>
              <a:xfrm>
                <a:off x="-938434" y="6002732"/>
                <a:ext cx="627798" cy="576693"/>
                <a:chOff x="-938434" y="4570310"/>
                <a:chExt cx="627798" cy="576693"/>
              </a:xfrm>
            </p:grpSpPr>
            <p:grpSp>
              <p:nvGrpSpPr>
                <p:cNvPr id="73" name="Inspireren">
                  <a:extLst>
                    <a:ext uri="{FF2B5EF4-FFF2-40B4-BE49-F238E27FC236}">
                      <a16:creationId xmlns:a16="http://schemas.microsoft.com/office/drawing/2014/main" id="{18419FD9-A2CE-36F3-1022-A1F896A9AC3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5" name="Freeform 12">
                    <a:extLst>
                      <a:ext uri="{FF2B5EF4-FFF2-40B4-BE49-F238E27FC236}">
                        <a16:creationId xmlns:a16="http://schemas.microsoft.com/office/drawing/2014/main" id="{907346AB-ED60-F287-7763-A41D524A2D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6" name="Freeform 13">
                    <a:extLst>
                      <a:ext uri="{FF2B5EF4-FFF2-40B4-BE49-F238E27FC236}">
                        <a16:creationId xmlns:a16="http://schemas.microsoft.com/office/drawing/2014/main" id="{4BD1026C-0074-FEEA-8A80-EBB6D3AD2B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7" name="Freeform 14">
                    <a:extLst>
                      <a:ext uri="{FF2B5EF4-FFF2-40B4-BE49-F238E27FC236}">
                        <a16:creationId xmlns:a16="http://schemas.microsoft.com/office/drawing/2014/main" id="{7439C099-7204-283A-7293-0FA2986AAD2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74" name="Tekstvak 73">
                  <a:extLst>
                    <a:ext uri="{FF2B5EF4-FFF2-40B4-BE49-F238E27FC236}">
                      <a16:creationId xmlns:a16="http://schemas.microsoft.com/office/drawing/2014/main" id="{0E99271A-436A-94E3-4B72-491429563F7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15" name="Ovaal 14">
                <a:extLst>
                  <a:ext uri="{FF2B5EF4-FFF2-40B4-BE49-F238E27FC236}">
                    <a16:creationId xmlns:a16="http://schemas.microsoft.com/office/drawing/2014/main" id="{8B62C13F-F03C-4CC2-171E-F271A906D013}"/>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8598422-7B01-30EE-BFC3-D8C732F745A3}"/>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18" name="Groep 17">
                <a:extLst>
                  <a:ext uri="{FF2B5EF4-FFF2-40B4-BE49-F238E27FC236}">
                    <a16:creationId xmlns:a16="http://schemas.microsoft.com/office/drawing/2014/main" id="{FB80292E-F5FE-5D06-2789-0A69DF85EC49}"/>
                  </a:ext>
                </a:extLst>
              </p:cNvPr>
              <p:cNvGrpSpPr/>
              <p:nvPr userDrawn="1"/>
            </p:nvGrpSpPr>
            <p:grpSpPr>
              <a:xfrm>
                <a:off x="-3415313" y="4996916"/>
                <a:ext cx="3013682" cy="673634"/>
                <a:chOff x="-3415313" y="4996916"/>
                <a:chExt cx="3013682" cy="673634"/>
              </a:xfrm>
            </p:grpSpPr>
            <p:grpSp>
              <p:nvGrpSpPr>
                <p:cNvPr id="19" name="Groep 18">
                  <a:extLst>
                    <a:ext uri="{FF2B5EF4-FFF2-40B4-BE49-F238E27FC236}">
                      <a16:creationId xmlns:a16="http://schemas.microsoft.com/office/drawing/2014/main" id="{F2F956B0-82A4-872F-30FA-CB3D17F60646}"/>
                    </a:ext>
                  </a:extLst>
                </p:cNvPr>
                <p:cNvGrpSpPr/>
                <p:nvPr userDrawn="1"/>
              </p:nvGrpSpPr>
              <p:grpSpPr>
                <a:xfrm>
                  <a:off x="-3415313" y="5041534"/>
                  <a:ext cx="761481" cy="529523"/>
                  <a:chOff x="-3492543" y="5041534"/>
                  <a:chExt cx="761481" cy="529523"/>
                </a:xfrm>
              </p:grpSpPr>
              <p:grpSp>
                <p:nvGrpSpPr>
                  <p:cNvPr id="64" name="Groep 63">
                    <a:extLst>
                      <a:ext uri="{FF2B5EF4-FFF2-40B4-BE49-F238E27FC236}">
                        <a16:creationId xmlns:a16="http://schemas.microsoft.com/office/drawing/2014/main" id="{59CAB723-C27B-C6BA-C4CA-5EB100BECCB9}"/>
                      </a:ext>
                    </a:extLst>
                  </p:cNvPr>
                  <p:cNvGrpSpPr/>
                  <p:nvPr userDrawn="1"/>
                </p:nvGrpSpPr>
                <p:grpSpPr>
                  <a:xfrm>
                    <a:off x="-3307743" y="5041534"/>
                    <a:ext cx="485596" cy="437045"/>
                    <a:chOff x="-3307743" y="4999319"/>
                    <a:chExt cx="644991" cy="580504"/>
                  </a:xfrm>
                </p:grpSpPr>
                <p:grpSp>
                  <p:nvGrpSpPr>
                    <p:cNvPr id="66" name="Groep 65">
                      <a:extLst>
                        <a:ext uri="{FF2B5EF4-FFF2-40B4-BE49-F238E27FC236}">
                          <a16:creationId xmlns:a16="http://schemas.microsoft.com/office/drawing/2014/main" id="{38316A15-2FFD-C58D-303D-6BA966ED40D3}"/>
                        </a:ext>
                      </a:extLst>
                    </p:cNvPr>
                    <p:cNvGrpSpPr/>
                    <p:nvPr userDrawn="1"/>
                  </p:nvGrpSpPr>
                  <p:grpSpPr>
                    <a:xfrm>
                      <a:off x="-3307743" y="4999319"/>
                      <a:ext cx="516835" cy="439373"/>
                      <a:chOff x="-3307743" y="4999319"/>
                      <a:chExt cx="516835" cy="439373"/>
                    </a:xfrm>
                  </p:grpSpPr>
                  <p:cxnSp>
                    <p:nvCxnSpPr>
                      <p:cNvPr id="68" name="Rechte verbindingslijn 67">
                        <a:extLst>
                          <a:ext uri="{FF2B5EF4-FFF2-40B4-BE49-F238E27FC236}">
                            <a16:creationId xmlns:a16="http://schemas.microsoft.com/office/drawing/2014/main" id="{C681DFCB-EB34-9D6B-F92B-2C6C17A85D3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3E59BB29-57A7-3661-C9C3-01C021453FA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7D58EBCC-EDBF-3EB6-D5A1-BDE0A7E46BBF}"/>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2F2F9795-F5A1-ED56-8C45-5769D255C498}"/>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C849D03C-6BB4-2584-226D-215A47F989C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67" name="Vrije vorm: vorm 66">
                      <a:extLst>
                        <a:ext uri="{FF2B5EF4-FFF2-40B4-BE49-F238E27FC236}">
                          <a16:creationId xmlns:a16="http://schemas.microsoft.com/office/drawing/2014/main" id="{815CC136-4C16-C028-80CE-D040A91B36A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err="1"/>
                    </a:p>
                  </p:txBody>
                </p:sp>
              </p:grpSp>
              <p:sp>
                <p:nvSpPr>
                  <p:cNvPr id="65" name="Tekstvak 64">
                    <a:extLst>
                      <a:ext uri="{FF2B5EF4-FFF2-40B4-BE49-F238E27FC236}">
                        <a16:creationId xmlns:a16="http://schemas.microsoft.com/office/drawing/2014/main" id="{AA4F318A-97CE-4893-DEBF-B20709137AB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20" name="Groep 19">
                  <a:extLst>
                    <a:ext uri="{FF2B5EF4-FFF2-40B4-BE49-F238E27FC236}">
                      <a16:creationId xmlns:a16="http://schemas.microsoft.com/office/drawing/2014/main" id="{0C2CB508-25DD-B5E3-FB22-9E01B882D1BC}"/>
                    </a:ext>
                  </a:extLst>
                </p:cNvPr>
                <p:cNvGrpSpPr/>
                <p:nvPr userDrawn="1"/>
              </p:nvGrpSpPr>
              <p:grpSpPr>
                <a:xfrm>
                  <a:off x="-2582156" y="4996916"/>
                  <a:ext cx="572112" cy="673634"/>
                  <a:chOff x="-2709168" y="4996916"/>
                  <a:chExt cx="572112" cy="673634"/>
                </a:xfrm>
              </p:grpSpPr>
              <p:grpSp>
                <p:nvGrpSpPr>
                  <p:cNvPr id="54" name="Groep 53">
                    <a:extLst>
                      <a:ext uri="{FF2B5EF4-FFF2-40B4-BE49-F238E27FC236}">
                        <a16:creationId xmlns:a16="http://schemas.microsoft.com/office/drawing/2014/main" id="{19B3CE5D-669F-B92E-9FB4-979F235BE6CB}"/>
                      </a:ext>
                    </a:extLst>
                  </p:cNvPr>
                  <p:cNvGrpSpPr/>
                  <p:nvPr userDrawn="1"/>
                </p:nvGrpSpPr>
                <p:grpSpPr>
                  <a:xfrm>
                    <a:off x="-2609993" y="4996916"/>
                    <a:ext cx="389111" cy="375410"/>
                    <a:chOff x="-2542178" y="4940055"/>
                    <a:chExt cx="516835" cy="498637"/>
                  </a:xfrm>
                </p:grpSpPr>
                <p:sp>
                  <p:nvSpPr>
                    <p:cNvPr id="56" name="Rechthoek 55">
                      <a:extLst>
                        <a:ext uri="{FF2B5EF4-FFF2-40B4-BE49-F238E27FC236}">
                          <a16:creationId xmlns:a16="http://schemas.microsoft.com/office/drawing/2014/main" id="{8BBD94EC-6AF4-BDC9-932D-0BCF02FAE1C0}"/>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57" name="Groep 56">
                      <a:extLst>
                        <a:ext uri="{FF2B5EF4-FFF2-40B4-BE49-F238E27FC236}">
                          <a16:creationId xmlns:a16="http://schemas.microsoft.com/office/drawing/2014/main" id="{6A6F4D01-8948-136B-0188-AAAB3577ED7E}"/>
                        </a:ext>
                      </a:extLst>
                    </p:cNvPr>
                    <p:cNvGrpSpPr/>
                    <p:nvPr userDrawn="1"/>
                  </p:nvGrpSpPr>
                  <p:grpSpPr>
                    <a:xfrm>
                      <a:off x="-2542178" y="4999319"/>
                      <a:ext cx="516835" cy="439373"/>
                      <a:chOff x="-3307743" y="4999319"/>
                      <a:chExt cx="516835" cy="439373"/>
                    </a:xfrm>
                  </p:grpSpPr>
                  <p:cxnSp>
                    <p:nvCxnSpPr>
                      <p:cNvPr id="59" name="Rechte verbindingslijn 58">
                        <a:extLst>
                          <a:ext uri="{FF2B5EF4-FFF2-40B4-BE49-F238E27FC236}">
                            <a16:creationId xmlns:a16="http://schemas.microsoft.com/office/drawing/2014/main" id="{37975A34-8BB1-E35A-4B44-2FB0E21D3A3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99D2D8DC-7D37-D9DA-4A23-627A41EC3C1B}"/>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F811E4E0-B0C2-FE86-2200-DECE46113BC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962B11D4-07BD-FAEB-46C5-83AA9E56C898}"/>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3" name="Rechthoek 62">
                        <a:extLst>
                          <a:ext uri="{FF2B5EF4-FFF2-40B4-BE49-F238E27FC236}">
                            <a16:creationId xmlns:a16="http://schemas.microsoft.com/office/drawing/2014/main" id="{2F82EF93-60C8-AAA4-F8BB-433F139FEF1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58" name="Pijl: rechts 57">
                      <a:extLst>
                        <a:ext uri="{FF2B5EF4-FFF2-40B4-BE49-F238E27FC236}">
                          <a16:creationId xmlns:a16="http://schemas.microsoft.com/office/drawing/2014/main" id="{7A32FC36-4C74-758F-A26F-DC5DED1219C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5" name="Tekstvak 54">
                    <a:extLst>
                      <a:ext uri="{FF2B5EF4-FFF2-40B4-BE49-F238E27FC236}">
                        <a16:creationId xmlns:a16="http://schemas.microsoft.com/office/drawing/2014/main" id="{09B0DE43-000E-0931-DFD5-B792A80C1237}"/>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21" name="Groep 20">
                  <a:extLst>
                    <a:ext uri="{FF2B5EF4-FFF2-40B4-BE49-F238E27FC236}">
                      <a16:creationId xmlns:a16="http://schemas.microsoft.com/office/drawing/2014/main" id="{DC929CD9-FE2B-244A-748A-9FF9127289AA}"/>
                    </a:ext>
                  </a:extLst>
                </p:cNvPr>
                <p:cNvGrpSpPr/>
                <p:nvPr userDrawn="1"/>
              </p:nvGrpSpPr>
              <p:grpSpPr>
                <a:xfrm>
                  <a:off x="-2036147" y="5039725"/>
                  <a:ext cx="572112" cy="630825"/>
                  <a:chOff x="-2099568" y="5039725"/>
                  <a:chExt cx="572112" cy="630825"/>
                </a:xfrm>
              </p:grpSpPr>
              <p:grpSp>
                <p:nvGrpSpPr>
                  <p:cNvPr id="44" name="Groep 43">
                    <a:extLst>
                      <a:ext uri="{FF2B5EF4-FFF2-40B4-BE49-F238E27FC236}">
                        <a16:creationId xmlns:a16="http://schemas.microsoft.com/office/drawing/2014/main" id="{54A35BCE-FDB7-0DE8-C1A8-836133FDAA75}"/>
                      </a:ext>
                    </a:extLst>
                  </p:cNvPr>
                  <p:cNvGrpSpPr/>
                  <p:nvPr userDrawn="1"/>
                </p:nvGrpSpPr>
                <p:grpSpPr>
                  <a:xfrm rot="10800000">
                    <a:off x="-2004261" y="5039725"/>
                    <a:ext cx="389111" cy="375410"/>
                    <a:chOff x="-2542178" y="4940055"/>
                    <a:chExt cx="516835" cy="498637"/>
                  </a:xfrm>
                </p:grpSpPr>
                <p:sp>
                  <p:nvSpPr>
                    <p:cNvPr id="46" name="Rechthoek 45">
                      <a:extLst>
                        <a:ext uri="{FF2B5EF4-FFF2-40B4-BE49-F238E27FC236}">
                          <a16:creationId xmlns:a16="http://schemas.microsoft.com/office/drawing/2014/main" id="{22941AE2-EBAD-D87C-DE43-5575DD0362CC}"/>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47" name="Groep 46">
                      <a:extLst>
                        <a:ext uri="{FF2B5EF4-FFF2-40B4-BE49-F238E27FC236}">
                          <a16:creationId xmlns:a16="http://schemas.microsoft.com/office/drawing/2014/main" id="{23CAA626-9552-39B0-AEFD-9827C2DB1D61}"/>
                        </a:ext>
                      </a:extLst>
                    </p:cNvPr>
                    <p:cNvGrpSpPr/>
                    <p:nvPr userDrawn="1"/>
                  </p:nvGrpSpPr>
                  <p:grpSpPr>
                    <a:xfrm>
                      <a:off x="-2542178" y="4999319"/>
                      <a:ext cx="516835" cy="439373"/>
                      <a:chOff x="-3307743" y="4999319"/>
                      <a:chExt cx="516835" cy="439373"/>
                    </a:xfrm>
                  </p:grpSpPr>
                  <p:cxnSp>
                    <p:nvCxnSpPr>
                      <p:cNvPr id="49" name="Rechte verbindingslijn 48">
                        <a:extLst>
                          <a:ext uri="{FF2B5EF4-FFF2-40B4-BE49-F238E27FC236}">
                            <a16:creationId xmlns:a16="http://schemas.microsoft.com/office/drawing/2014/main" id="{DB9CACB3-2088-7641-A314-C3E59B57A11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9E5BEF79-9340-B9EB-E934-F5DC048690A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C783E361-60A6-4036-D76A-DB38EF315D0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AEF6577B-F91F-3742-BCB4-8F668A75EA0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3" name="Rechthoek 52">
                        <a:extLst>
                          <a:ext uri="{FF2B5EF4-FFF2-40B4-BE49-F238E27FC236}">
                            <a16:creationId xmlns:a16="http://schemas.microsoft.com/office/drawing/2014/main" id="{2D1C11F5-2510-AAD9-DF56-995356860E7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48" name="Pijl: rechts 47">
                      <a:extLst>
                        <a:ext uri="{FF2B5EF4-FFF2-40B4-BE49-F238E27FC236}">
                          <a16:creationId xmlns:a16="http://schemas.microsoft.com/office/drawing/2014/main" id="{DD286531-C5E6-F941-0735-DF1828D38F78}"/>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5" name="Tekstvak 44">
                    <a:extLst>
                      <a:ext uri="{FF2B5EF4-FFF2-40B4-BE49-F238E27FC236}">
                        <a16:creationId xmlns:a16="http://schemas.microsoft.com/office/drawing/2014/main" id="{C0C23E79-F0F4-A0ED-183B-81AAC3AEFF1C}"/>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22" name="Groep 21">
                  <a:extLst>
                    <a:ext uri="{FF2B5EF4-FFF2-40B4-BE49-F238E27FC236}">
                      <a16:creationId xmlns:a16="http://schemas.microsoft.com/office/drawing/2014/main" id="{8EB40964-2FDB-A0DE-87F5-C60DF94ACB8B}"/>
                    </a:ext>
                  </a:extLst>
                </p:cNvPr>
                <p:cNvGrpSpPr/>
                <p:nvPr userDrawn="1"/>
              </p:nvGrpSpPr>
              <p:grpSpPr>
                <a:xfrm>
                  <a:off x="-1497156" y="5039725"/>
                  <a:ext cx="572112" cy="630825"/>
                  <a:chOff x="-1501387" y="5039725"/>
                  <a:chExt cx="572112" cy="630825"/>
                </a:xfrm>
              </p:grpSpPr>
              <p:grpSp>
                <p:nvGrpSpPr>
                  <p:cNvPr id="34" name="Groep 33">
                    <a:extLst>
                      <a:ext uri="{FF2B5EF4-FFF2-40B4-BE49-F238E27FC236}">
                        <a16:creationId xmlns:a16="http://schemas.microsoft.com/office/drawing/2014/main" id="{52971A07-83F1-9463-EB0B-4DF8641018F0}"/>
                      </a:ext>
                    </a:extLst>
                  </p:cNvPr>
                  <p:cNvGrpSpPr/>
                  <p:nvPr userDrawn="1"/>
                </p:nvGrpSpPr>
                <p:grpSpPr>
                  <a:xfrm rot="10800000">
                    <a:off x="-1453772" y="5039725"/>
                    <a:ext cx="426738" cy="332849"/>
                    <a:chOff x="-2542179" y="4996586"/>
                    <a:chExt cx="566814" cy="442106"/>
                  </a:xfrm>
                </p:grpSpPr>
                <p:sp>
                  <p:nvSpPr>
                    <p:cNvPr id="36" name="Rechthoek 35">
                      <a:extLst>
                        <a:ext uri="{FF2B5EF4-FFF2-40B4-BE49-F238E27FC236}">
                          <a16:creationId xmlns:a16="http://schemas.microsoft.com/office/drawing/2014/main" id="{C67CCEDC-FBEA-EA4E-2F36-8DF375E9A3E0}"/>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37" name="Groep 36">
                      <a:extLst>
                        <a:ext uri="{FF2B5EF4-FFF2-40B4-BE49-F238E27FC236}">
                          <a16:creationId xmlns:a16="http://schemas.microsoft.com/office/drawing/2014/main" id="{F26260B8-0D67-E75B-175F-D801BAF4970C}"/>
                        </a:ext>
                      </a:extLst>
                    </p:cNvPr>
                    <p:cNvGrpSpPr/>
                    <p:nvPr userDrawn="1"/>
                  </p:nvGrpSpPr>
                  <p:grpSpPr>
                    <a:xfrm>
                      <a:off x="-2542179" y="4996586"/>
                      <a:ext cx="516836" cy="442106"/>
                      <a:chOff x="-3307744" y="4996586"/>
                      <a:chExt cx="516836" cy="442106"/>
                    </a:xfrm>
                  </p:grpSpPr>
                  <p:cxnSp>
                    <p:nvCxnSpPr>
                      <p:cNvPr id="39" name="Rechte verbindingslijn 38">
                        <a:extLst>
                          <a:ext uri="{FF2B5EF4-FFF2-40B4-BE49-F238E27FC236}">
                            <a16:creationId xmlns:a16="http://schemas.microsoft.com/office/drawing/2014/main" id="{A91973A4-648E-A6CE-A3F4-4381BA802ED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A5000602-B04A-A374-3ED4-EA3B5CF1F1CF}"/>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FE2016B5-E007-79E5-C0A1-D7892EDE854F}"/>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0CC25C4-5F20-8BFA-9D39-289DA05F6F6C}"/>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AD21D286-0DE9-53BD-8624-2A52D6A8E725}"/>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38" name="Pijl: rechts 37">
                      <a:extLst>
                        <a:ext uri="{FF2B5EF4-FFF2-40B4-BE49-F238E27FC236}">
                          <a16:creationId xmlns:a16="http://schemas.microsoft.com/office/drawing/2014/main" id="{120E6B45-4D07-0824-F7B5-786F9AABE14A}"/>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76C0F46E-3870-7377-A6FF-44B2225F86EE}"/>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23" name="Groep 22">
                  <a:extLst>
                    <a:ext uri="{FF2B5EF4-FFF2-40B4-BE49-F238E27FC236}">
                      <a16:creationId xmlns:a16="http://schemas.microsoft.com/office/drawing/2014/main" id="{949E29E9-FC16-EABF-33DD-9AA6D42D6BD4}"/>
                    </a:ext>
                  </a:extLst>
                </p:cNvPr>
                <p:cNvGrpSpPr/>
                <p:nvPr userDrawn="1"/>
              </p:nvGrpSpPr>
              <p:grpSpPr>
                <a:xfrm>
                  <a:off x="-973743" y="5039725"/>
                  <a:ext cx="572112" cy="630825"/>
                  <a:chOff x="-961551" y="5039725"/>
                  <a:chExt cx="572112" cy="630825"/>
                </a:xfrm>
              </p:grpSpPr>
              <p:grpSp>
                <p:nvGrpSpPr>
                  <p:cNvPr id="24" name="Groep 23">
                    <a:extLst>
                      <a:ext uri="{FF2B5EF4-FFF2-40B4-BE49-F238E27FC236}">
                        <a16:creationId xmlns:a16="http://schemas.microsoft.com/office/drawing/2014/main" id="{67312B13-315A-E22D-BFA9-A019E1034644}"/>
                      </a:ext>
                    </a:extLst>
                  </p:cNvPr>
                  <p:cNvGrpSpPr/>
                  <p:nvPr userDrawn="1"/>
                </p:nvGrpSpPr>
                <p:grpSpPr>
                  <a:xfrm rot="10800000" flipH="1">
                    <a:off x="-868825" y="5039725"/>
                    <a:ext cx="426738" cy="332849"/>
                    <a:chOff x="-2542179" y="4996586"/>
                    <a:chExt cx="566814" cy="442106"/>
                  </a:xfrm>
                </p:grpSpPr>
                <p:sp>
                  <p:nvSpPr>
                    <p:cNvPr id="26" name="Rechthoek 25">
                      <a:extLst>
                        <a:ext uri="{FF2B5EF4-FFF2-40B4-BE49-F238E27FC236}">
                          <a16:creationId xmlns:a16="http://schemas.microsoft.com/office/drawing/2014/main" id="{8A2BCBF7-55CC-1EDF-7457-0B97870283F6}"/>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27" name="Groep 26">
                      <a:extLst>
                        <a:ext uri="{FF2B5EF4-FFF2-40B4-BE49-F238E27FC236}">
                          <a16:creationId xmlns:a16="http://schemas.microsoft.com/office/drawing/2014/main" id="{E795F7E0-AAFE-D756-8AD2-E2100AC2C3AF}"/>
                        </a:ext>
                      </a:extLst>
                    </p:cNvPr>
                    <p:cNvGrpSpPr/>
                    <p:nvPr userDrawn="1"/>
                  </p:nvGrpSpPr>
                  <p:grpSpPr>
                    <a:xfrm>
                      <a:off x="-2542179" y="4996586"/>
                      <a:ext cx="516836" cy="442106"/>
                      <a:chOff x="-3307744" y="4996586"/>
                      <a:chExt cx="516836" cy="442106"/>
                    </a:xfrm>
                  </p:grpSpPr>
                  <p:cxnSp>
                    <p:nvCxnSpPr>
                      <p:cNvPr id="29" name="Rechte verbindingslijn 28">
                        <a:extLst>
                          <a:ext uri="{FF2B5EF4-FFF2-40B4-BE49-F238E27FC236}">
                            <a16:creationId xmlns:a16="http://schemas.microsoft.com/office/drawing/2014/main" id="{A6796DAD-5849-354E-F4C3-099030E52844}"/>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6548CAAB-DDA5-95F1-9223-2C49D531DD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D928BCC7-6DF9-646A-2577-AF945D9020D1}"/>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2030004F-EBA0-CA76-1B8D-DE75D94ACCE2}"/>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3" name="Rechthoek 32">
                        <a:extLst>
                          <a:ext uri="{FF2B5EF4-FFF2-40B4-BE49-F238E27FC236}">
                            <a16:creationId xmlns:a16="http://schemas.microsoft.com/office/drawing/2014/main" id="{A9575FE8-F72B-FD01-6B84-73F5F79CDCB0}"/>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28" name="Pijl: rechts 27">
                      <a:extLst>
                        <a:ext uri="{FF2B5EF4-FFF2-40B4-BE49-F238E27FC236}">
                          <a16:creationId xmlns:a16="http://schemas.microsoft.com/office/drawing/2014/main" id="{DF63E224-EF2C-F334-940E-12685CCC0A4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5" name="Tekstvak 24">
                    <a:extLst>
                      <a:ext uri="{FF2B5EF4-FFF2-40B4-BE49-F238E27FC236}">
                        <a16:creationId xmlns:a16="http://schemas.microsoft.com/office/drawing/2014/main" id="{DD2C580B-6CDF-8D18-E391-8009F121C8B5}"/>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Tree>
    <p:extLst>
      <p:ext uri="{BB962C8B-B14F-4D97-AF65-F5344CB8AC3E}">
        <p14:creationId xmlns:p14="http://schemas.microsoft.com/office/powerpoint/2010/main" val="273072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624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Video</a:t>
            </a:r>
          </a:p>
        </p:txBody>
      </p:sp>
      <p:sp>
        <p:nvSpPr>
          <p:cNvPr id="7" name="Tijdelijke aanduiding voor media 10">
            <a:extLst>
              <a:ext uri="{FF2B5EF4-FFF2-40B4-BE49-F238E27FC236}">
                <a16:creationId xmlns:a16="http://schemas.microsoft.com/office/drawing/2014/main" id="{7DDD4864-CB90-764A-4B2C-3E1728B3D53D}"/>
              </a:ext>
            </a:extLst>
          </p:cNvPr>
          <p:cNvSpPr>
            <a:spLocks noGrp="1"/>
          </p:cNvSpPr>
          <p:nvPr>
            <p:ph type="media" sz="quarter" idx="13" hasCustomPrompt="1"/>
          </p:nvPr>
        </p:nvSpPr>
        <p:spPr>
          <a:xfrm>
            <a:off x="-1" y="0"/>
            <a:ext cx="12192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video</a:t>
            </a:r>
          </a:p>
        </p:txBody>
      </p:sp>
      <p:sp>
        <p:nvSpPr>
          <p:cNvPr id="8" name="Tijdelijke aanduiding voor tekst 18">
            <a:extLst>
              <a:ext uri="{FF2B5EF4-FFF2-40B4-BE49-F238E27FC236}">
                <a16:creationId xmlns:a16="http://schemas.microsoft.com/office/drawing/2014/main" id="{DCC41C52-09AD-8C37-7129-E1F74D2838EA}"/>
              </a:ext>
            </a:extLst>
          </p:cNvPr>
          <p:cNvSpPr>
            <a:spLocks noGrp="1"/>
          </p:cNvSpPr>
          <p:nvPr>
            <p:ph type="body" sz="quarter" idx="18" hasCustomPrompt="1"/>
          </p:nvPr>
        </p:nvSpPr>
        <p:spPr>
          <a:xfrm>
            <a:off x="0" y="4094329"/>
            <a:ext cx="12192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9" name="Tijdelijke aanduiding voor tekst 18">
            <a:extLst>
              <a:ext uri="{FF2B5EF4-FFF2-40B4-BE49-F238E27FC236}">
                <a16:creationId xmlns:a16="http://schemas.microsoft.com/office/drawing/2014/main" id="{FD7D2F15-FE5B-8E70-BB4B-E8B2F7A92DE7}"/>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sp>
        <p:nvSpPr>
          <p:cNvPr id="10" name="Tijdelijke aanduiding voor datum 9">
            <a:extLst>
              <a:ext uri="{FF2B5EF4-FFF2-40B4-BE49-F238E27FC236}">
                <a16:creationId xmlns:a16="http://schemas.microsoft.com/office/drawing/2014/main" id="{3DBC758A-2322-69E4-8E00-381E08D7D24E}"/>
              </a:ext>
            </a:extLst>
          </p:cNvPr>
          <p:cNvSpPr>
            <a:spLocks noGrp="1"/>
          </p:cNvSpPr>
          <p:nvPr>
            <p:ph type="dt" sz="half" idx="19"/>
          </p:nvPr>
        </p:nvSpPr>
        <p:spPr/>
        <p:txBody>
          <a:bodyPr/>
          <a:lstStyle>
            <a:lvl1pPr>
              <a:defRPr>
                <a:solidFill>
                  <a:schemeClr val="bg1"/>
                </a:solidFill>
              </a:defRPr>
            </a:lvl1pPr>
          </a:lstStyle>
          <a:p>
            <a:fld id="{8B16675D-57AD-43E7-A55C-D81AA2CDBC36}" type="datetime1">
              <a:rPr lang="nl-NL" smtClean="0"/>
              <a:t>21-5-2026</a:t>
            </a:fld>
            <a:endParaRPr lang="en-GB" dirty="0"/>
          </a:p>
        </p:txBody>
      </p:sp>
      <p:sp>
        <p:nvSpPr>
          <p:cNvPr id="11" name="Tijdelijke aanduiding voor dianummer 10">
            <a:extLst>
              <a:ext uri="{FF2B5EF4-FFF2-40B4-BE49-F238E27FC236}">
                <a16:creationId xmlns:a16="http://schemas.microsoft.com/office/drawing/2014/main" id="{7941E3A5-6098-FB47-9413-E53D56761951}"/>
              </a:ext>
            </a:extLst>
          </p:cNvPr>
          <p:cNvSpPr>
            <a:spLocks noGrp="1"/>
          </p:cNvSpPr>
          <p:nvPr>
            <p:ph type="sldNum" sz="quarter" idx="20"/>
          </p:nvPr>
        </p:nvSpPr>
        <p:spPr/>
        <p:txBody>
          <a:bodyPr/>
          <a:lstStyle>
            <a:lvl1pPr>
              <a:defRPr>
                <a:solidFill>
                  <a:schemeClr val="bg1"/>
                </a:solidFill>
              </a:defRPr>
            </a:lvl1pPr>
          </a:lstStyle>
          <a:p>
            <a:fld id="{9E843DB9-9987-4157-AB9C-CEA8D7D910BB}" type="slidenum">
              <a:rPr lang="en-GB" smtClean="0"/>
              <a:pPr/>
              <a:t>‹N°›</a:t>
            </a:fld>
            <a:endParaRPr lang="en-GB" dirty="0"/>
          </a:p>
        </p:txBody>
      </p:sp>
      <p:grpSp>
        <p:nvGrpSpPr>
          <p:cNvPr id="3" name="INSTRUCTION">
            <a:extLst>
              <a:ext uri="{FF2B5EF4-FFF2-40B4-BE49-F238E27FC236}">
                <a16:creationId xmlns:a16="http://schemas.microsoft.com/office/drawing/2014/main" id="{CFA0555D-1DF1-0D94-8903-4ED365A3C892}"/>
              </a:ext>
            </a:extLst>
          </p:cNvPr>
          <p:cNvGrpSpPr/>
          <p:nvPr userDrawn="1"/>
        </p:nvGrpSpPr>
        <p:grpSpPr>
          <a:xfrm>
            <a:off x="-3786165" y="0"/>
            <a:ext cx="3693114" cy="6680351"/>
            <a:chOff x="-3786165" y="0"/>
            <a:chExt cx="3693114" cy="6680351"/>
          </a:xfrm>
        </p:grpSpPr>
        <p:sp>
          <p:nvSpPr>
            <p:cNvPr id="4" name="Rechthoek 3">
              <a:extLst>
                <a:ext uri="{FF2B5EF4-FFF2-40B4-BE49-F238E27FC236}">
                  <a16:creationId xmlns:a16="http://schemas.microsoft.com/office/drawing/2014/main" id="{8DD6C12B-1E85-81FA-FCC4-7DE548216BD2}"/>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5" name="Ovaal 4">
              <a:extLst>
                <a:ext uri="{FF2B5EF4-FFF2-40B4-BE49-F238E27FC236}">
                  <a16:creationId xmlns:a16="http://schemas.microsoft.com/office/drawing/2014/main" id="{99ECF4FE-EEF4-710B-BE1A-975B1D2D1D6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58431D0A-AC60-A283-D27A-87B6B89D283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C5C27640-79A1-7F9F-37AC-92BE6E0D932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A022DED-BE6D-B4A1-9981-7C85386AA5C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DDFE004D-F43C-DF79-2531-07F8DEE8DEC7}"/>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9F4EDB36-A197-4D27-01C1-46E9692903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74" name="Rechte verbindingslijn 73">
                <a:extLst>
                  <a:ext uri="{FF2B5EF4-FFF2-40B4-BE49-F238E27FC236}">
                    <a16:creationId xmlns:a16="http://schemas.microsoft.com/office/drawing/2014/main" id="{09C80B13-7CCC-C2A5-974E-0D58591F4C8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2990336B-BE75-A2FD-52B2-4C24C640C67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2757AEC1-CC52-4432-FA27-AB28157352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BAF4BB6-C097-96FB-3F4C-CC975616AA41}"/>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58443AD7-A793-102A-A2C5-199951C61DE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0DDA0AE-3CD5-7B99-87D7-98BEFCA12903}"/>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9" name="Groep 18">
              <a:extLst>
                <a:ext uri="{FF2B5EF4-FFF2-40B4-BE49-F238E27FC236}">
                  <a16:creationId xmlns:a16="http://schemas.microsoft.com/office/drawing/2014/main" id="{5D27F78C-0D8F-4833-C1D5-53AFE77078C3}"/>
                </a:ext>
              </a:extLst>
            </p:cNvPr>
            <p:cNvGrpSpPr/>
            <p:nvPr userDrawn="1"/>
          </p:nvGrpSpPr>
          <p:grpSpPr>
            <a:xfrm>
              <a:off x="-3449237" y="5047414"/>
              <a:ext cx="622283" cy="612919"/>
              <a:chOff x="12617641" y="3403239"/>
              <a:chExt cx="752963" cy="741634"/>
            </a:xfrm>
          </p:grpSpPr>
          <p:grpSp>
            <p:nvGrpSpPr>
              <p:cNvPr id="57" name="Groep 56">
                <a:extLst>
                  <a:ext uri="{FF2B5EF4-FFF2-40B4-BE49-F238E27FC236}">
                    <a16:creationId xmlns:a16="http://schemas.microsoft.com/office/drawing/2014/main" id="{E0DFB08A-58E0-2CF9-3789-4CCB64D810A1}"/>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155D73A4-4786-D2D2-CF14-9B951794464E}"/>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0E2C3846-1CB2-19DC-18BC-D9200466163F}"/>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E2BBA122-C3CA-8ECB-79F7-BBE3035835A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1C55032-DF2A-1993-0E3A-67EC12039FA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E690BF51-E406-84A0-DED1-5596CDC7B6D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3DAC0F55-4EE5-FFEB-1A8F-C4C010DB09F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7A6780BF-4891-7853-9658-2C55D99FF14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99B7F098-47AB-CC56-A732-2B2F7517F1FC}"/>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A96781D6-E166-5261-0CC6-538F1BDC941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AD204E0-A6D6-BBEB-4F9D-C9D510D8399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B2BC088C-E097-08AE-1DBB-581E3A925FDA}"/>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1A96A21A-96EC-07E6-3327-7C1A548BCDC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9611BE82-5FD0-6DD7-7562-DC90DAE5C2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A51FE880-D240-2834-2C08-93CC58B13AE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9" name="Gelijkbenige driehoek 58">
                <a:extLst>
                  <a:ext uri="{FF2B5EF4-FFF2-40B4-BE49-F238E27FC236}">
                    <a16:creationId xmlns:a16="http://schemas.microsoft.com/office/drawing/2014/main" id="{1CD639C0-3E4D-F65C-3DDE-289EA82286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0" name="Rechthoek 19">
              <a:extLst>
                <a:ext uri="{FF2B5EF4-FFF2-40B4-BE49-F238E27FC236}">
                  <a16:creationId xmlns:a16="http://schemas.microsoft.com/office/drawing/2014/main" id="{6B9F67C6-EC4F-AECC-89BD-A2A60995296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FC7F3F1-44ED-CD5E-5AF1-67D6F6C5F09B}"/>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D439BC78-1145-BBF4-8D1B-6C22D763776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CD8F4C5-45BC-515C-9CF8-69D95BEE396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5C1301FD-3C0B-C371-B663-AFBAA1DA175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9E42938C-EC03-0033-A99C-6630D2E601A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DD09F832-0E6E-6BFD-4337-7DC77D38EC2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D0C5701E-0443-BAD6-7545-8065BDF4F0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ED33F021-3445-D50C-8356-CE7062AB795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79FE30E5-E93F-0409-F125-E5876222225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037BE2A-6CFF-38AC-60B1-5779D8F6AA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DAAE662-CE77-BD27-CC9C-CF22D29A0345}"/>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692B851D-D0A3-E233-A2E7-CE33F3307E55}"/>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B324F6EA-3C03-1D68-A163-5E2D06BF0D2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D6701B0-D374-F51B-289B-662AD9654AA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46A19455-59AA-B6BF-514D-AA9D2FD148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7BE9A18-CBB6-554D-9B0A-320B820D6E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6DB53143-04CC-DE75-2FB4-AF403561653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A03A67F-4AE6-2C40-2294-27E2395046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427801BC-D5FB-A8E8-E1EC-9D65F30BC97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66E4ADC1-E7DD-EF56-8AAC-8BFCC4AB159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41" name="Tekstvak 40">
                <a:extLst>
                  <a:ext uri="{FF2B5EF4-FFF2-40B4-BE49-F238E27FC236}">
                    <a16:creationId xmlns:a16="http://schemas.microsoft.com/office/drawing/2014/main" id="{D61899B9-3ACA-FD06-B956-0332F3D67DE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42" name="Vrije vorm: vorm 41">
                <a:extLst>
                  <a:ext uri="{FF2B5EF4-FFF2-40B4-BE49-F238E27FC236}">
                    <a16:creationId xmlns:a16="http://schemas.microsoft.com/office/drawing/2014/main" id="{DCE78B20-2935-63F6-6121-B69E32DDB7C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274B5915-AF4E-B81B-B223-97C993671F4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7477AEFD-119B-7C23-6782-4CCA8CB51905}"/>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1DAF994-3527-44C3-FE91-C61AE51436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05794D1D-D19D-F999-5DC5-770CE284CFB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3" name="Rechthoek 22">
              <a:extLst>
                <a:ext uri="{FF2B5EF4-FFF2-40B4-BE49-F238E27FC236}">
                  <a16:creationId xmlns:a16="http://schemas.microsoft.com/office/drawing/2014/main" id="{6AFDC8D8-BEB6-2372-283D-4A20BD7D4585}"/>
                </a:ext>
              </a:extLst>
            </p:cNvPr>
            <p:cNvSpPr/>
            <p:nvPr userDrawn="1"/>
          </p:nvSpPr>
          <p:spPr>
            <a:xfrm>
              <a:off x="-3786164" y="585235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CF442570-6AC2-7A17-F027-9A27B64C715E}"/>
                </a:ext>
              </a:extLst>
            </p:cNvPr>
            <p:cNvGrpSpPr/>
            <p:nvPr userDrawn="1"/>
          </p:nvGrpSpPr>
          <p:grpSpPr>
            <a:xfrm>
              <a:off x="-376736" y="5681302"/>
              <a:ext cx="283685" cy="283685"/>
              <a:chOff x="-510741" y="5913713"/>
              <a:chExt cx="267555" cy="267555"/>
            </a:xfrm>
          </p:grpSpPr>
          <p:sp>
            <p:nvSpPr>
              <p:cNvPr id="31" name="Ovaal 30">
                <a:extLst>
                  <a:ext uri="{FF2B5EF4-FFF2-40B4-BE49-F238E27FC236}">
                    <a16:creationId xmlns:a16="http://schemas.microsoft.com/office/drawing/2014/main" id="{22579EC6-E185-CC07-6815-F5202153A02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818274B-A374-8838-E2D9-66556B4094F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FB121E7C-2BD9-2F3E-9A2B-0E359C6A3A27}"/>
                </a:ext>
              </a:extLst>
            </p:cNvPr>
            <p:cNvGrpSpPr/>
            <p:nvPr userDrawn="1"/>
          </p:nvGrpSpPr>
          <p:grpSpPr>
            <a:xfrm>
              <a:off x="-938434" y="5989728"/>
              <a:ext cx="627798" cy="576693"/>
              <a:chOff x="-938434" y="4570310"/>
              <a:chExt cx="627798" cy="576693"/>
            </a:xfrm>
          </p:grpSpPr>
          <p:grpSp>
            <p:nvGrpSpPr>
              <p:cNvPr id="26" name="Inspireren">
                <a:extLst>
                  <a:ext uri="{FF2B5EF4-FFF2-40B4-BE49-F238E27FC236}">
                    <a16:creationId xmlns:a16="http://schemas.microsoft.com/office/drawing/2014/main" id="{D67A2A51-F935-653F-6455-8EBFD899E4E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55D08CE6-941B-D053-506F-CEF7AA2A608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083A7B54-AB9A-B102-2601-659463BD6C4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41866F4C-91D1-E609-1214-9EE3C326C1B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AF14C19D-DA27-7A84-2E20-22CA4FFDF2C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7820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00893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Title only</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86CF0BC4-CAAA-4113-A44D-B077CA6D06A0}"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Tree>
    <p:extLst>
      <p:ext uri="{BB962C8B-B14F-4D97-AF65-F5344CB8AC3E}">
        <p14:creationId xmlns:p14="http://schemas.microsoft.com/office/powerpoint/2010/main" val="176872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rganogram + photos">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247285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Organogram + photos</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FCAE990D-75C2-4F14-BD9B-6BFB33904E2B}"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37" name="Tijdelijke aanduiding voor afbeelding 16">
            <a:extLst>
              <a:ext uri="{FF2B5EF4-FFF2-40B4-BE49-F238E27FC236}">
                <a16:creationId xmlns:a16="http://schemas.microsoft.com/office/drawing/2014/main" id="{B140CBB5-C926-A14E-6E11-208F6ED33C32}"/>
              </a:ext>
            </a:extLst>
          </p:cNvPr>
          <p:cNvSpPr>
            <a:spLocks noGrp="1"/>
          </p:cNvSpPr>
          <p:nvPr>
            <p:ph type="pic" sz="quarter" idx="13" hasCustomPrompt="1"/>
          </p:nvPr>
        </p:nvSpPr>
        <p:spPr>
          <a:xfrm>
            <a:off x="5227021" y="1577038"/>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38" name="Tijdelijke aanduiding voor afbeelding 16">
            <a:extLst>
              <a:ext uri="{FF2B5EF4-FFF2-40B4-BE49-F238E27FC236}">
                <a16:creationId xmlns:a16="http://schemas.microsoft.com/office/drawing/2014/main" id="{14C7CF9E-5B91-2065-2FC4-D304EAA5034F}"/>
              </a:ext>
            </a:extLst>
          </p:cNvPr>
          <p:cNvSpPr>
            <a:spLocks noGrp="1"/>
          </p:cNvSpPr>
          <p:nvPr>
            <p:ph type="pic" sz="quarter" idx="21" hasCustomPrompt="1"/>
          </p:nvPr>
        </p:nvSpPr>
        <p:spPr>
          <a:xfrm>
            <a:off x="9758621"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39" name="Tijdelijke aanduiding voor afbeelding 16">
            <a:extLst>
              <a:ext uri="{FF2B5EF4-FFF2-40B4-BE49-F238E27FC236}">
                <a16:creationId xmlns:a16="http://schemas.microsoft.com/office/drawing/2014/main" id="{A7DDA151-3F4F-B593-A394-CB6DEF046EF0}"/>
              </a:ext>
            </a:extLst>
          </p:cNvPr>
          <p:cNvSpPr>
            <a:spLocks noGrp="1"/>
          </p:cNvSpPr>
          <p:nvPr>
            <p:ph type="pic" sz="quarter" idx="22" hasCustomPrompt="1"/>
          </p:nvPr>
        </p:nvSpPr>
        <p:spPr>
          <a:xfrm>
            <a:off x="9758621"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0" name="Tijdelijke aanduiding voor afbeelding 16">
            <a:extLst>
              <a:ext uri="{FF2B5EF4-FFF2-40B4-BE49-F238E27FC236}">
                <a16:creationId xmlns:a16="http://schemas.microsoft.com/office/drawing/2014/main" id="{768E1753-0ED0-3026-5633-C12E3E707C24}"/>
              </a:ext>
            </a:extLst>
          </p:cNvPr>
          <p:cNvSpPr>
            <a:spLocks noGrp="1"/>
          </p:cNvSpPr>
          <p:nvPr>
            <p:ph type="pic" sz="quarter" idx="23" hasCustomPrompt="1"/>
          </p:nvPr>
        </p:nvSpPr>
        <p:spPr>
          <a:xfrm>
            <a:off x="9758621"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5" name="Tijdelijke aanduiding voor afbeelding 16">
            <a:extLst>
              <a:ext uri="{FF2B5EF4-FFF2-40B4-BE49-F238E27FC236}">
                <a16:creationId xmlns:a16="http://schemas.microsoft.com/office/drawing/2014/main" id="{E2697F3E-6841-A4B0-7D89-083A1391421D}"/>
              </a:ext>
            </a:extLst>
          </p:cNvPr>
          <p:cNvSpPr>
            <a:spLocks noGrp="1"/>
          </p:cNvSpPr>
          <p:nvPr>
            <p:ph type="pic" sz="quarter" idx="24" hasCustomPrompt="1"/>
          </p:nvPr>
        </p:nvSpPr>
        <p:spPr>
          <a:xfrm>
            <a:off x="7498630"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6" name="Tijdelijke aanduiding voor afbeelding 16">
            <a:extLst>
              <a:ext uri="{FF2B5EF4-FFF2-40B4-BE49-F238E27FC236}">
                <a16:creationId xmlns:a16="http://schemas.microsoft.com/office/drawing/2014/main" id="{9EAD0D3C-AAEF-8C3F-00BE-D32F4785DE15}"/>
              </a:ext>
            </a:extLst>
          </p:cNvPr>
          <p:cNvSpPr>
            <a:spLocks noGrp="1"/>
          </p:cNvSpPr>
          <p:nvPr>
            <p:ph type="pic" sz="quarter" idx="25" hasCustomPrompt="1"/>
          </p:nvPr>
        </p:nvSpPr>
        <p:spPr>
          <a:xfrm>
            <a:off x="7498630"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7" name="Tijdelijke aanduiding voor afbeelding 16">
            <a:extLst>
              <a:ext uri="{FF2B5EF4-FFF2-40B4-BE49-F238E27FC236}">
                <a16:creationId xmlns:a16="http://schemas.microsoft.com/office/drawing/2014/main" id="{30EF81D2-4540-3249-1A86-651424A00147}"/>
              </a:ext>
            </a:extLst>
          </p:cNvPr>
          <p:cNvSpPr>
            <a:spLocks noGrp="1"/>
          </p:cNvSpPr>
          <p:nvPr>
            <p:ph type="pic" sz="quarter" idx="26" hasCustomPrompt="1"/>
          </p:nvPr>
        </p:nvSpPr>
        <p:spPr>
          <a:xfrm>
            <a:off x="7498630"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8" name="Tijdelijke aanduiding voor afbeelding 16">
            <a:extLst>
              <a:ext uri="{FF2B5EF4-FFF2-40B4-BE49-F238E27FC236}">
                <a16:creationId xmlns:a16="http://schemas.microsoft.com/office/drawing/2014/main" id="{492B8ECF-32CF-BD96-874F-CBEF83CC1EF8}"/>
              </a:ext>
            </a:extLst>
          </p:cNvPr>
          <p:cNvSpPr>
            <a:spLocks noGrp="1"/>
          </p:cNvSpPr>
          <p:nvPr>
            <p:ph type="pic" sz="quarter" idx="27" hasCustomPrompt="1"/>
          </p:nvPr>
        </p:nvSpPr>
        <p:spPr>
          <a:xfrm>
            <a:off x="5227016"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9" name="Tijdelijke aanduiding voor afbeelding 16">
            <a:extLst>
              <a:ext uri="{FF2B5EF4-FFF2-40B4-BE49-F238E27FC236}">
                <a16:creationId xmlns:a16="http://schemas.microsoft.com/office/drawing/2014/main" id="{3BC855F2-DC3F-E344-1BDE-FBF91152634D}"/>
              </a:ext>
            </a:extLst>
          </p:cNvPr>
          <p:cNvSpPr>
            <a:spLocks noGrp="1"/>
          </p:cNvSpPr>
          <p:nvPr>
            <p:ph type="pic" sz="quarter" idx="28" hasCustomPrompt="1"/>
          </p:nvPr>
        </p:nvSpPr>
        <p:spPr>
          <a:xfrm>
            <a:off x="5227016"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0" name="Tijdelijke aanduiding voor afbeelding 16">
            <a:extLst>
              <a:ext uri="{FF2B5EF4-FFF2-40B4-BE49-F238E27FC236}">
                <a16:creationId xmlns:a16="http://schemas.microsoft.com/office/drawing/2014/main" id="{863202A7-B6B5-D7B9-B9CA-F6F0ACA141A3}"/>
              </a:ext>
            </a:extLst>
          </p:cNvPr>
          <p:cNvSpPr>
            <a:spLocks noGrp="1"/>
          </p:cNvSpPr>
          <p:nvPr>
            <p:ph type="pic" sz="quarter" idx="29" hasCustomPrompt="1"/>
          </p:nvPr>
        </p:nvSpPr>
        <p:spPr>
          <a:xfrm>
            <a:off x="5227016"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1" name="Tijdelijke aanduiding voor afbeelding 16">
            <a:extLst>
              <a:ext uri="{FF2B5EF4-FFF2-40B4-BE49-F238E27FC236}">
                <a16:creationId xmlns:a16="http://schemas.microsoft.com/office/drawing/2014/main" id="{CB3B811E-5B01-AD47-1D0C-50D68CDB2352}"/>
              </a:ext>
            </a:extLst>
          </p:cNvPr>
          <p:cNvSpPr>
            <a:spLocks noGrp="1"/>
          </p:cNvSpPr>
          <p:nvPr>
            <p:ph type="pic" sz="quarter" idx="30" hasCustomPrompt="1"/>
          </p:nvPr>
        </p:nvSpPr>
        <p:spPr>
          <a:xfrm>
            <a:off x="2978653"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2" name="Tijdelijke aanduiding voor afbeelding 16">
            <a:extLst>
              <a:ext uri="{FF2B5EF4-FFF2-40B4-BE49-F238E27FC236}">
                <a16:creationId xmlns:a16="http://schemas.microsoft.com/office/drawing/2014/main" id="{8A08A704-C443-FFC1-34E0-97B44A82EED7}"/>
              </a:ext>
            </a:extLst>
          </p:cNvPr>
          <p:cNvSpPr>
            <a:spLocks noGrp="1"/>
          </p:cNvSpPr>
          <p:nvPr>
            <p:ph type="pic" sz="quarter" idx="31" hasCustomPrompt="1"/>
          </p:nvPr>
        </p:nvSpPr>
        <p:spPr>
          <a:xfrm>
            <a:off x="2978653"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3" name="Tijdelijke aanduiding voor afbeelding 16">
            <a:extLst>
              <a:ext uri="{FF2B5EF4-FFF2-40B4-BE49-F238E27FC236}">
                <a16:creationId xmlns:a16="http://schemas.microsoft.com/office/drawing/2014/main" id="{64C76DC2-803D-5A19-8417-3F6CDF05241E}"/>
              </a:ext>
            </a:extLst>
          </p:cNvPr>
          <p:cNvSpPr>
            <a:spLocks noGrp="1"/>
          </p:cNvSpPr>
          <p:nvPr>
            <p:ph type="pic" sz="quarter" idx="32" hasCustomPrompt="1"/>
          </p:nvPr>
        </p:nvSpPr>
        <p:spPr>
          <a:xfrm>
            <a:off x="2978653"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4" name="Tijdelijke aanduiding voor afbeelding 16">
            <a:extLst>
              <a:ext uri="{FF2B5EF4-FFF2-40B4-BE49-F238E27FC236}">
                <a16:creationId xmlns:a16="http://schemas.microsoft.com/office/drawing/2014/main" id="{4977DEBF-6C15-FC79-52AD-3FB9F4386884}"/>
              </a:ext>
            </a:extLst>
          </p:cNvPr>
          <p:cNvSpPr>
            <a:spLocks noGrp="1"/>
          </p:cNvSpPr>
          <p:nvPr>
            <p:ph type="pic" sz="quarter" idx="33" hasCustomPrompt="1"/>
          </p:nvPr>
        </p:nvSpPr>
        <p:spPr>
          <a:xfrm>
            <a:off x="718664"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5" name="Tijdelijke aanduiding voor afbeelding 16">
            <a:extLst>
              <a:ext uri="{FF2B5EF4-FFF2-40B4-BE49-F238E27FC236}">
                <a16:creationId xmlns:a16="http://schemas.microsoft.com/office/drawing/2014/main" id="{604536E4-BE6F-9ABE-A1F4-2399DC1FD139}"/>
              </a:ext>
            </a:extLst>
          </p:cNvPr>
          <p:cNvSpPr>
            <a:spLocks noGrp="1"/>
          </p:cNvSpPr>
          <p:nvPr>
            <p:ph type="pic" sz="quarter" idx="34" hasCustomPrompt="1"/>
          </p:nvPr>
        </p:nvSpPr>
        <p:spPr>
          <a:xfrm>
            <a:off x="718664"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6" name="Tijdelijke aanduiding voor afbeelding 16">
            <a:extLst>
              <a:ext uri="{FF2B5EF4-FFF2-40B4-BE49-F238E27FC236}">
                <a16:creationId xmlns:a16="http://schemas.microsoft.com/office/drawing/2014/main" id="{325E19DD-1BB5-3397-143B-4B1782CC987A}"/>
              </a:ext>
            </a:extLst>
          </p:cNvPr>
          <p:cNvSpPr>
            <a:spLocks noGrp="1"/>
          </p:cNvSpPr>
          <p:nvPr>
            <p:ph type="pic" sz="quarter" idx="35" hasCustomPrompt="1"/>
          </p:nvPr>
        </p:nvSpPr>
        <p:spPr>
          <a:xfrm>
            <a:off x="718664"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Tree>
    <p:extLst>
      <p:ext uri="{BB962C8B-B14F-4D97-AF65-F5344CB8AC3E}">
        <p14:creationId xmlns:p14="http://schemas.microsoft.com/office/powerpoint/2010/main" val="139854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osure">
    <p:bg>
      <p:bgPr>
        <a:solidFill>
          <a:schemeClr val="accent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C2FF999-F008-1331-E6E0-38EDC8FDB419}"/>
              </a:ext>
            </a:extLst>
          </p:cNvPr>
          <p:cNvSpPr/>
          <p:nvPr userDrawn="1"/>
        </p:nvSpPr>
        <p:spPr>
          <a:xfrm>
            <a:off x="-10750" y="0"/>
            <a:ext cx="122027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Vrije vorm: vorm 41">
            <a:extLst>
              <a:ext uri="{FF2B5EF4-FFF2-40B4-BE49-F238E27FC236}">
                <a16:creationId xmlns:a16="http://schemas.microsoft.com/office/drawing/2014/main" id="{C60BEEE3-6FC2-1913-7D0E-D2FF66473DA8}"/>
              </a:ext>
            </a:extLst>
          </p:cNvPr>
          <p:cNvSpPr/>
          <p:nvPr/>
        </p:nvSpPr>
        <p:spPr>
          <a:xfrm>
            <a:off x="-10750" y="1"/>
            <a:ext cx="12202750" cy="6857999"/>
          </a:xfrm>
          <a:custGeom>
            <a:avLst/>
            <a:gdLst>
              <a:gd name="connsiteX0" fmla="*/ 12202750 w 12202750"/>
              <a:gd name="connsiteY0" fmla="*/ 3750218 h 6857999"/>
              <a:gd name="connsiteX1" fmla="*/ 12202750 w 12202750"/>
              <a:gd name="connsiteY1" fmla="*/ 6857999 h 6857999"/>
              <a:gd name="connsiteX2" fmla="*/ 11114530 w 12202750"/>
              <a:gd name="connsiteY2" fmla="*/ 6857999 h 6857999"/>
              <a:gd name="connsiteX3" fmla="*/ 11256844 w 12202750"/>
              <a:gd name="connsiteY3" fmla="*/ 6595461 h 6857999"/>
              <a:gd name="connsiteX4" fmla="*/ 12121807 w 12202750"/>
              <a:gd name="connsiteY4" fmla="*/ 4108853 h 6857999"/>
              <a:gd name="connsiteX5" fmla="*/ 7260002 w 12202750"/>
              <a:gd name="connsiteY5" fmla="*/ 0 h 6857999"/>
              <a:gd name="connsiteX6" fmla="*/ 12202750 w 12202750"/>
              <a:gd name="connsiteY6" fmla="*/ 0 h 6857999"/>
              <a:gd name="connsiteX7" fmla="*/ 12202750 w 12202750"/>
              <a:gd name="connsiteY7" fmla="*/ 1540137 h 6857999"/>
              <a:gd name="connsiteX8" fmla="*/ 12200549 w 12202750"/>
              <a:gd name="connsiteY8" fmla="*/ 1543414 h 6857999"/>
              <a:gd name="connsiteX9" fmla="*/ 11867141 w 12202750"/>
              <a:gd name="connsiteY9" fmla="*/ 2106148 h 6857999"/>
              <a:gd name="connsiteX10" fmla="*/ 6343721 w 12202750"/>
              <a:gd name="connsiteY10" fmla="*/ 3249151 h 6857999"/>
              <a:gd name="connsiteX11" fmla="*/ 7248419 w 12202750"/>
              <a:gd name="connsiteY11" fmla="*/ 17042 h 6857999"/>
              <a:gd name="connsiteX12" fmla="*/ 0 w 12202750"/>
              <a:gd name="connsiteY12" fmla="*/ 0 h 6857999"/>
              <a:gd name="connsiteX13" fmla="*/ 4336814 w 12202750"/>
              <a:gd name="connsiteY13" fmla="*/ 0 h 6857999"/>
              <a:gd name="connsiteX14" fmla="*/ 3953814 w 12202750"/>
              <a:gd name="connsiteY14" fmla="*/ 290459 h 6857999"/>
              <a:gd name="connsiteX15" fmla="*/ 34757 w 12202750"/>
              <a:gd name="connsiteY15" fmla="*/ 4907294 h 6857999"/>
              <a:gd name="connsiteX16" fmla="*/ 0 w 12202750"/>
              <a:gd name="connsiteY16" fmla="*/ 50220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2750" h="6857999">
                <a:moveTo>
                  <a:pt x="12202750" y="3750218"/>
                </a:moveTo>
                <a:lnTo>
                  <a:pt x="12202750" y="6857999"/>
                </a:lnTo>
                <a:lnTo>
                  <a:pt x="11114530" y="6857999"/>
                </a:lnTo>
                <a:lnTo>
                  <a:pt x="11256844" y="6595461"/>
                </a:lnTo>
                <a:cubicBezTo>
                  <a:pt x="11629965" y="5862402"/>
                  <a:pt x="11898764" y="5050891"/>
                  <a:pt x="12121807" y="4108853"/>
                </a:cubicBezTo>
                <a:close/>
                <a:moveTo>
                  <a:pt x="7260002" y="0"/>
                </a:moveTo>
                <a:lnTo>
                  <a:pt x="12202750" y="0"/>
                </a:lnTo>
                <a:lnTo>
                  <a:pt x="12202750" y="1540137"/>
                </a:lnTo>
                <a:lnTo>
                  <a:pt x="12200549" y="1543414"/>
                </a:lnTo>
                <a:cubicBezTo>
                  <a:pt x="12110526" y="1684115"/>
                  <a:pt x="12003525" y="1893029"/>
                  <a:pt x="11867141" y="2106148"/>
                </a:cubicBezTo>
                <a:cubicBezTo>
                  <a:pt x="10880238" y="3959252"/>
                  <a:pt x="7486531" y="6089453"/>
                  <a:pt x="6343721" y="3249151"/>
                </a:cubicBezTo>
                <a:cubicBezTo>
                  <a:pt x="5919494" y="2184051"/>
                  <a:pt x="6486561" y="1153587"/>
                  <a:pt x="7248419" y="17042"/>
                </a:cubicBezTo>
                <a:close/>
                <a:moveTo>
                  <a:pt x="0" y="0"/>
                </a:moveTo>
                <a:lnTo>
                  <a:pt x="4336814" y="0"/>
                </a:lnTo>
                <a:lnTo>
                  <a:pt x="3953814" y="290459"/>
                </a:lnTo>
                <a:cubicBezTo>
                  <a:pt x="2295623" y="1565228"/>
                  <a:pt x="719287" y="2947698"/>
                  <a:pt x="34757" y="4907294"/>
                </a:cubicBezTo>
                <a:lnTo>
                  <a:pt x="0" y="5022063"/>
                </a:lnTo>
                <a:close/>
              </a:path>
            </a:pathLst>
          </a:custGeom>
          <a:solidFill>
            <a:srgbClr val="00B8C8"/>
          </a:solidFill>
          <a:ln w="1731" cap="flat">
            <a:noFill/>
            <a:prstDash val="solid"/>
            <a:miter/>
          </a:ln>
        </p:spPr>
        <p:txBody>
          <a:bodyPr wrap="square" rtlCol="0" anchor="ctr">
            <a:noAutofit/>
          </a:bodyPr>
          <a:lstStyle/>
          <a:p>
            <a:endParaRPr lang="en-GB"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859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Closure</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fld id="{8356D135-3DCC-4F43-956C-8E084B5B3B73}" type="datetime1">
              <a:rPr lang="nl-NL" smtClean="0"/>
              <a:t>21-5-2026</a:t>
            </a:fld>
            <a:endParaRPr lang="en-GB" dirty="0"/>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3381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34770700-3D0B-4908-9651-6B19F07C1EC0}"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a:t>
            </a:fld>
            <a:endParaRPr lang="en-GB" dirty="0"/>
          </a:p>
        </p:txBody>
      </p:sp>
    </p:spTree>
    <p:extLst>
      <p:ext uri="{BB962C8B-B14F-4D97-AF65-F5344CB8AC3E}">
        <p14:creationId xmlns:p14="http://schemas.microsoft.com/office/powerpoint/2010/main" val="342679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troduction | 12x">
    <p:bg>
      <p:bgPr>
        <a:solidFill>
          <a:schemeClr val="bg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EF41B682-064D-4C13-A3B8-5136217113EC}"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a:t>
            </a:fld>
            <a:endParaRPr lang="en-GB" dirty="0"/>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 name="Titel 2">
            <a:extLst>
              <a:ext uri="{FF2B5EF4-FFF2-40B4-BE49-F238E27FC236}">
                <a16:creationId xmlns:a16="http://schemas.microsoft.com/office/drawing/2014/main" id="{E364AD10-5C90-D368-3C49-DF03503EF23D}"/>
              </a:ext>
            </a:extLst>
          </p:cNvPr>
          <p:cNvSpPr>
            <a:spLocks noGrp="1"/>
          </p:cNvSpPr>
          <p:nvPr>
            <p:ph type="title" hasCustomPrompt="1"/>
          </p:nvPr>
        </p:nvSpPr>
        <p:spPr/>
        <p:txBody>
          <a:bodyPr/>
          <a:lstStyle/>
          <a:p>
            <a:r>
              <a:rPr lang="en-GB" noProof="0" dirty="0"/>
              <a:t>Title goes here</a:t>
            </a:r>
            <a:endParaRPr lang="en-GB" dirty="0"/>
          </a:p>
        </p:txBody>
      </p:sp>
      <p:sp>
        <p:nvSpPr>
          <p:cNvPr id="16" name="Tijdelijke aanduiding voor tekst 5">
            <a:extLst>
              <a:ext uri="{FF2B5EF4-FFF2-40B4-BE49-F238E27FC236}">
                <a16:creationId xmlns:a16="http://schemas.microsoft.com/office/drawing/2014/main" id="{1980A31E-F30A-763D-3DFF-0138D2292480}"/>
              </a:ext>
            </a:extLst>
          </p:cNvPr>
          <p:cNvSpPr>
            <a:spLocks noGrp="1"/>
          </p:cNvSpPr>
          <p:nvPr>
            <p:ph type="body" sz="quarter" idx="11" hasCustomPrompt="1"/>
          </p:nvPr>
        </p:nvSpPr>
        <p:spPr>
          <a:xfrm>
            <a:off x="71913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17" name="Tijdelijke aanduiding voor tekst 5">
            <a:extLst>
              <a:ext uri="{FF2B5EF4-FFF2-40B4-BE49-F238E27FC236}">
                <a16:creationId xmlns:a16="http://schemas.microsoft.com/office/drawing/2014/main" id="{6E953232-F208-797C-5930-5120F6B4FDAE}"/>
              </a:ext>
            </a:extLst>
          </p:cNvPr>
          <p:cNvSpPr>
            <a:spLocks noGrp="1"/>
          </p:cNvSpPr>
          <p:nvPr>
            <p:ph type="body" sz="quarter" idx="14" hasCustomPrompt="1"/>
          </p:nvPr>
        </p:nvSpPr>
        <p:spPr>
          <a:xfrm>
            <a:off x="71866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18" name="Tijdelijke aanduiding voor afbeelding 16">
            <a:extLst>
              <a:ext uri="{FF2B5EF4-FFF2-40B4-BE49-F238E27FC236}">
                <a16:creationId xmlns:a16="http://schemas.microsoft.com/office/drawing/2014/main" id="{EA153BDC-8F93-5C07-C432-1AD4BAE5E975}"/>
              </a:ext>
            </a:extLst>
          </p:cNvPr>
          <p:cNvSpPr>
            <a:spLocks noGrp="1"/>
          </p:cNvSpPr>
          <p:nvPr>
            <p:ph type="pic" sz="quarter" idx="15" hasCustomPrompt="1"/>
          </p:nvPr>
        </p:nvSpPr>
        <p:spPr>
          <a:xfrm>
            <a:off x="2540885"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19" name="Tijdelijke aanduiding voor tekst 5">
            <a:extLst>
              <a:ext uri="{FF2B5EF4-FFF2-40B4-BE49-F238E27FC236}">
                <a16:creationId xmlns:a16="http://schemas.microsoft.com/office/drawing/2014/main" id="{C36A79C6-0893-50B8-0905-479BA88713A8}"/>
              </a:ext>
            </a:extLst>
          </p:cNvPr>
          <p:cNvSpPr>
            <a:spLocks noGrp="1"/>
          </p:cNvSpPr>
          <p:nvPr>
            <p:ph type="body" sz="quarter" idx="16" hasCustomPrompt="1"/>
          </p:nvPr>
        </p:nvSpPr>
        <p:spPr>
          <a:xfrm>
            <a:off x="2538943"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0" name="Tijdelijke aanduiding voor tekst 5">
            <a:extLst>
              <a:ext uri="{FF2B5EF4-FFF2-40B4-BE49-F238E27FC236}">
                <a16:creationId xmlns:a16="http://schemas.microsoft.com/office/drawing/2014/main" id="{44D9FE8F-F243-3D3F-0DE9-4AA5E6F25A81}"/>
              </a:ext>
            </a:extLst>
          </p:cNvPr>
          <p:cNvSpPr>
            <a:spLocks noGrp="1"/>
          </p:cNvSpPr>
          <p:nvPr>
            <p:ph type="body" sz="quarter" idx="17" hasCustomPrompt="1"/>
          </p:nvPr>
        </p:nvSpPr>
        <p:spPr>
          <a:xfrm>
            <a:off x="2538472"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1" name="Tijdelijke aanduiding voor afbeelding 16">
            <a:extLst>
              <a:ext uri="{FF2B5EF4-FFF2-40B4-BE49-F238E27FC236}">
                <a16:creationId xmlns:a16="http://schemas.microsoft.com/office/drawing/2014/main" id="{9C5AB2FD-A168-9EB1-6F5A-F5818CC0BF1C}"/>
              </a:ext>
            </a:extLst>
          </p:cNvPr>
          <p:cNvSpPr>
            <a:spLocks noGrp="1"/>
          </p:cNvSpPr>
          <p:nvPr>
            <p:ph type="pic" sz="quarter" idx="18" hasCustomPrompt="1"/>
          </p:nvPr>
        </p:nvSpPr>
        <p:spPr>
          <a:xfrm>
            <a:off x="4360691"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2" name="Tijdelijke aanduiding voor tekst 5">
            <a:extLst>
              <a:ext uri="{FF2B5EF4-FFF2-40B4-BE49-F238E27FC236}">
                <a16:creationId xmlns:a16="http://schemas.microsoft.com/office/drawing/2014/main" id="{515E75E4-D251-917F-2522-DB417794686A}"/>
              </a:ext>
            </a:extLst>
          </p:cNvPr>
          <p:cNvSpPr>
            <a:spLocks noGrp="1"/>
          </p:cNvSpPr>
          <p:nvPr>
            <p:ph type="body" sz="quarter" idx="19" hasCustomPrompt="1"/>
          </p:nvPr>
        </p:nvSpPr>
        <p:spPr>
          <a:xfrm>
            <a:off x="4358749"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3" name="Tijdelijke aanduiding voor tekst 5">
            <a:extLst>
              <a:ext uri="{FF2B5EF4-FFF2-40B4-BE49-F238E27FC236}">
                <a16:creationId xmlns:a16="http://schemas.microsoft.com/office/drawing/2014/main" id="{2B5A2D9A-837E-74CC-9F50-7B1836C6FA5D}"/>
              </a:ext>
            </a:extLst>
          </p:cNvPr>
          <p:cNvSpPr>
            <a:spLocks noGrp="1"/>
          </p:cNvSpPr>
          <p:nvPr>
            <p:ph type="body" sz="quarter" idx="20" hasCustomPrompt="1"/>
          </p:nvPr>
        </p:nvSpPr>
        <p:spPr>
          <a:xfrm>
            <a:off x="4358278"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4" name="Tijdelijke aanduiding voor afbeelding 16">
            <a:extLst>
              <a:ext uri="{FF2B5EF4-FFF2-40B4-BE49-F238E27FC236}">
                <a16:creationId xmlns:a16="http://schemas.microsoft.com/office/drawing/2014/main" id="{E9C8EF3A-3BBF-CF5F-7440-AEE3FD8C7FA4}"/>
              </a:ext>
            </a:extLst>
          </p:cNvPr>
          <p:cNvSpPr>
            <a:spLocks noGrp="1"/>
          </p:cNvSpPr>
          <p:nvPr>
            <p:ph type="pic" sz="quarter" idx="21" hasCustomPrompt="1"/>
          </p:nvPr>
        </p:nvSpPr>
        <p:spPr>
          <a:xfrm>
            <a:off x="6180497"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6" name="Tijdelijke aanduiding voor tekst 5">
            <a:extLst>
              <a:ext uri="{FF2B5EF4-FFF2-40B4-BE49-F238E27FC236}">
                <a16:creationId xmlns:a16="http://schemas.microsoft.com/office/drawing/2014/main" id="{9A161DF5-ECCF-9F8E-D7EB-0A3D7DBAAEB0}"/>
              </a:ext>
            </a:extLst>
          </p:cNvPr>
          <p:cNvSpPr>
            <a:spLocks noGrp="1"/>
          </p:cNvSpPr>
          <p:nvPr>
            <p:ph type="body" sz="quarter" idx="22" hasCustomPrompt="1"/>
          </p:nvPr>
        </p:nvSpPr>
        <p:spPr>
          <a:xfrm>
            <a:off x="6178555"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7" name="Tijdelijke aanduiding voor tekst 5">
            <a:extLst>
              <a:ext uri="{FF2B5EF4-FFF2-40B4-BE49-F238E27FC236}">
                <a16:creationId xmlns:a16="http://schemas.microsoft.com/office/drawing/2014/main" id="{A1489018-5DDF-11B4-0140-D6C25A3F5DBD}"/>
              </a:ext>
            </a:extLst>
          </p:cNvPr>
          <p:cNvSpPr>
            <a:spLocks noGrp="1"/>
          </p:cNvSpPr>
          <p:nvPr>
            <p:ph type="body" sz="quarter" idx="23" hasCustomPrompt="1"/>
          </p:nvPr>
        </p:nvSpPr>
        <p:spPr>
          <a:xfrm>
            <a:off x="6178084"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8" name="Tijdelijke aanduiding voor afbeelding 16">
            <a:extLst>
              <a:ext uri="{FF2B5EF4-FFF2-40B4-BE49-F238E27FC236}">
                <a16:creationId xmlns:a16="http://schemas.microsoft.com/office/drawing/2014/main" id="{6F406607-4D1C-D35C-3C34-9A7E5953B87B}"/>
              </a:ext>
            </a:extLst>
          </p:cNvPr>
          <p:cNvSpPr>
            <a:spLocks noGrp="1"/>
          </p:cNvSpPr>
          <p:nvPr>
            <p:ph type="pic" sz="quarter" idx="24" hasCustomPrompt="1"/>
          </p:nvPr>
        </p:nvSpPr>
        <p:spPr>
          <a:xfrm>
            <a:off x="8000303"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9" name="Tijdelijke aanduiding voor tekst 5">
            <a:extLst>
              <a:ext uri="{FF2B5EF4-FFF2-40B4-BE49-F238E27FC236}">
                <a16:creationId xmlns:a16="http://schemas.microsoft.com/office/drawing/2014/main" id="{4AC378EA-6795-3FCC-96F7-18C3428576E9}"/>
              </a:ext>
            </a:extLst>
          </p:cNvPr>
          <p:cNvSpPr>
            <a:spLocks noGrp="1"/>
          </p:cNvSpPr>
          <p:nvPr>
            <p:ph type="body" sz="quarter" idx="25" hasCustomPrompt="1"/>
          </p:nvPr>
        </p:nvSpPr>
        <p:spPr>
          <a:xfrm>
            <a:off x="7998361"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0" name="Tijdelijke aanduiding voor tekst 5">
            <a:extLst>
              <a:ext uri="{FF2B5EF4-FFF2-40B4-BE49-F238E27FC236}">
                <a16:creationId xmlns:a16="http://schemas.microsoft.com/office/drawing/2014/main" id="{FE1D297D-39D5-78ED-EBB5-CCB867E33417}"/>
              </a:ext>
            </a:extLst>
          </p:cNvPr>
          <p:cNvSpPr>
            <a:spLocks noGrp="1"/>
          </p:cNvSpPr>
          <p:nvPr>
            <p:ph type="body" sz="quarter" idx="26" hasCustomPrompt="1"/>
          </p:nvPr>
        </p:nvSpPr>
        <p:spPr>
          <a:xfrm>
            <a:off x="7997890"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1" name="Tijdelijke aanduiding voor afbeelding 16">
            <a:extLst>
              <a:ext uri="{FF2B5EF4-FFF2-40B4-BE49-F238E27FC236}">
                <a16:creationId xmlns:a16="http://schemas.microsoft.com/office/drawing/2014/main" id="{7A0357DE-D66B-0586-147C-37E6AE239EEC}"/>
              </a:ext>
            </a:extLst>
          </p:cNvPr>
          <p:cNvSpPr>
            <a:spLocks noGrp="1"/>
          </p:cNvSpPr>
          <p:nvPr>
            <p:ph type="pic" sz="quarter" idx="27" hasCustomPrompt="1"/>
          </p:nvPr>
        </p:nvSpPr>
        <p:spPr>
          <a:xfrm>
            <a:off x="982010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2" name="Tijdelijke aanduiding voor tekst 5">
            <a:extLst>
              <a:ext uri="{FF2B5EF4-FFF2-40B4-BE49-F238E27FC236}">
                <a16:creationId xmlns:a16="http://schemas.microsoft.com/office/drawing/2014/main" id="{F7FA5D4E-5C58-736C-2190-C0D5C49B743E}"/>
              </a:ext>
            </a:extLst>
          </p:cNvPr>
          <p:cNvSpPr>
            <a:spLocks noGrp="1"/>
          </p:cNvSpPr>
          <p:nvPr>
            <p:ph type="body" sz="quarter" idx="28" hasCustomPrompt="1"/>
          </p:nvPr>
        </p:nvSpPr>
        <p:spPr>
          <a:xfrm>
            <a:off x="981816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3" name="Tijdelijke aanduiding voor tekst 5">
            <a:extLst>
              <a:ext uri="{FF2B5EF4-FFF2-40B4-BE49-F238E27FC236}">
                <a16:creationId xmlns:a16="http://schemas.microsoft.com/office/drawing/2014/main" id="{DC347A12-7D9D-2FDE-9916-31C31FAAF7F3}"/>
              </a:ext>
            </a:extLst>
          </p:cNvPr>
          <p:cNvSpPr>
            <a:spLocks noGrp="1"/>
          </p:cNvSpPr>
          <p:nvPr>
            <p:ph type="body" sz="quarter" idx="29" hasCustomPrompt="1"/>
          </p:nvPr>
        </p:nvSpPr>
        <p:spPr>
          <a:xfrm>
            <a:off x="981769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4" name="Tijdelijke aanduiding voor afbeelding 16">
            <a:extLst>
              <a:ext uri="{FF2B5EF4-FFF2-40B4-BE49-F238E27FC236}">
                <a16:creationId xmlns:a16="http://schemas.microsoft.com/office/drawing/2014/main" id="{1F654954-AB60-16EA-685C-9146F34179E2}"/>
              </a:ext>
            </a:extLst>
          </p:cNvPr>
          <p:cNvSpPr>
            <a:spLocks noGrp="1"/>
          </p:cNvSpPr>
          <p:nvPr>
            <p:ph type="pic" sz="quarter" idx="30" hasCustomPrompt="1"/>
          </p:nvPr>
        </p:nvSpPr>
        <p:spPr>
          <a:xfrm>
            <a:off x="72107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5" name="Tijdelijke aanduiding voor tekst 5">
            <a:extLst>
              <a:ext uri="{FF2B5EF4-FFF2-40B4-BE49-F238E27FC236}">
                <a16:creationId xmlns:a16="http://schemas.microsoft.com/office/drawing/2014/main" id="{9CD5912F-34CD-F560-D5DE-E1DD585B2F04}"/>
              </a:ext>
            </a:extLst>
          </p:cNvPr>
          <p:cNvSpPr>
            <a:spLocks noGrp="1"/>
          </p:cNvSpPr>
          <p:nvPr>
            <p:ph type="body" sz="quarter" idx="31" hasCustomPrompt="1"/>
          </p:nvPr>
        </p:nvSpPr>
        <p:spPr>
          <a:xfrm>
            <a:off x="71913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6" name="Tijdelijke aanduiding voor tekst 5">
            <a:extLst>
              <a:ext uri="{FF2B5EF4-FFF2-40B4-BE49-F238E27FC236}">
                <a16:creationId xmlns:a16="http://schemas.microsoft.com/office/drawing/2014/main" id="{DE7DE2BA-CBA0-7004-0A0E-8EDFCC969E74}"/>
              </a:ext>
            </a:extLst>
          </p:cNvPr>
          <p:cNvSpPr>
            <a:spLocks noGrp="1"/>
          </p:cNvSpPr>
          <p:nvPr>
            <p:ph type="body" sz="quarter" idx="32" hasCustomPrompt="1"/>
          </p:nvPr>
        </p:nvSpPr>
        <p:spPr>
          <a:xfrm>
            <a:off x="71866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7" name="Tijdelijke aanduiding voor afbeelding 16">
            <a:extLst>
              <a:ext uri="{FF2B5EF4-FFF2-40B4-BE49-F238E27FC236}">
                <a16:creationId xmlns:a16="http://schemas.microsoft.com/office/drawing/2014/main" id="{AE305481-E465-A8C3-D03C-418FB91E4245}"/>
              </a:ext>
            </a:extLst>
          </p:cNvPr>
          <p:cNvSpPr>
            <a:spLocks noGrp="1"/>
          </p:cNvSpPr>
          <p:nvPr>
            <p:ph type="pic" sz="quarter" idx="33" hasCustomPrompt="1"/>
          </p:nvPr>
        </p:nvSpPr>
        <p:spPr>
          <a:xfrm>
            <a:off x="2540885"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8" name="Tijdelijke aanduiding voor tekst 5">
            <a:extLst>
              <a:ext uri="{FF2B5EF4-FFF2-40B4-BE49-F238E27FC236}">
                <a16:creationId xmlns:a16="http://schemas.microsoft.com/office/drawing/2014/main" id="{91FB7B3D-7186-8739-6C9D-64DDB2ED5C11}"/>
              </a:ext>
            </a:extLst>
          </p:cNvPr>
          <p:cNvSpPr>
            <a:spLocks noGrp="1"/>
          </p:cNvSpPr>
          <p:nvPr>
            <p:ph type="body" sz="quarter" idx="34" hasCustomPrompt="1"/>
          </p:nvPr>
        </p:nvSpPr>
        <p:spPr>
          <a:xfrm>
            <a:off x="2538943"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9" name="Tijdelijke aanduiding voor tekst 5">
            <a:extLst>
              <a:ext uri="{FF2B5EF4-FFF2-40B4-BE49-F238E27FC236}">
                <a16:creationId xmlns:a16="http://schemas.microsoft.com/office/drawing/2014/main" id="{2EB90A8F-9EC7-6F6D-E74A-62517124886A}"/>
              </a:ext>
            </a:extLst>
          </p:cNvPr>
          <p:cNvSpPr>
            <a:spLocks noGrp="1"/>
          </p:cNvSpPr>
          <p:nvPr>
            <p:ph type="body" sz="quarter" idx="35" hasCustomPrompt="1"/>
          </p:nvPr>
        </p:nvSpPr>
        <p:spPr>
          <a:xfrm>
            <a:off x="2538472"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0" name="Tijdelijke aanduiding voor afbeelding 16">
            <a:extLst>
              <a:ext uri="{FF2B5EF4-FFF2-40B4-BE49-F238E27FC236}">
                <a16:creationId xmlns:a16="http://schemas.microsoft.com/office/drawing/2014/main" id="{283F3F1F-10EE-8394-B57B-CEF8B5B3DD83}"/>
              </a:ext>
            </a:extLst>
          </p:cNvPr>
          <p:cNvSpPr>
            <a:spLocks noGrp="1"/>
          </p:cNvSpPr>
          <p:nvPr>
            <p:ph type="pic" sz="quarter" idx="36" hasCustomPrompt="1"/>
          </p:nvPr>
        </p:nvSpPr>
        <p:spPr>
          <a:xfrm>
            <a:off x="4360691"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1" name="Tijdelijke aanduiding voor tekst 5">
            <a:extLst>
              <a:ext uri="{FF2B5EF4-FFF2-40B4-BE49-F238E27FC236}">
                <a16:creationId xmlns:a16="http://schemas.microsoft.com/office/drawing/2014/main" id="{6C4CAEDC-1ECC-E009-922A-4D08EAD13D37}"/>
              </a:ext>
            </a:extLst>
          </p:cNvPr>
          <p:cNvSpPr>
            <a:spLocks noGrp="1"/>
          </p:cNvSpPr>
          <p:nvPr>
            <p:ph type="body" sz="quarter" idx="37" hasCustomPrompt="1"/>
          </p:nvPr>
        </p:nvSpPr>
        <p:spPr>
          <a:xfrm>
            <a:off x="4358749"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2" name="Tijdelijke aanduiding voor tekst 5">
            <a:extLst>
              <a:ext uri="{FF2B5EF4-FFF2-40B4-BE49-F238E27FC236}">
                <a16:creationId xmlns:a16="http://schemas.microsoft.com/office/drawing/2014/main" id="{58FA89DB-78FF-3583-31AB-6736C65882AE}"/>
              </a:ext>
            </a:extLst>
          </p:cNvPr>
          <p:cNvSpPr>
            <a:spLocks noGrp="1"/>
          </p:cNvSpPr>
          <p:nvPr>
            <p:ph type="body" sz="quarter" idx="38" hasCustomPrompt="1"/>
          </p:nvPr>
        </p:nvSpPr>
        <p:spPr>
          <a:xfrm>
            <a:off x="4358278"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3" name="Tijdelijke aanduiding voor afbeelding 16">
            <a:extLst>
              <a:ext uri="{FF2B5EF4-FFF2-40B4-BE49-F238E27FC236}">
                <a16:creationId xmlns:a16="http://schemas.microsoft.com/office/drawing/2014/main" id="{F8432D38-8A29-175D-17FD-F2C692432274}"/>
              </a:ext>
            </a:extLst>
          </p:cNvPr>
          <p:cNvSpPr>
            <a:spLocks noGrp="1"/>
          </p:cNvSpPr>
          <p:nvPr>
            <p:ph type="pic" sz="quarter" idx="39" hasCustomPrompt="1"/>
          </p:nvPr>
        </p:nvSpPr>
        <p:spPr>
          <a:xfrm>
            <a:off x="6180497"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4" name="Tijdelijke aanduiding voor tekst 5">
            <a:extLst>
              <a:ext uri="{FF2B5EF4-FFF2-40B4-BE49-F238E27FC236}">
                <a16:creationId xmlns:a16="http://schemas.microsoft.com/office/drawing/2014/main" id="{3A3AAFB4-7BEE-FAAF-A78E-0905095F220C}"/>
              </a:ext>
            </a:extLst>
          </p:cNvPr>
          <p:cNvSpPr>
            <a:spLocks noGrp="1"/>
          </p:cNvSpPr>
          <p:nvPr>
            <p:ph type="body" sz="quarter" idx="40" hasCustomPrompt="1"/>
          </p:nvPr>
        </p:nvSpPr>
        <p:spPr>
          <a:xfrm>
            <a:off x="6178555"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5" name="Tijdelijke aanduiding voor tekst 5">
            <a:extLst>
              <a:ext uri="{FF2B5EF4-FFF2-40B4-BE49-F238E27FC236}">
                <a16:creationId xmlns:a16="http://schemas.microsoft.com/office/drawing/2014/main" id="{4A5A85AC-8A5F-BC99-8225-0C5FF5DBB92F}"/>
              </a:ext>
            </a:extLst>
          </p:cNvPr>
          <p:cNvSpPr>
            <a:spLocks noGrp="1"/>
          </p:cNvSpPr>
          <p:nvPr>
            <p:ph type="body" sz="quarter" idx="41" hasCustomPrompt="1"/>
          </p:nvPr>
        </p:nvSpPr>
        <p:spPr>
          <a:xfrm>
            <a:off x="6178084"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6" name="Tijdelijke aanduiding voor afbeelding 16">
            <a:extLst>
              <a:ext uri="{FF2B5EF4-FFF2-40B4-BE49-F238E27FC236}">
                <a16:creationId xmlns:a16="http://schemas.microsoft.com/office/drawing/2014/main" id="{F0E8F12D-2BC6-2A47-7043-0D28EE7F530F}"/>
              </a:ext>
            </a:extLst>
          </p:cNvPr>
          <p:cNvSpPr>
            <a:spLocks noGrp="1"/>
          </p:cNvSpPr>
          <p:nvPr>
            <p:ph type="pic" sz="quarter" idx="42" hasCustomPrompt="1"/>
          </p:nvPr>
        </p:nvSpPr>
        <p:spPr>
          <a:xfrm>
            <a:off x="8000303"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7" name="Tijdelijke aanduiding voor tekst 5">
            <a:extLst>
              <a:ext uri="{FF2B5EF4-FFF2-40B4-BE49-F238E27FC236}">
                <a16:creationId xmlns:a16="http://schemas.microsoft.com/office/drawing/2014/main" id="{15D5B773-861B-CB88-3BAF-23126ED210AD}"/>
              </a:ext>
            </a:extLst>
          </p:cNvPr>
          <p:cNvSpPr>
            <a:spLocks noGrp="1"/>
          </p:cNvSpPr>
          <p:nvPr>
            <p:ph type="body" sz="quarter" idx="43" hasCustomPrompt="1"/>
          </p:nvPr>
        </p:nvSpPr>
        <p:spPr>
          <a:xfrm>
            <a:off x="7998361"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8" name="Tijdelijke aanduiding voor tekst 5">
            <a:extLst>
              <a:ext uri="{FF2B5EF4-FFF2-40B4-BE49-F238E27FC236}">
                <a16:creationId xmlns:a16="http://schemas.microsoft.com/office/drawing/2014/main" id="{29DC7896-E48D-706F-12F0-557630F99E83}"/>
              </a:ext>
            </a:extLst>
          </p:cNvPr>
          <p:cNvSpPr>
            <a:spLocks noGrp="1"/>
          </p:cNvSpPr>
          <p:nvPr>
            <p:ph type="body" sz="quarter" idx="44" hasCustomPrompt="1"/>
          </p:nvPr>
        </p:nvSpPr>
        <p:spPr>
          <a:xfrm>
            <a:off x="7997890"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9" name="Tijdelijke aanduiding voor afbeelding 16">
            <a:extLst>
              <a:ext uri="{FF2B5EF4-FFF2-40B4-BE49-F238E27FC236}">
                <a16:creationId xmlns:a16="http://schemas.microsoft.com/office/drawing/2014/main" id="{9DB5A94F-4630-E058-0265-9FA53E0E60B7}"/>
              </a:ext>
            </a:extLst>
          </p:cNvPr>
          <p:cNvSpPr>
            <a:spLocks noGrp="1"/>
          </p:cNvSpPr>
          <p:nvPr>
            <p:ph type="pic" sz="quarter" idx="45" hasCustomPrompt="1"/>
          </p:nvPr>
        </p:nvSpPr>
        <p:spPr>
          <a:xfrm>
            <a:off x="982010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50" name="Tijdelijke aanduiding voor tekst 5">
            <a:extLst>
              <a:ext uri="{FF2B5EF4-FFF2-40B4-BE49-F238E27FC236}">
                <a16:creationId xmlns:a16="http://schemas.microsoft.com/office/drawing/2014/main" id="{28D4A244-395A-6086-B66C-7DE62EF4355D}"/>
              </a:ext>
            </a:extLst>
          </p:cNvPr>
          <p:cNvSpPr>
            <a:spLocks noGrp="1"/>
          </p:cNvSpPr>
          <p:nvPr>
            <p:ph type="body" sz="quarter" idx="46" hasCustomPrompt="1"/>
          </p:nvPr>
        </p:nvSpPr>
        <p:spPr>
          <a:xfrm>
            <a:off x="981816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51" name="Tijdelijke aanduiding voor tekst 5">
            <a:extLst>
              <a:ext uri="{FF2B5EF4-FFF2-40B4-BE49-F238E27FC236}">
                <a16:creationId xmlns:a16="http://schemas.microsoft.com/office/drawing/2014/main" id="{47469A3C-2754-210E-3FF5-D532250190CE}"/>
              </a:ext>
            </a:extLst>
          </p:cNvPr>
          <p:cNvSpPr>
            <a:spLocks noGrp="1"/>
          </p:cNvSpPr>
          <p:nvPr>
            <p:ph type="body" sz="quarter" idx="47" hasCustomPrompt="1"/>
          </p:nvPr>
        </p:nvSpPr>
        <p:spPr>
          <a:xfrm>
            <a:off x="981769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52" name="Rechthoek 51">
            <a:extLst>
              <a:ext uri="{FF2B5EF4-FFF2-40B4-BE49-F238E27FC236}">
                <a16:creationId xmlns:a16="http://schemas.microsoft.com/office/drawing/2014/main" id="{6226CD6D-8EAD-A985-C799-BFB10B4D41C5}"/>
              </a:ext>
            </a:extLst>
          </p:cNvPr>
          <p:cNvSpPr/>
          <p:nvPr userDrawn="1"/>
        </p:nvSpPr>
        <p:spPr>
          <a:xfrm>
            <a:off x="0" y="-441330"/>
            <a:ext cx="192360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Introduction | 12x</a:t>
            </a:r>
          </a:p>
        </p:txBody>
      </p:sp>
      <p:grpSp>
        <p:nvGrpSpPr>
          <p:cNvPr id="5" name="INSTRUCTION">
            <a:extLst>
              <a:ext uri="{FF2B5EF4-FFF2-40B4-BE49-F238E27FC236}">
                <a16:creationId xmlns:a16="http://schemas.microsoft.com/office/drawing/2014/main" id="{40225562-8C9F-C926-9FD4-12228E6F5B2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BF103148-33D4-1D80-311C-80CC3343D8F2}"/>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B66DCC6-BF1A-B2E9-DCB9-8A8B29DC67B7}"/>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A38B8266-FFFF-0F68-166C-59B8732DA25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B4C90665-7A35-CF11-78E4-D9BBB21743E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7CAAEC92-091A-6F7C-ADDE-5FDBEDD1198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981747D-BCBE-DD0D-00FD-16F2F56E940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28BA27E0-C80A-D311-CCE9-FCB8435FA6D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3" name="Ovaal 12">
              <a:extLst>
                <a:ext uri="{FF2B5EF4-FFF2-40B4-BE49-F238E27FC236}">
                  <a16:creationId xmlns:a16="http://schemas.microsoft.com/office/drawing/2014/main" id="{5B3CA2DC-601D-0006-15AA-54B56F1D751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4557D420-57C5-868F-A779-BF44CFC09E85}"/>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 name="Groep 14">
              <a:extLst>
                <a:ext uri="{FF2B5EF4-FFF2-40B4-BE49-F238E27FC236}">
                  <a16:creationId xmlns:a16="http://schemas.microsoft.com/office/drawing/2014/main" id="{D5C3CCAD-C555-D7F4-23F4-2244B1201801}"/>
                </a:ext>
              </a:extLst>
            </p:cNvPr>
            <p:cNvGrpSpPr/>
            <p:nvPr userDrawn="1"/>
          </p:nvGrpSpPr>
          <p:grpSpPr>
            <a:xfrm>
              <a:off x="-3414453" y="3534339"/>
              <a:ext cx="514284" cy="506545"/>
              <a:chOff x="12617641" y="3403239"/>
              <a:chExt cx="752963" cy="741634"/>
            </a:xfrm>
          </p:grpSpPr>
          <p:grpSp>
            <p:nvGrpSpPr>
              <p:cNvPr id="69" name="Groep 68">
                <a:extLst>
                  <a:ext uri="{FF2B5EF4-FFF2-40B4-BE49-F238E27FC236}">
                    <a16:creationId xmlns:a16="http://schemas.microsoft.com/office/drawing/2014/main" id="{884FFE22-3D7D-2A2F-0CB1-5A9734DC4C4C}"/>
                  </a:ext>
                </a:extLst>
              </p:cNvPr>
              <p:cNvGrpSpPr/>
              <p:nvPr userDrawn="1"/>
            </p:nvGrpSpPr>
            <p:grpSpPr>
              <a:xfrm>
                <a:off x="12771530" y="3403239"/>
                <a:ext cx="467176" cy="448491"/>
                <a:chOff x="12782157" y="3403239"/>
                <a:chExt cx="467176" cy="448491"/>
              </a:xfrm>
            </p:grpSpPr>
            <p:grpSp>
              <p:nvGrpSpPr>
                <p:cNvPr id="72" name="Groep 71">
                  <a:extLst>
                    <a:ext uri="{FF2B5EF4-FFF2-40B4-BE49-F238E27FC236}">
                      <a16:creationId xmlns:a16="http://schemas.microsoft.com/office/drawing/2014/main" id="{F2F3268B-1DFB-074D-49B7-2BDEB3E4C946}"/>
                    </a:ext>
                  </a:extLst>
                </p:cNvPr>
                <p:cNvGrpSpPr/>
                <p:nvPr userDrawn="1"/>
              </p:nvGrpSpPr>
              <p:grpSpPr>
                <a:xfrm>
                  <a:off x="12782157" y="3403239"/>
                  <a:ext cx="412976" cy="396132"/>
                  <a:chOff x="13554906" y="3320109"/>
                  <a:chExt cx="443917" cy="425811"/>
                </a:xfrm>
              </p:grpSpPr>
              <p:grpSp>
                <p:nvGrpSpPr>
                  <p:cNvPr id="79" name="Groep 78">
                    <a:extLst>
                      <a:ext uri="{FF2B5EF4-FFF2-40B4-BE49-F238E27FC236}">
                        <a16:creationId xmlns:a16="http://schemas.microsoft.com/office/drawing/2014/main" id="{42F389F5-0C41-A6D5-4FA1-171A8ED6BEED}"/>
                      </a:ext>
                    </a:extLst>
                  </p:cNvPr>
                  <p:cNvGrpSpPr/>
                  <p:nvPr userDrawn="1"/>
                </p:nvGrpSpPr>
                <p:grpSpPr>
                  <a:xfrm>
                    <a:off x="13554906" y="3320109"/>
                    <a:ext cx="443917" cy="425811"/>
                    <a:chOff x="12909684" y="1276143"/>
                    <a:chExt cx="443917" cy="425811"/>
                  </a:xfrm>
                </p:grpSpPr>
                <p:sp>
                  <p:nvSpPr>
                    <p:cNvPr id="82" name="Rechthoek 81">
                      <a:extLst>
                        <a:ext uri="{FF2B5EF4-FFF2-40B4-BE49-F238E27FC236}">
                          <a16:creationId xmlns:a16="http://schemas.microsoft.com/office/drawing/2014/main" id="{928A756D-44BB-9FC0-8C9B-C1ED268AEA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CEB55FC-D86E-6D69-3187-CB8EDD86267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4" name="Ovaal 83">
                      <a:extLst>
                        <a:ext uri="{FF2B5EF4-FFF2-40B4-BE49-F238E27FC236}">
                          <a16:creationId xmlns:a16="http://schemas.microsoft.com/office/drawing/2014/main" id="{5E917375-55B8-7010-91CC-0FE8C9A89B4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80" name="Afbeelding 79">
                    <a:extLst>
                      <a:ext uri="{FF2B5EF4-FFF2-40B4-BE49-F238E27FC236}">
                        <a16:creationId xmlns:a16="http://schemas.microsoft.com/office/drawing/2014/main" id="{637A90C8-F2EA-873B-90D5-8A8BA764A1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81" name="Afbeelding 80">
                    <a:extLst>
                      <a:ext uri="{FF2B5EF4-FFF2-40B4-BE49-F238E27FC236}">
                        <a16:creationId xmlns:a16="http://schemas.microsoft.com/office/drawing/2014/main" id="{535A9468-AFA5-EC58-EFEC-A571F8B31D0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73" name="Groep 72">
                  <a:extLst>
                    <a:ext uri="{FF2B5EF4-FFF2-40B4-BE49-F238E27FC236}">
                      <a16:creationId xmlns:a16="http://schemas.microsoft.com/office/drawing/2014/main" id="{08ECD9CF-B6DE-00CC-EE2D-49B77C92E026}"/>
                    </a:ext>
                  </a:extLst>
                </p:cNvPr>
                <p:cNvGrpSpPr/>
                <p:nvPr userDrawn="1"/>
              </p:nvGrpSpPr>
              <p:grpSpPr>
                <a:xfrm>
                  <a:off x="13103513" y="3705268"/>
                  <a:ext cx="145820" cy="146462"/>
                  <a:chOff x="13096169" y="3602278"/>
                  <a:chExt cx="145820" cy="146462"/>
                </a:xfrm>
              </p:grpSpPr>
              <p:sp>
                <p:nvSpPr>
                  <p:cNvPr id="77" name="Rechthoek 76">
                    <a:extLst>
                      <a:ext uri="{FF2B5EF4-FFF2-40B4-BE49-F238E27FC236}">
                        <a16:creationId xmlns:a16="http://schemas.microsoft.com/office/drawing/2014/main" id="{7868EFD9-37FA-9068-C0B9-ADE6933C347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F034925-D42D-5D16-16A8-D5AC0F2EE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4" name="Groep 73">
                  <a:extLst>
                    <a:ext uri="{FF2B5EF4-FFF2-40B4-BE49-F238E27FC236}">
                      <a16:creationId xmlns:a16="http://schemas.microsoft.com/office/drawing/2014/main" id="{5847DCD3-C76F-3E89-F437-C5754028A3DC}"/>
                    </a:ext>
                  </a:extLst>
                </p:cNvPr>
                <p:cNvGrpSpPr/>
                <p:nvPr userDrawn="1"/>
              </p:nvGrpSpPr>
              <p:grpSpPr>
                <a:xfrm rot="10800000">
                  <a:off x="13061402" y="3665637"/>
                  <a:ext cx="145820" cy="146462"/>
                  <a:chOff x="13096169" y="3602278"/>
                  <a:chExt cx="145820" cy="146462"/>
                </a:xfrm>
              </p:grpSpPr>
              <p:sp>
                <p:nvSpPr>
                  <p:cNvPr id="75" name="Rechthoek 74">
                    <a:extLst>
                      <a:ext uri="{FF2B5EF4-FFF2-40B4-BE49-F238E27FC236}">
                        <a16:creationId xmlns:a16="http://schemas.microsoft.com/office/drawing/2014/main" id="{7E3D2265-B6ED-F356-7223-CF4A7B47574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C0CDF9B4-75C2-82A5-9369-D46ADC65EB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70" name="Rechthoek 69">
                <a:extLst>
                  <a:ext uri="{FF2B5EF4-FFF2-40B4-BE49-F238E27FC236}">
                    <a16:creationId xmlns:a16="http://schemas.microsoft.com/office/drawing/2014/main" id="{4DF1CE7C-E9E6-8B9C-1E32-907AC001439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71" name="Gelijkbenige driehoek 70">
                <a:extLst>
                  <a:ext uri="{FF2B5EF4-FFF2-40B4-BE49-F238E27FC236}">
                    <a16:creationId xmlns:a16="http://schemas.microsoft.com/office/drawing/2014/main" id="{84FB8A36-50FE-4AFD-BF7A-10E2B0EF97B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3" name="ICOON_info">
              <a:extLst>
                <a:ext uri="{FF2B5EF4-FFF2-40B4-BE49-F238E27FC236}">
                  <a16:creationId xmlns:a16="http://schemas.microsoft.com/office/drawing/2014/main" id="{48ACEE1B-242B-B5F0-194F-667EAA66EB0D}"/>
                </a:ext>
              </a:extLst>
            </p:cNvPr>
            <p:cNvGrpSpPr/>
            <p:nvPr userDrawn="1"/>
          </p:nvGrpSpPr>
          <p:grpSpPr>
            <a:xfrm>
              <a:off x="-376736" y="4055594"/>
              <a:ext cx="283685" cy="283685"/>
              <a:chOff x="-510741" y="5913713"/>
              <a:chExt cx="267555" cy="267555"/>
            </a:xfrm>
          </p:grpSpPr>
          <p:sp>
            <p:nvSpPr>
              <p:cNvPr id="67" name="Ovaal 66">
                <a:extLst>
                  <a:ext uri="{FF2B5EF4-FFF2-40B4-BE49-F238E27FC236}">
                    <a16:creationId xmlns:a16="http://schemas.microsoft.com/office/drawing/2014/main" id="{8F340F90-9197-5EF9-7D93-141F1C5999D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50D41316-8DA3-A36E-7B44-324DD2A72A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9ED540E0-7070-DB13-59AB-ABF04EC65687}"/>
                </a:ext>
              </a:extLst>
            </p:cNvPr>
            <p:cNvGrpSpPr/>
            <p:nvPr userDrawn="1"/>
          </p:nvGrpSpPr>
          <p:grpSpPr>
            <a:xfrm>
              <a:off x="-938434" y="4364020"/>
              <a:ext cx="627798" cy="576693"/>
              <a:chOff x="-938434" y="4570310"/>
              <a:chExt cx="627798" cy="576693"/>
            </a:xfrm>
          </p:grpSpPr>
          <p:grpSp>
            <p:nvGrpSpPr>
              <p:cNvPr id="62" name="Inspireren">
                <a:extLst>
                  <a:ext uri="{FF2B5EF4-FFF2-40B4-BE49-F238E27FC236}">
                    <a16:creationId xmlns:a16="http://schemas.microsoft.com/office/drawing/2014/main" id="{62A04428-6E83-32B4-9FAB-DCB1667D0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BC8457D2-173B-3BAB-5615-0AE5B82F2B9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E13BEEA4-A04E-AE3C-53CD-59348AA1D7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A5835AE3-E5C3-0B7C-B492-564AC14076B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27FB5D2B-493D-E964-17BF-D365F4AB027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55" name="Groep 54">
              <a:extLst>
                <a:ext uri="{FF2B5EF4-FFF2-40B4-BE49-F238E27FC236}">
                  <a16:creationId xmlns:a16="http://schemas.microsoft.com/office/drawing/2014/main" id="{55274F88-BD65-7EC3-24B0-0C2420703DD1}"/>
                </a:ext>
              </a:extLst>
            </p:cNvPr>
            <p:cNvGrpSpPr/>
            <p:nvPr userDrawn="1"/>
          </p:nvGrpSpPr>
          <p:grpSpPr>
            <a:xfrm>
              <a:off x="-3365484" y="1226982"/>
              <a:ext cx="446937" cy="406485"/>
              <a:chOff x="-3563526" y="1409294"/>
              <a:chExt cx="354190" cy="322133"/>
            </a:xfrm>
          </p:grpSpPr>
          <p:grpSp>
            <p:nvGrpSpPr>
              <p:cNvPr id="56" name="Groep 55">
                <a:extLst>
                  <a:ext uri="{FF2B5EF4-FFF2-40B4-BE49-F238E27FC236}">
                    <a16:creationId xmlns:a16="http://schemas.microsoft.com/office/drawing/2014/main" id="{7A6085FC-A172-67B5-BB8D-17001DC0A45E}"/>
                  </a:ext>
                </a:extLst>
              </p:cNvPr>
              <p:cNvGrpSpPr/>
              <p:nvPr userDrawn="1"/>
            </p:nvGrpSpPr>
            <p:grpSpPr>
              <a:xfrm>
                <a:off x="-3499992" y="1409294"/>
                <a:ext cx="225195" cy="195499"/>
                <a:chOff x="8987389" y="1361199"/>
                <a:chExt cx="2200275" cy="1914525"/>
              </a:xfrm>
            </p:grpSpPr>
            <p:sp>
              <p:nvSpPr>
                <p:cNvPr id="58" name="Vrije vorm: vorm 57">
                  <a:extLst>
                    <a:ext uri="{FF2B5EF4-FFF2-40B4-BE49-F238E27FC236}">
                      <a16:creationId xmlns:a16="http://schemas.microsoft.com/office/drawing/2014/main" id="{8C460B96-126F-1EEE-8106-D2C3CE2BE5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59" name="Groep 58">
                  <a:extLst>
                    <a:ext uri="{FF2B5EF4-FFF2-40B4-BE49-F238E27FC236}">
                      <a16:creationId xmlns:a16="http://schemas.microsoft.com/office/drawing/2014/main" id="{1A6CC070-0550-5850-74BE-1EB18A25D2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60" name="Vrije vorm: vorm 59">
                    <a:extLst>
                      <a:ext uri="{FF2B5EF4-FFF2-40B4-BE49-F238E27FC236}">
                        <a16:creationId xmlns:a16="http://schemas.microsoft.com/office/drawing/2014/main" id="{1202B739-C50C-952F-22A9-A2DBEE381B7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61" name="Vrije vorm: vorm 60">
                    <a:extLst>
                      <a:ext uri="{FF2B5EF4-FFF2-40B4-BE49-F238E27FC236}">
                        <a16:creationId xmlns:a16="http://schemas.microsoft.com/office/drawing/2014/main" id="{0F0FA3AA-1DED-70D1-F41C-9531BACAECC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57" name="Tekstvak 56">
                <a:extLst>
                  <a:ext uri="{FF2B5EF4-FFF2-40B4-BE49-F238E27FC236}">
                    <a16:creationId xmlns:a16="http://schemas.microsoft.com/office/drawing/2014/main" id="{2EE8E4D7-969D-CD7D-74C3-E18162B8F8E4}"/>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2822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 image | 3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3x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928B543A-2767-43F1-BC4B-829A30DC8451}"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4363196"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8007254"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C1BEDD91-7E11-7F78-0EB1-7A61AEAA1FC3}"/>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92820339-A155-C2DA-5D85-1A8A70891837}"/>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6961C930-793D-30B1-AC1E-F37D153838DF}"/>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E6CA0822-5A7D-01B7-67B7-72AE344145D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F8FFBBD8-5578-28EF-FA1B-A0B704E1BCA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7FC817E7-5A61-D634-3703-AAB1BBE944E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AA8BFC37-3D23-7F23-92C4-E60F9DE2C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012F2198-FA74-4AEB-030B-4F62E89C93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6" name="Ovaal 15">
              <a:extLst>
                <a:ext uri="{FF2B5EF4-FFF2-40B4-BE49-F238E27FC236}">
                  <a16:creationId xmlns:a16="http://schemas.microsoft.com/office/drawing/2014/main" id="{6FFCC9BA-0FE5-6DE6-B88C-0EAF11CF4CD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16F1F168-F1B6-04AA-70A1-81E6CF7F5B08}"/>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8" name="Groep 17">
              <a:extLst>
                <a:ext uri="{FF2B5EF4-FFF2-40B4-BE49-F238E27FC236}">
                  <a16:creationId xmlns:a16="http://schemas.microsoft.com/office/drawing/2014/main" id="{D9EAC79E-1839-7C85-0B55-8C84A0ECB027}"/>
                </a:ext>
              </a:extLst>
            </p:cNvPr>
            <p:cNvGrpSpPr/>
            <p:nvPr userDrawn="1"/>
          </p:nvGrpSpPr>
          <p:grpSpPr>
            <a:xfrm>
              <a:off x="-3414453" y="3534339"/>
              <a:ext cx="514284" cy="506545"/>
              <a:chOff x="12617641" y="3403239"/>
              <a:chExt cx="752963" cy="741634"/>
            </a:xfrm>
          </p:grpSpPr>
          <p:grpSp>
            <p:nvGrpSpPr>
              <p:cNvPr id="36" name="Groep 35">
                <a:extLst>
                  <a:ext uri="{FF2B5EF4-FFF2-40B4-BE49-F238E27FC236}">
                    <a16:creationId xmlns:a16="http://schemas.microsoft.com/office/drawing/2014/main" id="{52550A1A-3BDD-E55D-669F-0BB27F2F91C5}"/>
                  </a:ext>
                </a:extLst>
              </p:cNvPr>
              <p:cNvGrpSpPr/>
              <p:nvPr userDrawn="1"/>
            </p:nvGrpSpPr>
            <p:grpSpPr>
              <a:xfrm>
                <a:off x="12771530" y="3403239"/>
                <a:ext cx="467176" cy="448491"/>
                <a:chOff x="12782157" y="3403239"/>
                <a:chExt cx="467176" cy="448491"/>
              </a:xfrm>
            </p:grpSpPr>
            <p:grpSp>
              <p:nvGrpSpPr>
                <p:cNvPr id="39" name="Groep 38">
                  <a:extLst>
                    <a:ext uri="{FF2B5EF4-FFF2-40B4-BE49-F238E27FC236}">
                      <a16:creationId xmlns:a16="http://schemas.microsoft.com/office/drawing/2014/main" id="{9CF74A4B-BB77-E9C9-08E8-7C7BD9A78E6B}"/>
                    </a:ext>
                  </a:extLst>
                </p:cNvPr>
                <p:cNvGrpSpPr/>
                <p:nvPr userDrawn="1"/>
              </p:nvGrpSpPr>
              <p:grpSpPr>
                <a:xfrm>
                  <a:off x="12782157" y="3403239"/>
                  <a:ext cx="412976" cy="396132"/>
                  <a:chOff x="13554906" y="3320109"/>
                  <a:chExt cx="443917" cy="425811"/>
                </a:xfrm>
              </p:grpSpPr>
              <p:grpSp>
                <p:nvGrpSpPr>
                  <p:cNvPr id="46" name="Groep 45">
                    <a:extLst>
                      <a:ext uri="{FF2B5EF4-FFF2-40B4-BE49-F238E27FC236}">
                        <a16:creationId xmlns:a16="http://schemas.microsoft.com/office/drawing/2014/main" id="{4486B5C9-3E8A-2C5B-A620-EC874628EB37}"/>
                      </a:ext>
                    </a:extLst>
                  </p:cNvPr>
                  <p:cNvGrpSpPr/>
                  <p:nvPr userDrawn="1"/>
                </p:nvGrpSpPr>
                <p:grpSpPr>
                  <a:xfrm>
                    <a:off x="13554906" y="3320109"/>
                    <a:ext cx="443917" cy="425811"/>
                    <a:chOff x="12909684" y="1276143"/>
                    <a:chExt cx="443917" cy="425811"/>
                  </a:xfrm>
                </p:grpSpPr>
                <p:sp>
                  <p:nvSpPr>
                    <p:cNvPr id="49" name="Rechthoek 48">
                      <a:extLst>
                        <a:ext uri="{FF2B5EF4-FFF2-40B4-BE49-F238E27FC236}">
                          <a16:creationId xmlns:a16="http://schemas.microsoft.com/office/drawing/2014/main" id="{1C0767B3-757F-89D7-F1B4-E990D162756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1FE88A9-1F9E-DE8F-8122-A542240BDE9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1" name="Ovaal 50">
                      <a:extLst>
                        <a:ext uri="{FF2B5EF4-FFF2-40B4-BE49-F238E27FC236}">
                          <a16:creationId xmlns:a16="http://schemas.microsoft.com/office/drawing/2014/main" id="{5C5972BC-6B4B-8135-3095-DDB33A0AC0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7" name="Afbeelding 46">
                    <a:extLst>
                      <a:ext uri="{FF2B5EF4-FFF2-40B4-BE49-F238E27FC236}">
                        <a16:creationId xmlns:a16="http://schemas.microsoft.com/office/drawing/2014/main" id="{5B62A33F-4BCF-D95A-63D2-C2D31ECA03C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8" name="Afbeelding 47">
                    <a:extLst>
                      <a:ext uri="{FF2B5EF4-FFF2-40B4-BE49-F238E27FC236}">
                        <a16:creationId xmlns:a16="http://schemas.microsoft.com/office/drawing/2014/main" id="{CF326FF7-A89B-A394-24D9-34D0801F197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0" name="Groep 39">
                  <a:extLst>
                    <a:ext uri="{FF2B5EF4-FFF2-40B4-BE49-F238E27FC236}">
                      <a16:creationId xmlns:a16="http://schemas.microsoft.com/office/drawing/2014/main" id="{E9F9AFC9-F44B-0EEA-AE3D-7E090A28A757}"/>
                    </a:ext>
                  </a:extLst>
                </p:cNvPr>
                <p:cNvGrpSpPr/>
                <p:nvPr userDrawn="1"/>
              </p:nvGrpSpPr>
              <p:grpSpPr>
                <a:xfrm>
                  <a:off x="13103513" y="3705268"/>
                  <a:ext cx="145820" cy="146462"/>
                  <a:chOff x="13096169" y="3602278"/>
                  <a:chExt cx="145820" cy="146462"/>
                </a:xfrm>
              </p:grpSpPr>
              <p:sp>
                <p:nvSpPr>
                  <p:cNvPr id="44" name="Rechthoek 43">
                    <a:extLst>
                      <a:ext uri="{FF2B5EF4-FFF2-40B4-BE49-F238E27FC236}">
                        <a16:creationId xmlns:a16="http://schemas.microsoft.com/office/drawing/2014/main" id="{C25A64C3-0F2E-346A-181C-A2FA9D28C88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BE2B41-F6F0-AB25-7D38-E170ED6821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35F0D4D3-BFCD-B452-4F65-96DF194749C4}"/>
                    </a:ext>
                  </a:extLst>
                </p:cNvPr>
                <p:cNvGrpSpPr/>
                <p:nvPr userDrawn="1"/>
              </p:nvGrpSpPr>
              <p:grpSpPr>
                <a:xfrm rot="10800000">
                  <a:off x="13061402" y="3665637"/>
                  <a:ext cx="145820" cy="146462"/>
                  <a:chOff x="13096169" y="3602278"/>
                  <a:chExt cx="145820" cy="146462"/>
                </a:xfrm>
              </p:grpSpPr>
              <p:sp>
                <p:nvSpPr>
                  <p:cNvPr id="42" name="Rechthoek 41">
                    <a:extLst>
                      <a:ext uri="{FF2B5EF4-FFF2-40B4-BE49-F238E27FC236}">
                        <a16:creationId xmlns:a16="http://schemas.microsoft.com/office/drawing/2014/main" id="{9960AEAD-8CB3-84FA-B65D-0EB643A332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DF1021CD-36D0-EF67-730B-36367E1B0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7" name="Rechthoek 36">
                <a:extLst>
                  <a:ext uri="{FF2B5EF4-FFF2-40B4-BE49-F238E27FC236}">
                    <a16:creationId xmlns:a16="http://schemas.microsoft.com/office/drawing/2014/main" id="{A11B84C2-DCA7-50A0-7574-C562CA55F26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8" name="Gelijkbenige driehoek 37">
                <a:extLst>
                  <a:ext uri="{FF2B5EF4-FFF2-40B4-BE49-F238E27FC236}">
                    <a16:creationId xmlns:a16="http://schemas.microsoft.com/office/drawing/2014/main" id="{01F4FC81-A7BE-A3DF-305C-5252593B9F7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659DC2D3-96F0-8050-694C-44A67A579679}"/>
                </a:ext>
              </a:extLst>
            </p:cNvPr>
            <p:cNvGrpSpPr/>
            <p:nvPr userDrawn="1"/>
          </p:nvGrpSpPr>
          <p:grpSpPr>
            <a:xfrm>
              <a:off x="-376736" y="4055594"/>
              <a:ext cx="283685" cy="283685"/>
              <a:chOff x="-510741" y="5913713"/>
              <a:chExt cx="267555" cy="267555"/>
            </a:xfrm>
          </p:grpSpPr>
          <p:sp>
            <p:nvSpPr>
              <p:cNvPr id="34" name="Ovaal 33">
                <a:extLst>
                  <a:ext uri="{FF2B5EF4-FFF2-40B4-BE49-F238E27FC236}">
                    <a16:creationId xmlns:a16="http://schemas.microsoft.com/office/drawing/2014/main" id="{64EE95DD-EF7A-7797-9D56-47E5E7EF55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 name="Graphic 163" descr="Informatie">
                <a:extLst>
                  <a:ext uri="{FF2B5EF4-FFF2-40B4-BE49-F238E27FC236}">
                    <a16:creationId xmlns:a16="http://schemas.microsoft.com/office/drawing/2014/main" id="{866667A0-93C8-1B83-28A5-F68E5D3DD9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16C13EA5-FB01-E446-D20C-CE31F2D2ED67}"/>
                </a:ext>
              </a:extLst>
            </p:cNvPr>
            <p:cNvGrpSpPr/>
            <p:nvPr userDrawn="1"/>
          </p:nvGrpSpPr>
          <p:grpSpPr>
            <a:xfrm>
              <a:off x="-938434" y="4364020"/>
              <a:ext cx="627798" cy="576693"/>
              <a:chOff x="-938434" y="4570310"/>
              <a:chExt cx="627798" cy="576693"/>
            </a:xfrm>
          </p:grpSpPr>
          <p:grpSp>
            <p:nvGrpSpPr>
              <p:cNvPr id="29" name="Inspireren">
                <a:extLst>
                  <a:ext uri="{FF2B5EF4-FFF2-40B4-BE49-F238E27FC236}">
                    <a16:creationId xmlns:a16="http://schemas.microsoft.com/office/drawing/2014/main" id="{D854E2D5-E630-6E4D-2C9C-E43E5809F3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C7C23C67-E152-981A-0599-915F68294D4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2" name="Freeform 13">
                  <a:extLst>
                    <a:ext uri="{FF2B5EF4-FFF2-40B4-BE49-F238E27FC236}">
                      <a16:creationId xmlns:a16="http://schemas.microsoft.com/office/drawing/2014/main" id="{CA4712CF-C6C5-F02F-DF6F-B6F3E57A08D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3" name="Freeform 14">
                  <a:extLst>
                    <a:ext uri="{FF2B5EF4-FFF2-40B4-BE49-F238E27FC236}">
                      <a16:creationId xmlns:a16="http://schemas.microsoft.com/office/drawing/2014/main" id="{0EFCC7D7-5360-288B-55CE-D031D66BDC4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0" name="Tekstvak 29">
                <a:extLst>
                  <a:ext uri="{FF2B5EF4-FFF2-40B4-BE49-F238E27FC236}">
                    <a16:creationId xmlns:a16="http://schemas.microsoft.com/office/drawing/2014/main" id="{BB1FA0C5-74E3-6395-EB06-85F2A649ADA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2" name="Groep 21">
              <a:extLst>
                <a:ext uri="{FF2B5EF4-FFF2-40B4-BE49-F238E27FC236}">
                  <a16:creationId xmlns:a16="http://schemas.microsoft.com/office/drawing/2014/main" id="{284CE24E-1A41-6401-51A4-E142A49BE9DC}"/>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A4F3D131-9E41-8F32-049B-F8987CF2154A}"/>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43398105-4A43-D472-F6F8-6E4F71A90E4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6" name="Groep 25">
                  <a:extLst>
                    <a:ext uri="{FF2B5EF4-FFF2-40B4-BE49-F238E27FC236}">
                      <a16:creationId xmlns:a16="http://schemas.microsoft.com/office/drawing/2014/main" id="{02ABAC87-F648-BAB6-0A09-F85CD3FF3AD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77FF17EC-FDAB-C3E5-33DC-82585BEECF8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8" name="Vrije vorm: vorm 27">
                    <a:extLst>
                      <a:ext uri="{FF2B5EF4-FFF2-40B4-BE49-F238E27FC236}">
                        <a16:creationId xmlns:a16="http://schemas.microsoft.com/office/drawing/2014/main" id="{28C53FCD-B8B8-729F-D8ED-C1414AFC8F0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4" name="Tekstvak 23">
                <a:extLst>
                  <a:ext uri="{FF2B5EF4-FFF2-40B4-BE49-F238E27FC236}">
                    <a16:creationId xmlns:a16="http://schemas.microsoft.com/office/drawing/2014/main" id="{8E442BAC-76B0-CA2C-5ED4-D0F695C293F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0790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 image | 5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5x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01B212C8-27CD-44C7-8A57-6587493DD57A}"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29047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50904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4" name="Tijdelijke aanduiding voor afbeelding 16">
            <a:extLst>
              <a:ext uri="{FF2B5EF4-FFF2-40B4-BE49-F238E27FC236}">
                <a16:creationId xmlns:a16="http://schemas.microsoft.com/office/drawing/2014/main" id="{F3249781-074E-A875-B16D-B50D91448332}"/>
              </a:ext>
            </a:extLst>
          </p:cNvPr>
          <p:cNvSpPr>
            <a:spLocks noGrp="1"/>
          </p:cNvSpPr>
          <p:nvPr>
            <p:ph type="pic" sz="quarter" idx="23" hasCustomPrompt="1"/>
          </p:nvPr>
        </p:nvSpPr>
        <p:spPr>
          <a:xfrm>
            <a:off x="72760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5" name="Tijdelijke aanduiding voor afbeelding 16">
            <a:extLst>
              <a:ext uri="{FF2B5EF4-FFF2-40B4-BE49-F238E27FC236}">
                <a16:creationId xmlns:a16="http://schemas.microsoft.com/office/drawing/2014/main" id="{F0A1C48D-CC16-E6F4-8EB6-4ED779A22739}"/>
              </a:ext>
            </a:extLst>
          </p:cNvPr>
          <p:cNvSpPr>
            <a:spLocks noGrp="1"/>
          </p:cNvSpPr>
          <p:nvPr>
            <p:ph type="pic" sz="quarter" idx="24" hasCustomPrompt="1"/>
          </p:nvPr>
        </p:nvSpPr>
        <p:spPr>
          <a:xfrm>
            <a:off x="9461739"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A0E3E43A-7F53-A1B6-9718-E03EB7CACED5}"/>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098200CA-17D3-37BE-D275-4E510B099910}"/>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C52B005B-DFE8-D219-ED34-4A925CD3374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7547CCA6-FF94-E275-2C59-08F01F6333C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FCDBAD4-61BC-E5B8-2689-52FBF923FFBD}"/>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36CEA1BB-6A1A-7A2B-52BC-2A654FCD53B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D435A2C1-288D-FD3D-C18D-B1C829ECA50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Rechthoek 16">
              <a:extLst>
                <a:ext uri="{FF2B5EF4-FFF2-40B4-BE49-F238E27FC236}">
                  <a16:creationId xmlns:a16="http://schemas.microsoft.com/office/drawing/2014/main" id="{EF52C089-2E3E-52D9-1437-114FC559397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8" name="Ovaal 17">
              <a:extLst>
                <a:ext uri="{FF2B5EF4-FFF2-40B4-BE49-F238E27FC236}">
                  <a16:creationId xmlns:a16="http://schemas.microsoft.com/office/drawing/2014/main" id="{810B2407-0469-814E-88E3-304AA60EDF5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4DF8C078-39F0-2187-08F3-73CEE719435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0" name="Groep 19">
              <a:extLst>
                <a:ext uri="{FF2B5EF4-FFF2-40B4-BE49-F238E27FC236}">
                  <a16:creationId xmlns:a16="http://schemas.microsoft.com/office/drawing/2014/main" id="{A749A02A-9780-3C48-8024-5209C1347169}"/>
                </a:ext>
              </a:extLst>
            </p:cNvPr>
            <p:cNvGrpSpPr/>
            <p:nvPr userDrawn="1"/>
          </p:nvGrpSpPr>
          <p:grpSpPr>
            <a:xfrm>
              <a:off x="-3414453" y="3534339"/>
              <a:ext cx="514284" cy="506545"/>
              <a:chOff x="12617641" y="3403239"/>
              <a:chExt cx="752963" cy="741634"/>
            </a:xfrm>
          </p:grpSpPr>
          <p:grpSp>
            <p:nvGrpSpPr>
              <p:cNvPr id="38" name="Groep 37">
                <a:extLst>
                  <a:ext uri="{FF2B5EF4-FFF2-40B4-BE49-F238E27FC236}">
                    <a16:creationId xmlns:a16="http://schemas.microsoft.com/office/drawing/2014/main" id="{32E06948-C237-0DAF-527C-B61A8C191549}"/>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EF4C4060-F043-8A29-9F21-8C3F1046A1C2}"/>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FFF34B06-FF44-AFD0-1680-853AD66FDD92}"/>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D0763BA-D2E9-B036-6E36-C6A99F75D40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3C9319DF-5232-122B-07DF-D9F76D801C9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B0FB3FFE-7322-E2DD-8E8A-7750CC6FC30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23A6B195-D9EF-0E32-CA0B-2D221ADDA89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0EBED73B-124F-1B99-0424-ADF575CD10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ED7DA034-74EF-C7C2-B8AA-93316AF25AF8}"/>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C0EF78E2-6267-E152-6147-8A5125E9E5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1884C5A3-B370-7711-EEB2-537CA359B0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BFE67339-F951-CE41-9F1F-03039B0FA1C2}"/>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70AD5692-032A-B084-E224-332AE1DACB4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EBAD3D83-D98D-425D-2E15-41B0342778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9F62CA87-1483-B839-895C-0B4CE565A8F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A583FB57-8434-EBE9-1790-5262A73063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2" name="ICOON_info">
              <a:extLst>
                <a:ext uri="{FF2B5EF4-FFF2-40B4-BE49-F238E27FC236}">
                  <a16:creationId xmlns:a16="http://schemas.microsoft.com/office/drawing/2014/main" id="{AFEE2C5A-6B0A-E7FE-F573-B31CA047FA3E}"/>
                </a:ext>
              </a:extLst>
            </p:cNvPr>
            <p:cNvGrpSpPr/>
            <p:nvPr userDrawn="1"/>
          </p:nvGrpSpPr>
          <p:grpSpPr>
            <a:xfrm>
              <a:off x="-376736" y="4055594"/>
              <a:ext cx="283685" cy="283685"/>
              <a:chOff x="-510741" y="5913713"/>
              <a:chExt cx="267555" cy="267555"/>
            </a:xfrm>
          </p:grpSpPr>
          <p:sp>
            <p:nvSpPr>
              <p:cNvPr id="36" name="Ovaal 35">
                <a:extLst>
                  <a:ext uri="{FF2B5EF4-FFF2-40B4-BE49-F238E27FC236}">
                    <a16:creationId xmlns:a16="http://schemas.microsoft.com/office/drawing/2014/main" id="{85A16AD0-2DBD-A2EB-D958-6BA821B1971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5DAF385E-2D5E-87DE-FE7E-9BB028A73E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E1CA5E7D-2515-2552-D47E-01C94BDF9E31}"/>
                </a:ext>
              </a:extLst>
            </p:cNvPr>
            <p:cNvGrpSpPr/>
            <p:nvPr userDrawn="1"/>
          </p:nvGrpSpPr>
          <p:grpSpPr>
            <a:xfrm>
              <a:off x="-938434" y="4364020"/>
              <a:ext cx="627798" cy="576693"/>
              <a:chOff x="-938434" y="4570310"/>
              <a:chExt cx="627798" cy="576693"/>
            </a:xfrm>
          </p:grpSpPr>
          <p:grpSp>
            <p:nvGrpSpPr>
              <p:cNvPr id="31" name="Inspireren">
                <a:extLst>
                  <a:ext uri="{FF2B5EF4-FFF2-40B4-BE49-F238E27FC236}">
                    <a16:creationId xmlns:a16="http://schemas.microsoft.com/office/drawing/2014/main" id="{A6FFB968-B2E5-FDAD-4424-F5911DC0149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60750295-01BF-49A3-0E88-76C8CD6CBDE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4" name="Freeform 13">
                  <a:extLst>
                    <a:ext uri="{FF2B5EF4-FFF2-40B4-BE49-F238E27FC236}">
                      <a16:creationId xmlns:a16="http://schemas.microsoft.com/office/drawing/2014/main" id="{76B5E774-8A39-9479-5698-A2AD37518E9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5" name="Freeform 14">
                  <a:extLst>
                    <a:ext uri="{FF2B5EF4-FFF2-40B4-BE49-F238E27FC236}">
                      <a16:creationId xmlns:a16="http://schemas.microsoft.com/office/drawing/2014/main" id="{843BD78B-6440-32E7-5230-5F86091EC9E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2" name="Tekstvak 31">
                <a:extLst>
                  <a:ext uri="{FF2B5EF4-FFF2-40B4-BE49-F238E27FC236}">
                    <a16:creationId xmlns:a16="http://schemas.microsoft.com/office/drawing/2014/main" id="{1BE2473F-CBEA-2BAE-AB58-22F9CCBA9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4" name="Groep 23">
              <a:extLst>
                <a:ext uri="{FF2B5EF4-FFF2-40B4-BE49-F238E27FC236}">
                  <a16:creationId xmlns:a16="http://schemas.microsoft.com/office/drawing/2014/main" id="{6D974928-309B-8EE2-9125-1E515AB01D33}"/>
                </a:ext>
              </a:extLst>
            </p:cNvPr>
            <p:cNvGrpSpPr/>
            <p:nvPr userDrawn="1"/>
          </p:nvGrpSpPr>
          <p:grpSpPr>
            <a:xfrm>
              <a:off x="-3365484" y="1226982"/>
              <a:ext cx="446937" cy="406485"/>
              <a:chOff x="-3563526" y="1409294"/>
              <a:chExt cx="354190" cy="322133"/>
            </a:xfrm>
          </p:grpSpPr>
          <p:grpSp>
            <p:nvGrpSpPr>
              <p:cNvPr id="25" name="Groep 24">
                <a:extLst>
                  <a:ext uri="{FF2B5EF4-FFF2-40B4-BE49-F238E27FC236}">
                    <a16:creationId xmlns:a16="http://schemas.microsoft.com/office/drawing/2014/main" id="{49C5526B-71F9-B8DD-557E-B6E417F9E706}"/>
                  </a:ext>
                </a:extLst>
              </p:cNvPr>
              <p:cNvGrpSpPr/>
              <p:nvPr userDrawn="1"/>
            </p:nvGrpSpPr>
            <p:grpSpPr>
              <a:xfrm>
                <a:off x="-3499992" y="1409294"/>
                <a:ext cx="225195" cy="195499"/>
                <a:chOff x="8987389" y="1361199"/>
                <a:chExt cx="2200275" cy="1914525"/>
              </a:xfrm>
            </p:grpSpPr>
            <p:sp>
              <p:nvSpPr>
                <p:cNvPr id="27" name="Vrije vorm: vorm 26">
                  <a:extLst>
                    <a:ext uri="{FF2B5EF4-FFF2-40B4-BE49-F238E27FC236}">
                      <a16:creationId xmlns:a16="http://schemas.microsoft.com/office/drawing/2014/main" id="{CC9CF50E-686E-9602-D618-9A4E4CE65C4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8" name="Groep 27">
                  <a:extLst>
                    <a:ext uri="{FF2B5EF4-FFF2-40B4-BE49-F238E27FC236}">
                      <a16:creationId xmlns:a16="http://schemas.microsoft.com/office/drawing/2014/main" id="{1BA39192-088B-2668-9BDA-5A08B47F8F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9" name="Vrije vorm: vorm 28">
                    <a:extLst>
                      <a:ext uri="{FF2B5EF4-FFF2-40B4-BE49-F238E27FC236}">
                        <a16:creationId xmlns:a16="http://schemas.microsoft.com/office/drawing/2014/main" id="{BF49DE5B-DC59-607C-F2AE-5E7E0909AE5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0" name="Vrije vorm: vorm 29">
                    <a:extLst>
                      <a:ext uri="{FF2B5EF4-FFF2-40B4-BE49-F238E27FC236}">
                        <a16:creationId xmlns:a16="http://schemas.microsoft.com/office/drawing/2014/main" id="{83E1E69C-61A8-769E-82D2-E36E930D304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6" name="Tekstvak 25">
                <a:extLst>
                  <a:ext uri="{FF2B5EF4-FFF2-40B4-BE49-F238E27FC236}">
                    <a16:creationId xmlns:a16="http://schemas.microsoft.com/office/drawing/2014/main" id="{6969B41F-B5FF-F469-B023-3644137AC52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71563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M)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(M)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fld id="{3675FAD6-07B5-41B8-B569-C5BBBB265A0D}" type="datetime1">
              <a:rPr lang="nl-NL" smtClean="0"/>
              <a:t>21-5-2026</a:t>
            </a:fld>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tx2"/>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ECAE8F50-ED3B-331B-6EDF-C516BCBE04F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541A9AE1-FDCE-9C4A-ABB3-985C50871DF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AA53428D-ECF3-2B69-4E88-0FAF6F52BC86}"/>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BCCE85D3-726B-79FC-9D08-E084E057D342}"/>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F8782DE7-6714-D963-7384-9274D987F5B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54A562D5-48B6-EAA7-A12C-968EF910751D}"/>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08E3EC8-3868-4ACA-5F1D-2D52EB80083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D467C121-5EF3-17F0-A6CA-E0FDCFB329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6263BC64-4A4A-745A-97F5-DCFA632696A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4B8AF6B3-B43D-17F1-6112-7D0E6411B3D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5E57F296-8989-D3D3-69B4-4A5A3EFB3781}"/>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89FDF4BB-7875-F011-9873-5BBAE4BAF38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A410F7E0-6C4A-906E-47AA-68BA759B4FF1}"/>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6AA7F113-B635-90B0-8769-CAD9D480ED6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2380A194-D5F8-CB43-80B1-5E9867967C9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ED8AFD61-6500-DDE1-059C-A7EB1965AD9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88B32FF-A6AD-AA31-F50E-5DB2EC119E2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7D2817CF-8F72-4931-9D5D-9BD4BA12A5F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6C1FC193-7166-88A5-F529-2B5AB454A5A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1B2D8DD6-459C-5EED-C6FF-68CEE0A03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D12A6833-C02A-0D9C-1717-49F90818FC1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58E9712-5196-D0C0-221F-46DAC1604F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42D9C72-60C8-3DB4-EDE0-68FA3653B4E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5AD6B587-3A12-394F-9570-65F9A31E3494}"/>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95E89583-59D7-1FBC-2194-19480CC5EC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6FD11870-6DBA-3782-903B-CAF3446C7E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7DBD3D2-5227-9378-A3BC-4A94C52227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D4AA3FAF-4A8E-CE1C-22AF-519004EBB71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BD68FAB-566B-7CB1-B240-EC2C4E3262C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85258AF1-36FB-508F-33C8-ED74B428D0A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60DDBFA-B5C9-D794-069A-808942BEAB9B}"/>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BF27C5F2-B7A6-A0EA-819B-2CEAD59F07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54679592-39C7-859A-7FCB-9294A67116C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D1ED5AA-10F8-CA5A-DDB4-5C9AD8AF99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F64222F-D623-6926-1869-183B2FD5EC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E8AEE8E-D547-3832-6DEB-67E7968CE41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4886A281-AB3B-8EA5-3B79-561D44488A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148450-1553-44DD-F6BC-8A24FD6C741C}"/>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5EEE16C5-1F5B-77E6-B519-B8EA5DD64DA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C3E980F-9D49-AD64-977C-07FD2DA627E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F2348E5E-A204-9326-9AD5-FF468929B1E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EF1D2D29-43CD-F88E-EDEB-82C61AF2F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37D0449-8549-41C0-358D-B21650C5DE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CD6AFD2-FD76-06CE-0B33-9983FC461B1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98179507-58E2-BEEA-7969-715E36BAB0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DB410B63-6EEE-3F71-5F6D-AFD29A12191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AFFB209-BED1-C088-A1BF-174BBCCD887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EEFE8A6-D308-6A37-DD1D-558BA7397BB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036CB7DD-D3E3-CF10-0EDD-CB3CECBF8CB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7FE597D9-5CC2-2DB6-963E-3A6B5782B6AB}"/>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6CA3F92A-F207-1B11-B719-BAA0950F84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DCF2BE17-5726-EC84-C4BD-4872B636746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1CA4E12F-DD59-7F39-F221-12FB02CA9B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C7CF087-551B-5C37-EFDA-62ACC424F4A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F6383F1D-11C3-88F8-F35B-320ACBDF67D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A04F3A3-93F6-1032-5AA4-E4E9C364FD2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AA10358-6A17-D5E8-3EBC-EEC7CC449FF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FED6B50-47FE-8AC2-703B-0B7C7E3449A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84A33AE7-2AA0-382B-87C1-1BFDFC15364A}"/>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57F1C43-3CE1-F890-74E4-CF8AE4A6697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63F139E5-2923-4991-197D-6F63D76EEBFF}"/>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6FB4E87-994C-EDC0-D5A6-0C545F3FA5E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140E44B-F803-277B-8F3D-666E676851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DEF060-0735-AD50-8CFE-962739394E3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A0EC06D-AEB5-E4B3-2F74-6956D6AFBB6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72D7D49-2FA7-7B47-C3CD-1E97DB6A89D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7623F4C8-D7C5-6B80-07FC-95E28F2816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23EB3D7-D2D1-A640-A8D7-91646E89EEC1}"/>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1567F056-12B4-920F-3974-996A7C95322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F86F78-D7B3-3886-10BA-FDA750D9F38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8704D9B4-5519-A3AB-B0FA-0F18728818B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2121ADB-E02D-C207-8AC7-739B48DA658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7347118D-762F-7218-C659-96B631FC477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5F585955-C82B-E5E8-02A6-DE7951C28365}"/>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0B12CA8E-3868-4E86-6765-345CE7E0C400}"/>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44A43AE-394C-FB42-3A1E-E34BC04338E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F2739C4-7C27-4B72-0B6F-E14ABD15E71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5431E20C-7780-F7D3-6104-3CBD394BD59C}"/>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33B63BD8-7191-1156-1CA7-F0BB1586B7E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9ACBB932-22C1-DA71-FBCB-8D936738D73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2B986B3E-C592-6BF4-E87F-13A551192F3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B8885C02-ED56-ABF2-DD05-5FFE786BB51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A60EC4AA-7B17-D3B2-CD0F-0346CC88BAF3}"/>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AE5047F1-A331-D6BF-E7F4-428EAA1419C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C1C16890-6553-AD7D-C822-0E34C45FFBF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31B843C2-F8DA-5521-53A9-87E7025FF96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1AD9B5DA-FDA8-F0F5-40B1-24F3A6C8AEF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A7C22A1-307B-D3D1-B6AD-24771BB9DF5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2CE37110-45D3-F029-8891-25859FF5AAC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436A09B3-39F4-D4C5-E5FE-D60FDDCC37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6763219-3C49-FD2B-5770-B058D40090D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63A01090-4B6E-441B-333F-F7B80876AF9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1B50E30-87D2-0D73-5C03-10520672C449}"/>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410348AC-A5D3-E8E0-0336-0D807588ED2D}"/>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D81A09A7-ED8B-1EDB-1FC3-09319DBC29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BFEE9CB-C698-93F4-A526-B6B90F7210A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3C39D9E6-7C39-625B-89FB-D46C37D0C44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8407312-3456-0207-DA7C-305499DD9DE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1D36CC63-B868-735A-14B0-A0C30BB388D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0C4FD971-C1A4-F3A6-F800-FC19998567A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F5BC04D6-71F8-5813-FE12-9E7349E3EE2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F13247CB-CF61-FC7F-3227-B0536E8589E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14C57AAA-BC51-E7F5-485D-65CEA3B959D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1B3349F9-C272-DBF1-907A-93466BE305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3F24FBDA-F8E9-BC68-2508-97FFA45B934C}"/>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0C2B497-72B0-D7AB-E3B2-74C9993AE90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F9F88388-1875-FF9D-4009-EB74CE59B30F}"/>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9ADAD9C9-69EF-B577-86A7-FA7AEE8C6D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5FE2376-D6CA-6CF6-76B7-36385CF951E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0631948E-6991-73D3-536F-75FD2CD1EF95}"/>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237C75CB-EB3F-1491-22E1-B238356ABC0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EAC06A5A-B198-CBDE-6C24-9778D9319D9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FD7F45DB-4F30-2A54-EB64-0F9984A77CD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A1E7207C-2A66-83CB-600B-40E8EB33343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7064263C-EC34-F4B1-3B16-EDF85985512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9B1D4447-51AA-9995-7CA6-DC18169FEF5D}"/>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CA20017F-FA8F-BEC9-5F24-D0AFF52A739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CBF422A4-7D77-0D6D-9181-B6DFED7EBCB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6623B590-B321-35C5-85DF-3F3C94EB6EA0}"/>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F068A3BD-C4BE-FA65-B24C-B6E5BF557DA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D2660878-B4A0-7604-1881-A117BF22EC0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CEC733F3-0833-B09A-58D7-173515B65A3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13DDF74A-B48D-A971-E2BA-228022DA82F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EB317102-3F9F-DF5A-99F4-0314C2B59A6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A5D15376-F1C6-F63D-DF4A-14EB207A5F07}"/>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99721CB5-F7C7-6AB4-82FC-4EC56048B26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02ACD577-BA90-3B4D-87CD-ABCED40620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399A18-2243-991F-C634-0FFC93E7F121}"/>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786E5263-B04E-EDC6-B7E3-25C1585BCB2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F33D48F-B43F-D7AB-19A1-B848B2B4F2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E51D038C-5560-7D05-6652-165E8D8442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971EB294-FCA6-4940-BA30-879A2C87EA4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35C63940-8C4B-6B23-FD55-0579ABB46A8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0E267ACF-F57F-5677-D072-F383CE6338B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D2547F05-7459-93AE-E317-144756BA4D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2A495CBB-0BCE-A477-6DC8-BDD67DD2342C}"/>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FC2F719-AFD4-8770-7E9F-16621C2EC475}"/>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61FB5E76-CCEC-1A5E-129C-2ACEFEF504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24E6E742-B072-94DA-ED41-E091F04D99B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E7384CA-C692-8248-A3F2-543EFD78769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18BA3CF4-F5DF-4E4F-1201-95CD3DE581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3C1C8FA9-F036-7A18-CCDE-1DE3D9817D8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80679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 image | 8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8x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fld id="{72C72D20-EA3A-4D73-B70D-F8B50ABB8C04}"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3452029"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6184920"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6" name="Tijdelijke aanduiding voor afbeelding 16">
            <a:extLst>
              <a:ext uri="{FF2B5EF4-FFF2-40B4-BE49-F238E27FC236}">
                <a16:creationId xmlns:a16="http://schemas.microsoft.com/office/drawing/2014/main" id="{52797F0B-0AF1-F7E9-0750-13796D373834}"/>
              </a:ext>
            </a:extLst>
          </p:cNvPr>
          <p:cNvSpPr>
            <a:spLocks noGrp="1"/>
          </p:cNvSpPr>
          <p:nvPr>
            <p:ph type="pic" sz="quarter" idx="23" hasCustomPrompt="1"/>
          </p:nvPr>
        </p:nvSpPr>
        <p:spPr>
          <a:xfrm>
            <a:off x="8917812"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7" name="Tijdelijke aanduiding voor afbeelding 16">
            <a:extLst>
              <a:ext uri="{FF2B5EF4-FFF2-40B4-BE49-F238E27FC236}">
                <a16:creationId xmlns:a16="http://schemas.microsoft.com/office/drawing/2014/main" id="{35F313C6-9854-9ED7-895D-E50D00D3194F}"/>
              </a:ext>
            </a:extLst>
          </p:cNvPr>
          <p:cNvSpPr>
            <a:spLocks noGrp="1"/>
          </p:cNvSpPr>
          <p:nvPr>
            <p:ph type="pic" sz="quarter" idx="24" hasCustomPrompt="1"/>
          </p:nvPr>
        </p:nvSpPr>
        <p:spPr>
          <a:xfrm>
            <a:off x="719138"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8" name="Tijdelijke aanduiding voor afbeelding 16">
            <a:extLst>
              <a:ext uri="{FF2B5EF4-FFF2-40B4-BE49-F238E27FC236}">
                <a16:creationId xmlns:a16="http://schemas.microsoft.com/office/drawing/2014/main" id="{BE5F5E03-4E60-317C-16DE-CC9BFA274009}"/>
              </a:ext>
            </a:extLst>
          </p:cNvPr>
          <p:cNvSpPr>
            <a:spLocks noGrp="1"/>
          </p:cNvSpPr>
          <p:nvPr>
            <p:ph type="pic" sz="quarter" idx="25" hasCustomPrompt="1"/>
          </p:nvPr>
        </p:nvSpPr>
        <p:spPr>
          <a:xfrm>
            <a:off x="3452029"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9" name="Tijdelijke aanduiding voor afbeelding 16">
            <a:extLst>
              <a:ext uri="{FF2B5EF4-FFF2-40B4-BE49-F238E27FC236}">
                <a16:creationId xmlns:a16="http://schemas.microsoft.com/office/drawing/2014/main" id="{6D5AE00A-4952-4650-00D2-088812CF6097}"/>
              </a:ext>
            </a:extLst>
          </p:cNvPr>
          <p:cNvSpPr>
            <a:spLocks noGrp="1"/>
          </p:cNvSpPr>
          <p:nvPr>
            <p:ph type="pic" sz="quarter" idx="26" hasCustomPrompt="1"/>
          </p:nvPr>
        </p:nvSpPr>
        <p:spPr>
          <a:xfrm>
            <a:off x="6184920"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20" name="Tijdelijke aanduiding voor afbeelding 16">
            <a:extLst>
              <a:ext uri="{FF2B5EF4-FFF2-40B4-BE49-F238E27FC236}">
                <a16:creationId xmlns:a16="http://schemas.microsoft.com/office/drawing/2014/main" id="{306A1CD5-9B56-C6CC-4635-1C924F009B02}"/>
              </a:ext>
            </a:extLst>
          </p:cNvPr>
          <p:cNvSpPr>
            <a:spLocks noGrp="1"/>
          </p:cNvSpPr>
          <p:nvPr>
            <p:ph type="pic" sz="quarter" idx="27" hasCustomPrompt="1"/>
          </p:nvPr>
        </p:nvSpPr>
        <p:spPr>
          <a:xfrm>
            <a:off x="8917812"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grpSp>
        <p:nvGrpSpPr>
          <p:cNvPr id="3" name="INSTRUCTION">
            <a:extLst>
              <a:ext uri="{FF2B5EF4-FFF2-40B4-BE49-F238E27FC236}">
                <a16:creationId xmlns:a16="http://schemas.microsoft.com/office/drawing/2014/main" id="{FB5B2E14-BE84-BCEB-9AC3-EEDB2B723C44}"/>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76A04E10-5665-EB80-FAD8-F675B240DC23}"/>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1257885-B6DA-DB4A-8CC7-1328C4A68A7B}"/>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30315B7A-18FD-B178-357A-1F4C5440026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174BFAC-0F16-F3CD-AB7B-2E11A27AF443}"/>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BF39497E-BA05-10A9-E984-07063809D74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3F2B080-A614-9B47-601D-AEEBF2038E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3B24963F-C8E3-B24C-8CAD-A30D8B558C25}"/>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22" name="Ovaal 21">
              <a:extLst>
                <a:ext uri="{FF2B5EF4-FFF2-40B4-BE49-F238E27FC236}">
                  <a16:creationId xmlns:a16="http://schemas.microsoft.com/office/drawing/2014/main" id="{6BDAAF35-0FF4-74CD-31C5-D987A2862A2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931265B2-769C-5458-629C-AD17D757943D}"/>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1E914D9A-BB84-A9B7-D52F-147F5807070D}"/>
                </a:ext>
              </a:extLst>
            </p:cNvPr>
            <p:cNvGrpSpPr/>
            <p:nvPr userDrawn="1"/>
          </p:nvGrpSpPr>
          <p:grpSpPr>
            <a:xfrm>
              <a:off x="-3414453" y="3534339"/>
              <a:ext cx="514284" cy="506545"/>
              <a:chOff x="12617641" y="3403239"/>
              <a:chExt cx="752963" cy="741634"/>
            </a:xfrm>
          </p:grpSpPr>
          <p:grpSp>
            <p:nvGrpSpPr>
              <p:cNvPr id="41" name="Groep 40">
                <a:extLst>
                  <a:ext uri="{FF2B5EF4-FFF2-40B4-BE49-F238E27FC236}">
                    <a16:creationId xmlns:a16="http://schemas.microsoft.com/office/drawing/2014/main" id="{9DDA8086-293C-2A67-6D52-75CC30369B06}"/>
                  </a:ext>
                </a:extLst>
              </p:cNvPr>
              <p:cNvGrpSpPr/>
              <p:nvPr userDrawn="1"/>
            </p:nvGrpSpPr>
            <p:grpSpPr>
              <a:xfrm>
                <a:off x="12771530" y="3403239"/>
                <a:ext cx="467176" cy="448491"/>
                <a:chOff x="12782157" y="3403239"/>
                <a:chExt cx="467176" cy="448491"/>
              </a:xfrm>
            </p:grpSpPr>
            <p:grpSp>
              <p:nvGrpSpPr>
                <p:cNvPr id="44" name="Groep 43">
                  <a:extLst>
                    <a:ext uri="{FF2B5EF4-FFF2-40B4-BE49-F238E27FC236}">
                      <a16:creationId xmlns:a16="http://schemas.microsoft.com/office/drawing/2014/main" id="{34A2D32E-1F3F-4227-1A84-3AEDE2465BB3}"/>
                    </a:ext>
                  </a:extLst>
                </p:cNvPr>
                <p:cNvGrpSpPr/>
                <p:nvPr userDrawn="1"/>
              </p:nvGrpSpPr>
              <p:grpSpPr>
                <a:xfrm>
                  <a:off x="12782157" y="3403239"/>
                  <a:ext cx="412976" cy="396132"/>
                  <a:chOff x="13554906" y="3320109"/>
                  <a:chExt cx="443917" cy="425811"/>
                </a:xfrm>
              </p:grpSpPr>
              <p:grpSp>
                <p:nvGrpSpPr>
                  <p:cNvPr id="51" name="Groep 50">
                    <a:extLst>
                      <a:ext uri="{FF2B5EF4-FFF2-40B4-BE49-F238E27FC236}">
                        <a16:creationId xmlns:a16="http://schemas.microsoft.com/office/drawing/2014/main" id="{01856909-64A5-463F-5163-AD91C76BEE75}"/>
                      </a:ext>
                    </a:extLst>
                  </p:cNvPr>
                  <p:cNvGrpSpPr/>
                  <p:nvPr userDrawn="1"/>
                </p:nvGrpSpPr>
                <p:grpSpPr>
                  <a:xfrm>
                    <a:off x="13554906" y="3320109"/>
                    <a:ext cx="443917" cy="425811"/>
                    <a:chOff x="12909684" y="1276143"/>
                    <a:chExt cx="443917" cy="425811"/>
                  </a:xfrm>
                </p:grpSpPr>
                <p:sp>
                  <p:nvSpPr>
                    <p:cNvPr id="54" name="Rechthoek 53">
                      <a:extLst>
                        <a:ext uri="{FF2B5EF4-FFF2-40B4-BE49-F238E27FC236}">
                          <a16:creationId xmlns:a16="http://schemas.microsoft.com/office/drawing/2014/main" id="{A43CC0AA-532C-1137-5C22-3FDD91E29A4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4CA0B3D9-19A9-33E3-4581-40AB2C4CB82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Ovaal 55">
                      <a:extLst>
                        <a:ext uri="{FF2B5EF4-FFF2-40B4-BE49-F238E27FC236}">
                          <a16:creationId xmlns:a16="http://schemas.microsoft.com/office/drawing/2014/main" id="{06226EF2-ECAD-CF83-2DBF-0DC9810CCD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2" name="Afbeelding 51">
                    <a:extLst>
                      <a:ext uri="{FF2B5EF4-FFF2-40B4-BE49-F238E27FC236}">
                        <a16:creationId xmlns:a16="http://schemas.microsoft.com/office/drawing/2014/main" id="{F7E58752-4579-1268-E934-2636C5688C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3" name="Afbeelding 52">
                    <a:extLst>
                      <a:ext uri="{FF2B5EF4-FFF2-40B4-BE49-F238E27FC236}">
                        <a16:creationId xmlns:a16="http://schemas.microsoft.com/office/drawing/2014/main" id="{8812E136-8448-D3FA-BB8E-F9C78E5530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5" name="Groep 44">
                  <a:extLst>
                    <a:ext uri="{FF2B5EF4-FFF2-40B4-BE49-F238E27FC236}">
                      <a16:creationId xmlns:a16="http://schemas.microsoft.com/office/drawing/2014/main" id="{2C8EF9AE-11C9-B2FF-60C0-38F4F8B1D32E}"/>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0F40C97F-1BDD-3698-D9F6-244DDE629C1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6902304-93AF-9BC8-2EB5-1A4E1B75481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2521AAC5-33A0-F6EF-60C0-9461A95BCF66}"/>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17F38B84-DA9B-40A7-58DC-9DC147FAE9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702DE6E3-6279-76AB-C77D-8768786086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2" name="Rechthoek 41">
                <a:extLst>
                  <a:ext uri="{FF2B5EF4-FFF2-40B4-BE49-F238E27FC236}">
                    <a16:creationId xmlns:a16="http://schemas.microsoft.com/office/drawing/2014/main" id="{6B642DE9-EB8A-F0E3-60A4-D910D5AFDBC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 name="Gelijkbenige driehoek 42">
                <a:extLst>
                  <a:ext uri="{FF2B5EF4-FFF2-40B4-BE49-F238E27FC236}">
                    <a16:creationId xmlns:a16="http://schemas.microsoft.com/office/drawing/2014/main" id="{6353C08C-FA3D-FB3D-8A97-00D623FCC50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 name="ICOON_info">
              <a:extLst>
                <a:ext uri="{FF2B5EF4-FFF2-40B4-BE49-F238E27FC236}">
                  <a16:creationId xmlns:a16="http://schemas.microsoft.com/office/drawing/2014/main" id="{030E1DAE-0AF9-0F8B-9FB8-F0243DD24CCB}"/>
                </a:ext>
              </a:extLst>
            </p:cNvPr>
            <p:cNvGrpSpPr/>
            <p:nvPr userDrawn="1"/>
          </p:nvGrpSpPr>
          <p:grpSpPr>
            <a:xfrm>
              <a:off x="-376736" y="4055594"/>
              <a:ext cx="283685" cy="283685"/>
              <a:chOff x="-510741" y="5913713"/>
              <a:chExt cx="267555" cy="267555"/>
            </a:xfrm>
          </p:grpSpPr>
          <p:sp>
            <p:nvSpPr>
              <p:cNvPr id="39" name="Ovaal 38">
                <a:extLst>
                  <a:ext uri="{FF2B5EF4-FFF2-40B4-BE49-F238E27FC236}">
                    <a16:creationId xmlns:a16="http://schemas.microsoft.com/office/drawing/2014/main" id="{66BD7785-19CD-67DE-9656-F6935ED9423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9B462E07-E5CE-82E4-843E-6261EE8493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B9B15E22-9455-C06D-36AF-3631E3E76FEF}"/>
                </a:ext>
              </a:extLst>
            </p:cNvPr>
            <p:cNvGrpSpPr/>
            <p:nvPr userDrawn="1"/>
          </p:nvGrpSpPr>
          <p:grpSpPr>
            <a:xfrm>
              <a:off x="-938434" y="4364020"/>
              <a:ext cx="627798" cy="576693"/>
              <a:chOff x="-938434" y="4570310"/>
              <a:chExt cx="627798" cy="576693"/>
            </a:xfrm>
          </p:grpSpPr>
          <p:grpSp>
            <p:nvGrpSpPr>
              <p:cNvPr id="34" name="Inspireren">
                <a:extLst>
                  <a:ext uri="{FF2B5EF4-FFF2-40B4-BE49-F238E27FC236}">
                    <a16:creationId xmlns:a16="http://schemas.microsoft.com/office/drawing/2014/main" id="{B6CB7955-883F-36A7-AACD-06C1DE7D11E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B3B3EF27-68C2-61F0-12C3-76DBC71A63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7" name="Freeform 13">
                  <a:extLst>
                    <a:ext uri="{FF2B5EF4-FFF2-40B4-BE49-F238E27FC236}">
                      <a16:creationId xmlns:a16="http://schemas.microsoft.com/office/drawing/2014/main" id="{1B6C3523-3C33-D9B2-8539-AF66D032A3E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4">
                  <a:extLst>
                    <a:ext uri="{FF2B5EF4-FFF2-40B4-BE49-F238E27FC236}">
                      <a16:creationId xmlns:a16="http://schemas.microsoft.com/office/drawing/2014/main" id="{39FDF4F7-04E6-9A05-0D75-978B1B3807A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5" name="Tekstvak 34">
                <a:extLst>
                  <a:ext uri="{FF2B5EF4-FFF2-40B4-BE49-F238E27FC236}">
                    <a16:creationId xmlns:a16="http://schemas.microsoft.com/office/drawing/2014/main" id="{72D21BEA-A69C-16A6-DCC7-CA3006D123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7" name="Groep 26">
              <a:extLst>
                <a:ext uri="{FF2B5EF4-FFF2-40B4-BE49-F238E27FC236}">
                  <a16:creationId xmlns:a16="http://schemas.microsoft.com/office/drawing/2014/main" id="{80626468-5D29-A9DB-66B7-1E4726E386E4}"/>
                </a:ext>
              </a:extLst>
            </p:cNvPr>
            <p:cNvGrpSpPr/>
            <p:nvPr userDrawn="1"/>
          </p:nvGrpSpPr>
          <p:grpSpPr>
            <a:xfrm>
              <a:off x="-3365484" y="1226982"/>
              <a:ext cx="446937" cy="406485"/>
              <a:chOff x="-3563526" y="1409294"/>
              <a:chExt cx="354190" cy="322133"/>
            </a:xfrm>
          </p:grpSpPr>
          <p:grpSp>
            <p:nvGrpSpPr>
              <p:cNvPr id="28" name="Groep 27">
                <a:extLst>
                  <a:ext uri="{FF2B5EF4-FFF2-40B4-BE49-F238E27FC236}">
                    <a16:creationId xmlns:a16="http://schemas.microsoft.com/office/drawing/2014/main" id="{27992852-BCC4-126C-8321-ACA295BFDA62}"/>
                  </a:ext>
                </a:extLst>
              </p:cNvPr>
              <p:cNvGrpSpPr/>
              <p:nvPr userDrawn="1"/>
            </p:nvGrpSpPr>
            <p:grpSpPr>
              <a:xfrm>
                <a:off x="-3499992" y="1409294"/>
                <a:ext cx="225195" cy="195499"/>
                <a:chOff x="8987389" y="1361199"/>
                <a:chExt cx="2200275" cy="1914525"/>
              </a:xfrm>
            </p:grpSpPr>
            <p:sp>
              <p:nvSpPr>
                <p:cNvPr id="30" name="Vrije vorm: vorm 29">
                  <a:extLst>
                    <a:ext uri="{FF2B5EF4-FFF2-40B4-BE49-F238E27FC236}">
                      <a16:creationId xmlns:a16="http://schemas.microsoft.com/office/drawing/2014/main" id="{1B5825DA-3CAF-4502-1DB0-D5AD050257BD}"/>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1" name="Groep 30">
                  <a:extLst>
                    <a:ext uri="{FF2B5EF4-FFF2-40B4-BE49-F238E27FC236}">
                      <a16:creationId xmlns:a16="http://schemas.microsoft.com/office/drawing/2014/main" id="{E633C8F6-2BB3-F3B2-65B1-EE43B8FC7D3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2" name="Vrije vorm: vorm 31">
                    <a:extLst>
                      <a:ext uri="{FF2B5EF4-FFF2-40B4-BE49-F238E27FC236}">
                        <a16:creationId xmlns:a16="http://schemas.microsoft.com/office/drawing/2014/main" id="{13F1A64B-6C10-11FF-0F9A-315E2F499FD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3" name="Vrije vorm: vorm 32">
                    <a:extLst>
                      <a:ext uri="{FF2B5EF4-FFF2-40B4-BE49-F238E27FC236}">
                        <a16:creationId xmlns:a16="http://schemas.microsoft.com/office/drawing/2014/main" id="{228AE0C0-4720-B79B-2A72-A4C9EAD28A6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9" name="Tekstvak 28">
                <a:extLst>
                  <a:ext uri="{FF2B5EF4-FFF2-40B4-BE49-F238E27FC236}">
                    <a16:creationId xmlns:a16="http://schemas.microsoft.com/office/drawing/2014/main" id="{E95F67C1-91F8-1589-A683-24D5B4E6B39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87126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1">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17CC9AC3-D9AB-29D8-6FE9-89ABF562749F}"/>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#1</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lvl1pPr>
              <a:defRPr>
                <a:solidFill>
                  <a:schemeClr val="bg1"/>
                </a:solidFill>
              </a:defRPr>
            </a:lvl1pPr>
          </a:lstStyle>
          <a:p>
            <a:fld id="{900833BC-2BCD-459A-A07F-8BF3DC2B6D64}"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lvl1pPr>
              <a:defRPr>
                <a:solidFill>
                  <a:schemeClr val="bg1"/>
                </a:solidFill>
              </a:defRPr>
            </a:lvl1pPr>
          </a:lstStyle>
          <a:p>
            <a:fld id="{9E843DB9-9987-4157-AB9C-CEA8D7D910BB}" type="slidenum">
              <a:rPr lang="en-GB" smtClean="0"/>
              <a:pPr/>
              <a:t>‹N°›</a:t>
            </a:fld>
            <a:endParaRPr lang="en-GB" dirty="0"/>
          </a:p>
        </p:txBody>
      </p:sp>
      <p:sp>
        <p:nvSpPr>
          <p:cNvPr id="3" name="Tijdelijke aanduiding voor afbeelding 16">
            <a:extLst>
              <a:ext uri="{FF2B5EF4-FFF2-40B4-BE49-F238E27FC236}">
                <a16:creationId xmlns:a16="http://schemas.microsoft.com/office/drawing/2014/main" id="{FB7B2255-55E9-265C-8D2D-CD4015864A01}"/>
              </a:ext>
            </a:extLst>
          </p:cNvPr>
          <p:cNvSpPr>
            <a:spLocks noGrp="1"/>
          </p:cNvSpPr>
          <p:nvPr>
            <p:ph type="pic" sz="quarter" idx="13" hasCustomPrompt="1"/>
          </p:nvPr>
        </p:nvSpPr>
        <p:spPr>
          <a:xfrm>
            <a:off x="0" y="0"/>
            <a:ext cx="4883643" cy="6858000"/>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a:t>
            </a:r>
            <a:br>
              <a:rPr lang="en-GB" noProof="0" dirty="0"/>
            </a:br>
            <a:r>
              <a:rPr lang="en-GB" noProof="0" dirty="0"/>
              <a:t>click on ‘Images’, select the preferred image </a:t>
            </a:r>
            <a:br>
              <a:rPr lang="en-GB" noProof="0" dirty="0"/>
            </a:br>
            <a:r>
              <a:rPr lang="en-GB" noProof="0" dirty="0"/>
              <a:t>and click on ‘Insert’.</a:t>
            </a:r>
          </a:p>
        </p:txBody>
      </p:sp>
      <p:sp>
        <p:nvSpPr>
          <p:cNvPr id="6" name="Tijdelijke aanduiding voor tekst 18">
            <a:extLst>
              <a:ext uri="{FF2B5EF4-FFF2-40B4-BE49-F238E27FC236}">
                <a16:creationId xmlns:a16="http://schemas.microsoft.com/office/drawing/2014/main" id="{07A92A2F-B28E-1AA4-B7E6-A22A1775AC6C}"/>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8" name="INSTRUCTION">
            <a:extLst>
              <a:ext uri="{FF2B5EF4-FFF2-40B4-BE49-F238E27FC236}">
                <a16:creationId xmlns:a16="http://schemas.microsoft.com/office/drawing/2014/main" id="{133248AD-A0A6-2D3B-438C-304B5EF815A9}"/>
              </a:ext>
            </a:extLst>
          </p:cNvPr>
          <p:cNvGrpSpPr/>
          <p:nvPr userDrawn="1"/>
        </p:nvGrpSpPr>
        <p:grpSpPr>
          <a:xfrm>
            <a:off x="-3786165" y="-1"/>
            <a:ext cx="3693386" cy="6640349"/>
            <a:chOff x="-3786165" y="-1"/>
            <a:chExt cx="3693386" cy="6640349"/>
          </a:xfrm>
        </p:grpSpPr>
        <p:sp>
          <p:nvSpPr>
            <p:cNvPr id="9" name="Rechthoek 8">
              <a:extLst>
                <a:ext uri="{FF2B5EF4-FFF2-40B4-BE49-F238E27FC236}">
                  <a16:creationId xmlns:a16="http://schemas.microsoft.com/office/drawing/2014/main" id="{84B57176-6381-2658-EAC8-53F5B9AE3AB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D7A6116A-ED1E-3B64-4A50-CB00B8CBA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C547444-80ED-529A-5F0B-7AB4BAC6AEB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554F99AC-DE0A-0C96-3C09-83A1F519C53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B62EF6E-3E46-BAF1-107C-4B52A9EBA7D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63E8D66F-D464-1A68-F87A-623BB632C03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69481C4E-806D-6479-6F69-E6CD84F2ED1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EA8BC04-D980-7068-7FE5-DA9973C62957}"/>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CB8E3829-1E33-57F5-F9BA-8BCF0A2592FD}"/>
                </a:ext>
              </a:extLst>
            </p:cNvPr>
            <p:cNvGrpSpPr/>
            <p:nvPr userDrawn="1"/>
          </p:nvGrpSpPr>
          <p:grpSpPr>
            <a:xfrm>
              <a:off x="-2485819" y="3479783"/>
              <a:ext cx="1222990" cy="563933"/>
              <a:chOff x="-2485819" y="3399207"/>
              <a:chExt cx="1222990" cy="563933"/>
            </a:xfrm>
          </p:grpSpPr>
          <p:sp>
            <p:nvSpPr>
              <p:cNvPr id="56" name="Rechthoek 55">
                <a:extLst>
                  <a:ext uri="{FF2B5EF4-FFF2-40B4-BE49-F238E27FC236}">
                    <a16:creationId xmlns:a16="http://schemas.microsoft.com/office/drawing/2014/main" id="{FB41667F-93A4-24C5-523D-482A73C650E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C0AF4A3F-6B37-88A6-4CC8-22DA55E5DA6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3AEF362C-E2AB-29A4-DFF0-CF9BB9AEFA31}"/>
                  </a:ext>
                </a:extLst>
              </p:cNvPr>
              <p:cNvGrpSpPr/>
              <p:nvPr userDrawn="1"/>
            </p:nvGrpSpPr>
            <p:grpSpPr>
              <a:xfrm>
                <a:off x="-2403869" y="3460544"/>
                <a:ext cx="155951" cy="131922"/>
                <a:chOff x="12968836" y="3354170"/>
                <a:chExt cx="404806" cy="342433"/>
              </a:xfrm>
            </p:grpSpPr>
            <p:sp>
              <p:nvSpPr>
                <p:cNvPr id="71" name="Rechthoek: afgeronde hoeken 70">
                  <a:extLst>
                    <a:ext uri="{FF2B5EF4-FFF2-40B4-BE49-F238E27FC236}">
                      <a16:creationId xmlns:a16="http://schemas.microsoft.com/office/drawing/2014/main" id="{7A7569BE-476B-D15D-1F04-6B9A5315F10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7911B75-8C19-886B-41FC-0AB2981ADF4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4512AB1-2B48-0756-A801-ABF43E269DA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B0383D3D-0F6A-8D49-FE9E-F623C63B482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8B368D1-F727-1163-7316-69040A0C404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3CEDC4C-0285-4631-02E3-E4561F8B26E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64827018-4DEE-07CC-0540-715F04C86007}"/>
                  </a:ext>
                </a:extLst>
              </p:cNvPr>
              <p:cNvGrpSpPr/>
              <p:nvPr userDrawn="1"/>
            </p:nvGrpSpPr>
            <p:grpSpPr>
              <a:xfrm>
                <a:off x="-2423424" y="3690208"/>
                <a:ext cx="166739" cy="218963"/>
                <a:chOff x="12940828" y="3950597"/>
                <a:chExt cx="432813" cy="568367"/>
              </a:xfrm>
            </p:grpSpPr>
            <p:grpSp>
              <p:nvGrpSpPr>
                <p:cNvPr id="63" name="Groep 62">
                  <a:extLst>
                    <a:ext uri="{FF2B5EF4-FFF2-40B4-BE49-F238E27FC236}">
                      <a16:creationId xmlns:a16="http://schemas.microsoft.com/office/drawing/2014/main" id="{276300A3-9ADC-B42D-DEDD-4875A5743A81}"/>
                    </a:ext>
                  </a:extLst>
                </p:cNvPr>
                <p:cNvGrpSpPr/>
                <p:nvPr userDrawn="1"/>
              </p:nvGrpSpPr>
              <p:grpSpPr>
                <a:xfrm>
                  <a:off x="13000382" y="4006891"/>
                  <a:ext cx="373259" cy="315747"/>
                  <a:chOff x="12968836" y="3354170"/>
                  <a:chExt cx="404806" cy="342433"/>
                </a:xfrm>
              </p:grpSpPr>
              <p:sp>
                <p:nvSpPr>
                  <p:cNvPr id="65" name="Rechthoek: afgeronde hoeken 64">
                    <a:extLst>
                      <a:ext uri="{FF2B5EF4-FFF2-40B4-BE49-F238E27FC236}">
                        <a16:creationId xmlns:a16="http://schemas.microsoft.com/office/drawing/2014/main" id="{E570D19C-E531-91C5-90FC-3928FB50A32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AE74BC55-03C3-7B72-4866-367E98D6C83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2630DA57-E337-D891-B33F-8E625E9E76D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F8555A2D-ABB9-D838-A024-040DE3F4E5D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1E5EE0E-9881-331D-DF7B-2187570B64F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7138DF9-A551-A9D3-68B6-B54FAB78BC8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4" name="Boog 63">
                  <a:extLst>
                    <a:ext uri="{FF2B5EF4-FFF2-40B4-BE49-F238E27FC236}">
                      <a16:creationId xmlns:a16="http://schemas.microsoft.com/office/drawing/2014/main" id="{E81D3D0A-8805-6A16-9BF6-A20E047254D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0" name="Tekstvak 59">
                <a:extLst>
                  <a:ext uri="{FF2B5EF4-FFF2-40B4-BE49-F238E27FC236}">
                    <a16:creationId xmlns:a16="http://schemas.microsoft.com/office/drawing/2014/main" id="{A9E0FAAC-8DD1-3D73-1CA9-5D2F3A00E22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1" name="Tekstvak 60">
                <a:extLst>
                  <a:ext uri="{FF2B5EF4-FFF2-40B4-BE49-F238E27FC236}">
                    <a16:creationId xmlns:a16="http://schemas.microsoft.com/office/drawing/2014/main" id="{0976B0B1-25C0-BFF0-37D5-4EB32C9AC32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2" name="Vrije vorm: vorm 61">
                <a:extLst>
                  <a:ext uri="{FF2B5EF4-FFF2-40B4-BE49-F238E27FC236}">
                    <a16:creationId xmlns:a16="http://schemas.microsoft.com/office/drawing/2014/main" id="{232A06D6-54EE-9ED9-01F3-E91BE9F8E15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98E1E616-7B5B-F74D-B980-985B2AA7C426}"/>
                </a:ext>
              </a:extLst>
            </p:cNvPr>
            <p:cNvGrpSpPr/>
            <p:nvPr userDrawn="1"/>
          </p:nvGrpSpPr>
          <p:grpSpPr>
            <a:xfrm>
              <a:off x="-3786165" y="5680652"/>
              <a:ext cx="3693386" cy="959696"/>
              <a:chOff x="-3786437" y="6163468"/>
              <a:chExt cx="3693386" cy="959696"/>
            </a:xfrm>
          </p:grpSpPr>
          <p:sp>
            <p:nvSpPr>
              <p:cNvPr id="46" name="Rechthoek 45">
                <a:extLst>
                  <a:ext uri="{FF2B5EF4-FFF2-40B4-BE49-F238E27FC236}">
                    <a16:creationId xmlns:a16="http://schemas.microsoft.com/office/drawing/2014/main" id="{98D9ED74-1AD5-5014-DF30-3D4842CA966F}"/>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7" name="ICOON_info">
                <a:extLst>
                  <a:ext uri="{FF2B5EF4-FFF2-40B4-BE49-F238E27FC236}">
                    <a16:creationId xmlns:a16="http://schemas.microsoft.com/office/drawing/2014/main" id="{9B88CCA6-5B35-458B-0E8A-63F5A9E1F54E}"/>
                  </a:ext>
                </a:extLst>
              </p:cNvPr>
              <p:cNvGrpSpPr/>
              <p:nvPr userDrawn="1"/>
            </p:nvGrpSpPr>
            <p:grpSpPr>
              <a:xfrm>
                <a:off x="-376736" y="6163468"/>
                <a:ext cx="283685" cy="283685"/>
                <a:chOff x="-510741" y="5913713"/>
                <a:chExt cx="267555" cy="267555"/>
              </a:xfrm>
            </p:grpSpPr>
            <p:sp>
              <p:nvSpPr>
                <p:cNvPr id="54" name="Ovaal 53">
                  <a:extLst>
                    <a:ext uri="{FF2B5EF4-FFF2-40B4-BE49-F238E27FC236}">
                      <a16:creationId xmlns:a16="http://schemas.microsoft.com/office/drawing/2014/main" id="{AD65FAE4-EC0E-A22F-AA95-55B638FAD1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5" name="Graphic 163" descr="Informatie">
                  <a:extLst>
                    <a:ext uri="{FF2B5EF4-FFF2-40B4-BE49-F238E27FC236}">
                      <a16:creationId xmlns:a16="http://schemas.microsoft.com/office/drawing/2014/main" id="{4233DE8C-3F14-C8DD-635A-9D426BAE813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FDA1C175-CECC-604D-3734-99E3964F5268}"/>
                  </a:ext>
                </a:extLst>
              </p:cNvPr>
              <p:cNvGrpSpPr/>
              <p:nvPr userDrawn="1"/>
            </p:nvGrpSpPr>
            <p:grpSpPr>
              <a:xfrm>
                <a:off x="-938434" y="6420818"/>
                <a:ext cx="627798" cy="576693"/>
                <a:chOff x="-938434" y="4570310"/>
                <a:chExt cx="627798" cy="576693"/>
              </a:xfrm>
            </p:grpSpPr>
            <p:grpSp>
              <p:nvGrpSpPr>
                <p:cNvPr id="49" name="Inspireren">
                  <a:extLst>
                    <a:ext uri="{FF2B5EF4-FFF2-40B4-BE49-F238E27FC236}">
                      <a16:creationId xmlns:a16="http://schemas.microsoft.com/office/drawing/2014/main" id="{E7765A71-94D8-CDE8-96C2-1CD685DDE61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1" name="Freeform 12">
                    <a:extLst>
                      <a:ext uri="{FF2B5EF4-FFF2-40B4-BE49-F238E27FC236}">
                        <a16:creationId xmlns:a16="http://schemas.microsoft.com/office/drawing/2014/main" id="{C20174A2-3C20-245C-1E00-6561A39EA20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2" name="Freeform 13">
                    <a:extLst>
                      <a:ext uri="{FF2B5EF4-FFF2-40B4-BE49-F238E27FC236}">
                        <a16:creationId xmlns:a16="http://schemas.microsoft.com/office/drawing/2014/main" id="{FF1CE016-5CF4-C0F0-84BC-5C1A4E327FE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3" name="Freeform 14">
                    <a:extLst>
                      <a:ext uri="{FF2B5EF4-FFF2-40B4-BE49-F238E27FC236}">
                        <a16:creationId xmlns:a16="http://schemas.microsoft.com/office/drawing/2014/main" id="{84345FED-FB36-DB21-33EA-41564C7DF3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0" name="Tekstvak 49">
                  <a:extLst>
                    <a:ext uri="{FF2B5EF4-FFF2-40B4-BE49-F238E27FC236}">
                      <a16:creationId xmlns:a16="http://schemas.microsoft.com/office/drawing/2014/main" id="{BE1E7670-35A1-6B6B-8583-A84BDD20458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9" name="Groep 18">
              <a:extLst>
                <a:ext uri="{FF2B5EF4-FFF2-40B4-BE49-F238E27FC236}">
                  <a16:creationId xmlns:a16="http://schemas.microsoft.com/office/drawing/2014/main" id="{AF765724-9C66-95D7-6070-3B3B15783E9C}"/>
                </a:ext>
              </a:extLst>
            </p:cNvPr>
            <p:cNvGrpSpPr/>
            <p:nvPr userDrawn="1"/>
          </p:nvGrpSpPr>
          <p:grpSpPr>
            <a:xfrm>
              <a:off x="-3426806" y="5129582"/>
              <a:ext cx="514284" cy="506545"/>
              <a:chOff x="12617641" y="3403239"/>
              <a:chExt cx="752963" cy="741634"/>
            </a:xfrm>
          </p:grpSpPr>
          <p:grpSp>
            <p:nvGrpSpPr>
              <p:cNvPr id="30" name="Groep 29">
                <a:extLst>
                  <a:ext uri="{FF2B5EF4-FFF2-40B4-BE49-F238E27FC236}">
                    <a16:creationId xmlns:a16="http://schemas.microsoft.com/office/drawing/2014/main" id="{E93A3E43-818E-6CC3-3F7B-B0F337BB6902}"/>
                  </a:ext>
                </a:extLst>
              </p:cNvPr>
              <p:cNvGrpSpPr/>
              <p:nvPr userDrawn="1"/>
            </p:nvGrpSpPr>
            <p:grpSpPr>
              <a:xfrm>
                <a:off x="12771530" y="3403239"/>
                <a:ext cx="467176" cy="448491"/>
                <a:chOff x="12782157" y="3403239"/>
                <a:chExt cx="467176" cy="448491"/>
              </a:xfrm>
            </p:grpSpPr>
            <p:grpSp>
              <p:nvGrpSpPr>
                <p:cNvPr id="33" name="Groep 32">
                  <a:extLst>
                    <a:ext uri="{FF2B5EF4-FFF2-40B4-BE49-F238E27FC236}">
                      <a16:creationId xmlns:a16="http://schemas.microsoft.com/office/drawing/2014/main" id="{FF37F186-F0B9-EED9-B225-714846200964}"/>
                    </a:ext>
                  </a:extLst>
                </p:cNvPr>
                <p:cNvGrpSpPr/>
                <p:nvPr userDrawn="1"/>
              </p:nvGrpSpPr>
              <p:grpSpPr>
                <a:xfrm>
                  <a:off x="12782157" y="3403239"/>
                  <a:ext cx="412976" cy="396132"/>
                  <a:chOff x="13554906" y="3320109"/>
                  <a:chExt cx="443917" cy="425811"/>
                </a:xfrm>
              </p:grpSpPr>
              <p:grpSp>
                <p:nvGrpSpPr>
                  <p:cNvPr id="40" name="Groep 39">
                    <a:extLst>
                      <a:ext uri="{FF2B5EF4-FFF2-40B4-BE49-F238E27FC236}">
                        <a16:creationId xmlns:a16="http://schemas.microsoft.com/office/drawing/2014/main" id="{6BD11237-19B4-5185-FFF1-8C8A14FF8ECB}"/>
                      </a:ext>
                    </a:extLst>
                  </p:cNvPr>
                  <p:cNvGrpSpPr/>
                  <p:nvPr userDrawn="1"/>
                </p:nvGrpSpPr>
                <p:grpSpPr>
                  <a:xfrm>
                    <a:off x="13554906" y="3320109"/>
                    <a:ext cx="443917" cy="425811"/>
                    <a:chOff x="12909684" y="1276143"/>
                    <a:chExt cx="443917" cy="425811"/>
                  </a:xfrm>
                </p:grpSpPr>
                <p:sp>
                  <p:nvSpPr>
                    <p:cNvPr id="43" name="Rechthoek 42">
                      <a:extLst>
                        <a:ext uri="{FF2B5EF4-FFF2-40B4-BE49-F238E27FC236}">
                          <a16:creationId xmlns:a16="http://schemas.microsoft.com/office/drawing/2014/main" id="{3D83449F-FB8C-AF05-3B2C-42C87126BAB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9CDDDB78-4AAD-3638-2ED6-323D651F7F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 name="Ovaal 44">
                      <a:extLst>
                        <a:ext uri="{FF2B5EF4-FFF2-40B4-BE49-F238E27FC236}">
                          <a16:creationId xmlns:a16="http://schemas.microsoft.com/office/drawing/2014/main" id="{F2B22B3D-1CBF-3344-FCD7-5518FFECBCA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1" name="Afbeelding 40">
                    <a:extLst>
                      <a:ext uri="{FF2B5EF4-FFF2-40B4-BE49-F238E27FC236}">
                        <a16:creationId xmlns:a16="http://schemas.microsoft.com/office/drawing/2014/main" id="{190B7933-2492-FD86-F2EB-E8A5F51F6E7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2" name="Afbeelding 41">
                    <a:extLst>
                      <a:ext uri="{FF2B5EF4-FFF2-40B4-BE49-F238E27FC236}">
                        <a16:creationId xmlns:a16="http://schemas.microsoft.com/office/drawing/2014/main" id="{DEE37091-CE67-952C-4C95-C1956352AE5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4" name="Groep 33">
                  <a:extLst>
                    <a:ext uri="{FF2B5EF4-FFF2-40B4-BE49-F238E27FC236}">
                      <a16:creationId xmlns:a16="http://schemas.microsoft.com/office/drawing/2014/main" id="{7A54D89E-DBB7-5416-47D7-56CE8C3AC54C}"/>
                    </a:ext>
                  </a:extLst>
                </p:cNvPr>
                <p:cNvGrpSpPr/>
                <p:nvPr userDrawn="1"/>
              </p:nvGrpSpPr>
              <p:grpSpPr>
                <a:xfrm>
                  <a:off x="13103513" y="3705268"/>
                  <a:ext cx="145820" cy="146462"/>
                  <a:chOff x="13096169" y="3602278"/>
                  <a:chExt cx="145820" cy="146462"/>
                </a:xfrm>
              </p:grpSpPr>
              <p:sp>
                <p:nvSpPr>
                  <p:cNvPr id="38" name="Rechthoek 37">
                    <a:extLst>
                      <a:ext uri="{FF2B5EF4-FFF2-40B4-BE49-F238E27FC236}">
                        <a16:creationId xmlns:a16="http://schemas.microsoft.com/office/drawing/2014/main" id="{3231722A-E3C0-BAEA-FD3E-D9671AEBFC4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5DC297C-69E0-021B-0180-64DBBCD551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4DB9BDF5-BDB5-6ADF-3FC7-B98825E7472C}"/>
                    </a:ext>
                  </a:extLst>
                </p:cNvPr>
                <p:cNvGrpSpPr/>
                <p:nvPr userDrawn="1"/>
              </p:nvGrpSpPr>
              <p:grpSpPr>
                <a:xfrm rot="10800000">
                  <a:off x="13061402" y="3665637"/>
                  <a:ext cx="145820" cy="146462"/>
                  <a:chOff x="13096169" y="3602278"/>
                  <a:chExt cx="145820" cy="146462"/>
                </a:xfrm>
              </p:grpSpPr>
              <p:sp>
                <p:nvSpPr>
                  <p:cNvPr id="36" name="Rechthoek 35">
                    <a:extLst>
                      <a:ext uri="{FF2B5EF4-FFF2-40B4-BE49-F238E27FC236}">
                        <a16:creationId xmlns:a16="http://schemas.microsoft.com/office/drawing/2014/main" id="{51F6AB17-4D72-AADE-4691-561D8FE7CD9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E06707BD-8D58-4B7E-9FBD-873CBA4D9B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1" name="Rechthoek 30">
                <a:extLst>
                  <a:ext uri="{FF2B5EF4-FFF2-40B4-BE49-F238E27FC236}">
                    <a16:creationId xmlns:a16="http://schemas.microsoft.com/office/drawing/2014/main" id="{3FCBDD2E-52D0-C77E-9BC9-322056F973A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2" name="Gelijkbenige driehoek 31">
                <a:extLst>
                  <a:ext uri="{FF2B5EF4-FFF2-40B4-BE49-F238E27FC236}">
                    <a16:creationId xmlns:a16="http://schemas.microsoft.com/office/drawing/2014/main" id="{B5A5A520-81D4-6646-B913-48ABF3062FA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0" name="Ovaal 19">
              <a:extLst>
                <a:ext uri="{FF2B5EF4-FFF2-40B4-BE49-F238E27FC236}">
                  <a16:creationId xmlns:a16="http://schemas.microsoft.com/office/drawing/2014/main" id="{639171F4-F349-A96C-AB4E-BA447DAF2C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0AA92F3A-EA27-C75D-0F6A-A66F373980A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Rechthoek 21">
              <a:extLst>
                <a:ext uri="{FF2B5EF4-FFF2-40B4-BE49-F238E27FC236}">
                  <a16:creationId xmlns:a16="http://schemas.microsoft.com/office/drawing/2014/main" id="{1C8FD130-EB1E-A8E8-D3D1-EE0F312980E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3" name="Groep 22">
              <a:extLst>
                <a:ext uri="{FF2B5EF4-FFF2-40B4-BE49-F238E27FC236}">
                  <a16:creationId xmlns:a16="http://schemas.microsoft.com/office/drawing/2014/main" id="{021267EF-4526-4C7E-7E80-C111BC8FE00D}"/>
                </a:ext>
              </a:extLst>
            </p:cNvPr>
            <p:cNvGrpSpPr/>
            <p:nvPr userDrawn="1"/>
          </p:nvGrpSpPr>
          <p:grpSpPr>
            <a:xfrm>
              <a:off x="-3365484" y="1226982"/>
              <a:ext cx="446937" cy="406485"/>
              <a:chOff x="-3563526" y="1409294"/>
              <a:chExt cx="354190" cy="322133"/>
            </a:xfrm>
          </p:grpSpPr>
          <p:grpSp>
            <p:nvGrpSpPr>
              <p:cNvPr id="24" name="Groep 23">
                <a:extLst>
                  <a:ext uri="{FF2B5EF4-FFF2-40B4-BE49-F238E27FC236}">
                    <a16:creationId xmlns:a16="http://schemas.microsoft.com/office/drawing/2014/main" id="{9C99F11D-A747-1125-3BA5-AAE89C907FFE}"/>
                  </a:ext>
                </a:extLst>
              </p:cNvPr>
              <p:cNvGrpSpPr/>
              <p:nvPr userDrawn="1"/>
            </p:nvGrpSpPr>
            <p:grpSpPr>
              <a:xfrm>
                <a:off x="-3499992" y="1409294"/>
                <a:ext cx="225195" cy="195499"/>
                <a:chOff x="8987389" y="1361199"/>
                <a:chExt cx="2200275" cy="1914525"/>
              </a:xfrm>
            </p:grpSpPr>
            <p:sp>
              <p:nvSpPr>
                <p:cNvPr id="26" name="Vrije vorm: vorm 25">
                  <a:extLst>
                    <a:ext uri="{FF2B5EF4-FFF2-40B4-BE49-F238E27FC236}">
                      <a16:creationId xmlns:a16="http://schemas.microsoft.com/office/drawing/2014/main" id="{2A320BCF-281D-1D04-73A6-F3E8B18CD0A7}"/>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7" name="Groep 26">
                  <a:extLst>
                    <a:ext uri="{FF2B5EF4-FFF2-40B4-BE49-F238E27FC236}">
                      <a16:creationId xmlns:a16="http://schemas.microsoft.com/office/drawing/2014/main" id="{0DBFF3F2-CAF2-C5C4-B710-AB08E289527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8" name="Vrije vorm: vorm 27">
                    <a:extLst>
                      <a:ext uri="{FF2B5EF4-FFF2-40B4-BE49-F238E27FC236}">
                        <a16:creationId xmlns:a16="http://schemas.microsoft.com/office/drawing/2014/main" id="{2FC58FA6-B03C-87DE-F027-9E478190EA5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9" name="Vrije vorm: vorm 28">
                    <a:extLst>
                      <a:ext uri="{FF2B5EF4-FFF2-40B4-BE49-F238E27FC236}">
                        <a16:creationId xmlns:a16="http://schemas.microsoft.com/office/drawing/2014/main" id="{7913F690-116B-4778-BE13-1AD2B05345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5" name="Tekstvak 24">
                <a:extLst>
                  <a:ext uri="{FF2B5EF4-FFF2-40B4-BE49-F238E27FC236}">
                    <a16:creationId xmlns:a16="http://schemas.microsoft.com/office/drawing/2014/main" id="{E7A88F5A-AA24-CCF1-7B20-1908D65F2FE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97504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2">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40562B5D-4BCD-1D4E-BB65-7F5FCBABE005}"/>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#2</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A66AAF32-20FA-402F-AED8-2A700200A599}"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a:t>
            </a:fld>
            <a:endParaRPr lang="en-GB" dirty="0"/>
          </a:p>
        </p:txBody>
      </p:sp>
      <p:sp>
        <p:nvSpPr>
          <p:cNvPr id="3" name="Rechthoek 2">
            <a:extLst>
              <a:ext uri="{FF2B5EF4-FFF2-40B4-BE49-F238E27FC236}">
                <a16:creationId xmlns:a16="http://schemas.microsoft.com/office/drawing/2014/main" id="{2B460069-16B0-DE5C-7C45-BAB07D3C0B9F}"/>
              </a:ext>
            </a:extLst>
          </p:cNvPr>
          <p:cNvSpPr/>
          <p:nvPr userDrawn="1"/>
        </p:nvSpPr>
        <p:spPr>
          <a:xfrm>
            <a:off x="-10751" y="3282846"/>
            <a:ext cx="12192000" cy="3575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719138"/>
            <a:ext cx="3318867"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grpSp>
        <p:nvGrpSpPr>
          <p:cNvPr id="77" name="INSTRUCTION">
            <a:extLst>
              <a:ext uri="{FF2B5EF4-FFF2-40B4-BE49-F238E27FC236}">
                <a16:creationId xmlns:a16="http://schemas.microsoft.com/office/drawing/2014/main" id="{6727D08B-166C-E220-C65A-4C6CF286CBC0}"/>
              </a:ext>
            </a:extLst>
          </p:cNvPr>
          <p:cNvGrpSpPr/>
          <p:nvPr userDrawn="1"/>
        </p:nvGrpSpPr>
        <p:grpSpPr>
          <a:xfrm>
            <a:off x="-3786164" y="0"/>
            <a:ext cx="3693113" cy="5054643"/>
            <a:chOff x="-3786164" y="0"/>
            <a:chExt cx="3693113" cy="5054643"/>
          </a:xfrm>
        </p:grpSpPr>
        <p:sp>
          <p:nvSpPr>
            <p:cNvPr id="78" name="Rechthoek 77">
              <a:extLst>
                <a:ext uri="{FF2B5EF4-FFF2-40B4-BE49-F238E27FC236}">
                  <a16:creationId xmlns:a16="http://schemas.microsoft.com/office/drawing/2014/main" id="{982C114D-4EFE-C875-84BD-A1CE7AD31CB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9" name="Rechthoek 78">
              <a:extLst>
                <a:ext uri="{FF2B5EF4-FFF2-40B4-BE49-F238E27FC236}">
                  <a16:creationId xmlns:a16="http://schemas.microsoft.com/office/drawing/2014/main" id="{F5F23281-7424-FD20-47C9-D062D2185EB2}"/>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0" name="Ovaal 79">
              <a:extLst>
                <a:ext uri="{FF2B5EF4-FFF2-40B4-BE49-F238E27FC236}">
                  <a16:creationId xmlns:a16="http://schemas.microsoft.com/office/drawing/2014/main" id="{4C243F47-F3A7-733B-E9A3-262CD6642BF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089F710C-E487-E596-3890-24CEF5FCE9D0}"/>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BB4E3693-18B2-F2AE-2B86-4D729CD8ED6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3" name="Rechthoek 82">
              <a:extLst>
                <a:ext uri="{FF2B5EF4-FFF2-40B4-BE49-F238E27FC236}">
                  <a16:creationId xmlns:a16="http://schemas.microsoft.com/office/drawing/2014/main" id="{9DDB2448-43DC-D522-A2AF-2F7F78AA844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94F7C7F5-84EE-08A5-C2A8-D40863C44D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5" name="Ovaal 84">
              <a:extLst>
                <a:ext uri="{FF2B5EF4-FFF2-40B4-BE49-F238E27FC236}">
                  <a16:creationId xmlns:a16="http://schemas.microsoft.com/office/drawing/2014/main" id="{36C87FE6-659D-FB5D-2B4D-4C68F02586C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8D0654E8-0407-3E0C-07B6-54D13B858C4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7" name="Groep 86">
              <a:extLst>
                <a:ext uri="{FF2B5EF4-FFF2-40B4-BE49-F238E27FC236}">
                  <a16:creationId xmlns:a16="http://schemas.microsoft.com/office/drawing/2014/main" id="{1B77EC59-F841-70DB-26E5-CE9B30D388B6}"/>
                </a:ext>
              </a:extLst>
            </p:cNvPr>
            <p:cNvGrpSpPr/>
            <p:nvPr userDrawn="1"/>
          </p:nvGrpSpPr>
          <p:grpSpPr>
            <a:xfrm>
              <a:off x="-3414453" y="3534339"/>
              <a:ext cx="514284" cy="506545"/>
              <a:chOff x="12617641" y="3403239"/>
              <a:chExt cx="752963" cy="741634"/>
            </a:xfrm>
          </p:grpSpPr>
          <p:grpSp>
            <p:nvGrpSpPr>
              <p:cNvPr id="104" name="Groep 103">
                <a:extLst>
                  <a:ext uri="{FF2B5EF4-FFF2-40B4-BE49-F238E27FC236}">
                    <a16:creationId xmlns:a16="http://schemas.microsoft.com/office/drawing/2014/main" id="{D601E5B5-6A3C-925D-B3DA-0F098B5634F2}"/>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84B9510-A7DE-3DD7-A80D-8A0B0B0C4EB8}"/>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12DEEEF7-AEB5-09F8-5822-3D8484867157}"/>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A4017AF6-03CB-3D6B-8B14-379F8B6827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3495504B-7940-4E65-5F69-67711EE3128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1898BC6E-051E-9288-F6FD-986FC16B60F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A3070010-4F72-D403-7D2F-FCFA7991046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60E55EC3-343D-AD8D-76DF-3702E8AD90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E55E20E0-3758-7265-9512-AA24D5A025D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68DC690D-6824-D7CF-CB6F-51B7434679A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A54E62A1-E56D-AE7D-96FC-C4D19C33B98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708CA9C1-69AF-1E21-0D5E-D6DCEBC337F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93115381-446F-4BCA-F0E0-EB297ABCA56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BC0E1C64-7500-6EA8-C9C9-0965D89191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62656C27-C3C4-3986-70C6-DD93E192432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51CE933D-DBFC-7BD3-4475-6C5C7788017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8" name="ICOON_info">
              <a:extLst>
                <a:ext uri="{FF2B5EF4-FFF2-40B4-BE49-F238E27FC236}">
                  <a16:creationId xmlns:a16="http://schemas.microsoft.com/office/drawing/2014/main" id="{C38AF839-02B0-B463-4B31-ABCCD3D0BD26}"/>
                </a:ext>
              </a:extLst>
            </p:cNvPr>
            <p:cNvGrpSpPr/>
            <p:nvPr userDrawn="1"/>
          </p:nvGrpSpPr>
          <p:grpSpPr>
            <a:xfrm>
              <a:off x="-376736" y="4055594"/>
              <a:ext cx="283685" cy="283685"/>
              <a:chOff x="-510741" y="5913713"/>
              <a:chExt cx="267555" cy="267555"/>
            </a:xfrm>
          </p:grpSpPr>
          <p:sp>
            <p:nvSpPr>
              <p:cNvPr id="102" name="Ovaal 101">
                <a:extLst>
                  <a:ext uri="{FF2B5EF4-FFF2-40B4-BE49-F238E27FC236}">
                    <a16:creationId xmlns:a16="http://schemas.microsoft.com/office/drawing/2014/main" id="{7D5D1986-BAAE-9314-F7AD-47D03D8282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3" name="Graphic 163" descr="Informatie">
                <a:extLst>
                  <a:ext uri="{FF2B5EF4-FFF2-40B4-BE49-F238E27FC236}">
                    <a16:creationId xmlns:a16="http://schemas.microsoft.com/office/drawing/2014/main" id="{B2BAC2C0-C711-77EF-73CB-035DD8B57B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D4E706EA-4885-65F8-12D4-2DF68C3F7074}"/>
                </a:ext>
              </a:extLst>
            </p:cNvPr>
            <p:cNvGrpSpPr/>
            <p:nvPr userDrawn="1"/>
          </p:nvGrpSpPr>
          <p:grpSpPr>
            <a:xfrm>
              <a:off x="-938434" y="4364020"/>
              <a:ext cx="627798" cy="576693"/>
              <a:chOff x="-938434" y="4570310"/>
              <a:chExt cx="627798" cy="576693"/>
            </a:xfrm>
          </p:grpSpPr>
          <p:grpSp>
            <p:nvGrpSpPr>
              <p:cNvPr id="97" name="Inspireren">
                <a:extLst>
                  <a:ext uri="{FF2B5EF4-FFF2-40B4-BE49-F238E27FC236}">
                    <a16:creationId xmlns:a16="http://schemas.microsoft.com/office/drawing/2014/main" id="{5339DD9A-85F2-94EE-5BCC-071F283B9E4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9" name="Freeform 12">
                  <a:extLst>
                    <a:ext uri="{FF2B5EF4-FFF2-40B4-BE49-F238E27FC236}">
                      <a16:creationId xmlns:a16="http://schemas.microsoft.com/office/drawing/2014/main" id="{B75CC60E-C9CD-959A-331E-93A944BFDA8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0" name="Freeform 13">
                  <a:extLst>
                    <a:ext uri="{FF2B5EF4-FFF2-40B4-BE49-F238E27FC236}">
                      <a16:creationId xmlns:a16="http://schemas.microsoft.com/office/drawing/2014/main" id="{5F1712B6-19E1-0828-C287-151DF8A780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1" name="Freeform 14">
                  <a:extLst>
                    <a:ext uri="{FF2B5EF4-FFF2-40B4-BE49-F238E27FC236}">
                      <a16:creationId xmlns:a16="http://schemas.microsoft.com/office/drawing/2014/main" id="{3A2561F4-9F85-5A87-463A-7A2A0799387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8" name="Tekstvak 97">
                <a:extLst>
                  <a:ext uri="{FF2B5EF4-FFF2-40B4-BE49-F238E27FC236}">
                    <a16:creationId xmlns:a16="http://schemas.microsoft.com/office/drawing/2014/main" id="{D8BBD7EF-A3E0-DA7E-5462-D6E918B1B8B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0" name="Groep 89">
              <a:extLst>
                <a:ext uri="{FF2B5EF4-FFF2-40B4-BE49-F238E27FC236}">
                  <a16:creationId xmlns:a16="http://schemas.microsoft.com/office/drawing/2014/main" id="{BBED0169-CBA1-01B4-9D3C-4ACF33C8A4FB}"/>
                </a:ext>
              </a:extLst>
            </p:cNvPr>
            <p:cNvGrpSpPr/>
            <p:nvPr userDrawn="1"/>
          </p:nvGrpSpPr>
          <p:grpSpPr>
            <a:xfrm>
              <a:off x="-3365484" y="1226982"/>
              <a:ext cx="446937" cy="406485"/>
              <a:chOff x="-3563526" y="1409294"/>
              <a:chExt cx="354190" cy="322133"/>
            </a:xfrm>
          </p:grpSpPr>
          <p:grpSp>
            <p:nvGrpSpPr>
              <p:cNvPr id="91" name="Groep 90">
                <a:extLst>
                  <a:ext uri="{FF2B5EF4-FFF2-40B4-BE49-F238E27FC236}">
                    <a16:creationId xmlns:a16="http://schemas.microsoft.com/office/drawing/2014/main" id="{8B41351A-A077-08EB-1C6B-CAF91E68BC5A}"/>
                  </a:ext>
                </a:extLst>
              </p:cNvPr>
              <p:cNvGrpSpPr/>
              <p:nvPr userDrawn="1"/>
            </p:nvGrpSpPr>
            <p:grpSpPr>
              <a:xfrm>
                <a:off x="-3499992" y="1409294"/>
                <a:ext cx="225195" cy="195499"/>
                <a:chOff x="8987389" y="1361199"/>
                <a:chExt cx="2200275" cy="1914525"/>
              </a:xfrm>
            </p:grpSpPr>
            <p:sp>
              <p:nvSpPr>
                <p:cNvPr id="93" name="Vrije vorm: vorm 92">
                  <a:extLst>
                    <a:ext uri="{FF2B5EF4-FFF2-40B4-BE49-F238E27FC236}">
                      <a16:creationId xmlns:a16="http://schemas.microsoft.com/office/drawing/2014/main" id="{EE0EF60D-874E-8208-480B-DD484BBF443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4" name="Groep 93">
                  <a:extLst>
                    <a:ext uri="{FF2B5EF4-FFF2-40B4-BE49-F238E27FC236}">
                      <a16:creationId xmlns:a16="http://schemas.microsoft.com/office/drawing/2014/main" id="{2C51480B-00EB-CBA7-F51F-4B07FFCE094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5" name="Vrije vorm: vorm 94">
                    <a:extLst>
                      <a:ext uri="{FF2B5EF4-FFF2-40B4-BE49-F238E27FC236}">
                        <a16:creationId xmlns:a16="http://schemas.microsoft.com/office/drawing/2014/main" id="{DB05D42B-D730-A5EE-3228-DC4E98A9D95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96" name="Vrije vorm: vorm 95">
                    <a:extLst>
                      <a:ext uri="{FF2B5EF4-FFF2-40B4-BE49-F238E27FC236}">
                        <a16:creationId xmlns:a16="http://schemas.microsoft.com/office/drawing/2014/main" id="{B755D216-ABA2-6F82-0A6F-AA0E941971E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2" name="Tekstvak 91">
                <a:extLst>
                  <a:ext uri="{FF2B5EF4-FFF2-40B4-BE49-F238E27FC236}">
                    <a16:creationId xmlns:a16="http://schemas.microsoft.com/office/drawing/2014/main" id="{0D9230C9-C94F-50B9-217C-348BF10D06C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50738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3">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#3</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fld id="{2B34ED40-DA41-4441-97A5-FD26E542C26E}"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a:t>
            </a:fld>
            <a:endParaRPr lang="en-GB" dirty="0"/>
          </a:p>
        </p:txBody>
      </p:sp>
      <p:sp>
        <p:nvSpPr>
          <p:cNvPr id="5" name="Tijdelijke aanduiding voor afbeelding 16">
            <a:extLst>
              <a:ext uri="{FF2B5EF4-FFF2-40B4-BE49-F238E27FC236}">
                <a16:creationId xmlns:a16="http://schemas.microsoft.com/office/drawing/2014/main" id="{87611670-58DA-B79F-CA76-4F57F88930B5}"/>
              </a:ext>
            </a:extLst>
          </p:cNvPr>
          <p:cNvSpPr>
            <a:spLocks noGrp="1"/>
          </p:cNvSpPr>
          <p:nvPr>
            <p:ph type="pic" sz="quarter" idx="13" hasCustomPrompt="1"/>
          </p:nvPr>
        </p:nvSpPr>
        <p:spPr>
          <a:xfrm>
            <a:off x="3818238" y="719138"/>
            <a:ext cx="7651524"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EC2C8F9D-7B0D-9FDE-26A1-FD90378B3D8A}"/>
              </a:ext>
            </a:extLst>
          </p:cNvPr>
          <p:cNvGrpSpPr/>
          <p:nvPr userDrawn="1"/>
        </p:nvGrpSpPr>
        <p:grpSpPr>
          <a:xfrm>
            <a:off x="12377595" y="0"/>
            <a:ext cx="3693113" cy="5054643"/>
            <a:chOff x="-3786164" y="0"/>
            <a:chExt cx="3693113" cy="5054643"/>
          </a:xfrm>
        </p:grpSpPr>
        <p:sp>
          <p:nvSpPr>
            <p:cNvPr id="6" name="Rechthoek 5">
              <a:extLst>
                <a:ext uri="{FF2B5EF4-FFF2-40B4-BE49-F238E27FC236}">
                  <a16:creationId xmlns:a16="http://schemas.microsoft.com/office/drawing/2014/main" id="{978FB479-8A76-1C9D-5023-FA566C503C79}"/>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5CF71405-DC9F-7B52-1C87-32135C66368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6E40A625-2D49-F59E-4DCA-60B46DA3B65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72E59A89-BDFB-77A0-0B5C-BC3122FC65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6E206292-8A2B-5D74-7AAF-DA77D592B28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8C8DF89-B5D7-AF37-C2C6-3E9123D4D97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4F465291-34CB-2150-E4F6-3F17AAC0242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A32ADE78-9D33-8D97-B074-951FCED8DB99}"/>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B8BA398F-BD5B-9CCE-7366-8401706989A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 name="Groep 15">
              <a:extLst>
                <a:ext uri="{FF2B5EF4-FFF2-40B4-BE49-F238E27FC236}">
                  <a16:creationId xmlns:a16="http://schemas.microsoft.com/office/drawing/2014/main" id="{CDC505D3-7713-3FFF-8D72-E7C0B389DE59}"/>
                </a:ext>
              </a:extLst>
            </p:cNvPr>
            <p:cNvGrpSpPr/>
            <p:nvPr userDrawn="1"/>
          </p:nvGrpSpPr>
          <p:grpSpPr>
            <a:xfrm>
              <a:off x="-3414453" y="3534339"/>
              <a:ext cx="514284" cy="506545"/>
              <a:chOff x="12617641" y="3403239"/>
              <a:chExt cx="752963" cy="741634"/>
            </a:xfrm>
          </p:grpSpPr>
          <p:grpSp>
            <p:nvGrpSpPr>
              <p:cNvPr id="33" name="Groep 32">
                <a:extLst>
                  <a:ext uri="{FF2B5EF4-FFF2-40B4-BE49-F238E27FC236}">
                    <a16:creationId xmlns:a16="http://schemas.microsoft.com/office/drawing/2014/main" id="{FB827EDC-B331-1ED5-DE8E-E14A84DD673A}"/>
                  </a:ext>
                </a:extLst>
              </p:cNvPr>
              <p:cNvGrpSpPr/>
              <p:nvPr userDrawn="1"/>
            </p:nvGrpSpPr>
            <p:grpSpPr>
              <a:xfrm>
                <a:off x="12771530" y="3403239"/>
                <a:ext cx="467176" cy="448491"/>
                <a:chOff x="12782157" y="3403239"/>
                <a:chExt cx="467176" cy="448491"/>
              </a:xfrm>
            </p:grpSpPr>
            <p:grpSp>
              <p:nvGrpSpPr>
                <p:cNvPr id="36" name="Groep 35">
                  <a:extLst>
                    <a:ext uri="{FF2B5EF4-FFF2-40B4-BE49-F238E27FC236}">
                      <a16:creationId xmlns:a16="http://schemas.microsoft.com/office/drawing/2014/main" id="{3FF31C92-EC27-50E2-4D86-4E19F9883997}"/>
                    </a:ext>
                  </a:extLst>
                </p:cNvPr>
                <p:cNvGrpSpPr/>
                <p:nvPr userDrawn="1"/>
              </p:nvGrpSpPr>
              <p:grpSpPr>
                <a:xfrm>
                  <a:off x="12782157" y="3403239"/>
                  <a:ext cx="412976" cy="396132"/>
                  <a:chOff x="13554906" y="3320109"/>
                  <a:chExt cx="443917" cy="425811"/>
                </a:xfrm>
              </p:grpSpPr>
              <p:grpSp>
                <p:nvGrpSpPr>
                  <p:cNvPr id="43" name="Groep 42">
                    <a:extLst>
                      <a:ext uri="{FF2B5EF4-FFF2-40B4-BE49-F238E27FC236}">
                        <a16:creationId xmlns:a16="http://schemas.microsoft.com/office/drawing/2014/main" id="{BF8C4EB6-B737-A181-D87A-30791E9B96CA}"/>
                      </a:ext>
                    </a:extLst>
                  </p:cNvPr>
                  <p:cNvGrpSpPr/>
                  <p:nvPr userDrawn="1"/>
                </p:nvGrpSpPr>
                <p:grpSpPr>
                  <a:xfrm>
                    <a:off x="13554906" y="3320109"/>
                    <a:ext cx="443917" cy="425811"/>
                    <a:chOff x="12909684" y="1276143"/>
                    <a:chExt cx="443917" cy="425811"/>
                  </a:xfrm>
                </p:grpSpPr>
                <p:sp>
                  <p:nvSpPr>
                    <p:cNvPr id="46" name="Rechthoek 45">
                      <a:extLst>
                        <a:ext uri="{FF2B5EF4-FFF2-40B4-BE49-F238E27FC236}">
                          <a16:creationId xmlns:a16="http://schemas.microsoft.com/office/drawing/2014/main" id="{93F0B661-D7F0-2DFD-EF6F-DFCA7E60DD5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332BAE2-9F34-2559-B4C9-FD5BDDB2B23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Ovaal 47">
                      <a:extLst>
                        <a:ext uri="{FF2B5EF4-FFF2-40B4-BE49-F238E27FC236}">
                          <a16:creationId xmlns:a16="http://schemas.microsoft.com/office/drawing/2014/main" id="{6CDDF950-0EBF-0B86-2078-43036B8791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4" name="Afbeelding 43">
                    <a:extLst>
                      <a:ext uri="{FF2B5EF4-FFF2-40B4-BE49-F238E27FC236}">
                        <a16:creationId xmlns:a16="http://schemas.microsoft.com/office/drawing/2014/main" id="{2D8A04A6-4492-C8F8-E611-421B0E5F8F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CA16BBFD-31DB-C954-34B0-CEB3DAC460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7" name="Groep 36">
                  <a:extLst>
                    <a:ext uri="{FF2B5EF4-FFF2-40B4-BE49-F238E27FC236}">
                      <a16:creationId xmlns:a16="http://schemas.microsoft.com/office/drawing/2014/main" id="{919A039E-3D01-ECFD-6439-822EF143DAB1}"/>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2B3626F2-D44F-1275-7CEF-4457D18D05D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5051741A-C949-09C0-55E4-55C0D39A0F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66AB9058-C084-AC82-3AF9-3637F00B5EE5}"/>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F84CB722-6F8C-D7AB-A828-838A37389B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A144ADDA-6DC2-F2F7-7F91-43C0850BFE7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4" name="Rechthoek 33">
                <a:extLst>
                  <a:ext uri="{FF2B5EF4-FFF2-40B4-BE49-F238E27FC236}">
                    <a16:creationId xmlns:a16="http://schemas.microsoft.com/office/drawing/2014/main" id="{1DBA312D-EC97-889F-D4C5-B9200205BF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 name="Gelijkbenige driehoek 34">
                <a:extLst>
                  <a:ext uri="{FF2B5EF4-FFF2-40B4-BE49-F238E27FC236}">
                    <a16:creationId xmlns:a16="http://schemas.microsoft.com/office/drawing/2014/main" id="{09A15732-BDE8-542D-5863-316C755C92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 name="ICOON_info">
              <a:extLst>
                <a:ext uri="{FF2B5EF4-FFF2-40B4-BE49-F238E27FC236}">
                  <a16:creationId xmlns:a16="http://schemas.microsoft.com/office/drawing/2014/main" id="{5F28FCA8-57DD-0197-93A4-84AFCD5EE482}"/>
                </a:ext>
              </a:extLst>
            </p:cNvPr>
            <p:cNvGrpSpPr/>
            <p:nvPr userDrawn="1"/>
          </p:nvGrpSpPr>
          <p:grpSpPr>
            <a:xfrm>
              <a:off x="-376736" y="4055594"/>
              <a:ext cx="283685" cy="283685"/>
              <a:chOff x="-510741" y="5913713"/>
              <a:chExt cx="267555" cy="267555"/>
            </a:xfrm>
          </p:grpSpPr>
          <p:sp>
            <p:nvSpPr>
              <p:cNvPr id="31" name="Ovaal 30">
                <a:extLst>
                  <a:ext uri="{FF2B5EF4-FFF2-40B4-BE49-F238E27FC236}">
                    <a16:creationId xmlns:a16="http://schemas.microsoft.com/office/drawing/2014/main" id="{49AF1E89-FCE1-D59C-6D39-7A08E0D23A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40B2A05-F9AC-7D19-C7C7-DE0BEF7CCDD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C03A1CCB-33FB-0D14-6F44-E3A9704533F7}"/>
                </a:ext>
              </a:extLst>
            </p:cNvPr>
            <p:cNvGrpSpPr/>
            <p:nvPr userDrawn="1"/>
          </p:nvGrpSpPr>
          <p:grpSpPr>
            <a:xfrm>
              <a:off x="-938434" y="4364020"/>
              <a:ext cx="627798" cy="576693"/>
              <a:chOff x="-938434" y="4570310"/>
              <a:chExt cx="627798" cy="576693"/>
            </a:xfrm>
          </p:grpSpPr>
          <p:grpSp>
            <p:nvGrpSpPr>
              <p:cNvPr id="26" name="Inspireren">
                <a:extLst>
                  <a:ext uri="{FF2B5EF4-FFF2-40B4-BE49-F238E27FC236}">
                    <a16:creationId xmlns:a16="http://schemas.microsoft.com/office/drawing/2014/main" id="{5202B4B5-D03A-6A4F-130F-687E22D4B1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BC546C31-F5B8-F00D-920A-7E308F668E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42CD2A26-4A3D-0A9E-6C94-FADFA142843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D398C350-960B-03E2-ABA1-A85D931A1A8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90EE85A7-9A15-E82D-7576-416C83AF37A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58360425-34BB-7D4E-B0EF-D56C36FC9766}"/>
                </a:ext>
              </a:extLst>
            </p:cNvPr>
            <p:cNvGrpSpPr/>
            <p:nvPr userDrawn="1"/>
          </p:nvGrpSpPr>
          <p:grpSpPr>
            <a:xfrm>
              <a:off x="-3365484" y="1226982"/>
              <a:ext cx="446937" cy="406485"/>
              <a:chOff x="-3563526" y="1409294"/>
              <a:chExt cx="354190" cy="322133"/>
            </a:xfrm>
          </p:grpSpPr>
          <p:grpSp>
            <p:nvGrpSpPr>
              <p:cNvPr id="20" name="Groep 19">
                <a:extLst>
                  <a:ext uri="{FF2B5EF4-FFF2-40B4-BE49-F238E27FC236}">
                    <a16:creationId xmlns:a16="http://schemas.microsoft.com/office/drawing/2014/main" id="{D0D8D8EA-1FFA-DC03-0677-7B12ADBF2FD6}"/>
                  </a:ext>
                </a:extLst>
              </p:cNvPr>
              <p:cNvGrpSpPr/>
              <p:nvPr userDrawn="1"/>
            </p:nvGrpSpPr>
            <p:grpSpPr>
              <a:xfrm>
                <a:off x="-3499992" y="1409294"/>
                <a:ext cx="225195" cy="195499"/>
                <a:chOff x="8987389" y="1361199"/>
                <a:chExt cx="2200275" cy="1914525"/>
              </a:xfrm>
            </p:grpSpPr>
            <p:sp>
              <p:nvSpPr>
                <p:cNvPr id="22" name="Vrije vorm: vorm 21">
                  <a:extLst>
                    <a:ext uri="{FF2B5EF4-FFF2-40B4-BE49-F238E27FC236}">
                      <a16:creationId xmlns:a16="http://schemas.microsoft.com/office/drawing/2014/main" id="{305D4A91-0C36-8B95-B019-10AD9F87D53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3" name="Groep 22">
                  <a:extLst>
                    <a:ext uri="{FF2B5EF4-FFF2-40B4-BE49-F238E27FC236}">
                      <a16:creationId xmlns:a16="http://schemas.microsoft.com/office/drawing/2014/main" id="{368CC647-2084-DC74-39C7-3472C3D594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4" name="Vrije vorm: vorm 23">
                    <a:extLst>
                      <a:ext uri="{FF2B5EF4-FFF2-40B4-BE49-F238E27FC236}">
                        <a16:creationId xmlns:a16="http://schemas.microsoft.com/office/drawing/2014/main" id="{789CE6E4-DDE0-7703-952A-785709CD61D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5" name="Vrije vorm: vorm 24">
                    <a:extLst>
                      <a:ext uri="{FF2B5EF4-FFF2-40B4-BE49-F238E27FC236}">
                        <a16:creationId xmlns:a16="http://schemas.microsoft.com/office/drawing/2014/main" id="{5E232362-C8EC-E5D3-F552-0E8E1F8804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1" name="Tekstvak 20">
                <a:extLst>
                  <a:ext uri="{FF2B5EF4-FFF2-40B4-BE49-F238E27FC236}">
                    <a16:creationId xmlns:a16="http://schemas.microsoft.com/office/drawing/2014/main" id="{CE3D5211-797B-ABF8-8A93-B51A9707807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99108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345EB16D-6C07-A3A7-C8EF-77B6EB08CFCA}"/>
              </a:ext>
            </a:extLst>
          </p:cNvPr>
          <p:cNvSpPr>
            <a:spLocks noGrp="1"/>
          </p:cNvSpPr>
          <p:nvPr>
            <p:ph type="pic" sz="quarter" idx="13" hasCustomPrompt="1"/>
          </p:nvPr>
        </p:nvSpPr>
        <p:spPr>
          <a:xfrm>
            <a:off x="1204687"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lvl1pPr>
              <a:defRPr/>
            </a:lvl1pPr>
          </a:lstStyle>
          <a:p>
            <a:r>
              <a:rPr lang="nl-NL" dirty="0"/>
              <a:t>Title </a:t>
            </a:r>
            <a:r>
              <a:rPr lang="nl-NL" dirty="0" err="1"/>
              <a:t>goes</a:t>
            </a:r>
            <a:r>
              <a:rPr lang="nl-NL" dirty="0"/>
              <a:t>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fld id="{C8BE1A8B-F89F-4D82-BAB1-3F1AC15D38D8}"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#4</a:t>
            </a:r>
          </a:p>
        </p:txBody>
      </p:sp>
      <p:grpSp>
        <p:nvGrpSpPr>
          <p:cNvPr id="5" name="INSTRUCTION">
            <a:extLst>
              <a:ext uri="{FF2B5EF4-FFF2-40B4-BE49-F238E27FC236}">
                <a16:creationId xmlns:a16="http://schemas.microsoft.com/office/drawing/2014/main" id="{B363B4BC-660F-1009-3438-1B55FDF3B06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DFAF34E6-1AA3-BCFC-9137-2FF3ADFFE04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E704BC09-1D9B-D092-E6F9-6FE2DED28C7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A7F8C2B0-F4D2-617E-A9EA-637C20EA98F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D4A22585-9B16-848E-03FD-55DE9D7CF1E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BAC1470C-9968-0128-1046-E5819ABC52A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55D5E45-0893-B0B4-CD07-A88BFFFC71A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A80811B9-36F7-DDDE-B671-34DFC153B08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6A1B1C9B-0982-912E-4346-576967CC7E20}"/>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7CE0C77D-5AEF-CB17-2396-E24DC62B6DA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480C35BB-83B3-A5E6-E7B3-40DCA33A0859}"/>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3BA383B2-11F7-2AD9-A22B-8634DF84DC7D}"/>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AD78E440-34A8-0D9D-0A2E-0BB5698A01E8}"/>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075C3B1D-0444-E93A-0DC9-B32800B1C295}"/>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411236DF-7524-CFCB-3476-23A187B8D44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DBB99C89-658C-0DEE-DBAB-F6DF7898E8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05D6F6A9-7824-28A5-3544-35E60F77E25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D82A12A5-8BC4-B727-83B4-DD46F1139F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F6C6E924-76EC-652B-BF00-2A0082096A3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AC64C1A5-1051-2CF4-0848-169A3E70C455}"/>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322D296E-B234-EBD7-90A6-59EED8D32E4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56916F65-0C15-0270-FDBC-984AB0D5434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2DEEAE6B-90C4-1A11-2F35-FAC7B069769F}"/>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A8118F3-F514-0179-2B82-B62EEF71C1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BB96390-779B-2462-3C1D-18131C25213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19A85CDD-2CFA-571C-EB57-DD934FCD602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9D5A31E1-ECFA-F2FB-2686-020348684FA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0EE35539-F4F0-C67D-26BD-D7DC9F990210}"/>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93F83CE2-389E-329A-9BE1-50FA7B02C08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5923D4E0-D396-469C-6B8E-31DCEA24EF3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B2DF9228-1C68-0571-9843-7278A8480AB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D309083F-00DA-B9E5-8236-D5042FB5377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6AB84804-07E6-59E4-70CE-B877F125C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1A30D9F0-2E34-3C10-BF44-3CF7455EFA2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05B598AE-F4F7-C756-2036-7AE12D52D76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D6C305F2-3BFB-928F-082E-23E37A4D1A4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F8DFEDCC-E904-5DFC-1ECD-9A44E436373F}"/>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DA4DA024-7465-20A0-E5D1-8FC0324988E0}"/>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249612A2-2B03-C417-BD46-A5B59216D3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C34B0607-D71B-E547-FB7B-7B87EACB156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D8BF9584-2FE5-2C1D-EA1B-B29ACBD20A4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86D9B74A-CD58-7A0B-E988-F7028EC94141}"/>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810385CB-2139-23B5-B218-1437820776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9913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fld id="{933BF85A-6FAC-416C-BBCB-AB119E35F9D1}"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#5</a:t>
            </a:r>
          </a:p>
        </p:txBody>
      </p:sp>
      <p:sp>
        <p:nvSpPr>
          <p:cNvPr id="5" name="Tijdelijke aanduiding voor afbeelding 16">
            <a:extLst>
              <a:ext uri="{FF2B5EF4-FFF2-40B4-BE49-F238E27FC236}">
                <a16:creationId xmlns:a16="http://schemas.microsoft.com/office/drawing/2014/main" id="{097D3568-BED0-E753-083E-C86FFB3B280D}"/>
              </a:ext>
            </a:extLst>
          </p:cNvPr>
          <p:cNvSpPr>
            <a:spLocks noGrp="1"/>
          </p:cNvSpPr>
          <p:nvPr>
            <p:ph type="pic" sz="quarter" idx="14" hasCustomPrompt="1"/>
          </p:nvPr>
        </p:nvSpPr>
        <p:spPr>
          <a:xfrm>
            <a:off x="5123543"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6" name="INSTRUCTION">
            <a:extLst>
              <a:ext uri="{FF2B5EF4-FFF2-40B4-BE49-F238E27FC236}">
                <a16:creationId xmlns:a16="http://schemas.microsoft.com/office/drawing/2014/main" id="{5D5AB300-4DA9-FD86-33AE-B47C1A7E3C0C}"/>
              </a:ext>
            </a:extLst>
          </p:cNvPr>
          <p:cNvGrpSpPr/>
          <p:nvPr userDrawn="1"/>
        </p:nvGrpSpPr>
        <p:grpSpPr>
          <a:xfrm>
            <a:off x="12377595" y="0"/>
            <a:ext cx="3693113" cy="5054643"/>
            <a:chOff x="-3786164" y="0"/>
            <a:chExt cx="3693113" cy="5054643"/>
          </a:xfrm>
        </p:grpSpPr>
        <p:sp>
          <p:nvSpPr>
            <p:cNvPr id="7" name="Rechthoek 6">
              <a:extLst>
                <a:ext uri="{FF2B5EF4-FFF2-40B4-BE49-F238E27FC236}">
                  <a16:creationId xmlns:a16="http://schemas.microsoft.com/office/drawing/2014/main" id="{DB286456-4F71-17CE-AB3B-8F2303243695}"/>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0730A949-EDF9-97EC-7EBA-646F8FA1EB1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29C6FDBA-7DF7-A3D8-776F-AD9C0842650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223BD816-294B-6061-87EE-4414B13A145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22FDCDF5-46AC-2034-FBD8-2662FFB6795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A39336E4-7981-247F-C6F1-21EB05BDAF9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FD885712-AFA0-8A34-1854-54A57FD9B17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008C34EF-72AF-1F36-AABF-806E55A8CCB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75222EC-36CC-0394-144F-604580963B0E}"/>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03B92EB2-074A-F0B2-4284-205FAD938F7F}"/>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D96186F1-4444-7CDA-48D0-36B200FDBA57}"/>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FF078E09-72EA-D5E3-241F-D80E9C2261CA}"/>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C83AF6C7-8092-A6AB-C0C5-77B9E2CE1D08}"/>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FF5C9E9E-F8B0-B277-AF4C-BFC9C501E72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F1098A8-26DD-06E6-E641-D839AD0323C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C17A3A52-8EFD-8048-45EA-7564869CC42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1D3D8E8A-5D88-5469-6E57-75C21DAAB06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75DDE359-E0A6-B364-C024-7311A00F75A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B6311CE7-A21C-092D-7C9D-4F5A2A508B3E}"/>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E3970E51-0459-5EA3-075D-9F851ABB73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6041FAB-B4CA-8BF7-5114-19AC090DAEF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DDB4A2CF-2910-E114-AC1B-A38A186A0DDD}"/>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CB7EB5C3-B27C-1374-AB1A-0F9008265B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D05622B2-F0B7-0B27-552A-9B18BF9B7F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0E39195F-DC9B-C19D-7442-066D0E3D13B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87F7F1DE-5960-178D-9957-C22D9B1853F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73E9B773-3672-8B03-9C29-67B85B77C4E7}"/>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3AD2260C-5899-1869-384D-F3CE067C2E8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FAF743CB-30F6-587C-85BC-FB9BFF2A5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D61C68B6-F436-A129-0103-A3E6E372ADF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B79D49FB-C297-FF16-CC00-4DD48870E59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2F25B28A-CD31-3F03-C3F3-F5532CE7D76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DDB34996-3328-1226-48ED-B020DB49AD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9050C5E1-C70E-9C68-D9FA-02CAB6510BD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A5E1CD04-5FD7-9767-41A6-FDE233D0C2C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242BDAC-55B2-14E8-B5FF-814AEEA40C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0C7C8A08-3E2A-1162-8DD8-A5A8B53A898B}"/>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590A9B62-F552-8744-9B80-6BDF69A3BD4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DB96C67F-35F7-27F7-8C32-20350747A33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9517932-4071-E718-FE16-55CBE7058F7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EC814FDF-6D01-FCC3-B0EE-84F3A8E715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06E580C5-AC4F-7D21-11CE-48A2A215B2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23173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6">
    <p:bg>
      <p:bgPr>
        <a:solidFill>
          <a:srgbClr val="FFFFFF"/>
        </a:solidFill>
        <a:effectLst/>
      </p:bgPr>
    </p:bg>
    <p:spTree>
      <p:nvGrpSpPr>
        <p:cNvPr id="1" name=""/>
        <p:cNvGrpSpPr/>
        <p:nvPr/>
      </p:nvGrpSpPr>
      <p:grpSpPr>
        <a:xfrm>
          <a:off x="0" y="0"/>
          <a:ext cx="0" cy="0"/>
          <a:chOff x="0" y="0"/>
          <a:chExt cx="0" cy="0"/>
        </a:xfrm>
      </p:grpSpPr>
      <p:pic>
        <p:nvPicPr>
          <p:cNvPr id="76" name="Afbeelding 75">
            <a:extLst>
              <a:ext uri="{FF2B5EF4-FFF2-40B4-BE49-F238E27FC236}">
                <a16:creationId xmlns:a16="http://schemas.microsoft.com/office/drawing/2014/main" id="{F11C090B-A315-5C91-5D8F-993589E67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29" y="591602"/>
            <a:ext cx="4964492" cy="6266397"/>
          </a:xfrm>
          <a:prstGeom prst="rect">
            <a:avLst/>
          </a:prstGeom>
        </p:spPr>
      </p:pic>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fld id="{0253DB16-AC71-4CDA-9ED6-7D38E7C3EFA9}" type="datetime1">
              <a:rPr lang="nl-NL" smtClean="0"/>
              <a:t>21-5-2026</a:t>
            </a:fld>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#6</a:t>
            </a:r>
          </a:p>
        </p:txBody>
      </p:sp>
      <p:grpSp>
        <p:nvGrpSpPr>
          <p:cNvPr id="5" name="INSTRUCTION">
            <a:extLst>
              <a:ext uri="{FF2B5EF4-FFF2-40B4-BE49-F238E27FC236}">
                <a16:creationId xmlns:a16="http://schemas.microsoft.com/office/drawing/2014/main" id="{75DD9D33-202B-6899-A7F7-99913987FBDD}"/>
              </a:ext>
            </a:extLst>
          </p:cNvPr>
          <p:cNvGrpSpPr/>
          <p:nvPr userDrawn="1"/>
        </p:nvGrpSpPr>
        <p:grpSpPr>
          <a:xfrm>
            <a:off x="12377595" y="-1"/>
            <a:ext cx="3693386" cy="6640349"/>
            <a:chOff x="-3786165" y="-1"/>
            <a:chExt cx="3693386" cy="6640349"/>
          </a:xfrm>
        </p:grpSpPr>
        <p:sp>
          <p:nvSpPr>
            <p:cNvPr id="6" name="Rechthoek 5">
              <a:extLst>
                <a:ext uri="{FF2B5EF4-FFF2-40B4-BE49-F238E27FC236}">
                  <a16:creationId xmlns:a16="http://schemas.microsoft.com/office/drawing/2014/main" id="{09585C01-523D-AC04-63B7-8CB8F02AE76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Ovaal 6">
              <a:extLst>
                <a:ext uri="{FF2B5EF4-FFF2-40B4-BE49-F238E27FC236}">
                  <a16:creationId xmlns:a16="http://schemas.microsoft.com/office/drawing/2014/main" id="{20984A5A-F131-4BF4-9869-C353E9114E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D7E20B74-7D5D-049B-ED65-9FF3094E4ADE}"/>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Ovaal 8">
              <a:extLst>
                <a:ext uri="{FF2B5EF4-FFF2-40B4-BE49-F238E27FC236}">
                  <a16:creationId xmlns:a16="http://schemas.microsoft.com/office/drawing/2014/main" id="{69398259-8233-7941-9853-2CF3D5CF0A1D}"/>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 name="Rechthoek 9">
              <a:extLst>
                <a:ext uri="{FF2B5EF4-FFF2-40B4-BE49-F238E27FC236}">
                  <a16:creationId xmlns:a16="http://schemas.microsoft.com/office/drawing/2014/main" id="{26A06B40-5451-1B08-78DD-7126CE7858F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EABD929-8916-8FEB-7233-950346FCD1A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154CCF5F-EDEB-2427-15DF-D4758954864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F428C417-C3C0-810F-98D7-D0E3E4DC3B1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D9FEC2EE-FAD3-4FD3-FA2D-958C9AA42FD7}"/>
                </a:ext>
              </a:extLst>
            </p:cNvPr>
            <p:cNvGrpSpPr/>
            <p:nvPr userDrawn="1"/>
          </p:nvGrpSpPr>
          <p:grpSpPr>
            <a:xfrm>
              <a:off x="-2485819" y="3479783"/>
              <a:ext cx="1222990" cy="563933"/>
              <a:chOff x="-2485819" y="3399207"/>
              <a:chExt cx="1222990" cy="563933"/>
            </a:xfrm>
          </p:grpSpPr>
          <p:sp>
            <p:nvSpPr>
              <p:cNvPr id="55" name="Rechthoek 54">
                <a:extLst>
                  <a:ext uri="{FF2B5EF4-FFF2-40B4-BE49-F238E27FC236}">
                    <a16:creationId xmlns:a16="http://schemas.microsoft.com/office/drawing/2014/main" id="{93D4046F-6CF2-87BE-79E3-F9E7061A9F1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8493541F-5996-56F2-83D8-3225B54AE9F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43F18F60-B241-351F-536D-5DC389F3E42C}"/>
                  </a:ext>
                </a:extLst>
              </p:cNvPr>
              <p:cNvGrpSpPr/>
              <p:nvPr userDrawn="1"/>
            </p:nvGrpSpPr>
            <p:grpSpPr>
              <a:xfrm>
                <a:off x="-2403869" y="3460544"/>
                <a:ext cx="155951" cy="131922"/>
                <a:chOff x="12968836" y="3354170"/>
                <a:chExt cx="404806" cy="342433"/>
              </a:xfrm>
            </p:grpSpPr>
            <p:sp>
              <p:nvSpPr>
                <p:cNvPr id="70" name="Rechthoek: afgeronde hoeken 69">
                  <a:extLst>
                    <a:ext uri="{FF2B5EF4-FFF2-40B4-BE49-F238E27FC236}">
                      <a16:creationId xmlns:a16="http://schemas.microsoft.com/office/drawing/2014/main" id="{43E107B2-D1A2-72A2-41FA-7467CB318E2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AA2188E-DAC5-C72A-AEB0-BDBF92BF80F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9088517-F43A-EBE0-0169-FA0ABE7F39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A646467-598B-F5AE-AEB4-D7A0270F619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982B8980-029E-EA8E-2FA3-9492245BBD8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2D77F7AC-C8E7-9EFA-A319-AECB566BDE9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C90CA8E9-94F8-C7D8-181E-D8FC4076A584}"/>
                  </a:ext>
                </a:extLst>
              </p:cNvPr>
              <p:cNvGrpSpPr/>
              <p:nvPr userDrawn="1"/>
            </p:nvGrpSpPr>
            <p:grpSpPr>
              <a:xfrm>
                <a:off x="-2423424" y="3690208"/>
                <a:ext cx="166739" cy="218963"/>
                <a:chOff x="12940828" y="3950597"/>
                <a:chExt cx="432813" cy="568367"/>
              </a:xfrm>
            </p:grpSpPr>
            <p:grpSp>
              <p:nvGrpSpPr>
                <p:cNvPr id="62" name="Groep 61">
                  <a:extLst>
                    <a:ext uri="{FF2B5EF4-FFF2-40B4-BE49-F238E27FC236}">
                      <a16:creationId xmlns:a16="http://schemas.microsoft.com/office/drawing/2014/main" id="{E8EC30BF-EE1B-B7F8-E9E8-F1C65AD1B1DC}"/>
                    </a:ext>
                  </a:extLst>
                </p:cNvPr>
                <p:cNvGrpSpPr/>
                <p:nvPr userDrawn="1"/>
              </p:nvGrpSpPr>
              <p:grpSpPr>
                <a:xfrm>
                  <a:off x="13000382" y="4006891"/>
                  <a:ext cx="373259" cy="315747"/>
                  <a:chOff x="12968836" y="3354170"/>
                  <a:chExt cx="404806" cy="342433"/>
                </a:xfrm>
              </p:grpSpPr>
              <p:sp>
                <p:nvSpPr>
                  <p:cNvPr id="64" name="Rechthoek: afgeronde hoeken 63">
                    <a:extLst>
                      <a:ext uri="{FF2B5EF4-FFF2-40B4-BE49-F238E27FC236}">
                        <a16:creationId xmlns:a16="http://schemas.microsoft.com/office/drawing/2014/main" id="{3E91DEF0-22C9-3507-8EEC-F96DEA9D6EE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81CD2612-9A39-2732-2A19-88B1D2DA01B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F2665B27-322A-2DD8-E363-48A1F0D1BF5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50E7AFE9-86BF-8477-257F-D3C2EDC827A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DDF5FF3-7DE8-6BF9-BCF0-30C51CDF70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F50E6A79-EEA0-6F66-B93E-7DBDF7EE96E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3" name="Boog 62">
                  <a:extLst>
                    <a:ext uri="{FF2B5EF4-FFF2-40B4-BE49-F238E27FC236}">
                      <a16:creationId xmlns:a16="http://schemas.microsoft.com/office/drawing/2014/main" id="{79CF4826-97D7-DE67-8C81-07C65798E57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59" name="Tekstvak 58">
                <a:extLst>
                  <a:ext uri="{FF2B5EF4-FFF2-40B4-BE49-F238E27FC236}">
                    <a16:creationId xmlns:a16="http://schemas.microsoft.com/office/drawing/2014/main" id="{489AE3B1-DFAE-1F1D-8504-2F7CB8B273A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0" name="Tekstvak 59">
                <a:extLst>
                  <a:ext uri="{FF2B5EF4-FFF2-40B4-BE49-F238E27FC236}">
                    <a16:creationId xmlns:a16="http://schemas.microsoft.com/office/drawing/2014/main" id="{D200B1A1-330F-59C4-ECD3-1D269F3AA86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1" name="Vrije vorm: vorm 60">
                <a:extLst>
                  <a:ext uri="{FF2B5EF4-FFF2-40B4-BE49-F238E27FC236}">
                    <a16:creationId xmlns:a16="http://schemas.microsoft.com/office/drawing/2014/main" id="{27DFBA19-E9A4-0373-374B-CD458E33EC9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0EB07808-AC7D-3D1E-1233-58039BE5E06D}"/>
                </a:ext>
              </a:extLst>
            </p:cNvPr>
            <p:cNvGrpSpPr/>
            <p:nvPr userDrawn="1"/>
          </p:nvGrpSpPr>
          <p:grpSpPr>
            <a:xfrm>
              <a:off x="-3786165" y="5680652"/>
              <a:ext cx="3693386" cy="959696"/>
              <a:chOff x="-3786437" y="6163468"/>
              <a:chExt cx="3693386" cy="959696"/>
            </a:xfrm>
          </p:grpSpPr>
          <p:sp>
            <p:nvSpPr>
              <p:cNvPr id="45" name="Rechthoek 44">
                <a:extLst>
                  <a:ext uri="{FF2B5EF4-FFF2-40B4-BE49-F238E27FC236}">
                    <a16:creationId xmlns:a16="http://schemas.microsoft.com/office/drawing/2014/main" id="{D2ED2937-F1D7-B2B0-176A-13B9EE25E0A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6" name="ICOON_info">
                <a:extLst>
                  <a:ext uri="{FF2B5EF4-FFF2-40B4-BE49-F238E27FC236}">
                    <a16:creationId xmlns:a16="http://schemas.microsoft.com/office/drawing/2014/main" id="{82047AF5-CB56-D93C-0369-7D22A862F5BE}"/>
                  </a:ext>
                </a:extLst>
              </p:cNvPr>
              <p:cNvGrpSpPr/>
              <p:nvPr userDrawn="1"/>
            </p:nvGrpSpPr>
            <p:grpSpPr>
              <a:xfrm>
                <a:off x="-376736" y="6163468"/>
                <a:ext cx="283685" cy="283685"/>
                <a:chOff x="-510741" y="5913713"/>
                <a:chExt cx="267555" cy="267555"/>
              </a:xfrm>
            </p:grpSpPr>
            <p:sp>
              <p:nvSpPr>
                <p:cNvPr id="53" name="Ovaal 52">
                  <a:extLst>
                    <a:ext uri="{FF2B5EF4-FFF2-40B4-BE49-F238E27FC236}">
                      <a16:creationId xmlns:a16="http://schemas.microsoft.com/office/drawing/2014/main" id="{5C389F78-2591-5655-15F0-8FAF053F975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4" name="Graphic 163" descr="Informatie">
                  <a:extLst>
                    <a:ext uri="{FF2B5EF4-FFF2-40B4-BE49-F238E27FC236}">
                      <a16:creationId xmlns:a16="http://schemas.microsoft.com/office/drawing/2014/main" id="{8D4B8379-3D07-3E2B-2C8A-3164E78D01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B79EB739-0EEB-E1A2-AEBE-DF356768B77E}"/>
                  </a:ext>
                </a:extLst>
              </p:cNvPr>
              <p:cNvGrpSpPr/>
              <p:nvPr userDrawn="1"/>
            </p:nvGrpSpPr>
            <p:grpSpPr>
              <a:xfrm>
                <a:off x="-938434" y="6420818"/>
                <a:ext cx="627798" cy="576693"/>
                <a:chOff x="-938434" y="4570310"/>
                <a:chExt cx="627798" cy="576693"/>
              </a:xfrm>
            </p:grpSpPr>
            <p:grpSp>
              <p:nvGrpSpPr>
                <p:cNvPr id="48" name="Inspireren">
                  <a:extLst>
                    <a:ext uri="{FF2B5EF4-FFF2-40B4-BE49-F238E27FC236}">
                      <a16:creationId xmlns:a16="http://schemas.microsoft.com/office/drawing/2014/main" id="{54AF5229-376C-9D3D-7F25-A0E522C23A7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0" name="Freeform 12">
                    <a:extLst>
                      <a:ext uri="{FF2B5EF4-FFF2-40B4-BE49-F238E27FC236}">
                        <a16:creationId xmlns:a16="http://schemas.microsoft.com/office/drawing/2014/main" id="{5C081ADA-60D1-0C6A-9CAF-DAAD1A7D58E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1" name="Freeform 13">
                    <a:extLst>
                      <a:ext uri="{FF2B5EF4-FFF2-40B4-BE49-F238E27FC236}">
                        <a16:creationId xmlns:a16="http://schemas.microsoft.com/office/drawing/2014/main" id="{A6D9AAE5-F352-4EB1-B8F4-0D0997C44C1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2" name="Freeform 14">
                    <a:extLst>
                      <a:ext uri="{FF2B5EF4-FFF2-40B4-BE49-F238E27FC236}">
                        <a16:creationId xmlns:a16="http://schemas.microsoft.com/office/drawing/2014/main" id="{D4FD9B01-A4B1-72D9-13A7-C9EDD4493E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9" name="Tekstvak 48">
                  <a:extLst>
                    <a:ext uri="{FF2B5EF4-FFF2-40B4-BE49-F238E27FC236}">
                      <a16:creationId xmlns:a16="http://schemas.microsoft.com/office/drawing/2014/main" id="{D7DCB898-CF0F-D429-3EB5-BE3141AFA24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CF8451A8-3CF8-E424-9E34-A86C9A8A62B7}"/>
                </a:ext>
              </a:extLst>
            </p:cNvPr>
            <p:cNvGrpSpPr/>
            <p:nvPr userDrawn="1"/>
          </p:nvGrpSpPr>
          <p:grpSpPr>
            <a:xfrm>
              <a:off x="-3426806" y="5129582"/>
              <a:ext cx="514284" cy="506545"/>
              <a:chOff x="12617641" y="3403239"/>
              <a:chExt cx="752963" cy="741634"/>
            </a:xfrm>
          </p:grpSpPr>
          <p:grpSp>
            <p:nvGrpSpPr>
              <p:cNvPr id="29" name="Groep 28">
                <a:extLst>
                  <a:ext uri="{FF2B5EF4-FFF2-40B4-BE49-F238E27FC236}">
                    <a16:creationId xmlns:a16="http://schemas.microsoft.com/office/drawing/2014/main" id="{6A9BC0C4-8269-9130-7ECB-5C7D1FDFB22D}"/>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62D36D3B-0BE5-5340-8AD4-4484C9AFE844}"/>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D34084E2-F642-4DE3-B4BF-023CBC040294}"/>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CB1B463F-F2BF-EE8A-D0FB-3197153F285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9B0EF92-436D-C3AC-78B9-FC4EECBDF5F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F2D29199-EA5F-DF38-41ED-F356F5DA8E9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96223DF4-2561-3476-1B30-10EDF7B009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CEF42391-6825-A42F-1181-83AEFCB4F43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20FFB9EE-E5FF-B480-E4B5-EE55A6A00211}"/>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0FFF6592-BDC8-C371-516F-E416B0F304F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A96F141D-2307-45E9-402A-D7429EBFA55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C721246E-C1D7-4929-023A-0CFA385A525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7037DD3F-3595-AD11-C08C-2A51EEEE34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6074542-5A8F-F8DB-3147-A68CF99CFE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0" name="Rechthoek 29">
                <a:extLst>
                  <a:ext uri="{FF2B5EF4-FFF2-40B4-BE49-F238E27FC236}">
                    <a16:creationId xmlns:a16="http://schemas.microsoft.com/office/drawing/2014/main" id="{78CA011E-E98B-9DB2-9347-D3141FD9738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1" name="Gelijkbenige driehoek 30">
                <a:extLst>
                  <a:ext uri="{FF2B5EF4-FFF2-40B4-BE49-F238E27FC236}">
                    <a16:creationId xmlns:a16="http://schemas.microsoft.com/office/drawing/2014/main" id="{64B4346D-4A88-8576-AE70-911C53E165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DE2E95A3-75B5-6C23-DDC3-BC26AD0B4CD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62326430-5A79-56D4-4666-582CBE337DE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hthoek 20">
              <a:extLst>
                <a:ext uri="{FF2B5EF4-FFF2-40B4-BE49-F238E27FC236}">
                  <a16:creationId xmlns:a16="http://schemas.microsoft.com/office/drawing/2014/main" id="{A6DC167B-8273-BD7B-7F02-C340DA9874C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2" name="Groep 21">
              <a:extLst>
                <a:ext uri="{FF2B5EF4-FFF2-40B4-BE49-F238E27FC236}">
                  <a16:creationId xmlns:a16="http://schemas.microsoft.com/office/drawing/2014/main" id="{B853C7C4-0D13-558B-DB63-FAD961B27DB5}"/>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F6AACDE6-A411-4487-4D44-FAE94A3EAD55}"/>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A3C2117B-1D03-F4B3-C481-D36BBAA4B7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6" name="Groep 25">
                  <a:extLst>
                    <a:ext uri="{FF2B5EF4-FFF2-40B4-BE49-F238E27FC236}">
                      <a16:creationId xmlns:a16="http://schemas.microsoft.com/office/drawing/2014/main" id="{411EF59D-B20F-CC37-095E-82AC6B78D746}"/>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662E67D3-F576-606E-F8EB-215307737419}"/>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8" name="Vrije vorm: vorm 27">
                    <a:extLst>
                      <a:ext uri="{FF2B5EF4-FFF2-40B4-BE49-F238E27FC236}">
                        <a16:creationId xmlns:a16="http://schemas.microsoft.com/office/drawing/2014/main" id="{C13AD0C7-E49C-BD03-2900-4B852A92842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4" name="Tekstvak 23">
                <a:extLst>
                  <a:ext uri="{FF2B5EF4-FFF2-40B4-BE49-F238E27FC236}">
                    <a16:creationId xmlns:a16="http://schemas.microsoft.com/office/drawing/2014/main" id="{23982F7B-B12A-8A68-CEB8-8BFE6CBA356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8" name="Tijdelijke aanduiding voor afbeelding 77">
            <a:extLst>
              <a:ext uri="{FF2B5EF4-FFF2-40B4-BE49-F238E27FC236}">
                <a16:creationId xmlns:a16="http://schemas.microsoft.com/office/drawing/2014/main" id="{B73FE5B2-4BA7-E720-C6FA-DA399F2460E1}"/>
              </a:ext>
            </a:extLst>
          </p:cNvPr>
          <p:cNvSpPr>
            <a:spLocks noGrp="1"/>
          </p:cNvSpPr>
          <p:nvPr>
            <p:ph type="pic" sz="quarter" idx="14" hasCustomPrompt="1"/>
          </p:nvPr>
        </p:nvSpPr>
        <p:spPr>
          <a:xfrm>
            <a:off x="7841304" y="904637"/>
            <a:ext cx="2426050" cy="5267563"/>
          </a:xfrm>
          <a:custGeom>
            <a:avLst/>
            <a:gdLst>
              <a:gd name="connsiteX0" fmla="*/ 243624 w 2426050"/>
              <a:gd name="connsiteY0" fmla="*/ 0 h 5267563"/>
              <a:gd name="connsiteX1" fmla="*/ 541127 w 2426050"/>
              <a:gd name="connsiteY1" fmla="*/ 0 h 5267563"/>
              <a:gd name="connsiteX2" fmla="*/ 541127 w 2426050"/>
              <a:gd name="connsiteY2" fmla="*/ 57271 h 5267563"/>
              <a:gd name="connsiteX3" fmla="*/ 678732 w 2426050"/>
              <a:gd name="connsiteY3" fmla="*/ 195049 h 5267563"/>
              <a:gd name="connsiteX4" fmla="*/ 1744312 w 2426050"/>
              <a:gd name="connsiteY4" fmla="*/ 195049 h 5267563"/>
              <a:gd name="connsiteX5" fmla="*/ 1881918 w 2426050"/>
              <a:gd name="connsiteY5" fmla="*/ 57271 h 5267563"/>
              <a:gd name="connsiteX6" fmla="*/ 1881918 w 2426050"/>
              <a:gd name="connsiteY6" fmla="*/ 0 h 5267563"/>
              <a:gd name="connsiteX7" fmla="*/ 2182426 w 2426050"/>
              <a:gd name="connsiteY7" fmla="*/ 0 h 5267563"/>
              <a:gd name="connsiteX8" fmla="*/ 2426050 w 2426050"/>
              <a:gd name="connsiteY8" fmla="*/ 243930 h 5267563"/>
              <a:gd name="connsiteX9" fmla="*/ 2426050 w 2426050"/>
              <a:gd name="connsiteY9" fmla="*/ 5023633 h 5267563"/>
              <a:gd name="connsiteX10" fmla="*/ 2182426 w 2426050"/>
              <a:gd name="connsiteY10" fmla="*/ 5267563 h 5267563"/>
              <a:gd name="connsiteX11" fmla="*/ 243624 w 2426050"/>
              <a:gd name="connsiteY11" fmla="*/ 5267563 h 5267563"/>
              <a:gd name="connsiteX12" fmla="*/ 0 w 2426050"/>
              <a:gd name="connsiteY12" fmla="*/ 5023633 h 5267563"/>
              <a:gd name="connsiteX13" fmla="*/ 0 w 2426050"/>
              <a:gd name="connsiteY13" fmla="*/ 243930 h 5267563"/>
              <a:gd name="connsiteX14" fmla="*/ 243624 w 2426050"/>
              <a:gd name="connsiteY14" fmla="*/ 0 h 526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6050" h="5267563">
                <a:moveTo>
                  <a:pt x="243624" y="0"/>
                </a:moveTo>
                <a:lnTo>
                  <a:pt x="541127" y="0"/>
                </a:lnTo>
                <a:lnTo>
                  <a:pt x="541127" y="57271"/>
                </a:lnTo>
                <a:cubicBezTo>
                  <a:pt x="541127" y="133363"/>
                  <a:pt x="602735" y="195049"/>
                  <a:pt x="678732" y="195049"/>
                </a:cubicBezTo>
                <a:lnTo>
                  <a:pt x="1744312" y="195049"/>
                </a:lnTo>
                <a:cubicBezTo>
                  <a:pt x="1820309" y="195049"/>
                  <a:pt x="1881918" y="133363"/>
                  <a:pt x="1881918" y="57271"/>
                </a:cubicBezTo>
                <a:lnTo>
                  <a:pt x="1881918" y="0"/>
                </a:lnTo>
                <a:lnTo>
                  <a:pt x="2182426" y="0"/>
                </a:lnTo>
                <a:cubicBezTo>
                  <a:pt x="2316976" y="0"/>
                  <a:pt x="2426050" y="109211"/>
                  <a:pt x="2426050" y="243930"/>
                </a:cubicBezTo>
                <a:lnTo>
                  <a:pt x="2426050" y="5023633"/>
                </a:lnTo>
                <a:cubicBezTo>
                  <a:pt x="2426050" y="5158352"/>
                  <a:pt x="2316976" y="5267563"/>
                  <a:pt x="2182426" y="5267563"/>
                </a:cubicBezTo>
                <a:lnTo>
                  <a:pt x="243624" y="5267563"/>
                </a:lnTo>
                <a:cubicBezTo>
                  <a:pt x="109074" y="5267563"/>
                  <a:pt x="0" y="5158352"/>
                  <a:pt x="0" y="5023633"/>
                </a:cubicBezTo>
                <a:lnTo>
                  <a:pt x="0" y="243930"/>
                </a:lnTo>
                <a:cubicBezTo>
                  <a:pt x="0" y="109211"/>
                  <a:pt x="109074" y="0"/>
                  <a:pt x="243624" y="0"/>
                </a:cubicBezTo>
                <a:close/>
              </a:path>
            </a:pathLst>
          </a:custGeom>
          <a:pattFill prst="pct60">
            <a:fgClr>
              <a:schemeClr val="bg1">
                <a:lumMod val="95000"/>
              </a:schemeClr>
            </a:fgClr>
            <a:bgClr>
              <a:schemeClr val="bg1">
                <a:lumMod val="85000"/>
              </a:schemeClr>
            </a:bgClr>
          </a:pattFill>
        </p:spPr>
        <p:txBody>
          <a:bodyPr wrap="square" tIns="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t>
            </a:r>
            <a:br>
              <a:rPr lang="en-GB" noProof="0" dirty="0"/>
            </a:br>
            <a:r>
              <a:rPr lang="en-GB" noProof="0" dirty="0"/>
              <a:t>and click on ‘Insert’.</a:t>
            </a:r>
          </a:p>
        </p:txBody>
      </p:sp>
    </p:spTree>
    <p:extLst>
      <p:ext uri="{BB962C8B-B14F-4D97-AF65-F5344CB8AC3E}">
        <p14:creationId xmlns:p14="http://schemas.microsoft.com/office/powerpoint/2010/main" val="111332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Alleen titel">
    <p:spTree>
      <p:nvGrpSpPr>
        <p:cNvPr id="1" name=""/>
        <p:cNvGrpSpPr/>
        <p:nvPr/>
      </p:nvGrpSpPr>
      <p:grpSpPr>
        <a:xfrm>
          <a:off x="0" y="0"/>
          <a:ext cx="0" cy="0"/>
          <a:chOff x="0" y="0"/>
          <a:chExt cx="0" cy="0"/>
        </a:xfrm>
      </p:grpSpPr>
      <p:grpSp>
        <p:nvGrpSpPr>
          <p:cNvPr id="310" name="Groep 9"/>
          <p:cNvGrpSpPr/>
          <p:nvPr/>
        </p:nvGrpSpPr>
        <p:grpSpPr>
          <a:xfrm>
            <a:off x="2982516" y="-1228655"/>
            <a:ext cx="6226977" cy="490402"/>
            <a:chOff x="0" y="0"/>
            <a:chExt cx="6226976" cy="490400"/>
          </a:xfrm>
        </p:grpSpPr>
        <p:sp>
          <p:nvSpPr>
            <p:cNvPr id="298"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309" name="Groep 8"/>
            <p:cNvGrpSpPr/>
            <p:nvPr/>
          </p:nvGrpSpPr>
          <p:grpSpPr>
            <a:xfrm>
              <a:off x="0" y="0"/>
              <a:ext cx="6226975" cy="211381"/>
              <a:chOff x="0" y="0"/>
              <a:chExt cx="6226974" cy="211380"/>
            </a:xfrm>
          </p:grpSpPr>
          <p:sp>
            <p:nvSpPr>
              <p:cNvPr id="299"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0"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1"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2"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3"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4"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5"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6"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7"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8"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319" name="Group 4"/>
          <p:cNvGrpSpPr/>
          <p:nvPr/>
        </p:nvGrpSpPr>
        <p:grpSpPr>
          <a:xfrm>
            <a:off x="698501" y="5884320"/>
            <a:ext cx="1454912" cy="577167"/>
            <a:chOff x="0" y="0"/>
            <a:chExt cx="1454911" cy="577165"/>
          </a:xfrm>
        </p:grpSpPr>
        <p:sp>
          <p:nvSpPr>
            <p:cNvPr id="31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31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1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320" name="Plaats hier je titel"/>
          <p:cNvSpPr txBox="1">
            <a:spLocks noGrp="1"/>
          </p:cNvSpPr>
          <p:nvPr>
            <p:ph type="title" hasCustomPrompt="1"/>
          </p:nvPr>
        </p:nvSpPr>
        <p:spPr>
          <a:xfrm>
            <a:off x="698505" y="741500"/>
            <a:ext cx="10775071" cy="490401"/>
          </a:xfrm>
          <a:prstGeom prst="rect">
            <a:avLst/>
          </a:prstGeom>
        </p:spPr>
        <p:txBody>
          <a:bodyPr>
            <a:normAutofit/>
          </a:bodyPr>
          <a:lstStyle/>
          <a:p>
            <a:r>
              <a:t>Plaats hier je titel</a:t>
            </a:r>
          </a:p>
        </p:txBody>
      </p:sp>
      <p:sp>
        <p:nvSpPr>
          <p:cNvPr id="321" name="Slide Number"/>
          <p:cNvSpPr txBox="1">
            <a:spLocks noGrp="1"/>
          </p:cNvSpPr>
          <p:nvPr>
            <p:ph type="sldNum" sz="quarter" idx="2"/>
          </p:nvPr>
        </p:nvSpPr>
        <p:spPr>
          <a:xfrm>
            <a:off x="11284449" y="6240207"/>
            <a:ext cx="187552" cy="184666"/>
          </a:xfrm>
          <a:prstGeom prst="rect">
            <a:avLst/>
          </a:prstGeom>
        </p:spPr>
        <p:txBody>
          <a:bodyPr/>
          <a:lstStyle/>
          <a:p>
            <a:fld id="{86CB4B4D-7CA3-9044-876B-883B54F8677D}" type="slidenum">
              <a:t>‹N°›</a:t>
            </a:fld>
            <a:endParaRPr/>
          </a:p>
        </p:txBody>
      </p:sp>
      <p:sp>
        <p:nvSpPr>
          <p:cNvPr id="322" name="Tekstvak 4"/>
          <p:cNvSpPr txBox="1"/>
          <p:nvPr/>
        </p:nvSpPr>
        <p:spPr>
          <a:xfrm>
            <a:off x="34969" y="-662297"/>
            <a:ext cx="12100563"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Alleen titel</a:t>
            </a:r>
          </a:p>
        </p:txBody>
      </p:sp>
    </p:spTree>
    <p:extLst>
      <p:ext uri="{BB962C8B-B14F-4D97-AF65-F5344CB8AC3E}">
        <p14:creationId xmlns:p14="http://schemas.microsoft.com/office/powerpoint/2010/main" val="243857632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B2A1188-7655-3942-B402-ABAD519EE9F7}"/>
              </a:ext>
            </a:extLst>
          </p:cNvPr>
          <p:cNvSpPr/>
          <p:nvPr userDrawn="1"/>
        </p:nvSpPr>
        <p:spPr>
          <a:xfrm>
            <a:off x="-10748" y="0"/>
            <a:ext cx="12202751" cy="6858000"/>
          </a:xfrm>
          <a:prstGeom prst="rect">
            <a:avLst/>
          </a:prstGeom>
          <a:solidFill>
            <a:srgbClr val="00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5" name="Tijdelijke aanduiding voor tekst 24">
            <a:extLst>
              <a:ext uri="{FF2B5EF4-FFF2-40B4-BE49-F238E27FC236}">
                <a16:creationId xmlns:a16="http://schemas.microsoft.com/office/drawing/2014/main" id="{96A52489-BD48-5A40-AF40-C7FE89A51653}"/>
              </a:ext>
            </a:extLst>
          </p:cNvPr>
          <p:cNvSpPr>
            <a:spLocks noGrp="1"/>
          </p:cNvSpPr>
          <p:nvPr>
            <p:ph type="body" sz="quarter" idx="14" hasCustomPrompt="1"/>
          </p:nvPr>
        </p:nvSpPr>
        <p:spPr>
          <a:xfrm>
            <a:off x="-10748" y="0"/>
            <a:ext cx="12202751" cy="6858000"/>
          </a:xfrm>
          <a:custGeom>
            <a:avLst/>
            <a:gdLst>
              <a:gd name="connsiteX0" fmla="*/ 12202750 w 12202750"/>
              <a:gd name="connsiteY0" fmla="*/ 4626493 h 6858000"/>
              <a:gd name="connsiteX1" fmla="*/ 12202750 w 12202750"/>
              <a:gd name="connsiteY1" fmla="*/ 6858000 h 6858000"/>
              <a:gd name="connsiteX2" fmla="*/ 11270933 w 12202750"/>
              <a:gd name="connsiteY2" fmla="*/ 6858000 h 6858000"/>
              <a:gd name="connsiteX3" fmla="*/ 11292806 w 12202750"/>
              <a:gd name="connsiteY3" fmla="*/ 6823366 h 6858000"/>
              <a:gd name="connsiteX4" fmla="*/ 12132976 w 12202750"/>
              <a:gd name="connsiteY4" fmla="*/ 4864546 h 6858000"/>
              <a:gd name="connsiteX5" fmla="*/ 7211067 w 12202750"/>
              <a:gd name="connsiteY5" fmla="*/ 0 h 6858000"/>
              <a:gd name="connsiteX6" fmla="*/ 12202750 w 12202750"/>
              <a:gd name="connsiteY6" fmla="*/ 0 h 6858000"/>
              <a:gd name="connsiteX7" fmla="*/ 12202750 w 12202750"/>
              <a:gd name="connsiteY7" fmla="*/ 1701685 h 6858000"/>
              <a:gd name="connsiteX8" fmla="*/ 12201531 w 12202750"/>
              <a:gd name="connsiteY8" fmla="*/ 1703737 h 6858000"/>
              <a:gd name="connsiteX9" fmla="*/ 12013073 w 12202750"/>
              <a:gd name="connsiteY9" fmla="*/ 2040528 h 6858000"/>
              <a:gd name="connsiteX10" fmla="*/ 6393116 w 12202750"/>
              <a:gd name="connsiteY10" fmla="*/ 3130572 h 6858000"/>
              <a:gd name="connsiteX11" fmla="*/ 7006806 w 12202750"/>
              <a:gd name="connsiteY11" fmla="*/ 307865 h 6858000"/>
              <a:gd name="connsiteX12" fmla="*/ 0 w 12202750"/>
              <a:gd name="connsiteY12" fmla="*/ 0 h 6858000"/>
              <a:gd name="connsiteX13" fmla="*/ 4305911 w 12202750"/>
              <a:gd name="connsiteY13" fmla="*/ 0 h 6858000"/>
              <a:gd name="connsiteX14" fmla="*/ 4155867 w 12202750"/>
              <a:gd name="connsiteY14" fmla="*/ 111493 h 6858000"/>
              <a:gd name="connsiteX15" fmla="*/ 71946 w 12202750"/>
              <a:gd name="connsiteY15" fmla="*/ 4799708 h 6858000"/>
              <a:gd name="connsiteX16" fmla="*/ 0 w 12202750"/>
              <a:gd name="connsiteY16" fmla="*/ 50361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2750" h="6858000">
                <a:moveTo>
                  <a:pt x="12202750" y="4626493"/>
                </a:moveTo>
                <a:lnTo>
                  <a:pt x="12202750" y="6858000"/>
                </a:lnTo>
                <a:lnTo>
                  <a:pt x="11270933" y="6858000"/>
                </a:lnTo>
                <a:lnTo>
                  <a:pt x="11292806" y="6823366"/>
                </a:lnTo>
                <a:cubicBezTo>
                  <a:pt x="11642946" y="6229435"/>
                  <a:pt x="11912279" y="5587138"/>
                  <a:pt x="12132976" y="4864546"/>
                </a:cubicBezTo>
                <a:close/>
                <a:moveTo>
                  <a:pt x="7211067" y="0"/>
                </a:moveTo>
                <a:lnTo>
                  <a:pt x="12202750" y="0"/>
                </a:lnTo>
                <a:lnTo>
                  <a:pt x="12202750" y="1701685"/>
                </a:lnTo>
                <a:lnTo>
                  <a:pt x="12201531" y="1703737"/>
                </a:lnTo>
                <a:cubicBezTo>
                  <a:pt x="12144874" y="1802592"/>
                  <a:pt x="12082910" y="1915911"/>
                  <a:pt x="12013073" y="2040528"/>
                </a:cubicBezTo>
                <a:cubicBezTo>
                  <a:pt x="10966860" y="3848144"/>
                  <a:pt x="7570785" y="5940600"/>
                  <a:pt x="6393116" y="3130572"/>
                </a:cubicBezTo>
                <a:cubicBezTo>
                  <a:pt x="5995310" y="2183970"/>
                  <a:pt x="6384878" y="1279305"/>
                  <a:pt x="7006806" y="307865"/>
                </a:cubicBezTo>
                <a:close/>
                <a:moveTo>
                  <a:pt x="0" y="0"/>
                </a:moveTo>
                <a:lnTo>
                  <a:pt x="4305911" y="0"/>
                </a:lnTo>
                <a:lnTo>
                  <a:pt x="4155867" y="111493"/>
                </a:lnTo>
                <a:cubicBezTo>
                  <a:pt x="2427429" y="1408339"/>
                  <a:pt x="762773" y="2806566"/>
                  <a:pt x="71946" y="4799708"/>
                </a:cubicBezTo>
                <a:lnTo>
                  <a:pt x="0" y="5036128"/>
                </a:lnTo>
                <a:close/>
              </a:path>
            </a:pathLst>
          </a:custGeom>
          <a:solidFill>
            <a:schemeClr val="accent1"/>
          </a:solidFill>
        </p:spPr>
        <p:txBody>
          <a:bodyPr wrap="square">
            <a:noAutofit/>
          </a:bodyPr>
          <a:lstStyle>
            <a:lvl1pPr marL="0" indent="0">
              <a:buNone/>
              <a:defRPr/>
            </a:lvl1pPr>
          </a:lstStyle>
          <a:p>
            <a:pPr lvl="0"/>
            <a:r>
              <a:rPr lang="nl-NL" dirty="0"/>
              <a:t>  </a:t>
            </a:r>
            <a:endParaRPr lang="en-GB" dirty="0"/>
          </a:p>
        </p:txBody>
      </p:sp>
      <p:sp>
        <p:nvSpPr>
          <p:cNvPr id="7" name="Titel 5">
            <a:extLst>
              <a:ext uri="{FF2B5EF4-FFF2-40B4-BE49-F238E27FC236}">
                <a16:creationId xmlns:a16="http://schemas.microsoft.com/office/drawing/2014/main" id="{7AE71AD1-5D76-2045-8B27-CC0C09C99831}"/>
              </a:ext>
            </a:extLst>
          </p:cNvPr>
          <p:cNvSpPr>
            <a:spLocks noGrp="1"/>
          </p:cNvSpPr>
          <p:nvPr>
            <p:ph type="title"/>
          </p:nvPr>
        </p:nvSpPr>
        <p:spPr>
          <a:xfrm>
            <a:off x="2153413" y="3879858"/>
            <a:ext cx="9358256" cy="1621063"/>
          </a:xfrm>
        </p:spPr>
        <p:txBody>
          <a:bodyPr anchor="b"/>
          <a:lstStyle>
            <a:lvl1pPr algn="r">
              <a:defRPr sz="3800">
                <a:solidFill>
                  <a:schemeClr val="bg1"/>
                </a:solidFill>
              </a:defRPr>
            </a:lvl1pPr>
          </a:lstStyle>
          <a:p>
            <a:r>
              <a:rPr lang="en-US" altLang="zh-CN"/>
              <a:t>Click to edit Master title style</a:t>
            </a:r>
            <a:endParaRPr lang="nl-NL" dirty="0"/>
          </a:p>
        </p:txBody>
      </p:sp>
      <p:sp>
        <p:nvSpPr>
          <p:cNvPr id="8" name="Ondertitel 2">
            <a:extLst>
              <a:ext uri="{FF2B5EF4-FFF2-40B4-BE49-F238E27FC236}">
                <a16:creationId xmlns:a16="http://schemas.microsoft.com/office/drawing/2014/main" id="{FFCFFB82-1AE5-3D4E-9AD9-487B27ADF680}"/>
              </a:ext>
            </a:extLst>
          </p:cNvPr>
          <p:cNvSpPr>
            <a:spLocks noGrp="1"/>
          </p:cNvSpPr>
          <p:nvPr>
            <p:ph type="subTitle" idx="1"/>
          </p:nvPr>
        </p:nvSpPr>
        <p:spPr>
          <a:xfrm>
            <a:off x="6096000" y="5664394"/>
            <a:ext cx="5415669" cy="248472"/>
          </a:xfrm>
        </p:spPr>
        <p:txBody>
          <a:bodyPr anchor="ctr"/>
          <a:lstStyle>
            <a:lvl1pPr marL="0" indent="0" algn="r">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ltLang="zh-CN" noProof="0"/>
              <a:t>Click to edit Master subtitle style</a:t>
            </a:r>
            <a:endParaRPr lang="en-GB" noProof="0" dirty="0"/>
          </a:p>
        </p:txBody>
      </p:sp>
      <p:pic>
        <p:nvPicPr>
          <p:cNvPr id="10" name="Graphic 9">
            <a:extLst>
              <a:ext uri="{FF2B5EF4-FFF2-40B4-BE49-F238E27FC236}">
                <a16:creationId xmlns:a16="http://schemas.microsoft.com/office/drawing/2014/main" id="{079C7039-4CB9-294D-98BC-738FE5C22E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805" y="5846400"/>
            <a:ext cx="1461599" cy="1033080"/>
          </a:xfrm>
          <a:prstGeom prst="rect">
            <a:avLst/>
          </a:prstGeom>
        </p:spPr>
      </p:pic>
    </p:spTree>
    <p:extLst>
      <p:ext uri="{BB962C8B-B14F-4D97-AF65-F5344CB8AC3E}">
        <p14:creationId xmlns:p14="http://schemas.microsoft.com/office/powerpoint/2010/main" val="51637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theme" Target="../theme/theme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8" Type="http://schemas.openxmlformats.org/officeDocument/2006/relationships/slideLayout" Target="../slideLayouts/slideLayout70.xml"/><Relationship Id="rId3"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18666" y="722454"/>
            <a:ext cx="10752610" cy="323409"/>
          </a:xfrm>
          <a:prstGeom prst="rect">
            <a:avLst/>
          </a:prstGeom>
        </p:spPr>
        <p:txBody>
          <a:bodyPr vert="horz" lIns="0" tIns="0" rIns="0" bIns="378000" rtlCol="0" anchor="t">
            <a:noAutofit/>
          </a:bodyPr>
          <a:lstStyle/>
          <a:p>
            <a:r>
              <a:rPr lang="en-GB" noProof="0" dirty="0"/>
              <a:t>Title goes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19138" y="1563938"/>
            <a:ext cx="10752137" cy="4433419"/>
          </a:xfrm>
          <a:prstGeom prst="rect">
            <a:avLst/>
          </a:prstGeom>
        </p:spPr>
        <p:txBody>
          <a:bodyPr vert="horz" lIns="0" tIns="0" rIns="0" bIns="0" rtlCol="0">
            <a:noAutofit/>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37132"/>
            <a:ext cx="565861" cy="169277"/>
          </a:xfrm>
          <a:prstGeom prst="rect">
            <a:avLst/>
          </a:prstGeom>
          <a:noFill/>
        </p:spPr>
        <p:txBody>
          <a:bodyPr wrap="none" lIns="0" tIns="0" rIns="0" bIns="0" rtlCol="0" anchor="b">
            <a:spAutoFit/>
          </a:bodyPr>
          <a:lstStyle/>
          <a:p>
            <a:pPr algn="l"/>
            <a:r>
              <a:rPr lang="en-GB" sz="1100" b="0" cap="all" baseline="0" noProof="0" dirty="0">
                <a:solidFill>
                  <a:schemeClr val="accent1"/>
                </a:solidFill>
                <a:latin typeface="+mn-lt"/>
              </a:rPr>
              <a:t>layout</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146569" y="6405669"/>
            <a:ext cx="766235" cy="184666"/>
          </a:xfrm>
          <a:prstGeom prst="rect">
            <a:avLst/>
          </a:prstGeom>
        </p:spPr>
        <p:txBody>
          <a:bodyPr vert="horz" wrap="none" lIns="0" tIns="0" rIns="0" bIns="0" rtlCol="0" anchor="ctr">
            <a:spAutoFit/>
          </a:bodyPr>
          <a:lstStyle>
            <a:lvl1pPr algn="r">
              <a:defRPr sz="1200">
                <a:solidFill>
                  <a:schemeClr val="tx2"/>
                </a:solidFill>
                <a:latin typeface="+mn-lt"/>
                <a:cs typeface="Segoe UI Light" panose="020B0502040204020203" pitchFamily="34" charset="0"/>
              </a:defRPr>
            </a:lvl1pPr>
          </a:lstStyle>
          <a:p>
            <a:fld id="{1BDEED87-6B56-4161-9E14-2FCC2CD9D2C7}" type="datetime1">
              <a:rPr lang="nl-NL" smtClean="0"/>
              <a:t>21-5-2026</a:t>
            </a:fld>
            <a:endParaRPr lang="en-GB"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8464" y="6405669"/>
            <a:ext cx="291298" cy="184666"/>
          </a:xfrm>
          <a:prstGeom prst="rect">
            <a:avLst/>
          </a:prstGeom>
        </p:spPr>
        <p:txBody>
          <a:bodyPr vert="horz" wrap="none" lIns="0" tIns="0" rIns="0" bIns="0" rtlCol="0" anchor="ctr">
            <a:spAutoFit/>
          </a:bodyPr>
          <a:lstStyle>
            <a:lvl1pPr algn="r">
              <a:defRPr sz="1200" b="1">
                <a:solidFill>
                  <a:schemeClr val="tx2"/>
                </a:solidFill>
                <a:latin typeface="+mj-lt"/>
                <a:cs typeface="Segoe UI Light" panose="020B0502040204020203" pitchFamily="34" charset="0"/>
              </a:defRPr>
            </a:lvl1pPr>
          </a:lstStyle>
          <a:p>
            <a:fld id="{9E843DB9-9987-4157-AB9C-CEA8D7D910BB}" type="slidenum">
              <a:rPr lang="en-GB" smtClean="0"/>
              <a:pPr/>
              <a:t>‹N°›</a:t>
            </a:fld>
            <a:endParaRPr lang="en-GB" dirty="0"/>
          </a:p>
        </p:txBody>
      </p:sp>
      <p:sp>
        <p:nvSpPr>
          <p:cNvPr id="4" name="Tekstvak 3">
            <a:extLst>
              <a:ext uri="{FF2B5EF4-FFF2-40B4-BE49-F238E27FC236}">
                <a16:creationId xmlns:a16="http://schemas.microsoft.com/office/drawing/2014/main" id="{A36EA4FA-0B8A-4FA4-3D23-C40FA12DDAC9}"/>
              </a:ext>
            </a:extLst>
          </p:cNvPr>
          <p:cNvSpPr txBox="1"/>
          <p:nvPr userDrawn="1"/>
        </p:nvSpPr>
        <p:spPr>
          <a:xfrm>
            <a:off x="10912804" y="-1278897"/>
            <a:ext cx="1279196"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Primary colors</a:t>
            </a:r>
          </a:p>
        </p:txBody>
      </p:sp>
      <p:grpSp>
        <p:nvGrpSpPr>
          <p:cNvPr id="34" name="Groep 33">
            <a:extLst>
              <a:ext uri="{FF2B5EF4-FFF2-40B4-BE49-F238E27FC236}">
                <a16:creationId xmlns:a16="http://schemas.microsoft.com/office/drawing/2014/main" id="{0B508182-1D94-6963-6E0B-93418D7C8B8D}"/>
              </a:ext>
            </a:extLst>
          </p:cNvPr>
          <p:cNvGrpSpPr/>
          <p:nvPr userDrawn="1"/>
        </p:nvGrpSpPr>
        <p:grpSpPr>
          <a:xfrm>
            <a:off x="11552188" y="-1016102"/>
            <a:ext cx="639812" cy="180000"/>
            <a:chOff x="11552188" y="-1016102"/>
            <a:chExt cx="639812" cy="180000"/>
          </a:xfrm>
        </p:grpSpPr>
        <p:sp>
          <p:nvSpPr>
            <p:cNvPr id="5" name="Rechthoek 4">
              <a:extLst>
                <a:ext uri="{FF2B5EF4-FFF2-40B4-BE49-F238E27FC236}">
                  <a16:creationId xmlns:a16="http://schemas.microsoft.com/office/drawing/2014/main" id="{720EF2DF-3730-F6B5-403F-A5D9B50AA329}"/>
                </a:ext>
              </a:extLst>
            </p:cNvPr>
            <p:cNvSpPr/>
            <p:nvPr userDrawn="1"/>
          </p:nvSpPr>
          <p:spPr>
            <a:xfrm>
              <a:off x="12012000" y="-1016102"/>
              <a:ext cx="180000" cy="1800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Rechthoek 6">
              <a:extLst>
                <a:ext uri="{FF2B5EF4-FFF2-40B4-BE49-F238E27FC236}">
                  <a16:creationId xmlns:a16="http://schemas.microsoft.com/office/drawing/2014/main" id="{23A4CEB5-B6FA-9B7A-B2D0-072AAA09C577}"/>
                </a:ext>
              </a:extLst>
            </p:cNvPr>
            <p:cNvSpPr/>
            <p:nvPr userDrawn="1"/>
          </p:nvSpPr>
          <p:spPr>
            <a:xfrm>
              <a:off x="11782094" y="-1016102"/>
              <a:ext cx="180000" cy="180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 name="Rechthoek 8">
              <a:extLst>
                <a:ext uri="{FF2B5EF4-FFF2-40B4-BE49-F238E27FC236}">
                  <a16:creationId xmlns:a16="http://schemas.microsoft.com/office/drawing/2014/main" id="{E5A8DA9B-2314-02C7-0DB4-B1D5CD8DF2E4}"/>
                </a:ext>
              </a:extLst>
            </p:cNvPr>
            <p:cNvSpPr/>
            <p:nvPr userDrawn="1"/>
          </p:nvSpPr>
          <p:spPr>
            <a:xfrm>
              <a:off x="11552188" y="-1016102"/>
              <a:ext cx="180000" cy="180000"/>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sp>
        <p:nvSpPr>
          <p:cNvPr id="10" name="Tekstvak 9">
            <a:extLst>
              <a:ext uri="{FF2B5EF4-FFF2-40B4-BE49-F238E27FC236}">
                <a16:creationId xmlns:a16="http://schemas.microsoft.com/office/drawing/2014/main" id="{712FF8BF-FF57-497C-6D6E-58F4046DC0E4}"/>
              </a:ext>
            </a:extLst>
          </p:cNvPr>
          <p:cNvSpPr txBox="1"/>
          <p:nvPr userDrawn="1"/>
        </p:nvSpPr>
        <p:spPr>
          <a:xfrm>
            <a:off x="10659528" y="-674002"/>
            <a:ext cx="1532472"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secondary colors</a:t>
            </a:r>
          </a:p>
        </p:txBody>
      </p:sp>
      <p:grpSp>
        <p:nvGrpSpPr>
          <p:cNvPr id="33" name="Groep 32">
            <a:extLst>
              <a:ext uri="{FF2B5EF4-FFF2-40B4-BE49-F238E27FC236}">
                <a16:creationId xmlns:a16="http://schemas.microsoft.com/office/drawing/2014/main" id="{B444FEF0-EF23-9A75-C7DB-63258A64F5A1}"/>
              </a:ext>
            </a:extLst>
          </p:cNvPr>
          <p:cNvGrpSpPr/>
          <p:nvPr userDrawn="1"/>
        </p:nvGrpSpPr>
        <p:grpSpPr>
          <a:xfrm>
            <a:off x="9687884" y="-411207"/>
            <a:ext cx="2504116" cy="180000"/>
            <a:chOff x="9687884" y="-411207"/>
            <a:chExt cx="2504116" cy="180000"/>
          </a:xfrm>
        </p:grpSpPr>
        <p:sp>
          <p:nvSpPr>
            <p:cNvPr id="11" name="Rechthoek 10">
              <a:extLst>
                <a:ext uri="{FF2B5EF4-FFF2-40B4-BE49-F238E27FC236}">
                  <a16:creationId xmlns:a16="http://schemas.microsoft.com/office/drawing/2014/main" id="{F5BB984B-89D0-74F4-7C23-3CB60BB6C322}"/>
                </a:ext>
              </a:extLst>
            </p:cNvPr>
            <p:cNvSpPr/>
            <p:nvPr userDrawn="1"/>
          </p:nvSpPr>
          <p:spPr>
            <a:xfrm>
              <a:off x="12012000" y="-411207"/>
              <a:ext cx="180000" cy="180000"/>
            </a:xfrm>
            <a:prstGeom prst="rect">
              <a:avLst/>
            </a:prstGeom>
            <a:solidFill>
              <a:srgbClr val="009B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4" name="Rechthoek 13">
              <a:extLst>
                <a:ext uri="{FF2B5EF4-FFF2-40B4-BE49-F238E27FC236}">
                  <a16:creationId xmlns:a16="http://schemas.microsoft.com/office/drawing/2014/main" id="{1983FD3B-3516-2897-57E9-D8EFBFF1423C}"/>
                </a:ext>
              </a:extLst>
            </p:cNvPr>
            <p:cNvSpPr/>
            <p:nvPr userDrawn="1"/>
          </p:nvSpPr>
          <p:spPr>
            <a:xfrm>
              <a:off x="11782094" y="-411207"/>
              <a:ext cx="180000" cy="180000"/>
            </a:xfrm>
            <a:prstGeom prst="rect">
              <a:avLst/>
            </a:prstGeom>
            <a:solidFill>
              <a:srgbClr val="6CC24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9" name="Rechthoek 18">
              <a:extLst>
                <a:ext uri="{FF2B5EF4-FFF2-40B4-BE49-F238E27FC236}">
                  <a16:creationId xmlns:a16="http://schemas.microsoft.com/office/drawing/2014/main" id="{4571E6D2-E9F3-1013-DDA9-BF3005A09B29}"/>
                </a:ext>
              </a:extLst>
            </p:cNvPr>
            <p:cNvSpPr/>
            <p:nvPr userDrawn="1"/>
          </p:nvSpPr>
          <p:spPr>
            <a:xfrm>
              <a:off x="11552188" y="-411207"/>
              <a:ext cx="180000" cy="180000"/>
            </a:xfrm>
            <a:prstGeom prst="rect">
              <a:avLst/>
            </a:prstGeom>
            <a:solidFill>
              <a:srgbClr val="FFB81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2" name="Rechthoek 21">
              <a:extLst>
                <a:ext uri="{FF2B5EF4-FFF2-40B4-BE49-F238E27FC236}">
                  <a16:creationId xmlns:a16="http://schemas.microsoft.com/office/drawing/2014/main" id="{CF1B44D4-9C02-CF5C-268C-96E45AF98657}"/>
                </a:ext>
              </a:extLst>
            </p:cNvPr>
            <p:cNvSpPr/>
            <p:nvPr userDrawn="1"/>
          </p:nvSpPr>
          <p:spPr>
            <a:xfrm>
              <a:off x="11316018" y="-411207"/>
              <a:ext cx="180000" cy="180000"/>
            </a:xfrm>
            <a:prstGeom prst="rect">
              <a:avLst/>
            </a:prstGeom>
            <a:solidFill>
              <a:srgbClr val="EC68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3" name="Rechthoek 22">
              <a:extLst>
                <a:ext uri="{FF2B5EF4-FFF2-40B4-BE49-F238E27FC236}">
                  <a16:creationId xmlns:a16="http://schemas.microsoft.com/office/drawing/2014/main" id="{E2214C65-E16E-D1A0-F56E-A8E35340AF61}"/>
                </a:ext>
              </a:extLst>
            </p:cNvPr>
            <p:cNvSpPr/>
            <p:nvPr userDrawn="1"/>
          </p:nvSpPr>
          <p:spPr>
            <a:xfrm>
              <a:off x="11086112" y="-411207"/>
              <a:ext cx="180000" cy="180000"/>
            </a:xfrm>
            <a:prstGeom prst="rect">
              <a:avLst/>
            </a:prstGeom>
            <a:solidFill>
              <a:srgbClr val="E03C3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4" name="Rechthoek 23">
              <a:extLst>
                <a:ext uri="{FF2B5EF4-FFF2-40B4-BE49-F238E27FC236}">
                  <a16:creationId xmlns:a16="http://schemas.microsoft.com/office/drawing/2014/main" id="{55D9D295-9730-83B0-9A87-AE6384CA7F82}"/>
                </a:ext>
              </a:extLst>
            </p:cNvPr>
            <p:cNvSpPr/>
            <p:nvPr userDrawn="1"/>
          </p:nvSpPr>
          <p:spPr>
            <a:xfrm>
              <a:off x="10856206" y="-411207"/>
              <a:ext cx="180000" cy="180000"/>
            </a:xfrm>
            <a:prstGeom prst="rect">
              <a:avLst/>
            </a:prstGeom>
            <a:solidFill>
              <a:srgbClr val="A5003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Rechthoek 24">
              <a:extLst>
                <a:ext uri="{FF2B5EF4-FFF2-40B4-BE49-F238E27FC236}">
                  <a16:creationId xmlns:a16="http://schemas.microsoft.com/office/drawing/2014/main" id="{FD3CB985-76FB-1138-7ABB-C2AEA27C3BA6}"/>
                </a:ext>
              </a:extLst>
            </p:cNvPr>
            <p:cNvSpPr/>
            <p:nvPr userDrawn="1"/>
          </p:nvSpPr>
          <p:spPr>
            <a:xfrm>
              <a:off x="10620036" y="-411207"/>
              <a:ext cx="180000" cy="180000"/>
            </a:xfrm>
            <a:prstGeom prst="rect">
              <a:avLst/>
            </a:prstGeom>
            <a:solidFill>
              <a:srgbClr val="EF60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6" name="Rechthoek 25">
              <a:extLst>
                <a:ext uri="{FF2B5EF4-FFF2-40B4-BE49-F238E27FC236}">
                  <a16:creationId xmlns:a16="http://schemas.microsoft.com/office/drawing/2014/main" id="{3017B0A1-3059-6859-5F3B-486053D198C9}"/>
                </a:ext>
              </a:extLst>
            </p:cNvPr>
            <p:cNvSpPr/>
            <p:nvPr userDrawn="1"/>
          </p:nvSpPr>
          <p:spPr>
            <a:xfrm>
              <a:off x="10383866" y="-411207"/>
              <a:ext cx="180000" cy="180000"/>
            </a:xfrm>
            <a:prstGeom prst="rect">
              <a:avLst/>
            </a:prstGeom>
            <a:solidFill>
              <a:srgbClr val="6F1D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7" name="Rechthoek 26">
              <a:extLst>
                <a:ext uri="{FF2B5EF4-FFF2-40B4-BE49-F238E27FC236}">
                  <a16:creationId xmlns:a16="http://schemas.microsoft.com/office/drawing/2014/main" id="{5DF6D8A2-044B-9B72-D264-D10733D97156}"/>
                </a:ext>
              </a:extLst>
            </p:cNvPr>
            <p:cNvSpPr/>
            <p:nvPr userDrawn="1"/>
          </p:nvSpPr>
          <p:spPr>
            <a:xfrm>
              <a:off x="10153960" y="-411207"/>
              <a:ext cx="180000" cy="180000"/>
            </a:xfrm>
            <a:prstGeom prst="rect">
              <a:avLst/>
            </a:prstGeom>
            <a:solidFill>
              <a:srgbClr val="0076C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1" name="Rechthoek 30">
              <a:extLst>
                <a:ext uri="{FF2B5EF4-FFF2-40B4-BE49-F238E27FC236}">
                  <a16:creationId xmlns:a16="http://schemas.microsoft.com/office/drawing/2014/main" id="{A9F4A9AC-B678-77B2-2E58-722942DB0831}"/>
                </a:ext>
              </a:extLst>
            </p:cNvPr>
            <p:cNvSpPr/>
            <p:nvPr userDrawn="1"/>
          </p:nvSpPr>
          <p:spPr>
            <a:xfrm>
              <a:off x="9924054" y="-411207"/>
              <a:ext cx="180000" cy="180000"/>
            </a:xfrm>
            <a:prstGeom prst="rect">
              <a:avLst/>
            </a:prstGeom>
            <a:solidFill>
              <a:srgbClr val="00B8C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2" name="Rechthoek 31">
              <a:extLst>
                <a:ext uri="{FF2B5EF4-FFF2-40B4-BE49-F238E27FC236}">
                  <a16:creationId xmlns:a16="http://schemas.microsoft.com/office/drawing/2014/main" id="{4A95EB90-8972-7E8F-BE91-33A15F9A2648}"/>
                </a:ext>
              </a:extLst>
            </p:cNvPr>
            <p:cNvSpPr/>
            <p:nvPr userDrawn="1"/>
          </p:nvSpPr>
          <p:spPr>
            <a:xfrm>
              <a:off x="9687884" y="-411207"/>
              <a:ext cx="180000" cy="180000"/>
            </a:xfrm>
            <a:prstGeom prst="rect">
              <a:avLst/>
            </a:prstGeom>
            <a:solidFill>
              <a:srgbClr val="0C234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1" name="Groep 50">
            <a:extLst>
              <a:ext uri="{FF2B5EF4-FFF2-40B4-BE49-F238E27FC236}">
                <a16:creationId xmlns:a16="http://schemas.microsoft.com/office/drawing/2014/main" id="{2FE40E40-1FE1-302C-7401-1188F7C3C956}"/>
              </a:ext>
            </a:extLst>
          </p:cNvPr>
          <p:cNvGrpSpPr/>
          <p:nvPr userDrawn="1"/>
        </p:nvGrpSpPr>
        <p:grpSpPr>
          <a:xfrm>
            <a:off x="721079" y="6216736"/>
            <a:ext cx="961200" cy="381600"/>
            <a:chOff x="2807303" y="2354764"/>
            <a:chExt cx="944974" cy="368527"/>
          </a:xfrm>
        </p:grpSpPr>
        <p:sp>
          <p:nvSpPr>
            <p:cNvPr id="43" name="Vrije vorm: vorm 42">
              <a:extLst>
                <a:ext uri="{FF2B5EF4-FFF2-40B4-BE49-F238E27FC236}">
                  <a16:creationId xmlns:a16="http://schemas.microsoft.com/office/drawing/2014/main" id="{8EAAA39B-E62F-1A64-6EB9-16C279742FC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36236F46-513D-1509-49B4-C9540C747A7E}"/>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45" name="Vrije vorm: vorm 44">
              <a:extLst>
                <a:ext uri="{FF2B5EF4-FFF2-40B4-BE49-F238E27FC236}">
                  <a16:creationId xmlns:a16="http://schemas.microsoft.com/office/drawing/2014/main" id="{559E6BEF-0F0B-1F81-FCB5-7C9DF5D09313}"/>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46" name="Vrije vorm: vorm 45">
              <a:extLst>
                <a:ext uri="{FF2B5EF4-FFF2-40B4-BE49-F238E27FC236}">
                  <a16:creationId xmlns:a16="http://schemas.microsoft.com/office/drawing/2014/main" id="{E2168793-CECA-2A56-70CA-A2BB97B2C83F}"/>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167B5967-C476-6D97-2D8A-678B164873F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0863CA44-130B-E285-9545-E013062D262E}"/>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49" name="Vrije vorm: vorm 48">
              <a:extLst>
                <a:ext uri="{FF2B5EF4-FFF2-40B4-BE49-F238E27FC236}">
                  <a16:creationId xmlns:a16="http://schemas.microsoft.com/office/drawing/2014/main" id="{BC4A4D97-B586-8C1B-3EB4-EF127E58DA10}"/>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9799722F-EF3D-E27E-3C21-C59FE9D1258A}"/>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759716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361950" indent="-36195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defRPr sz="2000" kern="1200">
          <a:solidFill>
            <a:schemeClr val="tx2"/>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6">
          <p15:clr>
            <a:srgbClr val="5ACBF0"/>
          </p15:clr>
        </p15:guide>
        <p15:guide id="2" pos="453">
          <p15:clr>
            <a:srgbClr val="5ACBF0"/>
          </p15:clr>
        </p15:guide>
        <p15:guide id="3" orient="horz" pos="3780">
          <p15:clr>
            <a:srgbClr val="5ACBF0"/>
          </p15:clr>
        </p15:guide>
        <p15:guide id="6" pos="7226">
          <p15:clr>
            <a:srgbClr val="5ACBF0"/>
          </p15:clr>
        </p15:guide>
        <p15:guide id="9" orient="horz" pos="453">
          <p15:clr>
            <a:srgbClr val="5ACBF0"/>
          </p15:clr>
        </p15:guide>
        <p15:guide id="10" orient="horz" pos="659">
          <p15:clr>
            <a:srgbClr val="5ACBF0"/>
          </p15:clr>
        </p15:guide>
        <p15:guide id="12" orient="horz" pos="4032">
          <p15:clr>
            <a:srgbClr val="A4A3A4"/>
          </p15:clr>
        </p15:guide>
        <p15:guide id="13" pos="7680">
          <p15:clr>
            <a:srgbClr val="F26B43"/>
          </p15:clr>
        </p15:guide>
        <p15:guide id="14" orient="horz" pos="4320">
          <p15:clr>
            <a:srgbClr val="F26B43"/>
          </p15:clr>
        </p15:guide>
        <p15:guide id="15" orient="horz" pos="4151">
          <p15:clr>
            <a:srgbClr val="A4A3A4"/>
          </p15:clr>
        </p15:guide>
        <p15:guide id="16">
          <p15:clr>
            <a:srgbClr val="F26B43"/>
          </p15:clr>
        </p15:guide>
        <p15:guide id="17" orient="horz">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5" name="Groep 9"/>
          <p:cNvGrpSpPr/>
          <p:nvPr/>
        </p:nvGrpSpPr>
        <p:grpSpPr>
          <a:xfrm>
            <a:off x="2982516" y="-1228655"/>
            <a:ext cx="6226977" cy="490402"/>
            <a:chOff x="0" y="0"/>
            <a:chExt cx="6226976" cy="490400"/>
          </a:xfrm>
        </p:grpSpPr>
        <p:sp>
          <p:nvSpPr>
            <p:cNvPr id="23"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nvGrpSpPr>
            <p:cNvPr id="34" name="Groep 8"/>
            <p:cNvGrpSpPr/>
            <p:nvPr/>
          </p:nvGrpSpPr>
          <p:grpSpPr>
            <a:xfrm>
              <a:off x="0" y="0"/>
              <a:ext cx="6226975" cy="211381"/>
              <a:chOff x="0" y="0"/>
              <a:chExt cx="6226974" cy="211380"/>
            </a:xfrm>
          </p:grpSpPr>
          <p:sp>
            <p:nvSpPr>
              <p:cNvPr id="24"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5"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6"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7"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8"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29"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0"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1"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2"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33"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grpSp>
      <p:grpSp>
        <p:nvGrpSpPr>
          <p:cNvPr id="44" name="Group 4"/>
          <p:cNvGrpSpPr/>
          <p:nvPr/>
        </p:nvGrpSpPr>
        <p:grpSpPr>
          <a:xfrm>
            <a:off x="698501" y="5884320"/>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sz="1800"/>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sz="1800"/>
            </a:p>
          </p:txBody>
        </p:sp>
      </p:grpSp>
      <p:sp>
        <p:nvSpPr>
          <p:cNvPr id="45" name="Rechthoek 6"/>
          <p:cNvSpPr/>
          <p:nvPr/>
        </p:nvSpPr>
        <p:spPr>
          <a:xfrm>
            <a:off x="161520" y="119273"/>
            <a:ext cx="11868965" cy="6408281"/>
          </a:xfrm>
          <a:prstGeom prst="rect">
            <a:avLst/>
          </a:prstGeom>
          <a:solidFill>
            <a:srgbClr val="FFFFFF"/>
          </a:solidFill>
          <a:ln w="12700">
            <a:miter lim="400000"/>
          </a:ln>
        </p:spPr>
        <p:txBody>
          <a:bodyPr lIns="45719" rIns="45719" anchor="ctr"/>
          <a:lstStyle/>
          <a:p>
            <a:pPr algn="ctr">
              <a:defRPr>
                <a:solidFill>
                  <a:srgbClr val="FFFFFF"/>
                </a:solidFill>
              </a:defRPr>
            </a:pPr>
            <a:endParaRPr sz="1800"/>
          </a:p>
        </p:txBody>
      </p:sp>
      <p:sp>
        <p:nvSpPr>
          <p:cNvPr id="46" name="Tekstvak 4"/>
          <p:cNvSpPr txBox="1"/>
          <p:nvPr/>
        </p:nvSpPr>
        <p:spPr>
          <a:xfrm>
            <a:off x="34969" y="-662297"/>
            <a:ext cx="12100563"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rPr sz="2400"/>
              <a:t>Logo (Animatie)</a:t>
            </a:r>
          </a:p>
        </p:txBody>
      </p:sp>
      <p:sp>
        <p:nvSpPr>
          <p:cNvPr id="60" name="Freeform 5"/>
          <p:cNvSpPr/>
          <p:nvPr/>
        </p:nvSpPr>
        <p:spPr>
          <a:xfrm>
            <a:off x="4543472" y="3282718"/>
            <a:ext cx="950757" cy="1038005"/>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8"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8" y="21600"/>
                  <a:pt x="10800" y="21600"/>
                </a:cubicBezTo>
                <a:cubicBezTo>
                  <a:pt x="5062" y="21600"/>
                  <a:pt x="0" y="19096"/>
                  <a:pt x="0" y="13461"/>
                </a:cubicBezTo>
                <a:cubicBezTo>
                  <a:pt x="0" y="0"/>
                  <a:pt x="0" y="0"/>
                  <a:pt x="0" y="0"/>
                </a:cubicBezTo>
                <a:cubicBezTo>
                  <a:pt x="6412" y="0"/>
                  <a:pt x="6412" y="0"/>
                  <a:pt x="6412" y="0"/>
                </a:cubicBezTo>
                <a:cubicBezTo>
                  <a:pt x="6412" y="13148"/>
                  <a:pt x="6412" y="13148"/>
                  <a:pt x="6412" y="13148"/>
                </a:cubicBezTo>
                <a:cubicBezTo>
                  <a:pt x="6412" y="15652"/>
                  <a:pt x="7762" y="17530"/>
                  <a:pt x="10800" y="17530"/>
                </a:cubicBezTo>
                <a:close/>
              </a:path>
            </a:pathLst>
          </a:custGeom>
          <a:solidFill>
            <a:schemeClr val="accent1"/>
          </a:solidFill>
          <a:ln w="12700">
            <a:miter lim="400000"/>
          </a:ln>
        </p:spPr>
        <p:txBody>
          <a:bodyPr lIns="45719" rIns="45719"/>
          <a:lstStyle/>
          <a:p>
            <a:endParaRPr sz="1800"/>
          </a:p>
        </p:txBody>
      </p:sp>
      <p:sp>
        <p:nvSpPr>
          <p:cNvPr id="61" name="Freeform 6"/>
          <p:cNvSpPr/>
          <p:nvPr/>
        </p:nvSpPr>
        <p:spPr>
          <a:xfrm>
            <a:off x="3518896" y="3282716"/>
            <a:ext cx="892593" cy="1008923"/>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a:miter lim="400000"/>
          </a:ln>
        </p:spPr>
        <p:txBody>
          <a:bodyPr lIns="45719" rIns="45719"/>
          <a:lstStyle/>
          <a:p>
            <a:endParaRPr sz="1800"/>
          </a:p>
        </p:txBody>
      </p:sp>
      <p:sp>
        <p:nvSpPr>
          <p:cNvPr id="62" name="Freeform 7"/>
          <p:cNvSpPr/>
          <p:nvPr/>
        </p:nvSpPr>
        <p:spPr>
          <a:xfrm>
            <a:off x="3790424" y="2276037"/>
            <a:ext cx="943961" cy="946283"/>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a:miter lim="400000"/>
          </a:ln>
        </p:spPr>
        <p:txBody>
          <a:bodyPr lIns="45719" rIns="45719"/>
          <a:lstStyle/>
          <a:p>
            <a:endParaRPr sz="1800"/>
          </a:p>
        </p:txBody>
      </p:sp>
      <p:sp>
        <p:nvSpPr>
          <p:cNvPr id="63" name="Freeform 8"/>
          <p:cNvSpPr/>
          <p:nvPr/>
        </p:nvSpPr>
        <p:spPr>
          <a:xfrm>
            <a:off x="6713432" y="3569060"/>
            <a:ext cx="624144" cy="751658"/>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a:miter lim="400000"/>
          </a:ln>
        </p:spPr>
        <p:txBody>
          <a:bodyPr lIns="45719" rIns="45719"/>
          <a:lstStyle/>
          <a:p>
            <a:endParaRPr sz="1800"/>
          </a:p>
        </p:txBody>
      </p:sp>
      <p:sp>
        <p:nvSpPr>
          <p:cNvPr id="64" name="Rectangle 9"/>
          <p:cNvSpPr/>
          <p:nvPr/>
        </p:nvSpPr>
        <p:spPr>
          <a:xfrm>
            <a:off x="7500886" y="3282713"/>
            <a:ext cx="118567" cy="1008922"/>
          </a:xfrm>
          <a:prstGeom prst="rect">
            <a:avLst/>
          </a:prstGeom>
          <a:solidFill>
            <a:srgbClr val="000000"/>
          </a:solidFill>
          <a:ln w="12700">
            <a:miter lim="400000"/>
          </a:ln>
        </p:spPr>
        <p:txBody>
          <a:bodyPr lIns="45719" rIns="45719"/>
          <a:lstStyle/>
          <a:p>
            <a:endParaRPr sz="1800"/>
          </a:p>
        </p:txBody>
      </p:sp>
      <p:sp>
        <p:nvSpPr>
          <p:cNvPr id="65" name="Freeform 10"/>
          <p:cNvSpPr/>
          <p:nvPr/>
        </p:nvSpPr>
        <p:spPr>
          <a:xfrm>
            <a:off x="7767095" y="3269291"/>
            <a:ext cx="447416" cy="102234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a:miter lim="400000"/>
          </a:ln>
        </p:spPr>
        <p:txBody>
          <a:bodyPr lIns="45719" rIns="45719"/>
          <a:lstStyle/>
          <a:p>
            <a:endParaRPr sz="1800"/>
          </a:p>
        </p:txBody>
      </p:sp>
      <p:sp>
        <p:nvSpPr>
          <p:cNvPr id="66" name="Freeform 11"/>
          <p:cNvSpPr/>
          <p:nvPr/>
        </p:nvSpPr>
        <p:spPr>
          <a:xfrm>
            <a:off x="8272675" y="3403515"/>
            <a:ext cx="400437" cy="917202"/>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a:miter lim="400000"/>
          </a:ln>
        </p:spPr>
        <p:txBody>
          <a:bodyPr lIns="45719" rIns="45719"/>
          <a:lstStyle/>
          <a:p>
            <a:endParaRPr sz="1800"/>
          </a:p>
        </p:txBody>
      </p:sp>
      <p:sp>
        <p:nvSpPr>
          <p:cNvPr id="67" name="Freeform 12"/>
          <p:cNvSpPr/>
          <p:nvPr/>
        </p:nvSpPr>
        <p:spPr>
          <a:xfrm>
            <a:off x="5776102" y="3282716"/>
            <a:ext cx="803111" cy="10089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a:miter lim="400000"/>
          </a:ln>
        </p:spPr>
        <p:txBody>
          <a:bodyPr lIns="45719" rIns="45719"/>
          <a:lstStyle/>
          <a:p>
            <a:endParaRPr sz="1800"/>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6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endParaRPr dirty="0"/>
          </a:p>
        </p:txBody>
      </p:sp>
      <p:sp>
        <p:nvSpPr>
          <p:cNvPr id="70" name="Slide Number"/>
          <p:cNvSpPr txBox="1">
            <a:spLocks noGrp="1"/>
          </p:cNvSpPr>
          <p:nvPr>
            <p:ph type="sldNum" sz="quarter" idx="2"/>
          </p:nvPr>
        </p:nvSpPr>
        <p:spPr>
          <a:xfrm>
            <a:off x="8550048" y="6264020"/>
            <a:ext cx="187552" cy="184666"/>
          </a:xfrm>
          <a:prstGeom prst="rect">
            <a:avLst/>
          </a:prstGeom>
          <a:ln w="12700">
            <a:miter lim="400000"/>
          </a:ln>
        </p:spPr>
        <p:txBody>
          <a:bodyPr wrap="none" lIns="0" tIns="0" rIns="0" bIns="0" anchor="ctr">
            <a:spAutoFit/>
          </a:bodyPr>
          <a:lstStyle>
            <a:lvl1pPr algn="r">
              <a:defRPr sz="1200">
                <a:solidFill>
                  <a:srgbClr val="A6A6A6"/>
                </a:solidFill>
              </a:defRPr>
            </a:lvl1pPr>
          </a:lstStyle>
          <a:p>
            <a:fld id="{86CB4B4D-7CA3-9044-876B-883B54F8677D}" type="slidenum">
              <a:t>‹N°›</a:t>
            </a:fld>
            <a:endParaRPr/>
          </a:p>
        </p:txBody>
      </p:sp>
    </p:spTree>
    <p:extLst>
      <p:ext uri="{BB962C8B-B14F-4D97-AF65-F5344CB8AC3E}">
        <p14:creationId xmlns:p14="http://schemas.microsoft.com/office/powerpoint/2010/main" val="11479671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ransition spd="med"/>
  <p:hf sldNum="0" hdr="0" ftr="0" dt="0"/>
  <p:txStyles>
    <p:titleStyle>
      <a:lvl1pPr marL="0" marR="0" indent="0" algn="l" defTabSz="914377" rtl="0" eaLnBrk="1" latinLnBrk="0" hangingPunct="1">
        <a:lnSpc>
          <a:spcPct val="90000"/>
        </a:lnSpc>
        <a:spcBef>
          <a:spcPts val="0"/>
        </a:spcBef>
        <a:spcAft>
          <a:spcPts val="0"/>
        </a:spcAft>
        <a:buClrTx/>
        <a:buSzTx/>
        <a:buFontTx/>
        <a:buNone/>
        <a:tabLst>
          <a:tab pos="1244569"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377" rtl="0" eaLnBrk="1" latinLnBrk="0" hangingPunct="1">
        <a:lnSpc>
          <a:spcPct val="90000"/>
        </a:lnSpc>
        <a:spcBef>
          <a:spcPts val="0"/>
        </a:spcBef>
        <a:spcAft>
          <a:spcPts val="0"/>
        </a:spcAft>
        <a:buClrTx/>
        <a:buSzTx/>
        <a:buFontTx/>
        <a:buNone/>
        <a:tabLst>
          <a:tab pos="1244569"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377" rtl="0" eaLnBrk="1" latinLnBrk="0" hangingPunct="1">
        <a:lnSpc>
          <a:spcPct val="90000"/>
        </a:lnSpc>
        <a:spcBef>
          <a:spcPts val="0"/>
        </a:spcBef>
        <a:spcAft>
          <a:spcPts val="0"/>
        </a:spcAft>
        <a:buClrTx/>
        <a:buSzTx/>
        <a:buFontTx/>
        <a:buNone/>
        <a:tabLst>
          <a:tab pos="1244569"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377" rtl="0" eaLnBrk="1" latinLnBrk="0" hangingPunct="1">
        <a:lnSpc>
          <a:spcPct val="90000"/>
        </a:lnSpc>
        <a:spcBef>
          <a:spcPts val="0"/>
        </a:spcBef>
        <a:spcAft>
          <a:spcPts val="0"/>
        </a:spcAft>
        <a:buClrTx/>
        <a:buSzTx/>
        <a:buFontTx/>
        <a:buNone/>
        <a:tabLst>
          <a:tab pos="1244569"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377" rtl="0" eaLnBrk="1" latinLnBrk="0" hangingPunct="1">
        <a:lnSpc>
          <a:spcPct val="90000"/>
        </a:lnSpc>
        <a:spcBef>
          <a:spcPts val="0"/>
        </a:spcBef>
        <a:spcAft>
          <a:spcPts val="0"/>
        </a:spcAft>
        <a:buClrTx/>
        <a:buSzTx/>
        <a:buFontTx/>
        <a:buNone/>
        <a:tabLst>
          <a:tab pos="1244569"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377" rtl="0" eaLnBrk="1" latinLnBrk="0" hangingPunct="1">
        <a:lnSpc>
          <a:spcPct val="90000"/>
        </a:lnSpc>
        <a:spcBef>
          <a:spcPts val="0"/>
        </a:spcBef>
        <a:spcAft>
          <a:spcPts val="0"/>
        </a:spcAft>
        <a:buClrTx/>
        <a:buSzTx/>
        <a:buFontTx/>
        <a:buNone/>
        <a:tabLst>
          <a:tab pos="1244569"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377" rtl="0" eaLnBrk="1" latinLnBrk="0" hangingPunct="1">
        <a:lnSpc>
          <a:spcPct val="90000"/>
        </a:lnSpc>
        <a:spcBef>
          <a:spcPts val="0"/>
        </a:spcBef>
        <a:spcAft>
          <a:spcPts val="0"/>
        </a:spcAft>
        <a:buClrTx/>
        <a:buSzTx/>
        <a:buFontTx/>
        <a:buNone/>
        <a:tabLst>
          <a:tab pos="1244569"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377" rtl="0" eaLnBrk="1" latinLnBrk="0" hangingPunct="1">
        <a:lnSpc>
          <a:spcPct val="90000"/>
        </a:lnSpc>
        <a:spcBef>
          <a:spcPts val="0"/>
        </a:spcBef>
        <a:spcAft>
          <a:spcPts val="0"/>
        </a:spcAft>
        <a:buClrTx/>
        <a:buSzTx/>
        <a:buFontTx/>
        <a:buNone/>
        <a:tabLst>
          <a:tab pos="1244569"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377" rtl="0" eaLnBrk="1" latinLnBrk="0" hangingPunct="1">
        <a:lnSpc>
          <a:spcPct val="90000"/>
        </a:lnSpc>
        <a:spcBef>
          <a:spcPts val="0"/>
        </a:spcBef>
        <a:spcAft>
          <a:spcPts val="0"/>
        </a:spcAft>
        <a:buClrTx/>
        <a:buSzTx/>
        <a:buFontTx/>
        <a:buNone/>
        <a:tabLst>
          <a:tab pos="1244569"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19" marR="0" indent="-263519" algn="l" defTabSz="719119"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49" marR="0" indent="-274632" algn="l" defTabSz="719119"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19"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19"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19" marR="0" indent="-263519" algn="l" defTabSz="719119"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49" marR="0" indent="-276218" algn="l" defTabSz="719119"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49" marR="0" indent="-276218" algn="l" defTabSz="719119"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19"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19"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377"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189" algn="r" defTabSz="914377"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377" algn="r" defTabSz="914377"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566" algn="r" defTabSz="914377"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754" algn="r" defTabSz="914377"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5943" algn="r" defTabSz="914377"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131" algn="r" defTabSz="914377"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320" algn="r" defTabSz="914377"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509" algn="r" defTabSz="914377"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03DCA0-7313-D749-4EEC-B29AC0CC39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85C1AC-D708-06E6-B7C9-017E57915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3C932-F6BA-7FF8-772F-BA0348827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8E99AA-3C10-4EC8-8703-1007C786E38D}" type="datetimeFigureOut">
              <a:rPr lang="en-US" smtClean="0"/>
              <a:t>5/21/2026</a:t>
            </a:fld>
            <a:endParaRPr lang="en-US"/>
          </a:p>
        </p:txBody>
      </p:sp>
      <p:sp>
        <p:nvSpPr>
          <p:cNvPr id="5" name="Footer Placeholder 4">
            <a:extLst>
              <a:ext uri="{FF2B5EF4-FFF2-40B4-BE49-F238E27FC236}">
                <a16:creationId xmlns:a16="http://schemas.microsoft.com/office/drawing/2014/main" id="{8EFE0F34-6D1B-90D2-B7E9-BCECBFA2C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36F669-CBDA-6196-D7B7-90476B4C1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A0AA83-67B1-43DF-80BD-D0FF94381FAA}" type="slidenum">
              <a:rPr lang="en-US" smtClean="0"/>
              <a:t>‹N°›</a:t>
            </a:fld>
            <a:endParaRPr lang="en-US"/>
          </a:p>
        </p:txBody>
      </p:sp>
    </p:spTree>
    <p:extLst>
      <p:ext uri="{BB962C8B-B14F-4D97-AF65-F5344CB8AC3E}">
        <p14:creationId xmlns:p14="http://schemas.microsoft.com/office/powerpoint/2010/main" val="357793293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18666" y="722454"/>
            <a:ext cx="10752610" cy="323409"/>
          </a:xfrm>
          <a:prstGeom prst="rect">
            <a:avLst/>
          </a:prstGeom>
        </p:spPr>
        <p:txBody>
          <a:bodyPr vert="horz" lIns="0" tIns="0" rIns="0" bIns="378000" rtlCol="0" anchor="t">
            <a:noAutofit/>
          </a:bodyPr>
          <a:lstStyle/>
          <a:p>
            <a:r>
              <a:rPr lang="en-GB" noProof="0" dirty="0"/>
              <a:t>Title goes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19138" y="1563938"/>
            <a:ext cx="10752137" cy="4433419"/>
          </a:xfrm>
          <a:prstGeom prst="rect">
            <a:avLst/>
          </a:prstGeom>
        </p:spPr>
        <p:txBody>
          <a:bodyPr vert="horz" lIns="0" tIns="0" rIns="0" bIns="0" rtlCol="0">
            <a:noAutofit/>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37132"/>
            <a:ext cx="565861" cy="169277"/>
          </a:xfrm>
          <a:prstGeom prst="rect">
            <a:avLst/>
          </a:prstGeom>
          <a:noFill/>
        </p:spPr>
        <p:txBody>
          <a:bodyPr wrap="none" lIns="0" tIns="0" rIns="0" bIns="0" rtlCol="0" anchor="b">
            <a:spAutoFit/>
          </a:bodyPr>
          <a:lstStyle/>
          <a:p>
            <a:pPr algn="l"/>
            <a:r>
              <a:rPr lang="en-GB" sz="1100" b="0" cap="all" baseline="0" noProof="0" dirty="0">
                <a:solidFill>
                  <a:schemeClr val="accent1"/>
                </a:solidFill>
                <a:latin typeface="+mn-lt"/>
              </a:rPr>
              <a:t>layout</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146569" y="6405669"/>
            <a:ext cx="766235" cy="184666"/>
          </a:xfrm>
          <a:prstGeom prst="rect">
            <a:avLst/>
          </a:prstGeom>
        </p:spPr>
        <p:txBody>
          <a:bodyPr vert="horz" wrap="none" lIns="0" tIns="0" rIns="0" bIns="0" rtlCol="0" anchor="ctr">
            <a:spAutoFit/>
          </a:bodyPr>
          <a:lstStyle>
            <a:lvl1pPr algn="r">
              <a:defRPr sz="1200">
                <a:solidFill>
                  <a:schemeClr val="tx2"/>
                </a:solidFill>
                <a:latin typeface="+mn-lt"/>
                <a:cs typeface="Segoe UI Light" panose="020B0502040204020203" pitchFamily="34" charset="0"/>
              </a:defRPr>
            </a:lvl1pPr>
          </a:lstStyle>
          <a:p>
            <a:fld id="{1BDEED87-6B56-4161-9E14-2FCC2CD9D2C7}" type="datetime1">
              <a:rPr lang="nl-NL" smtClean="0"/>
              <a:t>21-5-2026</a:t>
            </a:fld>
            <a:endParaRPr lang="en-GB"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8464" y="6405669"/>
            <a:ext cx="291298" cy="184666"/>
          </a:xfrm>
          <a:prstGeom prst="rect">
            <a:avLst/>
          </a:prstGeom>
        </p:spPr>
        <p:txBody>
          <a:bodyPr vert="horz" wrap="none" lIns="0" tIns="0" rIns="0" bIns="0" rtlCol="0" anchor="ctr">
            <a:spAutoFit/>
          </a:bodyPr>
          <a:lstStyle>
            <a:lvl1pPr algn="r">
              <a:defRPr sz="1200" b="1">
                <a:solidFill>
                  <a:schemeClr val="tx2"/>
                </a:solidFill>
                <a:latin typeface="+mj-lt"/>
                <a:cs typeface="Segoe UI Light" panose="020B0502040204020203" pitchFamily="34" charset="0"/>
              </a:defRPr>
            </a:lvl1pPr>
          </a:lstStyle>
          <a:p>
            <a:fld id="{9E843DB9-9987-4157-AB9C-CEA8D7D910BB}" type="slidenum">
              <a:rPr lang="en-GB" smtClean="0"/>
              <a:pPr/>
              <a:t>‹N°›</a:t>
            </a:fld>
            <a:endParaRPr lang="en-GB" dirty="0"/>
          </a:p>
        </p:txBody>
      </p:sp>
      <p:sp>
        <p:nvSpPr>
          <p:cNvPr id="4" name="Tekstvak 3">
            <a:extLst>
              <a:ext uri="{FF2B5EF4-FFF2-40B4-BE49-F238E27FC236}">
                <a16:creationId xmlns:a16="http://schemas.microsoft.com/office/drawing/2014/main" id="{A36EA4FA-0B8A-4FA4-3D23-C40FA12DDAC9}"/>
              </a:ext>
            </a:extLst>
          </p:cNvPr>
          <p:cNvSpPr txBox="1"/>
          <p:nvPr userDrawn="1"/>
        </p:nvSpPr>
        <p:spPr>
          <a:xfrm>
            <a:off x="10912804" y="-1278897"/>
            <a:ext cx="1279196"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Primary colors</a:t>
            </a:r>
          </a:p>
        </p:txBody>
      </p:sp>
      <p:grpSp>
        <p:nvGrpSpPr>
          <p:cNvPr id="34" name="Groep 33">
            <a:extLst>
              <a:ext uri="{FF2B5EF4-FFF2-40B4-BE49-F238E27FC236}">
                <a16:creationId xmlns:a16="http://schemas.microsoft.com/office/drawing/2014/main" id="{0B508182-1D94-6963-6E0B-93418D7C8B8D}"/>
              </a:ext>
            </a:extLst>
          </p:cNvPr>
          <p:cNvGrpSpPr/>
          <p:nvPr userDrawn="1"/>
        </p:nvGrpSpPr>
        <p:grpSpPr>
          <a:xfrm>
            <a:off x="11552188" y="-1016102"/>
            <a:ext cx="639812" cy="180000"/>
            <a:chOff x="11552188" y="-1016102"/>
            <a:chExt cx="639812" cy="180000"/>
          </a:xfrm>
        </p:grpSpPr>
        <p:sp>
          <p:nvSpPr>
            <p:cNvPr id="5" name="Rechthoek 4">
              <a:extLst>
                <a:ext uri="{FF2B5EF4-FFF2-40B4-BE49-F238E27FC236}">
                  <a16:creationId xmlns:a16="http://schemas.microsoft.com/office/drawing/2014/main" id="{720EF2DF-3730-F6B5-403F-A5D9B50AA329}"/>
                </a:ext>
              </a:extLst>
            </p:cNvPr>
            <p:cNvSpPr/>
            <p:nvPr userDrawn="1"/>
          </p:nvSpPr>
          <p:spPr>
            <a:xfrm>
              <a:off x="12012000" y="-1016102"/>
              <a:ext cx="180000" cy="1800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Rechthoek 6">
              <a:extLst>
                <a:ext uri="{FF2B5EF4-FFF2-40B4-BE49-F238E27FC236}">
                  <a16:creationId xmlns:a16="http://schemas.microsoft.com/office/drawing/2014/main" id="{23A4CEB5-B6FA-9B7A-B2D0-072AAA09C577}"/>
                </a:ext>
              </a:extLst>
            </p:cNvPr>
            <p:cNvSpPr/>
            <p:nvPr userDrawn="1"/>
          </p:nvSpPr>
          <p:spPr>
            <a:xfrm>
              <a:off x="11782094" y="-1016102"/>
              <a:ext cx="180000" cy="180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 name="Rechthoek 8">
              <a:extLst>
                <a:ext uri="{FF2B5EF4-FFF2-40B4-BE49-F238E27FC236}">
                  <a16:creationId xmlns:a16="http://schemas.microsoft.com/office/drawing/2014/main" id="{E5A8DA9B-2314-02C7-0DB4-B1D5CD8DF2E4}"/>
                </a:ext>
              </a:extLst>
            </p:cNvPr>
            <p:cNvSpPr/>
            <p:nvPr userDrawn="1"/>
          </p:nvSpPr>
          <p:spPr>
            <a:xfrm>
              <a:off x="11552188" y="-1016102"/>
              <a:ext cx="180000" cy="180000"/>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sp>
        <p:nvSpPr>
          <p:cNvPr id="10" name="Tekstvak 9">
            <a:extLst>
              <a:ext uri="{FF2B5EF4-FFF2-40B4-BE49-F238E27FC236}">
                <a16:creationId xmlns:a16="http://schemas.microsoft.com/office/drawing/2014/main" id="{712FF8BF-FF57-497C-6D6E-58F4046DC0E4}"/>
              </a:ext>
            </a:extLst>
          </p:cNvPr>
          <p:cNvSpPr txBox="1"/>
          <p:nvPr userDrawn="1"/>
        </p:nvSpPr>
        <p:spPr>
          <a:xfrm>
            <a:off x="10659528" y="-674002"/>
            <a:ext cx="1532472"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secondary colors</a:t>
            </a:r>
          </a:p>
        </p:txBody>
      </p:sp>
      <p:grpSp>
        <p:nvGrpSpPr>
          <p:cNvPr id="33" name="Groep 32">
            <a:extLst>
              <a:ext uri="{FF2B5EF4-FFF2-40B4-BE49-F238E27FC236}">
                <a16:creationId xmlns:a16="http://schemas.microsoft.com/office/drawing/2014/main" id="{B444FEF0-EF23-9A75-C7DB-63258A64F5A1}"/>
              </a:ext>
            </a:extLst>
          </p:cNvPr>
          <p:cNvGrpSpPr/>
          <p:nvPr userDrawn="1"/>
        </p:nvGrpSpPr>
        <p:grpSpPr>
          <a:xfrm>
            <a:off x="9687884" y="-411207"/>
            <a:ext cx="2504116" cy="180000"/>
            <a:chOff x="9687884" y="-411207"/>
            <a:chExt cx="2504116" cy="180000"/>
          </a:xfrm>
        </p:grpSpPr>
        <p:sp>
          <p:nvSpPr>
            <p:cNvPr id="11" name="Rechthoek 10">
              <a:extLst>
                <a:ext uri="{FF2B5EF4-FFF2-40B4-BE49-F238E27FC236}">
                  <a16:creationId xmlns:a16="http://schemas.microsoft.com/office/drawing/2014/main" id="{F5BB984B-89D0-74F4-7C23-3CB60BB6C322}"/>
                </a:ext>
              </a:extLst>
            </p:cNvPr>
            <p:cNvSpPr/>
            <p:nvPr userDrawn="1"/>
          </p:nvSpPr>
          <p:spPr>
            <a:xfrm>
              <a:off x="12012000" y="-411207"/>
              <a:ext cx="180000" cy="180000"/>
            </a:xfrm>
            <a:prstGeom prst="rect">
              <a:avLst/>
            </a:prstGeom>
            <a:solidFill>
              <a:srgbClr val="009B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4" name="Rechthoek 13">
              <a:extLst>
                <a:ext uri="{FF2B5EF4-FFF2-40B4-BE49-F238E27FC236}">
                  <a16:creationId xmlns:a16="http://schemas.microsoft.com/office/drawing/2014/main" id="{1983FD3B-3516-2897-57E9-D8EFBFF1423C}"/>
                </a:ext>
              </a:extLst>
            </p:cNvPr>
            <p:cNvSpPr/>
            <p:nvPr userDrawn="1"/>
          </p:nvSpPr>
          <p:spPr>
            <a:xfrm>
              <a:off x="11782094" y="-411207"/>
              <a:ext cx="180000" cy="180000"/>
            </a:xfrm>
            <a:prstGeom prst="rect">
              <a:avLst/>
            </a:prstGeom>
            <a:solidFill>
              <a:srgbClr val="6CC24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9" name="Rechthoek 18">
              <a:extLst>
                <a:ext uri="{FF2B5EF4-FFF2-40B4-BE49-F238E27FC236}">
                  <a16:creationId xmlns:a16="http://schemas.microsoft.com/office/drawing/2014/main" id="{4571E6D2-E9F3-1013-DDA9-BF3005A09B29}"/>
                </a:ext>
              </a:extLst>
            </p:cNvPr>
            <p:cNvSpPr/>
            <p:nvPr userDrawn="1"/>
          </p:nvSpPr>
          <p:spPr>
            <a:xfrm>
              <a:off x="11552188" y="-411207"/>
              <a:ext cx="180000" cy="180000"/>
            </a:xfrm>
            <a:prstGeom prst="rect">
              <a:avLst/>
            </a:prstGeom>
            <a:solidFill>
              <a:srgbClr val="FFB81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2" name="Rechthoek 21">
              <a:extLst>
                <a:ext uri="{FF2B5EF4-FFF2-40B4-BE49-F238E27FC236}">
                  <a16:creationId xmlns:a16="http://schemas.microsoft.com/office/drawing/2014/main" id="{CF1B44D4-9C02-CF5C-268C-96E45AF98657}"/>
                </a:ext>
              </a:extLst>
            </p:cNvPr>
            <p:cNvSpPr/>
            <p:nvPr userDrawn="1"/>
          </p:nvSpPr>
          <p:spPr>
            <a:xfrm>
              <a:off x="11316018" y="-411207"/>
              <a:ext cx="180000" cy="180000"/>
            </a:xfrm>
            <a:prstGeom prst="rect">
              <a:avLst/>
            </a:prstGeom>
            <a:solidFill>
              <a:srgbClr val="EC68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3" name="Rechthoek 22">
              <a:extLst>
                <a:ext uri="{FF2B5EF4-FFF2-40B4-BE49-F238E27FC236}">
                  <a16:creationId xmlns:a16="http://schemas.microsoft.com/office/drawing/2014/main" id="{E2214C65-E16E-D1A0-F56E-A8E35340AF61}"/>
                </a:ext>
              </a:extLst>
            </p:cNvPr>
            <p:cNvSpPr/>
            <p:nvPr userDrawn="1"/>
          </p:nvSpPr>
          <p:spPr>
            <a:xfrm>
              <a:off x="11086112" y="-411207"/>
              <a:ext cx="180000" cy="180000"/>
            </a:xfrm>
            <a:prstGeom prst="rect">
              <a:avLst/>
            </a:prstGeom>
            <a:solidFill>
              <a:srgbClr val="E03C3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4" name="Rechthoek 23">
              <a:extLst>
                <a:ext uri="{FF2B5EF4-FFF2-40B4-BE49-F238E27FC236}">
                  <a16:creationId xmlns:a16="http://schemas.microsoft.com/office/drawing/2014/main" id="{55D9D295-9730-83B0-9A87-AE6384CA7F82}"/>
                </a:ext>
              </a:extLst>
            </p:cNvPr>
            <p:cNvSpPr/>
            <p:nvPr userDrawn="1"/>
          </p:nvSpPr>
          <p:spPr>
            <a:xfrm>
              <a:off x="10856206" y="-411207"/>
              <a:ext cx="180000" cy="180000"/>
            </a:xfrm>
            <a:prstGeom prst="rect">
              <a:avLst/>
            </a:prstGeom>
            <a:solidFill>
              <a:srgbClr val="A5003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Rechthoek 24">
              <a:extLst>
                <a:ext uri="{FF2B5EF4-FFF2-40B4-BE49-F238E27FC236}">
                  <a16:creationId xmlns:a16="http://schemas.microsoft.com/office/drawing/2014/main" id="{FD3CB985-76FB-1138-7ABB-C2AEA27C3BA6}"/>
                </a:ext>
              </a:extLst>
            </p:cNvPr>
            <p:cNvSpPr/>
            <p:nvPr userDrawn="1"/>
          </p:nvSpPr>
          <p:spPr>
            <a:xfrm>
              <a:off x="10620036" y="-411207"/>
              <a:ext cx="180000" cy="180000"/>
            </a:xfrm>
            <a:prstGeom prst="rect">
              <a:avLst/>
            </a:prstGeom>
            <a:solidFill>
              <a:srgbClr val="EF60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6" name="Rechthoek 25">
              <a:extLst>
                <a:ext uri="{FF2B5EF4-FFF2-40B4-BE49-F238E27FC236}">
                  <a16:creationId xmlns:a16="http://schemas.microsoft.com/office/drawing/2014/main" id="{3017B0A1-3059-6859-5F3B-486053D198C9}"/>
                </a:ext>
              </a:extLst>
            </p:cNvPr>
            <p:cNvSpPr/>
            <p:nvPr userDrawn="1"/>
          </p:nvSpPr>
          <p:spPr>
            <a:xfrm>
              <a:off x="10383866" y="-411207"/>
              <a:ext cx="180000" cy="180000"/>
            </a:xfrm>
            <a:prstGeom prst="rect">
              <a:avLst/>
            </a:prstGeom>
            <a:solidFill>
              <a:srgbClr val="6F1D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7" name="Rechthoek 26">
              <a:extLst>
                <a:ext uri="{FF2B5EF4-FFF2-40B4-BE49-F238E27FC236}">
                  <a16:creationId xmlns:a16="http://schemas.microsoft.com/office/drawing/2014/main" id="{5DF6D8A2-044B-9B72-D264-D10733D97156}"/>
                </a:ext>
              </a:extLst>
            </p:cNvPr>
            <p:cNvSpPr/>
            <p:nvPr userDrawn="1"/>
          </p:nvSpPr>
          <p:spPr>
            <a:xfrm>
              <a:off x="10153960" y="-411207"/>
              <a:ext cx="180000" cy="180000"/>
            </a:xfrm>
            <a:prstGeom prst="rect">
              <a:avLst/>
            </a:prstGeom>
            <a:solidFill>
              <a:srgbClr val="0076C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1" name="Rechthoek 30">
              <a:extLst>
                <a:ext uri="{FF2B5EF4-FFF2-40B4-BE49-F238E27FC236}">
                  <a16:creationId xmlns:a16="http://schemas.microsoft.com/office/drawing/2014/main" id="{A9F4A9AC-B678-77B2-2E58-722942DB0831}"/>
                </a:ext>
              </a:extLst>
            </p:cNvPr>
            <p:cNvSpPr/>
            <p:nvPr userDrawn="1"/>
          </p:nvSpPr>
          <p:spPr>
            <a:xfrm>
              <a:off x="9924054" y="-411207"/>
              <a:ext cx="180000" cy="180000"/>
            </a:xfrm>
            <a:prstGeom prst="rect">
              <a:avLst/>
            </a:prstGeom>
            <a:solidFill>
              <a:srgbClr val="00B8C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2" name="Rechthoek 31">
              <a:extLst>
                <a:ext uri="{FF2B5EF4-FFF2-40B4-BE49-F238E27FC236}">
                  <a16:creationId xmlns:a16="http://schemas.microsoft.com/office/drawing/2014/main" id="{4A95EB90-8972-7E8F-BE91-33A15F9A2648}"/>
                </a:ext>
              </a:extLst>
            </p:cNvPr>
            <p:cNvSpPr/>
            <p:nvPr userDrawn="1"/>
          </p:nvSpPr>
          <p:spPr>
            <a:xfrm>
              <a:off x="9687884" y="-411207"/>
              <a:ext cx="180000" cy="180000"/>
            </a:xfrm>
            <a:prstGeom prst="rect">
              <a:avLst/>
            </a:prstGeom>
            <a:solidFill>
              <a:srgbClr val="0C234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1" name="Groep 50">
            <a:extLst>
              <a:ext uri="{FF2B5EF4-FFF2-40B4-BE49-F238E27FC236}">
                <a16:creationId xmlns:a16="http://schemas.microsoft.com/office/drawing/2014/main" id="{2FE40E40-1FE1-302C-7401-1188F7C3C956}"/>
              </a:ext>
            </a:extLst>
          </p:cNvPr>
          <p:cNvGrpSpPr/>
          <p:nvPr userDrawn="1"/>
        </p:nvGrpSpPr>
        <p:grpSpPr>
          <a:xfrm>
            <a:off x="721079" y="6216736"/>
            <a:ext cx="961200" cy="381600"/>
            <a:chOff x="2807303" y="2354764"/>
            <a:chExt cx="944974" cy="368527"/>
          </a:xfrm>
        </p:grpSpPr>
        <p:sp>
          <p:nvSpPr>
            <p:cNvPr id="43" name="Vrije vorm: vorm 42">
              <a:extLst>
                <a:ext uri="{FF2B5EF4-FFF2-40B4-BE49-F238E27FC236}">
                  <a16:creationId xmlns:a16="http://schemas.microsoft.com/office/drawing/2014/main" id="{8EAAA39B-E62F-1A64-6EB9-16C279742FC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36236F46-513D-1509-49B4-C9540C747A7E}"/>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45" name="Vrije vorm: vorm 44">
              <a:extLst>
                <a:ext uri="{FF2B5EF4-FFF2-40B4-BE49-F238E27FC236}">
                  <a16:creationId xmlns:a16="http://schemas.microsoft.com/office/drawing/2014/main" id="{559E6BEF-0F0B-1F81-FCB5-7C9DF5D09313}"/>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46" name="Vrije vorm: vorm 45">
              <a:extLst>
                <a:ext uri="{FF2B5EF4-FFF2-40B4-BE49-F238E27FC236}">
                  <a16:creationId xmlns:a16="http://schemas.microsoft.com/office/drawing/2014/main" id="{E2168793-CECA-2A56-70CA-A2BB97B2C83F}"/>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167B5967-C476-6D97-2D8A-678B164873F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0863CA44-130B-E285-9545-E013062D262E}"/>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49" name="Vrije vorm: vorm 48">
              <a:extLst>
                <a:ext uri="{FF2B5EF4-FFF2-40B4-BE49-F238E27FC236}">
                  <a16:creationId xmlns:a16="http://schemas.microsoft.com/office/drawing/2014/main" id="{BC4A4D97-B586-8C1B-3EB4-EF127E58DA10}"/>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9799722F-EF3D-E27E-3C21-C59FE9D1258A}"/>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28715308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361950" indent="-36195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defRPr sz="2000" kern="1200">
          <a:solidFill>
            <a:schemeClr val="tx2"/>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6">
          <p15:clr>
            <a:srgbClr val="5ACBF0"/>
          </p15:clr>
        </p15:guide>
        <p15:guide id="2" pos="453">
          <p15:clr>
            <a:srgbClr val="5ACBF0"/>
          </p15:clr>
        </p15:guide>
        <p15:guide id="3" orient="horz" pos="3780">
          <p15:clr>
            <a:srgbClr val="5ACBF0"/>
          </p15:clr>
        </p15:guide>
        <p15:guide id="6" pos="7226">
          <p15:clr>
            <a:srgbClr val="5ACBF0"/>
          </p15:clr>
        </p15:guide>
        <p15:guide id="9" orient="horz" pos="453">
          <p15:clr>
            <a:srgbClr val="5ACBF0"/>
          </p15:clr>
        </p15:guide>
        <p15:guide id="10" orient="horz" pos="659">
          <p15:clr>
            <a:srgbClr val="5ACBF0"/>
          </p15:clr>
        </p15:guide>
        <p15:guide id="12" orient="horz" pos="4032">
          <p15:clr>
            <a:srgbClr val="A4A3A4"/>
          </p15:clr>
        </p15:guide>
        <p15:guide id="13" pos="7680">
          <p15:clr>
            <a:srgbClr val="F26B43"/>
          </p15:clr>
        </p15:guide>
        <p15:guide id="14" orient="horz" pos="4320">
          <p15:clr>
            <a:srgbClr val="F26B43"/>
          </p15:clr>
        </p15:guide>
        <p15:guide id="15" orient="horz" pos="4151">
          <p15:clr>
            <a:srgbClr val="A4A3A4"/>
          </p15:clr>
        </p15:guide>
        <p15:guide id="16">
          <p15:clr>
            <a:srgbClr val="F26B43"/>
          </p15:clr>
        </p15:guide>
        <p15:guide id="17"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8.gif"/><Relationship Id="rId2" Type="http://schemas.openxmlformats.org/officeDocument/2006/relationships/notesSlide" Target="../notesSlides/notesSlide10.xml"/><Relationship Id="rId1" Type="http://schemas.openxmlformats.org/officeDocument/2006/relationships/slideLayout" Target="../slideLayouts/slideLayout97.xml"/><Relationship Id="rId6" Type="http://schemas.openxmlformats.org/officeDocument/2006/relationships/image" Target="../media/image37.png"/><Relationship Id="rId5" Type="http://schemas.openxmlformats.org/officeDocument/2006/relationships/image" Target="../media/image34.gif"/><Relationship Id="rId4"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97.xml"/><Relationship Id="rId4"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9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3.xml"/><Relationship Id="rId5" Type="http://schemas.openxmlformats.org/officeDocument/2006/relationships/image" Target="../media/image52.png"/><Relationship Id="rId4" Type="http://schemas.openxmlformats.org/officeDocument/2006/relationships/image" Target="../media/image51.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130.png"/><Relationship Id="rId5" Type="http://schemas.openxmlformats.org/officeDocument/2006/relationships/image" Target="../media/image120.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19.png"/><Relationship Id="rId7" Type="http://schemas.openxmlformats.org/officeDocument/2006/relationships/image" Target="../media/image240.png"/><Relationship Id="rId2" Type="http://schemas.openxmlformats.org/officeDocument/2006/relationships/notesSlide" Target="../notesSlides/notesSlide6.xml"/><Relationship Id="rId1" Type="http://schemas.openxmlformats.org/officeDocument/2006/relationships/slideLayout" Target="../slideLayouts/slideLayout97.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10.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97.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9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11.jpeg" descr="image11.jpeg">
            <a:extLst>
              <a:ext uri="{FF2B5EF4-FFF2-40B4-BE49-F238E27FC236}">
                <a16:creationId xmlns:a16="http://schemas.microsoft.com/office/drawing/2014/main" id="{2B721FB1-D379-C9FE-217F-D114BE57D827}"/>
              </a:ext>
            </a:extLst>
          </p:cNvPr>
          <p:cNvPicPr>
            <a:picLocks noGrp="1" noChangeAspect="1"/>
          </p:cNvPicPr>
          <p:nvPr>
            <p:ph type="pic" sz="quarter" idx="13"/>
          </p:nvPr>
        </p:nvPicPr>
        <p:blipFill>
          <a:blip r:embed="rId3"/>
          <a:srcRect l="16710" r="16710"/>
          <a:stretch/>
        </p:blipFill>
        <p:spPr>
          <a:xfrm>
            <a:off x="6553200" y="0"/>
            <a:ext cx="5638800" cy="6858000"/>
          </a:xfrm>
          <a:ln w="12700" cap="flat">
            <a:noFill/>
            <a:miter lim="400000"/>
          </a:ln>
          <a:effectLst/>
        </p:spPr>
      </p:pic>
      <p:pic>
        <p:nvPicPr>
          <p:cNvPr id="27" name="Picture 26">
            <a:extLst>
              <a:ext uri="{FF2B5EF4-FFF2-40B4-BE49-F238E27FC236}">
                <a16:creationId xmlns:a16="http://schemas.microsoft.com/office/drawing/2014/main" id="{482949F7-F20F-2CCD-C533-883B9BB73C7C}"/>
              </a:ext>
            </a:extLst>
          </p:cNvPr>
          <p:cNvPicPr>
            <a:picLocks noChangeAspect="1"/>
          </p:cNvPicPr>
          <p:nvPr/>
        </p:nvPicPr>
        <p:blipFill>
          <a:blip r:embed="rId4"/>
          <a:stretch>
            <a:fillRect/>
          </a:stretch>
        </p:blipFill>
        <p:spPr>
          <a:xfrm>
            <a:off x="488951" y="5890812"/>
            <a:ext cx="1579562" cy="628944"/>
          </a:xfrm>
          <a:prstGeom prst="rect">
            <a:avLst/>
          </a:prstGeom>
        </p:spPr>
      </p:pic>
      <p:sp>
        <p:nvSpPr>
          <p:cNvPr id="28" name="Tijdelijke aanduiding voor tekst 18">
            <a:extLst>
              <a:ext uri="{FF2B5EF4-FFF2-40B4-BE49-F238E27FC236}">
                <a16:creationId xmlns:a16="http://schemas.microsoft.com/office/drawing/2014/main" id="{F83D138A-A993-22F8-14EF-84D016E186DC}"/>
              </a:ext>
            </a:extLst>
          </p:cNvPr>
          <p:cNvSpPr txBox="1">
            <a:spLocks/>
          </p:cNvSpPr>
          <p:nvPr/>
        </p:nvSpPr>
        <p:spPr>
          <a:xfrm>
            <a:off x="308462" y="956518"/>
            <a:ext cx="6411425" cy="2381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Autofit/>
          </a:bodyPr>
          <a:lstStyle>
            <a:lvl1pPr marL="0" marR="0" indent="0" algn="l" defTabSz="914377" rtl="0" eaLnBrk="1" latinLnBrk="0" hangingPunct="1">
              <a:lnSpc>
                <a:spcPct val="100000"/>
              </a:lnSpc>
              <a:spcBef>
                <a:spcPts val="500"/>
              </a:spcBef>
              <a:spcAft>
                <a:spcPts val="0"/>
              </a:spcAft>
              <a:buClrTx/>
              <a:buSzTx/>
              <a:buFontTx/>
              <a:buNone/>
              <a:tabLst/>
              <a:defRPr sz="3800" b="0" i="0" u="none" strike="noStrike" cap="none" spc="0" baseline="0">
                <a:solidFill>
                  <a:srgbClr val="FFFFFF"/>
                </a:solidFill>
                <a:uFillTx/>
                <a:latin typeface="Roboto Slab Regular Regular"/>
                <a:ea typeface="Roboto Slab Regular Regular"/>
                <a:cs typeface="Roboto Slab Regular Regular"/>
                <a:sym typeface="Roboto Slab Regular Regular"/>
              </a:defRPr>
            </a:lvl1pPr>
            <a:lvl2pPr marL="538149" marR="0" indent="-274632" algn="l" defTabSz="719119"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19"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19"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19" marR="0" indent="-263519" algn="l" defTabSz="719119" rtl="0" eaLnBrk="1" latinLnBrk="0" hangingPunct="1">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49" marR="0" indent="-276218" algn="l" defTabSz="719119"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49" marR="0" indent="-276218" algn="l" defTabSz="719119"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19"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19"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marL="0" marR="0" lvl="0" indent="0" algn="l" defTabSz="914377" rtl="0" eaLnBrk="1" fontAlgn="auto" latinLnBrk="0" hangingPunct="1">
              <a:lnSpc>
                <a:spcPct val="120000"/>
              </a:lnSpc>
              <a:spcBef>
                <a:spcPts val="3000"/>
              </a:spcBef>
              <a:spcAft>
                <a:spcPts val="0"/>
              </a:spcAft>
              <a:buClrTx/>
              <a:buSzTx/>
              <a:buFontTx/>
              <a:buNone/>
              <a:tabLst/>
              <a:defRPr/>
            </a:pPr>
            <a:r>
              <a:rPr kumimoji="0" lang="en-US" sz="3400" b="1" i="0" u="none" strike="noStrike" kern="0" cap="none" spc="0" normalizeH="0" baseline="0" noProof="0" dirty="0">
                <a:ln>
                  <a:noFill/>
                </a:ln>
                <a:solidFill>
                  <a:srgbClr val="FFFFFF"/>
                </a:solidFill>
                <a:effectLst/>
                <a:uLnTx/>
                <a:uFillTx/>
                <a:sym typeface="Roboto Slab Regular Regular"/>
              </a:rPr>
              <a:t>Algebraic dynamic multilevel method for CO</a:t>
            </a:r>
            <a:r>
              <a:rPr kumimoji="0" lang="en-US" sz="3400" b="1" i="0" u="none" strike="noStrike" kern="0" cap="none" spc="0" normalizeH="0" baseline="-25000" noProof="0" dirty="0">
                <a:ln>
                  <a:noFill/>
                </a:ln>
                <a:solidFill>
                  <a:srgbClr val="FFFFFF"/>
                </a:solidFill>
                <a:effectLst/>
                <a:uLnTx/>
                <a:uFillTx/>
                <a:sym typeface="Roboto Slab Regular Regular"/>
              </a:rPr>
              <a:t>2</a:t>
            </a:r>
            <a:r>
              <a:rPr kumimoji="0" lang="en-US" sz="3400" b="1" i="0" u="none" strike="noStrike" kern="0" cap="none" spc="0" normalizeH="0" baseline="0" noProof="0" dirty="0">
                <a:ln>
                  <a:noFill/>
                </a:ln>
                <a:solidFill>
                  <a:srgbClr val="FFFFFF"/>
                </a:solidFill>
                <a:effectLst/>
                <a:uLnTx/>
                <a:uFillTx/>
                <a:sym typeface="Roboto Slab Regular Regular"/>
              </a:rPr>
              <a:t> </a:t>
            </a:r>
            <a:r>
              <a:rPr kumimoji="0" lang="en-US" altLang="zh-CN" sz="3400" b="1" i="0" u="none" strike="noStrike" kern="0" cap="none" spc="0" normalizeH="0" baseline="0" noProof="0" dirty="0">
                <a:ln>
                  <a:noFill/>
                </a:ln>
                <a:solidFill>
                  <a:srgbClr val="FFFFFF"/>
                </a:solidFill>
                <a:effectLst/>
                <a:uLnTx/>
                <a:uFillTx/>
                <a:sym typeface="Roboto Slab Regular Regular"/>
              </a:rPr>
              <a:t>s</a:t>
            </a:r>
            <a:r>
              <a:rPr kumimoji="0" lang="en-US" sz="3400" b="1" i="0" u="none" strike="noStrike" kern="0" cap="none" spc="0" normalizeH="0" baseline="0" noProof="0" dirty="0">
                <a:ln>
                  <a:noFill/>
                </a:ln>
                <a:solidFill>
                  <a:srgbClr val="FFFFFF"/>
                </a:solidFill>
                <a:effectLst/>
                <a:uLnTx/>
                <a:uFillTx/>
                <a:sym typeface="Roboto Slab Regular Regular"/>
              </a:rPr>
              <a:t>torage in    deep saline aquifers</a:t>
            </a:r>
          </a:p>
        </p:txBody>
      </p:sp>
      <p:sp>
        <p:nvSpPr>
          <p:cNvPr id="29" name="Ondertitel 23">
            <a:extLst>
              <a:ext uri="{FF2B5EF4-FFF2-40B4-BE49-F238E27FC236}">
                <a16:creationId xmlns:a16="http://schemas.microsoft.com/office/drawing/2014/main" id="{B4F84355-6FCB-ED70-D99E-99A1E860A8CF}"/>
              </a:ext>
            </a:extLst>
          </p:cNvPr>
          <p:cNvSpPr txBox="1">
            <a:spLocks/>
          </p:cNvSpPr>
          <p:nvPr/>
        </p:nvSpPr>
        <p:spPr>
          <a:xfrm>
            <a:off x="838840" y="4376131"/>
            <a:ext cx="5240338" cy="792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Autofit/>
          </a:bodyPr>
          <a:lstStyle>
            <a:lvl1pPr marL="0" marR="0" indent="0" algn="l" defTabSz="719119"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1pPr>
            <a:lvl2pPr marL="0" marR="0" indent="457189" algn="l" defTabSz="719119"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2pPr>
            <a:lvl3pPr marL="0" marR="0" indent="914377" algn="l" defTabSz="719119"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3pPr>
            <a:lvl4pPr marL="0" marR="0" indent="1371566" algn="l" defTabSz="719119"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4pPr>
            <a:lvl5pPr marL="0" marR="0" indent="1828754" algn="l" defTabSz="719119" rtl="0" eaLnBrk="1" latinLnBrk="0" hangingPunct="1">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5pPr>
            <a:lvl6pPr marL="538149" marR="0" indent="-276218" algn="l" defTabSz="719119" rtl="0" eaLnBrk="1" latinLnBrk="0" hangingPunct="1">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49" marR="0" indent="-276218" algn="l" defTabSz="719119" rtl="0" eaLnBrk="1" latinLnBrk="0" hangingPunct="1">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19"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19" rtl="0" eaLnBrk="1" latinLnBrk="0" hangingPunct="1">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marL="0" marR="0" lvl="0" indent="0" algn="l" defTabSz="719119" rtl="0" eaLnBrk="1" fontAlgn="auto" latinLnBrk="0" hangingPunct="1">
              <a:lnSpc>
                <a:spcPct val="90000"/>
              </a:lnSpc>
              <a:spcBef>
                <a:spcPts val="1200"/>
              </a:spcBef>
              <a:spcAft>
                <a:spcPts val="0"/>
              </a:spcAft>
              <a:buClrTx/>
              <a:buSzTx/>
              <a:buFontTx/>
              <a:buNone/>
              <a:tabLst/>
              <a:defRPr/>
            </a:pPr>
            <a:r>
              <a:rPr kumimoji="0" lang="nl-NL" sz="2400" b="1" i="0" u="none" strike="noStrike" kern="0" cap="none" spc="0" normalizeH="0" baseline="0" noProof="0" dirty="0" err="1">
                <a:ln>
                  <a:noFill/>
                </a:ln>
                <a:solidFill>
                  <a:srgbClr val="FFFFFF"/>
                </a:solidFill>
                <a:effectLst/>
                <a:uLnTx/>
                <a:uFillTx/>
                <a:latin typeface="Roboto Slab Regular Regular"/>
                <a:sym typeface="Arial"/>
              </a:rPr>
              <a:t>Mengjie</a:t>
            </a:r>
            <a:r>
              <a:rPr kumimoji="0" lang="nl-NL" sz="2400" b="1" i="0" u="none" strike="noStrike" kern="0" cap="none" spc="0" normalizeH="0" baseline="0" noProof="0" dirty="0">
                <a:ln>
                  <a:noFill/>
                </a:ln>
                <a:solidFill>
                  <a:srgbClr val="FFFFFF"/>
                </a:solidFill>
                <a:effectLst/>
                <a:uLnTx/>
                <a:uFillTx/>
                <a:latin typeface="Roboto Slab Regular Regular"/>
                <a:sym typeface="Arial"/>
              </a:rPr>
              <a:t> </a:t>
            </a:r>
            <a:r>
              <a:rPr kumimoji="0" lang="nl-NL" sz="2400" b="1" i="0" u="none" strike="noStrike" kern="0" cap="none" spc="0" normalizeH="0" baseline="0" noProof="0" dirty="0" err="1">
                <a:ln>
                  <a:noFill/>
                </a:ln>
                <a:solidFill>
                  <a:srgbClr val="FFFFFF"/>
                </a:solidFill>
                <a:effectLst/>
                <a:uLnTx/>
                <a:uFillTx/>
                <a:latin typeface="Roboto Slab Regular Regular"/>
                <a:sym typeface="Arial"/>
              </a:rPr>
              <a:t>Zhao</a:t>
            </a:r>
            <a:endParaRPr kumimoji="0" lang="nl-NL" sz="2400" b="1" i="0" u="none" strike="noStrike" kern="0" cap="none" spc="0" normalizeH="0" baseline="0" noProof="0" dirty="0">
              <a:ln>
                <a:noFill/>
              </a:ln>
              <a:solidFill>
                <a:srgbClr val="FFFFFF"/>
              </a:solidFill>
              <a:effectLst/>
              <a:uLnTx/>
              <a:uFillTx/>
              <a:latin typeface="Roboto Slab Regular Regular"/>
              <a:sym typeface="Arial"/>
            </a:endParaRPr>
          </a:p>
          <a:p>
            <a:pPr marL="0" marR="0" lvl="0" indent="0" algn="l" defTabSz="719119" rtl="0" eaLnBrk="1" fontAlgn="auto" latinLnBrk="0" hangingPunct="1">
              <a:lnSpc>
                <a:spcPct val="90000"/>
              </a:lnSpc>
              <a:spcBef>
                <a:spcPts val="1200"/>
              </a:spcBef>
              <a:spcAft>
                <a:spcPts val="0"/>
              </a:spcAft>
              <a:buClrTx/>
              <a:buSzTx/>
              <a:buFontTx/>
              <a:buNone/>
              <a:tabLst/>
              <a:defRPr/>
            </a:pPr>
            <a:r>
              <a:rPr lang="nl-NL" sz="2400" kern="0" dirty="0">
                <a:latin typeface="Roboto Slab Regular Regular"/>
              </a:rPr>
              <a:t>Ryan </a:t>
            </a:r>
            <a:r>
              <a:rPr lang="nl-NL" sz="2400" kern="0">
                <a:latin typeface="Roboto Slab Regular Regular"/>
              </a:rPr>
              <a:t>Haagenson</a:t>
            </a:r>
            <a:endParaRPr kumimoji="0" lang="nl-NL" sz="2400" b="1" i="0" u="none" strike="noStrike" kern="0" cap="none" spc="0" normalizeH="0" baseline="0" noProof="0" dirty="0">
              <a:ln>
                <a:noFill/>
              </a:ln>
              <a:solidFill>
                <a:srgbClr val="FFFFFF"/>
              </a:solidFill>
              <a:effectLst/>
              <a:uLnTx/>
              <a:uFillTx/>
              <a:latin typeface="Roboto Slab Regular Regular"/>
              <a:sym typeface="Arial"/>
            </a:endParaRPr>
          </a:p>
          <a:p>
            <a:pPr marL="0" marR="0" lvl="0" indent="0" algn="l" defTabSz="719119" rtl="0" eaLnBrk="1" fontAlgn="auto" latinLnBrk="0" hangingPunct="1">
              <a:lnSpc>
                <a:spcPct val="90000"/>
              </a:lnSpc>
              <a:spcBef>
                <a:spcPts val="1200"/>
              </a:spcBef>
              <a:spcAft>
                <a:spcPts val="0"/>
              </a:spcAft>
              <a:buClrTx/>
              <a:buSzTx/>
              <a:buFontTx/>
              <a:buNone/>
              <a:tabLst/>
              <a:defRPr/>
            </a:pPr>
            <a:r>
              <a:rPr kumimoji="0" lang="nl-NL" sz="2400" b="1" i="0" u="none" strike="noStrike" kern="0" cap="none" spc="0" normalizeH="0" baseline="0" noProof="0" dirty="0">
                <a:ln>
                  <a:noFill/>
                </a:ln>
                <a:solidFill>
                  <a:srgbClr val="FFFFFF"/>
                </a:solidFill>
                <a:effectLst/>
                <a:uLnTx/>
                <a:uFillTx/>
                <a:latin typeface="Roboto Slab Regular Regular"/>
                <a:sym typeface="Arial"/>
              </a:rPr>
              <a:t>Marc Gerritsma</a:t>
            </a:r>
          </a:p>
          <a:p>
            <a:pPr marL="0" marR="0" lvl="0" indent="0" algn="l" defTabSz="719119" rtl="0" eaLnBrk="1" fontAlgn="auto" latinLnBrk="0" hangingPunct="1">
              <a:lnSpc>
                <a:spcPct val="90000"/>
              </a:lnSpc>
              <a:spcBef>
                <a:spcPts val="1200"/>
              </a:spcBef>
              <a:spcAft>
                <a:spcPts val="0"/>
              </a:spcAft>
              <a:buClrTx/>
              <a:buSzTx/>
              <a:buFontTx/>
              <a:buNone/>
              <a:tabLst/>
              <a:defRPr/>
            </a:pPr>
            <a:r>
              <a:rPr kumimoji="0" lang="nl-NL" sz="2400" b="1" i="0" u="none" strike="noStrike" kern="0" cap="none" spc="0" normalizeH="0" baseline="0" noProof="0" dirty="0">
                <a:ln>
                  <a:noFill/>
                </a:ln>
                <a:solidFill>
                  <a:srgbClr val="FFFFFF"/>
                </a:solidFill>
                <a:effectLst/>
                <a:uLnTx/>
                <a:uFillTx/>
                <a:latin typeface="Roboto Slab Regular Regular"/>
                <a:sym typeface="Arial"/>
              </a:rPr>
              <a:t>Cornelis </a:t>
            </a:r>
            <a:r>
              <a:rPr kumimoji="0" lang="nl-NL" sz="2400" b="1" i="0" u="none" strike="noStrike" kern="0" cap="none" spc="0" normalizeH="0" baseline="0" noProof="0" dirty="0" err="1">
                <a:ln>
                  <a:noFill/>
                </a:ln>
                <a:solidFill>
                  <a:srgbClr val="FFFFFF"/>
                </a:solidFill>
                <a:effectLst/>
                <a:uLnTx/>
                <a:uFillTx/>
                <a:latin typeface="Roboto Slab Regular Regular"/>
                <a:sym typeface="Arial"/>
              </a:rPr>
              <a:t>Vuik</a:t>
            </a:r>
            <a:endParaRPr lang="nl-NL" sz="2400" kern="0" dirty="0">
              <a:latin typeface="Roboto Slab Regular Regular"/>
            </a:endParaRPr>
          </a:p>
          <a:p>
            <a:pPr marL="0" marR="0" lvl="0" indent="0" algn="l" defTabSz="719119" rtl="0" eaLnBrk="1" fontAlgn="auto" latinLnBrk="0" hangingPunct="1">
              <a:lnSpc>
                <a:spcPct val="90000"/>
              </a:lnSpc>
              <a:spcBef>
                <a:spcPts val="1200"/>
              </a:spcBef>
              <a:spcAft>
                <a:spcPts val="0"/>
              </a:spcAft>
              <a:buClrTx/>
              <a:buSzTx/>
              <a:buFontTx/>
              <a:buNone/>
              <a:tabLst/>
              <a:defRPr/>
            </a:pPr>
            <a:r>
              <a:rPr kumimoji="0" lang="nl-NL" sz="2400" b="1" i="0" u="none" strike="noStrike" kern="0" cap="none" spc="0" normalizeH="0" baseline="0" noProof="0" dirty="0" err="1">
                <a:ln>
                  <a:noFill/>
                </a:ln>
                <a:solidFill>
                  <a:srgbClr val="FFFFFF"/>
                </a:solidFill>
                <a:effectLst/>
                <a:uLnTx/>
                <a:uFillTx/>
                <a:latin typeface="Roboto Slab Regular Regular"/>
                <a:sym typeface="Arial"/>
              </a:rPr>
              <a:t>Hadi</a:t>
            </a:r>
            <a:r>
              <a:rPr kumimoji="0" lang="nl-NL" sz="2400" b="1" i="0" u="none" strike="noStrike" kern="0" cap="none" spc="0" normalizeH="0" baseline="0" noProof="0" dirty="0">
                <a:ln>
                  <a:noFill/>
                </a:ln>
                <a:solidFill>
                  <a:srgbClr val="FFFFFF"/>
                </a:solidFill>
                <a:effectLst/>
                <a:uLnTx/>
                <a:uFillTx/>
                <a:latin typeface="Roboto Slab Regular Regular"/>
                <a:sym typeface="Arial"/>
              </a:rPr>
              <a:t> </a:t>
            </a:r>
            <a:r>
              <a:rPr kumimoji="0" lang="nl-NL" sz="2400" b="1" i="0" u="none" strike="noStrike" kern="0" cap="none" spc="0" normalizeH="0" baseline="0" noProof="0" dirty="0" err="1">
                <a:ln>
                  <a:noFill/>
                </a:ln>
                <a:solidFill>
                  <a:srgbClr val="FFFFFF"/>
                </a:solidFill>
                <a:effectLst/>
                <a:uLnTx/>
                <a:uFillTx/>
                <a:latin typeface="Roboto Slab Regular Regular"/>
                <a:sym typeface="Arial"/>
              </a:rPr>
              <a:t>Hajibeygi</a:t>
            </a:r>
            <a:endParaRPr kumimoji="0" lang="nl-NL" sz="2400" b="1" i="0" u="none" strike="noStrike" kern="0" cap="none" spc="0" normalizeH="0" baseline="0" noProof="0" dirty="0">
              <a:ln>
                <a:noFill/>
              </a:ln>
              <a:solidFill>
                <a:srgbClr val="FFFFFF"/>
              </a:solidFill>
              <a:effectLst/>
              <a:uLnTx/>
              <a:uFillTx/>
              <a:latin typeface="Roboto Slab Regular Regular"/>
              <a:sym typeface="Arial"/>
            </a:endParaRPr>
          </a:p>
        </p:txBody>
      </p:sp>
      <p:pic>
        <p:nvPicPr>
          <p:cNvPr id="30" name="Picture 29">
            <a:extLst>
              <a:ext uri="{FF2B5EF4-FFF2-40B4-BE49-F238E27FC236}">
                <a16:creationId xmlns:a16="http://schemas.microsoft.com/office/drawing/2014/main" id="{ABB14AE4-030C-194D-AAB5-48DB31AB779A}"/>
              </a:ext>
            </a:extLst>
          </p:cNvPr>
          <p:cNvPicPr>
            <a:picLocks noChangeAspect="1"/>
          </p:cNvPicPr>
          <p:nvPr/>
        </p:nvPicPr>
        <p:blipFill>
          <a:blip r:embed="rId5"/>
          <a:srcRect r="28276"/>
          <a:stretch>
            <a:fillRect/>
          </a:stretch>
        </p:blipFill>
        <p:spPr>
          <a:xfrm>
            <a:off x="308463" y="266459"/>
            <a:ext cx="2322977" cy="694030"/>
          </a:xfrm>
          <a:prstGeom prst="rect">
            <a:avLst/>
          </a:prstGeom>
        </p:spPr>
      </p:pic>
      <p:sp>
        <p:nvSpPr>
          <p:cNvPr id="31" name="TextBox 30">
            <a:extLst>
              <a:ext uri="{FF2B5EF4-FFF2-40B4-BE49-F238E27FC236}">
                <a16:creationId xmlns:a16="http://schemas.microsoft.com/office/drawing/2014/main" id="{08B12DA1-7CCB-31CD-9EA2-C0D8688AADF8}"/>
              </a:ext>
            </a:extLst>
          </p:cNvPr>
          <p:cNvSpPr txBox="1"/>
          <p:nvPr/>
        </p:nvSpPr>
        <p:spPr>
          <a:xfrm>
            <a:off x="3279942" y="6222209"/>
            <a:ext cx="2925429" cy="369332"/>
          </a:xfrm>
          <a:prstGeom prst="rect">
            <a:avLst/>
          </a:prstGeom>
          <a:noFill/>
        </p:spPr>
        <p:txBody>
          <a:bodyPr wrap="square">
            <a:spAutoFit/>
          </a:bodyPr>
          <a:lstStyle/>
          <a:p>
            <a:pPr marL="0" marR="0" lvl="0" indent="0" algn="ctr" defTabSz="719119" rtl="0" eaLnBrk="1" fontAlgn="auto" latinLnBrk="0" hangingPunct="1">
              <a:lnSpc>
                <a:spcPct val="90000"/>
              </a:lnSpc>
              <a:spcBef>
                <a:spcPts val="1200"/>
              </a:spcBef>
              <a:spcAft>
                <a:spcPts val="0"/>
              </a:spcAft>
              <a:buClrTx/>
              <a:buSzTx/>
              <a:buFontTx/>
              <a:buNone/>
              <a:tabLst/>
              <a:defRPr/>
            </a:pPr>
            <a:r>
              <a:rPr kumimoji="0" lang="nl-NL" sz="2000" b="1" i="0" u="none" strike="noStrike" kern="0" cap="none" spc="0" normalizeH="0" baseline="0" noProof="0" dirty="0">
                <a:ln>
                  <a:noFill/>
                </a:ln>
                <a:solidFill>
                  <a:srgbClr val="FFFFFF"/>
                </a:solidFill>
                <a:effectLst/>
                <a:uLnTx/>
                <a:uFillTx/>
                <a:latin typeface="Roboto Slab Regular Regular"/>
                <a:cs typeface="Arial"/>
                <a:sym typeface="Arial"/>
              </a:rPr>
              <a:t>21, May, 2026</a:t>
            </a:r>
          </a:p>
        </p:txBody>
      </p:sp>
    </p:spTree>
    <p:extLst>
      <p:ext uri="{BB962C8B-B14F-4D97-AF65-F5344CB8AC3E}">
        <p14:creationId xmlns:p14="http://schemas.microsoft.com/office/powerpoint/2010/main" val="2847168970"/>
      </p:ext>
    </p:extLst>
  </p:cSld>
  <p:clrMapOvr>
    <a:masterClrMapping/>
  </p:clrMapOvr>
  <mc:AlternateContent xmlns:mc="http://schemas.openxmlformats.org/markup-compatibility/2006" xmlns:p14="http://schemas.microsoft.com/office/powerpoint/2010/main">
    <mc:Choice Requires="p14">
      <p:transition spd="slow" p14:dur="1200" advTm="20817">
        <p:push dir="u"/>
      </p:transition>
    </mc:Choice>
    <mc:Fallback xmlns="">
      <p:transition spd="slow" advTm="20817">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D3400-994C-5005-C370-4548D93E7D0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2D68B6-635E-C479-2531-756CAFFF5B77}"/>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r>
              <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rPr>
              <a:t>Simulation Results</a:t>
            </a: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4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endParaRPr>
          </a:p>
        </p:txBody>
      </p:sp>
      <p:grpSp>
        <p:nvGrpSpPr>
          <p:cNvPr id="43" name="Group 42">
            <a:extLst>
              <a:ext uri="{FF2B5EF4-FFF2-40B4-BE49-F238E27FC236}">
                <a16:creationId xmlns:a16="http://schemas.microsoft.com/office/drawing/2014/main" id="{36BFB7BB-CE16-BF8C-A93B-87ACF60CA049}"/>
              </a:ext>
            </a:extLst>
          </p:cNvPr>
          <p:cNvGrpSpPr/>
          <p:nvPr/>
        </p:nvGrpSpPr>
        <p:grpSpPr>
          <a:xfrm>
            <a:off x="8682695" y="175338"/>
            <a:ext cx="3039893" cy="6507320"/>
            <a:chOff x="8263595" y="211340"/>
            <a:chExt cx="3039893" cy="6507320"/>
          </a:xfrm>
        </p:grpSpPr>
        <p:pic>
          <p:nvPicPr>
            <p:cNvPr id="39" name="Picture 38" descr="A graph of a function&#10;&#10;AI-generated content may be incorrect.">
              <a:extLst>
                <a:ext uri="{FF2B5EF4-FFF2-40B4-BE49-F238E27FC236}">
                  <a16:creationId xmlns:a16="http://schemas.microsoft.com/office/drawing/2014/main" id="{9176B957-6036-2A23-633C-321AF2EED383}"/>
                </a:ext>
              </a:extLst>
            </p:cNvPr>
            <p:cNvPicPr>
              <a:picLocks noChangeAspect="1"/>
            </p:cNvPicPr>
            <p:nvPr/>
          </p:nvPicPr>
          <p:blipFill>
            <a:blip r:embed="rId3">
              <a:extLst>
                <a:ext uri="{28A0092B-C50C-407E-A947-70E740481C1C}">
                  <a14:useLocalDpi xmlns:a14="http://schemas.microsoft.com/office/drawing/2010/main" val="0"/>
                </a:ext>
              </a:extLst>
            </a:blip>
            <a:srcRect l="50529"/>
            <a:stretch/>
          </p:blipFill>
          <p:spPr>
            <a:xfrm>
              <a:off x="8263595" y="2403000"/>
              <a:ext cx="3033116" cy="2124000"/>
            </a:xfrm>
            <a:prstGeom prst="rect">
              <a:avLst/>
            </a:prstGeom>
          </p:spPr>
        </p:pic>
        <p:pic>
          <p:nvPicPr>
            <p:cNvPr id="41" name="Picture 40" descr="A graph with a line drawn on it&#10;&#10;AI-generated content may be incorrect.">
              <a:extLst>
                <a:ext uri="{FF2B5EF4-FFF2-40B4-BE49-F238E27FC236}">
                  <a16:creationId xmlns:a16="http://schemas.microsoft.com/office/drawing/2014/main" id="{6F549F64-5696-5054-97FA-BCB494CB3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1668" y="4594660"/>
              <a:ext cx="2731820" cy="2124000"/>
            </a:xfrm>
            <a:prstGeom prst="rect">
              <a:avLst/>
            </a:prstGeom>
          </p:spPr>
        </p:pic>
        <p:pic>
          <p:nvPicPr>
            <p:cNvPr id="42" name="Picture 41" descr="A graph of a function&#10;&#10;AI-generated content may be incorrect.">
              <a:extLst>
                <a:ext uri="{FF2B5EF4-FFF2-40B4-BE49-F238E27FC236}">
                  <a16:creationId xmlns:a16="http://schemas.microsoft.com/office/drawing/2014/main" id="{3B44FDE7-C369-B067-3E68-EB1DB1014C66}"/>
                </a:ext>
              </a:extLst>
            </p:cNvPr>
            <p:cNvPicPr>
              <a:picLocks noChangeAspect="1"/>
            </p:cNvPicPr>
            <p:nvPr/>
          </p:nvPicPr>
          <p:blipFill>
            <a:blip r:embed="rId3">
              <a:extLst>
                <a:ext uri="{28A0092B-C50C-407E-A947-70E740481C1C}">
                  <a14:useLocalDpi xmlns:a14="http://schemas.microsoft.com/office/drawing/2010/main" val="0"/>
                </a:ext>
              </a:extLst>
            </a:blip>
            <a:srcRect r="50529"/>
            <a:stretch/>
          </p:blipFill>
          <p:spPr>
            <a:xfrm>
              <a:off x="8263595" y="211340"/>
              <a:ext cx="3033116" cy="2124000"/>
            </a:xfrm>
            <a:prstGeom prst="rect">
              <a:avLst/>
            </a:prstGeom>
          </p:spPr>
        </p:pic>
      </p:grpSp>
      <p:sp>
        <p:nvSpPr>
          <p:cNvPr id="44" name="TextBox 43">
            <a:extLst>
              <a:ext uri="{FF2B5EF4-FFF2-40B4-BE49-F238E27FC236}">
                <a16:creationId xmlns:a16="http://schemas.microsoft.com/office/drawing/2014/main" id="{C39A3C49-DBAC-8CC5-AC88-FA21AD672391}"/>
              </a:ext>
            </a:extLst>
          </p:cNvPr>
          <p:cNvSpPr txBox="1"/>
          <p:nvPr/>
        </p:nvSpPr>
        <p:spPr>
          <a:xfrm>
            <a:off x="2092757" y="3254819"/>
            <a:ext cx="4226941" cy="45287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rPr>
              <a:t>CO2 mass fraction profile (Fine Scale)</a:t>
            </a:r>
          </a:p>
        </p:txBody>
      </p:sp>
      <p:sp>
        <p:nvSpPr>
          <p:cNvPr id="45" name="TextBox 44">
            <a:extLst>
              <a:ext uri="{FF2B5EF4-FFF2-40B4-BE49-F238E27FC236}">
                <a16:creationId xmlns:a16="http://schemas.microsoft.com/office/drawing/2014/main" id="{C40D7FE5-0B68-36FE-419C-BF1492A58ED8}"/>
              </a:ext>
            </a:extLst>
          </p:cNvPr>
          <p:cNvSpPr txBox="1"/>
          <p:nvPr/>
        </p:nvSpPr>
        <p:spPr>
          <a:xfrm>
            <a:off x="2092757" y="5638275"/>
            <a:ext cx="4226941" cy="45287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rPr>
              <a:t>CO2 mass fraction profile (ADM grid)</a:t>
            </a:r>
            <a:r>
              <a:rPr kumimoji="0" lang="en-GB" sz="1800" b="0" i="0" u="none" strike="noStrike" kern="1200" cap="none" spc="0" normalizeH="0" baseline="30000" noProof="0" dirty="0">
                <a:ln>
                  <a:noFill/>
                </a:ln>
                <a:solidFill>
                  <a:srgbClr val="000000"/>
                </a:solidFill>
                <a:effectLst/>
                <a:uLnTx/>
                <a:uFillTx/>
                <a:latin typeface="Roboto Slab Regular Regular"/>
                <a:ea typeface="+mn-ea"/>
                <a:cs typeface="+mn-cs"/>
              </a:rPr>
              <a:t>[1]</a:t>
            </a:r>
          </a:p>
        </p:txBody>
      </p:sp>
      <p:grpSp>
        <p:nvGrpSpPr>
          <p:cNvPr id="60" name="Group 59">
            <a:extLst>
              <a:ext uri="{FF2B5EF4-FFF2-40B4-BE49-F238E27FC236}">
                <a16:creationId xmlns:a16="http://schemas.microsoft.com/office/drawing/2014/main" id="{7D801FA4-792E-17CF-0B4D-601FAF7804D7}"/>
              </a:ext>
            </a:extLst>
          </p:cNvPr>
          <p:cNvGrpSpPr>
            <a:grpSpLocks noChangeAspect="1"/>
          </p:cNvGrpSpPr>
          <p:nvPr/>
        </p:nvGrpSpPr>
        <p:grpSpPr>
          <a:xfrm>
            <a:off x="316339" y="3799290"/>
            <a:ext cx="8145389" cy="1800000"/>
            <a:chOff x="1111962" y="3331987"/>
            <a:chExt cx="7656665" cy="1692000"/>
          </a:xfrm>
        </p:grpSpPr>
        <p:pic>
          <p:nvPicPr>
            <p:cNvPr id="37" name="Picture 36" descr="A blue rectangle on a black background&#10;&#10;AI-generated content may be incorrect.">
              <a:extLst>
                <a:ext uri="{FF2B5EF4-FFF2-40B4-BE49-F238E27FC236}">
                  <a16:creationId xmlns:a16="http://schemas.microsoft.com/office/drawing/2014/main" id="{F509715C-1E18-1804-9F82-9C8E5BDD9879}"/>
                </a:ext>
              </a:extLst>
            </p:cNvPr>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l="22714" t="39811" r="22604" b="39818"/>
            <a:stretch/>
          </p:blipFill>
          <p:spPr>
            <a:xfrm>
              <a:off x="1111962" y="3331987"/>
              <a:ext cx="7105675" cy="1692000"/>
            </a:xfrm>
            <a:prstGeom prst="rect">
              <a:avLst/>
            </a:prstGeom>
          </p:spPr>
        </p:pic>
        <p:pic>
          <p:nvPicPr>
            <p:cNvPr id="58" name="Picture 57">
              <a:extLst>
                <a:ext uri="{FF2B5EF4-FFF2-40B4-BE49-F238E27FC236}">
                  <a16:creationId xmlns:a16="http://schemas.microsoft.com/office/drawing/2014/main" id="{B3CE9AAA-A68F-5AB9-B7D9-65911AD0F402}"/>
                </a:ext>
              </a:extLst>
            </p:cNvPr>
            <p:cNvPicPr>
              <a:picLocks noChangeAspect="1"/>
            </p:cNvPicPr>
            <p:nvPr/>
          </p:nvPicPr>
          <p:blipFill>
            <a:blip r:embed="rId6"/>
            <a:srcRect r="17676"/>
            <a:stretch/>
          </p:blipFill>
          <p:spPr>
            <a:xfrm>
              <a:off x="8129051" y="3440768"/>
              <a:ext cx="639576" cy="1479281"/>
            </a:xfrm>
            <a:prstGeom prst="rect">
              <a:avLst/>
            </a:prstGeom>
          </p:spPr>
        </p:pic>
      </p:grpSp>
      <p:grpSp>
        <p:nvGrpSpPr>
          <p:cNvPr id="62" name="Group 61">
            <a:extLst>
              <a:ext uri="{FF2B5EF4-FFF2-40B4-BE49-F238E27FC236}">
                <a16:creationId xmlns:a16="http://schemas.microsoft.com/office/drawing/2014/main" id="{8DACB980-3340-E399-6810-8F4988EA9647}"/>
              </a:ext>
            </a:extLst>
          </p:cNvPr>
          <p:cNvGrpSpPr/>
          <p:nvPr/>
        </p:nvGrpSpPr>
        <p:grpSpPr>
          <a:xfrm>
            <a:off x="316339" y="1415834"/>
            <a:ext cx="8145389" cy="1800000"/>
            <a:chOff x="316339" y="1514154"/>
            <a:chExt cx="8145389" cy="1800000"/>
          </a:xfrm>
        </p:grpSpPr>
        <p:pic>
          <p:nvPicPr>
            <p:cNvPr id="35" name="Picture 34" descr="A blue rectangle on a black background&#10;&#10;AI-generated content may be incorrect.">
              <a:extLst>
                <a:ext uri="{FF2B5EF4-FFF2-40B4-BE49-F238E27FC236}">
                  <a16:creationId xmlns:a16="http://schemas.microsoft.com/office/drawing/2014/main" id="{CCCB8A82-05EE-9AE9-40E6-39D5E14D8295}"/>
                </a:ext>
              </a:extLst>
            </p:cNvPr>
            <p:cNvPicPr>
              <a:picLocks noChangeAspect="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l="22714" t="39811" r="22604" b="39818"/>
            <a:stretch/>
          </p:blipFill>
          <p:spPr>
            <a:xfrm>
              <a:off x="316339" y="1514154"/>
              <a:ext cx="7559229" cy="1800000"/>
            </a:xfrm>
            <a:prstGeom prst="rect">
              <a:avLst/>
            </a:prstGeom>
          </p:spPr>
        </p:pic>
        <p:pic>
          <p:nvPicPr>
            <p:cNvPr id="61" name="Picture 60">
              <a:extLst>
                <a:ext uri="{FF2B5EF4-FFF2-40B4-BE49-F238E27FC236}">
                  <a16:creationId xmlns:a16="http://schemas.microsoft.com/office/drawing/2014/main" id="{352CD84C-1494-7A3C-69B6-7546B0C79680}"/>
                </a:ext>
              </a:extLst>
            </p:cNvPr>
            <p:cNvPicPr>
              <a:picLocks noChangeAspect="1"/>
            </p:cNvPicPr>
            <p:nvPr/>
          </p:nvPicPr>
          <p:blipFill>
            <a:blip r:embed="rId6"/>
            <a:srcRect r="17676"/>
            <a:stretch/>
          </p:blipFill>
          <p:spPr>
            <a:xfrm>
              <a:off x="7781328" y="1627302"/>
              <a:ext cx="680400" cy="1573703"/>
            </a:xfrm>
            <a:prstGeom prst="rect">
              <a:avLst/>
            </a:prstGeom>
          </p:spPr>
        </p:pic>
      </p:grpSp>
      <p:sp>
        <p:nvSpPr>
          <p:cNvPr id="4" name="TextBox 3">
            <a:extLst>
              <a:ext uri="{FF2B5EF4-FFF2-40B4-BE49-F238E27FC236}">
                <a16:creationId xmlns:a16="http://schemas.microsoft.com/office/drawing/2014/main" id="{474A1FEC-C881-43CD-0257-76096BF5F266}"/>
              </a:ext>
            </a:extLst>
          </p:cNvPr>
          <p:cNvSpPr txBox="1"/>
          <p:nvPr/>
        </p:nvSpPr>
        <p:spPr>
          <a:xfrm>
            <a:off x="2319887" y="6194145"/>
            <a:ext cx="6220798" cy="461665"/>
          </a:xfrm>
          <a:prstGeom prst="rect">
            <a:avLst/>
          </a:prstGeom>
          <a:noFill/>
        </p:spPr>
        <p:txBody>
          <a:bodyPr wrap="square">
            <a:spAutoFit/>
          </a:bodyPr>
          <a:lstStyle/>
          <a:p>
            <a:r>
              <a:rPr lang="en-US" sz="1200" dirty="0"/>
              <a:t>[1] Zhao, Mengjie, et al. "Algebraic dynamic multilevel (ADM) method for CO2 storage in heterogeneous saline aquifers." Journal of Computational Physics 539 (2025): 114202.</a:t>
            </a:r>
          </a:p>
        </p:txBody>
      </p:sp>
    </p:spTree>
    <p:extLst>
      <p:ext uri="{BB962C8B-B14F-4D97-AF65-F5344CB8AC3E}">
        <p14:creationId xmlns:p14="http://schemas.microsoft.com/office/powerpoint/2010/main" val="258580712"/>
      </p:ext>
    </p:extLst>
  </p:cSld>
  <p:clrMapOvr>
    <a:masterClrMapping/>
  </p:clrMapOvr>
  <p:transition spd="med" advTm="40558"/>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7EE7-E644-55ED-8483-1FD73C4A685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3FFC713-F620-A19F-56EB-D7557AA75223}"/>
              </a:ext>
            </a:extLst>
          </p:cNvPr>
          <p:cNvPicPr>
            <a:picLocks noChangeAspect="1"/>
          </p:cNvPicPr>
          <p:nvPr/>
        </p:nvPicPr>
        <p:blipFill>
          <a:blip r:embed="rId3"/>
          <a:stretch>
            <a:fillRect/>
          </a:stretch>
        </p:blipFill>
        <p:spPr>
          <a:xfrm>
            <a:off x="9934313" y="116290"/>
            <a:ext cx="1876687" cy="914528"/>
          </a:xfrm>
          <a:prstGeom prst="rect">
            <a:avLst/>
          </a:prstGeom>
        </p:spPr>
      </p:pic>
      <p:sp>
        <p:nvSpPr>
          <p:cNvPr id="6" name="Rectangle 5">
            <a:extLst>
              <a:ext uri="{FF2B5EF4-FFF2-40B4-BE49-F238E27FC236}">
                <a16:creationId xmlns:a16="http://schemas.microsoft.com/office/drawing/2014/main" id="{B2380D26-01B3-5185-1963-39B1F5AB52D8}"/>
              </a:ext>
            </a:extLst>
          </p:cNvPr>
          <p:cNvSpPr/>
          <p:nvPr/>
        </p:nvSpPr>
        <p:spPr>
          <a:xfrm>
            <a:off x="734060" y="-384872"/>
            <a:ext cx="10718611" cy="49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3200" b="0"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4000" b="1" i="0" u="none" strike="noStrike" kern="1200" cap="none" spc="0" normalizeH="0" baseline="0" noProof="0" dirty="0">
              <a:ln>
                <a:noFill/>
              </a:ln>
              <a:solidFill>
                <a:srgbClr val="156082"/>
              </a:solidFill>
              <a:effectLst/>
              <a:uLnTx/>
              <a:uFillTx/>
              <a:latin typeface="Roboto Slab Regular Regular"/>
              <a:ea typeface="等线" panose="02010600030101010101" pitchFamily="2"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4000" b="1" i="0" u="none" strike="noStrike" kern="1200" cap="none" spc="0" normalizeH="0" baseline="0" noProof="0" dirty="0">
              <a:ln>
                <a:noFill/>
              </a:ln>
              <a:solidFill>
                <a:srgbClr val="156082"/>
              </a:solidFill>
              <a:effectLst/>
              <a:uLnTx/>
              <a:uFillTx/>
              <a:latin typeface="Roboto Slab Regular Regular"/>
              <a:ea typeface="等线" panose="02010600030101010101" pitchFamily="2"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4000" b="1" i="0" u="none" strike="noStrike" kern="1200" cap="none" spc="0" normalizeH="0" baseline="0" noProof="0" dirty="0">
              <a:ln>
                <a:noFill/>
              </a:ln>
              <a:solidFill>
                <a:srgbClr val="156082"/>
              </a:solidFill>
              <a:effectLst/>
              <a:uLnTx/>
              <a:uFillTx/>
              <a:latin typeface="Roboto Slab Regular Regular"/>
              <a:ea typeface="等线" panose="02010600030101010101" pitchFamily="2"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3600" b="1" i="0" u="none" strike="noStrike" kern="1200" cap="none" spc="0" normalizeH="0" baseline="0" noProof="0" dirty="0">
              <a:ln>
                <a:noFill/>
              </a:ln>
              <a:solidFill>
                <a:srgbClr val="156082"/>
              </a:solidFill>
              <a:effectLst/>
              <a:uLnTx/>
              <a:uFillTx/>
              <a:latin typeface="Roboto Slab Regular Regular"/>
              <a:ea typeface="Roboto Slab Regular Regular"/>
              <a:cs typeface="Roboto Slab Regular Regular"/>
              <a:sym typeface="Roboto Slab Regular Regular"/>
            </a:endParaRPr>
          </a:p>
        </p:txBody>
      </p:sp>
      <p:sp>
        <p:nvSpPr>
          <p:cNvPr id="19" name="Rectangle 18">
            <a:extLst>
              <a:ext uri="{FF2B5EF4-FFF2-40B4-BE49-F238E27FC236}">
                <a16:creationId xmlns:a16="http://schemas.microsoft.com/office/drawing/2014/main" id="{CC670D67-C9F3-0BC4-20F6-7AC32EBF400E}"/>
              </a:ext>
            </a:extLst>
          </p:cNvPr>
          <p:cNvSpPr/>
          <p:nvPr/>
        </p:nvSpPr>
        <p:spPr>
          <a:xfrm>
            <a:off x="909030" y="3214172"/>
            <a:ext cx="1352006" cy="515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F</a:t>
            </a:r>
            <a:r>
              <a:rPr kumimoji="0" lang="en-US" altLang="zh-CN" sz="18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ine Scale</a:t>
            </a:r>
            <a:endParaRPr kumimoji="0" lang="en-US" sz="1800" b="0" i="0" u="none" strike="noStrike" kern="1200" cap="none" spc="0" normalizeH="0" baseline="0" noProof="0" dirty="0">
              <a:ln>
                <a:noFill/>
              </a:ln>
              <a:solidFill>
                <a:prstClr val="black"/>
              </a:solidFill>
              <a:effectLst/>
              <a:uLnTx/>
              <a:uFillTx/>
              <a:latin typeface="Helvetica (Body)"/>
              <a:ea typeface="+mn-ea"/>
              <a:cs typeface="+mn-cs"/>
            </a:endParaRPr>
          </a:p>
        </p:txBody>
      </p:sp>
      <p:sp>
        <p:nvSpPr>
          <p:cNvPr id="20" name="Rectangle 19">
            <a:extLst>
              <a:ext uri="{FF2B5EF4-FFF2-40B4-BE49-F238E27FC236}">
                <a16:creationId xmlns:a16="http://schemas.microsoft.com/office/drawing/2014/main" id="{2B0437BF-D651-4D30-1183-CB58A0347615}"/>
              </a:ext>
            </a:extLst>
          </p:cNvPr>
          <p:cNvSpPr/>
          <p:nvPr/>
        </p:nvSpPr>
        <p:spPr>
          <a:xfrm>
            <a:off x="3291543" y="3214912"/>
            <a:ext cx="2563081" cy="515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67.2% high resolution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Error = 0.089%</a:t>
            </a:r>
          </a:p>
        </p:txBody>
      </p:sp>
      <p:sp>
        <p:nvSpPr>
          <p:cNvPr id="21" name="Rectangle 20">
            <a:extLst>
              <a:ext uri="{FF2B5EF4-FFF2-40B4-BE49-F238E27FC236}">
                <a16:creationId xmlns:a16="http://schemas.microsoft.com/office/drawing/2014/main" id="{BF679E93-80DE-18D0-88D4-72F703CBA190}"/>
              </a:ext>
            </a:extLst>
          </p:cNvPr>
          <p:cNvSpPr/>
          <p:nvPr/>
        </p:nvSpPr>
        <p:spPr>
          <a:xfrm>
            <a:off x="6314101" y="3214172"/>
            <a:ext cx="2563081" cy="515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57% high resolution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Error = 0.096%</a:t>
            </a:r>
          </a:p>
        </p:txBody>
      </p:sp>
      <p:sp>
        <p:nvSpPr>
          <p:cNvPr id="22" name="Rectangle 21">
            <a:extLst>
              <a:ext uri="{FF2B5EF4-FFF2-40B4-BE49-F238E27FC236}">
                <a16:creationId xmlns:a16="http://schemas.microsoft.com/office/drawing/2014/main" id="{D3AA963C-3D8D-1B2A-622B-B749A59A0B02}"/>
              </a:ext>
            </a:extLst>
          </p:cNvPr>
          <p:cNvSpPr/>
          <p:nvPr/>
        </p:nvSpPr>
        <p:spPr>
          <a:xfrm>
            <a:off x="9321532" y="3214172"/>
            <a:ext cx="2563081" cy="515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21.2% high resolution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Error = 0.33%</a:t>
            </a:r>
          </a:p>
        </p:txBody>
      </p:sp>
      <p:cxnSp>
        <p:nvCxnSpPr>
          <p:cNvPr id="23" name="Straight Connector 22">
            <a:extLst>
              <a:ext uri="{FF2B5EF4-FFF2-40B4-BE49-F238E27FC236}">
                <a16:creationId xmlns:a16="http://schemas.microsoft.com/office/drawing/2014/main" id="{C31C38C2-10FC-E48C-4272-18C1EA82B6B9}"/>
              </a:ext>
            </a:extLst>
          </p:cNvPr>
          <p:cNvCxnSpPr>
            <a:cxnSpLocks/>
          </p:cNvCxnSpPr>
          <p:nvPr/>
        </p:nvCxnSpPr>
        <p:spPr bwMode="auto">
          <a:xfrm>
            <a:off x="378366" y="1531980"/>
            <a:ext cx="11430000" cy="0"/>
          </a:xfrm>
          <a:prstGeom prst="line">
            <a:avLst/>
          </a:prstGeom>
          <a:noFill/>
          <a:ln w="38100" cap="flat" cmpd="sng" algn="ctr">
            <a:solidFill>
              <a:schemeClr val="accent6">
                <a:lumMod val="75000"/>
              </a:schemeClr>
            </a:solidFill>
            <a:prstDash val="solid"/>
            <a:headEnd type="none" w="med" len="med"/>
            <a:tailEnd type="triangle" w="med" len="med"/>
          </a:ln>
          <a:effectLst/>
        </p:spPr>
      </p:cxnSp>
      <p:sp>
        <p:nvSpPr>
          <p:cNvPr id="24" name="TextBox 23">
            <a:extLst>
              <a:ext uri="{FF2B5EF4-FFF2-40B4-BE49-F238E27FC236}">
                <a16:creationId xmlns:a16="http://schemas.microsoft.com/office/drawing/2014/main" id="{2989C12F-F4A3-0697-50BE-D99A24286E52}"/>
              </a:ext>
            </a:extLst>
          </p:cNvPr>
          <p:cNvSpPr txBox="1"/>
          <p:nvPr/>
        </p:nvSpPr>
        <p:spPr>
          <a:xfrm>
            <a:off x="620343" y="1082677"/>
            <a:ext cx="1767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H</a:t>
            </a:r>
            <a:r>
              <a:rPr kumimoji="0" lang="en-US" altLang="zh-CN" sz="18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igh resolution</a:t>
            </a:r>
            <a:endParaRPr kumimoji="0" lang="en-US" sz="1800" b="0" i="0" u="none" strike="noStrike" kern="1200" cap="none" spc="0" normalizeH="0" baseline="0" noProof="0" dirty="0">
              <a:ln>
                <a:noFill/>
              </a:ln>
              <a:solidFill>
                <a:prstClr val="black"/>
              </a:solidFill>
              <a:effectLst/>
              <a:uLnTx/>
              <a:uFillTx/>
              <a:latin typeface="Helvetica (Body)"/>
              <a:ea typeface="+mn-ea"/>
              <a:cs typeface="+mn-cs"/>
            </a:endParaRPr>
          </a:p>
        </p:txBody>
      </p:sp>
      <p:sp>
        <p:nvSpPr>
          <p:cNvPr id="25" name="TextBox 24">
            <a:extLst>
              <a:ext uri="{FF2B5EF4-FFF2-40B4-BE49-F238E27FC236}">
                <a16:creationId xmlns:a16="http://schemas.microsoft.com/office/drawing/2014/main" id="{1DA3FD55-2CCF-2237-BDC3-49223296D473}"/>
              </a:ext>
            </a:extLst>
          </p:cNvPr>
          <p:cNvSpPr txBox="1"/>
          <p:nvPr/>
        </p:nvSpPr>
        <p:spPr>
          <a:xfrm>
            <a:off x="9931679" y="1082677"/>
            <a:ext cx="1767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Low resolution</a:t>
            </a:r>
            <a:endParaRPr kumimoji="0" lang="en-US" sz="1800" b="0" i="0" u="none" strike="noStrike" kern="1200" cap="none" spc="0" normalizeH="0" baseline="0" noProof="0" dirty="0">
              <a:ln>
                <a:noFill/>
              </a:ln>
              <a:solidFill>
                <a:prstClr val="black"/>
              </a:solidFill>
              <a:effectLst/>
              <a:uLnTx/>
              <a:uFillTx/>
              <a:latin typeface="Helvetica (Body)"/>
              <a:ea typeface="+mn-ea"/>
              <a:cs typeface="+mn-cs"/>
            </a:endParaRPr>
          </a:p>
        </p:txBody>
      </p:sp>
      <p:grpSp>
        <p:nvGrpSpPr>
          <p:cNvPr id="5" name="Group 4">
            <a:extLst>
              <a:ext uri="{FF2B5EF4-FFF2-40B4-BE49-F238E27FC236}">
                <a16:creationId xmlns:a16="http://schemas.microsoft.com/office/drawing/2014/main" id="{E71B1054-47FD-3CF0-6A65-83FEEAC2E3E9}"/>
              </a:ext>
            </a:extLst>
          </p:cNvPr>
          <p:cNvGrpSpPr/>
          <p:nvPr/>
        </p:nvGrpSpPr>
        <p:grpSpPr>
          <a:xfrm>
            <a:off x="-1279781" y="573554"/>
            <a:ext cx="14746291" cy="5518154"/>
            <a:chOff x="-1281218" y="669778"/>
            <a:chExt cx="14746291" cy="5518154"/>
          </a:xfrm>
        </p:grpSpPr>
        <p:pic>
          <p:nvPicPr>
            <p:cNvPr id="3" name="Picture 2">
              <a:extLst>
                <a:ext uri="{FF2B5EF4-FFF2-40B4-BE49-F238E27FC236}">
                  <a16:creationId xmlns:a16="http://schemas.microsoft.com/office/drawing/2014/main" id="{9D0F9E3A-B061-5EDA-116C-D908C1F7A6A5}"/>
                </a:ext>
              </a:extLst>
            </p:cNvPr>
            <p:cNvPicPr>
              <a:picLocks/>
            </p:cNvPicPr>
            <p:nvPr/>
          </p:nvPicPr>
          <p:blipFill>
            <a:blip r:embed="rId4"/>
            <a:stretch>
              <a:fillRect/>
            </a:stretch>
          </p:blipFill>
          <p:spPr>
            <a:xfrm>
              <a:off x="-1281218" y="670477"/>
              <a:ext cx="5724000" cy="3671995"/>
            </a:xfrm>
            <a:prstGeom prst="rect">
              <a:avLst/>
            </a:prstGeom>
          </p:spPr>
        </p:pic>
        <p:pic>
          <p:nvPicPr>
            <p:cNvPr id="14" name="Picture 13">
              <a:extLst>
                <a:ext uri="{FF2B5EF4-FFF2-40B4-BE49-F238E27FC236}">
                  <a16:creationId xmlns:a16="http://schemas.microsoft.com/office/drawing/2014/main" id="{5F6CB43B-75C2-B50C-CEBF-F9758C8503A8}"/>
                </a:ext>
              </a:extLst>
            </p:cNvPr>
            <p:cNvPicPr>
              <a:picLocks/>
            </p:cNvPicPr>
            <p:nvPr/>
          </p:nvPicPr>
          <p:blipFill>
            <a:blip r:embed="rId5"/>
            <a:stretch>
              <a:fillRect/>
            </a:stretch>
          </p:blipFill>
          <p:spPr>
            <a:xfrm>
              <a:off x="1726212" y="669778"/>
              <a:ext cx="5724000" cy="3671995"/>
            </a:xfrm>
            <a:prstGeom prst="rect">
              <a:avLst/>
            </a:prstGeom>
          </p:spPr>
        </p:pic>
        <p:pic>
          <p:nvPicPr>
            <p:cNvPr id="16" name="Picture 15">
              <a:extLst>
                <a:ext uri="{FF2B5EF4-FFF2-40B4-BE49-F238E27FC236}">
                  <a16:creationId xmlns:a16="http://schemas.microsoft.com/office/drawing/2014/main" id="{69CF4E94-6387-AEFA-6C29-EBEC6FA54A3E}"/>
                </a:ext>
              </a:extLst>
            </p:cNvPr>
            <p:cNvPicPr>
              <a:picLocks/>
            </p:cNvPicPr>
            <p:nvPr/>
          </p:nvPicPr>
          <p:blipFill>
            <a:blip r:embed="rId6"/>
            <a:stretch>
              <a:fillRect/>
            </a:stretch>
          </p:blipFill>
          <p:spPr>
            <a:xfrm>
              <a:off x="4733642" y="669778"/>
              <a:ext cx="5724000" cy="3671995"/>
            </a:xfrm>
            <a:prstGeom prst="rect">
              <a:avLst/>
            </a:prstGeom>
          </p:spPr>
        </p:pic>
        <p:pic>
          <p:nvPicPr>
            <p:cNvPr id="18" name="Picture 17">
              <a:extLst>
                <a:ext uri="{FF2B5EF4-FFF2-40B4-BE49-F238E27FC236}">
                  <a16:creationId xmlns:a16="http://schemas.microsoft.com/office/drawing/2014/main" id="{F7419DBC-7988-7D17-4B4B-A68EB1D6FD89}"/>
                </a:ext>
              </a:extLst>
            </p:cNvPr>
            <p:cNvPicPr>
              <a:picLocks/>
            </p:cNvPicPr>
            <p:nvPr/>
          </p:nvPicPr>
          <p:blipFill>
            <a:blip r:embed="rId7"/>
            <a:stretch>
              <a:fillRect/>
            </a:stretch>
          </p:blipFill>
          <p:spPr>
            <a:xfrm>
              <a:off x="7741073" y="669778"/>
              <a:ext cx="5724000" cy="3671995"/>
            </a:xfrm>
            <a:prstGeom prst="rect">
              <a:avLst/>
            </a:prstGeom>
          </p:spPr>
        </p:pic>
        <p:pic>
          <p:nvPicPr>
            <p:cNvPr id="26" name="Picture 25">
              <a:extLst>
                <a:ext uri="{FF2B5EF4-FFF2-40B4-BE49-F238E27FC236}">
                  <a16:creationId xmlns:a16="http://schemas.microsoft.com/office/drawing/2014/main" id="{1D33D81C-48BC-61A7-AAC8-1800668C1F1B}"/>
                </a:ext>
              </a:extLst>
            </p:cNvPr>
            <p:cNvPicPr>
              <a:picLocks noChangeAspect="1"/>
            </p:cNvPicPr>
            <p:nvPr/>
          </p:nvPicPr>
          <p:blipFill>
            <a:blip r:embed="rId8"/>
            <a:stretch>
              <a:fillRect/>
            </a:stretch>
          </p:blipFill>
          <p:spPr>
            <a:xfrm>
              <a:off x="1076152" y="4114791"/>
              <a:ext cx="6230984" cy="2073141"/>
            </a:xfrm>
            <a:prstGeom prst="rect">
              <a:avLst/>
            </a:prstGeom>
          </p:spPr>
        </p:pic>
        <p:sp>
          <p:nvSpPr>
            <p:cNvPr id="27" name="TextBox 26">
              <a:extLst>
                <a:ext uri="{FF2B5EF4-FFF2-40B4-BE49-F238E27FC236}">
                  <a16:creationId xmlns:a16="http://schemas.microsoft.com/office/drawing/2014/main" id="{6786C4E9-31DC-2EA2-7CF1-AD25812971C4}"/>
                </a:ext>
              </a:extLst>
            </p:cNvPr>
            <p:cNvSpPr txBox="1"/>
            <p:nvPr/>
          </p:nvSpPr>
          <p:spPr>
            <a:xfrm>
              <a:off x="7349199" y="4689696"/>
              <a:ext cx="484280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Temporal dynamics of CO</a:t>
              </a:r>
              <a:r>
                <a:rPr kumimoji="0" lang="en-US" sz="1800" b="0" i="0" u="none" strike="noStrike" kern="1200" cap="none" spc="0" normalizeH="0" baseline="-25000" noProof="0" dirty="0">
                  <a:ln>
                    <a:noFill/>
                  </a:ln>
                  <a:solidFill>
                    <a:prstClr val="black"/>
                  </a:solidFill>
                  <a:effectLst/>
                  <a:uLnTx/>
                  <a:uFillTx/>
                  <a:latin typeface="Helvetica (Body)"/>
                  <a:ea typeface="+mn-ea"/>
                  <a:cs typeface="+mn-cs"/>
                </a:rPr>
                <a:t>2</a:t>
              </a:r>
              <a:r>
                <a:rPr kumimoji="0" lang="en-US" sz="1800" b="0" i="0" u="none" strike="noStrike" kern="1200" cap="none" spc="0" normalizeH="0" baseline="0" noProof="0" dirty="0">
                  <a:ln>
                    <a:noFill/>
                  </a:ln>
                  <a:solidFill>
                    <a:prstClr val="black"/>
                  </a:solidFill>
                  <a:effectLst/>
                  <a:uLnTx/>
                  <a:uFillTx/>
                  <a:latin typeface="Helvetica (Body)"/>
                  <a:ea typeface="+mn-ea"/>
                  <a:cs typeface="+mn-cs"/>
                </a:rPr>
                <a:t> trapping in the SPE 11B model, illustrated as fractions of injected CO</a:t>
              </a:r>
              <a:r>
                <a:rPr kumimoji="0" lang="en-US" sz="1800" b="0" i="0" u="none" strike="noStrike" kern="1200" cap="none" spc="0" normalizeH="0" baseline="-25000" noProof="0" dirty="0">
                  <a:ln>
                    <a:noFill/>
                  </a:ln>
                  <a:solidFill>
                    <a:prstClr val="black"/>
                  </a:solidFill>
                  <a:effectLst/>
                  <a:uLnTx/>
                  <a:uFillTx/>
                  <a:latin typeface="Helvetica (Body)"/>
                  <a:ea typeface="+mn-ea"/>
                  <a:cs typeface="+mn-cs"/>
                </a:rPr>
                <a:t>2</a:t>
              </a:r>
              <a:r>
                <a:rPr kumimoji="0" lang="en-US" sz="1800" b="0" i="0" u="none" strike="noStrike" kern="1200" cap="none" spc="0" normalizeH="0" baseline="0" noProof="0" dirty="0">
                  <a:ln>
                    <a:noFill/>
                  </a:ln>
                  <a:solidFill>
                    <a:prstClr val="black"/>
                  </a:solidFill>
                  <a:effectLst/>
                  <a:uLnTx/>
                  <a:uFillTx/>
                  <a:latin typeface="Helvetica (Body)"/>
                  <a:ea typeface="+mn-ea"/>
                  <a:cs typeface="+mn-cs"/>
                </a:rPr>
                <a:t> in dissolved and mobile states</a:t>
              </a:r>
              <a:endParaRPr kumimoji="0" lang="en-US" sz="1800" b="0" i="0" u="none" strike="noStrike" kern="1200" cap="none" spc="0" normalizeH="0" baseline="30000" noProof="0" dirty="0">
                <a:ln>
                  <a:noFill/>
                </a:ln>
                <a:solidFill>
                  <a:prstClr val="black"/>
                </a:solidFill>
                <a:effectLst/>
                <a:uLnTx/>
                <a:uFillTx/>
                <a:latin typeface="Helvetica (Body)"/>
                <a:ea typeface="+mn-ea"/>
                <a:cs typeface="+mn-cs"/>
              </a:endParaRPr>
            </a:p>
          </p:txBody>
        </p:sp>
      </p:grpSp>
      <p:sp>
        <p:nvSpPr>
          <p:cNvPr id="10" name="Rectangle 9">
            <a:extLst>
              <a:ext uri="{FF2B5EF4-FFF2-40B4-BE49-F238E27FC236}">
                <a16:creationId xmlns:a16="http://schemas.microsoft.com/office/drawing/2014/main" id="{DB216C66-5861-95ED-8893-AFEB1AB5A24B}"/>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r>
              <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rPr>
              <a:t>Trade-off Solutions</a:t>
            </a: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4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endParaRPr>
          </a:p>
        </p:txBody>
      </p:sp>
    </p:spTree>
    <p:extLst>
      <p:ext uri="{BB962C8B-B14F-4D97-AF65-F5344CB8AC3E}">
        <p14:creationId xmlns:p14="http://schemas.microsoft.com/office/powerpoint/2010/main" val="2522441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679DE-5435-D978-6A21-AFF03327C8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779CD74-CD28-3C63-65E9-F74EC22E091E}"/>
              </a:ext>
            </a:extLst>
          </p:cNvPr>
          <p:cNvPicPr>
            <a:picLocks noChangeAspect="1"/>
          </p:cNvPicPr>
          <p:nvPr/>
        </p:nvPicPr>
        <p:blipFill>
          <a:blip r:embed="rId3"/>
          <a:stretch>
            <a:fillRect/>
          </a:stretch>
        </p:blipFill>
        <p:spPr>
          <a:xfrm>
            <a:off x="7338091" y="3489205"/>
            <a:ext cx="3999834" cy="2772000"/>
          </a:xfrm>
          <a:prstGeom prst="rect">
            <a:avLst/>
          </a:prstGeom>
        </p:spPr>
      </p:pic>
      <p:pic>
        <p:nvPicPr>
          <p:cNvPr id="6" name="Picture 5">
            <a:extLst>
              <a:ext uri="{FF2B5EF4-FFF2-40B4-BE49-F238E27FC236}">
                <a16:creationId xmlns:a16="http://schemas.microsoft.com/office/drawing/2014/main" id="{07C1EFBE-5B8B-609A-10E5-2390119EA9BE}"/>
              </a:ext>
            </a:extLst>
          </p:cNvPr>
          <p:cNvPicPr>
            <a:picLocks noChangeAspect="1"/>
          </p:cNvPicPr>
          <p:nvPr/>
        </p:nvPicPr>
        <p:blipFill>
          <a:blip r:embed="rId4"/>
          <a:stretch>
            <a:fillRect/>
          </a:stretch>
        </p:blipFill>
        <p:spPr>
          <a:xfrm>
            <a:off x="7338091" y="425729"/>
            <a:ext cx="3999834" cy="2772000"/>
          </a:xfrm>
          <a:prstGeom prst="rect">
            <a:avLst/>
          </a:prstGeom>
        </p:spPr>
      </p:pic>
      <p:grpSp>
        <p:nvGrpSpPr>
          <p:cNvPr id="10" name="Group 9">
            <a:extLst>
              <a:ext uri="{FF2B5EF4-FFF2-40B4-BE49-F238E27FC236}">
                <a16:creationId xmlns:a16="http://schemas.microsoft.com/office/drawing/2014/main" id="{42210201-02C7-EF16-BE27-FFB9CBA65008}"/>
              </a:ext>
            </a:extLst>
          </p:cNvPr>
          <p:cNvGrpSpPr/>
          <p:nvPr/>
        </p:nvGrpSpPr>
        <p:grpSpPr>
          <a:xfrm rot="21319785">
            <a:off x="557897" y="2432819"/>
            <a:ext cx="5305425" cy="1653577"/>
            <a:chOff x="2042218" y="3195585"/>
            <a:chExt cx="6804000" cy="2716588"/>
          </a:xfrm>
        </p:grpSpPr>
        <p:sp>
          <p:nvSpPr>
            <p:cNvPr id="9" name="Cube 8">
              <a:extLst>
                <a:ext uri="{FF2B5EF4-FFF2-40B4-BE49-F238E27FC236}">
                  <a16:creationId xmlns:a16="http://schemas.microsoft.com/office/drawing/2014/main" id="{A19234E5-DF4A-0990-A591-3E5606EA2077}"/>
                </a:ext>
              </a:extLst>
            </p:cNvPr>
            <p:cNvSpPr/>
            <p:nvPr/>
          </p:nvSpPr>
          <p:spPr>
            <a:xfrm rot="20390223">
              <a:off x="2042218" y="4199569"/>
              <a:ext cx="6804000" cy="1712604"/>
            </a:xfrm>
            <a:prstGeom prst="cube">
              <a:avLst>
                <a:gd name="adj" fmla="val 52726"/>
              </a:avLst>
            </a:prstGeom>
            <a:solidFill>
              <a:srgbClr val="D75B4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8" name="Cube 7">
              <a:extLst>
                <a:ext uri="{FF2B5EF4-FFF2-40B4-BE49-F238E27FC236}">
                  <a16:creationId xmlns:a16="http://schemas.microsoft.com/office/drawing/2014/main" id="{22DDE07F-A97E-4FC6-4245-43E70910561C}"/>
                </a:ext>
              </a:extLst>
            </p:cNvPr>
            <p:cNvSpPr/>
            <p:nvPr/>
          </p:nvSpPr>
          <p:spPr>
            <a:xfrm rot="20400000">
              <a:off x="3096650" y="3716706"/>
              <a:ext cx="4255200" cy="1290500"/>
            </a:xfrm>
            <a:prstGeom prst="cube">
              <a:avLst>
                <a:gd name="adj" fmla="val 44866"/>
              </a:avLst>
            </a:prstGeom>
            <a:solidFill>
              <a:srgbClr val="B5CE4E"/>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7" name="Cube 6">
              <a:extLst>
                <a:ext uri="{FF2B5EF4-FFF2-40B4-BE49-F238E27FC236}">
                  <a16:creationId xmlns:a16="http://schemas.microsoft.com/office/drawing/2014/main" id="{68197CC4-D079-30BB-8FFF-61E2A1AA2DE6}"/>
                </a:ext>
              </a:extLst>
            </p:cNvPr>
            <p:cNvSpPr/>
            <p:nvPr/>
          </p:nvSpPr>
          <p:spPr>
            <a:xfrm rot="20400000">
              <a:off x="3933003" y="3195585"/>
              <a:ext cx="2263111" cy="1140279"/>
            </a:xfrm>
            <a:prstGeom prst="cube">
              <a:avLst>
                <a:gd name="adj" fmla="val 36668"/>
              </a:avLst>
            </a:prstGeom>
            <a:solidFill>
              <a:srgbClr val="52AADC"/>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sp>
        <p:nvSpPr>
          <p:cNvPr id="11" name="TextBox 10">
            <a:extLst>
              <a:ext uri="{FF2B5EF4-FFF2-40B4-BE49-F238E27FC236}">
                <a16:creationId xmlns:a16="http://schemas.microsoft.com/office/drawing/2014/main" id="{E9854CD1-0023-D691-6DEA-CE8A6C89500A}"/>
              </a:ext>
            </a:extLst>
          </p:cNvPr>
          <p:cNvSpPr txBox="1"/>
          <p:nvPr/>
        </p:nvSpPr>
        <p:spPr>
          <a:xfrm>
            <a:off x="612474" y="1384111"/>
            <a:ext cx="4076118" cy="1286965"/>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Homogenous Field </a:t>
            </a: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Perm: 8.0e-14m</a:t>
            </a:r>
            <a:r>
              <a:rPr kumimoji="0" lang="en-GB" sz="2000" b="0" i="0" u="none" strike="noStrike" kern="1200" cap="none" spc="0" normalizeH="0" baseline="30000" noProof="0" dirty="0">
                <a:ln>
                  <a:noFill/>
                </a:ln>
                <a:solidFill>
                  <a:srgbClr val="000000"/>
                </a:solidFill>
                <a:effectLst/>
                <a:uLnTx/>
                <a:uFillTx/>
                <a:latin typeface="Roboto Slab Regular Regular"/>
                <a:ea typeface="+mn-ea"/>
                <a:cs typeface="+mn-cs"/>
              </a:rPr>
              <a:t>2</a:t>
            </a: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Porosity: 0.2</a:t>
            </a:r>
          </a:p>
        </p:txBody>
      </p:sp>
      <p:cxnSp>
        <p:nvCxnSpPr>
          <p:cNvPr id="13" name="Connector: Curved 12">
            <a:extLst>
              <a:ext uri="{FF2B5EF4-FFF2-40B4-BE49-F238E27FC236}">
                <a16:creationId xmlns:a16="http://schemas.microsoft.com/office/drawing/2014/main" id="{999150C8-D5F9-B292-FCF8-EF735D849827}"/>
              </a:ext>
            </a:extLst>
          </p:cNvPr>
          <p:cNvCxnSpPr>
            <a:cxnSpLocks/>
          </p:cNvCxnSpPr>
          <p:nvPr/>
        </p:nvCxnSpPr>
        <p:spPr>
          <a:xfrm>
            <a:off x="1015737" y="5151268"/>
            <a:ext cx="685799" cy="414853"/>
          </a:xfrm>
          <a:prstGeom prst="curvedConnector3">
            <a:avLst/>
          </a:prstGeom>
          <a:ln w="28575" cap="rnd">
            <a:solidFill>
              <a:srgbClr val="C00000"/>
            </a:solidFill>
            <a:round/>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7DD1153-1533-CC40-4B00-5219230660EE}"/>
              </a:ext>
            </a:extLst>
          </p:cNvPr>
          <p:cNvSpPr txBox="1"/>
          <p:nvPr/>
        </p:nvSpPr>
        <p:spPr>
          <a:xfrm>
            <a:off x="1434321" y="5385012"/>
            <a:ext cx="1595826"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Injector</a:t>
            </a:r>
          </a:p>
        </p:txBody>
      </p:sp>
      <p:cxnSp>
        <p:nvCxnSpPr>
          <p:cNvPr id="17" name="Connector: Curved 16">
            <a:extLst>
              <a:ext uri="{FF2B5EF4-FFF2-40B4-BE49-F238E27FC236}">
                <a16:creationId xmlns:a16="http://schemas.microsoft.com/office/drawing/2014/main" id="{50E1FC41-DC27-E429-950E-05527177A96F}"/>
              </a:ext>
            </a:extLst>
          </p:cNvPr>
          <p:cNvCxnSpPr>
            <a:cxnSpLocks/>
          </p:cNvCxnSpPr>
          <p:nvPr/>
        </p:nvCxnSpPr>
        <p:spPr>
          <a:xfrm rot="10800000">
            <a:off x="4808154" y="1680323"/>
            <a:ext cx="605539" cy="296717"/>
          </a:xfrm>
          <a:prstGeom prst="curvedConnector3">
            <a:avLst/>
          </a:prstGeom>
          <a:ln w="28575" cap="rnd">
            <a:solidFill>
              <a:srgbClr val="C00000"/>
            </a:solidFill>
            <a:roun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32DB1BF-EF02-0724-A471-A023030DCBC5}"/>
              </a:ext>
            </a:extLst>
          </p:cNvPr>
          <p:cNvSpPr txBox="1"/>
          <p:nvPr/>
        </p:nvSpPr>
        <p:spPr>
          <a:xfrm>
            <a:off x="3890679" y="1266700"/>
            <a:ext cx="1595826"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Producer</a:t>
            </a:r>
          </a:p>
        </p:txBody>
      </p:sp>
      <p:sp>
        <p:nvSpPr>
          <p:cNvPr id="20" name="TextBox 19">
            <a:extLst>
              <a:ext uri="{FF2B5EF4-FFF2-40B4-BE49-F238E27FC236}">
                <a16:creationId xmlns:a16="http://schemas.microsoft.com/office/drawing/2014/main" id="{D1D16FEC-514C-7B49-18C9-811645D9B9DE}"/>
              </a:ext>
            </a:extLst>
          </p:cNvPr>
          <p:cNvSpPr txBox="1"/>
          <p:nvPr/>
        </p:nvSpPr>
        <p:spPr>
          <a:xfrm>
            <a:off x="4052889" y="4206509"/>
            <a:ext cx="2867232" cy="1714704"/>
          </a:xfrm>
          <a:prstGeom prst="rect">
            <a:avLst/>
          </a:prstGeom>
          <a:noFill/>
          <a:ln w="28575">
            <a:noFill/>
          </a:ln>
        </p:spPr>
        <p:txBody>
          <a:bodyPr wrap="squar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3D size:</a:t>
            </a: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52AADC"/>
                </a:solidFill>
                <a:effectLst/>
                <a:uLnTx/>
                <a:uFillTx/>
                <a:latin typeface="Roboto Slab Regular Regular"/>
                <a:ea typeface="+mn-ea"/>
                <a:cs typeface="+mn-cs"/>
              </a:rPr>
              <a:t>100 m * 28 m * 19m</a:t>
            </a: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B5CE4E"/>
                </a:solidFill>
                <a:effectLst/>
                <a:uLnTx/>
                <a:uFillTx/>
                <a:latin typeface="Roboto Slab Regular Regular"/>
                <a:ea typeface="+mn-ea"/>
                <a:cs typeface="+mn-cs"/>
              </a:rPr>
              <a:t>199 m * 55 m * 19m</a:t>
            </a: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D75B4E"/>
                </a:solidFill>
                <a:effectLst/>
                <a:uLnTx/>
                <a:uFillTx/>
                <a:latin typeface="Roboto Slab Regular Regular"/>
                <a:ea typeface="+mn-ea"/>
                <a:cs typeface="+mn-cs"/>
              </a:rPr>
              <a:t>397 m * 109 m * 19m</a:t>
            </a:r>
          </a:p>
        </p:txBody>
      </p:sp>
      <p:sp>
        <p:nvSpPr>
          <p:cNvPr id="24" name="TextBox 23">
            <a:extLst>
              <a:ext uri="{FF2B5EF4-FFF2-40B4-BE49-F238E27FC236}">
                <a16:creationId xmlns:a16="http://schemas.microsoft.com/office/drawing/2014/main" id="{CEC5B572-35FF-FC5B-5A34-9C718868B931}"/>
              </a:ext>
            </a:extLst>
          </p:cNvPr>
          <p:cNvSpPr txBox="1"/>
          <p:nvPr/>
        </p:nvSpPr>
        <p:spPr>
          <a:xfrm>
            <a:off x="9843401" y="431426"/>
            <a:ext cx="2226008" cy="369332"/>
          </a:xfrm>
          <a:prstGeom prst="rect">
            <a:avLst/>
          </a:prstGeom>
          <a:gradFill>
            <a:gsLst>
              <a:gs pos="0">
                <a:schemeClr val="accent1">
                  <a:lumMod val="20000"/>
                  <a:lumOff val="80000"/>
                </a:schemeClr>
              </a:gs>
              <a:gs pos="35000">
                <a:schemeClr val="accent2">
                  <a:lumMod val="10000"/>
                  <a:lumOff val="90000"/>
                </a:schemeClr>
              </a:gs>
              <a:gs pos="57000">
                <a:schemeClr val="accent1">
                  <a:lumMod val="20000"/>
                  <a:lumOff val="80000"/>
                </a:schemeClr>
              </a:gs>
            </a:gsLst>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Same mass rate</a:t>
            </a:r>
          </a:p>
        </p:txBody>
      </p:sp>
      <p:sp>
        <p:nvSpPr>
          <p:cNvPr id="26" name="TextBox 25">
            <a:extLst>
              <a:ext uri="{FF2B5EF4-FFF2-40B4-BE49-F238E27FC236}">
                <a16:creationId xmlns:a16="http://schemas.microsoft.com/office/drawing/2014/main" id="{1B9B3E48-E876-F5BC-C413-AD67C17F15CF}"/>
              </a:ext>
            </a:extLst>
          </p:cNvPr>
          <p:cNvSpPr txBox="1"/>
          <p:nvPr/>
        </p:nvSpPr>
        <p:spPr>
          <a:xfrm>
            <a:off x="9843401" y="3489205"/>
            <a:ext cx="2226008" cy="590931"/>
          </a:xfrm>
          <a:prstGeom prst="rect">
            <a:avLst/>
          </a:prstGeom>
          <a:gradFill>
            <a:gsLst>
              <a:gs pos="0">
                <a:schemeClr val="accent1">
                  <a:lumMod val="20000"/>
                  <a:lumOff val="80000"/>
                </a:schemeClr>
              </a:gs>
              <a:gs pos="50000">
                <a:srgbClr val="DDF8FF"/>
              </a:gs>
              <a:gs pos="100000">
                <a:schemeClr val="accent1">
                  <a:lumMod val="20000"/>
                  <a:lumOff val="80000"/>
                </a:schemeClr>
              </a:gs>
            </a:gsLst>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rPr>
              <a:t>Same per pore volume rate</a:t>
            </a:r>
          </a:p>
        </p:txBody>
      </p:sp>
      <p:sp>
        <p:nvSpPr>
          <p:cNvPr id="16" name="Rectangle 15">
            <a:extLst>
              <a:ext uri="{FF2B5EF4-FFF2-40B4-BE49-F238E27FC236}">
                <a16:creationId xmlns:a16="http://schemas.microsoft.com/office/drawing/2014/main" id="{0412A63C-6A7A-2A4F-997E-74FB44A2F86B}"/>
              </a:ext>
            </a:extLst>
          </p:cNvPr>
          <p:cNvSpPr/>
          <p:nvPr/>
        </p:nvSpPr>
        <p:spPr>
          <a:xfrm>
            <a:off x="622977" y="453575"/>
            <a:ext cx="10718611" cy="49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r>
              <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rPr>
              <a:t>Impact of problem size</a:t>
            </a: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4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endParaRPr>
          </a:p>
        </p:txBody>
      </p:sp>
    </p:spTree>
    <p:extLst>
      <p:ext uri="{BB962C8B-B14F-4D97-AF65-F5344CB8AC3E}">
        <p14:creationId xmlns:p14="http://schemas.microsoft.com/office/powerpoint/2010/main" val="2799699626"/>
      </p:ext>
    </p:extLst>
  </p:cSld>
  <p:clrMapOvr>
    <a:masterClrMapping/>
  </p:clrMapOvr>
  <p:transition spd="med" advTm="40558"/>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7DA78-3F67-765A-4FE9-89BE626B7B7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9236F3-0381-7448-2E11-40FD9711CF6E}"/>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r>
              <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rPr>
              <a:t>Impact of Fractures</a:t>
            </a: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4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endParaRPr>
          </a:p>
        </p:txBody>
      </p:sp>
      <p:grpSp>
        <p:nvGrpSpPr>
          <p:cNvPr id="3" name="Group 2">
            <a:extLst>
              <a:ext uri="{FF2B5EF4-FFF2-40B4-BE49-F238E27FC236}">
                <a16:creationId xmlns:a16="http://schemas.microsoft.com/office/drawing/2014/main" id="{626DA987-8B18-5603-A558-944C0405AC21}"/>
              </a:ext>
            </a:extLst>
          </p:cNvPr>
          <p:cNvGrpSpPr/>
          <p:nvPr/>
        </p:nvGrpSpPr>
        <p:grpSpPr>
          <a:xfrm>
            <a:off x="622977" y="1118895"/>
            <a:ext cx="11201017" cy="5050086"/>
            <a:chOff x="674414" y="1481027"/>
            <a:chExt cx="11201017" cy="5050086"/>
          </a:xfrm>
        </p:grpSpPr>
        <p:sp>
          <p:nvSpPr>
            <p:cNvPr id="4" name="Rectangle 3">
              <a:extLst>
                <a:ext uri="{FF2B5EF4-FFF2-40B4-BE49-F238E27FC236}">
                  <a16:creationId xmlns:a16="http://schemas.microsoft.com/office/drawing/2014/main" id="{A9E6FF72-BB0B-84FC-2D2C-313F3BD1AE56}"/>
                </a:ext>
              </a:extLst>
            </p:cNvPr>
            <p:cNvSpPr/>
            <p:nvPr/>
          </p:nvSpPr>
          <p:spPr>
            <a:xfrm>
              <a:off x="1214846" y="4792259"/>
              <a:ext cx="2312125" cy="155704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8B1C3D01-E046-1470-07DC-3615CE3C5FF4}"/>
                </a:ext>
              </a:extLst>
            </p:cNvPr>
            <p:cNvSpPr/>
            <p:nvPr/>
          </p:nvSpPr>
          <p:spPr>
            <a:xfrm>
              <a:off x="6006672" y="4511084"/>
              <a:ext cx="1728217" cy="562350"/>
            </a:xfrm>
            <a:prstGeom prst="rect">
              <a:avLst/>
            </a:prstGeom>
            <a:solidFill>
              <a:srgbClr val="00A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ptos" panose="02110004020202020204"/>
                  <a:ea typeface="+mn-ea"/>
                  <a:cs typeface="+mn-cs"/>
                </a:rPr>
                <a:t>DARSim</a:t>
              </a:r>
              <a:endPar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6" name="Connector: Elbow 5">
              <a:extLst>
                <a:ext uri="{FF2B5EF4-FFF2-40B4-BE49-F238E27FC236}">
                  <a16:creationId xmlns:a16="http://schemas.microsoft.com/office/drawing/2014/main" id="{6EB94247-4D39-ED5F-65C5-D3B9AAC8F591}"/>
                </a:ext>
              </a:extLst>
            </p:cNvPr>
            <p:cNvCxnSpPr>
              <a:cxnSpLocks/>
              <a:stCxn id="11" idx="2"/>
              <a:endCxn id="4" idx="0"/>
            </p:cNvCxnSpPr>
            <p:nvPr/>
          </p:nvCxnSpPr>
          <p:spPr>
            <a:xfrm rot="5400000">
              <a:off x="2834600" y="3344637"/>
              <a:ext cx="983931" cy="1911312"/>
            </a:xfrm>
            <a:prstGeom prst="bentConnector3">
              <a:avLst>
                <a:gd name="adj1" fmla="val 50000"/>
              </a:avLst>
            </a:prstGeom>
            <a:ln w="25400">
              <a:tailEnd type="triangle"/>
            </a:ln>
          </p:spPr>
          <p:style>
            <a:lnRef idx="2">
              <a:schemeClr val="dk1"/>
            </a:lnRef>
            <a:fillRef idx="0">
              <a:schemeClr val="dk1"/>
            </a:fillRef>
            <a:effectRef idx="1">
              <a:schemeClr val="dk1"/>
            </a:effectRef>
            <a:fontRef idx="minor">
              <a:schemeClr val="tx1"/>
            </a:fontRef>
          </p:style>
        </p:cxnSp>
        <p:cxnSp>
          <p:nvCxnSpPr>
            <p:cNvPr id="7" name="Connector: Elbow 6">
              <a:extLst>
                <a:ext uri="{FF2B5EF4-FFF2-40B4-BE49-F238E27FC236}">
                  <a16:creationId xmlns:a16="http://schemas.microsoft.com/office/drawing/2014/main" id="{32D68137-3731-C3E1-4466-A3177D2E8B0D}"/>
                </a:ext>
              </a:extLst>
            </p:cNvPr>
            <p:cNvCxnSpPr>
              <a:cxnSpLocks/>
              <a:endCxn id="21" idx="1"/>
            </p:cNvCxnSpPr>
            <p:nvPr/>
          </p:nvCxnSpPr>
          <p:spPr>
            <a:xfrm flipV="1">
              <a:off x="7728002" y="3459811"/>
              <a:ext cx="1673189" cy="1332448"/>
            </a:xfrm>
            <a:prstGeom prst="bentConnector3">
              <a:avLst>
                <a:gd name="adj1" fmla="val 50000"/>
              </a:avLst>
            </a:prstGeom>
            <a:ln w="25400">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EC04B972-EDC6-9A8B-7D22-CDE7DC58BC6C}"/>
                </a:ext>
              </a:extLst>
            </p:cNvPr>
            <p:cNvSpPr txBox="1"/>
            <p:nvPr/>
          </p:nvSpPr>
          <p:spPr>
            <a:xfrm>
              <a:off x="9249600" y="2287771"/>
              <a:ext cx="26238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H</a:t>
              </a:r>
              <a:r>
                <a:rPr kumimoji="0" lang="en-US" altLang="zh-CN" sz="18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igh-Fidelity Simulation</a:t>
              </a:r>
              <a:endParaRPr kumimoji="0" lang="en-US" sz="1800" b="0" i="0" u="none" strike="noStrike" kern="1200" cap="none" spc="0" normalizeH="0" baseline="0" noProof="0" dirty="0">
                <a:ln>
                  <a:noFill/>
                </a:ln>
                <a:solidFill>
                  <a:prstClr val="black"/>
                </a:solidFill>
                <a:effectLst/>
                <a:uLnTx/>
                <a:uFillTx/>
                <a:latin typeface="Helvetica (Body)"/>
                <a:ea typeface="+mn-ea"/>
                <a:cs typeface="+mn-cs"/>
              </a:endParaRPr>
            </a:p>
          </p:txBody>
        </p:sp>
        <p:pic>
          <p:nvPicPr>
            <p:cNvPr id="9" name="Picture 8">
              <a:extLst>
                <a:ext uri="{FF2B5EF4-FFF2-40B4-BE49-F238E27FC236}">
                  <a16:creationId xmlns:a16="http://schemas.microsoft.com/office/drawing/2014/main" id="{D9311A22-9263-3D70-39CF-8670E4F30D39}"/>
                </a:ext>
              </a:extLst>
            </p:cNvPr>
            <p:cNvPicPr>
              <a:picLocks noChangeAspect="1"/>
            </p:cNvPicPr>
            <p:nvPr/>
          </p:nvPicPr>
          <p:blipFill>
            <a:blip r:embed="rId3"/>
            <a:stretch>
              <a:fillRect/>
            </a:stretch>
          </p:blipFill>
          <p:spPr>
            <a:xfrm>
              <a:off x="1270733" y="4889925"/>
              <a:ext cx="2199785" cy="1361714"/>
            </a:xfrm>
            <a:prstGeom prst="rect">
              <a:avLst/>
            </a:prstGeom>
          </p:spPr>
        </p:pic>
        <p:grpSp>
          <p:nvGrpSpPr>
            <p:cNvPr id="10" name="Group 9">
              <a:extLst>
                <a:ext uri="{FF2B5EF4-FFF2-40B4-BE49-F238E27FC236}">
                  <a16:creationId xmlns:a16="http://schemas.microsoft.com/office/drawing/2014/main" id="{17BCD86C-3376-BFC8-09D8-80D05D2CBFB8}"/>
                </a:ext>
              </a:extLst>
            </p:cNvPr>
            <p:cNvGrpSpPr/>
            <p:nvPr/>
          </p:nvGrpSpPr>
          <p:grpSpPr>
            <a:xfrm>
              <a:off x="674414" y="1481027"/>
              <a:ext cx="2010003" cy="2085134"/>
              <a:chOff x="5886495" y="1630565"/>
              <a:chExt cx="2362651" cy="2447298"/>
            </a:xfrm>
          </p:grpSpPr>
          <p:pic>
            <p:nvPicPr>
              <p:cNvPr id="23" name="Picture 22">
                <a:extLst>
                  <a:ext uri="{FF2B5EF4-FFF2-40B4-BE49-F238E27FC236}">
                    <a16:creationId xmlns:a16="http://schemas.microsoft.com/office/drawing/2014/main" id="{8A822A68-228B-D2D7-CB32-E351D95E99E9}"/>
                  </a:ext>
                </a:extLst>
              </p:cNvPr>
              <p:cNvPicPr>
                <a:picLocks noChangeAspect="1"/>
              </p:cNvPicPr>
              <p:nvPr/>
            </p:nvPicPr>
            <p:blipFill>
              <a:blip r:embed="rId4"/>
              <a:stretch>
                <a:fillRect/>
              </a:stretch>
            </p:blipFill>
            <p:spPr>
              <a:xfrm>
                <a:off x="5886495" y="1630565"/>
                <a:ext cx="2362651" cy="2077967"/>
              </a:xfrm>
              <a:prstGeom prst="rect">
                <a:avLst/>
              </a:prstGeom>
              <a:ln w="19050">
                <a:solidFill>
                  <a:schemeClr val="tx1"/>
                </a:solidFill>
              </a:ln>
            </p:spPr>
          </p:pic>
          <p:sp>
            <p:nvSpPr>
              <p:cNvPr id="24" name="TextBox 23">
                <a:extLst>
                  <a:ext uri="{FF2B5EF4-FFF2-40B4-BE49-F238E27FC236}">
                    <a16:creationId xmlns:a16="http://schemas.microsoft.com/office/drawing/2014/main" id="{7E7D5274-B5E3-4A11-D437-9970F0E26CE4}"/>
                  </a:ext>
                </a:extLst>
              </p:cNvPr>
              <p:cNvSpPr txBox="1"/>
              <p:nvPr/>
            </p:nvSpPr>
            <p:spPr>
              <a:xfrm>
                <a:off x="5886495" y="3708531"/>
                <a:ext cx="22664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Fractures Properties</a:t>
                </a:r>
              </a:p>
            </p:txBody>
          </p:sp>
        </p:grpSp>
        <p:sp>
          <p:nvSpPr>
            <p:cNvPr id="11" name="Rectangle 10">
              <a:extLst>
                <a:ext uri="{FF2B5EF4-FFF2-40B4-BE49-F238E27FC236}">
                  <a16:creationId xmlns:a16="http://schemas.microsoft.com/office/drawing/2014/main" id="{D142E4C3-1540-0E7C-DADC-D595E493787A}"/>
                </a:ext>
              </a:extLst>
            </p:cNvPr>
            <p:cNvSpPr/>
            <p:nvPr/>
          </p:nvSpPr>
          <p:spPr>
            <a:xfrm>
              <a:off x="3081482" y="3108757"/>
              <a:ext cx="2401478" cy="699571"/>
            </a:xfrm>
            <a:prstGeom prst="rect">
              <a:avLst/>
            </a:prstGeom>
            <a:solidFill>
              <a:srgbClr val="00A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ptos" panose="02110004020202020204"/>
                  <a:ea typeface="+mn-ea"/>
                  <a:cs typeface="+mn-cs"/>
                </a:rPr>
                <a:t>DARSim-pEDFM</a:t>
              </a: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 package</a:t>
              </a:r>
            </a:p>
          </p:txBody>
        </p:sp>
        <p:cxnSp>
          <p:nvCxnSpPr>
            <p:cNvPr id="12" name="Connector: Elbow 11">
              <a:extLst>
                <a:ext uri="{FF2B5EF4-FFF2-40B4-BE49-F238E27FC236}">
                  <a16:creationId xmlns:a16="http://schemas.microsoft.com/office/drawing/2014/main" id="{9DFDA876-723D-254C-0912-F5C6B92EA99F}"/>
                </a:ext>
              </a:extLst>
            </p:cNvPr>
            <p:cNvCxnSpPr>
              <a:stCxn id="23" idx="3"/>
              <a:endCxn id="11" idx="0"/>
            </p:cNvCxnSpPr>
            <p:nvPr/>
          </p:nvCxnSpPr>
          <p:spPr>
            <a:xfrm>
              <a:off x="2684417" y="2366257"/>
              <a:ext cx="1597804" cy="742500"/>
            </a:xfrm>
            <a:prstGeom prst="bentConnector2">
              <a:avLst/>
            </a:prstGeom>
            <a:ln w="25400">
              <a:tailEnd type="triangle"/>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2A18171A-F7E2-F64D-ECBC-BF60A7C588A1}"/>
                </a:ext>
              </a:extLst>
            </p:cNvPr>
            <p:cNvPicPr>
              <a:picLocks noChangeAspect="1"/>
            </p:cNvPicPr>
            <p:nvPr/>
          </p:nvPicPr>
          <p:blipFill>
            <a:blip r:embed="rId5"/>
            <a:stretch>
              <a:fillRect/>
            </a:stretch>
          </p:blipFill>
          <p:spPr>
            <a:xfrm>
              <a:off x="5735217" y="1539121"/>
              <a:ext cx="2262849" cy="2171035"/>
            </a:xfrm>
            <a:prstGeom prst="rect">
              <a:avLst/>
            </a:prstGeom>
            <a:ln w="19050">
              <a:solidFill>
                <a:schemeClr val="tx1"/>
              </a:solidFill>
            </a:ln>
          </p:spPr>
        </p:pic>
        <p:sp>
          <p:nvSpPr>
            <p:cNvPr id="14" name="TextBox 13">
              <a:extLst>
                <a:ext uri="{FF2B5EF4-FFF2-40B4-BE49-F238E27FC236}">
                  <a16:creationId xmlns:a16="http://schemas.microsoft.com/office/drawing/2014/main" id="{FD91F86F-B378-2DE6-BCC0-F7CFEB5515B5}"/>
                </a:ext>
              </a:extLst>
            </p:cNvPr>
            <p:cNvSpPr txBox="1"/>
            <p:nvPr/>
          </p:nvSpPr>
          <p:spPr>
            <a:xfrm>
              <a:off x="5943097" y="3759204"/>
              <a:ext cx="1847088" cy="351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I</a:t>
              </a:r>
              <a:r>
                <a:rPr kumimoji="0" lang="en-US" altLang="zh-CN" sz="18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nput Properties</a:t>
              </a:r>
              <a:endParaRPr kumimoji="0" lang="en-US" sz="1800" b="0" i="0" u="none" strike="noStrike" kern="1200" cap="none" spc="0" normalizeH="0" baseline="0" noProof="0" dirty="0">
                <a:ln>
                  <a:noFill/>
                </a:ln>
                <a:solidFill>
                  <a:prstClr val="black"/>
                </a:solidFill>
                <a:effectLst/>
                <a:uLnTx/>
                <a:uFillTx/>
                <a:latin typeface="Helvetica (Body)"/>
                <a:ea typeface="+mn-ea"/>
                <a:cs typeface="+mn-cs"/>
              </a:endParaRPr>
            </a:p>
          </p:txBody>
        </p:sp>
        <p:cxnSp>
          <p:nvCxnSpPr>
            <p:cNvPr id="15" name="Connector: Elbow 14">
              <a:extLst>
                <a:ext uri="{FF2B5EF4-FFF2-40B4-BE49-F238E27FC236}">
                  <a16:creationId xmlns:a16="http://schemas.microsoft.com/office/drawing/2014/main" id="{F4B65B6B-E110-2E0D-FAC1-F1F342534275}"/>
                </a:ext>
              </a:extLst>
            </p:cNvPr>
            <p:cNvCxnSpPr>
              <a:cxnSpLocks/>
              <a:stCxn id="4" idx="3"/>
              <a:endCxn id="5" idx="2"/>
            </p:cNvCxnSpPr>
            <p:nvPr/>
          </p:nvCxnSpPr>
          <p:spPr>
            <a:xfrm flipV="1">
              <a:off x="3526971" y="5073434"/>
              <a:ext cx="3343810" cy="497348"/>
            </a:xfrm>
            <a:prstGeom prst="bentConnector2">
              <a:avLst/>
            </a:prstGeom>
            <a:ln w="25400">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D3481F1C-42DC-8D39-47D3-CBABC4359F4E}"/>
                </a:ext>
              </a:extLst>
            </p:cNvPr>
            <p:cNvCxnSpPr>
              <a:stCxn id="14" idx="2"/>
              <a:endCxn id="5" idx="0"/>
            </p:cNvCxnSpPr>
            <p:nvPr/>
          </p:nvCxnSpPr>
          <p:spPr>
            <a:xfrm>
              <a:off x="6866641" y="4110619"/>
              <a:ext cx="4140" cy="400465"/>
            </a:xfrm>
            <a:prstGeom prst="straightConnector1">
              <a:avLst/>
            </a:prstGeom>
            <a:ln w="25400">
              <a:tailEnd type="triangle"/>
            </a:ln>
          </p:spPr>
          <p:style>
            <a:lnRef idx="2">
              <a:schemeClr val="dk1"/>
            </a:lnRef>
            <a:fillRef idx="0">
              <a:schemeClr val="dk1"/>
            </a:fillRef>
            <a:effectRef idx="1">
              <a:schemeClr val="dk1"/>
            </a:effectRef>
            <a:fontRef idx="minor">
              <a:schemeClr val="tx1"/>
            </a:fontRef>
          </p:style>
        </p:cxnSp>
        <p:cxnSp>
          <p:nvCxnSpPr>
            <p:cNvPr id="17" name="Connector: Elbow 16">
              <a:extLst>
                <a:ext uri="{FF2B5EF4-FFF2-40B4-BE49-F238E27FC236}">
                  <a16:creationId xmlns:a16="http://schemas.microsoft.com/office/drawing/2014/main" id="{A7927C7A-D872-4F47-A0ED-AF1447EC40ED}"/>
                </a:ext>
              </a:extLst>
            </p:cNvPr>
            <p:cNvCxnSpPr>
              <a:cxnSpLocks/>
              <a:endCxn id="22" idx="1"/>
            </p:cNvCxnSpPr>
            <p:nvPr/>
          </p:nvCxnSpPr>
          <p:spPr>
            <a:xfrm>
              <a:off x="8488801" y="4792259"/>
              <a:ext cx="912390" cy="658518"/>
            </a:xfrm>
            <a:prstGeom prst="bentConnector3">
              <a:avLst>
                <a:gd name="adj1" fmla="val 7764"/>
              </a:avLst>
            </a:prstGeom>
            <a:ln w="25400">
              <a:tailEnd type="triangle"/>
            </a:ln>
          </p:spPr>
          <p:style>
            <a:lnRef idx="2">
              <a:schemeClr val="dk1"/>
            </a:lnRef>
            <a:fillRef idx="0">
              <a:schemeClr val="dk1"/>
            </a:fillRef>
            <a:effectRef idx="1">
              <a:schemeClr val="dk1"/>
            </a:effectRef>
            <a:fontRef idx="minor">
              <a:schemeClr val="tx1"/>
            </a:fontRef>
          </p:style>
        </p:cxnSp>
        <p:grpSp>
          <p:nvGrpSpPr>
            <p:cNvPr id="18" name="Group 17">
              <a:extLst>
                <a:ext uri="{FF2B5EF4-FFF2-40B4-BE49-F238E27FC236}">
                  <a16:creationId xmlns:a16="http://schemas.microsoft.com/office/drawing/2014/main" id="{5F0058A8-496C-A133-A13A-20B72E42B955}"/>
                </a:ext>
              </a:extLst>
            </p:cNvPr>
            <p:cNvGrpSpPr/>
            <p:nvPr/>
          </p:nvGrpSpPr>
          <p:grpSpPr>
            <a:xfrm>
              <a:off x="9122681" y="2733274"/>
              <a:ext cx="2752750" cy="3797839"/>
              <a:chOff x="9140010" y="2681321"/>
              <a:chExt cx="2752750" cy="3797839"/>
            </a:xfrm>
          </p:grpSpPr>
          <p:sp>
            <p:nvSpPr>
              <p:cNvPr id="19" name="TextBox 18">
                <a:extLst>
                  <a:ext uri="{FF2B5EF4-FFF2-40B4-BE49-F238E27FC236}">
                    <a16:creationId xmlns:a16="http://schemas.microsoft.com/office/drawing/2014/main" id="{91856C47-14B9-1062-CACC-74C1D3A8BA6C}"/>
                  </a:ext>
                </a:extLst>
              </p:cNvPr>
              <p:cNvSpPr txBox="1"/>
              <p:nvPr/>
            </p:nvSpPr>
            <p:spPr>
              <a:xfrm>
                <a:off x="9727674" y="4102646"/>
                <a:ext cx="17266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Body)"/>
                    <a:ea typeface="+mn-ea"/>
                    <a:cs typeface="+mn-cs"/>
                  </a:rPr>
                  <a:t>F</a:t>
                </a:r>
                <a:r>
                  <a:rPr kumimoji="0" lang="en-US" altLang="zh-CN" sz="20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low barriers</a:t>
                </a:r>
                <a:endParaRPr kumimoji="0" lang="en-US" sz="2000" b="0" i="0" u="none" strike="noStrike" kern="1200" cap="none" spc="0" normalizeH="0" baseline="0" noProof="0" dirty="0">
                  <a:ln>
                    <a:noFill/>
                  </a:ln>
                  <a:solidFill>
                    <a:prstClr val="black"/>
                  </a:solidFill>
                  <a:effectLst/>
                  <a:uLnTx/>
                  <a:uFillTx/>
                  <a:latin typeface="Helvetica (Body)"/>
                  <a:ea typeface="+mn-ea"/>
                  <a:cs typeface="+mn-cs"/>
                </a:endParaRPr>
              </a:p>
            </p:txBody>
          </p:sp>
          <p:sp>
            <p:nvSpPr>
              <p:cNvPr id="20" name="TextBox 19">
                <a:extLst>
                  <a:ext uri="{FF2B5EF4-FFF2-40B4-BE49-F238E27FC236}">
                    <a16:creationId xmlns:a16="http://schemas.microsoft.com/office/drawing/2014/main" id="{6957B4EF-3876-A2E6-F6D0-2D5F7210EDD9}"/>
                  </a:ext>
                </a:extLst>
              </p:cNvPr>
              <p:cNvSpPr txBox="1"/>
              <p:nvPr/>
            </p:nvSpPr>
            <p:spPr>
              <a:xfrm>
                <a:off x="9140010" y="6079050"/>
                <a:ext cx="27527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Body)"/>
                    <a:ea typeface="+mn-ea"/>
                    <a:cs typeface="+mn-cs"/>
                  </a:rPr>
                  <a:t>Conductive fractures</a:t>
                </a:r>
              </a:p>
            </p:txBody>
          </p:sp>
          <p:pic>
            <p:nvPicPr>
              <p:cNvPr id="21" name="Picture 20">
                <a:extLst>
                  <a:ext uri="{FF2B5EF4-FFF2-40B4-BE49-F238E27FC236}">
                    <a16:creationId xmlns:a16="http://schemas.microsoft.com/office/drawing/2014/main" id="{B31104B7-E43E-F1EA-F2F4-A8DEBEEA1A43}"/>
                  </a:ext>
                </a:extLst>
              </p:cNvPr>
              <p:cNvPicPr>
                <a:picLocks noChangeAspect="1"/>
              </p:cNvPicPr>
              <p:nvPr/>
            </p:nvPicPr>
            <p:blipFill>
              <a:blip r:embed="rId6"/>
              <a:srcRect b="55316"/>
              <a:stretch>
                <a:fillRect/>
              </a:stretch>
            </p:blipFill>
            <p:spPr>
              <a:xfrm>
                <a:off x="9418520" y="2681321"/>
                <a:ext cx="2199785" cy="1453074"/>
              </a:xfrm>
              <a:prstGeom prst="rect">
                <a:avLst/>
              </a:prstGeom>
            </p:spPr>
          </p:pic>
          <p:pic>
            <p:nvPicPr>
              <p:cNvPr id="22" name="Picture 21">
                <a:extLst>
                  <a:ext uri="{FF2B5EF4-FFF2-40B4-BE49-F238E27FC236}">
                    <a16:creationId xmlns:a16="http://schemas.microsoft.com/office/drawing/2014/main" id="{519C094B-023A-7BD1-B220-874563BC64DD}"/>
                  </a:ext>
                </a:extLst>
              </p:cNvPr>
              <p:cNvPicPr>
                <a:picLocks noChangeAspect="1"/>
              </p:cNvPicPr>
              <p:nvPr/>
            </p:nvPicPr>
            <p:blipFill>
              <a:blip r:embed="rId6"/>
              <a:srcRect t="54259"/>
              <a:stretch>
                <a:fillRect/>
              </a:stretch>
            </p:blipFill>
            <p:spPr>
              <a:xfrm>
                <a:off x="9418520" y="4655098"/>
                <a:ext cx="2199785" cy="1487451"/>
              </a:xfrm>
              <a:prstGeom prst="rect">
                <a:avLst/>
              </a:prstGeom>
            </p:spPr>
          </p:pic>
        </p:grpSp>
      </p:grpSp>
    </p:spTree>
    <p:extLst>
      <p:ext uri="{BB962C8B-B14F-4D97-AF65-F5344CB8AC3E}">
        <p14:creationId xmlns:p14="http://schemas.microsoft.com/office/powerpoint/2010/main" val="3507071735"/>
      </p:ext>
    </p:extLst>
  </p:cSld>
  <p:clrMapOvr>
    <a:masterClrMapping/>
  </p:clrMapOvr>
  <p:transition spd="med" advTm="40558"/>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E0AE7-7F95-F60C-CB82-7D347B04B91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51B78F5-C2B6-BFE3-8E9F-26D480273433}"/>
              </a:ext>
            </a:extLst>
          </p:cNvPr>
          <p:cNvPicPr>
            <a:picLocks noChangeAspect="1"/>
          </p:cNvPicPr>
          <p:nvPr/>
        </p:nvPicPr>
        <p:blipFill>
          <a:blip r:embed="rId3"/>
          <a:stretch>
            <a:fillRect/>
          </a:stretch>
        </p:blipFill>
        <p:spPr>
          <a:xfrm>
            <a:off x="9934313" y="116290"/>
            <a:ext cx="1876687" cy="914528"/>
          </a:xfrm>
          <a:prstGeom prst="rect">
            <a:avLst/>
          </a:prstGeom>
        </p:spPr>
      </p:pic>
      <p:pic>
        <p:nvPicPr>
          <p:cNvPr id="3" name="Picture 2">
            <a:extLst>
              <a:ext uri="{FF2B5EF4-FFF2-40B4-BE49-F238E27FC236}">
                <a16:creationId xmlns:a16="http://schemas.microsoft.com/office/drawing/2014/main" id="{80B4793F-1B77-EC87-74E6-ADD199C0F2C7}"/>
              </a:ext>
            </a:extLst>
          </p:cNvPr>
          <p:cNvPicPr>
            <a:picLocks noChangeAspect="1"/>
          </p:cNvPicPr>
          <p:nvPr/>
        </p:nvPicPr>
        <p:blipFill>
          <a:blip r:embed="rId4"/>
          <a:stretch>
            <a:fillRect/>
          </a:stretch>
        </p:blipFill>
        <p:spPr>
          <a:xfrm>
            <a:off x="7347856" y="1217440"/>
            <a:ext cx="4295507" cy="1306530"/>
          </a:xfrm>
          <a:prstGeom prst="rect">
            <a:avLst/>
          </a:prstGeom>
        </p:spPr>
      </p:pic>
      <p:sp>
        <p:nvSpPr>
          <p:cNvPr id="4" name="TextBox 3">
            <a:extLst>
              <a:ext uri="{FF2B5EF4-FFF2-40B4-BE49-F238E27FC236}">
                <a16:creationId xmlns:a16="http://schemas.microsoft.com/office/drawing/2014/main" id="{2EB4CF8F-5E38-A677-3FF7-DAD3ACBABDD2}"/>
              </a:ext>
            </a:extLst>
          </p:cNvPr>
          <p:cNvSpPr txBox="1"/>
          <p:nvPr/>
        </p:nvSpPr>
        <p:spPr>
          <a:xfrm>
            <a:off x="8618874" y="2661135"/>
            <a:ext cx="20704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Body)"/>
                <a:ea typeface="+mn-ea"/>
                <a:cs typeface="+mn-cs"/>
              </a:rPr>
              <a:t>SPE10 Bottom</a:t>
            </a:r>
          </a:p>
        </p:txBody>
      </p:sp>
      <p:sp>
        <p:nvSpPr>
          <p:cNvPr id="10" name="TextBox 9">
            <a:extLst>
              <a:ext uri="{FF2B5EF4-FFF2-40B4-BE49-F238E27FC236}">
                <a16:creationId xmlns:a16="http://schemas.microsoft.com/office/drawing/2014/main" id="{502B4C07-93BB-A2A1-A2A8-A47D8D152703}"/>
              </a:ext>
            </a:extLst>
          </p:cNvPr>
          <p:cNvSpPr txBox="1"/>
          <p:nvPr/>
        </p:nvSpPr>
        <p:spPr>
          <a:xfrm>
            <a:off x="381000" y="1438079"/>
            <a:ext cx="73347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Body)"/>
                <a:ea typeface="+mn-ea"/>
                <a:cs typeface="+mn-cs"/>
              </a:rPr>
              <a:t>10,251 grid cells (201</a:t>
            </a:r>
            <a:r>
              <a:rPr kumimoji="0" lang="en-US" altLang="zh-CN" sz="20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×51</a:t>
            </a:r>
            <a:r>
              <a:rPr kumimoji="0" lang="en-US" sz="2000" b="0" i="0" u="none" strike="noStrike" kern="1200" cap="none" spc="0" normalizeH="0" baseline="0" noProof="0" dirty="0">
                <a:ln>
                  <a:noFill/>
                </a:ln>
                <a:solidFill>
                  <a:prstClr val="black"/>
                </a:solidFill>
                <a:effectLst/>
                <a:uLnTx/>
                <a:uFillTx/>
                <a:latin typeface="Helvetica (Body)"/>
                <a:ea typeface="+mn-ea"/>
                <a:cs typeface="+mn-cs"/>
              </a:rPr>
              <a:t>), </a:t>
            </a:r>
            <a:r>
              <a:rPr kumimoji="0" lang="en-US" altLang="zh-CN" sz="20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with 30 fractures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Helvetica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Body)"/>
                <a:ea typeface="+mn-ea"/>
                <a:cs typeface="+mn-cs"/>
              </a:rPr>
              <a:t>Each coarse grid cell has 3</a:t>
            </a:r>
            <a:r>
              <a:rPr kumimoji="0" lang="en-US" altLang="zh-CN" sz="20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×3 grid cells. We use 2 levels.</a:t>
            </a:r>
            <a:endParaRPr kumimoji="0" lang="en-US" sz="2000" b="0" i="0" u="none" strike="noStrike" kern="1200" cap="none" spc="0" normalizeH="0" baseline="0" noProof="0" dirty="0">
              <a:ln>
                <a:noFill/>
              </a:ln>
              <a:solidFill>
                <a:prstClr val="black"/>
              </a:solidFill>
              <a:effectLst/>
              <a:uLnTx/>
              <a:uFillTx/>
              <a:latin typeface="Helvetica (Body)"/>
              <a:ea typeface="+mn-ea"/>
              <a:cs typeface="+mn-cs"/>
            </a:endParaRPr>
          </a:p>
        </p:txBody>
      </p:sp>
      <p:cxnSp>
        <p:nvCxnSpPr>
          <p:cNvPr id="11" name="Straight Connector 10">
            <a:extLst>
              <a:ext uri="{FF2B5EF4-FFF2-40B4-BE49-F238E27FC236}">
                <a16:creationId xmlns:a16="http://schemas.microsoft.com/office/drawing/2014/main" id="{AF0612EC-32EF-9D0D-7EB7-7D55C18E2996}"/>
              </a:ext>
            </a:extLst>
          </p:cNvPr>
          <p:cNvCxnSpPr>
            <a:cxnSpLocks/>
          </p:cNvCxnSpPr>
          <p:nvPr/>
        </p:nvCxnSpPr>
        <p:spPr bwMode="auto">
          <a:xfrm>
            <a:off x="381000" y="3562707"/>
            <a:ext cx="11430000" cy="0"/>
          </a:xfrm>
          <a:prstGeom prst="line">
            <a:avLst/>
          </a:prstGeom>
          <a:noFill/>
          <a:ln w="38100" cap="flat" cmpd="sng" algn="ctr">
            <a:solidFill>
              <a:schemeClr val="accent6">
                <a:lumMod val="75000"/>
              </a:schemeClr>
            </a:solidFill>
            <a:prstDash val="solid"/>
            <a:headEnd type="none" w="med" len="med"/>
            <a:tailEnd type="triangle" w="med" len="med"/>
          </a:ln>
          <a:effectLst/>
        </p:spPr>
      </p:cxnSp>
      <p:sp>
        <p:nvSpPr>
          <p:cNvPr id="12" name="TextBox 11">
            <a:extLst>
              <a:ext uri="{FF2B5EF4-FFF2-40B4-BE49-F238E27FC236}">
                <a16:creationId xmlns:a16="http://schemas.microsoft.com/office/drawing/2014/main" id="{D00E7B26-AB05-942B-07A0-939D9FDFD3DF}"/>
              </a:ext>
            </a:extLst>
          </p:cNvPr>
          <p:cNvSpPr txBox="1"/>
          <p:nvPr/>
        </p:nvSpPr>
        <p:spPr>
          <a:xfrm>
            <a:off x="622977" y="3113404"/>
            <a:ext cx="1767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H</a:t>
            </a:r>
            <a:r>
              <a:rPr kumimoji="0" lang="en-US" altLang="zh-CN" sz="18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igh resolution</a:t>
            </a:r>
            <a:endParaRPr kumimoji="0" lang="en-US" sz="1800" b="0" i="0" u="none" strike="noStrike" kern="1200" cap="none" spc="0" normalizeH="0" baseline="0" noProof="0" dirty="0">
              <a:ln>
                <a:noFill/>
              </a:ln>
              <a:solidFill>
                <a:prstClr val="black"/>
              </a:solidFill>
              <a:effectLst/>
              <a:uLnTx/>
              <a:uFillTx/>
              <a:latin typeface="Helvetica (Body)"/>
              <a:ea typeface="+mn-ea"/>
              <a:cs typeface="+mn-cs"/>
            </a:endParaRPr>
          </a:p>
        </p:txBody>
      </p:sp>
      <p:sp>
        <p:nvSpPr>
          <p:cNvPr id="13" name="TextBox 12">
            <a:extLst>
              <a:ext uri="{FF2B5EF4-FFF2-40B4-BE49-F238E27FC236}">
                <a16:creationId xmlns:a16="http://schemas.microsoft.com/office/drawing/2014/main" id="{4E6A1E28-6795-04E5-4099-B00BB94EFD11}"/>
              </a:ext>
            </a:extLst>
          </p:cNvPr>
          <p:cNvSpPr txBox="1"/>
          <p:nvPr/>
        </p:nvSpPr>
        <p:spPr>
          <a:xfrm>
            <a:off x="9934313" y="3113404"/>
            <a:ext cx="17675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Low resolution</a:t>
            </a:r>
            <a:endParaRPr kumimoji="0" lang="en-US" sz="1800" b="0" i="0" u="none" strike="noStrike" kern="1200" cap="none" spc="0" normalizeH="0" baseline="0" noProof="0" dirty="0">
              <a:ln>
                <a:noFill/>
              </a:ln>
              <a:solidFill>
                <a:prstClr val="black"/>
              </a:solidFill>
              <a:effectLst/>
              <a:uLnTx/>
              <a:uFillTx/>
              <a:latin typeface="Helvetica (Body)"/>
              <a:ea typeface="+mn-ea"/>
              <a:cs typeface="+mn-cs"/>
            </a:endParaRPr>
          </a:p>
        </p:txBody>
      </p:sp>
      <p:pic>
        <p:nvPicPr>
          <p:cNvPr id="14" name="Picture 13">
            <a:extLst>
              <a:ext uri="{FF2B5EF4-FFF2-40B4-BE49-F238E27FC236}">
                <a16:creationId xmlns:a16="http://schemas.microsoft.com/office/drawing/2014/main" id="{1F1038C4-5F6E-5E2B-6031-949D59828AF8}"/>
              </a:ext>
            </a:extLst>
          </p:cNvPr>
          <p:cNvPicPr>
            <a:picLocks noChangeAspect="1"/>
          </p:cNvPicPr>
          <p:nvPr/>
        </p:nvPicPr>
        <p:blipFill>
          <a:blip r:embed="rId5"/>
          <a:srcRect t="51610" b="6407"/>
          <a:stretch>
            <a:fillRect/>
          </a:stretch>
        </p:blipFill>
        <p:spPr>
          <a:xfrm>
            <a:off x="6210769" y="3924950"/>
            <a:ext cx="5600231" cy="1561684"/>
          </a:xfrm>
          <a:prstGeom prst="rect">
            <a:avLst/>
          </a:prstGeom>
        </p:spPr>
      </p:pic>
      <p:pic>
        <p:nvPicPr>
          <p:cNvPr id="17" name="Picture 16">
            <a:extLst>
              <a:ext uri="{FF2B5EF4-FFF2-40B4-BE49-F238E27FC236}">
                <a16:creationId xmlns:a16="http://schemas.microsoft.com/office/drawing/2014/main" id="{EC036129-BBAB-C67A-0A8C-66AB1F7E3421}"/>
              </a:ext>
            </a:extLst>
          </p:cNvPr>
          <p:cNvPicPr>
            <a:picLocks noChangeAspect="1"/>
          </p:cNvPicPr>
          <p:nvPr/>
        </p:nvPicPr>
        <p:blipFill>
          <a:blip r:embed="rId5"/>
          <a:srcRect b="57257"/>
          <a:stretch>
            <a:fillRect/>
          </a:stretch>
        </p:blipFill>
        <p:spPr>
          <a:xfrm>
            <a:off x="300405" y="3924950"/>
            <a:ext cx="5681375" cy="1612977"/>
          </a:xfrm>
          <a:prstGeom prst="rect">
            <a:avLst/>
          </a:prstGeom>
        </p:spPr>
      </p:pic>
      <p:pic>
        <p:nvPicPr>
          <p:cNvPr id="18" name="Picture 17">
            <a:extLst>
              <a:ext uri="{FF2B5EF4-FFF2-40B4-BE49-F238E27FC236}">
                <a16:creationId xmlns:a16="http://schemas.microsoft.com/office/drawing/2014/main" id="{C5E2275D-94D1-308D-DB76-486630BBE60B}"/>
              </a:ext>
            </a:extLst>
          </p:cNvPr>
          <p:cNvPicPr>
            <a:picLocks noChangeAspect="1"/>
          </p:cNvPicPr>
          <p:nvPr/>
        </p:nvPicPr>
        <p:blipFill>
          <a:blip r:embed="rId5"/>
          <a:srcRect l="52193" b="58616"/>
          <a:stretch>
            <a:fillRect/>
          </a:stretch>
        </p:blipFill>
        <p:spPr>
          <a:xfrm>
            <a:off x="9175530" y="3918643"/>
            <a:ext cx="2716065" cy="1561684"/>
          </a:xfrm>
          <a:prstGeom prst="rect">
            <a:avLst/>
          </a:prstGeom>
        </p:spPr>
      </p:pic>
      <p:pic>
        <p:nvPicPr>
          <p:cNvPr id="19" name="Picture 18">
            <a:extLst>
              <a:ext uri="{FF2B5EF4-FFF2-40B4-BE49-F238E27FC236}">
                <a16:creationId xmlns:a16="http://schemas.microsoft.com/office/drawing/2014/main" id="{46E8BD85-A202-A7B1-1A4B-8095A6E5CA7C}"/>
              </a:ext>
            </a:extLst>
          </p:cNvPr>
          <p:cNvPicPr>
            <a:picLocks noChangeAspect="1"/>
          </p:cNvPicPr>
          <p:nvPr/>
        </p:nvPicPr>
        <p:blipFill>
          <a:blip r:embed="rId5"/>
          <a:srcRect l="51501" t="51610" b="6406"/>
          <a:stretch>
            <a:fillRect/>
          </a:stretch>
        </p:blipFill>
        <p:spPr>
          <a:xfrm>
            <a:off x="3265714" y="3887242"/>
            <a:ext cx="2716065" cy="1561686"/>
          </a:xfrm>
          <a:prstGeom prst="rect">
            <a:avLst/>
          </a:prstGeom>
        </p:spPr>
      </p:pic>
      <p:sp>
        <p:nvSpPr>
          <p:cNvPr id="20" name="Rectangle 19">
            <a:extLst>
              <a:ext uri="{FF2B5EF4-FFF2-40B4-BE49-F238E27FC236}">
                <a16:creationId xmlns:a16="http://schemas.microsoft.com/office/drawing/2014/main" id="{7148DC59-3633-5770-3F0A-04C4E5A0FD91}"/>
              </a:ext>
            </a:extLst>
          </p:cNvPr>
          <p:cNvSpPr/>
          <p:nvPr/>
        </p:nvSpPr>
        <p:spPr>
          <a:xfrm>
            <a:off x="1038497" y="5537930"/>
            <a:ext cx="1352006" cy="515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F</a:t>
            </a:r>
            <a:r>
              <a:rPr kumimoji="0" lang="en-US" altLang="zh-CN" sz="1800" b="0" i="0" u="none" strike="noStrike" kern="1200" cap="none" spc="0" normalizeH="0" baseline="0" noProof="0" dirty="0">
                <a:ln>
                  <a:noFill/>
                </a:ln>
                <a:solidFill>
                  <a:prstClr val="black"/>
                </a:solidFill>
                <a:effectLst/>
                <a:uLnTx/>
                <a:uFillTx/>
                <a:latin typeface="Helvetica (Body)"/>
                <a:ea typeface="等线" panose="02010600030101010101" pitchFamily="2" charset="-122"/>
                <a:cs typeface="+mn-cs"/>
              </a:rPr>
              <a:t>ine Scale</a:t>
            </a:r>
            <a:endParaRPr kumimoji="0" lang="en-US" sz="1800" b="0" i="0" u="none" strike="noStrike" kern="1200" cap="none" spc="0" normalizeH="0" baseline="0" noProof="0" dirty="0">
              <a:ln>
                <a:noFill/>
              </a:ln>
              <a:solidFill>
                <a:prstClr val="black"/>
              </a:solidFill>
              <a:effectLst/>
              <a:uLnTx/>
              <a:uFillTx/>
              <a:latin typeface="Helvetica (Body)"/>
              <a:ea typeface="+mn-ea"/>
              <a:cs typeface="+mn-cs"/>
            </a:endParaRPr>
          </a:p>
        </p:txBody>
      </p:sp>
      <p:sp>
        <p:nvSpPr>
          <p:cNvPr id="21" name="Rectangle 20">
            <a:extLst>
              <a:ext uri="{FF2B5EF4-FFF2-40B4-BE49-F238E27FC236}">
                <a16:creationId xmlns:a16="http://schemas.microsoft.com/office/drawing/2014/main" id="{1B2AA4A6-849D-7959-8157-56CD2EA6B83C}"/>
              </a:ext>
            </a:extLst>
          </p:cNvPr>
          <p:cNvSpPr/>
          <p:nvPr/>
        </p:nvSpPr>
        <p:spPr>
          <a:xfrm>
            <a:off x="3342205" y="5537930"/>
            <a:ext cx="2563081" cy="515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67% high resolution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Error = 0.002%</a:t>
            </a:r>
          </a:p>
        </p:txBody>
      </p:sp>
      <p:sp>
        <p:nvSpPr>
          <p:cNvPr id="22" name="Rectangle 21">
            <a:extLst>
              <a:ext uri="{FF2B5EF4-FFF2-40B4-BE49-F238E27FC236}">
                <a16:creationId xmlns:a16="http://schemas.microsoft.com/office/drawing/2014/main" id="{5DA0BBEF-24E2-3E27-98A0-1FCC981DA778}"/>
              </a:ext>
            </a:extLst>
          </p:cNvPr>
          <p:cNvSpPr/>
          <p:nvPr/>
        </p:nvSpPr>
        <p:spPr>
          <a:xfrm>
            <a:off x="6355876" y="5537930"/>
            <a:ext cx="2563081" cy="515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62% high resolution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Error = 0.007%</a:t>
            </a:r>
          </a:p>
        </p:txBody>
      </p:sp>
      <p:sp>
        <p:nvSpPr>
          <p:cNvPr id="23" name="Rectangle 22">
            <a:extLst>
              <a:ext uri="{FF2B5EF4-FFF2-40B4-BE49-F238E27FC236}">
                <a16:creationId xmlns:a16="http://schemas.microsoft.com/office/drawing/2014/main" id="{E565F47A-AEED-6CA8-2E7E-FE7BC1C3CAF0}"/>
              </a:ext>
            </a:extLst>
          </p:cNvPr>
          <p:cNvSpPr/>
          <p:nvPr/>
        </p:nvSpPr>
        <p:spPr>
          <a:xfrm>
            <a:off x="9328514" y="5537930"/>
            <a:ext cx="2563081" cy="515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46% high resolution</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mn-cs"/>
              </a:rPr>
              <a:t>Error = 0.10%</a:t>
            </a:r>
          </a:p>
        </p:txBody>
      </p:sp>
      <p:sp>
        <p:nvSpPr>
          <p:cNvPr id="2" name="Rectangle 1">
            <a:extLst>
              <a:ext uri="{FF2B5EF4-FFF2-40B4-BE49-F238E27FC236}">
                <a16:creationId xmlns:a16="http://schemas.microsoft.com/office/drawing/2014/main" id="{7AC46B09-6733-DCE8-2BC5-ABEAD6895A23}"/>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r>
              <a:rPr kumimoji="0" lang="en-US" altLang="zh-CN" sz="2800" b="1" i="0" u="none" strike="noStrike" kern="1200" cap="none" spc="0" normalizeH="0" baseline="0" noProof="0" dirty="0" err="1">
                <a:ln>
                  <a:noFill/>
                </a:ln>
                <a:solidFill>
                  <a:srgbClr val="00A6D6"/>
                </a:solidFill>
                <a:effectLst/>
                <a:uLnTx/>
                <a:uFillTx/>
                <a:latin typeface="Roboto Slab Regular Regular"/>
                <a:ea typeface="黑体" panose="02010609060101010101" pitchFamily="49" charset="-122"/>
                <a:cs typeface="+mn-cs"/>
              </a:rPr>
              <a:t>pEDFM</a:t>
            </a:r>
            <a:r>
              <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rPr>
              <a:t>-ADM Method</a:t>
            </a: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4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endParaRPr>
          </a:p>
        </p:txBody>
      </p:sp>
      <p:sp>
        <p:nvSpPr>
          <p:cNvPr id="6" name="TextBox 5">
            <a:extLst>
              <a:ext uri="{FF2B5EF4-FFF2-40B4-BE49-F238E27FC236}">
                <a16:creationId xmlns:a16="http://schemas.microsoft.com/office/drawing/2014/main" id="{3C9E795A-CFAE-3CAD-0379-D6841AFB5448}"/>
              </a:ext>
            </a:extLst>
          </p:cNvPr>
          <p:cNvSpPr txBox="1"/>
          <p:nvPr/>
        </p:nvSpPr>
        <p:spPr>
          <a:xfrm>
            <a:off x="518474" y="6218490"/>
            <a:ext cx="10991654" cy="461665"/>
          </a:xfrm>
          <a:prstGeom prst="rect">
            <a:avLst/>
          </a:prstGeom>
          <a:noFill/>
        </p:spPr>
        <p:txBody>
          <a:bodyPr wrap="square">
            <a:spAutoFit/>
          </a:bodyPr>
          <a:lstStyle/>
          <a:p>
            <a:r>
              <a:rPr lang="en-US" sz="1200" dirty="0"/>
              <a:t>[1] Zhao, Mengjie, et al. "Multiscale projection-based embedded discrete fracture modeling approach for CO2 storage in deep saline aquifers." Advances in Water Resources (2025): 105200.</a:t>
            </a:r>
          </a:p>
        </p:txBody>
      </p:sp>
    </p:spTree>
    <p:extLst>
      <p:ext uri="{BB962C8B-B14F-4D97-AF65-F5344CB8AC3E}">
        <p14:creationId xmlns:p14="http://schemas.microsoft.com/office/powerpoint/2010/main" val="3423959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EA08B-B35E-FB37-6ED5-36052F769D9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923FAB-667C-B3B4-1AA0-E91661F583A0}"/>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lvl="0" defTabSz="914377">
              <a:lnSpc>
                <a:spcPct val="90000"/>
              </a:lnSpc>
              <a:spcAft>
                <a:spcPts val="600"/>
              </a:spcAft>
              <a:tabLst>
                <a:tab pos="1244569" algn="l"/>
              </a:tabLst>
              <a:defRPr/>
            </a:pPr>
            <a:r>
              <a:rPr lang="en-US" altLang="zh-CN" sz="2800" b="1" dirty="0">
                <a:solidFill>
                  <a:srgbClr val="00A6D6"/>
                </a:solidFill>
                <a:latin typeface="Roboto Slab Regular Regular"/>
              </a:rPr>
              <a:t>Conclusion</a:t>
            </a: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4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endParaRPr>
          </a:p>
        </p:txBody>
      </p:sp>
      <p:sp>
        <p:nvSpPr>
          <p:cNvPr id="25" name="TextBox 24">
            <a:extLst>
              <a:ext uri="{FF2B5EF4-FFF2-40B4-BE49-F238E27FC236}">
                <a16:creationId xmlns:a16="http://schemas.microsoft.com/office/drawing/2014/main" id="{6A296691-C895-2A30-8D37-69E7CA308D51}"/>
              </a:ext>
            </a:extLst>
          </p:cNvPr>
          <p:cNvSpPr txBox="1"/>
          <p:nvPr/>
        </p:nvSpPr>
        <p:spPr>
          <a:xfrm>
            <a:off x="670263" y="1746488"/>
            <a:ext cx="10851473" cy="3365024"/>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4DAAD0"/>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Hadassah Friedlaender" panose="02020603050405020304" pitchFamily="18" charset="-79"/>
              </a:rPr>
              <a:t>Multiphysics coupling, multiscale heterogeneity, and long-term trapping mechanisms add challenges for large-scale CCS simulations.</a:t>
            </a:r>
          </a:p>
          <a:p>
            <a:pPr marL="285750" marR="0" lvl="0" indent="-285750" algn="l" defTabSz="914400" rtl="0" eaLnBrk="1" fontAlgn="auto" latinLnBrk="0" hangingPunct="1">
              <a:lnSpc>
                <a:spcPct val="150000"/>
              </a:lnSpc>
              <a:spcBef>
                <a:spcPts val="0"/>
              </a:spcBef>
              <a:spcAft>
                <a:spcPts val="0"/>
              </a:spcAft>
              <a:buClr>
                <a:srgbClr val="4DAAD0"/>
              </a:buClr>
              <a:buSzPct val="12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Helvetica (Body)"/>
              <a:ea typeface="+mn-ea"/>
              <a:cs typeface="Hadassah Friedlaender" panose="02020603050405020304" pitchFamily="18" charset="-79"/>
            </a:endParaRPr>
          </a:p>
          <a:p>
            <a:pPr marL="0" marR="0" lvl="1" indent="-285750" algn="l" defTabSz="914400" rtl="0" eaLnBrk="1" fontAlgn="auto" latinLnBrk="0" hangingPunct="1">
              <a:lnSpc>
                <a:spcPct val="150000"/>
              </a:lnSpc>
              <a:spcBef>
                <a:spcPts val="0"/>
              </a:spcBef>
              <a:spcAft>
                <a:spcPts val="0"/>
              </a:spcAft>
              <a:buClr>
                <a:srgbClr val="4DAAD0"/>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Hadassah Friedlaender" panose="02020603050405020304" pitchFamily="18" charset="-79"/>
              </a:rPr>
              <a:t>Algebraic dynamic multilevel method</a:t>
            </a:r>
          </a:p>
          <a:p>
            <a:pPr marL="742950" marR="0" lvl="1" indent="-285750" algn="l" defTabSz="914400" rtl="0" eaLnBrk="1" fontAlgn="auto" latinLnBrk="0" hangingPunct="1">
              <a:lnSpc>
                <a:spcPct val="150000"/>
              </a:lnSpc>
              <a:spcBef>
                <a:spcPts val="0"/>
              </a:spcBef>
              <a:spcAft>
                <a:spcPts val="0"/>
              </a:spcAft>
              <a:buClr>
                <a:srgbClr val="4DAAD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Hadassah Friedlaender" panose="02020603050405020304" pitchFamily="18" charset="-79"/>
              </a:rPr>
              <a:t>Scalable framework for large-scale CCS simulations</a:t>
            </a:r>
          </a:p>
          <a:p>
            <a:pPr marL="742950" marR="0" lvl="1" indent="-285750" algn="l" defTabSz="914400" rtl="0" eaLnBrk="1" fontAlgn="auto" latinLnBrk="0" hangingPunct="1">
              <a:lnSpc>
                <a:spcPct val="150000"/>
              </a:lnSpc>
              <a:spcBef>
                <a:spcPts val="0"/>
              </a:spcBef>
              <a:spcAft>
                <a:spcPts val="0"/>
              </a:spcAft>
              <a:buClr>
                <a:srgbClr val="4DAAD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Hadassah Friedlaender" panose="02020603050405020304" pitchFamily="18" charset="-79"/>
              </a:rPr>
              <a:t>Adjusts grid resolution based on a CO</a:t>
            </a:r>
            <a:r>
              <a:rPr kumimoji="0" lang="en-US" sz="1800" b="0" i="0" u="none" strike="noStrike" kern="1200" cap="none" spc="0" normalizeH="0" baseline="-25000" noProof="0" dirty="0">
                <a:ln>
                  <a:noFill/>
                </a:ln>
                <a:solidFill>
                  <a:prstClr val="black"/>
                </a:solidFill>
                <a:effectLst/>
                <a:uLnTx/>
                <a:uFillTx/>
                <a:latin typeface="Helvetica (Body)"/>
                <a:ea typeface="+mn-ea"/>
                <a:cs typeface="Hadassah Friedlaender" panose="02020603050405020304" pitchFamily="18" charset="-79"/>
              </a:rPr>
              <a:t>2</a:t>
            </a:r>
            <a:r>
              <a:rPr kumimoji="0" lang="en-US" sz="1800" b="0" i="0" u="none" strike="noStrike" kern="1200" cap="none" spc="0" normalizeH="0" baseline="0" noProof="0" dirty="0">
                <a:ln>
                  <a:noFill/>
                </a:ln>
                <a:solidFill>
                  <a:prstClr val="black"/>
                </a:solidFill>
                <a:effectLst/>
                <a:uLnTx/>
                <a:uFillTx/>
                <a:latin typeface="Helvetica (Body)"/>
                <a:ea typeface="+mn-ea"/>
                <a:cs typeface="Hadassah Friedlaender" panose="02020603050405020304" pitchFamily="18" charset="-79"/>
              </a:rPr>
              <a:t> front-tracking technique</a:t>
            </a:r>
          </a:p>
          <a:p>
            <a:pPr marL="742950" marR="0" lvl="1" indent="-285750" algn="l" defTabSz="914400" rtl="0" eaLnBrk="1" fontAlgn="auto" latinLnBrk="0" hangingPunct="1">
              <a:lnSpc>
                <a:spcPct val="150000"/>
              </a:lnSpc>
              <a:spcBef>
                <a:spcPts val="0"/>
              </a:spcBef>
              <a:spcAft>
                <a:spcPts val="0"/>
              </a:spcAft>
              <a:buClr>
                <a:srgbClr val="4DAAD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Body)"/>
                <a:ea typeface="+mn-ea"/>
                <a:cs typeface="Hadassah Friedlaender" panose="02020603050405020304" pitchFamily="18" charset="-79"/>
              </a:rPr>
              <a:t>Captures long-term trapping mechanisms</a:t>
            </a:r>
          </a:p>
          <a:p>
            <a:pPr marL="457200" marR="0" lvl="1" indent="0" algn="l" defTabSz="914400" rtl="0" eaLnBrk="1" fontAlgn="auto" latinLnBrk="0" hangingPunct="1">
              <a:lnSpc>
                <a:spcPct val="150000"/>
              </a:lnSpc>
              <a:spcBef>
                <a:spcPts val="0"/>
              </a:spcBef>
              <a:spcAft>
                <a:spcPts val="0"/>
              </a:spcAft>
              <a:buClr>
                <a:srgbClr val="4DAAD0"/>
              </a:buClr>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Body)"/>
              <a:ea typeface="+mn-ea"/>
              <a:cs typeface="Hadassah Friedlaender" panose="02020603050405020304" pitchFamily="18" charset="-79"/>
            </a:endParaRPr>
          </a:p>
        </p:txBody>
      </p:sp>
    </p:spTree>
    <p:extLst>
      <p:ext uri="{BB962C8B-B14F-4D97-AF65-F5344CB8AC3E}">
        <p14:creationId xmlns:p14="http://schemas.microsoft.com/office/powerpoint/2010/main" val="869010747"/>
      </p:ext>
    </p:extLst>
  </p:cSld>
  <p:clrMapOvr>
    <a:masterClrMapping/>
  </p:clrMapOvr>
  <p:transition spd="med" advTm="4055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jdelijke aanduiding voor tekst 46">
            <a:extLst>
              <a:ext uri="{FF2B5EF4-FFF2-40B4-BE49-F238E27FC236}">
                <a16:creationId xmlns:a16="http://schemas.microsoft.com/office/drawing/2014/main" id="{43B21ADF-AC91-4738-AAFA-9356794F9379}"/>
              </a:ext>
            </a:extLst>
          </p:cNvPr>
          <p:cNvSpPr>
            <a:spLocks noGrp="1"/>
          </p:cNvSpPr>
          <p:nvPr>
            <p:ph type="body" sz="quarter" idx="14"/>
          </p:nvPr>
        </p:nvSpPr>
        <p:spPr>
          <a:solidFill>
            <a:srgbClr val="00A6D6"/>
          </a:solidFill>
        </p:spPr>
        <p:txBody>
          <a:bodyPr/>
          <a:lstStyle/>
          <a:p>
            <a:r>
              <a:rPr lang="nl-NL" dirty="0"/>
              <a:t> </a:t>
            </a:r>
          </a:p>
        </p:txBody>
      </p:sp>
      <p:sp>
        <p:nvSpPr>
          <p:cNvPr id="5" name="Titel 4">
            <a:extLst>
              <a:ext uri="{FF2B5EF4-FFF2-40B4-BE49-F238E27FC236}">
                <a16:creationId xmlns:a16="http://schemas.microsoft.com/office/drawing/2014/main" id="{0519F502-C245-4036-9F1B-103CAB35873E}"/>
              </a:ext>
            </a:extLst>
          </p:cNvPr>
          <p:cNvSpPr>
            <a:spLocks noGrp="1"/>
          </p:cNvSpPr>
          <p:nvPr>
            <p:ph type="title"/>
          </p:nvPr>
        </p:nvSpPr>
        <p:spPr/>
        <p:txBody>
          <a:bodyPr/>
          <a:lstStyle/>
          <a:p>
            <a:r>
              <a:rPr lang="nl-NL" b="1" dirty="0" err="1"/>
              <a:t>Thanks</a:t>
            </a:r>
            <a:r>
              <a:rPr lang="nl-NL" b="1" dirty="0"/>
              <a:t> </a:t>
            </a:r>
            <a:r>
              <a:rPr lang="nl-NL" b="1" dirty="0" err="1"/>
              <a:t>for</a:t>
            </a:r>
            <a:r>
              <a:rPr lang="nl-NL" b="1" dirty="0"/>
              <a:t> </a:t>
            </a:r>
            <a:r>
              <a:rPr lang="nl-NL" b="1" dirty="0" err="1"/>
              <a:t>your</a:t>
            </a:r>
            <a:r>
              <a:rPr lang="nl-NL" b="1" dirty="0"/>
              <a:t> attention</a:t>
            </a:r>
          </a:p>
        </p:txBody>
      </p:sp>
      <p:sp>
        <p:nvSpPr>
          <p:cNvPr id="34" name="Ondertitel 33">
            <a:extLst>
              <a:ext uri="{FF2B5EF4-FFF2-40B4-BE49-F238E27FC236}">
                <a16:creationId xmlns:a16="http://schemas.microsoft.com/office/drawing/2014/main" id="{55F2191D-2484-4649-8731-A1464E3FA455}"/>
              </a:ext>
            </a:extLst>
          </p:cNvPr>
          <p:cNvSpPr>
            <a:spLocks noGrp="1"/>
          </p:cNvSpPr>
          <p:nvPr>
            <p:ph type="subTitle" idx="1"/>
          </p:nvPr>
        </p:nvSpPr>
        <p:spPr>
          <a:xfrm>
            <a:off x="6096000" y="5778694"/>
            <a:ext cx="5415669" cy="248472"/>
          </a:xfrm>
        </p:spPr>
        <p:txBody>
          <a:bodyPr/>
          <a:lstStyle/>
          <a:p>
            <a:r>
              <a:rPr lang="nl-NL" dirty="0"/>
              <a:t>Mengjie Zhao</a:t>
            </a:r>
          </a:p>
          <a:p>
            <a:r>
              <a:rPr lang="nl-NL" dirty="0"/>
              <a:t>m.zhao-2@tudelft.nl</a:t>
            </a:r>
          </a:p>
        </p:txBody>
      </p:sp>
    </p:spTree>
    <p:extLst>
      <p:ext uri="{BB962C8B-B14F-4D97-AF65-F5344CB8AC3E}">
        <p14:creationId xmlns:p14="http://schemas.microsoft.com/office/powerpoint/2010/main" val="2836874327"/>
      </p:ext>
    </p:extLst>
  </p:cSld>
  <p:clrMapOvr>
    <a:masterClrMapping/>
  </p:clrMapOvr>
  <mc:AlternateContent xmlns:mc="http://schemas.openxmlformats.org/markup-compatibility/2006" xmlns:p14="http://schemas.microsoft.com/office/powerpoint/2010/main">
    <mc:Choice Requires="p14">
      <p:transition spd="med" p14:dur="700" advTm="3470">
        <p:fade/>
      </p:transition>
    </mc:Choice>
    <mc:Fallback xmlns="">
      <p:transition spd="med" advTm="347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978" y="453575"/>
            <a:ext cx="4774081" cy="49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r>
              <a:rPr kumimoji="0" lang="en-US" altLang="zh-CN" sz="32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rPr>
              <a:t>Background</a:t>
            </a:r>
          </a:p>
        </p:txBody>
      </p:sp>
      <p:sp>
        <p:nvSpPr>
          <p:cNvPr id="25" name="Text Placeholder 24">
            <a:extLst>
              <a:ext uri="{FF2B5EF4-FFF2-40B4-BE49-F238E27FC236}">
                <a16:creationId xmlns:a16="http://schemas.microsoft.com/office/drawing/2014/main" id="{BC454076-2C75-D2C3-75D0-76314FB7FE41}"/>
              </a:ext>
            </a:extLst>
          </p:cNvPr>
          <p:cNvSpPr>
            <a:spLocks noGrp="1"/>
          </p:cNvSpPr>
          <p:nvPr>
            <p:ph type="body" sz="half" idx="1"/>
          </p:nvPr>
        </p:nvSpPr>
        <p:spPr>
          <a:xfrm>
            <a:off x="5502876" y="0"/>
            <a:ext cx="6689126" cy="6858000"/>
          </a:xfrm>
          <a:solidFill>
            <a:srgbClr val="61A4B4"/>
          </a:solidFill>
          <a:ln>
            <a:noFill/>
          </a:ln>
        </p:spPr>
        <p:txBody>
          <a:bodyPr/>
          <a:lstStyle/>
          <a:p>
            <a:endParaRPr lang="en-GB" dirty="0"/>
          </a:p>
        </p:txBody>
      </p:sp>
      <p:pic>
        <p:nvPicPr>
          <p:cNvPr id="12" name="Picture 11">
            <a:extLst>
              <a:ext uri="{FF2B5EF4-FFF2-40B4-BE49-F238E27FC236}">
                <a16:creationId xmlns:a16="http://schemas.microsoft.com/office/drawing/2014/main" id="{3E40EB2A-052A-223F-356A-BAE95887695B}"/>
              </a:ext>
            </a:extLst>
          </p:cNvPr>
          <p:cNvPicPr>
            <a:picLocks noChangeAspect="1"/>
          </p:cNvPicPr>
          <p:nvPr/>
        </p:nvPicPr>
        <p:blipFill>
          <a:blip r:embed="rId3" cstate="print">
            <a:extLst>
              <a:ext uri="{28A0092B-C50C-407E-A947-70E740481C1C}">
                <a14:useLocalDpi xmlns:a14="http://schemas.microsoft.com/office/drawing/2010/main" val="0"/>
              </a:ext>
            </a:extLst>
          </a:blip>
          <a:srcRect l="961" r="961"/>
          <a:stretch/>
        </p:blipFill>
        <p:spPr>
          <a:xfrm>
            <a:off x="692110" y="1316298"/>
            <a:ext cx="4211862" cy="3700439"/>
          </a:xfrm>
          <a:prstGeom prst="rect">
            <a:avLst/>
          </a:prstGeom>
          <a:noFill/>
        </p:spPr>
      </p:pic>
      <p:sp>
        <p:nvSpPr>
          <p:cNvPr id="23" name="TextBox 22">
            <a:extLst>
              <a:ext uri="{FF2B5EF4-FFF2-40B4-BE49-F238E27FC236}">
                <a16:creationId xmlns:a16="http://schemas.microsoft.com/office/drawing/2014/main" id="{03B78C83-697A-EA78-461A-83B9A2166845}"/>
              </a:ext>
            </a:extLst>
          </p:cNvPr>
          <p:cNvSpPr txBox="1"/>
          <p:nvPr/>
        </p:nvSpPr>
        <p:spPr>
          <a:xfrm>
            <a:off x="842576" y="5238416"/>
            <a:ext cx="3910930" cy="6040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Helvetica"/>
                <a:cs typeface="Helvetica"/>
              </a:rPr>
              <a:t>Carbon Capture and Storage (CCS)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Helvetica"/>
                <a:cs typeface="Helvetica"/>
              </a:rPr>
              <a:t>(http://VectorMine/Shutterstock.com)</a:t>
            </a:r>
          </a:p>
        </p:txBody>
      </p:sp>
      <p:sp>
        <p:nvSpPr>
          <p:cNvPr id="3" name="Rectangle 2">
            <a:extLst>
              <a:ext uri="{FF2B5EF4-FFF2-40B4-BE49-F238E27FC236}">
                <a16:creationId xmlns:a16="http://schemas.microsoft.com/office/drawing/2014/main" id="{EFA9CF30-944E-8450-78D9-BCBF9C72C942}"/>
              </a:ext>
            </a:extLst>
          </p:cNvPr>
          <p:cNvSpPr/>
          <p:nvPr/>
        </p:nvSpPr>
        <p:spPr>
          <a:xfrm>
            <a:off x="2837028" y="4671912"/>
            <a:ext cx="819150" cy="283036"/>
          </a:xfrm>
          <a:prstGeom prst="rect">
            <a:avLst/>
          </a:prstGeom>
          <a:noFill/>
          <a:ln w="63500"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9" name="Picture 8" descr="A diagram of a green and white wall&#10;&#10;Description automatically generated with medium confidence">
            <a:extLst>
              <a:ext uri="{FF2B5EF4-FFF2-40B4-BE49-F238E27FC236}">
                <a16:creationId xmlns:a16="http://schemas.microsoft.com/office/drawing/2014/main" id="{25423764-5133-DFC1-1038-E490CFEF6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5692" y="341564"/>
            <a:ext cx="2783494" cy="1550622"/>
          </a:xfrm>
          <a:prstGeom prst="rect">
            <a:avLst/>
          </a:prstGeom>
        </p:spPr>
      </p:pic>
      <p:pic>
        <p:nvPicPr>
          <p:cNvPr id="11" name="Picture 10" descr="Screen Clipping">
            <a:extLst>
              <a:ext uri="{FF2B5EF4-FFF2-40B4-BE49-F238E27FC236}">
                <a16:creationId xmlns:a16="http://schemas.microsoft.com/office/drawing/2014/main" id="{0A74CAE9-F093-630F-DF3F-CB7458ACC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2876" y="1646489"/>
            <a:ext cx="1081236" cy="956076"/>
          </a:xfrm>
          <a:prstGeom prst="rect">
            <a:avLst/>
          </a:prstGeom>
        </p:spPr>
      </p:pic>
      <p:sp>
        <p:nvSpPr>
          <p:cNvPr id="13" name="TextBox 12">
            <a:extLst>
              <a:ext uri="{FF2B5EF4-FFF2-40B4-BE49-F238E27FC236}">
                <a16:creationId xmlns:a16="http://schemas.microsoft.com/office/drawing/2014/main" id="{9A6AFBD0-906B-0BFE-3A0F-B01340CE3905}"/>
              </a:ext>
            </a:extLst>
          </p:cNvPr>
          <p:cNvSpPr txBox="1"/>
          <p:nvPr/>
        </p:nvSpPr>
        <p:spPr>
          <a:xfrm>
            <a:off x="6575726" y="2037672"/>
            <a:ext cx="45434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Arial"/>
                <a:cs typeface="Arial"/>
                <a:sym typeface="Arial"/>
              </a:rPr>
              <a:t>Deep saline aquifer (Y. Wang, et al. 2021)</a:t>
            </a:r>
          </a:p>
        </p:txBody>
      </p:sp>
      <p:sp>
        <p:nvSpPr>
          <p:cNvPr id="15" name="TextBox 14">
            <a:extLst>
              <a:ext uri="{FF2B5EF4-FFF2-40B4-BE49-F238E27FC236}">
                <a16:creationId xmlns:a16="http://schemas.microsoft.com/office/drawing/2014/main" id="{39EEEC2F-213A-9A90-F7B3-27E3A0B044AA}"/>
              </a:ext>
            </a:extLst>
          </p:cNvPr>
          <p:cNvSpPr txBox="1"/>
          <p:nvPr/>
        </p:nvSpPr>
        <p:spPr>
          <a:xfrm>
            <a:off x="6638757" y="5883021"/>
            <a:ext cx="45434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Helvetica"/>
                <a:ea typeface="Arial"/>
                <a:cs typeface="Arial"/>
                <a:sym typeface="Arial"/>
              </a:rPr>
              <a:t>Trapping mechanisms (B. Smit, et al. 2014)</a:t>
            </a:r>
          </a:p>
        </p:txBody>
      </p:sp>
      <p:grpSp>
        <p:nvGrpSpPr>
          <p:cNvPr id="4" name="Group 3">
            <a:extLst>
              <a:ext uri="{FF2B5EF4-FFF2-40B4-BE49-F238E27FC236}">
                <a16:creationId xmlns:a16="http://schemas.microsoft.com/office/drawing/2014/main" id="{121CB16E-8659-7B0E-981A-E2D9BF1ED675}"/>
              </a:ext>
            </a:extLst>
          </p:cNvPr>
          <p:cNvGrpSpPr/>
          <p:nvPr/>
        </p:nvGrpSpPr>
        <p:grpSpPr>
          <a:xfrm>
            <a:off x="6326226" y="2871621"/>
            <a:ext cx="5042423" cy="2867603"/>
            <a:chOff x="5780084" y="2296077"/>
            <a:chExt cx="5980598" cy="3394208"/>
          </a:xfrm>
        </p:grpSpPr>
        <p:pic>
          <p:nvPicPr>
            <p:cNvPr id="5" name="Picture 4">
              <a:extLst>
                <a:ext uri="{FF2B5EF4-FFF2-40B4-BE49-F238E27FC236}">
                  <a16:creationId xmlns:a16="http://schemas.microsoft.com/office/drawing/2014/main" id="{B3A93DEB-AD28-08EA-DEDF-D9F5EEBB3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0084" y="2296077"/>
              <a:ext cx="2798040" cy="1475997"/>
            </a:xfrm>
            <a:prstGeom prst="rect">
              <a:avLst/>
            </a:prstGeom>
          </p:spPr>
        </p:pic>
        <p:pic>
          <p:nvPicPr>
            <p:cNvPr id="6" name="Picture 5">
              <a:extLst>
                <a:ext uri="{FF2B5EF4-FFF2-40B4-BE49-F238E27FC236}">
                  <a16:creationId xmlns:a16="http://schemas.microsoft.com/office/drawing/2014/main" id="{94F228CA-3B83-1FAC-7EF3-3AAE9C98B1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5425" y="2303691"/>
              <a:ext cx="2795257" cy="1475996"/>
            </a:xfrm>
            <a:prstGeom prst="rect">
              <a:avLst/>
            </a:prstGeom>
          </p:spPr>
        </p:pic>
        <p:pic>
          <p:nvPicPr>
            <p:cNvPr id="8" name="Picture 7">
              <a:extLst>
                <a:ext uri="{FF2B5EF4-FFF2-40B4-BE49-F238E27FC236}">
                  <a16:creationId xmlns:a16="http://schemas.microsoft.com/office/drawing/2014/main" id="{931CA83A-EDBE-3CA8-16E0-78DC44237A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0084" y="4210152"/>
              <a:ext cx="2798041" cy="1476000"/>
            </a:xfrm>
            <a:prstGeom prst="rect">
              <a:avLst/>
            </a:prstGeom>
          </p:spPr>
        </p:pic>
        <p:pic>
          <p:nvPicPr>
            <p:cNvPr id="10" name="Picture 9">
              <a:extLst>
                <a:ext uri="{FF2B5EF4-FFF2-40B4-BE49-F238E27FC236}">
                  <a16:creationId xmlns:a16="http://schemas.microsoft.com/office/drawing/2014/main" id="{9D67EB31-0D8F-370A-0BEE-207720A91B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65424" y="4214285"/>
              <a:ext cx="2795257" cy="1476000"/>
            </a:xfrm>
            <a:prstGeom prst="rect">
              <a:avLst/>
            </a:prstGeom>
          </p:spPr>
        </p:pic>
        <p:sp>
          <p:nvSpPr>
            <p:cNvPr id="14" name="TextBox 13">
              <a:extLst>
                <a:ext uri="{FF2B5EF4-FFF2-40B4-BE49-F238E27FC236}">
                  <a16:creationId xmlns:a16="http://schemas.microsoft.com/office/drawing/2014/main" id="{39680F73-3F99-2383-73B5-8F7A7048958C}"/>
                </a:ext>
              </a:extLst>
            </p:cNvPr>
            <p:cNvSpPr txBox="1"/>
            <p:nvPr/>
          </p:nvSpPr>
          <p:spPr>
            <a:xfrm>
              <a:off x="5803303" y="2303691"/>
              <a:ext cx="2261616" cy="364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Helvetica"/>
                  <a:cs typeface="Calibri" panose="020F0502020204030204" pitchFamily="34" charset="0"/>
                </a:rPr>
                <a:t>(a) Structural trapping</a:t>
              </a:r>
              <a:endParaRPr kumimoji="0" lang="zh-CN" altLang="en-US" sz="1400" b="0" i="0" u="none" strike="noStrike" kern="1200" cap="none" spc="0" normalizeH="0" baseline="0" noProof="0" dirty="0">
                <a:ln>
                  <a:noFill/>
                </a:ln>
                <a:solidFill>
                  <a:srgbClr val="FFFFFF"/>
                </a:solidFill>
                <a:effectLst/>
                <a:uLnTx/>
                <a:uFillTx/>
                <a:latin typeface="Helvetica"/>
                <a:cs typeface="Calibri" panose="020F0502020204030204" pitchFamily="34" charset="0"/>
              </a:endParaRPr>
            </a:p>
          </p:txBody>
        </p:sp>
        <p:sp>
          <p:nvSpPr>
            <p:cNvPr id="16" name="TextBox 15">
              <a:extLst>
                <a:ext uri="{FF2B5EF4-FFF2-40B4-BE49-F238E27FC236}">
                  <a16:creationId xmlns:a16="http://schemas.microsoft.com/office/drawing/2014/main" id="{C2A399F6-AE71-B500-1047-0B91379E4778}"/>
                </a:ext>
              </a:extLst>
            </p:cNvPr>
            <p:cNvSpPr txBox="1"/>
            <p:nvPr/>
          </p:nvSpPr>
          <p:spPr>
            <a:xfrm>
              <a:off x="8845144" y="3397014"/>
              <a:ext cx="2261616" cy="364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Helvetica"/>
                  <a:cs typeface="Calibri" panose="020F0502020204030204" pitchFamily="34" charset="0"/>
                </a:rPr>
                <a:t>(b) Residual trapping</a:t>
              </a:r>
              <a:endParaRPr kumimoji="0" lang="zh-CN" altLang="en-US" sz="1400" b="0" i="0" u="none" strike="noStrike" kern="1200" cap="none" spc="0" normalizeH="0" baseline="0" noProof="0" dirty="0">
                <a:ln>
                  <a:noFill/>
                </a:ln>
                <a:solidFill>
                  <a:srgbClr val="FFFFFF"/>
                </a:solidFill>
                <a:effectLst/>
                <a:uLnTx/>
                <a:uFillTx/>
                <a:latin typeface="Helvetica"/>
                <a:cs typeface="Calibri" panose="020F0502020204030204" pitchFamily="34" charset="0"/>
              </a:endParaRPr>
            </a:p>
          </p:txBody>
        </p:sp>
        <p:sp>
          <p:nvSpPr>
            <p:cNvPr id="17" name="TextBox 16">
              <a:extLst>
                <a:ext uri="{FF2B5EF4-FFF2-40B4-BE49-F238E27FC236}">
                  <a16:creationId xmlns:a16="http://schemas.microsoft.com/office/drawing/2014/main" id="{B25BFDB9-D88C-BBC1-B099-075DE8784025}"/>
                </a:ext>
              </a:extLst>
            </p:cNvPr>
            <p:cNvSpPr txBox="1"/>
            <p:nvPr/>
          </p:nvSpPr>
          <p:spPr>
            <a:xfrm>
              <a:off x="5780084" y="4237871"/>
              <a:ext cx="2411901" cy="364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Helvetica"/>
                  <a:cs typeface="Calibri" panose="020F0502020204030204" pitchFamily="34" charset="0"/>
                </a:rPr>
                <a:t>(c) Dissolution trapping</a:t>
              </a:r>
              <a:endParaRPr kumimoji="0" lang="zh-CN" altLang="en-US" sz="1400" b="0" i="0" u="none" strike="noStrike" kern="1200" cap="none" spc="0" normalizeH="0" baseline="0" noProof="0" dirty="0">
                <a:ln>
                  <a:noFill/>
                </a:ln>
                <a:solidFill>
                  <a:srgbClr val="FFFFFF"/>
                </a:solidFill>
                <a:effectLst/>
                <a:uLnTx/>
                <a:uFillTx/>
                <a:latin typeface="Helvetica"/>
                <a:cs typeface="Calibri" panose="020F0502020204030204" pitchFamily="34" charset="0"/>
              </a:endParaRPr>
            </a:p>
          </p:txBody>
        </p:sp>
        <p:sp>
          <p:nvSpPr>
            <p:cNvPr id="18" name="TextBox 17">
              <a:extLst>
                <a:ext uri="{FF2B5EF4-FFF2-40B4-BE49-F238E27FC236}">
                  <a16:creationId xmlns:a16="http://schemas.microsoft.com/office/drawing/2014/main" id="{4B5F93E8-B951-675D-A8E3-C8E3A1CC22F3}"/>
                </a:ext>
              </a:extLst>
            </p:cNvPr>
            <p:cNvSpPr txBox="1"/>
            <p:nvPr/>
          </p:nvSpPr>
          <p:spPr>
            <a:xfrm>
              <a:off x="8845143" y="5311460"/>
              <a:ext cx="2261616" cy="364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Helvetica"/>
                  <a:cs typeface="Calibri" panose="020F0502020204030204" pitchFamily="34" charset="0"/>
                </a:rPr>
                <a:t>(d) Mineral trapping</a:t>
              </a:r>
              <a:endParaRPr kumimoji="0" lang="zh-CN" altLang="en-US" sz="1400" b="0" i="0" u="none" strike="noStrike" kern="1200" cap="none" spc="0" normalizeH="0" baseline="0" noProof="0" dirty="0">
                <a:ln>
                  <a:noFill/>
                </a:ln>
                <a:solidFill>
                  <a:srgbClr val="FFFFFF"/>
                </a:solidFill>
                <a:effectLst/>
                <a:uLnTx/>
                <a:uFillTx/>
                <a:latin typeface="Helvetica"/>
                <a:cs typeface="Calibri" panose="020F0502020204030204" pitchFamily="34" charset="0"/>
              </a:endParaRPr>
            </a:p>
          </p:txBody>
        </p:sp>
      </p:grpSp>
    </p:spTree>
    <p:extLst>
      <p:ext uri="{BB962C8B-B14F-4D97-AF65-F5344CB8AC3E}">
        <p14:creationId xmlns:p14="http://schemas.microsoft.com/office/powerpoint/2010/main" val="2370092526"/>
      </p:ext>
    </p:extLst>
  </p:cSld>
  <p:clrMapOvr>
    <a:masterClrMapping/>
  </p:clrMapOvr>
  <p:transition spd="med" advTm="51252"/>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ABCC2-2532-3601-5281-7E1727C6705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06CD2E4-89A4-A324-548E-DE16EF383F6B}"/>
              </a:ext>
            </a:extLst>
          </p:cNvPr>
          <p:cNvSpPr/>
          <p:nvPr/>
        </p:nvSpPr>
        <p:spPr>
          <a:xfrm>
            <a:off x="9418320" y="2545080"/>
            <a:ext cx="335280" cy="31242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0" name="Rectangle 9">
            <a:extLst>
              <a:ext uri="{FF2B5EF4-FFF2-40B4-BE49-F238E27FC236}">
                <a16:creationId xmlns:a16="http://schemas.microsoft.com/office/drawing/2014/main" id="{10F96DAD-3B5F-5BE3-53D1-E98ED9331107}"/>
              </a:ext>
            </a:extLst>
          </p:cNvPr>
          <p:cNvSpPr/>
          <p:nvPr/>
        </p:nvSpPr>
        <p:spPr>
          <a:xfrm>
            <a:off x="7239000" y="2545080"/>
            <a:ext cx="335280" cy="312420"/>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 name="Rectangle 1">
            <a:extLst>
              <a:ext uri="{FF2B5EF4-FFF2-40B4-BE49-F238E27FC236}">
                <a16:creationId xmlns:a16="http://schemas.microsoft.com/office/drawing/2014/main" id="{A80E853D-DD65-F9D1-8C07-1D16650DBDB5}"/>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defTabSz="914377">
              <a:lnSpc>
                <a:spcPct val="90000"/>
              </a:lnSpc>
              <a:spcAft>
                <a:spcPts val="600"/>
              </a:spcAft>
              <a:tabLst>
                <a:tab pos="1244569" algn="l"/>
              </a:tabLst>
            </a:pPr>
            <a:r>
              <a:rPr lang="en-US" altLang="zh-CN" sz="2800" b="1" dirty="0">
                <a:solidFill>
                  <a:schemeClr val="accent1"/>
                </a:solidFill>
                <a:latin typeface="Roboto Slab Regular Regular"/>
              </a:rPr>
              <a:t>CCS Simulation: multi-physics formulation</a:t>
            </a:r>
          </a:p>
          <a:p>
            <a:pPr defTabSz="914377">
              <a:lnSpc>
                <a:spcPct val="90000"/>
              </a:lnSpc>
              <a:spcAft>
                <a:spcPts val="600"/>
              </a:spcAft>
              <a:tabLst>
                <a:tab pos="1244569" algn="l"/>
              </a:tabLst>
            </a:pPr>
            <a:endParaRPr lang="en-US" altLang="zh-CN" sz="2800" b="1" dirty="0">
              <a:solidFill>
                <a:schemeClr val="accent1"/>
              </a:solidFill>
              <a:latin typeface="Roboto Slab Regular Regular"/>
            </a:endParaRPr>
          </a:p>
          <a:p>
            <a:pPr defTabSz="914377">
              <a:lnSpc>
                <a:spcPct val="90000"/>
              </a:lnSpc>
              <a:spcAft>
                <a:spcPts val="600"/>
              </a:spcAft>
              <a:tabLst>
                <a:tab pos="1244569" algn="l"/>
              </a:tabLst>
            </a:pPr>
            <a:endParaRPr lang="en-US" altLang="zh-CN" sz="2800" b="1" dirty="0">
              <a:solidFill>
                <a:schemeClr val="accent1"/>
              </a:solidFill>
              <a:latin typeface="Roboto Slab Regular Regular"/>
            </a:endParaRPr>
          </a:p>
          <a:p>
            <a:pPr defTabSz="914377">
              <a:lnSpc>
                <a:spcPct val="90000"/>
              </a:lnSpc>
              <a:spcAft>
                <a:spcPts val="600"/>
              </a:spcAft>
              <a:tabLst>
                <a:tab pos="1244569" algn="l"/>
              </a:tabLst>
            </a:pPr>
            <a:endParaRPr lang="en-US" altLang="zh-CN" sz="2400" b="1" i="0" u="none" strike="noStrike" cap="none" spc="0" baseline="0" dirty="0">
              <a:solidFill>
                <a:schemeClr val="accent1"/>
              </a:solidFill>
              <a:uFillTx/>
              <a:latin typeface="Roboto Slab Regular Regular"/>
              <a:ea typeface="Roboto Slab Regular Regular"/>
              <a:cs typeface="Roboto Slab Regular Regular"/>
              <a:sym typeface="Roboto Slab Regular Regular"/>
            </a:endParaRPr>
          </a:p>
        </p:txBody>
      </p:sp>
      <p:sp>
        <p:nvSpPr>
          <p:cNvPr id="3" name="TextBox 2">
            <a:extLst>
              <a:ext uri="{FF2B5EF4-FFF2-40B4-BE49-F238E27FC236}">
                <a16:creationId xmlns:a16="http://schemas.microsoft.com/office/drawing/2014/main" id="{2DA9D757-36DB-9928-E1E1-E3432782E081}"/>
              </a:ext>
            </a:extLst>
          </p:cNvPr>
          <p:cNvSpPr txBox="1"/>
          <p:nvPr/>
        </p:nvSpPr>
        <p:spPr>
          <a:xfrm>
            <a:off x="923925" y="1276350"/>
            <a:ext cx="5076825" cy="490401"/>
          </a:xfrm>
          <a:prstGeom prst="rect">
            <a:avLst/>
          </a:prstGeom>
          <a:noFill/>
        </p:spPr>
        <p:txBody>
          <a:bodyPr wrap="square" lIns="0" tIns="0" rIns="0" bIns="0" rtlCol="0">
            <a:noAutofit/>
          </a:bodyPr>
          <a:lstStyle/>
          <a:p>
            <a:pPr algn="l">
              <a:lnSpc>
                <a:spcPct val="90000"/>
              </a:lnSpc>
              <a:spcBef>
                <a:spcPts val="600"/>
              </a:spcBef>
              <a:spcAft>
                <a:spcPts val="600"/>
              </a:spcAft>
            </a:pPr>
            <a:r>
              <a:rPr lang="en-GB" sz="2400" dirty="0">
                <a:latin typeface="Roboto Slab Regular Regular"/>
              </a:rPr>
              <a:t>Two-component, two-phase flow:</a:t>
            </a:r>
          </a:p>
        </p:txBody>
      </p:sp>
      <p:pic>
        <p:nvPicPr>
          <p:cNvPr id="4" name="Picture 3">
            <a:extLst>
              <a:ext uri="{FF2B5EF4-FFF2-40B4-BE49-F238E27FC236}">
                <a16:creationId xmlns:a16="http://schemas.microsoft.com/office/drawing/2014/main" id="{492FF18E-2488-F32D-C294-047F06B313BB}"/>
              </a:ext>
            </a:extLst>
          </p:cNvPr>
          <p:cNvPicPr>
            <a:picLocks noChangeAspect="1"/>
          </p:cNvPicPr>
          <p:nvPr/>
        </p:nvPicPr>
        <p:blipFill>
          <a:blip r:embed="rId3"/>
          <a:stretch>
            <a:fillRect/>
          </a:stretch>
        </p:blipFill>
        <p:spPr>
          <a:xfrm>
            <a:off x="446323" y="2099125"/>
            <a:ext cx="3427989" cy="129106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7F71147-0A38-CCA0-3D06-18ACA7218E53}"/>
                  </a:ext>
                </a:extLst>
              </p:cNvPr>
              <p:cNvSpPr txBox="1"/>
              <p:nvPr/>
            </p:nvSpPr>
            <p:spPr>
              <a:xfrm>
                <a:off x="3988612" y="2344389"/>
                <a:ext cx="7871365" cy="922471"/>
              </a:xfrm>
              <a:prstGeom prst="rect">
                <a:avLst/>
              </a:prstGeom>
              <a:noFill/>
            </p:spPr>
            <p:txBody>
              <a:bodyPr wrap="none" lIns="0" tIns="0" rIns="0" bIns="0" rtlCol="0">
                <a:noAutofit/>
              </a:bodyPr>
              <a:lstStyle/>
              <a:p>
                <a:pPr>
                  <a:lnSpc>
                    <a:spcPct val="9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GB" sz="2000" i="1" dirty="0" smtClean="0">
                              <a:solidFill>
                                <a:schemeClr val="tx1"/>
                              </a:solidFill>
                              <a:latin typeface="Cambria Math" panose="02040503050406030204" pitchFamily="18" charset="0"/>
                            </a:rPr>
                          </m:ctrlPr>
                        </m:fPr>
                        <m:num>
                          <m:r>
                            <a:rPr lang="en-GB" sz="2000" dirty="0" err="1" smtClean="0">
                              <a:solidFill>
                                <a:schemeClr val="tx1"/>
                              </a:solidFill>
                              <a:latin typeface="Cambria Math" panose="02040503050406030204" pitchFamily="18" charset="0"/>
                            </a:rPr>
                            <m:t>𝜕</m:t>
                          </m:r>
                        </m:num>
                        <m:den>
                          <m:r>
                            <a:rPr lang="en-GB" sz="2000" i="0" dirty="0" err="1" smtClean="0">
                              <a:solidFill>
                                <a:schemeClr val="tx1"/>
                              </a:solidFill>
                              <a:latin typeface="Cambria Math" panose="02040503050406030204" pitchFamily="18" charset="0"/>
                            </a:rPr>
                            <m:t>𝜕</m:t>
                          </m:r>
                          <m:r>
                            <a:rPr lang="en-GB" sz="2000" i="1" dirty="0" err="1" smtClean="0">
                              <a:solidFill>
                                <a:schemeClr val="tx1"/>
                              </a:solidFill>
                              <a:latin typeface="Cambria Math" panose="02040503050406030204" pitchFamily="18" charset="0"/>
                            </a:rPr>
                            <m:t>𝑡</m:t>
                          </m:r>
                        </m:den>
                      </m:f>
                      <m:d>
                        <m:dPr>
                          <m:ctrlPr>
                            <a:rPr lang="en-GB" sz="2000" i="1" dirty="0" err="1" smtClean="0">
                              <a:solidFill>
                                <a:schemeClr val="tx1"/>
                              </a:solidFill>
                              <a:latin typeface="Cambria Math" panose="02040503050406030204" pitchFamily="18" charset="0"/>
                            </a:rPr>
                          </m:ctrlPr>
                        </m:dPr>
                        <m:e>
                          <m:r>
                            <a:rPr lang="en-GB" sz="2000" i="1" dirty="0" err="1" smtClean="0">
                              <a:solidFill>
                                <a:schemeClr val="tx1"/>
                              </a:solidFill>
                              <a:latin typeface="Cambria Math" panose="02040503050406030204" pitchFamily="18" charset="0"/>
                            </a:rPr>
                            <m:t>𝜙</m:t>
                          </m:r>
                          <m:sSub>
                            <m:sSubPr>
                              <m:ctrlPr>
                                <a:rPr lang="en-GB" sz="2000" i="1" dirty="0" err="1" smtClean="0">
                                  <a:solidFill>
                                    <a:schemeClr val="tx1"/>
                                  </a:solidFill>
                                  <a:latin typeface="Cambria Math" panose="02040503050406030204" pitchFamily="18" charset="0"/>
                                </a:rPr>
                              </m:ctrlPr>
                            </m:sSubPr>
                            <m:e>
                              <m:r>
                                <a:rPr lang="en-GB" sz="2000" i="1" dirty="0" err="1" smtClean="0">
                                  <a:solidFill>
                                    <a:schemeClr val="tx1"/>
                                  </a:solidFill>
                                  <a:latin typeface="Cambria Math" panose="02040503050406030204" pitchFamily="18" charset="0"/>
                                </a:rPr>
                                <m:t>𝜌</m:t>
                              </m:r>
                            </m:e>
                            <m:sub>
                              <m:r>
                                <a:rPr lang="en-GB" sz="2000" i="1" dirty="0" err="1" smtClean="0">
                                  <a:solidFill>
                                    <a:schemeClr val="tx1"/>
                                  </a:solidFill>
                                  <a:latin typeface="Cambria Math" panose="02040503050406030204" pitchFamily="18" charset="0"/>
                                </a:rPr>
                                <m:t>𝑇</m:t>
                              </m:r>
                            </m:sub>
                          </m:sSub>
                          <m:sSub>
                            <m:sSubPr>
                              <m:ctrlPr>
                                <a:rPr lang="en-GB" sz="2000" i="1" dirty="0" err="1" smtClean="0">
                                  <a:solidFill>
                                    <a:schemeClr val="tx1"/>
                                  </a:solidFill>
                                  <a:latin typeface="Cambria Math" panose="02040503050406030204" pitchFamily="18" charset="0"/>
                                </a:rPr>
                              </m:ctrlPr>
                            </m:sSubPr>
                            <m:e>
                              <m:r>
                                <a:rPr lang="en-GB" sz="2000" i="1" dirty="0" err="1" smtClean="0">
                                  <a:solidFill>
                                    <a:schemeClr val="tx1"/>
                                  </a:solidFill>
                                  <a:latin typeface="Cambria Math" panose="02040503050406030204" pitchFamily="18" charset="0"/>
                                </a:rPr>
                                <m:t>𝑧</m:t>
                              </m:r>
                            </m:e>
                            <m:sub>
                              <m:r>
                                <a:rPr lang="en-US" altLang="zh-CN" sz="2000" i="1" dirty="0" err="1">
                                  <a:latin typeface="Cambria Math" panose="02040503050406030204" pitchFamily="18" charset="0"/>
                                </a:rPr>
                                <m:t>𝑐</m:t>
                              </m:r>
                            </m:sub>
                          </m:sSub>
                        </m:e>
                      </m:d>
                      <m:r>
                        <a:rPr lang="en-GB" sz="2000" i="0" dirty="0" err="1" smtClean="0">
                          <a:solidFill>
                            <a:schemeClr val="tx1"/>
                          </a:solidFill>
                          <a:latin typeface="Cambria Math" panose="02040503050406030204" pitchFamily="18" charset="0"/>
                        </a:rPr>
                        <m:t>+</m:t>
                      </m:r>
                      <m:r>
                        <m:rPr>
                          <m:sty m:val="p"/>
                        </m:rPr>
                        <a:rPr lang="en-GB" sz="2000" i="1" dirty="0" smtClean="0">
                          <a:solidFill>
                            <a:schemeClr val="tx1"/>
                          </a:solidFill>
                          <a:latin typeface="Cambria Math" panose="02040503050406030204" pitchFamily="18" charset="0"/>
                          <a:ea typeface="Cambria Math" panose="02040503050406030204" pitchFamily="18" charset="0"/>
                        </a:rPr>
                        <m:t>∇</m:t>
                      </m:r>
                      <m:r>
                        <a:rPr lang="en-GB" sz="2000" i="0" dirty="0" err="1" smtClean="0">
                          <a:solidFill>
                            <a:schemeClr val="tx1"/>
                          </a:solidFill>
                          <a:latin typeface="Cambria Math" panose="02040503050406030204" pitchFamily="18" charset="0"/>
                        </a:rPr>
                        <m:t>⋅</m:t>
                      </m:r>
                      <m:d>
                        <m:dPr>
                          <m:ctrlPr>
                            <a:rPr lang="en-GB" sz="2000" i="1" dirty="0">
                              <a:latin typeface="Cambria Math" panose="02040503050406030204" pitchFamily="18" charset="0"/>
                              <a:ea typeface="Cambria Math" panose="02040503050406030204" pitchFamily="18" charset="0"/>
                            </a:rPr>
                          </m:ctrlPr>
                        </m:dPr>
                        <m:e>
                          <m:nary>
                            <m:naryPr>
                              <m:chr m:val="∑"/>
                              <m:limLoc m:val="undOvr"/>
                              <m:grow m:val="on"/>
                              <m:supHide m:val="on"/>
                              <m:ctrlPr>
                                <a:rPr lang="en-GB" sz="2000" i="1" dirty="0">
                                  <a:latin typeface="Cambria Math" panose="02040503050406030204" pitchFamily="18" charset="0"/>
                                  <a:ea typeface="Cambria Math" panose="02040503050406030204" pitchFamily="18" charset="0"/>
                                </a:rPr>
                              </m:ctrlPr>
                            </m:naryPr>
                            <m:sub>
                              <m:r>
                                <a:rPr lang="en-GB" sz="2000" i="1" dirty="0">
                                  <a:latin typeface="Cambria Math" panose="02040503050406030204" pitchFamily="18" charset="0"/>
                                  <a:ea typeface="Cambria Math" panose="02040503050406030204" pitchFamily="18" charset="0"/>
                                </a:rPr>
                                <m:t>𝑎</m:t>
                              </m:r>
                            </m:sub>
                            <m:sup/>
                            <m:e>
                              <m:sSub>
                                <m:sSubPr>
                                  <m:ctrlPr>
                                    <a:rPr lang="en-GB" sz="2000" i="1" dirty="0">
                                      <a:latin typeface="Cambria Math" panose="02040503050406030204" pitchFamily="18" charset="0"/>
                                      <a:ea typeface="Cambria Math" panose="02040503050406030204" pitchFamily="18" charset="0"/>
                                    </a:rPr>
                                  </m:ctrlPr>
                                </m:sSubPr>
                                <m:e>
                                  <m:r>
                                    <a:rPr lang="en-GB" sz="2000" i="1" dirty="0">
                                      <a:latin typeface="Cambria Math" panose="02040503050406030204" pitchFamily="18" charset="0"/>
                                      <a:ea typeface="Cambria Math" panose="02040503050406030204" pitchFamily="18" charset="0"/>
                                    </a:rPr>
                                    <m:t>𝑥</m:t>
                                  </m:r>
                                </m:e>
                                <m:sub>
                                  <m:r>
                                    <a:rPr lang="en-GB" sz="2000" i="1" dirty="0">
                                      <a:latin typeface="Cambria Math" panose="02040503050406030204" pitchFamily="18" charset="0"/>
                                      <a:ea typeface="Cambria Math" panose="02040503050406030204" pitchFamily="18" charset="0"/>
                                    </a:rPr>
                                    <m:t>𝑐</m:t>
                                  </m:r>
                                  <m:r>
                                    <a:rPr lang="en-GB" sz="2000" b="0" i="1" dirty="0" smtClean="0">
                                      <a:latin typeface="Cambria Math" panose="02040503050406030204" pitchFamily="18" charset="0"/>
                                      <a:ea typeface="Cambria Math" panose="02040503050406030204" pitchFamily="18" charset="0"/>
                                    </a:rPr>
                                    <m:t>,</m:t>
                                  </m:r>
                                  <m:r>
                                    <a:rPr lang="en-GB" sz="2000" b="0" i="1" dirty="0" smtClean="0">
                                      <a:latin typeface="Cambria Math" panose="02040503050406030204" pitchFamily="18" charset="0"/>
                                      <a:ea typeface="Cambria Math" panose="02040503050406030204" pitchFamily="18" charset="0"/>
                                    </a:rPr>
                                    <m:t>𝛼</m:t>
                                  </m:r>
                                </m:sub>
                              </m:sSub>
                            </m:e>
                          </m:nary>
                          <m:sSub>
                            <m:sSubPr>
                              <m:ctrlPr>
                                <a:rPr lang="en-GB" sz="2000" i="1" dirty="0">
                                  <a:latin typeface="Cambria Math" panose="02040503050406030204" pitchFamily="18" charset="0"/>
                                  <a:ea typeface="Cambria Math" panose="02040503050406030204" pitchFamily="18" charset="0"/>
                                </a:rPr>
                              </m:ctrlPr>
                            </m:sSubPr>
                            <m:e>
                              <m:r>
                                <a:rPr lang="en-GB" sz="2000" i="1" dirty="0">
                                  <a:latin typeface="Cambria Math" panose="02040503050406030204" pitchFamily="18" charset="0"/>
                                  <a:ea typeface="Cambria Math" panose="02040503050406030204" pitchFamily="18" charset="0"/>
                                </a:rPr>
                                <m:t>𝜌</m:t>
                              </m:r>
                            </m:e>
                            <m:sub>
                              <m:r>
                                <a:rPr lang="en-GB" sz="2000" i="1" dirty="0">
                                  <a:latin typeface="Cambria Math" panose="02040503050406030204" pitchFamily="18" charset="0"/>
                                  <a:ea typeface="Cambria Math" panose="02040503050406030204" pitchFamily="18" charset="0"/>
                                </a:rPr>
                                <m:t>𝛼</m:t>
                              </m:r>
                            </m:sub>
                          </m:sSub>
                          <m:sSub>
                            <m:sSubPr>
                              <m:ctrlPr>
                                <a:rPr lang="en-GB" sz="2000" i="1" dirty="0">
                                  <a:latin typeface="Cambria Math" panose="02040503050406030204" pitchFamily="18" charset="0"/>
                                  <a:ea typeface="Cambria Math" panose="02040503050406030204" pitchFamily="18" charset="0"/>
                                </a:rPr>
                              </m:ctrlPr>
                            </m:sSubPr>
                            <m:e>
                              <m:r>
                                <a:rPr lang="en-GB" sz="2000" b="1" i="1" dirty="0">
                                  <a:latin typeface="Cambria Math" panose="02040503050406030204" pitchFamily="18" charset="0"/>
                                  <a:ea typeface="Cambria Math" panose="02040503050406030204" pitchFamily="18" charset="0"/>
                                </a:rPr>
                                <m:t>𝒖</m:t>
                              </m:r>
                            </m:e>
                            <m:sub>
                              <m:r>
                                <a:rPr lang="en-GB" sz="2000" i="1" dirty="0">
                                  <a:latin typeface="Cambria Math" panose="02040503050406030204" pitchFamily="18" charset="0"/>
                                  <a:ea typeface="Cambria Math" panose="02040503050406030204" pitchFamily="18" charset="0"/>
                                </a:rPr>
                                <m:t>𝛼</m:t>
                              </m:r>
                            </m:sub>
                          </m:sSub>
                        </m:e>
                      </m:d>
                      <m:r>
                        <a:rPr lang="en-GB" sz="2000" dirty="0">
                          <a:latin typeface="Cambria Math" panose="02040503050406030204" pitchFamily="18" charset="0"/>
                        </a:rPr>
                        <m:t>+</m:t>
                      </m:r>
                      <m:r>
                        <m:rPr>
                          <m:sty m:val="p"/>
                        </m:rPr>
                        <a:rPr lang="en-GB" sz="2000" i="1" dirty="0">
                          <a:latin typeface="Cambria Math" panose="02040503050406030204" pitchFamily="18" charset="0"/>
                          <a:ea typeface="Cambria Math" panose="02040503050406030204" pitchFamily="18" charset="0"/>
                        </a:rPr>
                        <m:t>∇</m:t>
                      </m:r>
                      <m:r>
                        <a:rPr lang="en-GB" sz="2000" i="1" dirty="0">
                          <a:latin typeface="Cambria Math" panose="02040503050406030204" pitchFamily="18" charset="0"/>
                          <a:ea typeface="Cambria Math" panose="02040503050406030204" pitchFamily="18" charset="0"/>
                        </a:rPr>
                        <m:t>⋅</m:t>
                      </m:r>
                      <m:d>
                        <m:dPr>
                          <m:ctrlPr>
                            <a:rPr lang="en-GB" sz="2000" i="1" dirty="0">
                              <a:latin typeface="Cambria Math" panose="02040503050406030204" pitchFamily="18" charset="0"/>
                              <a:ea typeface="Cambria Math" panose="02040503050406030204" pitchFamily="18" charset="0"/>
                            </a:rPr>
                          </m:ctrlPr>
                        </m:dPr>
                        <m:e>
                          <m:nary>
                            <m:naryPr>
                              <m:chr m:val="∑"/>
                              <m:limLoc m:val="undOvr"/>
                              <m:grow m:val="on"/>
                              <m:supHide m:val="on"/>
                              <m:ctrlPr>
                                <a:rPr lang="en-GB" sz="2000" i="1" dirty="0">
                                  <a:latin typeface="Cambria Math" panose="02040503050406030204" pitchFamily="18" charset="0"/>
                                  <a:ea typeface="Cambria Math" panose="02040503050406030204" pitchFamily="18" charset="0"/>
                                </a:rPr>
                              </m:ctrlPr>
                            </m:naryPr>
                            <m:sub>
                              <m:r>
                                <a:rPr lang="en-GB" sz="2000" i="1" dirty="0">
                                  <a:latin typeface="Cambria Math" panose="02040503050406030204" pitchFamily="18" charset="0"/>
                                  <a:ea typeface="Cambria Math" panose="02040503050406030204" pitchFamily="18" charset="0"/>
                                </a:rPr>
                                <m:t>𝛼</m:t>
                              </m:r>
                            </m:sub>
                            <m:sup/>
                            <m:e>
                              <m:sSub>
                                <m:sSubPr>
                                  <m:ctrlPr>
                                    <a:rPr lang="en-GB" sz="2000" i="1" dirty="0">
                                      <a:latin typeface="Cambria Math" panose="02040503050406030204" pitchFamily="18" charset="0"/>
                                      <a:ea typeface="Cambria Math" panose="02040503050406030204" pitchFamily="18" charset="0"/>
                                    </a:rPr>
                                  </m:ctrlPr>
                                </m:sSubPr>
                                <m:e>
                                  <m:r>
                                    <a:rPr lang="en-GB" sz="2000" i="1" dirty="0">
                                      <a:latin typeface="Cambria Math" panose="02040503050406030204" pitchFamily="18" charset="0"/>
                                      <a:ea typeface="Cambria Math" panose="02040503050406030204" pitchFamily="18" charset="0"/>
                                    </a:rPr>
                                    <m:t>𝑆</m:t>
                                  </m:r>
                                </m:e>
                                <m:sub>
                                  <m:r>
                                    <a:rPr lang="en-GB" sz="2000" i="1" dirty="0">
                                      <a:latin typeface="Cambria Math" panose="02040503050406030204" pitchFamily="18" charset="0"/>
                                      <a:ea typeface="Cambria Math" panose="02040503050406030204" pitchFamily="18" charset="0"/>
                                    </a:rPr>
                                    <m:t>𝛼</m:t>
                                  </m:r>
                                </m:sub>
                              </m:sSub>
                              <m:sSub>
                                <m:sSubPr>
                                  <m:ctrlPr>
                                    <a:rPr lang="en-GB" sz="2000" i="1" dirty="0" smtClean="0">
                                      <a:latin typeface="Cambria Math" panose="02040503050406030204" pitchFamily="18" charset="0"/>
                                      <a:ea typeface="Cambria Math" panose="02040503050406030204" pitchFamily="18" charset="0"/>
                                    </a:rPr>
                                  </m:ctrlPr>
                                </m:sSubPr>
                                <m:e>
                                  <m:r>
                                    <a:rPr lang="en-GB" sz="2000" i="1" dirty="0">
                                      <a:latin typeface="Cambria Math" panose="02040503050406030204" pitchFamily="18" charset="0"/>
                                      <a:ea typeface="Cambria Math" panose="02040503050406030204" pitchFamily="18" charset="0"/>
                                    </a:rPr>
                                    <m:t>𝜌</m:t>
                                  </m:r>
                                </m:e>
                                <m:sub>
                                  <m:r>
                                    <a:rPr lang="en-GB" sz="2000" i="1" dirty="0" smtClean="0">
                                      <a:latin typeface="Cambria Math" panose="02040503050406030204" pitchFamily="18" charset="0"/>
                                      <a:ea typeface="Cambria Math" panose="02040503050406030204" pitchFamily="18" charset="0"/>
                                    </a:rPr>
                                    <m:t>𝛼</m:t>
                                  </m:r>
                                </m:sub>
                              </m:sSub>
                            </m:e>
                          </m:nary>
                          <m:sSub>
                            <m:sSubPr>
                              <m:ctrlPr>
                                <a:rPr lang="en-GB" sz="2000" i="1" dirty="0">
                                  <a:latin typeface="Cambria Math" panose="02040503050406030204" pitchFamily="18" charset="0"/>
                                  <a:ea typeface="Cambria Math" panose="02040503050406030204" pitchFamily="18" charset="0"/>
                                </a:rPr>
                              </m:ctrlPr>
                            </m:sSubPr>
                            <m:e>
                              <m:r>
                                <a:rPr lang="en-GB" sz="2000" b="1" i="1" dirty="0">
                                  <a:latin typeface="Cambria Math" panose="02040503050406030204" pitchFamily="18" charset="0"/>
                                  <a:ea typeface="Cambria Math" panose="02040503050406030204" pitchFamily="18" charset="0"/>
                                </a:rPr>
                                <m:t>𝑱</m:t>
                              </m:r>
                            </m:e>
                            <m:sub>
                              <m:r>
                                <a:rPr lang="en-GB" sz="2000" i="1" dirty="0">
                                  <a:latin typeface="Cambria Math" panose="02040503050406030204" pitchFamily="18" charset="0"/>
                                  <a:ea typeface="Cambria Math" panose="02040503050406030204" pitchFamily="18" charset="0"/>
                                </a:rPr>
                                <m:t>𝛼</m:t>
                              </m:r>
                            </m:sub>
                          </m:sSub>
                        </m:e>
                      </m:d>
                      <m:r>
                        <a:rPr lang="en-GB" sz="2000" b="0" i="1" dirty="0" smtClean="0">
                          <a:latin typeface="Cambria Math" panose="02040503050406030204" pitchFamily="18" charset="0"/>
                          <a:ea typeface="Cambria Math" panose="02040503050406030204" pitchFamily="18" charset="0"/>
                        </a:rPr>
                        <m:t>−</m:t>
                      </m:r>
                      <m:nary>
                        <m:naryPr>
                          <m:chr m:val="∑"/>
                          <m:limLoc m:val="undOvr"/>
                          <m:grow m:val="on"/>
                          <m:supHide m:val="on"/>
                          <m:ctrlPr>
                            <a:rPr lang="en-GB" sz="2000" i="1" dirty="0">
                              <a:latin typeface="Cambria Math" panose="02040503050406030204" pitchFamily="18" charset="0"/>
                              <a:ea typeface="Cambria Math" panose="02040503050406030204" pitchFamily="18" charset="0"/>
                            </a:rPr>
                          </m:ctrlPr>
                        </m:naryPr>
                        <m:sub>
                          <m:r>
                            <a:rPr lang="en-GB" sz="2000" i="1" dirty="0">
                              <a:latin typeface="Cambria Math" panose="02040503050406030204" pitchFamily="18" charset="0"/>
                              <a:ea typeface="Cambria Math" panose="02040503050406030204" pitchFamily="18" charset="0"/>
                            </a:rPr>
                            <m:t>𝛼</m:t>
                          </m:r>
                        </m:sub>
                        <m:sup/>
                        <m:e>
                          <m:sSub>
                            <m:sSubPr>
                              <m:ctrlPr>
                                <a:rPr lang="en-GB" sz="2000" i="1" dirty="0">
                                  <a:latin typeface="Cambria Math" panose="02040503050406030204" pitchFamily="18" charset="0"/>
                                  <a:ea typeface="Cambria Math" panose="02040503050406030204" pitchFamily="18" charset="0"/>
                                </a:rPr>
                              </m:ctrlPr>
                            </m:sSubPr>
                            <m:e>
                              <m:r>
                                <a:rPr lang="en-GB" sz="2000" i="1" dirty="0">
                                  <a:latin typeface="Cambria Math" panose="02040503050406030204" pitchFamily="18" charset="0"/>
                                  <a:ea typeface="Cambria Math" panose="02040503050406030204" pitchFamily="18" charset="0"/>
                                </a:rPr>
                                <m:t>𝑥</m:t>
                              </m:r>
                            </m:e>
                            <m:sub>
                              <m:r>
                                <a:rPr lang="en-GB" sz="2000" i="1" dirty="0">
                                  <a:latin typeface="Cambria Math" panose="02040503050406030204" pitchFamily="18" charset="0"/>
                                  <a:ea typeface="Cambria Math" panose="02040503050406030204" pitchFamily="18" charset="0"/>
                                </a:rPr>
                                <m:t>𝑐</m:t>
                              </m:r>
                              <m:r>
                                <a:rPr lang="en-GB" sz="2000" i="1" dirty="0">
                                  <a:latin typeface="Cambria Math" panose="02040503050406030204" pitchFamily="18" charset="0"/>
                                  <a:ea typeface="Cambria Math" panose="02040503050406030204" pitchFamily="18" charset="0"/>
                                </a:rPr>
                                <m:t>,</m:t>
                              </m:r>
                              <m:r>
                                <a:rPr lang="en-GB" sz="2000" i="1" dirty="0">
                                  <a:latin typeface="Cambria Math" panose="02040503050406030204" pitchFamily="18" charset="0"/>
                                  <a:ea typeface="Cambria Math" panose="02040503050406030204" pitchFamily="18" charset="0"/>
                                </a:rPr>
                                <m:t>𝛼</m:t>
                              </m:r>
                            </m:sub>
                          </m:sSub>
                          <m:sSub>
                            <m:sSubPr>
                              <m:ctrlPr>
                                <a:rPr lang="en-GB" sz="2000" i="1" dirty="0">
                                  <a:latin typeface="Cambria Math" panose="02040503050406030204" pitchFamily="18" charset="0"/>
                                  <a:ea typeface="Cambria Math" panose="02040503050406030204" pitchFamily="18" charset="0"/>
                                </a:rPr>
                              </m:ctrlPr>
                            </m:sSubPr>
                            <m:e>
                              <m:r>
                                <a:rPr lang="en-GB" sz="2000" i="1" dirty="0">
                                  <a:latin typeface="Cambria Math" panose="02040503050406030204" pitchFamily="18" charset="0"/>
                                  <a:ea typeface="Cambria Math" panose="02040503050406030204" pitchFamily="18" charset="0"/>
                                </a:rPr>
                                <m:t>𝑞</m:t>
                              </m:r>
                            </m:e>
                            <m:sub>
                              <m:r>
                                <a:rPr lang="en-GB" sz="2000" i="1" dirty="0">
                                  <a:latin typeface="Cambria Math" panose="02040503050406030204" pitchFamily="18" charset="0"/>
                                  <a:ea typeface="Cambria Math" panose="02040503050406030204" pitchFamily="18" charset="0"/>
                                </a:rPr>
                                <m:t>𝛼</m:t>
                              </m:r>
                            </m:sub>
                          </m:sSub>
                        </m:e>
                      </m:nary>
                      <m:r>
                        <a:rPr lang="en-GB" sz="2000" b="0" i="1" dirty="0" smtClean="0">
                          <a:latin typeface="Cambria Math" panose="02040503050406030204" pitchFamily="18" charset="0"/>
                          <a:ea typeface="Cambria Math" panose="02040503050406030204" pitchFamily="18" charset="0"/>
                        </a:rPr>
                        <m:t>=0</m:t>
                      </m:r>
                    </m:oMath>
                  </m:oMathPara>
                </a14:m>
                <a:endParaRPr lang="en-GB" sz="2400" dirty="0" err="1">
                  <a:solidFill>
                    <a:schemeClr val="tx1"/>
                  </a:solidFill>
                </a:endParaRPr>
              </a:p>
            </p:txBody>
          </p:sp>
        </mc:Choice>
        <mc:Fallback xmlns="">
          <p:sp>
            <p:nvSpPr>
              <p:cNvPr id="7" name="TextBox 6">
                <a:extLst>
                  <a:ext uri="{FF2B5EF4-FFF2-40B4-BE49-F238E27FC236}">
                    <a16:creationId xmlns:a16="http://schemas.microsoft.com/office/drawing/2014/main" id="{97F71147-0A38-CCA0-3D06-18ACA7218E53}"/>
                  </a:ext>
                </a:extLst>
              </p:cNvPr>
              <p:cNvSpPr txBox="1">
                <a:spLocks noRot="1" noChangeAspect="1" noMove="1" noResize="1" noEditPoints="1" noAdjustHandles="1" noChangeArrowheads="1" noChangeShapeType="1" noTextEdit="1"/>
              </p:cNvSpPr>
              <p:nvPr/>
            </p:nvSpPr>
            <p:spPr>
              <a:xfrm>
                <a:off x="3988612" y="2344389"/>
                <a:ext cx="7871365" cy="922471"/>
              </a:xfrm>
              <a:prstGeom prst="rect">
                <a:avLst/>
              </a:prstGeom>
              <a:blipFill>
                <a:blip r:embed="rId4"/>
                <a:stretch>
                  <a:fillRect t="-397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F71B2D1-D4E1-2896-E688-2C98B84791F0}"/>
                  </a:ext>
                </a:extLst>
              </p:cNvPr>
              <p:cNvSpPr/>
              <p:nvPr/>
            </p:nvSpPr>
            <p:spPr>
              <a:xfrm>
                <a:off x="4838700" y="3582658"/>
                <a:ext cx="3310889" cy="703807"/>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GB" sz="2000" i="1" dirty="0" smtClean="0">
                              <a:solidFill>
                                <a:schemeClr val="tx1"/>
                              </a:solidFill>
                              <a:latin typeface="Cambria Math" panose="02040503050406030204" pitchFamily="18" charset="0"/>
                              <a:ea typeface="Cambria Math" panose="02040503050406030204" pitchFamily="18" charset="0"/>
                            </a:rPr>
                          </m:ctrlPr>
                        </m:sSubPr>
                        <m:e>
                          <m:r>
                            <a:rPr lang="en-GB" sz="2000" b="1" i="1" dirty="0">
                              <a:solidFill>
                                <a:schemeClr val="tx1"/>
                              </a:solidFill>
                              <a:latin typeface="Cambria Math" panose="02040503050406030204" pitchFamily="18" charset="0"/>
                              <a:ea typeface="Cambria Math" panose="02040503050406030204" pitchFamily="18" charset="0"/>
                            </a:rPr>
                            <m:t>𝒖</m:t>
                          </m:r>
                        </m:e>
                        <m:sub>
                          <m:r>
                            <a:rPr lang="en-GB" sz="2000" i="1" dirty="0">
                              <a:solidFill>
                                <a:schemeClr val="tx1"/>
                              </a:solidFill>
                              <a:latin typeface="Cambria Math" panose="02040503050406030204" pitchFamily="18" charset="0"/>
                              <a:ea typeface="Cambria Math" panose="02040503050406030204" pitchFamily="18" charset="0"/>
                            </a:rPr>
                            <m:t>𝛼</m:t>
                          </m:r>
                        </m:sub>
                      </m:sSub>
                      <m:r>
                        <a:rPr lang="en-GB" sz="2000" b="0" i="0" dirty="0" smtClean="0">
                          <a:solidFill>
                            <a:schemeClr val="tx1"/>
                          </a:solidFill>
                          <a:latin typeface="Cambria Math" panose="02040503050406030204" pitchFamily="18" charset="0"/>
                          <a:ea typeface="Cambria Math" panose="02040503050406030204" pitchFamily="18" charset="0"/>
                        </a:rPr>
                        <m:t>=−</m:t>
                      </m:r>
                      <m:f>
                        <m:fPr>
                          <m:ctrlPr>
                            <a:rPr lang="en-GB" sz="2000" b="0" i="1" dirty="0" smtClean="0">
                              <a:solidFill>
                                <a:schemeClr val="tx1"/>
                              </a:solidFill>
                              <a:latin typeface="Cambria Math" panose="02040503050406030204" pitchFamily="18" charset="0"/>
                              <a:ea typeface="Cambria Math" panose="02040503050406030204" pitchFamily="18" charset="0"/>
                            </a:rPr>
                          </m:ctrlPr>
                        </m:fPr>
                        <m:num>
                          <m:r>
                            <a:rPr lang="en-GB" sz="2000" b="1" i="1" dirty="0" smtClean="0">
                              <a:solidFill>
                                <a:schemeClr val="tx1"/>
                              </a:solidFill>
                              <a:latin typeface="Cambria Math" panose="02040503050406030204" pitchFamily="18" charset="0"/>
                              <a:ea typeface="Cambria Math" panose="02040503050406030204" pitchFamily="18" charset="0"/>
                            </a:rPr>
                            <m:t>𝒌</m:t>
                          </m:r>
                          <m:sSub>
                            <m:sSubPr>
                              <m:ctrlPr>
                                <a:rPr lang="en-GB" sz="2000" b="0" i="1" dirty="0" smtClean="0">
                                  <a:solidFill>
                                    <a:schemeClr val="tx1"/>
                                  </a:solidFill>
                                  <a:latin typeface="Cambria Math" panose="02040503050406030204" pitchFamily="18" charset="0"/>
                                  <a:ea typeface="Cambria Math" panose="02040503050406030204" pitchFamily="18" charset="0"/>
                                </a:rPr>
                              </m:ctrlPr>
                            </m:sSubPr>
                            <m:e>
                              <m:r>
                                <a:rPr lang="en-GB" sz="2000" b="0" i="1" dirty="0" smtClean="0">
                                  <a:solidFill>
                                    <a:schemeClr val="tx1"/>
                                  </a:solidFill>
                                  <a:latin typeface="Cambria Math" panose="02040503050406030204" pitchFamily="18" charset="0"/>
                                  <a:ea typeface="Cambria Math" panose="02040503050406030204" pitchFamily="18" charset="0"/>
                                </a:rPr>
                                <m:t>𝑘</m:t>
                              </m:r>
                            </m:e>
                            <m:sub>
                              <m:r>
                                <a:rPr lang="en-GB" sz="2000" b="0" i="1" dirty="0" smtClean="0">
                                  <a:solidFill>
                                    <a:schemeClr val="tx1"/>
                                  </a:solidFill>
                                  <a:latin typeface="Cambria Math" panose="02040503050406030204" pitchFamily="18" charset="0"/>
                                  <a:ea typeface="Cambria Math" panose="02040503050406030204" pitchFamily="18" charset="0"/>
                                </a:rPr>
                                <m:t>𝑟</m:t>
                              </m:r>
                              <m:r>
                                <a:rPr lang="en-GB" sz="2000" b="0" i="1" dirty="0" smtClean="0">
                                  <a:solidFill>
                                    <a:schemeClr val="tx1"/>
                                  </a:solidFill>
                                  <a:latin typeface="Cambria Math" panose="02040503050406030204" pitchFamily="18" charset="0"/>
                                  <a:ea typeface="Cambria Math" panose="02040503050406030204" pitchFamily="18" charset="0"/>
                                </a:rPr>
                                <m:t>,</m:t>
                              </m:r>
                              <m:r>
                                <a:rPr lang="en-GB" sz="2000" b="0" i="1" dirty="0" smtClean="0">
                                  <a:solidFill>
                                    <a:schemeClr val="tx1"/>
                                  </a:solidFill>
                                  <a:latin typeface="Cambria Math" panose="02040503050406030204" pitchFamily="18" charset="0"/>
                                  <a:ea typeface="Cambria Math" panose="02040503050406030204" pitchFamily="18" charset="0"/>
                                </a:rPr>
                                <m:t>𝛼</m:t>
                              </m:r>
                            </m:sub>
                          </m:sSub>
                        </m:num>
                        <m:den>
                          <m:sSub>
                            <m:sSubPr>
                              <m:ctrlPr>
                                <a:rPr lang="en-GB" sz="2000" b="0" i="1" dirty="0" smtClean="0">
                                  <a:solidFill>
                                    <a:schemeClr val="tx1"/>
                                  </a:solidFill>
                                  <a:latin typeface="Cambria Math" panose="02040503050406030204" pitchFamily="18" charset="0"/>
                                  <a:ea typeface="Cambria Math" panose="02040503050406030204" pitchFamily="18" charset="0"/>
                                </a:rPr>
                              </m:ctrlPr>
                            </m:sSubPr>
                            <m:e>
                              <m:r>
                                <a:rPr lang="en-GB" sz="2000" b="0" i="1" dirty="0" smtClean="0">
                                  <a:solidFill>
                                    <a:schemeClr val="tx1"/>
                                  </a:solidFill>
                                  <a:latin typeface="Cambria Math" panose="02040503050406030204" pitchFamily="18" charset="0"/>
                                  <a:ea typeface="Cambria Math" panose="02040503050406030204" pitchFamily="18" charset="0"/>
                                </a:rPr>
                                <m:t>𝜇</m:t>
                              </m:r>
                            </m:e>
                            <m:sub>
                              <m:r>
                                <a:rPr lang="en-GB" sz="2000" b="0" i="1" dirty="0" smtClean="0">
                                  <a:solidFill>
                                    <a:schemeClr val="tx1"/>
                                  </a:solidFill>
                                  <a:latin typeface="Cambria Math" panose="02040503050406030204" pitchFamily="18" charset="0"/>
                                  <a:ea typeface="Cambria Math" panose="02040503050406030204" pitchFamily="18" charset="0"/>
                                </a:rPr>
                                <m:t>𝛼</m:t>
                              </m:r>
                            </m:sub>
                          </m:sSub>
                        </m:den>
                      </m:f>
                      <m:r>
                        <m:rPr>
                          <m:sty m:val="p"/>
                        </m:rPr>
                        <a:rPr lang="en-GB" sz="2000" b="0" i="1" dirty="0" smtClean="0">
                          <a:solidFill>
                            <a:schemeClr val="tx1"/>
                          </a:solidFill>
                          <a:latin typeface="Cambria Math" panose="02040503050406030204" pitchFamily="18" charset="0"/>
                          <a:ea typeface="Cambria Math" panose="02040503050406030204" pitchFamily="18" charset="0"/>
                        </a:rPr>
                        <m:t>∇</m:t>
                      </m:r>
                      <m:r>
                        <a:rPr lang="en-GB" sz="2000" b="0" i="1" dirty="0" smtClean="0">
                          <a:solidFill>
                            <a:schemeClr val="tx1"/>
                          </a:solidFill>
                          <a:latin typeface="Cambria Math" panose="02040503050406030204" pitchFamily="18" charset="0"/>
                          <a:ea typeface="Cambria Math" panose="02040503050406030204" pitchFamily="18" charset="0"/>
                        </a:rPr>
                        <m:t>(</m:t>
                      </m:r>
                      <m:sSub>
                        <m:sSubPr>
                          <m:ctrlPr>
                            <a:rPr lang="en-GB" sz="2000" b="0" i="1" dirty="0" smtClean="0">
                              <a:solidFill>
                                <a:schemeClr val="tx1"/>
                              </a:solidFill>
                              <a:latin typeface="Cambria Math" panose="02040503050406030204" pitchFamily="18" charset="0"/>
                              <a:ea typeface="Cambria Math" panose="02040503050406030204" pitchFamily="18" charset="0"/>
                            </a:rPr>
                          </m:ctrlPr>
                        </m:sSubPr>
                        <m:e>
                          <m:r>
                            <a:rPr lang="en-GB" sz="2000" b="0" i="1" dirty="0" smtClean="0">
                              <a:solidFill>
                                <a:schemeClr val="tx1"/>
                              </a:solidFill>
                              <a:latin typeface="Cambria Math" panose="02040503050406030204" pitchFamily="18" charset="0"/>
                              <a:ea typeface="Cambria Math" panose="02040503050406030204" pitchFamily="18" charset="0"/>
                            </a:rPr>
                            <m:t>𝑝</m:t>
                          </m:r>
                        </m:e>
                        <m:sub>
                          <m:r>
                            <a:rPr lang="en-GB" sz="2000" b="0" i="1" dirty="0" smtClean="0">
                              <a:solidFill>
                                <a:schemeClr val="tx1"/>
                              </a:solidFill>
                              <a:latin typeface="Cambria Math" panose="02040503050406030204" pitchFamily="18" charset="0"/>
                              <a:ea typeface="Cambria Math" panose="02040503050406030204" pitchFamily="18" charset="0"/>
                            </a:rPr>
                            <m:t>𝛼</m:t>
                          </m:r>
                        </m:sub>
                      </m:sSub>
                      <m:r>
                        <a:rPr lang="en-GB" sz="2000" b="0" i="1" dirty="0" smtClean="0">
                          <a:solidFill>
                            <a:schemeClr val="tx1"/>
                          </a:solidFill>
                          <a:latin typeface="Cambria Math" panose="02040503050406030204" pitchFamily="18" charset="0"/>
                          <a:ea typeface="Cambria Math" panose="02040503050406030204" pitchFamily="18" charset="0"/>
                        </a:rPr>
                        <m:t>−</m:t>
                      </m:r>
                      <m:sSub>
                        <m:sSubPr>
                          <m:ctrlPr>
                            <a:rPr lang="en-GB" sz="2000" b="0" i="1" dirty="0" smtClean="0">
                              <a:solidFill>
                                <a:schemeClr val="tx1"/>
                              </a:solidFill>
                              <a:latin typeface="Cambria Math" panose="02040503050406030204" pitchFamily="18" charset="0"/>
                              <a:ea typeface="Cambria Math" panose="02040503050406030204" pitchFamily="18" charset="0"/>
                            </a:rPr>
                          </m:ctrlPr>
                        </m:sSubPr>
                        <m:e>
                          <m:r>
                            <a:rPr lang="en-GB" sz="2000" b="0" i="1" dirty="0" smtClean="0">
                              <a:solidFill>
                                <a:schemeClr val="tx1"/>
                              </a:solidFill>
                              <a:latin typeface="Cambria Math" panose="02040503050406030204" pitchFamily="18" charset="0"/>
                              <a:ea typeface="Cambria Math" panose="02040503050406030204" pitchFamily="18" charset="0"/>
                            </a:rPr>
                            <m:t>𝜌</m:t>
                          </m:r>
                        </m:e>
                        <m:sub>
                          <m:r>
                            <a:rPr lang="en-GB" sz="2000" b="0" i="1" dirty="0" smtClean="0">
                              <a:solidFill>
                                <a:schemeClr val="tx1"/>
                              </a:solidFill>
                              <a:latin typeface="Cambria Math" panose="02040503050406030204" pitchFamily="18" charset="0"/>
                              <a:ea typeface="Cambria Math" panose="02040503050406030204" pitchFamily="18" charset="0"/>
                            </a:rPr>
                            <m:t>𝛼</m:t>
                          </m:r>
                        </m:sub>
                      </m:sSub>
                      <m:r>
                        <a:rPr lang="en-GB" sz="2000" b="0" i="1" dirty="0" smtClean="0">
                          <a:solidFill>
                            <a:schemeClr val="tx1"/>
                          </a:solidFill>
                          <a:latin typeface="Cambria Math" panose="02040503050406030204" pitchFamily="18" charset="0"/>
                          <a:ea typeface="Cambria Math" panose="02040503050406030204" pitchFamily="18" charset="0"/>
                        </a:rPr>
                        <m:t>𝑔h</m:t>
                      </m:r>
                      <m:r>
                        <a:rPr lang="en-GB" sz="2000" b="0" i="1" dirty="0" smtClean="0">
                          <a:solidFill>
                            <a:schemeClr val="tx1"/>
                          </a:solidFill>
                          <a:latin typeface="Cambria Math" panose="02040503050406030204" pitchFamily="18" charset="0"/>
                          <a:ea typeface="Cambria Math" panose="02040503050406030204" pitchFamily="18" charset="0"/>
                        </a:rPr>
                        <m:t>)</m:t>
                      </m:r>
                    </m:oMath>
                  </m:oMathPara>
                </a14:m>
                <a:endParaRPr lang="en-GB" sz="2000" dirty="0" err="1">
                  <a:ln>
                    <a:solidFill>
                      <a:schemeClr val="tx2"/>
                    </a:solidFill>
                  </a:ln>
                  <a:solidFill>
                    <a:schemeClr val="tx1"/>
                  </a:solidFill>
                </a:endParaRPr>
              </a:p>
            </p:txBody>
          </p:sp>
        </mc:Choice>
        <mc:Fallback xmlns="">
          <p:sp>
            <p:nvSpPr>
              <p:cNvPr id="8" name="Rectangle 7">
                <a:extLst>
                  <a:ext uri="{FF2B5EF4-FFF2-40B4-BE49-F238E27FC236}">
                    <a16:creationId xmlns:a16="http://schemas.microsoft.com/office/drawing/2014/main" id="{3F71B2D1-D4E1-2896-E688-2C98B84791F0}"/>
                  </a:ext>
                </a:extLst>
              </p:cNvPr>
              <p:cNvSpPr>
                <a:spLocks noRot="1" noChangeAspect="1" noMove="1" noResize="1" noEditPoints="1" noAdjustHandles="1" noChangeArrowheads="1" noChangeShapeType="1" noTextEdit="1"/>
              </p:cNvSpPr>
              <p:nvPr/>
            </p:nvSpPr>
            <p:spPr>
              <a:xfrm>
                <a:off x="4838700" y="3582658"/>
                <a:ext cx="3310889" cy="703807"/>
              </a:xfrm>
              <a:prstGeom prst="rect">
                <a:avLst/>
              </a:prstGeom>
              <a:blipFill>
                <a:blip r:embed="rId5"/>
                <a:stretch>
                  <a:fillRect/>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1AD25CB-E856-24F1-21B2-D61BDFD30AEE}"/>
                  </a:ext>
                </a:extLst>
              </p:cNvPr>
              <p:cNvSpPr/>
              <p:nvPr/>
            </p:nvSpPr>
            <p:spPr>
              <a:xfrm>
                <a:off x="8321040" y="3582657"/>
                <a:ext cx="2334260" cy="703807"/>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14:m>
                  <m:oMath xmlns:m="http://schemas.openxmlformats.org/officeDocument/2006/math">
                    <m:sSub>
                      <m:sSubPr>
                        <m:ctrlPr>
                          <a:rPr lang="en-GB" sz="2000" i="1" dirty="0" smtClean="0">
                            <a:solidFill>
                              <a:schemeClr val="tx1"/>
                            </a:solidFill>
                            <a:latin typeface="Cambria Math" panose="02040503050406030204" pitchFamily="18" charset="0"/>
                            <a:ea typeface="Cambria Math" panose="02040503050406030204" pitchFamily="18" charset="0"/>
                          </a:rPr>
                        </m:ctrlPr>
                      </m:sSubPr>
                      <m:e>
                        <m:r>
                          <a:rPr lang="en-GB" sz="2000" b="1" i="1" dirty="0">
                            <a:solidFill>
                              <a:schemeClr val="tx1"/>
                            </a:solidFill>
                            <a:latin typeface="Cambria Math" panose="02040503050406030204" pitchFamily="18" charset="0"/>
                            <a:ea typeface="Cambria Math" panose="02040503050406030204" pitchFamily="18" charset="0"/>
                          </a:rPr>
                          <m:t>𝑱</m:t>
                        </m:r>
                      </m:e>
                      <m:sub>
                        <m:r>
                          <a:rPr lang="en-GB" sz="2000" i="1" dirty="0">
                            <a:solidFill>
                              <a:schemeClr val="tx1"/>
                            </a:solidFill>
                            <a:latin typeface="Cambria Math" panose="02040503050406030204" pitchFamily="18" charset="0"/>
                            <a:ea typeface="Cambria Math" panose="02040503050406030204" pitchFamily="18" charset="0"/>
                          </a:rPr>
                          <m:t>𝛼</m:t>
                        </m:r>
                      </m:sub>
                    </m:sSub>
                    <m:r>
                      <a:rPr lang="en-GB" sz="2000" b="0" i="0" dirty="0" smtClean="0">
                        <a:solidFill>
                          <a:schemeClr val="tx1"/>
                        </a:solidFill>
                        <a:latin typeface="Cambria Math" panose="02040503050406030204" pitchFamily="18" charset="0"/>
                        <a:ea typeface="Cambria Math" panose="02040503050406030204" pitchFamily="18" charset="0"/>
                      </a:rPr>
                      <m:t>=−</m:t>
                    </m:r>
                  </m:oMath>
                </a14:m>
                <a:r>
                  <a:rPr lang="en-GB" sz="2000" dirty="0">
                    <a:solidFill>
                      <a:schemeClr val="tx1"/>
                    </a:solidFill>
                  </a:rPr>
                  <a:t> </a:t>
                </a:r>
                <a14:m>
                  <m:oMath xmlns:m="http://schemas.openxmlformats.org/officeDocument/2006/math">
                    <m:r>
                      <a:rPr lang="en-GB" sz="2000" i="1" dirty="0" err="1">
                        <a:solidFill>
                          <a:schemeClr val="tx1"/>
                        </a:solidFill>
                        <a:latin typeface="Cambria Math" panose="02040503050406030204" pitchFamily="18" charset="0"/>
                      </a:rPr>
                      <m:t>𝜙</m:t>
                    </m:r>
                    <m:sSub>
                      <m:sSubPr>
                        <m:ctrlPr>
                          <a:rPr lang="en-GB" sz="2000" i="1" dirty="0">
                            <a:solidFill>
                              <a:schemeClr val="tx1"/>
                            </a:solidFill>
                            <a:latin typeface="Cambria Math" panose="02040503050406030204" pitchFamily="18" charset="0"/>
                            <a:ea typeface="Cambria Math" panose="02040503050406030204" pitchFamily="18" charset="0"/>
                          </a:rPr>
                        </m:ctrlPr>
                      </m:sSubPr>
                      <m:e>
                        <m:sSub>
                          <m:sSubPr>
                            <m:ctrlPr>
                              <a:rPr lang="en-GB" sz="2000" b="0" i="1" dirty="0" smtClean="0">
                                <a:solidFill>
                                  <a:schemeClr val="tx1"/>
                                </a:solidFill>
                                <a:latin typeface="Cambria Math" panose="02040503050406030204" pitchFamily="18" charset="0"/>
                                <a:ea typeface="Cambria Math" panose="02040503050406030204" pitchFamily="18" charset="0"/>
                              </a:rPr>
                            </m:ctrlPr>
                          </m:sSubPr>
                          <m:e>
                            <m:r>
                              <a:rPr lang="en-GB" sz="2000" b="0" i="1" dirty="0" smtClean="0">
                                <a:solidFill>
                                  <a:schemeClr val="tx1"/>
                                </a:solidFill>
                                <a:latin typeface="Cambria Math" panose="02040503050406030204" pitchFamily="18" charset="0"/>
                                <a:ea typeface="Cambria Math" panose="02040503050406030204" pitchFamily="18" charset="0"/>
                              </a:rPr>
                              <m:t>𝐷</m:t>
                            </m:r>
                          </m:e>
                          <m:sub>
                            <m:r>
                              <a:rPr lang="en-GB" sz="2000" b="0" i="1" dirty="0" smtClean="0">
                                <a:solidFill>
                                  <a:schemeClr val="tx1"/>
                                </a:solidFill>
                                <a:latin typeface="Cambria Math" panose="02040503050406030204" pitchFamily="18" charset="0"/>
                                <a:ea typeface="Cambria Math" panose="02040503050406030204" pitchFamily="18" charset="0"/>
                              </a:rPr>
                              <m:t>𝑐</m:t>
                            </m:r>
                            <m:r>
                              <a:rPr lang="en-GB" sz="2000" b="0" i="1" dirty="0" smtClean="0">
                                <a:solidFill>
                                  <a:schemeClr val="tx1"/>
                                </a:solidFill>
                                <a:latin typeface="Cambria Math" panose="02040503050406030204" pitchFamily="18" charset="0"/>
                                <a:ea typeface="Cambria Math" panose="02040503050406030204" pitchFamily="18" charset="0"/>
                              </a:rPr>
                              <m:t>,</m:t>
                            </m:r>
                            <m:r>
                              <a:rPr lang="en-GB" sz="2000" b="0" i="1" dirty="0" smtClean="0">
                                <a:solidFill>
                                  <a:schemeClr val="tx1"/>
                                </a:solidFill>
                                <a:latin typeface="Cambria Math" panose="02040503050406030204" pitchFamily="18" charset="0"/>
                                <a:ea typeface="Cambria Math" panose="02040503050406030204" pitchFamily="18" charset="0"/>
                              </a:rPr>
                              <m:t>𝛼</m:t>
                            </m:r>
                          </m:sub>
                        </m:sSub>
                        <m:r>
                          <m:rPr>
                            <m:sty m:val="p"/>
                          </m:rPr>
                          <a:rPr lang="en-GB" sz="2000" i="1" dirty="0" smtClean="0">
                            <a:solidFill>
                              <a:schemeClr val="tx1"/>
                            </a:solidFill>
                            <a:latin typeface="Cambria Math" panose="02040503050406030204" pitchFamily="18" charset="0"/>
                            <a:ea typeface="Cambria Math" panose="02040503050406030204" pitchFamily="18" charset="0"/>
                          </a:rPr>
                          <m:t>∇</m:t>
                        </m:r>
                        <m:r>
                          <a:rPr lang="en-GB" sz="2000" i="1" dirty="0">
                            <a:solidFill>
                              <a:schemeClr val="tx1"/>
                            </a:solidFill>
                            <a:latin typeface="Cambria Math" panose="02040503050406030204" pitchFamily="18" charset="0"/>
                            <a:ea typeface="Cambria Math" panose="02040503050406030204" pitchFamily="18" charset="0"/>
                          </a:rPr>
                          <m:t>𝑥</m:t>
                        </m:r>
                      </m:e>
                      <m:sub>
                        <m:r>
                          <a:rPr lang="en-GB" sz="2000" i="1" dirty="0">
                            <a:solidFill>
                              <a:schemeClr val="tx1"/>
                            </a:solidFill>
                            <a:latin typeface="Cambria Math" panose="02040503050406030204" pitchFamily="18" charset="0"/>
                            <a:ea typeface="Cambria Math" panose="02040503050406030204" pitchFamily="18" charset="0"/>
                          </a:rPr>
                          <m:t>𝑐</m:t>
                        </m:r>
                        <m:r>
                          <a:rPr lang="en-GB" sz="2000" i="1" dirty="0">
                            <a:solidFill>
                              <a:schemeClr val="tx1"/>
                            </a:solidFill>
                            <a:latin typeface="Cambria Math" panose="02040503050406030204" pitchFamily="18" charset="0"/>
                            <a:ea typeface="Cambria Math" panose="02040503050406030204" pitchFamily="18" charset="0"/>
                          </a:rPr>
                          <m:t>,</m:t>
                        </m:r>
                        <m:r>
                          <a:rPr lang="en-GB" sz="2000" i="1" dirty="0">
                            <a:solidFill>
                              <a:schemeClr val="tx1"/>
                            </a:solidFill>
                            <a:latin typeface="Cambria Math" panose="02040503050406030204" pitchFamily="18" charset="0"/>
                            <a:ea typeface="Cambria Math" panose="02040503050406030204" pitchFamily="18" charset="0"/>
                          </a:rPr>
                          <m:t>𝛼</m:t>
                        </m:r>
                      </m:sub>
                    </m:sSub>
                  </m:oMath>
                </a14:m>
                <a:endParaRPr lang="en-GB" sz="2000" dirty="0" err="1">
                  <a:ln>
                    <a:solidFill>
                      <a:schemeClr val="tx2"/>
                    </a:solidFill>
                  </a:ln>
                  <a:solidFill>
                    <a:schemeClr val="tx1"/>
                  </a:solidFill>
                </a:endParaRPr>
              </a:p>
            </p:txBody>
          </p:sp>
        </mc:Choice>
        <mc:Fallback xmlns="">
          <p:sp>
            <p:nvSpPr>
              <p:cNvPr id="9" name="Rectangle 8">
                <a:extLst>
                  <a:ext uri="{FF2B5EF4-FFF2-40B4-BE49-F238E27FC236}">
                    <a16:creationId xmlns:a16="http://schemas.microsoft.com/office/drawing/2014/main" id="{E1AD25CB-E856-24F1-21B2-D61BDFD30AEE}"/>
                  </a:ext>
                </a:extLst>
              </p:cNvPr>
              <p:cNvSpPr>
                <a:spLocks noRot="1" noChangeAspect="1" noMove="1" noResize="1" noEditPoints="1" noAdjustHandles="1" noChangeArrowheads="1" noChangeShapeType="1" noTextEdit="1"/>
              </p:cNvSpPr>
              <p:nvPr/>
            </p:nvSpPr>
            <p:spPr>
              <a:xfrm>
                <a:off x="8321040" y="3582657"/>
                <a:ext cx="2334260" cy="703807"/>
              </a:xfrm>
              <a:prstGeom prst="rect">
                <a:avLst/>
              </a:prstGeom>
              <a:blipFill>
                <a:blip r:embed="rId6"/>
                <a:stretch>
                  <a:fillRect/>
                </a:stretch>
              </a:blipFill>
              <a:ln w="19050">
                <a:solidFill>
                  <a:schemeClr val="tx1"/>
                </a:solidFill>
              </a:ln>
            </p:spPr>
            <p:txBody>
              <a:bodyPr/>
              <a:lstStyle/>
              <a:p>
                <a:r>
                  <a:rPr lang="en-GB">
                    <a:noFill/>
                  </a:rPr>
                  <a:t> </a:t>
                </a:r>
              </a:p>
            </p:txBody>
          </p:sp>
        </mc:Fallback>
      </mc:AlternateContent>
      <p:cxnSp>
        <p:nvCxnSpPr>
          <p:cNvPr id="15" name="Connector: Curved 14">
            <a:extLst>
              <a:ext uri="{FF2B5EF4-FFF2-40B4-BE49-F238E27FC236}">
                <a16:creationId xmlns:a16="http://schemas.microsoft.com/office/drawing/2014/main" id="{5FC25499-210D-435F-FA28-9C11C0CD5748}"/>
              </a:ext>
            </a:extLst>
          </p:cNvPr>
          <p:cNvCxnSpPr/>
          <p:nvPr/>
        </p:nvCxnSpPr>
        <p:spPr>
          <a:xfrm rot="5400000">
            <a:off x="6750692" y="2926708"/>
            <a:ext cx="725157" cy="586740"/>
          </a:xfrm>
          <a:prstGeom prst="curvedConnector3">
            <a:avLst/>
          </a:prstGeom>
          <a:ln w="25400" cap="rnd">
            <a:solidFill>
              <a:schemeClr val="accent6">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995932B8-54A6-9527-D51C-7A298E3B91DD}"/>
              </a:ext>
            </a:extLst>
          </p:cNvPr>
          <p:cNvCxnSpPr/>
          <p:nvPr/>
        </p:nvCxnSpPr>
        <p:spPr>
          <a:xfrm rot="5400000">
            <a:off x="8970016" y="2931146"/>
            <a:ext cx="725157" cy="586740"/>
          </a:xfrm>
          <a:prstGeom prst="curvedConnector3">
            <a:avLst/>
          </a:prstGeom>
          <a:ln w="25400" cap="rnd">
            <a:solidFill>
              <a:schemeClr val="accent5">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AF210FA-07FD-4674-04D3-71786D4C3F5B}"/>
              </a:ext>
            </a:extLst>
          </p:cNvPr>
          <p:cNvSpPr txBox="1"/>
          <p:nvPr/>
        </p:nvSpPr>
        <p:spPr>
          <a:xfrm>
            <a:off x="5144004" y="4400331"/>
            <a:ext cx="2865120" cy="403860"/>
          </a:xfrm>
          <a:prstGeom prst="rect">
            <a:avLst/>
          </a:prstGeom>
          <a:noFill/>
        </p:spPr>
        <p:txBody>
          <a:bodyPr wrap="square" lIns="0" tIns="0" rIns="0" bIns="0" rtlCol="0" anchor="ctr">
            <a:noAutofit/>
          </a:bodyPr>
          <a:lstStyle/>
          <a:p>
            <a:pPr algn="ctr">
              <a:lnSpc>
                <a:spcPct val="90000"/>
              </a:lnSpc>
              <a:spcBef>
                <a:spcPts val="600"/>
              </a:spcBef>
              <a:spcAft>
                <a:spcPts val="600"/>
              </a:spcAft>
            </a:pPr>
            <a:r>
              <a:rPr lang="en-GB" sz="1600" dirty="0">
                <a:latin typeface="Roboto Slab Regular Regular"/>
              </a:rPr>
              <a:t>Convective flux: Darcy’s Law</a:t>
            </a:r>
          </a:p>
        </p:txBody>
      </p:sp>
      <p:sp>
        <p:nvSpPr>
          <p:cNvPr id="18" name="TextBox 17">
            <a:extLst>
              <a:ext uri="{FF2B5EF4-FFF2-40B4-BE49-F238E27FC236}">
                <a16:creationId xmlns:a16="http://schemas.microsoft.com/office/drawing/2014/main" id="{A9E9FBC9-2114-BCDE-6863-6AF6ADC82836}"/>
              </a:ext>
            </a:extLst>
          </p:cNvPr>
          <p:cNvSpPr txBox="1"/>
          <p:nvPr/>
        </p:nvSpPr>
        <p:spPr>
          <a:xfrm>
            <a:off x="8001000" y="4400331"/>
            <a:ext cx="2865120" cy="403860"/>
          </a:xfrm>
          <a:prstGeom prst="rect">
            <a:avLst/>
          </a:prstGeom>
          <a:noFill/>
        </p:spPr>
        <p:txBody>
          <a:bodyPr wrap="square" lIns="0" tIns="0" rIns="0" bIns="0" rtlCol="0" anchor="ctr">
            <a:noAutofit/>
          </a:bodyPr>
          <a:lstStyle/>
          <a:p>
            <a:pPr algn="ctr">
              <a:lnSpc>
                <a:spcPct val="90000"/>
              </a:lnSpc>
              <a:spcBef>
                <a:spcPts val="600"/>
              </a:spcBef>
              <a:spcAft>
                <a:spcPts val="600"/>
              </a:spcAft>
            </a:pPr>
            <a:r>
              <a:rPr lang="en-GB" sz="1600" dirty="0">
                <a:latin typeface="Roboto Slab Regular Regular"/>
              </a:rPr>
              <a:t>Diffusive flux: Fick’s Law</a:t>
            </a:r>
          </a:p>
        </p:txBody>
      </p:sp>
      <p:pic>
        <p:nvPicPr>
          <p:cNvPr id="20" name="Picture 19">
            <a:extLst>
              <a:ext uri="{FF2B5EF4-FFF2-40B4-BE49-F238E27FC236}">
                <a16:creationId xmlns:a16="http://schemas.microsoft.com/office/drawing/2014/main" id="{B76EFE6B-32D7-8F52-363E-98DA9EA796DF}"/>
              </a:ext>
            </a:extLst>
          </p:cNvPr>
          <p:cNvPicPr>
            <a:picLocks noChangeAspect="1"/>
          </p:cNvPicPr>
          <p:nvPr/>
        </p:nvPicPr>
        <p:blipFill>
          <a:blip r:embed="rId7"/>
          <a:stretch>
            <a:fillRect/>
          </a:stretch>
        </p:blipFill>
        <p:spPr>
          <a:xfrm>
            <a:off x="8734964" y="303577"/>
            <a:ext cx="2931347" cy="907341"/>
          </a:xfrm>
          <a:prstGeom prst="rect">
            <a:avLst/>
          </a:prstGeom>
        </p:spPr>
      </p:pic>
      <p:sp>
        <p:nvSpPr>
          <p:cNvPr id="21" name="TextBox 20">
            <a:extLst>
              <a:ext uri="{FF2B5EF4-FFF2-40B4-BE49-F238E27FC236}">
                <a16:creationId xmlns:a16="http://schemas.microsoft.com/office/drawing/2014/main" id="{6919FA50-4672-ACF3-614C-54FD2C43F6D6}"/>
              </a:ext>
            </a:extLst>
          </p:cNvPr>
          <p:cNvSpPr txBox="1"/>
          <p:nvPr/>
        </p:nvSpPr>
        <p:spPr>
          <a:xfrm>
            <a:off x="1325880" y="4790599"/>
            <a:ext cx="6855143" cy="979389"/>
          </a:xfrm>
          <a:prstGeom prst="rect">
            <a:avLst/>
          </a:prstGeom>
          <a:noFill/>
        </p:spPr>
        <p:txBody>
          <a:bodyPr wrap="square" lIns="0" tIns="0" rIns="0" bIns="0" rtlCol="0">
            <a:noAutofit/>
          </a:bodyPr>
          <a:lstStyle/>
          <a:p>
            <a:pPr algn="l">
              <a:lnSpc>
                <a:spcPct val="90000"/>
              </a:lnSpc>
              <a:spcBef>
                <a:spcPts val="600"/>
              </a:spcBef>
              <a:spcAft>
                <a:spcPts val="600"/>
              </a:spcAft>
            </a:pPr>
            <a:r>
              <a:rPr lang="en-GB" sz="1600" dirty="0">
                <a:latin typeface="Roboto Slab Regular Regular"/>
              </a:rPr>
              <a:t>Solution Strategy:</a:t>
            </a:r>
          </a:p>
          <a:p>
            <a:pPr marL="285750" indent="-285750" algn="l">
              <a:lnSpc>
                <a:spcPct val="90000"/>
              </a:lnSpc>
              <a:spcBef>
                <a:spcPts val="600"/>
              </a:spcBef>
              <a:spcAft>
                <a:spcPts val="600"/>
              </a:spcAft>
              <a:buClr>
                <a:srgbClr val="0076C2"/>
              </a:buClr>
              <a:buFont typeface="Arial" panose="020B0604020202020204" pitchFamily="34" charset="0"/>
              <a:buChar char="•"/>
            </a:pPr>
            <a:r>
              <a:rPr lang="en-GB" sz="1600" dirty="0">
                <a:latin typeface="Roboto Slab Regular Regular"/>
              </a:rPr>
              <a:t>Overall-compositional formulation</a:t>
            </a:r>
          </a:p>
          <a:p>
            <a:pPr marL="285750" indent="-285750" algn="l">
              <a:lnSpc>
                <a:spcPct val="90000"/>
              </a:lnSpc>
              <a:spcBef>
                <a:spcPts val="600"/>
              </a:spcBef>
              <a:spcAft>
                <a:spcPts val="600"/>
              </a:spcAft>
              <a:buClr>
                <a:srgbClr val="0076C2"/>
              </a:buClr>
              <a:buFont typeface="Arial" panose="020B0604020202020204" pitchFamily="34" charset="0"/>
              <a:buChar char="•"/>
            </a:pPr>
            <a:r>
              <a:rPr lang="en-GB" sz="1600" dirty="0">
                <a:latin typeface="Roboto Slab Regular Regular"/>
              </a:rPr>
              <a:t>Fully implicit system and </a:t>
            </a:r>
            <a:r>
              <a:rPr lang="it-IT" sz="1600" dirty="0">
                <a:latin typeface="Roboto Slab Regular Regular"/>
              </a:rPr>
              <a:t>Finite volume discretization in space</a:t>
            </a:r>
          </a:p>
          <a:p>
            <a:pPr marL="285750" indent="-285750" algn="l">
              <a:lnSpc>
                <a:spcPct val="90000"/>
              </a:lnSpc>
              <a:spcBef>
                <a:spcPts val="600"/>
              </a:spcBef>
              <a:spcAft>
                <a:spcPts val="600"/>
              </a:spcAft>
              <a:buClr>
                <a:srgbClr val="0076C2"/>
              </a:buClr>
              <a:buFont typeface="Arial" panose="020B0604020202020204" pitchFamily="34" charset="0"/>
              <a:buChar char="•"/>
            </a:pPr>
            <a:endParaRPr lang="en-GB" sz="1600" dirty="0">
              <a:latin typeface="Roboto Slab Regular Regular"/>
            </a:endParaRPr>
          </a:p>
          <a:p>
            <a:pPr marL="285750" indent="-285750" algn="l">
              <a:lnSpc>
                <a:spcPct val="90000"/>
              </a:lnSpc>
              <a:spcBef>
                <a:spcPts val="600"/>
              </a:spcBef>
              <a:spcAft>
                <a:spcPts val="600"/>
              </a:spcAft>
              <a:buClr>
                <a:srgbClr val="0076C2"/>
              </a:buClr>
              <a:buFont typeface="Arial" panose="020B0604020202020204" pitchFamily="34" charset="0"/>
              <a:buChar char="•"/>
            </a:pPr>
            <a:endParaRPr lang="en-GB" sz="1600" dirty="0" err="1">
              <a:latin typeface="Roboto Slab Regular Regular"/>
            </a:endParaRPr>
          </a:p>
        </p:txBody>
      </p:sp>
    </p:spTree>
    <p:extLst>
      <p:ext uri="{BB962C8B-B14F-4D97-AF65-F5344CB8AC3E}">
        <p14:creationId xmlns:p14="http://schemas.microsoft.com/office/powerpoint/2010/main" val="2317007210"/>
      </p:ext>
    </p:extLst>
  </p:cSld>
  <p:clrMapOvr>
    <a:masterClrMapping/>
  </p:clrMapOvr>
  <p:transition spd="med" advTm="40558"/>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7A4C6-1C77-5B02-23BC-DC36938996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65B0F8-97CF-80A0-2DF2-6B8A3AFC93DF}"/>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defTabSz="914377">
              <a:lnSpc>
                <a:spcPct val="90000"/>
              </a:lnSpc>
              <a:spcAft>
                <a:spcPts val="600"/>
              </a:spcAft>
              <a:tabLst>
                <a:tab pos="1244569" algn="l"/>
              </a:tabLst>
            </a:pPr>
            <a:r>
              <a:rPr lang="en-US" altLang="zh-CN" sz="2800" b="1" dirty="0">
                <a:solidFill>
                  <a:schemeClr val="accent1"/>
                </a:solidFill>
                <a:latin typeface="Roboto Slab Regular Regular"/>
              </a:rPr>
              <a:t>Multiscale Modeling</a:t>
            </a:r>
          </a:p>
          <a:p>
            <a:pPr defTabSz="914377">
              <a:lnSpc>
                <a:spcPct val="90000"/>
              </a:lnSpc>
              <a:spcAft>
                <a:spcPts val="600"/>
              </a:spcAft>
              <a:tabLst>
                <a:tab pos="1244569" algn="l"/>
              </a:tabLst>
            </a:pPr>
            <a:endParaRPr lang="en-US" altLang="zh-CN" sz="2800" b="1" dirty="0">
              <a:solidFill>
                <a:schemeClr val="accent1"/>
              </a:solidFill>
              <a:latin typeface="Roboto Slab Regular Regular"/>
            </a:endParaRPr>
          </a:p>
          <a:p>
            <a:pPr defTabSz="914377">
              <a:lnSpc>
                <a:spcPct val="90000"/>
              </a:lnSpc>
              <a:spcAft>
                <a:spcPts val="600"/>
              </a:spcAft>
              <a:tabLst>
                <a:tab pos="1244569" algn="l"/>
              </a:tabLst>
            </a:pPr>
            <a:endParaRPr lang="en-US" altLang="zh-CN" sz="2800" b="1" dirty="0">
              <a:solidFill>
                <a:schemeClr val="accent1"/>
              </a:solidFill>
              <a:latin typeface="Roboto Slab Regular Regular"/>
            </a:endParaRPr>
          </a:p>
          <a:p>
            <a:pPr defTabSz="914377">
              <a:lnSpc>
                <a:spcPct val="90000"/>
              </a:lnSpc>
              <a:spcAft>
                <a:spcPts val="600"/>
              </a:spcAft>
              <a:tabLst>
                <a:tab pos="1244569" algn="l"/>
              </a:tabLst>
            </a:pPr>
            <a:endParaRPr lang="en-US" altLang="zh-CN" sz="2400" b="1" i="0" u="none" strike="noStrike" cap="none" spc="0" baseline="0" dirty="0">
              <a:solidFill>
                <a:schemeClr val="accent1"/>
              </a:solidFill>
              <a:uFillTx/>
              <a:latin typeface="Roboto Slab Regular Regular"/>
              <a:ea typeface="Roboto Slab Regular Regular"/>
              <a:cs typeface="Roboto Slab Regular Regular"/>
              <a:sym typeface="Roboto Slab Regular Regular"/>
            </a:endParaRPr>
          </a:p>
        </p:txBody>
      </p:sp>
      <p:cxnSp>
        <p:nvCxnSpPr>
          <p:cNvPr id="121" name="Connector: Curved 120">
            <a:extLst>
              <a:ext uri="{FF2B5EF4-FFF2-40B4-BE49-F238E27FC236}">
                <a16:creationId xmlns:a16="http://schemas.microsoft.com/office/drawing/2014/main" id="{E960F9C8-B5A9-82A0-51F0-35F7B6E19CF3}"/>
              </a:ext>
            </a:extLst>
          </p:cNvPr>
          <p:cNvCxnSpPr>
            <a:stCxn id="114" idx="1"/>
          </p:cNvCxnSpPr>
          <p:nvPr/>
        </p:nvCxnSpPr>
        <p:spPr>
          <a:xfrm rot="10800000" flipV="1">
            <a:off x="953048" y="3999816"/>
            <a:ext cx="335092" cy="264495"/>
          </a:xfrm>
          <a:prstGeom prst="curvedConnector3">
            <a:avLst/>
          </a:prstGeom>
          <a:ln w="22225" cap="rnd">
            <a:solidFill>
              <a:schemeClr val="accent5">
                <a:lumMod val="50000"/>
              </a:schemeClr>
            </a:solidFill>
            <a:round/>
            <a:tailEnd type="triangle"/>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6ECA7148-FD96-1E25-A41A-885F6EB46A2F}"/>
              </a:ext>
            </a:extLst>
          </p:cNvPr>
          <p:cNvGrpSpPr>
            <a:grpSpLocks noChangeAspect="1"/>
          </p:cNvGrpSpPr>
          <p:nvPr/>
        </p:nvGrpSpPr>
        <p:grpSpPr>
          <a:xfrm>
            <a:off x="8764701" y="546549"/>
            <a:ext cx="3124350" cy="4356000"/>
            <a:chOff x="8480387" y="1153706"/>
            <a:chExt cx="3692563" cy="5148210"/>
          </a:xfrm>
        </p:grpSpPr>
        <p:pic>
          <p:nvPicPr>
            <p:cNvPr id="186" name="Picture 185">
              <a:extLst>
                <a:ext uri="{FF2B5EF4-FFF2-40B4-BE49-F238E27FC236}">
                  <a16:creationId xmlns:a16="http://schemas.microsoft.com/office/drawing/2014/main" id="{BECDCB73-F665-61D2-747E-BCF468A5195E}"/>
                </a:ext>
              </a:extLst>
            </p:cNvPr>
            <p:cNvPicPr>
              <a:picLocks noChangeAspect="1"/>
            </p:cNvPicPr>
            <p:nvPr/>
          </p:nvPicPr>
          <p:blipFill>
            <a:blip r:embed="rId3"/>
            <a:stretch>
              <a:fillRect/>
            </a:stretch>
          </p:blipFill>
          <p:spPr>
            <a:xfrm>
              <a:off x="9062554" y="1153706"/>
              <a:ext cx="2528229" cy="2388060"/>
            </a:xfrm>
            <a:prstGeom prst="rect">
              <a:avLst/>
            </a:prstGeom>
          </p:spPr>
        </p:pic>
        <p:pic>
          <p:nvPicPr>
            <p:cNvPr id="197" name="Picture 196">
              <a:extLst>
                <a:ext uri="{FF2B5EF4-FFF2-40B4-BE49-F238E27FC236}">
                  <a16:creationId xmlns:a16="http://schemas.microsoft.com/office/drawing/2014/main" id="{0FD0FC82-57BD-292B-A180-0A69441072F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480387" y="3570431"/>
              <a:ext cx="3692563" cy="2731485"/>
            </a:xfrm>
            <a:prstGeom prst="rect">
              <a:avLst/>
            </a:prstGeom>
          </p:spPr>
        </p:pic>
      </p:grpSp>
      <p:cxnSp>
        <p:nvCxnSpPr>
          <p:cNvPr id="180" name="Straight Arrow Connector 179">
            <a:extLst>
              <a:ext uri="{FF2B5EF4-FFF2-40B4-BE49-F238E27FC236}">
                <a16:creationId xmlns:a16="http://schemas.microsoft.com/office/drawing/2014/main" id="{68737EDF-D8A6-ECEE-DCBC-35F18EFF34A6}"/>
              </a:ext>
            </a:extLst>
          </p:cNvPr>
          <p:cNvCxnSpPr>
            <a:cxnSpLocks/>
          </p:cNvCxnSpPr>
          <p:nvPr/>
        </p:nvCxnSpPr>
        <p:spPr>
          <a:xfrm>
            <a:off x="4306027" y="3078133"/>
            <a:ext cx="646973" cy="0"/>
          </a:xfrm>
          <a:prstGeom prst="straightConnector1">
            <a:avLst/>
          </a:prstGeom>
          <a:ln w="34925"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E3BC082-22D2-EA57-CBC2-3113934B9F93}"/>
              </a:ext>
            </a:extLst>
          </p:cNvPr>
          <p:cNvGrpSpPr/>
          <p:nvPr/>
        </p:nvGrpSpPr>
        <p:grpSpPr>
          <a:xfrm>
            <a:off x="73229" y="1296621"/>
            <a:ext cx="8071928" cy="3730241"/>
            <a:chOff x="73229" y="1552653"/>
            <a:chExt cx="8071928" cy="3730241"/>
          </a:xfrm>
        </p:grpSpPr>
        <p:grpSp>
          <p:nvGrpSpPr>
            <p:cNvPr id="119" name="Group 118">
              <a:extLst>
                <a:ext uri="{FF2B5EF4-FFF2-40B4-BE49-F238E27FC236}">
                  <a16:creationId xmlns:a16="http://schemas.microsoft.com/office/drawing/2014/main" id="{F56652BD-9343-94A3-90E4-8C4604DC7582}"/>
                </a:ext>
              </a:extLst>
            </p:cNvPr>
            <p:cNvGrpSpPr/>
            <p:nvPr/>
          </p:nvGrpSpPr>
          <p:grpSpPr>
            <a:xfrm>
              <a:off x="1288140" y="1552653"/>
              <a:ext cx="4017284" cy="3730241"/>
              <a:chOff x="1114390" y="1424447"/>
              <a:chExt cx="4017284" cy="3730241"/>
            </a:xfrm>
          </p:grpSpPr>
          <p:grpSp>
            <p:nvGrpSpPr>
              <p:cNvPr id="112" name="Group 111">
                <a:extLst>
                  <a:ext uri="{FF2B5EF4-FFF2-40B4-BE49-F238E27FC236}">
                    <a16:creationId xmlns:a16="http://schemas.microsoft.com/office/drawing/2014/main" id="{88B64BEE-11FB-378E-435B-4FF31DB07DE8}"/>
                  </a:ext>
                </a:extLst>
              </p:cNvPr>
              <p:cNvGrpSpPr/>
              <p:nvPr/>
            </p:nvGrpSpPr>
            <p:grpSpPr>
              <a:xfrm>
                <a:off x="1185443" y="1873856"/>
                <a:ext cx="2946834" cy="3280832"/>
                <a:chOff x="1185443" y="1873856"/>
                <a:chExt cx="2946834" cy="3280832"/>
              </a:xfrm>
            </p:grpSpPr>
            <p:grpSp>
              <p:nvGrpSpPr>
                <p:cNvPr id="102" name="Group 101">
                  <a:extLst>
                    <a:ext uri="{FF2B5EF4-FFF2-40B4-BE49-F238E27FC236}">
                      <a16:creationId xmlns:a16="http://schemas.microsoft.com/office/drawing/2014/main" id="{81FE559C-F2CE-8685-EE67-9CE6073E31C4}"/>
                    </a:ext>
                  </a:extLst>
                </p:cNvPr>
                <p:cNvGrpSpPr>
                  <a:grpSpLocks noChangeAspect="1"/>
                </p:cNvGrpSpPr>
                <p:nvPr/>
              </p:nvGrpSpPr>
              <p:grpSpPr>
                <a:xfrm>
                  <a:off x="1185443" y="1873856"/>
                  <a:ext cx="2707163" cy="2700000"/>
                  <a:chOff x="2336056" y="1492856"/>
                  <a:chExt cx="3609620" cy="3600070"/>
                </a:xfrm>
              </p:grpSpPr>
              <p:sp>
                <p:nvSpPr>
                  <p:cNvPr id="82" name="Rectangle 81">
                    <a:extLst>
                      <a:ext uri="{FF2B5EF4-FFF2-40B4-BE49-F238E27FC236}">
                        <a16:creationId xmlns:a16="http://schemas.microsoft.com/office/drawing/2014/main" id="{07CED579-5BDE-4A6D-80DB-57BD2ED277DF}"/>
                      </a:ext>
                    </a:extLst>
                  </p:cNvPr>
                  <p:cNvSpPr/>
                  <p:nvPr/>
                </p:nvSpPr>
                <p:spPr>
                  <a:xfrm rot="5400000">
                    <a:off x="3538638" y="3180325"/>
                    <a:ext cx="3599987" cy="2252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81" name="Rectangle 80">
                    <a:extLst>
                      <a:ext uri="{FF2B5EF4-FFF2-40B4-BE49-F238E27FC236}">
                        <a16:creationId xmlns:a16="http://schemas.microsoft.com/office/drawing/2014/main" id="{5FD6A664-4313-B3D7-9DC9-377E686450D8}"/>
                      </a:ext>
                    </a:extLst>
                  </p:cNvPr>
                  <p:cNvSpPr/>
                  <p:nvPr/>
                </p:nvSpPr>
                <p:spPr>
                  <a:xfrm rot="5400000">
                    <a:off x="2337751" y="3180248"/>
                    <a:ext cx="3599987" cy="2252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80" name="Rectangle 79">
                    <a:extLst>
                      <a:ext uri="{FF2B5EF4-FFF2-40B4-BE49-F238E27FC236}">
                        <a16:creationId xmlns:a16="http://schemas.microsoft.com/office/drawing/2014/main" id="{955C345D-6340-33ED-98F8-B738B3AD490A}"/>
                      </a:ext>
                    </a:extLst>
                  </p:cNvPr>
                  <p:cNvSpPr/>
                  <p:nvPr/>
                </p:nvSpPr>
                <p:spPr>
                  <a:xfrm rot="5400000">
                    <a:off x="1132613" y="3174733"/>
                    <a:ext cx="3599987" cy="23624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9" name="Rectangle 78">
                    <a:extLst>
                      <a:ext uri="{FF2B5EF4-FFF2-40B4-BE49-F238E27FC236}">
                        <a16:creationId xmlns:a16="http://schemas.microsoft.com/office/drawing/2014/main" id="{08307A8A-2316-CD8A-CAF6-01D515757EFF}"/>
                      </a:ext>
                    </a:extLst>
                  </p:cNvPr>
                  <p:cNvSpPr/>
                  <p:nvPr/>
                </p:nvSpPr>
                <p:spPr>
                  <a:xfrm>
                    <a:off x="2336069" y="4378856"/>
                    <a:ext cx="3599987" cy="2252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8" name="Rectangle 77">
                    <a:extLst>
                      <a:ext uri="{FF2B5EF4-FFF2-40B4-BE49-F238E27FC236}">
                        <a16:creationId xmlns:a16="http://schemas.microsoft.com/office/drawing/2014/main" id="{FF5BE535-352E-A019-E51A-53801F562EF1}"/>
                      </a:ext>
                    </a:extLst>
                  </p:cNvPr>
                  <p:cNvSpPr/>
                  <p:nvPr/>
                </p:nvSpPr>
                <p:spPr>
                  <a:xfrm>
                    <a:off x="2336069" y="3183587"/>
                    <a:ext cx="3599987" cy="2252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7" name="Rectangle 76">
                    <a:extLst>
                      <a:ext uri="{FF2B5EF4-FFF2-40B4-BE49-F238E27FC236}">
                        <a16:creationId xmlns:a16="http://schemas.microsoft.com/office/drawing/2014/main" id="{24C654FB-1BD2-D05F-CFB2-1711B672FEC2}"/>
                      </a:ext>
                    </a:extLst>
                  </p:cNvPr>
                  <p:cNvSpPr/>
                  <p:nvPr/>
                </p:nvSpPr>
                <p:spPr>
                  <a:xfrm>
                    <a:off x="2345689" y="1984418"/>
                    <a:ext cx="3599987" cy="2252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cxnSp>
                <p:nvCxnSpPr>
                  <p:cNvPr id="19" name="Straight Connector 18">
                    <a:extLst>
                      <a:ext uri="{FF2B5EF4-FFF2-40B4-BE49-F238E27FC236}">
                        <a16:creationId xmlns:a16="http://schemas.microsoft.com/office/drawing/2014/main" id="{C5DBA511-AE28-E5C2-82A3-050AD812B602}"/>
                      </a:ext>
                    </a:extLst>
                  </p:cNvPr>
                  <p:cNvCxnSpPr>
                    <a:cxnSpLocks/>
                  </p:cNvCxnSpPr>
                  <p:nvPr/>
                </p:nvCxnSpPr>
                <p:spPr>
                  <a:xfrm>
                    <a:off x="2336056" y="1492856"/>
                    <a:ext cx="36000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653EBC-2515-B3C8-7B7C-ED4ACEBEA569}"/>
                      </a:ext>
                    </a:extLst>
                  </p:cNvPr>
                  <p:cNvCxnSpPr>
                    <a:cxnSpLocks/>
                  </p:cNvCxnSpPr>
                  <p:nvPr/>
                </p:nvCxnSpPr>
                <p:spPr>
                  <a:xfrm>
                    <a:off x="2336056" y="1737859"/>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16526A0-74F5-2D52-E79F-7FD20938310B}"/>
                      </a:ext>
                    </a:extLst>
                  </p:cNvPr>
                  <p:cNvCxnSpPr>
                    <a:cxnSpLocks/>
                  </p:cNvCxnSpPr>
                  <p:nvPr/>
                </p:nvCxnSpPr>
                <p:spPr>
                  <a:xfrm>
                    <a:off x="2336056" y="1977303"/>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E376A6E-E973-70EA-55A8-5E79F174F459}"/>
                      </a:ext>
                    </a:extLst>
                  </p:cNvPr>
                  <p:cNvCxnSpPr>
                    <a:cxnSpLocks/>
                  </p:cNvCxnSpPr>
                  <p:nvPr/>
                </p:nvCxnSpPr>
                <p:spPr>
                  <a:xfrm>
                    <a:off x="2336056" y="2216747"/>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F9EB4C-6768-40AD-52E6-D87D2C7BC7AB}"/>
                      </a:ext>
                    </a:extLst>
                  </p:cNvPr>
                  <p:cNvCxnSpPr>
                    <a:cxnSpLocks/>
                  </p:cNvCxnSpPr>
                  <p:nvPr/>
                </p:nvCxnSpPr>
                <p:spPr>
                  <a:xfrm>
                    <a:off x="2336056" y="2456191"/>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0B2CB8-A331-0E0B-96E4-D06B718CA9F3}"/>
                      </a:ext>
                    </a:extLst>
                  </p:cNvPr>
                  <p:cNvCxnSpPr>
                    <a:cxnSpLocks/>
                  </p:cNvCxnSpPr>
                  <p:nvPr/>
                </p:nvCxnSpPr>
                <p:spPr>
                  <a:xfrm>
                    <a:off x="2336056" y="2695635"/>
                    <a:ext cx="36000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2DD484F-2B77-FE1A-1A17-2AE702A1DCE3}"/>
                      </a:ext>
                    </a:extLst>
                  </p:cNvPr>
                  <p:cNvCxnSpPr>
                    <a:cxnSpLocks/>
                  </p:cNvCxnSpPr>
                  <p:nvPr/>
                </p:nvCxnSpPr>
                <p:spPr>
                  <a:xfrm>
                    <a:off x="2336056" y="2935079"/>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21D835-7BE0-3072-9421-3002DB0DB412}"/>
                      </a:ext>
                    </a:extLst>
                  </p:cNvPr>
                  <p:cNvCxnSpPr>
                    <a:cxnSpLocks/>
                  </p:cNvCxnSpPr>
                  <p:nvPr/>
                </p:nvCxnSpPr>
                <p:spPr>
                  <a:xfrm>
                    <a:off x="2336056" y="3174523"/>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A4AAF8F-63AF-5E98-F5D2-9928C0D00D20}"/>
                      </a:ext>
                    </a:extLst>
                  </p:cNvPr>
                  <p:cNvCxnSpPr>
                    <a:cxnSpLocks/>
                  </p:cNvCxnSpPr>
                  <p:nvPr/>
                </p:nvCxnSpPr>
                <p:spPr>
                  <a:xfrm>
                    <a:off x="2336056" y="3413967"/>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BD2B2EE-5354-E623-1442-0EA948D0616A}"/>
                      </a:ext>
                    </a:extLst>
                  </p:cNvPr>
                  <p:cNvCxnSpPr>
                    <a:cxnSpLocks/>
                  </p:cNvCxnSpPr>
                  <p:nvPr/>
                </p:nvCxnSpPr>
                <p:spPr>
                  <a:xfrm>
                    <a:off x="2336056" y="3653411"/>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AAC54F9-9D22-ED98-BAD3-59ADBC33548E}"/>
                      </a:ext>
                    </a:extLst>
                  </p:cNvPr>
                  <p:cNvCxnSpPr>
                    <a:cxnSpLocks/>
                  </p:cNvCxnSpPr>
                  <p:nvPr/>
                </p:nvCxnSpPr>
                <p:spPr>
                  <a:xfrm>
                    <a:off x="2336056" y="3892855"/>
                    <a:ext cx="36000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A6B71E-C75F-7E5B-094F-FC202C6887EC}"/>
                      </a:ext>
                    </a:extLst>
                  </p:cNvPr>
                  <p:cNvCxnSpPr>
                    <a:cxnSpLocks/>
                  </p:cNvCxnSpPr>
                  <p:nvPr/>
                </p:nvCxnSpPr>
                <p:spPr>
                  <a:xfrm>
                    <a:off x="2336056" y="4132299"/>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AA20162-2FD8-1EE1-4159-A9930FC699A3}"/>
                      </a:ext>
                    </a:extLst>
                  </p:cNvPr>
                  <p:cNvCxnSpPr>
                    <a:cxnSpLocks/>
                  </p:cNvCxnSpPr>
                  <p:nvPr/>
                </p:nvCxnSpPr>
                <p:spPr>
                  <a:xfrm>
                    <a:off x="2336056" y="4611187"/>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4A67493-4B9E-C6ED-2CCB-852043BA17FA}"/>
                      </a:ext>
                    </a:extLst>
                  </p:cNvPr>
                  <p:cNvCxnSpPr>
                    <a:cxnSpLocks/>
                  </p:cNvCxnSpPr>
                  <p:nvPr/>
                </p:nvCxnSpPr>
                <p:spPr>
                  <a:xfrm>
                    <a:off x="2336056" y="5090072"/>
                    <a:ext cx="3600000" cy="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D85C7B4-1B84-976D-DAB1-BBAD87E52D31}"/>
                      </a:ext>
                    </a:extLst>
                  </p:cNvPr>
                  <p:cNvCxnSpPr>
                    <a:cxnSpLocks/>
                  </p:cNvCxnSpPr>
                  <p:nvPr/>
                </p:nvCxnSpPr>
                <p:spPr>
                  <a:xfrm>
                    <a:off x="2336056" y="1492856"/>
                    <a:ext cx="0" cy="360000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4BD021-4204-DC5C-4B47-630909AA7238}"/>
                      </a:ext>
                    </a:extLst>
                  </p:cNvPr>
                  <p:cNvCxnSpPr>
                    <a:cxnSpLocks/>
                  </p:cNvCxnSpPr>
                  <p:nvPr/>
                </p:nvCxnSpPr>
                <p:spPr>
                  <a:xfrm>
                    <a:off x="5936056" y="1492856"/>
                    <a:ext cx="0" cy="360000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6A82746-9748-3447-9FE2-D095A9FB083D}"/>
                      </a:ext>
                    </a:extLst>
                  </p:cNvPr>
                  <p:cNvCxnSpPr>
                    <a:cxnSpLocks/>
                  </p:cNvCxnSpPr>
                  <p:nvPr/>
                </p:nvCxnSpPr>
                <p:spPr>
                  <a:xfrm>
                    <a:off x="377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87C76BC-0C0F-B065-9CE3-4DB31AC9D6F2}"/>
                      </a:ext>
                    </a:extLst>
                  </p:cNvPr>
                  <p:cNvCxnSpPr>
                    <a:cxnSpLocks/>
                  </p:cNvCxnSpPr>
                  <p:nvPr/>
                </p:nvCxnSpPr>
                <p:spPr>
                  <a:xfrm>
                    <a:off x="569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1E5C2AB-12A5-D83A-556C-12CEA7935BEC}"/>
                      </a:ext>
                    </a:extLst>
                  </p:cNvPr>
                  <p:cNvCxnSpPr>
                    <a:cxnSpLocks/>
                  </p:cNvCxnSpPr>
                  <p:nvPr/>
                </p:nvCxnSpPr>
                <p:spPr>
                  <a:xfrm>
                    <a:off x="545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04CFB7A-261C-05C0-CB46-595D51030728}"/>
                      </a:ext>
                    </a:extLst>
                  </p:cNvPr>
                  <p:cNvCxnSpPr>
                    <a:cxnSpLocks/>
                  </p:cNvCxnSpPr>
                  <p:nvPr/>
                </p:nvCxnSpPr>
                <p:spPr>
                  <a:xfrm>
                    <a:off x="521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89504A1-1A6A-B994-E868-327F406D2CBE}"/>
                      </a:ext>
                    </a:extLst>
                  </p:cNvPr>
                  <p:cNvCxnSpPr>
                    <a:cxnSpLocks/>
                  </p:cNvCxnSpPr>
                  <p:nvPr/>
                </p:nvCxnSpPr>
                <p:spPr>
                  <a:xfrm>
                    <a:off x="497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C3E3138-96E8-7709-8E58-24692EDF4DF7}"/>
                      </a:ext>
                    </a:extLst>
                  </p:cNvPr>
                  <p:cNvCxnSpPr>
                    <a:cxnSpLocks/>
                  </p:cNvCxnSpPr>
                  <p:nvPr/>
                </p:nvCxnSpPr>
                <p:spPr>
                  <a:xfrm>
                    <a:off x="4736056" y="1492856"/>
                    <a:ext cx="0" cy="360000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32BAB17-F8AC-4325-574C-342E80463BBA}"/>
                      </a:ext>
                    </a:extLst>
                  </p:cNvPr>
                  <p:cNvCxnSpPr>
                    <a:cxnSpLocks/>
                  </p:cNvCxnSpPr>
                  <p:nvPr/>
                </p:nvCxnSpPr>
                <p:spPr>
                  <a:xfrm>
                    <a:off x="449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ACE6343-5B05-4F56-9051-6798D709DFCC}"/>
                      </a:ext>
                    </a:extLst>
                  </p:cNvPr>
                  <p:cNvCxnSpPr>
                    <a:cxnSpLocks/>
                  </p:cNvCxnSpPr>
                  <p:nvPr/>
                </p:nvCxnSpPr>
                <p:spPr>
                  <a:xfrm>
                    <a:off x="425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DBC634B-8426-D8C9-9526-82B96E7F5985}"/>
                      </a:ext>
                    </a:extLst>
                  </p:cNvPr>
                  <p:cNvCxnSpPr>
                    <a:cxnSpLocks/>
                  </p:cNvCxnSpPr>
                  <p:nvPr/>
                </p:nvCxnSpPr>
                <p:spPr>
                  <a:xfrm>
                    <a:off x="401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221F589-876C-0539-51B7-EA9E9CF8E84D}"/>
                      </a:ext>
                    </a:extLst>
                  </p:cNvPr>
                  <p:cNvCxnSpPr>
                    <a:cxnSpLocks/>
                  </p:cNvCxnSpPr>
                  <p:nvPr/>
                </p:nvCxnSpPr>
                <p:spPr>
                  <a:xfrm>
                    <a:off x="3536056" y="1492856"/>
                    <a:ext cx="0" cy="3600000"/>
                  </a:xfrm>
                  <a:prstGeom prst="line">
                    <a:avLst/>
                  </a:prstGeom>
                  <a:ln w="317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339A8AD-6BC5-5864-A283-ACEEF662E061}"/>
                      </a:ext>
                    </a:extLst>
                  </p:cNvPr>
                  <p:cNvCxnSpPr>
                    <a:cxnSpLocks/>
                  </p:cNvCxnSpPr>
                  <p:nvPr/>
                </p:nvCxnSpPr>
                <p:spPr>
                  <a:xfrm>
                    <a:off x="329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79DB92F-2E86-36BD-DF0C-864CB52B823E}"/>
                      </a:ext>
                    </a:extLst>
                  </p:cNvPr>
                  <p:cNvCxnSpPr>
                    <a:cxnSpLocks/>
                  </p:cNvCxnSpPr>
                  <p:nvPr/>
                </p:nvCxnSpPr>
                <p:spPr>
                  <a:xfrm>
                    <a:off x="305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DC4B6FB-F438-2BB9-9FD2-0039BB3712B2}"/>
                      </a:ext>
                    </a:extLst>
                  </p:cNvPr>
                  <p:cNvCxnSpPr>
                    <a:cxnSpLocks/>
                  </p:cNvCxnSpPr>
                  <p:nvPr/>
                </p:nvCxnSpPr>
                <p:spPr>
                  <a:xfrm>
                    <a:off x="281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7B44E4C-7E3B-2243-3CEF-26A38A159F9D}"/>
                      </a:ext>
                    </a:extLst>
                  </p:cNvPr>
                  <p:cNvCxnSpPr>
                    <a:cxnSpLocks/>
                  </p:cNvCxnSpPr>
                  <p:nvPr/>
                </p:nvCxnSpPr>
                <p:spPr>
                  <a:xfrm>
                    <a:off x="2576056" y="1492856"/>
                    <a:ext cx="0" cy="36000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801EA07-4BE2-6029-8680-EAE244C8DAF6}"/>
                      </a:ext>
                    </a:extLst>
                  </p:cNvPr>
                  <p:cNvCxnSpPr>
                    <a:cxnSpLocks/>
                  </p:cNvCxnSpPr>
                  <p:nvPr/>
                </p:nvCxnSpPr>
                <p:spPr>
                  <a:xfrm>
                    <a:off x="2336056" y="4850631"/>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1072B0-FDF2-511B-432F-4CA7965E1B2E}"/>
                      </a:ext>
                    </a:extLst>
                  </p:cNvPr>
                  <p:cNvCxnSpPr>
                    <a:cxnSpLocks/>
                  </p:cNvCxnSpPr>
                  <p:nvPr/>
                </p:nvCxnSpPr>
                <p:spPr>
                  <a:xfrm>
                    <a:off x="2336056" y="4371743"/>
                    <a:ext cx="3600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3DE8E003-3C08-AA5F-7ECF-BD66724AD3F2}"/>
                      </a:ext>
                    </a:extLst>
                  </p:cNvPr>
                  <p:cNvSpPr/>
                  <p:nvPr/>
                </p:nvSpPr>
                <p:spPr>
                  <a:xfrm>
                    <a:off x="5216056" y="1977233"/>
                    <a:ext cx="244806" cy="23944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84" name="Rectangle 83">
                    <a:extLst>
                      <a:ext uri="{FF2B5EF4-FFF2-40B4-BE49-F238E27FC236}">
                        <a16:creationId xmlns:a16="http://schemas.microsoft.com/office/drawing/2014/main" id="{4FFDC7CC-6327-AB33-5AEB-93EB631B260A}"/>
                      </a:ext>
                    </a:extLst>
                  </p:cNvPr>
                  <p:cNvSpPr/>
                  <p:nvPr/>
                </p:nvSpPr>
                <p:spPr>
                  <a:xfrm>
                    <a:off x="5216056" y="3178009"/>
                    <a:ext cx="244806" cy="23944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85" name="Rectangle 84">
                    <a:extLst>
                      <a:ext uri="{FF2B5EF4-FFF2-40B4-BE49-F238E27FC236}">
                        <a16:creationId xmlns:a16="http://schemas.microsoft.com/office/drawing/2014/main" id="{8585B61D-3799-6750-269E-B9301DBBB4B3}"/>
                      </a:ext>
                    </a:extLst>
                  </p:cNvPr>
                  <p:cNvSpPr/>
                  <p:nvPr/>
                </p:nvSpPr>
                <p:spPr>
                  <a:xfrm>
                    <a:off x="5216056" y="4378856"/>
                    <a:ext cx="244806" cy="23944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86" name="Rectangle 85">
                    <a:extLst>
                      <a:ext uri="{FF2B5EF4-FFF2-40B4-BE49-F238E27FC236}">
                        <a16:creationId xmlns:a16="http://schemas.microsoft.com/office/drawing/2014/main" id="{CF66054B-F9CA-38A7-7D48-7FDF7A95B312}"/>
                      </a:ext>
                    </a:extLst>
                  </p:cNvPr>
                  <p:cNvSpPr/>
                  <p:nvPr/>
                </p:nvSpPr>
                <p:spPr>
                  <a:xfrm>
                    <a:off x="4015890" y="1978768"/>
                    <a:ext cx="244806" cy="23944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89" name="Rectangle 88">
                    <a:extLst>
                      <a:ext uri="{FF2B5EF4-FFF2-40B4-BE49-F238E27FC236}">
                        <a16:creationId xmlns:a16="http://schemas.microsoft.com/office/drawing/2014/main" id="{2FB5DFF6-8458-16F8-5CB9-68983BEB8B40}"/>
                      </a:ext>
                    </a:extLst>
                  </p:cNvPr>
                  <p:cNvSpPr/>
                  <p:nvPr/>
                </p:nvSpPr>
                <p:spPr>
                  <a:xfrm>
                    <a:off x="4012939" y="3174493"/>
                    <a:ext cx="244806" cy="23944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8" name="Rectangle 97">
                    <a:extLst>
                      <a:ext uri="{FF2B5EF4-FFF2-40B4-BE49-F238E27FC236}">
                        <a16:creationId xmlns:a16="http://schemas.microsoft.com/office/drawing/2014/main" id="{8234F6DF-AC5E-7CFD-DCA1-2B94A8CC7F61}"/>
                      </a:ext>
                    </a:extLst>
                  </p:cNvPr>
                  <p:cNvSpPr/>
                  <p:nvPr/>
                </p:nvSpPr>
                <p:spPr>
                  <a:xfrm>
                    <a:off x="4013653" y="4371737"/>
                    <a:ext cx="244806" cy="23944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9" name="Rectangle 98">
                    <a:extLst>
                      <a:ext uri="{FF2B5EF4-FFF2-40B4-BE49-F238E27FC236}">
                        <a16:creationId xmlns:a16="http://schemas.microsoft.com/office/drawing/2014/main" id="{6242D4C3-0527-9FD8-D71E-ECCF71FF3B1A}"/>
                      </a:ext>
                    </a:extLst>
                  </p:cNvPr>
                  <p:cNvSpPr/>
                  <p:nvPr/>
                </p:nvSpPr>
                <p:spPr>
                  <a:xfrm>
                    <a:off x="2811692" y="4371361"/>
                    <a:ext cx="244806" cy="23944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00" name="Rectangle 99">
                    <a:extLst>
                      <a:ext uri="{FF2B5EF4-FFF2-40B4-BE49-F238E27FC236}">
                        <a16:creationId xmlns:a16="http://schemas.microsoft.com/office/drawing/2014/main" id="{040BAEAC-6D14-1FC0-B32F-9343F8FF42C5}"/>
                      </a:ext>
                    </a:extLst>
                  </p:cNvPr>
                  <p:cNvSpPr/>
                  <p:nvPr/>
                </p:nvSpPr>
                <p:spPr>
                  <a:xfrm>
                    <a:off x="2816993" y="1977233"/>
                    <a:ext cx="242295" cy="23944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01" name="Rectangle 100">
                    <a:extLst>
                      <a:ext uri="{FF2B5EF4-FFF2-40B4-BE49-F238E27FC236}">
                        <a16:creationId xmlns:a16="http://schemas.microsoft.com/office/drawing/2014/main" id="{3584E658-EBBF-0DFF-2E3F-0068D00CB242}"/>
                      </a:ext>
                    </a:extLst>
                  </p:cNvPr>
                  <p:cNvSpPr/>
                  <p:nvPr/>
                </p:nvSpPr>
                <p:spPr>
                  <a:xfrm>
                    <a:off x="2814483" y="3174493"/>
                    <a:ext cx="244806" cy="239443"/>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sp>
              <p:nvSpPr>
                <p:cNvPr id="105" name="Rectangle 104">
                  <a:extLst>
                    <a:ext uri="{FF2B5EF4-FFF2-40B4-BE49-F238E27FC236}">
                      <a16:creationId xmlns:a16="http://schemas.microsoft.com/office/drawing/2014/main" id="{451FA315-A127-0165-1377-97502CCCFC67}"/>
                    </a:ext>
                  </a:extLst>
                </p:cNvPr>
                <p:cNvSpPr/>
                <p:nvPr/>
              </p:nvSpPr>
              <p:spPr>
                <a:xfrm>
                  <a:off x="1194729" y="4923931"/>
                  <a:ext cx="183601" cy="1795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06" name="Rectangle 105">
                  <a:extLst>
                    <a:ext uri="{FF2B5EF4-FFF2-40B4-BE49-F238E27FC236}">
                      <a16:creationId xmlns:a16="http://schemas.microsoft.com/office/drawing/2014/main" id="{7301BB37-B17E-55ED-48BD-DFBC509FFEC8}"/>
                    </a:ext>
                  </a:extLst>
                </p:cNvPr>
                <p:cNvSpPr/>
                <p:nvPr/>
              </p:nvSpPr>
              <p:spPr>
                <a:xfrm>
                  <a:off x="3103343" y="4923931"/>
                  <a:ext cx="183601" cy="179579"/>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07" name="Rectangle 106">
                  <a:extLst>
                    <a:ext uri="{FF2B5EF4-FFF2-40B4-BE49-F238E27FC236}">
                      <a16:creationId xmlns:a16="http://schemas.microsoft.com/office/drawing/2014/main" id="{E2915119-D124-F150-916F-A458C60E915B}"/>
                    </a:ext>
                  </a:extLst>
                </p:cNvPr>
                <p:cNvSpPr/>
                <p:nvPr/>
              </p:nvSpPr>
              <p:spPr>
                <a:xfrm>
                  <a:off x="2284691" y="4923931"/>
                  <a:ext cx="183601" cy="17957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08" name="TextBox 107">
                  <a:extLst>
                    <a:ext uri="{FF2B5EF4-FFF2-40B4-BE49-F238E27FC236}">
                      <a16:creationId xmlns:a16="http://schemas.microsoft.com/office/drawing/2014/main" id="{CEB988EC-494E-CAB3-CE05-73EF577AE5B1}"/>
                    </a:ext>
                  </a:extLst>
                </p:cNvPr>
                <p:cNvSpPr txBox="1"/>
                <p:nvPr/>
              </p:nvSpPr>
              <p:spPr>
                <a:xfrm>
                  <a:off x="1471252" y="4908717"/>
                  <a:ext cx="785838" cy="245971"/>
                </a:xfrm>
                <a:prstGeom prst="rect">
                  <a:avLst/>
                </a:prstGeom>
                <a:noFill/>
              </p:spPr>
              <p:txBody>
                <a:bodyPr wrap="square" lIns="0" tIns="0" rIns="0" bIns="0" rtlCol="0" anchor="ctr">
                  <a:noAutofit/>
                </a:bodyPr>
                <a:lstStyle/>
                <a:p>
                  <a:pPr algn="l">
                    <a:lnSpc>
                      <a:spcPct val="90000"/>
                    </a:lnSpc>
                    <a:spcBef>
                      <a:spcPts val="600"/>
                    </a:spcBef>
                    <a:spcAft>
                      <a:spcPts val="600"/>
                    </a:spcAft>
                  </a:pPr>
                  <a:r>
                    <a:rPr lang="en-GB" sz="1600" dirty="0">
                      <a:latin typeface="Roboto Slab Regular Regular"/>
                    </a:rPr>
                    <a:t>Interior</a:t>
                  </a:r>
                </a:p>
              </p:txBody>
            </p:sp>
            <p:sp>
              <p:nvSpPr>
                <p:cNvPr id="109" name="TextBox 108">
                  <a:extLst>
                    <a:ext uri="{FF2B5EF4-FFF2-40B4-BE49-F238E27FC236}">
                      <a16:creationId xmlns:a16="http://schemas.microsoft.com/office/drawing/2014/main" id="{1FC33F23-5396-F23F-7E4F-3A40D94F509D}"/>
                    </a:ext>
                  </a:extLst>
                </p:cNvPr>
                <p:cNvSpPr txBox="1"/>
                <p:nvPr/>
              </p:nvSpPr>
              <p:spPr>
                <a:xfrm>
                  <a:off x="2561214" y="4908717"/>
                  <a:ext cx="602238" cy="245971"/>
                </a:xfrm>
                <a:prstGeom prst="rect">
                  <a:avLst/>
                </a:prstGeom>
                <a:noFill/>
              </p:spPr>
              <p:txBody>
                <a:bodyPr wrap="square" lIns="0" tIns="0" rIns="0" bIns="0" rtlCol="0" anchor="ctr">
                  <a:noAutofit/>
                </a:bodyPr>
                <a:lstStyle/>
                <a:p>
                  <a:pPr algn="l">
                    <a:lnSpc>
                      <a:spcPct val="90000"/>
                    </a:lnSpc>
                    <a:spcBef>
                      <a:spcPts val="600"/>
                    </a:spcBef>
                    <a:spcAft>
                      <a:spcPts val="600"/>
                    </a:spcAft>
                  </a:pPr>
                  <a:r>
                    <a:rPr lang="en-GB" sz="1600" dirty="0">
                      <a:latin typeface="Roboto Slab Regular Regular"/>
                    </a:rPr>
                    <a:t>Edge</a:t>
                  </a:r>
                </a:p>
              </p:txBody>
            </p:sp>
            <p:sp>
              <p:nvSpPr>
                <p:cNvPr id="110" name="TextBox 109">
                  <a:extLst>
                    <a:ext uri="{FF2B5EF4-FFF2-40B4-BE49-F238E27FC236}">
                      <a16:creationId xmlns:a16="http://schemas.microsoft.com/office/drawing/2014/main" id="{3F5E7031-D99A-259B-8E11-7E1F687E798A}"/>
                    </a:ext>
                  </a:extLst>
                </p:cNvPr>
                <p:cNvSpPr txBox="1"/>
                <p:nvPr/>
              </p:nvSpPr>
              <p:spPr>
                <a:xfrm>
                  <a:off x="3382547" y="4908717"/>
                  <a:ext cx="749730" cy="245971"/>
                </a:xfrm>
                <a:prstGeom prst="rect">
                  <a:avLst/>
                </a:prstGeom>
                <a:noFill/>
              </p:spPr>
              <p:txBody>
                <a:bodyPr wrap="square" lIns="0" tIns="0" rIns="0" bIns="0" rtlCol="0">
                  <a:noAutofit/>
                </a:bodyPr>
                <a:lstStyle/>
                <a:p>
                  <a:pPr algn="l">
                    <a:lnSpc>
                      <a:spcPct val="90000"/>
                    </a:lnSpc>
                    <a:spcBef>
                      <a:spcPts val="600"/>
                    </a:spcBef>
                    <a:spcAft>
                      <a:spcPts val="600"/>
                    </a:spcAft>
                  </a:pPr>
                  <a:r>
                    <a:rPr lang="en-GB" sz="1600" dirty="0">
                      <a:latin typeface="Roboto Slab Regular Regular"/>
                    </a:rPr>
                    <a:t>Vertex</a:t>
                  </a:r>
                </a:p>
              </p:txBody>
            </p:sp>
          </p:grpSp>
          <p:sp>
            <p:nvSpPr>
              <p:cNvPr id="113" name="Rectangle: Rounded Corners 112">
                <a:extLst>
                  <a:ext uri="{FF2B5EF4-FFF2-40B4-BE49-F238E27FC236}">
                    <a16:creationId xmlns:a16="http://schemas.microsoft.com/office/drawing/2014/main" id="{5286AD4F-E2EC-F704-39C7-43E687341C4F}"/>
                  </a:ext>
                </a:extLst>
              </p:cNvPr>
              <p:cNvSpPr/>
              <p:nvPr/>
            </p:nvSpPr>
            <p:spPr>
              <a:xfrm>
                <a:off x="2384333" y="2163841"/>
                <a:ext cx="1198800" cy="1199918"/>
              </a:xfrm>
              <a:prstGeom prst="roundRect">
                <a:avLst/>
              </a:prstGeom>
              <a:solidFill>
                <a:schemeClr val="accent1">
                  <a:lumMod val="75000"/>
                  <a:alpha val="25000"/>
                </a:schemeClr>
              </a:solidFill>
              <a:ln w="25400">
                <a:solidFill>
                  <a:schemeClr val="accent2">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14" name="Rectangle: Rounded Corners 113">
                <a:extLst>
                  <a:ext uri="{FF2B5EF4-FFF2-40B4-BE49-F238E27FC236}">
                    <a16:creationId xmlns:a16="http://schemas.microsoft.com/office/drawing/2014/main" id="{9013F20B-237D-8AEE-D2C8-C1E8F8D3E7B5}"/>
                  </a:ext>
                </a:extLst>
              </p:cNvPr>
              <p:cNvSpPr/>
              <p:nvPr/>
            </p:nvSpPr>
            <p:spPr>
              <a:xfrm>
                <a:off x="1114390" y="3609243"/>
                <a:ext cx="1036913" cy="1036800"/>
              </a:xfrm>
              <a:prstGeom prst="roundRect">
                <a:avLst/>
              </a:prstGeom>
              <a:solidFill>
                <a:schemeClr val="accent5">
                  <a:lumMod val="50000"/>
                  <a:alpha val="25000"/>
                </a:schemeClr>
              </a:solidFill>
              <a:ln w="254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cxnSp>
            <p:nvCxnSpPr>
              <p:cNvPr id="116" name="Connector: Curved 115">
                <a:extLst>
                  <a:ext uri="{FF2B5EF4-FFF2-40B4-BE49-F238E27FC236}">
                    <a16:creationId xmlns:a16="http://schemas.microsoft.com/office/drawing/2014/main" id="{E400425C-9F52-9500-CCCF-040983C8B8CF}"/>
                  </a:ext>
                </a:extLst>
              </p:cNvPr>
              <p:cNvCxnSpPr/>
              <p:nvPr/>
            </p:nvCxnSpPr>
            <p:spPr>
              <a:xfrm flipV="1">
                <a:off x="2743200" y="1645920"/>
                <a:ext cx="639347" cy="517921"/>
              </a:xfrm>
              <a:prstGeom prst="curvedConnector3">
                <a:avLst/>
              </a:prstGeom>
              <a:ln w="22225" cap="rnd">
                <a:solidFill>
                  <a:schemeClr val="accent1">
                    <a:lumMod val="50000"/>
                  </a:schemeClr>
                </a:solidFill>
                <a:round/>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CA903B99-ABAD-4F87-3B1A-E7D70F16DD3D}"/>
                  </a:ext>
                </a:extLst>
              </p:cNvPr>
              <p:cNvSpPr txBox="1"/>
              <p:nvPr/>
            </p:nvSpPr>
            <p:spPr>
              <a:xfrm>
                <a:off x="3385706" y="1424447"/>
                <a:ext cx="1745968" cy="243892"/>
              </a:xfrm>
              <a:prstGeom prst="rect">
                <a:avLst/>
              </a:prstGeom>
              <a:noFill/>
            </p:spPr>
            <p:txBody>
              <a:bodyPr wrap="square" lIns="0" tIns="0" rIns="0" bIns="0" rtlCol="0">
                <a:noAutofit/>
              </a:bodyPr>
              <a:lstStyle/>
              <a:p>
                <a:pPr algn="l">
                  <a:lnSpc>
                    <a:spcPct val="90000"/>
                  </a:lnSpc>
                  <a:spcBef>
                    <a:spcPts val="600"/>
                  </a:spcBef>
                  <a:spcAft>
                    <a:spcPts val="600"/>
                  </a:spcAft>
                </a:pPr>
                <a:r>
                  <a:rPr lang="en-GB" dirty="0">
                    <a:latin typeface="Roboto Slab Regular Regular"/>
                  </a:rPr>
                  <a:t>Dual coarse grid</a:t>
                </a:r>
              </a:p>
            </p:txBody>
          </p:sp>
        </p:grpSp>
        <p:sp>
          <p:nvSpPr>
            <p:cNvPr id="118" name="TextBox 117">
              <a:extLst>
                <a:ext uri="{FF2B5EF4-FFF2-40B4-BE49-F238E27FC236}">
                  <a16:creationId xmlns:a16="http://schemas.microsoft.com/office/drawing/2014/main" id="{D72C1479-C26B-3FC1-2A84-41C4547C6731}"/>
                </a:ext>
              </a:extLst>
            </p:cNvPr>
            <p:cNvSpPr txBox="1"/>
            <p:nvPr/>
          </p:nvSpPr>
          <p:spPr>
            <a:xfrm>
              <a:off x="73229" y="4002309"/>
              <a:ext cx="1036913" cy="886077"/>
            </a:xfrm>
            <a:prstGeom prst="rect">
              <a:avLst/>
            </a:prstGeom>
            <a:noFill/>
          </p:spPr>
          <p:txBody>
            <a:bodyPr wrap="square" lIns="0" tIns="0" rIns="0" bIns="0" rtlCol="0" anchor="ctr">
              <a:noAutofit/>
            </a:bodyPr>
            <a:lstStyle/>
            <a:p>
              <a:pPr algn="ctr"/>
              <a:r>
                <a:rPr lang="en-GB" dirty="0">
                  <a:latin typeface="Roboto Slab Regular Regular"/>
                </a:rPr>
                <a:t>Primary</a:t>
              </a:r>
            </a:p>
            <a:p>
              <a:pPr algn="ctr"/>
              <a:r>
                <a:rPr lang="en-GB" dirty="0">
                  <a:latin typeface="Roboto Slab Regular Regular"/>
                </a:rPr>
                <a:t>coarse grid</a:t>
              </a:r>
            </a:p>
          </p:txBody>
        </p:sp>
        <p:grpSp>
          <p:nvGrpSpPr>
            <p:cNvPr id="202" name="Group 201">
              <a:extLst>
                <a:ext uri="{FF2B5EF4-FFF2-40B4-BE49-F238E27FC236}">
                  <a16:creationId xmlns:a16="http://schemas.microsoft.com/office/drawing/2014/main" id="{6832C88E-07E0-415C-3689-FEFC786D6956}"/>
                </a:ext>
              </a:extLst>
            </p:cNvPr>
            <p:cNvGrpSpPr/>
            <p:nvPr/>
          </p:nvGrpSpPr>
          <p:grpSpPr>
            <a:xfrm>
              <a:off x="4638757" y="1647085"/>
              <a:ext cx="3506400" cy="3312000"/>
              <a:chOff x="5076907" y="1799485"/>
              <a:chExt cx="3506400" cy="3312000"/>
            </a:xfrm>
          </p:grpSpPr>
          <p:grpSp>
            <p:nvGrpSpPr>
              <p:cNvPr id="193" name="Group 192">
                <a:extLst>
                  <a:ext uri="{FF2B5EF4-FFF2-40B4-BE49-F238E27FC236}">
                    <a16:creationId xmlns:a16="http://schemas.microsoft.com/office/drawing/2014/main" id="{3B8E78DC-BFED-CA5A-7610-BF1329168E71}"/>
                  </a:ext>
                </a:extLst>
              </p:cNvPr>
              <p:cNvGrpSpPr/>
              <p:nvPr/>
            </p:nvGrpSpPr>
            <p:grpSpPr>
              <a:xfrm>
                <a:off x="5076907" y="1799485"/>
                <a:ext cx="3506400" cy="3312000"/>
                <a:chOff x="5076907" y="1799485"/>
                <a:chExt cx="3506400" cy="3312000"/>
              </a:xfrm>
            </p:grpSpPr>
            <p:grpSp>
              <p:nvGrpSpPr>
                <p:cNvPr id="178" name="Group 177">
                  <a:extLst>
                    <a:ext uri="{FF2B5EF4-FFF2-40B4-BE49-F238E27FC236}">
                      <a16:creationId xmlns:a16="http://schemas.microsoft.com/office/drawing/2014/main" id="{92993278-B145-E132-C98E-6F91BF3909D5}"/>
                    </a:ext>
                  </a:extLst>
                </p:cNvPr>
                <p:cNvGrpSpPr/>
                <p:nvPr/>
              </p:nvGrpSpPr>
              <p:grpSpPr>
                <a:xfrm>
                  <a:off x="5076907" y="1799485"/>
                  <a:ext cx="3506400" cy="3312000"/>
                  <a:chOff x="5820683" y="1522679"/>
                  <a:chExt cx="3506400" cy="3312000"/>
                </a:xfrm>
              </p:grpSpPr>
              <p:pic>
                <p:nvPicPr>
                  <p:cNvPr id="128" name="Picture 127">
                    <a:extLst>
                      <a:ext uri="{FF2B5EF4-FFF2-40B4-BE49-F238E27FC236}">
                        <a16:creationId xmlns:a16="http://schemas.microsoft.com/office/drawing/2014/main" id="{8ED28487-190D-1695-132D-A261B7ECD805}"/>
                      </a:ext>
                    </a:extLst>
                  </p:cNvPr>
                  <p:cNvPicPr>
                    <a:picLocks/>
                  </p:cNvPicPr>
                  <p:nvPr/>
                </p:nvPicPr>
                <p:blipFill>
                  <a:blip r:embed="rId5">
                    <a:alphaModFix/>
                  </a:blip>
                  <a:stretch>
                    <a:fillRect/>
                  </a:stretch>
                </p:blipFill>
                <p:spPr>
                  <a:xfrm flipV="1">
                    <a:off x="5820683" y="1522679"/>
                    <a:ext cx="3506400" cy="3312000"/>
                  </a:xfrm>
                  <a:prstGeom prst="rect">
                    <a:avLst/>
                  </a:prstGeom>
                </p:spPr>
              </p:pic>
              <p:pic>
                <p:nvPicPr>
                  <p:cNvPr id="177" name="Picture 176">
                    <a:extLst>
                      <a:ext uri="{FF2B5EF4-FFF2-40B4-BE49-F238E27FC236}">
                        <a16:creationId xmlns:a16="http://schemas.microsoft.com/office/drawing/2014/main" id="{06E8F28A-B46A-7C80-5449-C81B244AEBF6}"/>
                      </a:ext>
                    </a:extLst>
                  </p:cNvPr>
                  <p:cNvPicPr>
                    <a:picLocks noChangeAspect="1"/>
                  </p:cNvPicPr>
                  <p:nvPr/>
                </p:nvPicPr>
                <p:blipFill>
                  <a:blip r:embed="rId6">
                    <a:alphaModFix amt="85000"/>
                  </a:blip>
                  <a:stretch>
                    <a:fillRect/>
                  </a:stretch>
                </p:blipFill>
                <p:spPr>
                  <a:xfrm>
                    <a:off x="6270076" y="1872712"/>
                    <a:ext cx="2726360" cy="2731245"/>
                  </a:xfrm>
                  <a:prstGeom prst="rect">
                    <a:avLst/>
                  </a:prstGeom>
                </p:spPr>
              </p:pic>
            </p:grpSp>
            <p:sp>
              <p:nvSpPr>
                <p:cNvPr id="187" name="TextBox 186">
                  <a:extLst>
                    <a:ext uri="{FF2B5EF4-FFF2-40B4-BE49-F238E27FC236}">
                      <a16:creationId xmlns:a16="http://schemas.microsoft.com/office/drawing/2014/main" id="{7886C1A5-CC9D-85C9-0206-F74E8652F9D4}"/>
                    </a:ext>
                  </a:extLst>
                </p:cNvPr>
                <p:cNvSpPr txBox="1"/>
                <p:nvPr/>
              </p:nvSpPr>
              <p:spPr>
                <a:xfrm>
                  <a:off x="7653968" y="3391488"/>
                  <a:ext cx="279400" cy="273363"/>
                </a:xfrm>
                <a:prstGeom prst="rect">
                  <a:avLst/>
                </a:prstGeom>
                <a:noFill/>
              </p:spPr>
              <p:txBody>
                <a:bodyPr wrap="square" lIns="0" tIns="0" rIns="0" bIns="0" rtlCol="0" anchor="ctr">
                  <a:noAutofit/>
                </a:bodyPr>
                <a:lstStyle/>
                <a:p>
                  <a:pPr algn="ctr">
                    <a:lnSpc>
                      <a:spcPct val="90000"/>
                    </a:lnSpc>
                    <a:spcBef>
                      <a:spcPts val="600"/>
                    </a:spcBef>
                    <a:spcAft>
                      <a:spcPts val="600"/>
                    </a:spcAft>
                  </a:pPr>
                  <a:r>
                    <a:rPr lang="en-GB" sz="1600" b="1" dirty="0">
                      <a:solidFill>
                        <a:srgbClr val="C00000"/>
                      </a:solidFill>
                      <a:latin typeface="Roboto Slab Regular Regular"/>
                    </a:rPr>
                    <a:t>1</a:t>
                  </a:r>
                </a:p>
              </p:txBody>
            </p:sp>
            <p:sp>
              <p:nvSpPr>
                <p:cNvPr id="188" name="TextBox 187">
                  <a:extLst>
                    <a:ext uri="{FF2B5EF4-FFF2-40B4-BE49-F238E27FC236}">
                      <a16:creationId xmlns:a16="http://schemas.microsoft.com/office/drawing/2014/main" id="{91E480F1-B41B-3ED9-717D-7130EAFE6CB3}"/>
                    </a:ext>
                  </a:extLst>
                </p:cNvPr>
                <p:cNvSpPr txBox="1"/>
                <p:nvPr/>
              </p:nvSpPr>
              <p:spPr>
                <a:xfrm>
                  <a:off x="6752221" y="4284494"/>
                  <a:ext cx="279400" cy="273363"/>
                </a:xfrm>
                <a:prstGeom prst="rect">
                  <a:avLst/>
                </a:prstGeom>
                <a:noFill/>
              </p:spPr>
              <p:txBody>
                <a:bodyPr wrap="square" lIns="0" tIns="0" rIns="0" bIns="0" rtlCol="0" anchor="ctr">
                  <a:noAutofit/>
                </a:bodyPr>
                <a:lstStyle/>
                <a:p>
                  <a:pPr algn="ctr">
                    <a:lnSpc>
                      <a:spcPct val="90000"/>
                    </a:lnSpc>
                    <a:spcBef>
                      <a:spcPts val="600"/>
                    </a:spcBef>
                    <a:spcAft>
                      <a:spcPts val="600"/>
                    </a:spcAft>
                  </a:pPr>
                  <a:r>
                    <a:rPr lang="en-GB" sz="1600" b="1" dirty="0">
                      <a:solidFill>
                        <a:srgbClr val="C00000"/>
                      </a:solidFill>
                      <a:latin typeface="Roboto Slab Regular Regular"/>
                    </a:rPr>
                    <a:t>0</a:t>
                  </a:r>
                </a:p>
              </p:txBody>
            </p:sp>
            <p:sp>
              <p:nvSpPr>
                <p:cNvPr id="189" name="TextBox 188">
                  <a:extLst>
                    <a:ext uri="{FF2B5EF4-FFF2-40B4-BE49-F238E27FC236}">
                      <a16:creationId xmlns:a16="http://schemas.microsoft.com/office/drawing/2014/main" id="{F1AA50B0-E1A6-AA25-C454-22424007F44C}"/>
                    </a:ext>
                  </a:extLst>
                </p:cNvPr>
                <p:cNvSpPr txBox="1"/>
                <p:nvPr/>
              </p:nvSpPr>
              <p:spPr>
                <a:xfrm>
                  <a:off x="6752221" y="3388626"/>
                  <a:ext cx="279400" cy="273363"/>
                </a:xfrm>
                <a:prstGeom prst="rect">
                  <a:avLst/>
                </a:prstGeom>
                <a:noFill/>
              </p:spPr>
              <p:txBody>
                <a:bodyPr wrap="square" lIns="0" tIns="0" rIns="0" bIns="0" rtlCol="0" anchor="ctr">
                  <a:noAutofit/>
                </a:bodyPr>
                <a:lstStyle/>
                <a:p>
                  <a:pPr algn="ctr">
                    <a:lnSpc>
                      <a:spcPct val="90000"/>
                    </a:lnSpc>
                    <a:spcBef>
                      <a:spcPts val="600"/>
                    </a:spcBef>
                    <a:spcAft>
                      <a:spcPts val="600"/>
                    </a:spcAft>
                  </a:pPr>
                  <a:r>
                    <a:rPr lang="en-GB" sz="1600" b="1" dirty="0">
                      <a:solidFill>
                        <a:srgbClr val="C00000"/>
                      </a:solidFill>
                      <a:latin typeface="Roboto Slab Regular Regular"/>
                    </a:rPr>
                    <a:t>0</a:t>
                  </a:r>
                </a:p>
              </p:txBody>
            </p:sp>
            <p:sp>
              <p:nvSpPr>
                <p:cNvPr id="190" name="TextBox 189">
                  <a:extLst>
                    <a:ext uri="{FF2B5EF4-FFF2-40B4-BE49-F238E27FC236}">
                      <a16:creationId xmlns:a16="http://schemas.microsoft.com/office/drawing/2014/main" id="{B30D4A57-0B7B-EF74-331C-4064CD3A30CA}"/>
                    </a:ext>
                  </a:extLst>
                </p:cNvPr>
                <p:cNvSpPr txBox="1"/>
                <p:nvPr/>
              </p:nvSpPr>
              <p:spPr>
                <a:xfrm>
                  <a:off x="6752221" y="2487995"/>
                  <a:ext cx="279400" cy="273363"/>
                </a:xfrm>
                <a:prstGeom prst="rect">
                  <a:avLst/>
                </a:prstGeom>
                <a:noFill/>
              </p:spPr>
              <p:txBody>
                <a:bodyPr wrap="square" lIns="0" tIns="0" rIns="0" bIns="0" rtlCol="0" anchor="ctr">
                  <a:noAutofit/>
                </a:bodyPr>
                <a:lstStyle/>
                <a:p>
                  <a:pPr algn="ctr">
                    <a:lnSpc>
                      <a:spcPct val="90000"/>
                    </a:lnSpc>
                    <a:spcBef>
                      <a:spcPts val="600"/>
                    </a:spcBef>
                    <a:spcAft>
                      <a:spcPts val="600"/>
                    </a:spcAft>
                  </a:pPr>
                  <a:r>
                    <a:rPr lang="en-GB" sz="1600" b="1" dirty="0">
                      <a:solidFill>
                        <a:srgbClr val="C00000"/>
                      </a:solidFill>
                      <a:latin typeface="Roboto Slab Regular Regular"/>
                    </a:rPr>
                    <a:t>0</a:t>
                  </a:r>
                </a:p>
              </p:txBody>
            </p:sp>
            <p:sp>
              <p:nvSpPr>
                <p:cNvPr id="191" name="TextBox 190">
                  <a:extLst>
                    <a:ext uri="{FF2B5EF4-FFF2-40B4-BE49-F238E27FC236}">
                      <a16:creationId xmlns:a16="http://schemas.microsoft.com/office/drawing/2014/main" id="{5CAF9EDC-9503-FA96-7189-65CC35C31F27}"/>
                    </a:ext>
                  </a:extLst>
                </p:cNvPr>
                <p:cNvSpPr txBox="1"/>
                <p:nvPr/>
              </p:nvSpPr>
              <p:spPr>
                <a:xfrm>
                  <a:off x="7653968" y="4290218"/>
                  <a:ext cx="279400" cy="273363"/>
                </a:xfrm>
                <a:prstGeom prst="rect">
                  <a:avLst/>
                </a:prstGeom>
                <a:noFill/>
              </p:spPr>
              <p:txBody>
                <a:bodyPr wrap="square" lIns="0" tIns="0" rIns="0" bIns="0" rtlCol="0" anchor="ctr">
                  <a:noAutofit/>
                </a:bodyPr>
                <a:lstStyle/>
                <a:p>
                  <a:pPr algn="ctr">
                    <a:lnSpc>
                      <a:spcPct val="90000"/>
                    </a:lnSpc>
                    <a:spcBef>
                      <a:spcPts val="600"/>
                    </a:spcBef>
                    <a:spcAft>
                      <a:spcPts val="600"/>
                    </a:spcAft>
                  </a:pPr>
                  <a:r>
                    <a:rPr lang="en-GB" sz="1600" b="1" dirty="0">
                      <a:solidFill>
                        <a:srgbClr val="C00000"/>
                      </a:solidFill>
                      <a:latin typeface="Roboto Slab Regular Regular"/>
                    </a:rPr>
                    <a:t>0</a:t>
                  </a:r>
                </a:p>
              </p:txBody>
            </p:sp>
            <p:sp>
              <p:nvSpPr>
                <p:cNvPr id="192" name="TextBox 191">
                  <a:extLst>
                    <a:ext uri="{FF2B5EF4-FFF2-40B4-BE49-F238E27FC236}">
                      <a16:creationId xmlns:a16="http://schemas.microsoft.com/office/drawing/2014/main" id="{DA69F954-8A6D-56CD-FB6A-AD45F7BD4220}"/>
                    </a:ext>
                  </a:extLst>
                </p:cNvPr>
                <p:cNvSpPr txBox="1"/>
                <p:nvPr/>
              </p:nvSpPr>
              <p:spPr>
                <a:xfrm>
                  <a:off x="7653968" y="2487996"/>
                  <a:ext cx="279400" cy="273363"/>
                </a:xfrm>
                <a:prstGeom prst="rect">
                  <a:avLst/>
                </a:prstGeom>
                <a:noFill/>
              </p:spPr>
              <p:txBody>
                <a:bodyPr wrap="square" lIns="0" tIns="0" rIns="0" bIns="0" rtlCol="0" anchor="ctr">
                  <a:noAutofit/>
                </a:bodyPr>
                <a:lstStyle/>
                <a:p>
                  <a:pPr algn="ctr">
                    <a:lnSpc>
                      <a:spcPct val="90000"/>
                    </a:lnSpc>
                    <a:spcBef>
                      <a:spcPts val="600"/>
                    </a:spcBef>
                    <a:spcAft>
                      <a:spcPts val="600"/>
                    </a:spcAft>
                  </a:pPr>
                  <a:r>
                    <a:rPr lang="en-GB" sz="1600" b="1" dirty="0">
                      <a:solidFill>
                        <a:srgbClr val="C00000"/>
                      </a:solidFill>
                      <a:latin typeface="Roboto Slab Regular Regular"/>
                    </a:rPr>
                    <a:t>0</a:t>
                  </a:r>
                </a:p>
              </p:txBody>
            </p:sp>
          </p:grpSp>
          <p:sp>
            <p:nvSpPr>
              <p:cNvPr id="199" name="Rectangle: Rounded Corners 198">
                <a:extLst>
                  <a:ext uri="{FF2B5EF4-FFF2-40B4-BE49-F238E27FC236}">
                    <a16:creationId xmlns:a16="http://schemas.microsoft.com/office/drawing/2014/main" id="{ACDDE52C-E90C-F51A-E7FB-E97DFDD8DB62}"/>
                  </a:ext>
                </a:extLst>
              </p:cNvPr>
              <p:cNvSpPr/>
              <p:nvPr/>
            </p:nvSpPr>
            <p:spPr>
              <a:xfrm>
                <a:off x="6708123" y="2473021"/>
                <a:ext cx="1544536" cy="2084835"/>
              </a:xfrm>
              <a:prstGeom prst="roundRect">
                <a:avLst/>
              </a:prstGeom>
              <a:noFill/>
              <a:ln w="444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cxnSp>
        <p:nvCxnSpPr>
          <p:cNvPr id="204" name="Straight Arrow Connector 203">
            <a:extLst>
              <a:ext uri="{FF2B5EF4-FFF2-40B4-BE49-F238E27FC236}">
                <a16:creationId xmlns:a16="http://schemas.microsoft.com/office/drawing/2014/main" id="{1B98F5CA-2F33-E2C9-2E5D-354880F3A67C}"/>
              </a:ext>
            </a:extLst>
          </p:cNvPr>
          <p:cNvCxnSpPr>
            <a:cxnSpLocks/>
          </p:cNvCxnSpPr>
          <p:nvPr/>
        </p:nvCxnSpPr>
        <p:spPr>
          <a:xfrm>
            <a:off x="8052759" y="3088073"/>
            <a:ext cx="646973" cy="0"/>
          </a:xfrm>
          <a:prstGeom prst="straightConnector1">
            <a:avLst/>
          </a:prstGeom>
          <a:ln w="34925" cap="rnd">
            <a:solidFill>
              <a:srgbClr val="6F1D77"/>
            </a:solidFill>
            <a:round/>
            <a:tailEnd type="triangle"/>
          </a:ln>
        </p:spPr>
        <p:style>
          <a:lnRef idx="1">
            <a:schemeClr val="accent1"/>
          </a:lnRef>
          <a:fillRef idx="0">
            <a:schemeClr val="accent1"/>
          </a:fillRef>
          <a:effectRef idx="0">
            <a:schemeClr val="accent1"/>
          </a:effectRef>
          <a:fontRef idx="minor">
            <a:schemeClr val="tx1"/>
          </a:fontRef>
        </p:style>
      </p:cxnSp>
      <p:pic>
        <p:nvPicPr>
          <p:cNvPr id="205" name="Picture 204">
            <a:extLst>
              <a:ext uri="{FF2B5EF4-FFF2-40B4-BE49-F238E27FC236}">
                <a16:creationId xmlns:a16="http://schemas.microsoft.com/office/drawing/2014/main" id="{0D0B9248-A1F5-4030-0757-DD095F5DE7FA}"/>
              </a:ext>
            </a:extLst>
          </p:cNvPr>
          <p:cNvPicPr>
            <a:picLocks noChangeAspect="1"/>
          </p:cNvPicPr>
          <p:nvPr/>
        </p:nvPicPr>
        <p:blipFill>
          <a:blip r:embed="rId7"/>
          <a:stretch>
            <a:fillRect/>
          </a:stretch>
        </p:blipFill>
        <p:spPr>
          <a:xfrm>
            <a:off x="2979162" y="5428332"/>
            <a:ext cx="3845561" cy="922035"/>
          </a:xfrm>
          <a:prstGeom prst="rect">
            <a:avLst/>
          </a:prstGeom>
        </p:spPr>
      </p:pic>
      <p:pic>
        <p:nvPicPr>
          <p:cNvPr id="4" name="Picture 3">
            <a:extLst>
              <a:ext uri="{FF2B5EF4-FFF2-40B4-BE49-F238E27FC236}">
                <a16:creationId xmlns:a16="http://schemas.microsoft.com/office/drawing/2014/main" id="{F9AE82A2-A7BC-69F4-444E-9316AB191B13}"/>
              </a:ext>
            </a:extLst>
          </p:cNvPr>
          <p:cNvPicPr>
            <a:picLocks noChangeAspect="1"/>
          </p:cNvPicPr>
          <p:nvPr/>
        </p:nvPicPr>
        <p:blipFill>
          <a:blip r:embed="rId8"/>
          <a:stretch>
            <a:fillRect/>
          </a:stretch>
        </p:blipFill>
        <p:spPr>
          <a:xfrm>
            <a:off x="6485262" y="4786768"/>
            <a:ext cx="5657203" cy="1863870"/>
          </a:xfrm>
          <a:prstGeom prst="rect">
            <a:avLst/>
          </a:prstGeom>
        </p:spPr>
      </p:pic>
    </p:spTree>
    <p:extLst>
      <p:ext uri="{BB962C8B-B14F-4D97-AF65-F5344CB8AC3E}">
        <p14:creationId xmlns:p14="http://schemas.microsoft.com/office/powerpoint/2010/main" val="1610245069"/>
      </p:ext>
    </p:extLst>
  </p:cSld>
  <p:clrMapOvr>
    <a:masterClrMapping/>
  </p:clrMapOvr>
  <p:transition spd="med" advTm="40558"/>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9CFA0-7AAB-F768-A957-C94C73D995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7585BA-4669-7BA1-099C-C30C85F77C2C}"/>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r>
              <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rPr>
              <a:t>Algebraic Dynamic Multilevel (ADM) method</a:t>
            </a: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4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endParaRPr>
          </a:p>
        </p:txBody>
      </p:sp>
      <p:pic>
        <p:nvPicPr>
          <p:cNvPr id="8" name="Picture 7">
            <a:extLst>
              <a:ext uri="{FF2B5EF4-FFF2-40B4-BE49-F238E27FC236}">
                <a16:creationId xmlns:a16="http://schemas.microsoft.com/office/drawing/2014/main" id="{10B0465E-BF09-C86B-8716-C849A0E7AFBD}"/>
              </a:ext>
            </a:extLst>
          </p:cNvPr>
          <p:cNvPicPr>
            <a:picLocks noChangeAspect="1"/>
          </p:cNvPicPr>
          <p:nvPr/>
        </p:nvPicPr>
        <p:blipFill>
          <a:blip r:embed="rId3"/>
          <a:stretch>
            <a:fillRect/>
          </a:stretch>
        </p:blipFill>
        <p:spPr>
          <a:xfrm>
            <a:off x="6998779" y="1861270"/>
            <a:ext cx="2232215" cy="1322111"/>
          </a:xfrm>
          <a:prstGeom prst="rect">
            <a:avLst/>
          </a:prstGeom>
        </p:spPr>
      </p:pic>
      <p:grpSp>
        <p:nvGrpSpPr>
          <p:cNvPr id="522" name="Group 521">
            <a:extLst>
              <a:ext uri="{FF2B5EF4-FFF2-40B4-BE49-F238E27FC236}">
                <a16:creationId xmlns:a16="http://schemas.microsoft.com/office/drawing/2014/main" id="{D69D83F0-9E0C-8AE3-64A9-22AC2C98D110}"/>
              </a:ext>
            </a:extLst>
          </p:cNvPr>
          <p:cNvGrpSpPr/>
          <p:nvPr/>
        </p:nvGrpSpPr>
        <p:grpSpPr>
          <a:xfrm>
            <a:off x="2236470" y="1398923"/>
            <a:ext cx="4225338" cy="4847841"/>
            <a:chOff x="7677150" y="1398923"/>
            <a:chExt cx="4225338" cy="4847841"/>
          </a:xfrm>
        </p:grpSpPr>
        <p:grpSp>
          <p:nvGrpSpPr>
            <p:cNvPr id="302" name="Group 301">
              <a:extLst>
                <a:ext uri="{FF2B5EF4-FFF2-40B4-BE49-F238E27FC236}">
                  <a16:creationId xmlns:a16="http://schemas.microsoft.com/office/drawing/2014/main" id="{C9F43900-A002-8072-F409-C0EC070B21C5}"/>
                </a:ext>
              </a:extLst>
            </p:cNvPr>
            <p:cNvGrpSpPr>
              <a:grpSpLocks noChangeAspect="1"/>
            </p:cNvGrpSpPr>
            <p:nvPr/>
          </p:nvGrpSpPr>
          <p:grpSpPr>
            <a:xfrm>
              <a:off x="8100193" y="1508479"/>
              <a:ext cx="3241395" cy="2164361"/>
              <a:chOff x="8050150" y="1070654"/>
              <a:chExt cx="3241395" cy="2164361"/>
            </a:xfrm>
          </p:grpSpPr>
          <p:cxnSp>
            <p:nvCxnSpPr>
              <p:cNvPr id="105" name="Straight Connector 104">
                <a:extLst>
                  <a:ext uri="{FF2B5EF4-FFF2-40B4-BE49-F238E27FC236}">
                    <a16:creationId xmlns:a16="http://schemas.microsoft.com/office/drawing/2014/main" id="{33668040-B30B-2457-0D6E-B787A15594CA}"/>
                  </a:ext>
                </a:extLst>
              </p:cNvPr>
              <p:cNvCxnSpPr>
                <a:cxnSpLocks/>
              </p:cNvCxnSpPr>
              <p:nvPr/>
            </p:nvCxnSpPr>
            <p:spPr>
              <a:xfrm rot="5400000">
                <a:off x="9667673" y="1497260"/>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E1C804-1666-4DDB-91A8-320C3A3AE634}"/>
                  </a:ext>
                </a:extLst>
              </p:cNvPr>
              <p:cNvCxnSpPr>
                <a:cxnSpLocks/>
              </p:cNvCxnSpPr>
              <p:nvPr/>
            </p:nvCxnSpPr>
            <p:spPr>
              <a:xfrm rot="5400000">
                <a:off x="9667673" y="-486634"/>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CDB8053-0619-6A14-5DC2-2ED069B04562}"/>
                  </a:ext>
                </a:extLst>
              </p:cNvPr>
              <p:cNvCxnSpPr>
                <a:cxnSpLocks/>
              </p:cNvCxnSpPr>
              <p:nvPr/>
            </p:nvCxnSpPr>
            <p:spPr>
              <a:xfrm rot="5400000">
                <a:off x="9667673" y="-426516"/>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FC3CFBF-DB32-0A6D-BF99-A3CB438575F8}"/>
                  </a:ext>
                </a:extLst>
              </p:cNvPr>
              <p:cNvCxnSpPr>
                <a:cxnSpLocks/>
              </p:cNvCxnSpPr>
              <p:nvPr/>
            </p:nvCxnSpPr>
            <p:spPr>
              <a:xfrm rot="5400000">
                <a:off x="9667673" y="-306280"/>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6E2DE0F-EA51-3B4D-E542-919854DDC10F}"/>
                  </a:ext>
                </a:extLst>
              </p:cNvPr>
              <p:cNvCxnSpPr>
                <a:cxnSpLocks/>
              </p:cNvCxnSpPr>
              <p:nvPr/>
            </p:nvCxnSpPr>
            <p:spPr>
              <a:xfrm rot="5400000">
                <a:off x="9667673" y="-246162"/>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ED5273-64B1-BB29-CC41-F039ABC33205}"/>
                  </a:ext>
                </a:extLst>
              </p:cNvPr>
              <p:cNvCxnSpPr>
                <a:cxnSpLocks/>
              </p:cNvCxnSpPr>
              <p:nvPr/>
            </p:nvCxnSpPr>
            <p:spPr>
              <a:xfrm rot="5400000">
                <a:off x="9667673" y="-125926"/>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7999993-2C60-D34D-BD16-823F6BD038C9}"/>
                  </a:ext>
                </a:extLst>
              </p:cNvPr>
              <p:cNvCxnSpPr>
                <a:cxnSpLocks/>
              </p:cNvCxnSpPr>
              <p:nvPr/>
            </p:nvCxnSpPr>
            <p:spPr>
              <a:xfrm rot="5400000">
                <a:off x="9667673" y="-65808"/>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2930564-E08D-4825-CAED-B3D6799481C5}"/>
                  </a:ext>
                </a:extLst>
              </p:cNvPr>
              <p:cNvCxnSpPr>
                <a:cxnSpLocks/>
              </p:cNvCxnSpPr>
              <p:nvPr/>
            </p:nvCxnSpPr>
            <p:spPr>
              <a:xfrm rot="5400000">
                <a:off x="9667673" y="54428"/>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A6329A7-F989-A9E6-1911-9F0202D4C401}"/>
                  </a:ext>
                </a:extLst>
              </p:cNvPr>
              <p:cNvCxnSpPr>
                <a:cxnSpLocks/>
              </p:cNvCxnSpPr>
              <p:nvPr/>
            </p:nvCxnSpPr>
            <p:spPr>
              <a:xfrm rot="5400000">
                <a:off x="9667673" y="114546"/>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59B4AD9-DAE0-AEA1-155E-68EDF4B61049}"/>
                  </a:ext>
                </a:extLst>
              </p:cNvPr>
              <p:cNvCxnSpPr>
                <a:cxnSpLocks/>
              </p:cNvCxnSpPr>
              <p:nvPr/>
            </p:nvCxnSpPr>
            <p:spPr>
              <a:xfrm rot="5400000">
                <a:off x="7031712"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ED04F7-0E10-012B-A8E3-501AB382C2D8}"/>
                  </a:ext>
                </a:extLst>
              </p:cNvPr>
              <p:cNvCxnSpPr>
                <a:cxnSpLocks/>
              </p:cNvCxnSpPr>
              <p:nvPr/>
            </p:nvCxnSpPr>
            <p:spPr>
              <a:xfrm rot="5400000">
                <a:off x="10146940"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04269E-C04F-8180-3209-B6D089DE5AE8}"/>
                  </a:ext>
                </a:extLst>
              </p:cNvPr>
              <p:cNvCxnSpPr>
                <a:cxnSpLocks/>
              </p:cNvCxnSpPr>
              <p:nvPr/>
            </p:nvCxnSpPr>
            <p:spPr>
              <a:xfrm rot="5400000">
                <a:off x="10087032"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C195A4-CFE9-EBD4-25CB-192500006B41}"/>
                  </a:ext>
                </a:extLst>
              </p:cNvPr>
              <p:cNvCxnSpPr>
                <a:cxnSpLocks/>
              </p:cNvCxnSpPr>
              <p:nvPr/>
            </p:nvCxnSpPr>
            <p:spPr>
              <a:xfrm rot="5400000">
                <a:off x="9967215"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B4C7041-D951-D9D9-33CE-C978CD4A1CB5}"/>
                  </a:ext>
                </a:extLst>
              </p:cNvPr>
              <p:cNvCxnSpPr>
                <a:cxnSpLocks/>
              </p:cNvCxnSpPr>
              <p:nvPr/>
            </p:nvCxnSpPr>
            <p:spPr>
              <a:xfrm rot="5400000">
                <a:off x="9907306"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A57B48-013A-7988-7099-B6F51619079D}"/>
                  </a:ext>
                </a:extLst>
              </p:cNvPr>
              <p:cNvCxnSpPr>
                <a:cxnSpLocks/>
              </p:cNvCxnSpPr>
              <p:nvPr/>
            </p:nvCxnSpPr>
            <p:spPr>
              <a:xfrm rot="5400000">
                <a:off x="9787490"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DA1D0E8-0892-2CFA-FD64-BDEBC4317016}"/>
                  </a:ext>
                </a:extLst>
              </p:cNvPr>
              <p:cNvCxnSpPr>
                <a:cxnSpLocks/>
              </p:cNvCxnSpPr>
              <p:nvPr/>
            </p:nvCxnSpPr>
            <p:spPr>
              <a:xfrm rot="5400000">
                <a:off x="9727582"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821A7D-0FA9-F5C3-F69C-911CD5ABD10B}"/>
                  </a:ext>
                </a:extLst>
              </p:cNvPr>
              <p:cNvCxnSpPr>
                <a:cxnSpLocks/>
              </p:cNvCxnSpPr>
              <p:nvPr/>
            </p:nvCxnSpPr>
            <p:spPr>
              <a:xfrm rot="5400000">
                <a:off x="9607766"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2155539-7AF7-D465-472E-EB11DAD3B654}"/>
                  </a:ext>
                </a:extLst>
              </p:cNvPr>
              <p:cNvCxnSpPr>
                <a:cxnSpLocks/>
              </p:cNvCxnSpPr>
              <p:nvPr/>
            </p:nvCxnSpPr>
            <p:spPr>
              <a:xfrm rot="5400000">
                <a:off x="9547858"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AF8132-0F6D-2A3F-8E7C-E4D30E66D9BF}"/>
                  </a:ext>
                </a:extLst>
              </p:cNvPr>
              <p:cNvCxnSpPr>
                <a:cxnSpLocks/>
              </p:cNvCxnSpPr>
              <p:nvPr/>
            </p:nvCxnSpPr>
            <p:spPr>
              <a:xfrm rot="5400000">
                <a:off x="9428041"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03DBF49-FE8A-9B9F-78B6-48C8823EA501}"/>
                  </a:ext>
                </a:extLst>
              </p:cNvPr>
              <p:cNvCxnSpPr>
                <a:cxnSpLocks/>
              </p:cNvCxnSpPr>
              <p:nvPr/>
            </p:nvCxnSpPr>
            <p:spPr>
              <a:xfrm rot="5400000">
                <a:off x="9368132"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A51A1FF-C25A-2954-FD91-1D377A2C82AB}"/>
                  </a:ext>
                </a:extLst>
              </p:cNvPr>
              <p:cNvCxnSpPr>
                <a:cxnSpLocks/>
              </p:cNvCxnSpPr>
              <p:nvPr/>
            </p:nvCxnSpPr>
            <p:spPr>
              <a:xfrm rot="5400000">
                <a:off x="9248316"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DDECB8-85BD-6FB2-A79D-50B6350374C7}"/>
                  </a:ext>
                </a:extLst>
              </p:cNvPr>
              <p:cNvCxnSpPr>
                <a:cxnSpLocks/>
              </p:cNvCxnSpPr>
              <p:nvPr/>
            </p:nvCxnSpPr>
            <p:spPr>
              <a:xfrm rot="5400000">
                <a:off x="9188408"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A740E4-5113-1FF4-44B3-BC1717CC6975}"/>
                  </a:ext>
                </a:extLst>
              </p:cNvPr>
              <p:cNvCxnSpPr>
                <a:cxnSpLocks/>
              </p:cNvCxnSpPr>
              <p:nvPr/>
            </p:nvCxnSpPr>
            <p:spPr>
              <a:xfrm rot="5400000">
                <a:off x="9068591"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CF71881-5224-0EFE-3CDC-224788AE81B4}"/>
                  </a:ext>
                </a:extLst>
              </p:cNvPr>
              <p:cNvCxnSpPr>
                <a:cxnSpLocks/>
              </p:cNvCxnSpPr>
              <p:nvPr/>
            </p:nvCxnSpPr>
            <p:spPr>
              <a:xfrm rot="5400000">
                <a:off x="9008684"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559DCE-52EF-2B73-0D36-7A1CF17068B3}"/>
                  </a:ext>
                </a:extLst>
              </p:cNvPr>
              <p:cNvCxnSpPr>
                <a:cxnSpLocks/>
              </p:cNvCxnSpPr>
              <p:nvPr/>
            </p:nvCxnSpPr>
            <p:spPr>
              <a:xfrm rot="5400000">
                <a:off x="8888867"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36D20E-975B-FFB9-D3A0-AAA01142C25A}"/>
                  </a:ext>
                </a:extLst>
              </p:cNvPr>
              <p:cNvCxnSpPr>
                <a:cxnSpLocks/>
              </p:cNvCxnSpPr>
              <p:nvPr/>
            </p:nvCxnSpPr>
            <p:spPr>
              <a:xfrm rot="5400000">
                <a:off x="8828958"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3FFA745-61FE-7EEA-2FB3-6FEDB6C61828}"/>
                  </a:ext>
                </a:extLst>
              </p:cNvPr>
              <p:cNvCxnSpPr>
                <a:cxnSpLocks/>
              </p:cNvCxnSpPr>
              <p:nvPr/>
            </p:nvCxnSpPr>
            <p:spPr>
              <a:xfrm rot="5400000">
                <a:off x="8709142"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894404E-760C-A1CA-8336-4817F5622F3D}"/>
                  </a:ext>
                </a:extLst>
              </p:cNvPr>
              <p:cNvCxnSpPr>
                <a:cxnSpLocks/>
              </p:cNvCxnSpPr>
              <p:nvPr/>
            </p:nvCxnSpPr>
            <p:spPr>
              <a:xfrm rot="5400000">
                <a:off x="8649234"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E849839-4AD0-CF52-5CF0-1A6CC59A512D}"/>
                  </a:ext>
                </a:extLst>
              </p:cNvPr>
              <p:cNvCxnSpPr>
                <a:cxnSpLocks/>
              </p:cNvCxnSpPr>
              <p:nvPr/>
            </p:nvCxnSpPr>
            <p:spPr>
              <a:xfrm rot="5400000">
                <a:off x="8529417"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368FDF-73AB-9786-D002-F15D590DF86E}"/>
                  </a:ext>
                </a:extLst>
              </p:cNvPr>
              <p:cNvCxnSpPr>
                <a:cxnSpLocks/>
              </p:cNvCxnSpPr>
              <p:nvPr/>
            </p:nvCxnSpPr>
            <p:spPr>
              <a:xfrm rot="5400000">
                <a:off x="7930335"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BDF8D56-531C-EDFA-D110-4F48AE20A919}"/>
                  </a:ext>
                </a:extLst>
              </p:cNvPr>
              <p:cNvCxnSpPr>
                <a:cxnSpLocks/>
              </p:cNvCxnSpPr>
              <p:nvPr/>
            </p:nvCxnSpPr>
            <p:spPr>
              <a:xfrm rot="5400000">
                <a:off x="7451069"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F245C5E-398D-6A8A-66A1-B12FAFDF7E74}"/>
                  </a:ext>
                </a:extLst>
              </p:cNvPr>
              <p:cNvCxnSpPr>
                <a:cxnSpLocks/>
              </p:cNvCxnSpPr>
              <p:nvPr/>
            </p:nvCxnSpPr>
            <p:spPr>
              <a:xfrm rot="5400000">
                <a:off x="7271345"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0EDEB3-C4B0-0582-F6C7-1D3B81AF77AC}"/>
                  </a:ext>
                </a:extLst>
              </p:cNvPr>
              <p:cNvCxnSpPr>
                <a:cxnSpLocks/>
              </p:cNvCxnSpPr>
              <p:nvPr/>
            </p:nvCxnSpPr>
            <p:spPr>
              <a:xfrm rot="5400000">
                <a:off x="7091620"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633A007-589F-57C8-B48B-CA1162168F23}"/>
                  </a:ext>
                </a:extLst>
              </p:cNvPr>
              <p:cNvCxnSpPr>
                <a:cxnSpLocks/>
              </p:cNvCxnSpPr>
              <p:nvPr/>
            </p:nvCxnSpPr>
            <p:spPr>
              <a:xfrm rot="5400000">
                <a:off x="7211436"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B14D395-99AF-7A3F-8B19-03554C84D326}"/>
                  </a:ext>
                </a:extLst>
              </p:cNvPr>
              <p:cNvCxnSpPr>
                <a:cxnSpLocks/>
              </p:cNvCxnSpPr>
              <p:nvPr/>
            </p:nvCxnSpPr>
            <p:spPr>
              <a:xfrm rot="5400000">
                <a:off x="7391161"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7860ABE-F787-D71F-3A63-1725161ED025}"/>
                  </a:ext>
                </a:extLst>
              </p:cNvPr>
              <p:cNvCxnSpPr>
                <a:cxnSpLocks/>
              </p:cNvCxnSpPr>
              <p:nvPr/>
            </p:nvCxnSpPr>
            <p:spPr>
              <a:xfrm rot="5400000">
                <a:off x="7570886"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42CA3BF-5360-FD03-81C9-EE7E035C81B7}"/>
                  </a:ext>
                </a:extLst>
              </p:cNvPr>
              <p:cNvCxnSpPr>
                <a:cxnSpLocks/>
              </p:cNvCxnSpPr>
              <p:nvPr/>
            </p:nvCxnSpPr>
            <p:spPr>
              <a:xfrm rot="5400000">
                <a:off x="7810519"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F0AD849-FBD2-4F60-372F-092B0E729621}"/>
                  </a:ext>
                </a:extLst>
              </p:cNvPr>
              <p:cNvCxnSpPr>
                <a:cxnSpLocks/>
              </p:cNvCxnSpPr>
              <p:nvPr/>
            </p:nvCxnSpPr>
            <p:spPr>
              <a:xfrm rot="5400000">
                <a:off x="8110060"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E5A335D-69C6-B015-DEA3-71DBFF639605}"/>
                  </a:ext>
                </a:extLst>
              </p:cNvPr>
              <p:cNvCxnSpPr>
                <a:cxnSpLocks/>
              </p:cNvCxnSpPr>
              <p:nvPr/>
            </p:nvCxnSpPr>
            <p:spPr>
              <a:xfrm rot="5400000">
                <a:off x="8169968"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0EB3501-3B50-77BE-1F1F-0B9871C03647}"/>
                  </a:ext>
                </a:extLst>
              </p:cNvPr>
              <p:cNvCxnSpPr>
                <a:cxnSpLocks/>
              </p:cNvCxnSpPr>
              <p:nvPr/>
            </p:nvCxnSpPr>
            <p:spPr>
              <a:xfrm rot="5400000">
                <a:off x="8289784"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9B351B2-6EDB-5D75-4CF3-6E16AD6F3F7C}"/>
                  </a:ext>
                </a:extLst>
              </p:cNvPr>
              <p:cNvCxnSpPr>
                <a:cxnSpLocks/>
              </p:cNvCxnSpPr>
              <p:nvPr/>
            </p:nvCxnSpPr>
            <p:spPr>
              <a:xfrm rot="5400000">
                <a:off x="8349693"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7053C9B-7357-DC7E-1CD8-FAC1EBEAC7D2}"/>
                  </a:ext>
                </a:extLst>
              </p:cNvPr>
              <p:cNvCxnSpPr>
                <a:cxnSpLocks/>
              </p:cNvCxnSpPr>
              <p:nvPr/>
            </p:nvCxnSpPr>
            <p:spPr>
              <a:xfrm rot="5400000">
                <a:off x="8469509"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969321D-20FA-7448-A0A6-48C3437D0770}"/>
                  </a:ext>
                </a:extLst>
              </p:cNvPr>
              <p:cNvCxnSpPr>
                <a:cxnSpLocks/>
              </p:cNvCxnSpPr>
              <p:nvPr/>
            </p:nvCxnSpPr>
            <p:spPr>
              <a:xfrm rot="5400000">
                <a:off x="7630794"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14659DB-0835-581A-90F8-BB245FC4D1BF}"/>
                  </a:ext>
                </a:extLst>
              </p:cNvPr>
              <p:cNvCxnSpPr>
                <a:cxnSpLocks/>
              </p:cNvCxnSpPr>
              <p:nvPr/>
            </p:nvCxnSpPr>
            <p:spPr>
              <a:xfrm rot="5400000">
                <a:off x="7750610"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CC60376-447D-7BC1-88C4-485218C4D117}"/>
                  </a:ext>
                </a:extLst>
              </p:cNvPr>
              <p:cNvCxnSpPr>
                <a:cxnSpLocks/>
              </p:cNvCxnSpPr>
              <p:nvPr/>
            </p:nvCxnSpPr>
            <p:spPr>
              <a:xfrm rot="5400000">
                <a:off x="7990243" y="2152306"/>
                <a:ext cx="2156696"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818E2E0-DF0F-625C-73DF-6C1E90224439}"/>
                  </a:ext>
                </a:extLst>
              </p:cNvPr>
              <p:cNvCxnSpPr>
                <a:cxnSpLocks/>
              </p:cNvCxnSpPr>
              <p:nvPr/>
            </p:nvCxnSpPr>
            <p:spPr>
              <a:xfrm rot="5400000">
                <a:off x="9667673" y="234782"/>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30BF494-9EF9-6558-FEB8-B0C246AA0BF4}"/>
                  </a:ext>
                </a:extLst>
              </p:cNvPr>
              <p:cNvCxnSpPr>
                <a:cxnSpLocks/>
              </p:cNvCxnSpPr>
              <p:nvPr/>
            </p:nvCxnSpPr>
            <p:spPr>
              <a:xfrm rot="5400000">
                <a:off x="9667673" y="294900"/>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93B2615-3F21-1688-036F-26587E9A0F66}"/>
                  </a:ext>
                </a:extLst>
              </p:cNvPr>
              <p:cNvCxnSpPr>
                <a:cxnSpLocks/>
              </p:cNvCxnSpPr>
              <p:nvPr/>
            </p:nvCxnSpPr>
            <p:spPr>
              <a:xfrm rot="5400000">
                <a:off x="9667673" y="415136"/>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6B79939-E895-388C-BA01-94F93260BE03}"/>
                  </a:ext>
                </a:extLst>
              </p:cNvPr>
              <p:cNvCxnSpPr>
                <a:cxnSpLocks/>
              </p:cNvCxnSpPr>
              <p:nvPr/>
            </p:nvCxnSpPr>
            <p:spPr>
              <a:xfrm rot="5400000">
                <a:off x="9667673" y="475254"/>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BB932D8-7722-19D4-350D-80978D8AB5CD}"/>
                  </a:ext>
                </a:extLst>
              </p:cNvPr>
              <p:cNvCxnSpPr>
                <a:cxnSpLocks/>
              </p:cNvCxnSpPr>
              <p:nvPr/>
            </p:nvCxnSpPr>
            <p:spPr>
              <a:xfrm rot="5400000">
                <a:off x="9667673" y="595490"/>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A05D0FD-284B-2310-F4AD-946F30A8B9AF}"/>
                  </a:ext>
                </a:extLst>
              </p:cNvPr>
              <p:cNvCxnSpPr>
                <a:cxnSpLocks/>
              </p:cNvCxnSpPr>
              <p:nvPr/>
            </p:nvCxnSpPr>
            <p:spPr>
              <a:xfrm rot="5400000">
                <a:off x="9667673" y="655608"/>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B515FDD-060A-D0FD-3E6C-C2D5565745C9}"/>
                  </a:ext>
                </a:extLst>
              </p:cNvPr>
              <p:cNvCxnSpPr>
                <a:cxnSpLocks/>
              </p:cNvCxnSpPr>
              <p:nvPr/>
            </p:nvCxnSpPr>
            <p:spPr>
              <a:xfrm rot="5400000">
                <a:off x="9667673" y="775844"/>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413F41A-7A70-E03A-FD26-216A18731F59}"/>
                  </a:ext>
                </a:extLst>
              </p:cNvPr>
              <p:cNvCxnSpPr>
                <a:cxnSpLocks/>
              </p:cNvCxnSpPr>
              <p:nvPr/>
            </p:nvCxnSpPr>
            <p:spPr>
              <a:xfrm rot="5400000">
                <a:off x="9667673" y="835962"/>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8473897-30CE-074C-B057-CCE44A5E1C8A}"/>
                  </a:ext>
                </a:extLst>
              </p:cNvPr>
              <p:cNvCxnSpPr>
                <a:cxnSpLocks/>
              </p:cNvCxnSpPr>
              <p:nvPr/>
            </p:nvCxnSpPr>
            <p:spPr>
              <a:xfrm rot="5400000">
                <a:off x="9667673" y="956198"/>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7DBB7DB-92D8-495A-7DD9-F97B77611CA2}"/>
                  </a:ext>
                </a:extLst>
              </p:cNvPr>
              <p:cNvCxnSpPr>
                <a:cxnSpLocks/>
              </p:cNvCxnSpPr>
              <p:nvPr/>
            </p:nvCxnSpPr>
            <p:spPr>
              <a:xfrm rot="5400000">
                <a:off x="9667673" y="1016316"/>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1CECD4F-90C3-1B41-3CA0-0C7D4C7C4393}"/>
                  </a:ext>
                </a:extLst>
              </p:cNvPr>
              <p:cNvCxnSpPr>
                <a:cxnSpLocks/>
              </p:cNvCxnSpPr>
              <p:nvPr/>
            </p:nvCxnSpPr>
            <p:spPr>
              <a:xfrm rot="5400000">
                <a:off x="9667673" y="1136552"/>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85AD438-B9C8-35C2-706A-93EC530C8480}"/>
                  </a:ext>
                </a:extLst>
              </p:cNvPr>
              <p:cNvCxnSpPr>
                <a:cxnSpLocks/>
              </p:cNvCxnSpPr>
              <p:nvPr/>
            </p:nvCxnSpPr>
            <p:spPr>
              <a:xfrm rot="5400000">
                <a:off x="9667673" y="1196670"/>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CD21F14-CB6A-F78F-E458-A004FCF3C393}"/>
                  </a:ext>
                </a:extLst>
              </p:cNvPr>
              <p:cNvCxnSpPr>
                <a:cxnSpLocks/>
              </p:cNvCxnSpPr>
              <p:nvPr/>
            </p:nvCxnSpPr>
            <p:spPr>
              <a:xfrm rot="5400000">
                <a:off x="9667673" y="1316906"/>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6B3F7FF-CA5A-8B35-E227-A40379F7DFBA}"/>
                  </a:ext>
                </a:extLst>
              </p:cNvPr>
              <p:cNvCxnSpPr>
                <a:cxnSpLocks/>
              </p:cNvCxnSpPr>
              <p:nvPr/>
            </p:nvCxnSpPr>
            <p:spPr>
              <a:xfrm rot="5400000">
                <a:off x="9667673" y="1377024"/>
                <a:ext cx="0" cy="3235045"/>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DCFB6B2-0FCB-46B6-D003-CBA6F82BDFBF}"/>
                  </a:ext>
                </a:extLst>
              </p:cNvPr>
              <p:cNvCxnSpPr>
                <a:cxnSpLocks/>
              </p:cNvCxnSpPr>
              <p:nvPr/>
            </p:nvCxnSpPr>
            <p:spPr>
              <a:xfrm rot="5400000">
                <a:off x="9674023" y="1557378"/>
                <a:ext cx="0" cy="3235045"/>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4A1C827-F69E-18AF-C9F4-D1E534CA9906}"/>
                  </a:ext>
                </a:extLst>
              </p:cNvPr>
              <p:cNvCxnSpPr>
                <a:cxnSpLocks/>
              </p:cNvCxnSpPr>
              <p:nvPr/>
            </p:nvCxnSpPr>
            <p:spPr>
              <a:xfrm rot="5400000">
                <a:off x="9667673" y="-366398"/>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683D05E-4884-8885-52A6-E3561FBD3EBD}"/>
                  </a:ext>
                </a:extLst>
              </p:cNvPr>
              <p:cNvCxnSpPr>
                <a:cxnSpLocks/>
              </p:cNvCxnSpPr>
              <p:nvPr/>
            </p:nvCxnSpPr>
            <p:spPr>
              <a:xfrm rot="5400000">
                <a:off x="9667673" y="-186044"/>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E26EE9D-A1E0-D194-C9EC-2CF745245B6C}"/>
                  </a:ext>
                </a:extLst>
              </p:cNvPr>
              <p:cNvCxnSpPr>
                <a:cxnSpLocks/>
              </p:cNvCxnSpPr>
              <p:nvPr/>
            </p:nvCxnSpPr>
            <p:spPr>
              <a:xfrm rot="5400000">
                <a:off x="9667673" y="-5690"/>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71C1C5F-7696-1452-AD11-A8B7737FF93F}"/>
                  </a:ext>
                </a:extLst>
              </p:cNvPr>
              <p:cNvCxnSpPr>
                <a:cxnSpLocks/>
              </p:cNvCxnSpPr>
              <p:nvPr/>
            </p:nvCxnSpPr>
            <p:spPr>
              <a:xfrm rot="5400000">
                <a:off x="9667673" y="174664"/>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BB954D2-E1B2-9D79-8269-FA628E2C484B}"/>
                  </a:ext>
                </a:extLst>
              </p:cNvPr>
              <p:cNvCxnSpPr>
                <a:cxnSpLocks/>
              </p:cNvCxnSpPr>
              <p:nvPr/>
            </p:nvCxnSpPr>
            <p:spPr>
              <a:xfrm rot="5400000">
                <a:off x="9667673" y="355018"/>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50722F9-EA7F-0B35-E7D4-FC9B589890AB}"/>
                  </a:ext>
                </a:extLst>
              </p:cNvPr>
              <p:cNvCxnSpPr>
                <a:cxnSpLocks/>
              </p:cNvCxnSpPr>
              <p:nvPr/>
            </p:nvCxnSpPr>
            <p:spPr>
              <a:xfrm rot="5400000">
                <a:off x="9667673" y="535372"/>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65D0962-CC03-FFE9-E562-EAB4BFBEEEB1}"/>
                  </a:ext>
                </a:extLst>
              </p:cNvPr>
              <p:cNvCxnSpPr>
                <a:cxnSpLocks/>
              </p:cNvCxnSpPr>
              <p:nvPr/>
            </p:nvCxnSpPr>
            <p:spPr>
              <a:xfrm rot="5400000">
                <a:off x="9667673" y="715726"/>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A288860-E985-495C-5BD2-32F50A170833}"/>
                  </a:ext>
                </a:extLst>
              </p:cNvPr>
              <p:cNvCxnSpPr>
                <a:cxnSpLocks/>
              </p:cNvCxnSpPr>
              <p:nvPr/>
            </p:nvCxnSpPr>
            <p:spPr>
              <a:xfrm rot="5400000">
                <a:off x="9667673" y="896080"/>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21AEEEB-5DCD-30F9-D9B7-FAC4EB510442}"/>
                  </a:ext>
                </a:extLst>
              </p:cNvPr>
              <p:cNvCxnSpPr>
                <a:cxnSpLocks/>
              </p:cNvCxnSpPr>
              <p:nvPr/>
            </p:nvCxnSpPr>
            <p:spPr>
              <a:xfrm rot="5400000">
                <a:off x="9667673" y="1076434"/>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667C1BE-F784-680B-367D-67C615E105EA}"/>
                  </a:ext>
                </a:extLst>
              </p:cNvPr>
              <p:cNvCxnSpPr>
                <a:cxnSpLocks/>
              </p:cNvCxnSpPr>
              <p:nvPr/>
            </p:nvCxnSpPr>
            <p:spPr>
              <a:xfrm rot="5400000">
                <a:off x="9667673" y="1256788"/>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E153274-4718-2029-1EAD-F2D8CBFD2AE9}"/>
                  </a:ext>
                </a:extLst>
              </p:cNvPr>
              <p:cNvCxnSpPr>
                <a:cxnSpLocks/>
              </p:cNvCxnSpPr>
              <p:nvPr/>
            </p:nvCxnSpPr>
            <p:spPr>
              <a:xfrm rot="5400000">
                <a:off x="9667673" y="1437142"/>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D89127D-C30D-BACB-5533-E38504B5123C}"/>
                  </a:ext>
                </a:extLst>
              </p:cNvPr>
              <p:cNvCxnSpPr>
                <a:cxnSpLocks/>
              </p:cNvCxnSpPr>
              <p:nvPr/>
            </p:nvCxnSpPr>
            <p:spPr>
              <a:xfrm rot="5400000">
                <a:off x="6971803" y="2149002"/>
                <a:ext cx="2156696" cy="0"/>
              </a:xfrm>
              <a:prstGeom prst="line">
                <a:avLst/>
              </a:prstGeom>
              <a:ln w="31750" cap="rnd">
                <a:solidFill>
                  <a:schemeClr val="accent2">
                    <a:lumMod val="50000"/>
                    <a:lumOff val="50000"/>
                  </a:schemeClr>
                </a:solidFill>
                <a:roun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626D55B-1CC2-B233-B027-09558AC3F575}"/>
                  </a:ext>
                </a:extLst>
              </p:cNvPr>
              <p:cNvCxnSpPr>
                <a:cxnSpLocks/>
              </p:cNvCxnSpPr>
              <p:nvPr/>
            </p:nvCxnSpPr>
            <p:spPr>
              <a:xfrm rot="5400000">
                <a:off x="10206848" y="2152306"/>
                <a:ext cx="2156696" cy="0"/>
              </a:xfrm>
              <a:prstGeom prst="line">
                <a:avLst/>
              </a:prstGeom>
              <a:ln w="31750" cap="rnd">
                <a:solidFill>
                  <a:schemeClr val="accent2">
                    <a:lumMod val="50000"/>
                    <a:lumOff val="50000"/>
                  </a:schemeClr>
                </a:solidFill>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8A203F4-CD85-79D5-A19A-0939C2F60515}"/>
                  </a:ext>
                </a:extLst>
              </p:cNvPr>
              <p:cNvCxnSpPr>
                <a:cxnSpLocks/>
              </p:cNvCxnSpPr>
              <p:nvPr/>
            </p:nvCxnSpPr>
            <p:spPr>
              <a:xfrm rot="5400000">
                <a:off x="7151528"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AC0A33B-784E-A869-747C-8CFC5E30FD0E}"/>
                  </a:ext>
                </a:extLst>
              </p:cNvPr>
              <p:cNvCxnSpPr>
                <a:cxnSpLocks/>
              </p:cNvCxnSpPr>
              <p:nvPr/>
            </p:nvCxnSpPr>
            <p:spPr>
              <a:xfrm rot="5400000">
                <a:off x="7331252"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501C6F1-A72A-DC77-6E3C-32A3A35F4C57}"/>
                  </a:ext>
                </a:extLst>
              </p:cNvPr>
              <p:cNvCxnSpPr>
                <a:cxnSpLocks/>
              </p:cNvCxnSpPr>
              <p:nvPr/>
            </p:nvCxnSpPr>
            <p:spPr>
              <a:xfrm rot="5400000">
                <a:off x="7510977"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368CA7C-262C-A119-A684-F3C700B42926}"/>
                  </a:ext>
                </a:extLst>
              </p:cNvPr>
              <p:cNvCxnSpPr>
                <a:cxnSpLocks/>
              </p:cNvCxnSpPr>
              <p:nvPr/>
            </p:nvCxnSpPr>
            <p:spPr>
              <a:xfrm rot="5400000">
                <a:off x="7690702"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6F657B8-3505-9EFA-AA45-11130F16C834}"/>
                  </a:ext>
                </a:extLst>
              </p:cNvPr>
              <p:cNvCxnSpPr>
                <a:cxnSpLocks/>
              </p:cNvCxnSpPr>
              <p:nvPr/>
            </p:nvCxnSpPr>
            <p:spPr>
              <a:xfrm rot="5400000">
                <a:off x="7870426"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828DEE0-898E-F271-3A0A-5557CD0AB86F}"/>
                  </a:ext>
                </a:extLst>
              </p:cNvPr>
              <p:cNvCxnSpPr>
                <a:cxnSpLocks/>
              </p:cNvCxnSpPr>
              <p:nvPr/>
            </p:nvCxnSpPr>
            <p:spPr>
              <a:xfrm rot="5400000">
                <a:off x="8050151"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E822035-516B-0243-2958-F5357D50724C}"/>
                  </a:ext>
                </a:extLst>
              </p:cNvPr>
              <p:cNvCxnSpPr>
                <a:cxnSpLocks/>
              </p:cNvCxnSpPr>
              <p:nvPr/>
            </p:nvCxnSpPr>
            <p:spPr>
              <a:xfrm rot="5400000">
                <a:off x="8229876"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474AE3-D890-4DA6-DFEA-54ACD8C6189C}"/>
                  </a:ext>
                </a:extLst>
              </p:cNvPr>
              <p:cNvCxnSpPr>
                <a:cxnSpLocks/>
              </p:cNvCxnSpPr>
              <p:nvPr/>
            </p:nvCxnSpPr>
            <p:spPr>
              <a:xfrm rot="5400000">
                <a:off x="8409601"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FAEC5BB-6175-B8B0-9D2B-86610ABD26DB}"/>
                  </a:ext>
                </a:extLst>
              </p:cNvPr>
              <p:cNvCxnSpPr>
                <a:cxnSpLocks/>
              </p:cNvCxnSpPr>
              <p:nvPr/>
            </p:nvCxnSpPr>
            <p:spPr>
              <a:xfrm rot="5400000">
                <a:off x="8589325"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9AE51B-CAF9-C737-6BAC-864641CE9BE7}"/>
                  </a:ext>
                </a:extLst>
              </p:cNvPr>
              <p:cNvCxnSpPr>
                <a:cxnSpLocks/>
              </p:cNvCxnSpPr>
              <p:nvPr/>
            </p:nvCxnSpPr>
            <p:spPr>
              <a:xfrm rot="5400000">
                <a:off x="8769050"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8E158A5-7BFB-2C9A-4D2C-15C621B2A9ED}"/>
                  </a:ext>
                </a:extLst>
              </p:cNvPr>
              <p:cNvCxnSpPr>
                <a:cxnSpLocks/>
              </p:cNvCxnSpPr>
              <p:nvPr/>
            </p:nvCxnSpPr>
            <p:spPr>
              <a:xfrm rot="5400000">
                <a:off x="8948775"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A1E879-8C88-04BC-A210-33A01338D876}"/>
                  </a:ext>
                </a:extLst>
              </p:cNvPr>
              <p:cNvCxnSpPr>
                <a:cxnSpLocks/>
              </p:cNvCxnSpPr>
              <p:nvPr/>
            </p:nvCxnSpPr>
            <p:spPr>
              <a:xfrm rot="5400000">
                <a:off x="9128499"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179C00-BBEA-249D-2290-E72CD63EF139}"/>
                  </a:ext>
                </a:extLst>
              </p:cNvPr>
              <p:cNvCxnSpPr>
                <a:cxnSpLocks/>
              </p:cNvCxnSpPr>
              <p:nvPr/>
            </p:nvCxnSpPr>
            <p:spPr>
              <a:xfrm rot="5400000">
                <a:off x="9308224"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F83B47A-AF99-8F25-CE7A-01B0E63E7BD4}"/>
                  </a:ext>
                </a:extLst>
              </p:cNvPr>
              <p:cNvCxnSpPr>
                <a:cxnSpLocks/>
              </p:cNvCxnSpPr>
              <p:nvPr/>
            </p:nvCxnSpPr>
            <p:spPr>
              <a:xfrm rot="5400000">
                <a:off x="9487949"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F201793-66E9-F64A-4808-7B44A8C7D423}"/>
                  </a:ext>
                </a:extLst>
              </p:cNvPr>
              <p:cNvCxnSpPr>
                <a:cxnSpLocks/>
              </p:cNvCxnSpPr>
              <p:nvPr/>
            </p:nvCxnSpPr>
            <p:spPr>
              <a:xfrm rot="5400000">
                <a:off x="9667673"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D00E2D-D196-D627-1A32-70F70D1CEE2A}"/>
                  </a:ext>
                </a:extLst>
              </p:cNvPr>
              <p:cNvCxnSpPr>
                <a:cxnSpLocks/>
              </p:cNvCxnSpPr>
              <p:nvPr/>
            </p:nvCxnSpPr>
            <p:spPr>
              <a:xfrm rot="5400000">
                <a:off x="9847398"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E2CDA2-4D5C-F453-D50A-D59929931506}"/>
                  </a:ext>
                </a:extLst>
              </p:cNvPr>
              <p:cNvCxnSpPr>
                <a:cxnSpLocks/>
              </p:cNvCxnSpPr>
              <p:nvPr/>
            </p:nvCxnSpPr>
            <p:spPr>
              <a:xfrm rot="5400000">
                <a:off x="10027123" y="215230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152325-7D7B-8EB7-CAA7-A25A0A017507}"/>
                  </a:ext>
                </a:extLst>
              </p:cNvPr>
              <p:cNvCxnSpPr>
                <a:cxnSpLocks/>
              </p:cNvCxnSpPr>
              <p:nvPr/>
            </p:nvCxnSpPr>
            <p:spPr>
              <a:xfrm flipH="1" flipV="1">
                <a:off x="8050151" y="1070654"/>
                <a:ext cx="3235045" cy="3639"/>
              </a:xfrm>
              <a:prstGeom prst="line">
                <a:avLst/>
              </a:prstGeom>
              <a:ln w="31750" cap="rnd">
                <a:solidFill>
                  <a:schemeClr val="accent2">
                    <a:lumMod val="50000"/>
                    <a:lumOff val="50000"/>
                  </a:schemeClr>
                </a:solidFill>
                <a:roun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FFFE585-B2D6-DE13-DC6B-151BCD49556A}"/>
                  </a:ext>
                </a:extLst>
              </p:cNvPr>
              <p:cNvCxnSpPr>
                <a:cxnSpLocks/>
              </p:cNvCxnSpPr>
              <p:nvPr/>
            </p:nvCxnSpPr>
            <p:spPr>
              <a:xfrm rot="5400000">
                <a:off x="9667673" y="1617492"/>
                <a:ext cx="0" cy="3235045"/>
              </a:xfrm>
              <a:prstGeom prst="line">
                <a:avLst/>
              </a:prstGeom>
              <a:ln w="31750" cap="rnd">
                <a:solidFill>
                  <a:schemeClr val="accent2">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507" name="Group 506">
              <a:extLst>
                <a:ext uri="{FF2B5EF4-FFF2-40B4-BE49-F238E27FC236}">
                  <a16:creationId xmlns:a16="http://schemas.microsoft.com/office/drawing/2014/main" id="{A7081A00-5620-78A5-2582-D77D57F9D6D6}"/>
                </a:ext>
              </a:extLst>
            </p:cNvPr>
            <p:cNvGrpSpPr/>
            <p:nvPr/>
          </p:nvGrpSpPr>
          <p:grpSpPr>
            <a:xfrm>
              <a:off x="8130663" y="4004597"/>
              <a:ext cx="3204000" cy="2163600"/>
              <a:chOff x="3295270" y="2922314"/>
              <a:chExt cx="3237089" cy="2165861"/>
            </a:xfrm>
          </p:grpSpPr>
          <p:cxnSp>
            <p:nvCxnSpPr>
              <p:cNvPr id="304" name="Straight Connector 303">
                <a:extLst>
                  <a:ext uri="{FF2B5EF4-FFF2-40B4-BE49-F238E27FC236}">
                    <a16:creationId xmlns:a16="http://schemas.microsoft.com/office/drawing/2014/main" id="{DBB1F2A1-9E1D-0902-09DA-8A1EC137741C}"/>
                  </a:ext>
                </a:extLst>
              </p:cNvPr>
              <p:cNvCxnSpPr>
                <a:cxnSpLocks/>
              </p:cNvCxnSpPr>
              <p:nvPr/>
            </p:nvCxnSpPr>
            <p:spPr>
              <a:xfrm flipH="1" flipV="1">
                <a:off x="3295271" y="4966443"/>
                <a:ext cx="718899" cy="2"/>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03FEFD2A-C876-EE80-DC02-4F00753BEDB3}"/>
                  </a:ext>
                </a:extLst>
              </p:cNvPr>
              <p:cNvCxnSpPr>
                <a:cxnSpLocks/>
              </p:cNvCxnSpPr>
              <p:nvPr/>
            </p:nvCxnSpPr>
            <p:spPr>
              <a:xfrm flipH="1">
                <a:off x="5811417" y="2982549"/>
                <a:ext cx="718899" cy="2"/>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74CC92C-9F3D-4D3D-7186-2B044132BA8F}"/>
                  </a:ext>
                </a:extLst>
              </p:cNvPr>
              <p:cNvCxnSpPr>
                <a:cxnSpLocks/>
              </p:cNvCxnSpPr>
              <p:nvPr/>
            </p:nvCxnSpPr>
            <p:spPr>
              <a:xfrm flipH="1">
                <a:off x="5811417" y="3042667"/>
                <a:ext cx="718899" cy="2"/>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C143B445-04D9-7C42-2217-D4BA15A6C17E}"/>
                  </a:ext>
                </a:extLst>
              </p:cNvPr>
              <p:cNvCxnSpPr>
                <a:cxnSpLocks/>
              </p:cNvCxnSpPr>
              <p:nvPr/>
            </p:nvCxnSpPr>
            <p:spPr>
              <a:xfrm flipH="1">
                <a:off x="5811417" y="3162903"/>
                <a:ext cx="718899" cy="218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06A627C5-AE71-6846-F018-5AA19424187B}"/>
                  </a:ext>
                </a:extLst>
              </p:cNvPr>
              <p:cNvCxnSpPr>
                <a:cxnSpLocks/>
              </p:cNvCxnSpPr>
              <p:nvPr/>
            </p:nvCxnSpPr>
            <p:spPr>
              <a:xfrm flipH="1">
                <a:off x="5811417" y="3223021"/>
                <a:ext cx="718899" cy="2186"/>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625058D2-42D6-42C8-3D13-660BD2E2F8E8}"/>
                  </a:ext>
                </a:extLst>
              </p:cNvPr>
              <p:cNvCxnSpPr>
                <a:cxnSpLocks/>
              </p:cNvCxnSpPr>
              <p:nvPr/>
            </p:nvCxnSpPr>
            <p:spPr>
              <a:xfrm flipH="1">
                <a:off x="5811417" y="3343257"/>
                <a:ext cx="718899" cy="218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14B242A3-CCCA-4E6D-DF51-60A07900890B}"/>
                  </a:ext>
                </a:extLst>
              </p:cNvPr>
              <p:cNvCxnSpPr>
                <a:cxnSpLocks/>
              </p:cNvCxnSpPr>
              <p:nvPr/>
            </p:nvCxnSpPr>
            <p:spPr>
              <a:xfrm flipH="1">
                <a:off x="5811417" y="3403375"/>
                <a:ext cx="718899" cy="436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FEFEBD8A-E080-67D1-A039-95E8B3B7A936}"/>
                  </a:ext>
                </a:extLst>
              </p:cNvPr>
              <p:cNvCxnSpPr>
                <a:cxnSpLocks/>
              </p:cNvCxnSpPr>
              <p:nvPr/>
            </p:nvCxnSpPr>
            <p:spPr>
              <a:xfrm flipH="1">
                <a:off x="5991141" y="3523611"/>
                <a:ext cx="539175" cy="218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E78B22F1-C7B3-F151-4D64-C940D287502C}"/>
                  </a:ext>
                </a:extLst>
              </p:cNvPr>
              <p:cNvCxnSpPr>
                <a:cxnSpLocks/>
              </p:cNvCxnSpPr>
              <p:nvPr/>
            </p:nvCxnSpPr>
            <p:spPr>
              <a:xfrm flipH="1">
                <a:off x="5991141" y="3583729"/>
                <a:ext cx="539175" cy="2186"/>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25E5EDF0-160B-1480-EF9A-59BBB387E12F}"/>
                  </a:ext>
                </a:extLst>
              </p:cNvPr>
              <p:cNvCxnSpPr>
                <a:cxnSpLocks/>
              </p:cNvCxnSpPr>
              <p:nvPr/>
            </p:nvCxnSpPr>
            <p:spPr>
              <a:xfrm>
                <a:off x="3355180" y="4365262"/>
                <a:ext cx="0" cy="717052"/>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D4F26291-FE03-1CF9-60A1-CE7E5F113533}"/>
                  </a:ext>
                </a:extLst>
              </p:cNvPr>
              <p:cNvCxnSpPr>
                <a:cxnSpLocks/>
              </p:cNvCxnSpPr>
              <p:nvPr/>
            </p:nvCxnSpPr>
            <p:spPr>
              <a:xfrm>
                <a:off x="6470408" y="2925618"/>
                <a:ext cx="0" cy="718228"/>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8464E402-77F6-053A-BDB3-8DEBF5ED5E8E}"/>
                  </a:ext>
                </a:extLst>
              </p:cNvPr>
              <p:cNvCxnSpPr>
                <a:cxnSpLocks/>
              </p:cNvCxnSpPr>
              <p:nvPr/>
            </p:nvCxnSpPr>
            <p:spPr>
              <a:xfrm>
                <a:off x="6410500" y="2925618"/>
                <a:ext cx="0" cy="718228"/>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5E16E4AB-C42D-8178-7DA6-5BD50185CAF8}"/>
                  </a:ext>
                </a:extLst>
              </p:cNvPr>
              <p:cNvCxnSpPr>
                <a:cxnSpLocks/>
              </p:cNvCxnSpPr>
              <p:nvPr/>
            </p:nvCxnSpPr>
            <p:spPr>
              <a:xfrm>
                <a:off x="6290683" y="2925618"/>
                <a:ext cx="0" cy="718228"/>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487245C2-F6A5-BC8E-3BD5-59B12EA51106}"/>
                  </a:ext>
                </a:extLst>
              </p:cNvPr>
              <p:cNvCxnSpPr>
                <a:cxnSpLocks/>
              </p:cNvCxnSpPr>
              <p:nvPr/>
            </p:nvCxnSpPr>
            <p:spPr>
              <a:xfrm>
                <a:off x="6230774" y="2925618"/>
                <a:ext cx="0" cy="718228"/>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496ABD0-9841-22E1-3F78-4545B920BD4C}"/>
                  </a:ext>
                </a:extLst>
              </p:cNvPr>
              <p:cNvCxnSpPr>
                <a:cxnSpLocks/>
              </p:cNvCxnSpPr>
              <p:nvPr/>
            </p:nvCxnSpPr>
            <p:spPr>
              <a:xfrm>
                <a:off x="6110958" y="2925618"/>
                <a:ext cx="0" cy="718228"/>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45F17101-B0B4-8999-0E19-0E566AB235F2}"/>
                  </a:ext>
                </a:extLst>
              </p:cNvPr>
              <p:cNvCxnSpPr>
                <a:cxnSpLocks/>
              </p:cNvCxnSpPr>
              <p:nvPr/>
            </p:nvCxnSpPr>
            <p:spPr>
              <a:xfrm>
                <a:off x="6051050" y="2925618"/>
                <a:ext cx="0" cy="718228"/>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6473BADF-49F1-8A7A-2394-BF2F61D1231E}"/>
                  </a:ext>
                </a:extLst>
              </p:cNvPr>
              <p:cNvCxnSpPr>
                <a:cxnSpLocks/>
              </p:cNvCxnSpPr>
              <p:nvPr/>
            </p:nvCxnSpPr>
            <p:spPr>
              <a:xfrm>
                <a:off x="5931234" y="2925618"/>
                <a:ext cx="0" cy="537874"/>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E762785E-B700-07BF-AE2F-BB9A6D126769}"/>
                  </a:ext>
                </a:extLst>
              </p:cNvPr>
              <p:cNvCxnSpPr>
                <a:cxnSpLocks/>
              </p:cNvCxnSpPr>
              <p:nvPr/>
            </p:nvCxnSpPr>
            <p:spPr>
              <a:xfrm>
                <a:off x="5871326" y="2925618"/>
                <a:ext cx="0" cy="537874"/>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B5A597C6-35EC-9BD6-DF02-10E760D89E92}"/>
                  </a:ext>
                </a:extLst>
              </p:cNvPr>
              <p:cNvCxnSpPr>
                <a:cxnSpLocks/>
              </p:cNvCxnSpPr>
              <p:nvPr/>
            </p:nvCxnSpPr>
            <p:spPr>
              <a:xfrm>
                <a:off x="3774537" y="4365262"/>
                <a:ext cx="0" cy="717052"/>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696D0CED-40BE-E6CE-3B56-EFF32FE82E1F}"/>
                  </a:ext>
                </a:extLst>
              </p:cNvPr>
              <p:cNvCxnSpPr>
                <a:cxnSpLocks/>
              </p:cNvCxnSpPr>
              <p:nvPr/>
            </p:nvCxnSpPr>
            <p:spPr>
              <a:xfrm>
                <a:off x="3594811" y="4365262"/>
                <a:ext cx="2" cy="717052"/>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A4B9089-59D3-7354-F4B7-9954C7F38E32}"/>
                  </a:ext>
                </a:extLst>
              </p:cNvPr>
              <p:cNvCxnSpPr>
                <a:cxnSpLocks/>
              </p:cNvCxnSpPr>
              <p:nvPr/>
            </p:nvCxnSpPr>
            <p:spPr>
              <a:xfrm>
                <a:off x="3415087" y="4365262"/>
                <a:ext cx="1" cy="717052"/>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58EBBD06-9CA1-D2D0-32DB-B376FC81FDE2}"/>
                  </a:ext>
                </a:extLst>
              </p:cNvPr>
              <p:cNvCxnSpPr>
                <a:cxnSpLocks/>
              </p:cNvCxnSpPr>
              <p:nvPr/>
            </p:nvCxnSpPr>
            <p:spPr>
              <a:xfrm>
                <a:off x="3534904" y="4365262"/>
                <a:ext cx="0" cy="717052"/>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55E01FC4-50F9-AAAC-067B-9725D8B9B587}"/>
                  </a:ext>
                </a:extLst>
              </p:cNvPr>
              <p:cNvCxnSpPr>
                <a:cxnSpLocks/>
              </p:cNvCxnSpPr>
              <p:nvPr/>
            </p:nvCxnSpPr>
            <p:spPr>
              <a:xfrm>
                <a:off x="3714627" y="4365262"/>
                <a:ext cx="2" cy="717052"/>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DA8899F6-96FA-F85F-E960-8F887DD08DF1}"/>
                  </a:ext>
                </a:extLst>
              </p:cNvPr>
              <p:cNvCxnSpPr>
                <a:cxnSpLocks/>
              </p:cNvCxnSpPr>
              <p:nvPr/>
            </p:nvCxnSpPr>
            <p:spPr>
              <a:xfrm>
                <a:off x="3894354" y="4545616"/>
                <a:ext cx="0" cy="536698"/>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5ACCFB9D-D462-6837-B934-A899C65DCF46}"/>
                  </a:ext>
                </a:extLst>
              </p:cNvPr>
              <p:cNvCxnSpPr>
                <a:cxnSpLocks/>
              </p:cNvCxnSpPr>
              <p:nvPr/>
            </p:nvCxnSpPr>
            <p:spPr>
              <a:xfrm>
                <a:off x="3954262" y="4545616"/>
                <a:ext cx="0" cy="536698"/>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ABB9520A-BF64-5E00-4FFC-63B0AD9F187F}"/>
                  </a:ext>
                </a:extLst>
              </p:cNvPr>
              <p:cNvCxnSpPr>
                <a:cxnSpLocks/>
              </p:cNvCxnSpPr>
              <p:nvPr/>
            </p:nvCxnSpPr>
            <p:spPr>
              <a:xfrm flipH="1" flipV="1">
                <a:off x="3295271" y="4425381"/>
                <a:ext cx="539174" cy="218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B50BDE19-E8A1-360E-9EAD-9E3A7AB78750}"/>
                  </a:ext>
                </a:extLst>
              </p:cNvPr>
              <p:cNvCxnSpPr>
                <a:cxnSpLocks/>
              </p:cNvCxnSpPr>
              <p:nvPr/>
            </p:nvCxnSpPr>
            <p:spPr>
              <a:xfrm flipH="1" flipV="1">
                <a:off x="3295271" y="4485499"/>
                <a:ext cx="539174" cy="2186"/>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3EC5C6B1-C873-E2C4-1C96-498ED05510E6}"/>
                  </a:ext>
                </a:extLst>
              </p:cNvPr>
              <p:cNvCxnSpPr>
                <a:cxnSpLocks/>
              </p:cNvCxnSpPr>
              <p:nvPr/>
            </p:nvCxnSpPr>
            <p:spPr>
              <a:xfrm flipH="1" flipV="1">
                <a:off x="3295271" y="4605735"/>
                <a:ext cx="718899" cy="2187"/>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E3B66B0E-7923-1720-D7BD-383280A75CB0}"/>
                  </a:ext>
                </a:extLst>
              </p:cNvPr>
              <p:cNvCxnSpPr>
                <a:cxnSpLocks/>
              </p:cNvCxnSpPr>
              <p:nvPr/>
            </p:nvCxnSpPr>
            <p:spPr>
              <a:xfrm flipH="1" flipV="1">
                <a:off x="3295271" y="4665853"/>
                <a:ext cx="718899" cy="2186"/>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0687BF0-1CCE-0528-4636-6B86318C7523}"/>
                  </a:ext>
                </a:extLst>
              </p:cNvPr>
              <p:cNvCxnSpPr>
                <a:cxnSpLocks/>
              </p:cNvCxnSpPr>
              <p:nvPr/>
            </p:nvCxnSpPr>
            <p:spPr>
              <a:xfrm flipH="1" flipV="1">
                <a:off x="3295271" y="4786089"/>
                <a:ext cx="718899" cy="4369"/>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75079A67-A02B-FB6E-0D6A-24AA2CBC4B3E}"/>
                  </a:ext>
                </a:extLst>
              </p:cNvPr>
              <p:cNvCxnSpPr>
                <a:cxnSpLocks/>
              </p:cNvCxnSpPr>
              <p:nvPr/>
            </p:nvCxnSpPr>
            <p:spPr>
              <a:xfrm flipH="1" flipV="1">
                <a:off x="3295271" y="4846207"/>
                <a:ext cx="718899" cy="2"/>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A3CA139B-F4DB-444E-9C3B-052A0DE2DD9F}"/>
                  </a:ext>
                </a:extLst>
              </p:cNvPr>
              <p:cNvCxnSpPr>
                <a:cxnSpLocks/>
              </p:cNvCxnSpPr>
              <p:nvPr/>
            </p:nvCxnSpPr>
            <p:spPr>
              <a:xfrm flipH="1" flipV="1">
                <a:off x="3301621" y="5026561"/>
                <a:ext cx="712549" cy="2"/>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DCA5149E-6823-CA91-2D95-A57DA9B41005}"/>
                  </a:ext>
                </a:extLst>
              </p:cNvPr>
              <p:cNvCxnSpPr>
                <a:cxnSpLocks/>
              </p:cNvCxnSpPr>
              <p:nvPr/>
            </p:nvCxnSpPr>
            <p:spPr>
              <a:xfrm flipH="1" flipV="1">
                <a:off x="4373619" y="3102640"/>
                <a:ext cx="2156697" cy="1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19AAFF7B-6864-7712-0EBA-3815FD71D76B}"/>
                  </a:ext>
                </a:extLst>
              </p:cNvPr>
              <p:cNvCxnSpPr>
                <a:cxnSpLocks/>
              </p:cNvCxnSpPr>
              <p:nvPr/>
            </p:nvCxnSpPr>
            <p:spPr>
              <a:xfrm flipH="1" flipV="1">
                <a:off x="4373619" y="3276534"/>
                <a:ext cx="2156697" cy="660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FCE75876-EE4F-0557-3451-3BC27C59A2E1}"/>
                  </a:ext>
                </a:extLst>
              </p:cNvPr>
              <p:cNvCxnSpPr>
                <a:cxnSpLocks/>
              </p:cNvCxnSpPr>
              <p:nvPr/>
            </p:nvCxnSpPr>
            <p:spPr>
              <a:xfrm rot="5400000">
                <a:off x="4912793" y="1845970"/>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FBEA9A3A-5838-E94B-DF56-1BF3395C4686}"/>
                  </a:ext>
                </a:extLst>
              </p:cNvPr>
              <p:cNvCxnSpPr>
                <a:cxnSpLocks/>
              </p:cNvCxnSpPr>
              <p:nvPr/>
            </p:nvCxnSpPr>
            <p:spPr>
              <a:xfrm flipH="1" flipV="1">
                <a:off x="4912793" y="3643553"/>
                <a:ext cx="1617523" cy="294"/>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43B79201-4A5A-F7D9-FE39-65041742403C}"/>
                  </a:ext>
                </a:extLst>
              </p:cNvPr>
              <p:cNvCxnSpPr>
                <a:cxnSpLocks/>
              </p:cNvCxnSpPr>
              <p:nvPr/>
            </p:nvCxnSpPr>
            <p:spPr>
              <a:xfrm flipH="1" flipV="1">
                <a:off x="4912793" y="3822016"/>
                <a:ext cx="1617523" cy="218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1FA5535A-0DF2-F4E5-B7B6-4CF79A4A134F}"/>
                  </a:ext>
                </a:extLst>
              </p:cNvPr>
              <p:cNvCxnSpPr>
                <a:cxnSpLocks/>
              </p:cNvCxnSpPr>
              <p:nvPr/>
            </p:nvCxnSpPr>
            <p:spPr>
              <a:xfrm rot="5400000">
                <a:off x="4912793" y="2387032"/>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1C639D40-56E3-C98B-1C8E-076410A5F40E}"/>
                  </a:ext>
                </a:extLst>
              </p:cNvPr>
              <p:cNvCxnSpPr>
                <a:cxnSpLocks/>
              </p:cNvCxnSpPr>
              <p:nvPr/>
            </p:nvCxnSpPr>
            <p:spPr>
              <a:xfrm flipH="1" flipV="1">
                <a:off x="3295271" y="4184909"/>
                <a:ext cx="1617522" cy="6281"/>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48EAB2A9-3359-D5F5-03B5-4E882F62EF97}"/>
                  </a:ext>
                </a:extLst>
              </p:cNvPr>
              <p:cNvCxnSpPr>
                <a:cxnSpLocks/>
              </p:cNvCxnSpPr>
              <p:nvPr/>
            </p:nvCxnSpPr>
            <p:spPr>
              <a:xfrm flipH="1" flipV="1">
                <a:off x="3295271" y="4365263"/>
                <a:ext cx="1617522" cy="6547"/>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F55914A7-ABC0-C03D-D275-6A87E3208E5F}"/>
                  </a:ext>
                </a:extLst>
              </p:cNvPr>
              <p:cNvCxnSpPr>
                <a:cxnSpLocks/>
              </p:cNvCxnSpPr>
              <p:nvPr/>
            </p:nvCxnSpPr>
            <p:spPr>
              <a:xfrm rot="5400000">
                <a:off x="4912793" y="2928094"/>
                <a:ext cx="0" cy="323504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2FE2FC7F-2DAB-34FF-75FB-7B214B03AB86}"/>
                  </a:ext>
                </a:extLst>
              </p:cNvPr>
              <p:cNvCxnSpPr>
                <a:cxnSpLocks/>
              </p:cNvCxnSpPr>
              <p:nvPr/>
            </p:nvCxnSpPr>
            <p:spPr>
              <a:xfrm flipH="1" flipV="1">
                <a:off x="3295271" y="4725971"/>
                <a:ext cx="2156696" cy="4366"/>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AE8F0442-BE95-1052-EF4F-E23BA5FFCD0A}"/>
                  </a:ext>
                </a:extLst>
              </p:cNvPr>
              <p:cNvCxnSpPr>
                <a:cxnSpLocks/>
              </p:cNvCxnSpPr>
              <p:nvPr/>
            </p:nvCxnSpPr>
            <p:spPr>
              <a:xfrm flipH="1" flipV="1">
                <a:off x="3295271" y="4906325"/>
                <a:ext cx="2156696" cy="2181"/>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C991748A-E5A2-55DF-239C-0EA9084E1C9C}"/>
                  </a:ext>
                </a:extLst>
              </p:cNvPr>
              <p:cNvCxnSpPr>
                <a:cxnSpLocks/>
              </p:cNvCxnSpPr>
              <p:nvPr/>
            </p:nvCxnSpPr>
            <p:spPr>
              <a:xfrm rot="5400000">
                <a:off x="2396648" y="400396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AE6A2FD0-68AB-C785-1157-C3D21BD79174}"/>
                  </a:ext>
                </a:extLst>
              </p:cNvPr>
              <p:cNvCxnSpPr>
                <a:cxnSpLocks/>
              </p:cNvCxnSpPr>
              <p:nvPr/>
            </p:nvCxnSpPr>
            <p:spPr>
              <a:xfrm rot="5400000">
                <a:off x="2576372" y="400396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73F3EBFA-1AB2-D26C-4562-392701FC04DB}"/>
                  </a:ext>
                </a:extLst>
              </p:cNvPr>
              <p:cNvCxnSpPr>
                <a:cxnSpLocks/>
              </p:cNvCxnSpPr>
              <p:nvPr/>
            </p:nvCxnSpPr>
            <p:spPr>
              <a:xfrm rot="5400000">
                <a:off x="2756097" y="400396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FD089F9F-2A9E-C959-C7C3-4FF3E8B92B64}"/>
                  </a:ext>
                </a:extLst>
              </p:cNvPr>
              <p:cNvCxnSpPr>
                <a:cxnSpLocks/>
              </p:cNvCxnSpPr>
              <p:nvPr/>
            </p:nvCxnSpPr>
            <p:spPr>
              <a:xfrm>
                <a:off x="4014168" y="3467010"/>
                <a:ext cx="2" cy="1615304"/>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5D4473E0-49F7-9CD5-D078-DE0EFC16302F}"/>
                  </a:ext>
                </a:extLst>
              </p:cNvPr>
              <p:cNvCxnSpPr>
                <a:cxnSpLocks/>
              </p:cNvCxnSpPr>
              <p:nvPr/>
            </p:nvCxnSpPr>
            <p:spPr>
              <a:xfrm>
                <a:off x="4188613" y="3474457"/>
                <a:ext cx="5281" cy="1607857"/>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5DEA33F8-E92B-C9CA-460C-5E61B419B1EE}"/>
                  </a:ext>
                </a:extLst>
              </p:cNvPr>
              <p:cNvCxnSpPr>
                <a:cxnSpLocks/>
              </p:cNvCxnSpPr>
              <p:nvPr/>
            </p:nvCxnSpPr>
            <p:spPr>
              <a:xfrm rot="5400000">
                <a:off x="3295271" y="400396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513A7D56-4AF6-F532-A6D7-78895ED0E31F}"/>
                  </a:ext>
                </a:extLst>
              </p:cNvPr>
              <p:cNvCxnSpPr>
                <a:cxnSpLocks/>
              </p:cNvCxnSpPr>
              <p:nvPr/>
            </p:nvCxnSpPr>
            <p:spPr>
              <a:xfrm>
                <a:off x="4553344" y="4021931"/>
                <a:ext cx="0" cy="1060383"/>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CE2499DC-7BA3-0BA3-75BA-983C417CA51B}"/>
                  </a:ext>
                </a:extLst>
              </p:cNvPr>
              <p:cNvCxnSpPr>
                <a:cxnSpLocks/>
              </p:cNvCxnSpPr>
              <p:nvPr/>
            </p:nvCxnSpPr>
            <p:spPr>
              <a:xfrm>
                <a:off x="4733069" y="4021931"/>
                <a:ext cx="0" cy="1060383"/>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3FAED360-0217-956E-747E-CEA0CC30F82E}"/>
                  </a:ext>
                </a:extLst>
              </p:cNvPr>
              <p:cNvCxnSpPr>
                <a:cxnSpLocks/>
              </p:cNvCxnSpPr>
              <p:nvPr/>
            </p:nvCxnSpPr>
            <p:spPr>
              <a:xfrm rot="5400000">
                <a:off x="3834445" y="400396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E0B9C4EE-879D-5743-202B-9A847624491A}"/>
                  </a:ext>
                </a:extLst>
              </p:cNvPr>
              <p:cNvCxnSpPr>
                <a:cxnSpLocks/>
              </p:cNvCxnSpPr>
              <p:nvPr/>
            </p:nvCxnSpPr>
            <p:spPr>
              <a:xfrm>
                <a:off x="5092518" y="2925618"/>
                <a:ext cx="0" cy="1075044"/>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D318AC9A-D088-8B0C-AF05-20EFBF187DC5}"/>
                  </a:ext>
                </a:extLst>
              </p:cNvPr>
              <p:cNvCxnSpPr>
                <a:cxnSpLocks/>
              </p:cNvCxnSpPr>
              <p:nvPr/>
            </p:nvCxnSpPr>
            <p:spPr>
              <a:xfrm>
                <a:off x="5272243" y="2925618"/>
                <a:ext cx="0" cy="1075044"/>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574D1D85-06D3-8255-F141-34861B074AB0}"/>
                  </a:ext>
                </a:extLst>
              </p:cNvPr>
              <p:cNvCxnSpPr>
                <a:cxnSpLocks/>
              </p:cNvCxnSpPr>
              <p:nvPr/>
            </p:nvCxnSpPr>
            <p:spPr>
              <a:xfrm rot="5400000">
                <a:off x="4373619" y="400396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0417749D-F67B-24D4-BD58-7F33693E65FC}"/>
                  </a:ext>
                </a:extLst>
              </p:cNvPr>
              <p:cNvCxnSpPr>
                <a:cxnSpLocks/>
              </p:cNvCxnSpPr>
              <p:nvPr/>
            </p:nvCxnSpPr>
            <p:spPr>
              <a:xfrm>
                <a:off x="5631692" y="2925618"/>
                <a:ext cx="0" cy="1619998"/>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6A8DC820-AC40-4CA3-0EA6-59300465D35F}"/>
                  </a:ext>
                </a:extLst>
              </p:cNvPr>
              <p:cNvCxnSpPr>
                <a:cxnSpLocks/>
              </p:cNvCxnSpPr>
              <p:nvPr/>
            </p:nvCxnSpPr>
            <p:spPr>
              <a:xfrm>
                <a:off x="5811417" y="2925618"/>
                <a:ext cx="0" cy="1619998"/>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7CCE16DA-3587-394B-9348-5CF735FB3D14}"/>
                  </a:ext>
                </a:extLst>
              </p:cNvPr>
              <p:cNvCxnSpPr>
                <a:cxnSpLocks/>
              </p:cNvCxnSpPr>
              <p:nvPr/>
            </p:nvCxnSpPr>
            <p:spPr>
              <a:xfrm rot="5400000">
                <a:off x="4912793" y="400396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C7106A25-5190-9011-D267-D822CDFED2B6}"/>
                  </a:ext>
                </a:extLst>
              </p:cNvPr>
              <p:cNvCxnSpPr>
                <a:cxnSpLocks/>
              </p:cNvCxnSpPr>
              <p:nvPr/>
            </p:nvCxnSpPr>
            <p:spPr>
              <a:xfrm rot="5400000">
                <a:off x="5092518" y="400396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CCE3CAA4-FB22-E101-FCD0-D06C72F5EFC4}"/>
                  </a:ext>
                </a:extLst>
              </p:cNvPr>
              <p:cNvCxnSpPr>
                <a:cxnSpLocks/>
              </p:cNvCxnSpPr>
              <p:nvPr/>
            </p:nvCxnSpPr>
            <p:spPr>
              <a:xfrm rot="5400000">
                <a:off x="5272243" y="4003966"/>
                <a:ext cx="215669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622478D4-7374-A66A-FFD2-3344CF7BFC3D}"/>
                  </a:ext>
                </a:extLst>
              </p:cNvPr>
              <p:cNvCxnSpPr>
                <a:cxnSpLocks/>
              </p:cNvCxnSpPr>
              <p:nvPr/>
            </p:nvCxnSpPr>
            <p:spPr>
              <a:xfrm flipH="1">
                <a:off x="5991141" y="4739063"/>
                <a:ext cx="53593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5BB07514-C81B-2AEB-4A70-DD2EAB76E62F}"/>
                  </a:ext>
                </a:extLst>
              </p:cNvPr>
              <p:cNvCxnSpPr>
                <a:cxnSpLocks/>
              </p:cNvCxnSpPr>
              <p:nvPr/>
            </p:nvCxnSpPr>
            <p:spPr>
              <a:xfrm flipH="1">
                <a:off x="5996423" y="4909082"/>
                <a:ext cx="53593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68EE5E5F-5BC7-4E37-B5C8-649FE68151F9}"/>
                  </a:ext>
                </a:extLst>
              </p:cNvPr>
              <p:cNvCxnSpPr>
                <a:cxnSpLocks/>
              </p:cNvCxnSpPr>
              <p:nvPr/>
            </p:nvCxnSpPr>
            <p:spPr>
              <a:xfrm>
                <a:off x="5092518" y="4545616"/>
                <a:ext cx="0" cy="53009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07466F8B-7750-19CF-9596-7E3218F24C6F}"/>
                  </a:ext>
                </a:extLst>
              </p:cNvPr>
              <p:cNvCxnSpPr>
                <a:cxnSpLocks/>
              </p:cNvCxnSpPr>
              <p:nvPr/>
            </p:nvCxnSpPr>
            <p:spPr>
              <a:xfrm>
                <a:off x="5272243" y="4552224"/>
                <a:ext cx="0" cy="53009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2099A2A3-5A7A-B973-59AC-E9B4A1F6C213}"/>
                  </a:ext>
                </a:extLst>
              </p:cNvPr>
              <p:cNvCxnSpPr>
                <a:cxnSpLocks/>
              </p:cNvCxnSpPr>
              <p:nvPr/>
            </p:nvCxnSpPr>
            <p:spPr>
              <a:xfrm flipH="1">
                <a:off x="5451967" y="4184909"/>
                <a:ext cx="1075110"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BBF150BC-4358-821C-D561-94C37A197DDF}"/>
                  </a:ext>
                </a:extLst>
              </p:cNvPr>
              <p:cNvCxnSpPr>
                <a:cxnSpLocks/>
              </p:cNvCxnSpPr>
              <p:nvPr/>
            </p:nvCxnSpPr>
            <p:spPr>
              <a:xfrm flipH="1">
                <a:off x="5455205" y="4359444"/>
                <a:ext cx="1071872"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25F173FF-7B36-D075-359B-C86DC208312F}"/>
                  </a:ext>
                </a:extLst>
              </p:cNvPr>
              <p:cNvCxnSpPr>
                <a:cxnSpLocks/>
              </p:cNvCxnSpPr>
              <p:nvPr/>
            </p:nvCxnSpPr>
            <p:spPr>
              <a:xfrm flipH="1">
                <a:off x="3295270" y="3643553"/>
                <a:ext cx="53593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F9E5FDDF-AC7C-F009-2058-BE4A6B2EF9E8}"/>
                  </a:ext>
                </a:extLst>
              </p:cNvPr>
              <p:cNvCxnSpPr>
                <a:cxnSpLocks/>
              </p:cNvCxnSpPr>
              <p:nvPr/>
            </p:nvCxnSpPr>
            <p:spPr>
              <a:xfrm flipH="1">
                <a:off x="3295270" y="3822016"/>
                <a:ext cx="53593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7439D871-0ABD-1CD9-C969-FD44B28D9E44}"/>
                  </a:ext>
                </a:extLst>
              </p:cNvPr>
              <p:cNvCxnSpPr>
                <a:cxnSpLocks/>
              </p:cNvCxnSpPr>
              <p:nvPr/>
            </p:nvCxnSpPr>
            <p:spPr>
              <a:xfrm flipH="1">
                <a:off x="3295270" y="3284967"/>
                <a:ext cx="53593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F58B5BF8-F45B-7518-560A-C2B67B34565F}"/>
                  </a:ext>
                </a:extLst>
              </p:cNvPr>
              <p:cNvCxnSpPr>
                <a:cxnSpLocks/>
              </p:cNvCxnSpPr>
              <p:nvPr/>
            </p:nvCxnSpPr>
            <p:spPr>
              <a:xfrm flipH="1">
                <a:off x="3295270" y="3107643"/>
                <a:ext cx="53593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067E50BF-4042-C214-6AC1-16F1F9AFEEA6}"/>
                  </a:ext>
                </a:extLst>
              </p:cNvPr>
              <p:cNvCxnSpPr>
                <a:cxnSpLocks/>
              </p:cNvCxnSpPr>
              <p:nvPr/>
            </p:nvCxnSpPr>
            <p:spPr>
              <a:xfrm flipH="1">
                <a:off x="3837683" y="3643553"/>
                <a:ext cx="53593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778E6A78-1EB5-81FB-5994-21152C357C11}"/>
                  </a:ext>
                </a:extLst>
              </p:cNvPr>
              <p:cNvCxnSpPr>
                <a:cxnSpLocks/>
              </p:cNvCxnSpPr>
              <p:nvPr/>
            </p:nvCxnSpPr>
            <p:spPr>
              <a:xfrm flipH="1">
                <a:off x="3837683" y="3822016"/>
                <a:ext cx="535936"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9D636C1A-20F0-0ADE-6ECF-1BBB9ADBBEB5}"/>
                  </a:ext>
                </a:extLst>
              </p:cNvPr>
              <p:cNvCxnSpPr>
                <a:cxnSpLocks/>
              </p:cNvCxnSpPr>
              <p:nvPr/>
            </p:nvCxnSpPr>
            <p:spPr>
              <a:xfrm>
                <a:off x="4553344" y="2944265"/>
                <a:ext cx="0" cy="51887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38007985-8497-2501-783A-BBCE08FD4559}"/>
                  </a:ext>
                </a:extLst>
              </p:cNvPr>
              <p:cNvCxnSpPr>
                <a:cxnSpLocks/>
              </p:cNvCxnSpPr>
              <p:nvPr/>
            </p:nvCxnSpPr>
            <p:spPr>
              <a:xfrm>
                <a:off x="4733069" y="2944265"/>
                <a:ext cx="0" cy="518875"/>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34167510-4AAF-8899-9A5A-EBB1477A66A5}"/>
                  </a:ext>
                </a:extLst>
              </p:cNvPr>
              <p:cNvCxnSpPr>
                <a:cxnSpLocks/>
              </p:cNvCxnSpPr>
              <p:nvPr/>
            </p:nvCxnSpPr>
            <p:spPr>
              <a:xfrm>
                <a:off x="3831206" y="2922314"/>
                <a:ext cx="0" cy="536053"/>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D86097F9-F5B0-BD0E-D8D7-FE7FC241498A}"/>
                  </a:ext>
                </a:extLst>
              </p:cNvPr>
              <p:cNvCxnSpPr>
                <a:cxnSpLocks/>
              </p:cNvCxnSpPr>
              <p:nvPr/>
            </p:nvCxnSpPr>
            <p:spPr>
              <a:xfrm>
                <a:off x="4373619" y="2922314"/>
                <a:ext cx="0" cy="536053"/>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17DD10F8-6725-9F2C-8708-0231B1FA5B50}"/>
                  </a:ext>
                </a:extLst>
              </p:cNvPr>
              <p:cNvCxnSpPr>
                <a:cxnSpLocks/>
              </p:cNvCxnSpPr>
              <p:nvPr/>
            </p:nvCxnSpPr>
            <p:spPr>
              <a:xfrm>
                <a:off x="4373619" y="3463140"/>
                <a:ext cx="0" cy="536053"/>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C541FBA5-4F5E-BAD3-AEA9-042593F2D99C}"/>
                  </a:ext>
                </a:extLst>
              </p:cNvPr>
              <p:cNvCxnSpPr>
                <a:cxnSpLocks/>
              </p:cNvCxnSpPr>
              <p:nvPr/>
            </p:nvCxnSpPr>
            <p:spPr>
              <a:xfrm>
                <a:off x="5994588" y="4552122"/>
                <a:ext cx="0" cy="530192"/>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A539C2F3-6C17-068F-EF1F-3C00B769C177}"/>
                  </a:ext>
                </a:extLst>
              </p:cNvPr>
              <p:cNvCxnSpPr>
                <a:cxnSpLocks/>
              </p:cNvCxnSpPr>
              <p:nvPr/>
            </p:nvCxnSpPr>
            <p:spPr>
              <a:xfrm>
                <a:off x="5451967" y="4552122"/>
                <a:ext cx="0" cy="536053"/>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E47E567B-5B63-2F24-3981-6AE98F3DDCE6}"/>
                  </a:ext>
                </a:extLst>
              </p:cNvPr>
              <p:cNvCxnSpPr>
                <a:cxnSpLocks/>
              </p:cNvCxnSpPr>
              <p:nvPr/>
            </p:nvCxnSpPr>
            <p:spPr>
              <a:xfrm>
                <a:off x="5451967" y="4000662"/>
                <a:ext cx="0" cy="536053"/>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36322C11-20F0-4032-6BC1-DB1905FEADE5}"/>
                  </a:ext>
                </a:extLst>
              </p:cNvPr>
              <p:cNvCxnSpPr>
                <a:cxnSpLocks/>
              </p:cNvCxnSpPr>
              <p:nvPr/>
            </p:nvCxnSpPr>
            <p:spPr>
              <a:xfrm>
                <a:off x="4910152" y="3463140"/>
                <a:ext cx="0" cy="1073575"/>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A265AC5B-27C1-52F5-CA59-D2E373C7BA07}"/>
                  </a:ext>
                </a:extLst>
              </p:cNvPr>
              <p:cNvCxnSpPr>
                <a:cxnSpLocks/>
              </p:cNvCxnSpPr>
              <p:nvPr/>
            </p:nvCxnSpPr>
            <p:spPr>
              <a:xfrm flipH="1">
                <a:off x="4910152" y="4547641"/>
                <a:ext cx="1086271" cy="0"/>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C5D2BE62-F0C6-B8D9-552B-3BD6FF8A3DA2}"/>
                  </a:ext>
                </a:extLst>
              </p:cNvPr>
              <p:cNvCxnSpPr>
                <a:cxnSpLocks/>
              </p:cNvCxnSpPr>
              <p:nvPr/>
            </p:nvCxnSpPr>
            <p:spPr>
              <a:xfrm flipH="1">
                <a:off x="4373619" y="4000662"/>
                <a:ext cx="1078348" cy="0"/>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111E19F0-E7D8-842B-5D2F-5ED5FAEC2179}"/>
                  </a:ext>
                </a:extLst>
              </p:cNvPr>
              <p:cNvCxnSpPr>
                <a:cxnSpLocks/>
              </p:cNvCxnSpPr>
              <p:nvPr/>
            </p:nvCxnSpPr>
            <p:spPr>
              <a:xfrm flipH="1">
                <a:off x="3831206" y="3463140"/>
                <a:ext cx="1078348" cy="0"/>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2706AC9B-867A-E6F0-656D-0B6B6183A3CF}"/>
                  </a:ext>
                </a:extLst>
              </p:cNvPr>
              <p:cNvCxnSpPr>
                <a:cxnSpLocks/>
              </p:cNvCxnSpPr>
              <p:nvPr/>
            </p:nvCxnSpPr>
            <p:spPr>
              <a:xfrm rot="5400000">
                <a:off x="2216923" y="4000662"/>
                <a:ext cx="2156696" cy="0"/>
              </a:xfrm>
              <a:prstGeom prst="line">
                <a:avLst/>
              </a:prstGeom>
              <a:ln w="31750" cap="rnd">
                <a:solidFill>
                  <a:schemeClr val="accent2">
                    <a:lumMod val="50000"/>
                    <a:lumOff val="50000"/>
                  </a:schemeClr>
                </a:solidFill>
                <a:round/>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6F5FBE28-9665-0BFA-6EC6-3DB79549E6CC}"/>
                  </a:ext>
                </a:extLst>
              </p:cNvPr>
              <p:cNvCxnSpPr>
                <a:cxnSpLocks/>
              </p:cNvCxnSpPr>
              <p:nvPr/>
            </p:nvCxnSpPr>
            <p:spPr>
              <a:xfrm flipH="1" flipV="1">
                <a:off x="3295271" y="2922314"/>
                <a:ext cx="3235045" cy="3639"/>
              </a:xfrm>
              <a:prstGeom prst="line">
                <a:avLst/>
              </a:prstGeom>
              <a:ln w="31750" cap="rnd">
                <a:solidFill>
                  <a:schemeClr val="accent2">
                    <a:lumMod val="50000"/>
                    <a:lumOff val="50000"/>
                  </a:schemeClr>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0564D5CE-CCA0-6160-169E-746BB7DD5C0B}"/>
                  </a:ext>
                </a:extLst>
              </p:cNvPr>
              <p:cNvCxnSpPr>
                <a:cxnSpLocks/>
              </p:cNvCxnSpPr>
              <p:nvPr/>
            </p:nvCxnSpPr>
            <p:spPr>
              <a:xfrm rot="5400000">
                <a:off x="4912793" y="3469152"/>
                <a:ext cx="0" cy="3235045"/>
              </a:xfrm>
              <a:prstGeom prst="line">
                <a:avLst/>
              </a:prstGeom>
              <a:ln w="31750" cap="rnd">
                <a:solidFill>
                  <a:schemeClr val="accent2">
                    <a:lumMod val="50000"/>
                    <a:lumOff val="50000"/>
                  </a:schemeClr>
                </a:solidFill>
                <a:round/>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8FB32616-A0E2-F056-580D-4E45DC291BF3}"/>
                  </a:ext>
                </a:extLst>
              </p:cNvPr>
              <p:cNvCxnSpPr>
                <a:cxnSpLocks/>
              </p:cNvCxnSpPr>
              <p:nvPr/>
            </p:nvCxnSpPr>
            <p:spPr>
              <a:xfrm rot="5400000">
                <a:off x="5451968" y="4003966"/>
                <a:ext cx="2156696" cy="0"/>
              </a:xfrm>
              <a:prstGeom prst="line">
                <a:avLst/>
              </a:prstGeom>
              <a:ln w="31750" cap="rnd">
                <a:solidFill>
                  <a:schemeClr val="accent2">
                    <a:lumMod val="50000"/>
                    <a:lumOff val="50000"/>
                  </a:schemeClr>
                </a:solidFill>
                <a:round/>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D2DF1D2D-4C62-D47B-0C2D-62F819EF670B}"/>
                  </a:ext>
                </a:extLst>
              </p:cNvPr>
              <p:cNvCxnSpPr>
                <a:cxnSpLocks/>
              </p:cNvCxnSpPr>
              <p:nvPr/>
            </p:nvCxnSpPr>
            <p:spPr>
              <a:xfrm flipH="1">
                <a:off x="3831206" y="2932152"/>
                <a:ext cx="539174" cy="0"/>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EB982C68-8A9E-EFCF-A504-921C94C7E2FD}"/>
                  </a:ext>
                </a:extLst>
              </p:cNvPr>
              <p:cNvCxnSpPr>
                <a:cxnSpLocks/>
              </p:cNvCxnSpPr>
              <p:nvPr/>
            </p:nvCxnSpPr>
            <p:spPr>
              <a:xfrm flipH="1">
                <a:off x="5451967" y="5075706"/>
                <a:ext cx="539174" cy="0"/>
              </a:xfrm>
              <a:prstGeom prst="line">
                <a:avLst/>
              </a:prstGeom>
              <a:ln w="25400" cap="rnd">
                <a:solidFill>
                  <a:schemeClr val="accent4">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510" name="Flowchart: Summing Junction 509">
              <a:extLst>
                <a:ext uri="{FF2B5EF4-FFF2-40B4-BE49-F238E27FC236}">
                  <a16:creationId xmlns:a16="http://schemas.microsoft.com/office/drawing/2014/main" id="{8B131334-24FE-BEEB-4389-B1B39170A078}"/>
                </a:ext>
              </a:extLst>
            </p:cNvPr>
            <p:cNvSpPr/>
            <p:nvPr/>
          </p:nvSpPr>
          <p:spPr>
            <a:xfrm>
              <a:off x="8094663" y="3607190"/>
              <a:ext cx="72000" cy="72000"/>
            </a:xfrm>
            <a:prstGeom prst="flowChartSummingJunction">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11" name="Flowchart: Summing Junction 510">
              <a:extLst>
                <a:ext uri="{FF2B5EF4-FFF2-40B4-BE49-F238E27FC236}">
                  <a16:creationId xmlns:a16="http://schemas.microsoft.com/office/drawing/2014/main" id="{E982ECF0-C7EE-0AAA-AD0C-C165997DECB7}"/>
                </a:ext>
              </a:extLst>
            </p:cNvPr>
            <p:cNvSpPr/>
            <p:nvPr/>
          </p:nvSpPr>
          <p:spPr>
            <a:xfrm>
              <a:off x="11269588" y="1506873"/>
              <a:ext cx="72000" cy="72000"/>
            </a:xfrm>
            <a:prstGeom prst="flowChartSummingJunction">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12" name="Flowchart: Summing Junction 511">
              <a:extLst>
                <a:ext uri="{FF2B5EF4-FFF2-40B4-BE49-F238E27FC236}">
                  <a16:creationId xmlns:a16="http://schemas.microsoft.com/office/drawing/2014/main" id="{ABD52B1E-7BA9-628C-8E1E-9DCF93844C69}"/>
                </a:ext>
              </a:extLst>
            </p:cNvPr>
            <p:cNvSpPr/>
            <p:nvPr/>
          </p:nvSpPr>
          <p:spPr>
            <a:xfrm>
              <a:off x="8094663" y="6104914"/>
              <a:ext cx="72000" cy="72000"/>
            </a:xfrm>
            <a:prstGeom prst="flowChartSummingJunction">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13" name="Flowchart: Summing Junction 512">
              <a:extLst>
                <a:ext uri="{FF2B5EF4-FFF2-40B4-BE49-F238E27FC236}">
                  <a16:creationId xmlns:a16="http://schemas.microsoft.com/office/drawing/2014/main" id="{7D3F9DE6-20C6-0027-7B76-3DCB6338273D}"/>
                </a:ext>
              </a:extLst>
            </p:cNvPr>
            <p:cNvSpPr/>
            <p:nvPr/>
          </p:nvSpPr>
          <p:spPr>
            <a:xfrm>
              <a:off x="11269588" y="4005598"/>
              <a:ext cx="72000" cy="72000"/>
            </a:xfrm>
            <a:prstGeom prst="flowChartSummingJunction">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14" name="TextBox 513">
              <a:extLst>
                <a:ext uri="{FF2B5EF4-FFF2-40B4-BE49-F238E27FC236}">
                  <a16:creationId xmlns:a16="http://schemas.microsoft.com/office/drawing/2014/main" id="{F821E44D-48C1-757D-8397-83FAC85343BB}"/>
                </a:ext>
              </a:extLst>
            </p:cNvPr>
            <p:cNvSpPr txBox="1"/>
            <p:nvPr/>
          </p:nvSpPr>
          <p:spPr>
            <a:xfrm>
              <a:off x="7677150" y="3540515"/>
              <a:ext cx="355600" cy="2117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Roboto Slab Regular Regular"/>
                  <a:ea typeface="+mn-ea"/>
                  <a:cs typeface="+mn-cs"/>
                </a:rPr>
                <a:t>I</a:t>
              </a:r>
              <a:r>
                <a:rPr kumimoji="0" lang="en-US" altLang="zh-CN" sz="1600" b="0" i="0" u="none" strike="noStrike" kern="1200" cap="none" spc="0" normalizeH="0" baseline="0" noProof="0" dirty="0" err="1">
                  <a:ln>
                    <a:noFill/>
                  </a:ln>
                  <a:solidFill>
                    <a:srgbClr val="000000"/>
                  </a:solidFill>
                  <a:effectLst/>
                  <a:uLnTx/>
                  <a:uFillTx/>
                  <a:latin typeface="Roboto Slab Regular Regular"/>
                  <a:ea typeface="黑体" panose="02010609060101010101" pitchFamily="49" charset="-122"/>
                  <a:cs typeface="+mn-cs"/>
                </a:rPr>
                <a:t>nj</a:t>
              </a:r>
              <a:endParaRPr kumimoji="0" lang="en-GB" sz="1600" b="0" i="0" u="none" strike="noStrike" kern="1200" cap="none" spc="0" normalizeH="0" baseline="0" noProof="0" dirty="0" err="1">
                <a:ln>
                  <a:noFill/>
                </a:ln>
                <a:solidFill>
                  <a:srgbClr val="000000"/>
                </a:solidFill>
                <a:effectLst/>
                <a:uLnTx/>
                <a:uFillTx/>
                <a:latin typeface="Roboto Slab Regular Regular"/>
                <a:ea typeface="+mn-ea"/>
                <a:cs typeface="+mn-cs"/>
              </a:endParaRPr>
            </a:p>
          </p:txBody>
        </p:sp>
        <p:sp>
          <p:nvSpPr>
            <p:cNvPr id="515" name="TextBox 514">
              <a:extLst>
                <a:ext uri="{FF2B5EF4-FFF2-40B4-BE49-F238E27FC236}">
                  <a16:creationId xmlns:a16="http://schemas.microsoft.com/office/drawing/2014/main" id="{10E0C275-712D-F255-86DA-AC2F7B9A591B}"/>
                </a:ext>
              </a:extLst>
            </p:cNvPr>
            <p:cNvSpPr txBox="1"/>
            <p:nvPr/>
          </p:nvSpPr>
          <p:spPr>
            <a:xfrm>
              <a:off x="7696200" y="6035064"/>
              <a:ext cx="355600" cy="2117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Roboto Slab Regular Regular"/>
                  <a:ea typeface="+mn-ea"/>
                  <a:cs typeface="+mn-cs"/>
                </a:rPr>
                <a:t>I</a:t>
              </a:r>
              <a:r>
                <a:rPr kumimoji="0" lang="en-US" altLang="zh-CN" sz="1600" b="0" i="0" u="none" strike="noStrike" kern="1200" cap="none" spc="0" normalizeH="0" baseline="0" noProof="0" dirty="0" err="1">
                  <a:ln>
                    <a:noFill/>
                  </a:ln>
                  <a:solidFill>
                    <a:srgbClr val="000000"/>
                  </a:solidFill>
                  <a:effectLst/>
                  <a:uLnTx/>
                  <a:uFillTx/>
                  <a:latin typeface="Roboto Slab Regular Regular"/>
                  <a:ea typeface="黑体" panose="02010609060101010101" pitchFamily="49" charset="-122"/>
                  <a:cs typeface="+mn-cs"/>
                </a:rPr>
                <a:t>nj</a:t>
              </a:r>
              <a:endParaRPr kumimoji="0" lang="en-GB" sz="1600" b="0" i="0" u="none" strike="noStrike" kern="1200" cap="none" spc="0" normalizeH="0" baseline="0" noProof="0" dirty="0" err="1">
                <a:ln>
                  <a:noFill/>
                </a:ln>
                <a:solidFill>
                  <a:srgbClr val="000000"/>
                </a:solidFill>
                <a:effectLst/>
                <a:uLnTx/>
                <a:uFillTx/>
                <a:latin typeface="Roboto Slab Regular Regular"/>
                <a:ea typeface="+mn-ea"/>
                <a:cs typeface="+mn-cs"/>
              </a:endParaRPr>
            </a:p>
          </p:txBody>
        </p:sp>
        <p:sp>
          <p:nvSpPr>
            <p:cNvPr id="516" name="TextBox 515">
              <a:extLst>
                <a:ext uri="{FF2B5EF4-FFF2-40B4-BE49-F238E27FC236}">
                  <a16:creationId xmlns:a16="http://schemas.microsoft.com/office/drawing/2014/main" id="{B22FBF2D-C055-2FD6-12F3-7609B93AB17B}"/>
                </a:ext>
              </a:extLst>
            </p:cNvPr>
            <p:cNvSpPr txBox="1"/>
            <p:nvPr/>
          </p:nvSpPr>
          <p:spPr>
            <a:xfrm>
              <a:off x="11394488" y="1398923"/>
              <a:ext cx="508000" cy="2117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Roboto Slab Regular Regular"/>
                  <a:ea typeface="+mn-ea"/>
                  <a:cs typeface="+mn-cs"/>
                </a:rPr>
                <a:t>Prod</a:t>
              </a:r>
            </a:p>
          </p:txBody>
        </p:sp>
        <p:sp>
          <p:nvSpPr>
            <p:cNvPr id="517" name="TextBox 516">
              <a:extLst>
                <a:ext uri="{FF2B5EF4-FFF2-40B4-BE49-F238E27FC236}">
                  <a16:creationId xmlns:a16="http://schemas.microsoft.com/office/drawing/2014/main" id="{0CCA1A0C-98C1-7416-FC17-0E57E744815A}"/>
                </a:ext>
              </a:extLst>
            </p:cNvPr>
            <p:cNvSpPr txBox="1"/>
            <p:nvPr/>
          </p:nvSpPr>
          <p:spPr>
            <a:xfrm>
              <a:off x="11394488" y="3890028"/>
              <a:ext cx="508000" cy="2117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Roboto Slab Regular Regular"/>
                  <a:ea typeface="+mn-ea"/>
                  <a:cs typeface="+mn-cs"/>
                </a:rPr>
                <a:t>Prod</a:t>
              </a:r>
            </a:p>
          </p:txBody>
        </p:sp>
      </p:grpSp>
      <p:sp>
        <p:nvSpPr>
          <p:cNvPr id="520" name="Rectangle: Rounded Corners 519">
            <a:extLst>
              <a:ext uri="{FF2B5EF4-FFF2-40B4-BE49-F238E27FC236}">
                <a16:creationId xmlns:a16="http://schemas.microsoft.com/office/drawing/2014/main" id="{D6D3FE92-BE8D-1DB5-04D3-9DDD465A1A54}"/>
              </a:ext>
            </a:extLst>
          </p:cNvPr>
          <p:cNvSpPr/>
          <p:nvPr/>
        </p:nvSpPr>
        <p:spPr>
          <a:xfrm>
            <a:off x="655320" y="1502217"/>
            <a:ext cx="1600200" cy="490401"/>
          </a:xfrm>
          <a:prstGeom prst="roundRect">
            <a:avLst/>
          </a:prstGeom>
          <a:solidFill>
            <a:schemeClr val="accent6">
              <a:lumMod val="40000"/>
              <a:lumOff val="60000"/>
            </a:schemeClr>
          </a:solidFill>
          <a:ln w="3175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Fine Scale</a:t>
            </a:r>
          </a:p>
        </p:txBody>
      </p:sp>
      <p:sp>
        <p:nvSpPr>
          <p:cNvPr id="521" name="Rectangle: Rounded Corners 520">
            <a:extLst>
              <a:ext uri="{FF2B5EF4-FFF2-40B4-BE49-F238E27FC236}">
                <a16:creationId xmlns:a16="http://schemas.microsoft.com/office/drawing/2014/main" id="{0A0DF068-B62B-266B-7E0B-BC912394413C}"/>
              </a:ext>
            </a:extLst>
          </p:cNvPr>
          <p:cNvSpPr/>
          <p:nvPr/>
        </p:nvSpPr>
        <p:spPr>
          <a:xfrm>
            <a:off x="636270" y="4008596"/>
            <a:ext cx="1600200" cy="693402"/>
          </a:xfrm>
          <a:prstGeom prst="roundRect">
            <a:avLst/>
          </a:prstGeom>
          <a:solidFill>
            <a:schemeClr val="accent6">
              <a:lumMod val="40000"/>
              <a:lumOff val="60000"/>
            </a:schemeClr>
          </a:solidFill>
          <a:ln w="3175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2-level ADM grid</a:t>
            </a:r>
          </a:p>
        </p:txBody>
      </p:sp>
      <p:sp>
        <p:nvSpPr>
          <p:cNvPr id="524" name="TextBox 523">
            <a:extLst>
              <a:ext uri="{FF2B5EF4-FFF2-40B4-BE49-F238E27FC236}">
                <a16:creationId xmlns:a16="http://schemas.microsoft.com/office/drawing/2014/main" id="{2F1346D4-AC21-CEBC-3133-8E66D4F09CDA}"/>
              </a:ext>
            </a:extLst>
          </p:cNvPr>
          <p:cNvSpPr txBox="1"/>
          <p:nvPr/>
        </p:nvSpPr>
        <p:spPr>
          <a:xfrm>
            <a:off x="9290762" y="4336898"/>
            <a:ext cx="267412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Slab Regular Regular"/>
                <a:ea typeface="+mn-ea"/>
                <a:cs typeface="+mn-cs"/>
              </a:rPr>
              <a:t>Coarsen when solution change is 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Slab Regular Regular"/>
                <a:ea typeface="+mn-ea"/>
                <a:cs typeface="+mn-cs"/>
              </a:rPr>
              <a:t>refine when it changes rapidly</a:t>
            </a:r>
            <a:endPar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endParaRPr>
          </a:p>
        </p:txBody>
      </p:sp>
      <p:sp>
        <p:nvSpPr>
          <p:cNvPr id="526" name="TextBox 525">
            <a:extLst>
              <a:ext uri="{FF2B5EF4-FFF2-40B4-BE49-F238E27FC236}">
                <a16:creationId xmlns:a16="http://schemas.microsoft.com/office/drawing/2014/main" id="{A0F5BA80-E5EA-4E99-16CC-359ED718F3D9}"/>
              </a:ext>
            </a:extLst>
          </p:cNvPr>
          <p:cNvSpPr txBox="1"/>
          <p:nvPr/>
        </p:nvSpPr>
        <p:spPr>
          <a:xfrm>
            <a:off x="8764488" y="2205045"/>
            <a:ext cx="32004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rPr>
              <a:t>Buckley-Leverett Function</a:t>
            </a:r>
          </a:p>
        </p:txBody>
      </p:sp>
      <p:grpSp>
        <p:nvGrpSpPr>
          <p:cNvPr id="582" name="Group 581">
            <a:extLst>
              <a:ext uri="{FF2B5EF4-FFF2-40B4-BE49-F238E27FC236}">
                <a16:creationId xmlns:a16="http://schemas.microsoft.com/office/drawing/2014/main" id="{522C4C0B-5653-48D2-B6E6-4910B60D1E53}"/>
              </a:ext>
            </a:extLst>
          </p:cNvPr>
          <p:cNvGrpSpPr>
            <a:grpSpLocks noChangeAspect="1"/>
          </p:cNvGrpSpPr>
          <p:nvPr/>
        </p:nvGrpSpPr>
        <p:grpSpPr>
          <a:xfrm>
            <a:off x="7060758" y="3839064"/>
            <a:ext cx="2197729" cy="2196000"/>
            <a:chOff x="2559050" y="2937265"/>
            <a:chExt cx="2032000" cy="2030400"/>
          </a:xfrm>
        </p:grpSpPr>
        <p:sp>
          <p:nvSpPr>
            <p:cNvPr id="578" name="Rectangle 577">
              <a:extLst>
                <a:ext uri="{FF2B5EF4-FFF2-40B4-BE49-F238E27FC236}">
                  <a16:creationId xmlns:a16="http://schemas.microsoft.com/office/drawing/2014/main" id="{CC794845-EA89-0CF6-3E05-D27F2297E092}"/>
                </a:ext>
              </a:extLst>
            </p:cNvPr>
            <p:cNvSpPr/>
            <p:nvPr/>
          </p:nvSpPr>
          <p:spPr>
            <a:xfrm>
              <a:off x="3687940" y="3619857"/>
              <a:ext cx="225779" cy="22203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79" name="Rectangle 578">
              <a:extLst>
                <a:ext uri="{FF2B5EF4-FFF2-40B4-BE49-F238E27FC236}">
                  <a16:creationId xmlns:a16="http://schemas.microsoft.com/office/drawing/2014/main" id="{CB7EDF25-780D-7955-E475-98A723BDFB77}"/>
                </a:ext>
              </a:extLst>
            </p:cNvPr>
            <p:cNvSpPr/>
            <p:nvPr/>
          </p:nvSpPr>
          <p:spPr>
            <a:xfrm>
              <a:off x="3236380" y="3842782"/>
              <a:ext cx="225779" cy="2220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76" name="Rectangle 575">
              <a:extLst>
                <a:ext uri="{FF2B5EF4-FFF2-40B4-BE49-F238E27FC236}">
                  <a16:creationId xmlns:a16="http://schemas.microsoft.com/office/drawing/2014/main" id="{BEAF1979-522F-A452-08B6-3CA449EE09BE}"/>
                </a:ext>
              </a:extLst>
            </p:cNvPr>
            <p:cNvSpPr/>
            <p:nvPr/>
          </p:nvSpPr>
          <p:spPr>
            <a:xfrm>
              <a:off x="3459339" y="4516464"/>
              <a:ext cx="225779" cy="22203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77" name="Rectangle 576">
              <a:extLst>
                <a:ext uri="{FF2B5EF4-FFF2-40B4-BE49-F238E27FC236}">
                  <a16:creationId xmlns:a16="http://schemas.microsoft.com/office/drawing/2014/main" id="{15E2CE66-F670-A923-CE9B-3D75F0505DF4}"/>
                </a:ext>
              </a:extLst>
            </p:cNvPr>
            <p:cNvSpPr/>
            <p:nvPr/>
          </p:nvSpPr>
          <p:spPr>
            <a:xfrm>
              <a:off x="4139496" y="3841448"/>
              <a:ext cx="225779" cy="22203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75" name="Rectangle 574">
              <a:extLst>
                <a:ext uri="{FF2B5EF4-FFF2-40B4-BE49-F238E27FC236}">
                  <a16:creationId xmlns:a16="http://schemas.microsoft.com/office/drawing/2014/main" id="{1E618638-2BB9-6F9F-6AC6-7260DB7FA456}"/>
                </a:ext>
              </a:extLst>
            </p:cNvPr>
            <p:cNvSpPr/>
            <p:nvPr/>
          </p:nvSpPr>
          <p:spPr>
            <a:xfrm>
              <a:off x="3462160" y="3166914"/>
              <a:ext cx="225779" cy="22203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574" name="Rectangle 573">
              <a:extLst>
                <a:ext uri="{FF2B5EF4-FFF2-40B4-BE49-F238E27FC236}">
                  <a16:creationId xmlns:a16="http://schemas.microsoft.com/office/drawing/2014/main" id="{9245D923-12B6-59C6-6534-E659C92D1A5A}"/>
                </a:ext>
              </a:extLst>
            </p:cNvPr>
            <p:cNvSpPr/>
            <p:nvPr/>
          </p:nvSpPr>
          <p:spPr>
            <a:xfrm>
              <a:off x="2784826" y="3843230"/>
              <a:ext cx="225779" cy="22203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cxnSp>
          <p:nvCxnSpPr>
            <p:cNvPr id="529" name="Straight Connector 528">
              <a:extLst>
                <a:ext uri="{FF2B5EF4-FFF2-40B4-BE49-F238E27FC236}">
                  <a16:creationId xmlns:a16="http://schemas.microsoft.com/office/drawing/2014/main" id="{AD6972E1-442C-A91D-F191-D3C94EAC96F4}"/>
                </a:ext>
              </a:extLst>
            </p:cNvPr>
            <p:cNvCxnSpPr>
              <a:cxnSpLocks/>
            </p:cNvCxnSpPr>
            <p:nvPr/>
          </p:nvCxnSpPr>
          <p:spPr>
            <a:xfrm>
              <a:off x="3236384" y="3162865"/>
              <a:ext cx="677334"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527D01B3-98FC-333C-6B8F-0B91C3A3338F}"/>
                </a:ext>
              </a:extLst>
            </p:cNvPr>
            <p:cNvCxnSpPr>
              <a:cxnSpLocks/>
            </p:cNvCxnSpPr>
            <p:nvPr/>
          </p:nvCxnSpPr>
          <p:spPr>
            <a:xfrm>
              <a:off x="3236384" y="3388465"/>
              <a:ext cx="677334"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85BFECA1-DF4D-B9CE-DEDA-A8179C2E8A4A}"/>
                </a:ext>
              </a:extLst>
            </p:cNvPr>
            <p:cNvCxnSpPr>
              <a:cxnSpLocks/>
            </p:cNvCxnSpPr>
            <p:nvPr/>
          </p:nvCxnSpPr>
          <p:spPr>
            <a:xfrm>
              <a:off x="2559050" y="3839665"/>
              <a:ext cx="2032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F09CB99D-2BF4-7D45-2443-D38C644D4B02}"/>
                </a:ext>
              </a:extLst>
            </p:cNvPr>
            <p:cNvCxnSpPr>
              <a:cxnSpLocks/>
            </p:cNvCxnSpPr>
            <p:nvPr/>
          </p:nvCxnSpPr>
          <p:spPr>
            <a:xfrm>
              <a:off x="2559050" y="4065265"/>
              <a:ext cx="2032000"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016C557A-D5BA-1F0E-C78D-0642E45CFBE7}"/>
                </a:ext>
              </a:extLst>
            </p:cNvPr>
            <p:cNvCxnSpPr>
              <a:cxnSpLocks/>
            </p:cNvCxnSpPr>
            <p:nvPr/>
          </p:nvCxnSpPr>
          <p:spPr>
            <a:xfrm>
              <a:off x="3236384" y="4516465"/>
              <a:ext cx="677334"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456A11CA-3433-0339-7F7C-8C05D0343533}"/>
                </a:ext>
              </a:extLst>
            </p:cNvPr>
            <p:cNvCxnSpPr>
              <a:cxnSpLocks/>
            </p:cNvCxnSpPr>
            <p:nvPr/>
          </p:nvCxnSpPr>
          <p:spPr>
            <a:xfrm>
              <a:off x="3236384" y="4742065"/>
              <a:ext cx="677334" cy="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3AE4BE24-F432-49D6-B6FD-F76FF53D0F3C}"/>
                </a:ext>
              </a:extLst>
            </p:cNvPr>
            <p:cNvCxnSpPr>
              <a:cxnSpLocks/>
            </p:cNvCxnSpPr>
            <p:nvPr/>
          </p:nvCxnSpPr>
          <p:spPr>
            <a:xfrm>
              <a:off x="2784828" y="3614065"/>
              <a:ext cx="0" cy="6768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B4C57EB7-78AE-4EB4-623F-B5E6B776FA1B}"/>
                </a:ext>
              </a:extLst>
            </p:cNvPr>
            <p:cNvCxnSpPr>
              <a:cxnSpLocks/>
            </p:cNvCxnSpPr>
            <p:nvPr/>
          </p:nvCxnSpPr>
          <p:spPr>
            <a:xfrm>
              <a:off x="3010606" y="3614065"/>
              <a:ext cx="0" cy="6768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A9F5CF89-7A29-5F7A-8081-000FB74A2575}"/>
                </a:ext>
              </a:extLst>
            </p:cNvPr>
            <p:cNvCxnSpPr>
              <a:cxnSpLocks/>
            </p:cNvCxnSpPr>
            <p:nvPr/>
          </p:nvCxnSpPr>
          <p:spPr>
            <a:xfrm>
              <a:off x="3687940" y="2937265"/>
              <a:ext cx="0" cy="20304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B6777EC0-2B6C-9779-9D79-1A1E7886A0DF}"/>
                </a:ext>
              </a:extLst>
            </p:cNvPr>
            <p:cNvCxnSpPr>
              <a:cxnSpLocks/>
            </p:cNvCxnSpPr>
            <p:nvPr/>
          </p:nvCxnSpPr>
          <p:spPr>
            <a:xfrm>
              <a:off x="3462162" y="2937265"/>
              <a:ext cx="0" cy="20304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E8FC8AAF-8128-1942-45B9-22D9A1B30B0B}"/>
                </a:ext>
              </a:extLst>
            </p:cNvPr>
            <p:cNvCxnSpPr>
              <a:cxnSpLocks/>
            </p:cNvCxnSpPr>
            <p:nvPr/>
          </p:nvCxnSpPr>
          <p:spPr>
            <a:xfrm>
              <a:off x="4139496" y="3614065"/>
              <a:ext cx="0" cy="6768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05806316-027F-DC5A-670C-7D7D02273A0C}"/>
                </a:ext>
              </a:extLst>
            </p:cNvPr>
            <p:cNvCxnSpPr>
              <a:cxnSpLocks/>
            </p:cNvCxnSpPr>
            <p:nvPr/>
          </p:nvCxnSpPr>
          <p:spPr>
            <a:xfrm>
              <a:off x="4365274" y="3614065"/>
              <a:ext cx="0" cy="676800"/>
            </a:xfrm>
            <a:prstGeom prst="line">
              <a:avLst/>
            </a:prstGeom>
            <a:ln w="127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8E078BBD-C851-2638-8F77-D547D548D720}"/>
                </a:ext>
              </a:extLst>
            </p:cNvPr>
            <p:cNvCxnSpPr>
              <a:cxnSpLocks/>
            </p:cNvCxnSpPr>
            <p:nvPr/>
          </p:nvCxnSpPr>
          <p:spPr>
            <a:xfrm>
              <a:off x="3236384" y="2937265"/>
              <a:ext cx="677334"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8CEB02B8-3E70-A60B-8F0A-519A2456A105}"/>
                </a:ext>
              </a:extLst>
            </p:cNvPr>
            <p:cNvCxnSpPr>
              <a:cxnSpLocks/>
            </p:cNvCxnSpPr>
            <p:nvPr/>
          </p:nvCxnSpPr>
          <p:spPr>
            <a:xfrm>
              <a:off x="2559050" y="3614065"/>
              <a:ext cx="2032000"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3F58C57E-6916-19DD-18B3-B853E4E4C438}"/>
                </a:ext>
              </a:extLst>
            </p:cNvPr>
            <p:cNvCxnSpPr>
              <a:cxnSpLocks/>
            </p:cNvCxnSpPr>
            <p:nvPr/>
          </p:nvCxnSpPr>
          <p:spPr>
            <a:xfrm>
              <a:off x="2559050" y="4290865"/>
              <a:ext cx="2032000"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9B9B79F8-909C-400E-A032-BF2CD0CB4AA0}"/>
                </a:ext>
              </a:extLst>
            </p:cNvPr>
            <p:cNvCxnSpPr>
              <a:cxnSpLocks/>
            </p:cNvCxnSpPr>
            <p:nvPr/>
          </p:nvCxnSpPr>
          <p:spPr>
            <a:xfrm>
              <a:off x="3236384" y="4967665"/>
              <a:ext cx="677334" cy="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0A46BED5-98BB-058E-9BDE-0547BA90119C}"/>
                </a:ext>
              </a:extLst>
            </p:cNvPr>
            <p:cNvCxnSpPr>
              <a:cxnSpLocks/>
            </p:cNvCxnSpPr>
            <p:nvPr/>
          </p:nvCxnSpPr>
          <p:spPr>
            <a:xfrm>
              <a:off x="2559050" y="3614065"/>
              <a:ext cx="0" cy="67680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63542C08-242C-6B0B-6DA7-A5F8CB50B694}"/>
                </a:ext>
              </a:extLst>
            </p:cNvPr>
            <p:cNvCxnSpPr>
              <a:cxnSpLocks/>
            </p:cNvCxnSpPr>
            <p:nvPr/>
          </p:nvCxnSpPr>
          <p:spPr>
            <a:xfrm>
              <a:off x="4591050" y="3614065"/>
              <a:ext cx="0" cy="67680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1E3B6AC0-3D3E-B485-8C90-9ACBB1CC1F28}"/>
                </a:ext>
              </a:extLst>
            </p:cNvPr>
            <p:cNvCxnSpPr>
              <a:cxnSpLocks/>
            </p:cNvCxnSpPr>
            <p:nvPr/>
          </p:nvCxnSpPr>
          <p:spPr>
            <a:xfrm>
              <a:off x="3236384" y="2937265"/>
              <a:ext cx="0" cy="203040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ED9FEFF8-EDDB-3255-36CF-837ABB05D8AB}"/>
                </a:ext>
              </a:extLst>
            </p:cNvPr>
            <p:cNvCxnSpPr>
              <a:cxnSpLocks/>
            </p:cNvCxnSpPr>
            <p:nvPr/>
          </p:nvCxnSpPr>
          <p:spPr>
            <a:xfrm>
              <a:off x="3913718" y="2937265"/>
              <a:ext cx="0" cy="2030400"/>
            </a:xfrm>
            <a:prstGeom prst="line">
              <a:avLst/>
            </a:prstGeom>
            <a:ln w="25400" cap="rnd">
              <a:solidFill>
                <a:schemeClr val="accent5">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80" name="TextBox 579">
              <a:extLst>
                <a:ext uri="{FF2B5EF4-FFF2-40B4-BE49-F238E27FC236}">
                  <a16:creationId xmlns:a16="http://schemas.microsoft.com/office/drawing/2014/main" id="{13D5F5EA-AABA-27EF-1578-8D3F0478B625}"/>
                </a:ext>
              </a:extLst>
            </p:cNvPr>
            <p:cNvSpPr txBox="1"/>
            <p:nvPr/>
          </p:nvSpPr>
          <p:spPr>
            <a:xfrm>
              <a:off x="3658098" y="3597782"/>
              <a:ext cx="524615" cy="26881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600" b="0" i="1" u="none" strike="noStrike" kern="1200" cap="none" spc="0" normalizeH="0" baseline="0" noProof="0" dirty="0" err="1">
                  <a:ln>
                    <a:noFill/>
                  </a:ln>
                  <a:solidFill>
                    <a:srgbClr val="000000"/>
                  </a:solidFill>
                  <a:effectLst/>
                  <a:uLnTx/>
                  <a:uFillTx/>
                  <a:latin typeface="Roboto Slab Regular Regular"/>
                  <a:ea typeface="+mn-ea"/>
                  <a:cs typeface="+mn-cs"/>
                </a:rPr>
                <a:t>z</a:t>
              </a:r>
              <a:r>
                <a:rPr kumimoji="0" lang="en-GB" sz="1600" b="0" i="0" u="none" strike="noStrike" kern="1200" cap="none" spc="0" normalizeH="0" baseline="-25000" noProof="0" dirty="0" err="1">
                  <a:ln>
                    <a:noFill/>
                  </a:ln>
                  <a:solidFill>
                    <a:srgbClr val="000000"/>
                  </a:solidFill>
                  <a:effectLst/>
                  <a:uLnTx/>
                  <a:uFillTx/>
                  <a:latin typeface="Roboto Slab Regular Regular"/>
                  <a:ea typeface="+mn-ea"/>
                  <a:cs typeface="+mn-cs"/>
                </a:rPr>
                <a:t>max</a:t>
              </a:r>
              <a:endParaRPr kumimoji="0" lang="en-GB" sz="1600" b="0" i="0" u="none" strike="noStrike" kern="1200" cap="none" spc="0" normalizeH="0" baseline="-25000" noProof="0" dirty="0">
                <a:ln>
                  <a:noFill/>
                </a:ln>
                <a:solidFill>
                  <a:srgbClr val="000000"/>
                </a:solidFill>
                <a:effectLst/>
                <a:uLnTx/>
                <a:uFillTx/>
                <a:latin typeface="Roboto Slab Regular Regular"/>
                <a:ea typeface="+mn-ea"/>
                <a:cs typeface="+mn-cs"/>
              </a:endParaRPr>
            </a:p>
          </p:txBody>
        </p:sp>
        <p:sp>
          <p:nvSpPr>
            <p:cNvPr id="581" name="TextBox 580">
              <a:extLst>
                <a:ext uri="{FF2B5EF4-FFF2-40B4-BE49-F238E27FC236}">
                  <a16:creationId xmlns:a16="http://schemas.microsoft.com/office/drawing/2014/main" id="{9DD72056-3E06-6052-8562-92716D786C97}"/>
                </a:ext>
              </a:extLst>
            </p:cNvPr>
            <p:cNvSpPr txBox="1"/>
            <p:nvPr/>
          </p:nvSpPr>
          <p:spPr>
            <a:xfrm>
              <a:off x="3170015" y="3809232"/>
              <a:ext cx="524615" cy="26881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600" b="0" i="1" u="none" strike="noStrike" kern="1200" cap="none" spc="0" normalizeH="0" baseline="0" noProof="0" dirty="0" err="1">
                  <a:ln>
                    <a:noFill/>
                  </a:ln>
                  <a:solidFill>
                    <a:srgbClr val="000000"/>
                  </a:solidFill>
                  <a:effectLst/>
                  <a:uLnTx/>
                  <a:uFillTx/>
                  <a:latin typeface="Roboto Slab Regular Regular"/>
                  <a:ea typeface="+mn-ea"/>
                  <a:cs typeface="+mn-cs"/>
                </a:rPr>
                <a:t>z</a:t>
              </a:r>
              <a:r>
                <a:rPr kumimoji="0" lang="en-GB" sz="1600" b="0" i="0" u="none" strike="noStrike" kern="1200" cap="none" spc="0" normalizeH="0" baseline="-25000" noProof="0" dirty="0" err="1">
                  <a:ln>
                    <a:noFill/>
                  </a:ln>
                  <a:solidFill>
                    <a:srgbClr val="000000"/>
                  </a:solidFill>
                  <a:effectLst/>
                  <a:uLnTx/>
                  <a:uFillTx/>
                  <a:latin typeface="Roboto Slab Regular Regular"/>
                  <a:ea typeface="+mn-ea"/>
                  <a:cs typeface="+mn-cs"/>
                </a:rPr>
                <a:t>min</a:t>
              </a:r>
              <a:endParaRPr kumimoji="0" lang="en-GB" sz="1600" b="0" i="0" u="none" strike="noStrike" kern="1200" cap="none" spc="0" normalizeH="0" baseline="-25000" noProof="0" dirty="0">
                <a:ln>
                  <a:noFill/>
                </a:ln>
                <a:solidFill>
                  <a:srgbClr val="000000"/>
                </a:solidFill>
                <a:effectLst/>
                <a:uLnTx/>
                <a:uFillTx/>
                <a:latin typeface="Roboto Slab Regular Regular"/>
                <a:ea typeface="+mn-ea"/>
                <a:cs typeface="+mn-cs"/>
              </a:endParaRPr>
            </a:p>
          </p:txBody>
        </p:sp>
      </p:grpSp>
      <p:cxnSp>
        <p:nvCxnSpPr>
          <p:cNvPr id="584" name="Straight Connector 583">
            <a:extLst>
              <a:ext uri="{FF2B5EF4-FFF2-40B4-BE49-F238E27FC236}">
                <a16:creationId xmlns:a16="http://schemas.microsoft.com/office/drawing/2014/main" id="{4F5D869B-CAFB-DA38-66DA-1E3618D49108}"/>
              </a:ext>
            </a:extLst>
          </p:cNvPr>
          <p:cNvCxnSpPr>
            <a:cxnSpLocks/>
          </p:cNvCxnSpPr>
          <p:nvPr/>
        </p:nvCxnSpPr>
        <p:spPr>
          <a:xfrm flipH="1">
            <a:off x="5907827" y="3848903"/>
            <a:ext cx="1898868" cy="336905"/>
          </a:xfrm>
          <a:prstGeom prst="line">
            <a:avLst/>
          </a:prstGeom>
          <a:ln w="28575"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9B7F2574-B45C-E102-5069-C75FA678515D}"/>
              </a:ext>
            </a:extLst>
          </p:cNvPr>
          <p:cNvCxnSpPr>
            <a:cxnSpLocks/>
          </p:cNvCxnSpPr>
          <p:nvPr/>
        </p:nvCxnSpPr>
        <p:spPr>
          <a:xfrm flipH="1" flipV="1">
            <a:off x="5900908" y="4727575"/>
            <a:ext cx="1874745" cy="1307489"/>
          </a:xfrm>
          <a:prstGeom prst="line">
            <a:avLst/>
          </a:prstGeom>
          <a:ln w="31750" cap="rnd">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898468"/>
      </p:ext>
    </p:extLst>
  </p:cSld>
  <p:clrMapOvr>
    <a:masterClrMapping/>
  </p:clrMapOvr>
  <p:transition spd="med" advTm="40558"/>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9956-967A-409F-DA06-E6502AFE5C02}"/>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3AC84FB-F6DA-B1F7-7C68-9527EE1D48FC}"/>
              </a:ext>
            </a:extLst>
          </p:cNvPr>
          <p:cNvSpPr/>
          <p:nvPr/>
        </p:nvSpPr>
        <p:spPr>
          <a:xfrm>
            <a:off x="6376378" y="3666226"/>
            <a:ext cx="5441752" cy="1296149"/>
          </a:xfrm>
          <a:prstGeom prst="roundRect">
            <a:avLst/>
          </a:prstGeom>
          <a:solidFill>
            <a:schemeClr val="accent4">
              <a:lumMod val="20000"/>
              <a:lumOff val="80000"/>
            </a:scheme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DAB72CE0-D178-9D5F-5C0A-F130F10BDE21}"/>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r>
              <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rPr>
              <a:t>ADM Strategy</a:t>
            </a: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4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endParaRPr>
          </a:p>
        </p:txBody>
      </p:sp>
      <p:sp>
        <p:nvSpPr>
          <p:cNvPr id="69" name="Rectangle 68">
            <a:extLst>
              <a:ext uri="{FF2B5EF4-FFF2-40B4-BE49-F238E27FC236}">
                <a16:creationId xmlns:a16="http://schemas.microsoft.com/office/drawing/2014/main" id="{54D07FDA-2038-B1A0-A547-2590DBAF0BDB}"/>
              </a:ext>
            </a:extLst>
          </p:cNvPr>
          <p:cNvSpPr/>
          <p:nvPr/>
        </p:nvSpPr>
        <p:spPr>
          <a:xfrm>
            <a:off x="7452678" y="1498422"/>
            <a:ext cx="3176761" cy="490401"/>
          </a:xfrm>
          <a:prstGeom prst="rect">
            <a:avLst/>
          </a:prstGeom>
          <a:solidFill>
            <a:srgbClr val="488ADD"/>
          </a:solidFill>
          <a:ln>
            <a:solidFill>
              <a:srgbClr val="488ADD"/>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Roboto Slab Regular Regular"/>
                <a:ea typeface="+mn-ea"/>
                <a:cs typeface="+mn-cs"/>
              </a:rPr>
              <a:t>Newton-Raphson Loop</a:t>
            </a:r>
          </a:p>
        </p:txBody>
      </p:sp>
      <p:pic>
        <p:nvPicPr>
          <p:cNvPr id="71" name="Picture 70">
            <a:extLst>
              <a:ext uri="{FF2B5EF4-FFF2-40B4-BE49-F238E27FC236}">
                <a16:creationId xmlns:a16="http://schemas.microsoft.com/office/drawing/2014/main" id="{27C4DB02-5C02-8944-AF6C-60C796F0ADC6}"/>
              </a:ext>
            </a:extLst>
          </p:cNvPr>
          <p:cNvPicPr>
            <a:picLocks noChangeAspect="1"/>
          </p:cNvPicPr>
          <p:nvPr/>
        </p:nvPicPr>
        <p:blipFill>
          <a:blip r:embed="rId3"/>
          <a:stretch>
            <a:fillRect/>
          </a:stretch>
        </p:blipFill>
        <p:spPr>
          <a:xfrm>
            <a:off x="8734964" y="303577"/>
            <a:ext cx="2931347" cy="907341"/>
          </a:xfrm>
          <a:prstGeom prst="rect">
            <a:avLst/>
          </a:prstGeom>
        </p:spPr>
      </p:pic>
      <p:grpSp>
        <p:nvGrpSpPr>
          <p:cNvPr id="93" name="Group 92">
            <a:extLst>
              <a:ext uri="{FF2B5EF4-FFF2-40B4-BE49-F238E27FC236}">
                <a16:creationId xmlns:a16="http://schemas.microsoft.com/office/drawing/2014/main" id="{C01602DF-DCED-9CCF-6760-B81EDD332958}"/>
              </a:ext>
            </a:extLst>
          </p:cNvPr>
          <p:cNvGrpSpPr/>
          <p:nvPr/>
        </p:nvGrpSpPr>
        <p:grpSpPr>
          <a:xfrm>
            <a:off x="1162281" y="698775"/>
            <a:ext cx="5512840" cy="5419770"/>
            <a:chOff x="1202273" y="739607"/>
            <a:chExt cx="5512840" cy="5419770"/>
          </a:xfrm>
        </p:grpSpPr>
        <p:sp>
          <p:nvSpPr>
            <p:cNvPr id="22" name="Rectangle: Rounded Corners 21">
              <a:extLst>
                <a:ext uri="{FF2B5EF4-FFF2-40B4-BE49-F238E27FC236}">
                  <a16:creationId xmlns:a16="http://schemas.microsoft.com/office/drawing/2014/main" id="{CC657373-4E07-AF3A-65E5-84CA56D94D12}"/>
                </a:ext>
              </a:extLst>
            </p:cNvPr>
            <p:cNvSpPr/>
            <p:nvPr/>
          </p:nvSpPr>
          <p:spPr>
            <a:xfrm>
              <a:off x="2144243" y="1024870"/>
              <a:ext cx="1456570" cy="358140"/>
            </a:xfrm>
            <a:prstGeom prst="roundRect">
              <a:avLst>
                <a:gd name="adj" fmla="val 0"/>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Start time step t</a:t>
              </a:r>
            </a:p>
          </p:txBody>
        </p:sp>
        <p:sp>
          <p:nvSpPr>
            <p:cNvPr id="23" name="Rectangle: Rounded Corners 22">
              <a:extLst>
                <a:ext uri="{FF2B5EF4-FFF2-40B4-BE49-F238E27FC236}">
                  <a16:creationId xmlns:a16="http://schemas.microsoft.com/office/drawing/2014/main" id="{60CBB275-10E3-8C14-53E8-C5F9CE999B41}"/>
                </a:ext>
              </a:extLst>
            </p:cNvPr>
            <p:cNvSpPr/>
            <p:nvPr/>
          </p:nvSpPr>
          <p:spPr>
            <a:xfrm>
              <a:off x="1830322" y="2696190"/>
              <a:ext cx="2101160" cy="320400"/>
            </a:xfrm>
            <a:prstGeom prst="roundRect">
              <a:avLst/>
            </a:prstGeom>
            <a:noFill/>
            <a:ln w="31750">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1.Compute Residual (FS) </a:t>
              </a:r>
            </a:p>
          </p:txBody>
        </p:sp>
        <p:sp>
          <p:nvSpPr>
            <p:cNvPr id="24" name="Rectangle: Rounded Corners 23">
              <a:extLst>
                <a:ext uri="{FF2B5EF4-FFF2-40B4-BE49-F238E27FC236}">
                  <a16:creationId xmlns:a16="http://schemas.microsoft.com/office/drawing/2014/main" id="{E5DCC1CE-38F3-16C4-8364-FCD2A72CF66C}"/>
                </a:ext>
              </a:extLst>
            </p:cNvPr>
            <p:cNvSpPr/>
            <p:nvPr/>
          </p:nvSpPr>
          <p:spPr>
            <a:xfrm>
              <a:off x="1624235" y="3243245"/>
              <a:ext cx="2496587" cy="320400"/>
            </a:xfrm>
            <a:prstGeom prst="roundRect">
              <a:avLst/>
            </a:prstGeom>
            <a:noFill/>
            <a:ln w="31750">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2.Linearize the equations (FS)</a:t>
              </a:r>
            </a:p>
          </p:txBody>
        </p:sp>
        <p:sp>
          <p:nvSpPr>
            <p:cNvPr id="25" name="Rectangle: Rounded Corners 24">
              <a:extLst>
                <a:ext uri="{FF2B5EF4-FFF2-40B4-BE49-F238E27FC236}">
                  <a16:creationId xmlns:a16="http://schemas.microsoft.com/office/drawing/2014/main" id="{174C6098-2F96-648A-E983-EE6D324CA377}"/>
                </a:ext>
              </a:extLst>
            </p:cNvPr>
            <p:cNvSpPr/>
            <p:nvPr/>
          </p:nvSpPr>
          <p:spPr>
            <a:xfrm>
              <a:off x="1655223" y="3790300"/>
              <a:ext cx="2402972" cy="320400"/>
            </a:xfrm>
            <a:prstGeom prst="roundRect">
              <a:avLst/>
            </a:prstGeom>
            <a:solidFill>
              <a:schemeClr val="accent4">
                <a:lumMod val="40000"/>
                <a:lumOff val="60000"/>
              </a:schemeClr>
            </a:solidFill>
            <a:ln w="31750">
              <a:solidFill>
                <a:srgbClr val="00B8C8"/>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3. Solve the ADM system</a:t>
              </a:r>
            </a:p>
          </p:txBody>
        </p:sp>
        <p:sp>
          <p:nvSpPr>
            <p:cNvPr id="26" name="Rectangle: Rounded Corners 25">
              <a:extLst>
                <a:ext uri="{FF2B5EF4-FFF2-40B4-BE49-F238E27FC236}">
                  <a16:creationId xmlns:a16="http://schemas.microsoft.com/office/drawing/2014/main" id="{1B5B5425-65C5-C1FA-2536-E79E6A07F526}"/>
                </a:ext>
              </a:extLst>
            </p:cNvPr>
            <p:cNvSpPr/>
            <p:nvPr/>
          </p:nvSpPr>
          <p:spPr>
            <a:xfrm>
              <a:off x="1694892" y="4337355"/>
              <a:ext cx="2355273" cy="439200"/>
            </a:xfrm>
            <a:prstGeom prst="roundRect">
              <a:avLst/>
            </a:prstGeom>
            <a:solidFill>
              <a:schemeClr val="accent4">
                <a:lumMod val="40000"/>
                <a:lumOff val="60000"/>
              </a:schemeClr>
            </a:solidFill>
            <a:ln w="31750">
              <a:solidFill>
                <a:srgbClr val="00B8C8"/>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4. Map the solution back to the fine-scale resolution</a:t>
              </a:r>
            </a:p>
          </p:txBody>
        </p:sp>
        <p:sp>
          <p:nvSpPr>
            <p:cNvPr id="28" name="Rectangle: Rounded Corners 27">
              <a:extLst>
                <a:ext uri="{FF2B5EF4-FFF2-40B4-BE49-F238E27FC236}">
                  <a16:creationId xmlns:a16="http://schemas.microsoft.com/office/drawing/2014/main" id="{8EBE80F1-434E-747E-9198-AEA99DB419B9}"/>
                </a:ext>
              </a:extLst>
            </p:cNvPr>
            <p:cNvSpPr/>
            <p:nvPr/>
          </p:nvSpPr>
          <p:spPr>
            <a:xfrm>
              <a:off x="2902237" y="5764489"/>
              <a:ext cx="902880" cy="320400"/>
            </a:xfrm>
            <a:prstGeom prst="roundRect">
              <a:avLst>
                <a:gd name="adj" fmla="val 0"/>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t = t + </a:t>
              </a:r>
              <a:r>
                <a:rPr kumimoji="0" lang="el-G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Δ</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t</a:t>
              </a:r>
              <a:endParaRPr kumimoji="0" lang="en-GB" sz="1200" b="0" i="1" u="none" strike="noStrike" kern="1200" cap="none" spc="0" normalizeH="0" baseline="0" noProof="0" dirty="0">
                <a:ln>
                  <a:noFill/>
                </a:ln>
                <a:solidFill>
                  <a:srgbClr val="000000"/>
                </a:solidFill>
                <a:effectLst/>
                <a:uLnTx/>
                <a:uFillTx/>
                <a:latin typeface="Roboto Slab Regular Regular"/>
                <a:ea typeface="+mn-ea"/>
                <a:cs typeface="+mn-cs"/>
              </a:endParaRPr>
            </a:p>
          </p:txBody>
        </p:sp>
        <p:grpSp>
          <p:nvGrpSpPr>
            <p:cNvPr id="35" name="Group 34">
              <a:extLst>
                <a:ext uri="{FF2B5EF4-FFF2-40B4-BE49-F238E27FC236}">
                  <a16:creationId xmlns:a16="http://schemas.microsoft.com/office/drawing/2014/main" id="{1814B5C9-9A56-9B75-CA0F-BFF7EFF1CE3C}"/>
                </a:ext>
              </a:extLst>
            </p:cNvPr>
            <p:cNvGrpSpPr/>
            <p:nvPr/>
          </p:nvGrpSpPr>
          <p:grpSpPr>
            <a:xfrm>
              <a:off x="1455126" y="5690001"/>
              <a:ext cx="1265085" cy="469376"/>
              <a:chOff x="7298215" y="4918548"/>
              <a:chExt cx="1413889" cy="556358"/>
            </a:xfrm>
          </p:grpSpPr>
          <p:sp>
            <p:nvSpPr>
              <p:cNvPr id="27" name="Diamond 26">
                <a:extLst>
                  <a:ext uri="{FF2B5EF4-FFF2-40B4-BE49-F238E27FC236}">
                    <a16:creationId xmlns:a16="http://schemas.microsoft.com/office/drawing/2014/main" id="{1AB7BBAC-7A2F-E280-C904-E68F80EAA58B}"/>
                  </a:ext>
                </a:extLst>
              </p:cNvPr>
              <p:cNvSpPr/>
              <p:nvPr/>
            </p:nvSpPr>
            <p:spPr>
              <a:xfrm>
                <a:off x="7298215" y="4918548"/>
                <a:ext cx="1413889" cy="556358"/>
              </a:xfrm>
              <a:prstGeom prst="diamond">
                <a:avLst/>
              </a:prstGeom>
              <a:noFill/>
              <a:ln w="317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endParaRPr>
              </a:p>
            </p:txBody>
          </p:sp>
          <p:sp>
            <p:nvSpPr>
              <p:cNvPr id="31" name="TextBox 30">
                <a:extLst>
                  <a:ext uri="{FF2B5EF4-FFF2-40B4-BE49-F238E27FC236}">
                    <a16:creationId xmlns:a16="http://schemas.microsoft.com/office/drawing/2014/main" id="{137E1DEB-1EB9-C2F7-4A85-8E3C7216B557}"/>
                  </a:ext>
                </a:extLst>
              </p:cNvPr>
              <p:cNvSpPr txBox="1"/>
              <p:nvPr/>
            </p:nvSpPr>
            <p:spPr>
              <a:xfrm>
                <a:off x="7464478" y="5066842"/>
                <a:ext cx="1188720" cy="258532"/>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Converged?</a:t>
                </a:r>
              </a:p>
            </p:txBody>
          </p:sp>
        </p:grpSp>
        <p:grpSp>
          <p:nvGrpSpPr>
            <p:cNvPr id="34" name="Group 33">
              <a:extLst>
                <a:ext uri="{FF2B5EF4-FFF2-40B4-BE49-F238E27FC236}">
                  <a16:creationId xmlns:a16="http://schemas.microsoft.com/office/drawing/2014/main" id="{C0CF8E73-1D35-3E9E-0809-08CDA079340F}"/>
                </a:ext>
              </a:extLst>
            </p:cNvPr>
            <p:cNvGrpSpPr/>
            <p:nvPr/>
          </p:nvGrpSpPr>
          <p:grpSpPr>
            <a:xfrm>
              <a:off x="3947724" y="5690689"/>
              <a:ext cx="1092211" cy="468000"/>
              <a:chOff x="9496863" y="5554980"/>
              <a:chExt cx="1186377" cy="645714"/>
            </a:xfrm>
          </p:grpSpPr>
          <p:sp>
            <p:nvSpPr>
              <p:cNvPr id="29" name="Diamond 28">
                <a:extLst>
                  <a:ext uri="{FF2B5EF4-FFF2-40B4-BE49-F238E27FC236}">
                    <a16:creationId xmlns:a16="http://schemas.microsoft.com/office/drawing/2014/main" id="{FF464A82-D714-E7B2-B415-D63771154FDF}"/>
                  </a:ext>
                </a:extLst>
              </p:cNvPr>
              <p:cNvSpPr/>
              <p:nvPr/>
            </p:nvSpPr>
            <p:spPr>
              <a:xfrm>
                <a:off x="9496863" y="5554980"/>
                <a:ext cx="1186377" cy="645714"/>
              </a:xfrm>
              <a:prstGeom prst="diamond">
                <a:avLst/>
              </a:prstGeom>
              <a:noFill/>
              <a:ln w="317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Roboto Slab Regular Regular"/>
                  <a:ea typeface="+mn-ea"/>
                  <a:cs typeface="+mn-cs"/>
                </a:endParaRPr>
              </a:p>
            </p:txBody>
          </p:sp>
          <p:sp>
            <p:nvSpPr>
              <p:cNvPr id="33" name="TextBox 32">
                <a:extLst>
                  <a:ext uri="{FF2B5EF4-FFF2-40B4-BE49-F238E27FC236}">
                    <a16:creationId xmlns:a16="http://schemas.microsoft.com/office/drawing/2014/main" id="{6E785947-ABD3-FC02-44FA-8E1797D1DFD5}"/>
                  </a:ext>
                </a:extLst>
              </p:cNvPr>
              <p:cNvSpPr txBox="1"/>
              <p:nvPr/>
            </p:nvSpPr>
            <p:spPr>
              <a:xfrm>
                <a:off x="9595262" y="5734722"/>
                <a:ext cx="1034638" cy="356705"/>
              </a:xfrm>
              <a:prstGeom prst="rect">
                <a:avLst/>
              </a:prstGeom>
              <a:noFill/>
            </p:spPr>
            <p:txBody>
              <a:bodyPr wrap="square">
                <a:sp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t==</a:t>
                </a:r>
                <a:r>
                  <a:rPr kumimoji="0" lang="en-GB" sz="1200" b="0" i="0" u="none" strike="noStrike" kern="1200" cap="none" spc="0" normalizeH="0" baseline="0" noProof="0" dirty="0" err="1">
                    <a:ln>
                      <a:noFill/>
                    </a:ln>
                    <a:solidFill>
                      <a:srgbClr val="000000"/>
                    </a:solidFill>
                    <a:effectLst/>
                    <a:uLnTx/>
                    <a:uFillTx/>
                    <a:latin typeface="Roboto Slab Regular Regular"/>
                    <a:ea typeface="+mn-ea"/>
                    <a:cs typeface="+mn-cs"/>
                  </a:rPr>
                  <a:t>t</a:t>
                </a:r>
                <a:r>
                  <a:rPr kumimoji="0" lang="en-GB" sz="1200" b="0" i="0" u="none" strike="noStrike" kern="1200" cap="none" spc="0" normalizeH="0" baseline="-25000" noProof="0" dirty="0" err="1">
                    <a:ln>
                      <a:noFill/>
                    </a:ln>
                    <a:solidFill>
                      <a:srgbClr val="000000"/>
                    </a:solidFill>
                    <a:effectLst/>
                    <a:uLnTx/>
                    <a:uFillTx/>
                    <a:latin typeface="Roboto Slab Regular Regular"/>
                    <a:ea typeface="+mn-ea"/>
                    <a:cs typeface="+mn-cs"/>
                  </a:rPr>
                  <a:t>final</a:t>
                </a:r>
                <a:endParaRPr kumimoji="0" lang="en-GB" sz="1200" b="0" i="0" u="none" strike="noStrike" kern="1200" cap="none" spc="0" normalizeH="0" baseline="-25000" noProof="0" dirty="0">
                  <a:ln>
                    <a:noFill/>
                  </a:ln>
                  <a:solidFill>
                    <a:srgbClr val="000000"/>
                  </a:solidFill>
                  <a:effectLst/>
                  <a:uLnTx/>
                  <a:uFillTx/>
                  <a:latin typeface="Roboto Slab Regular Regular"/>
                  <a:ea typeface="+mn-ea"/>
                  <a:cs typeface="+mn-cs"/>
                </a:endParaRPr>
              </a:p>
            </p:txBody>
          </p:sp>
        </p:grpSp>
        <p:sp>
          <p:nvSpPr>
            <p:cNvPr id="56" name="Rectangle: Rounded Corners 55">
              <a:extLst>
                <a:ext uri="{FF2B5EF4-FFF2-40B4-BE49-F238E27FC236}">
                  <a16:creationId xmlns:a16="http://schemas.microsoft.com/office/drawing/2014/main" id="{4A395ECB-1663-FC7E-15CE-CD7453AD38BC}"/>
                </a:ext>
              </a:extLst>
            </p:cNvPr>
            <p:cNvSpPr/>
            <p:nvPr/>
          </p:nvSpPr>
          <p:spPr>
            <a:xfrm>
              <a:off x="5214656" y="5759094"/>
              <a:ext cx="630581" cy="320400"/>
            </a:xfrm>
            <a:prstGeom prst="roundRect">
              <a:avLst>
                <a:gd name="adj" fmla="val 0"/>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End</a:t>
              </a:r>
              <a:endParaRPr kumimoji="0" lang="en-GB" sz="1200" b="0" i="1" u="none" strike="noStrike" kern="1200" cap="none" spc="0" normalizeH="0" baseline="0" noProof="0" dirty="0">
                <a:ln>
                  <a:noFill/>
                </a:ln>
                <a:solidFill>
                  <a:srgbClr val="000000"/>
                </a:solidFill>
                <a:effectLst/>
                <a:uLnTx/>
                <a:uFillTx/>
                <a:latin typeface="Roboto Slab Regular Regular"/>
                <a:ea typeface="+mn-ea"/>
                <a:cs typeface="+mn-cs"/>
              </a:endParaRPr>
            </a:p>
          </p:txBody>
        </p:sp>
        <p:sp>
          <p:nvSpPr>
            <p:cNvPr id="60" name="TextBox 59">
              <a:extLst>
                <a:ext uri="{FF2B5EF4-FFF2-40B4-BE49-F238E27FC236}">
                  <a16:creationId xmlns:a16="http://schemas.microsoft.com/office/drawing/2014/main" id="{C9D61C27-8C4D-BB81-E7EF-8AECE613C5A1}"/>
                </a:ext>
              </a:extLst>
            </p:cNvPr>
            <p:cNvSpPr txBox="1"/>
            <p:nvPr/>
          </p:nvSpPr>
          <p:spPr>
            <a:xfrm>
              <a:off x="4482578" y="4845824"/>
              <a:ext cx="401617" cy="258532"/>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no</a:t>
              </a:r>
            </a:p>
          </p:txBody>
        </p:sp>
        <p:sp>
          <p:nvSpPr>
            <p:cNvPr id="61" name="TextBox 60">
              <a:extLst>
                <a:ext uri="{FF2B5EF4-FFF2-40B4-BE49-F238E27FC236}">
                  <a16:creationId xmlns:a16="http://schemas.microsoft.com/office/drawing/2014/main" id="{5B838867-A97A-8EA1-9796-0697E00CA2DE}"/>
                </a:ext>
              </a:extLst>
            </p:cNvPr>
            <p:cNvSpPr txBox="1"/>
            <p:nvPr/>
          </p:nvSpPr>
          <p:spPr>
            <a:xfrm>
              <a:off x="2494213" y="5642460"/>
              <a:ext cx="508551" cy="258532"/>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yes</a:t>
              </a:r>
            </a:p>
          </p:txBody>
        </p:sp>
        <p:sp>
          <p:nvSpPr>
            <p:cNvPr id="62" name="TextBox 61">
              <a:extLst>
                <a:ext uri="{FF2B5EF4-FFF2-40B4-BE49-F238E27FC236}">
                  <a16:creationId xmlns:a16="http://schemas.microsoft.com/office/drawing/2014/main" id="{3366C77B-70A2-F3E4-F113-A1626F9912EE}"/>
                </a:ext>
              </a:extLst>
            </p:cNvPr>
            <p:cNvSpPr txBox="1"/>
            <p:nvPr/>
          </p:nvSpPr>
          <p:spPr>
            <a:xfrm>
              <a:off x="4796288" y="5633209"/>
              <a:ext cx="508551" cy="258532"/>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yes</a:t>
              </a:r>
            </a:p>
          </p:txBody>
        </p:sp>
        <p:sp>
          <p:nvSpPr>
            <p:cNvPr id="3" name="Rectangle: Rounded Corners 2">
              <a:extLst>
                <a:ext uri="{FF2B5EF4-FFF2-40B4-BE49-F238E27FC236}">
                  <a16:creationId xmlns:a16="http://schemas.microsoft.com/office/drawing/2014/main" id="{462695E5-1474-F18D-0CEF-98B92EC4093C}"/>
                </a:ext>
              </a:extLst>
            </p:cNvPr>
            <p:cNvSpPr/>
            <p:nvPr/>
          </p:nvSpPr>
          <p:spPr>
            <a:xfrm>
              <a:off x="4915308" y="1034916"/>
              <a:ext cx="1531915" cy="338048"/>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Construct the coarse grids</a:t>
              </a:r>
            </a:p>
          </p:txBody>
        </p:sp>
        <p:sp>
          <p:nvSpPr>
            <p:cNvPr id="4" name="Rectangle: Rounded Corners 3">
              <a:extLst>
                <a:ext uri="{FF2B5EF4-FFF2-40B4-BE49-F238E27FC236}">
                  <a16:creationId xmlns:a16="http://schemas.microsoft.com/office/drawing/2014/main" id="{250CE33E-D0F3-A82C-B87A-8AFBDFA08BE1}"/>
                </a:ext>
              </a:extLst>
            </p:cNvPr>
            <p:cNvSpPr/>
            <p:nvPr/>
          </p:nvSpPr>
          <p:spPr>
            <a:xfrm>
              <a:off x="4657987" y="1628595"/>
              <a:ext cx="2057126" cy="378692"/>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Compute the multiscale basis functions</a:t>
              </a:r>
            </a:p>
          </p:txBody>
        </p:sp>
        <p:sp>
          <p:nvSpPr>
            <p:cNvPr id="5" name="TextBox 4">
              <a:extLst>
                <a:ext uri="{FF2B5EF4-FFF2-40B4-BE49-F238E27FC236}">
                  <a16:creationId xmlns:a16="http://schemas.microsoft.com/office/drawing/2014/main" id="{F972EF01-2E7C-CA73-D1BE-68FC6E1481F1}"/>
                </a:ext>
              </a:extLst>
            </p:cNvPr>
            <p:cNvSpPr txBox="1"/>
            <p:nvPr/>
          </p:nvSpPr>
          <p:spPr>
            <a:xfrm>
              <a:off x="5082870" y="739607"/>
              <a:ext cx="1333500" cy="189646"/>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400" b="0" i="0" u="none" strike="noStrike" kern="1200" cap="none" spc="0" normalizeH="0" baseline="0" noProof="0" dirty="0">
                  <a:ln>
                    <a:noFill/>
                  </a:ln>
                  <a:solidFill>
                    <a:srgbClr val="C00000"/>
                  </a:solidFill>
                  <a:effectLst/>
                  <a:uLnTx/>
                  <a:uFillTx/>
                  <a:latin typeface="Roboto Slab Regular Regular"/>
                  <a:ea typeface="+mn-ea"/>
                  <a:cs typeface="+mn-cs"/>
                </a:rPr>
                <a:t>Offline stage</a:t>
              </a:r>
            </a:p>
          </p:txBody>
        </p:sp>
        <p:sp>
          <p:nvSpPr>
            <p:cNvPr id="6" name="Rectangle: Rounded Corners 5">
              <a:extLst>
                <a:ext uri="{FF2B5EF4-FFF2-40B4-BE49-F238E27FC236}">
                  <a16:creationId xmlns:a16="http://schemas.microsoft.com/office/drawing/2014/main" id="{7B18C80B-DA67-8D66-3A21-445AE3F6948F}"/>
                </a:ext>
              </a:extLst>
            </p:cNvPr>
            <p:cNvSpPr/>
            <p:nvPr/>
          </p:nvSpPr>
          <p:spPr>
            <a:xfrm>
              <a:off x="1584381" y="1603681"/>
              <a:ext cx="2576294" cy="318799"/>
            </a:xfrm>
            <a:prstGeom prst="roundRect">
              <a:avLst/>
            </a:prstGeom>
            <a:noFill/>
            <a:ln w="31750">
              <a:solidFill>
                <a:srgbClr val="00B8C8"/>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Select the ADM grid resolution</a:t>
              </a:r>
            </a:p>
          </p:txBody>
        </p:sp>
        <p:sp>
          <p:nvSpPr>
            <p:cNvPr id="7" name="Rectangle: Rounded Corners 6">
              <a:extLst>
                <a:ext uri="{FF2B5EF4-FFF2-40B4-BE49-F238E27FC236}">
                  <a16:creationId xmlns:a16="http://schemas.microsoft.com/office/drawing/2014/main" id="{26E77181-B568-6EC4-A9CE-43689C3FCCDE}"/>
                </a:ext>
              </a:extLst>
            </p:cNvPr>
            <p:cNvSpPr/>
            <p:nvPr/>
          </p:nvSpPr>
          <p:spPr>
            <a:xfrm>
              <a:off x="1454862" y="2149135"/>
              <a:ext cx="2835332" cy="320400"/>
            </a:xfrm>
            <a:prstGeom prst="roundRect">
              <a:avLst/>
            </a:prstGeom>
            <a:noFill/>
            <a:ln w="31750">
              <a:solidFill>
                <a:srgbClr val="00B8C8"/>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Build the ADM operators( </a:t>
              </a:r>
              <a:r>
                <a:rPr kumimoji="0" lang="en-GB" sz="1200" b="1" i="1" u="none" strike="noStrike" kern="1200" cap="none" spc="0" normalizeH="0" baseline="0" noProof="0" dirty="0">
                  <a:ln>
                    <a:noFill/>
                  </a:ln>
                  <a:solidFill>
                    <a:srgbClr val="000000"/>
                  </a:solidFill>
                  <a:effectLst/>
                  <a:uLnTx/>
                  <a:uFillTx/>
                  <a:latin typeface="Roboto Slab Regular Regular"/>
                  <a:ea typeface="+mn-ea"/>
                  <a:cs typeface="+mn-cs"/>
                </a:rPr>
                <a:t>P</a:t>
              </a: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 and </a:t>
              </a:r>
              <a:r>
                <a:rPr kumimoji="0" lang="en-GB" sz="1200" b="1" i="1" u="none" strike="noStrike" kern="1200" cap="none" spc="0" normalizeH="0" baseline="0" noProof="0" dirty="0">
                  <a:ln>
                    <a:noFill/>
                  </a:ln>
                  <a:solidFill>
                    <a:srgbClr val="000000"/>
                  </a:solidFill>
                  <a:effectLst/>
                  <a:uLnTx/>
                  <a:uFillTx/>
                  <a:latin typeface="Roboto Slab Regular Regular"/>
                  <a:ea typeface="+mn-ea"/>
                  <a:cs typeface="+mn-cs"/>
                </a:rPr>
                <a:t>R </a:t>
              </a: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a:t>
              </a:r>
            </a:p>
          </p:txBody>
        </p:sp>
        <p:sp>
          <p:nvSpPr>
            <p:cNvPr id="8" name="Rectangle: Rounded Corners 7">
              <a:extLst>
                <a:ext uri="{FF2B5EF4-FFF2-40B4-BE49-F238E27FC236}">
                  <a16:creationId xmlns:a16="http://schemas.microsoft.com/office/drawing/2014/main" id="{1FFB9046-53EA-925A-BAA6-F4EFA03DD5AF}"/>
                </a:ext>
              </a:extLst>
            </p:cNvPr>
            <p:cNvSpPr/>
            <p:nvPr/>
          </p:nvSpPr>
          <p:spPr>
            <a:xfrm>
              <a:off x="1811559" y="5003207"/>
              <a:ext cx="2126493" cy="438364"/>
            </a:xfrm>
            <a:prstGeom prst="roundRect">
              <a:avLst/>
            </a:prstGeom>
            <a:noFill/>
            <a:ln w="31750">
              <a:solidFill>
                <a:srgbClr val="00B8C8"/>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5. </a:t>
              </a:r>
              <a:r>
                <a:rPr kumimoji="0" lang="en-US" sz="1200" b="0" i="0" u="none" strike="noStrike" kern="1200" cap="none" spc="0" normalizeH="0" baseline="0" noProof="0" dirty="0">
                  <a:ln>
                    <a:noFill/>
                  </a:ln>
                  <a:solidFill>
                    <a:srgbClr val="000000"/>
                  </a:solidFill>
                  <a:effectLst/>
                  <a:uLnTx/>
                  <a:uFillTx/>
                  <a:latin typeface="Roboto Slab Regular Regular"/>
                  <a:ea typeface="+mn-ea"/>
                  <a:cs typeface="+mn-cs"/>
                </a:rPr>
                <a:t>Flash and update fluid properties</a:t>
              </a:r>
            </a:p>
          </p:txBody>
        </p:sp>
        <p:cxnSp>
          <p:nvCxnSpPr>
            <p:cNvPr id="10" name="Straight Arrow Connector 9">
              <a:extLst>
                <a:ext uri="{FF2B5EF4-FFF2-40B4-BE49-F238E27FC236}">
                  <a16:creationId xmlns:a16="http://schemas.microsoft.com/office/drawing/2014/main" id="{C96CE903-2390-9FD1-B71D-04206AF5178E}"/>
                </a:ext>
              </a:extLst>
            </p:cNvPr>
            <p:cNvCxnSpPr>
              <a:cxnSpLocks/>
            </p:cNvCxnSpPr>
            <p:nvPr/>
          </p:nvCxnSpPr>
          <p:spPr>
            <a:xfrm>
              <a:off x="2865757" y="1377026"/>
              <a:ext cx="0" cy="226655"/>
            </a:xfrm>
            <a:prstGeom prst="straightConnector1">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E32B08E-A082-E226-4A08-E11F65E416F5}"/>
                </a:ext>
              </a:extLst>
            </p:cNvPr>
            <p:cNvCxnSpPr>
              <a:cxnSpLocks/>
            </p:cNvCxnSpPr>
            <p:nvPr/>
          </p:nvCxnSpPr>
          <p:spPr>
            <a:xfrm>
              <a:off x="2865757" y="1929729"/>
              <a:ext cx="0" cy="229781"/>
            </a:xfrm>
            <a:prstGeom prst="straightConnector1">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1D2817C-93FC-B130-56D7-F60D1F87D71D}"/>
                </a:ext>
              </a:extLst>
            </p:cNvPr>
            <p:cNvCxnSpPr>
              <a:cxnSpLocks/>
            </p:cNvCxnSpPr>
            <p:nvPr/>
          </p:nvCxnSpPr>
          <p:spPr>
            <a:xfrm>
              <a:off x="2865757" y="2469535"/>
              <a:ext cx="0" cy="229781"/>
            </a:xfrm>
            <a:prstGeom prst="straightConnector1">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A0ACDF-6D8B-C28F-A9AB-8370C3473EAE}"/>
                </a:ext>
              </a:extLst>
            </p:cNvPr>
            <p:cNvCxnSpPr>
              <a:cxnSpLocks/>
            </p:cNvCxnSpPr>
            <p:nvPr/>
          </p:nvCxnSpPr>
          <p:spPr>
            <a:xfrm>
              <a:off x="2865757" y="3026516"/>
              <a:ext cx="0" cy="229781"/>
            </a:xfrm>
            <a:prstGeom prst="straightConnector1">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A714791-FED4-D46B-B5ED-AFB1D1136778}"/>
                </a:ext>
              </a:extLst>
            </p:cNvPr>
            <p:cNvCxnSpPr>
              <a:cxnSpLocks/>
            </p:cNvCxnSpPr>
            <p:nvPr/>
          </p:nvCxnSpPr>
          <p:spPr>
            <a:xfrm>
              <a:off x="2865757" y="3550765"/>
              <a:ext cx="0" cy="229781"/>
            </a:xfrm>
            <a:prstGeom prst="straightConnector1">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6FE280A-A1E7-A30E-09A6-AF4781FE3B14}"/>
                </a:ext>
              </a:extLst>
            </p:cNvPr>
            <p:cNvCxnSpPr>
              <a:cxnSpLocks/>
            </p:cNvCxnSpPr>
            <p:nvPr/>
          </p:nvCxnSpPr>
          <p:spPr>
            <a:xfrm>
              <a:off x="2865757" y="4110700"/>
              <a:ext cx="0" cy="229781"/>
            </a:xfrm>
            <a:prstGeom prst="straightConnector1">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4A8AC42-54FF-0D7E-B8B0-49CADD99C71C}"/>
                </a:ext>
              </a:extLst>
            </p:cNvPr>
            <p:cNvCxnSpPr>
              <a:cxnSpLocks/>
            </p:cNvCxnSpPr>
            <p:nvPr/>
          </p:nvCxnSpPr>
          <p:spPr>
            <a:xfrm>
              <a:off x="2865757" y="4781422"/>
              <a:ext cx="0" cy="229781"/>
            </a:xfrm>
            <a:prstGeom prst="straightConnector1">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0FF8CEC-0776-085F-22D3-3C180BA7D964}"/>
                </a:ext>
              </a:extLst>
            </p:cNvPr>
            <p:cNvCxnSpPr>
              <a:cxnSpLocks/>
              <a:stCxn id="22" idx="3"/>
              <a:endCxn id="3" idx="1"/>
            </p:cNvCxnSpPr>
            <p:nvPr/>
          </p:nvCxnSpPr>
          <p:spPr>
            <a:xfrm>
              <a:off x="3600813" y="1203940"/>
              <a:ext cx="1314495" cy="0"/>
            </a:xfrm>
            <a:prstGeom prst="straightConnector1">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66C2ADB-795F-91E5-7F4D-A93FF0B38F67}"/>
                </a:ext>
              </a:extLst>
            </p:cNvPr>
            <p:cNvCxnSpPr>
              <a:cxnSpLocks/>
              <a:stCxn id="3" idx="2"/>
              <a:endCxn id="4" idx="0"/>
            </p:cNvCxnSpPr>
            <p:nvPr/>
          </p:nvCxnSpPr>
          <p:spPr>
            <a:xfrm>
              <a:off x="5681266" y="1372964"/>
              <a:ext cx="5284" cy="255631"/>
            </a:xfrm>
            <a:prstGeom prst="straightConnector1">
              <a:avLst/>
            </a:prstGeom>
            <a:ln w="31750" cap="rnd">
              <a:solidFill>
                <a:srgbClr val="C00000"/>
              </a:solidFill>
              <a:prstDash val="dash"/>
              <a:round/>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2F06B28A-3BA3-A72A-87C8-47F9A1DC40C8}"/>
                </a:ext>
              </a:extLst>
            </p:cNvPr>
            <p:cNvCxnSpPr>
              <a:stCxn id="4" idx="2"/>
              <a:endCxn id="7" idx="3"/>
            </p:cNvCxnSpPr>
            <p:nvPr/>
          </p:nvCxnSpPr>
          <p:spPr>
            <a:xfrm rot="5400000">
              <a:off x="4837348" y="1460133"/>
              <a:ext cx="302048" cy="1396356"/>
            </a:xfrm>
            <a:prstGeom prst="bentConnector2">
              <a:avLst/>
            </a:prstGeom>
            <a:ln w="31750" cap="rnd">
              <a:solidFill>
                <a:srgbClr val="C00000"/>
              </a:solidFill>
              <a:prstDash val="sysDash"/>
              <a:round/>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17CCEC66-C5CC-281E-D377-989237E944F9}"/>
                </a:ext>
              </a:extLst>
            </p:cNvPr>
            <p:cNvCxnSpPr>
              <a:stCxn id="27" idx="1"/>
              <a:endCxn id="23" idx="1"/>
            </p:cNvCxnSpPr>
            <p:nvPr/>
          </p:nvCxnSpPr>
          <p:spPr>
            <a:xfrm rot="10800000" flipH="1">
              <a:off x="1455126" y="2856391"/>
              <a:ext cx="375196" cy="3068299"/>
            </a:xfrm>
            <a:prstGeom prst="bentConnector3">
              <a:avLst>
                <a:gd name="adj1" fmla="val -60928"/>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DDE0DF00-731A-79F5-3A2C-467B37C031AA}"/>
                </a:ext>
              </a:extLst>
            </p:cNvPr>
            <p:cNvCxnSpPr>
              <a:stCxn id="29" idx="0"/>
              <a:endCxn id="6" idx="3"/>
            </p:cNvCxnSpPr>
            <p:nvPr/>
          </p:nvCxnSpPr>
          <p:spPr>
            <a:xfrm rot="16200000" flipV="1">
              <a:off x="2363449" y="3560307"/>
              <a:ext cx="3927608" cy="333155"/>
            </a:xfrm>
            <a:prstGeom prst="bentConnector2">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49611A59-0793-8CA0-3DD6-DB265D336BB5}"/>
                </a:ext>
              </a:extLst>
            </p:cNvPr>
            <p:cNvCxnSpPr>
              <a:stCxn id="8" idx="2"/>
              <a:endCxn id="27" idx="0"/>
            </p:cNvCxnSpPr>
            <p:nvPr/>
          </p:nvCxnSpPr>
          <p:spPr>
            <a:xfrm rot="5400000">
              <a:off x="2357023" y="5172218"/>
              <a:ext cx="248430" cy="787137"/>
            </a:xfrm>
            <a:prstGeom prst="bentConnector3">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398F879E-24C5-F7D4-99A9-31F2C783A6A2}"/>
                </a:ext>
              </a:extLst>
            </p:cNvPr>
            <p:cNvSpPr txBox="1"/>
            <p:nvPr/>
          </p:nvSpPr>
          <p:spPr>
            <a:xfrm>
              <a:off x="1202273" y="5608277"/>
              <a:ext cx="401617" cy="258532"/>
            </a:xfrm>
            <a:prstGeom prst="rect">
              <a:avLst/>
            </a:prstGeom>
            <a:noFill/>
            <a:ln>
              <a:noFill/>
            </a:ln>
          </p:spPr>
          <p:txBody>
            <a:bodyPr wrap="square">
              <a:sp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Roboto Slab Regular Regular"/>
                  <a:ea typeface="+mn-ea"/>
                  <a:cs typeface="+mn-cs"/>
                </a:rPr>
                <a:t>no</a:t>
              </a:r>
            </a:p>
          </p:txBody>
        </p:sp>
        <p:cxnSp>
          <p:nvCxnSpPr>
            <p:cNvPr id="90" name="Straight Arrow Connector 89">
              <a:extLst>
                <a:ext uri="{FF2B5EF4-FFF2-40B4-BE49-F238E27FC236}">
                  <a16:creationId xmlns:a16="http://schemas.microsoft.com/office/drawing/2014/main" id="{1297164B-EB83-EFEE-2AB5-6866D03E24E9}"/>
                </a:ext>
              </a:extLst>
            </p:cNvPr>
            <p:cNvCxnSpPr>
              <a:stCxn id="27" idx="3"/>
              <a:endCxn id="28" idx="1"/>
            </p:cNvCxnSpPr>
            <p:nvPr/>
          </p:nvCxnSpPr>
          <p:spPr>
            <a:xfrm>
              <a:off x="2720211" y="5924689"/>
              <a:ext cx="182026" cy="0"/>
            </a:xfrm>
            <a:prstGeom prst="straightConnector1">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F402B4B-782C-8E23-5F38-73424FFD2476}"/>
                </a:ext>
              </a:extLst>
            </p:cNvPr>
            <p:cNvCxnSpPr/>
            <p:nvPr/>
          </p:nvCxnSpPr>
          <p:spPr>
            <a:xfrm>
              <a:off x="3805117" y="5928115"/>
              <a:ext cx="182026" cy="0"/>
            </a:xfrm>
            <a:prstGeom prst="straightConnector1">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F832CD3-CEE3-F5B4-A771-64E4D8679DF1}"/>
                </a:ext>
              </a:extLst>
            </p:cNvPr>
            <p:cNvCxnSpPr/>
            <p:nvPr/>
          </p:nvCxnSpPr>
          <p:spPr>
            <a:xfrm>
              <a:off x="5039935" y="5924166"/>
              <a:ext cx="182026" cy="0"/>
            </a:xfrm>
            <a:prstGeom prst="straightConnector1">
              <a:avLst/>
            </a:prstGeom>
            <a:ln w="31750"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B95D19EB-788C-EE9F-C00A-4DE42DD917F0}"/>
              </a:ext>
            </a:extLst>
          </p:cNvPr>
          <p:cNvGrpSpPr/>
          <p:nvPr/>
        </p:nvGrpSpPr>
        <p:grpSpPr>
          <a:xfrm>
            <a:off x="6230154" y="2278922"/>
            <a:ext cx="5697686" cy="3759740"/>
            <a:chOff x="6422595" y="2232651"/>
            <a:chExt cx="5621807" cy="3759740"/>
          </a:xfrm>
        </p:grpSpPr>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2ACAD7A6-D335-4990-3779-ADAC8355E62D}"/>
                    </a:ext>
                  </a:extLst>
                </p:cNvPr>
                <p:cNvSpPr txBox="1"/>
                <p:nvPr/>
              </p:nvSpPr>
              <p:spPr>
                <a:xfrm>
                  <a:off x="6675121" y="2499593"/>
                  <a:ext cx="2463346" cy="39525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1. </a:t>
                  </a:r>
                  <a14:m>
                    <m:oMath xmlns:m="http://schemas.openxmlformats.org/officeDocument/2006/math">
                      <m:sSub>
                        <m:sSubPr>
                          <m:ctrlP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sub>
                      </m:sSub>
                      <m:r>
                        <a:rPr kumimoji="0" lang="en-GB"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𝑅𝐻𝑆</m:t>
                      </m:r>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𝐿𝐻𝑆</m:t>
                      </m:r>
                    </m:oMath>
                  </a14:m>
                  <a:endParaRPr kumimoji="0" lang="en-GB" sz="2000" b="0" i="1" u="none" strike="noStrike" kern="1200" cap="none" spc="0" normalizeH="0" baseline="0" noProof="0" dirty="0">
                    <a:ln>
                      <a:noFill/>
                    </a:ln>
                    <a:solidFill>
                      <a:srgbClr val="000000"/>
                    </a:solidFill>
                    <a:effectLst/>
                    <a:uLnTx/>
                    <a:uFillTx/>
                    <a:latin typeface="Roboto Slab Regular Regular"/>
                    <a:ea typeface="+mn-ea"/>
                    <a:cs typeface="+mn-cs"/>
                  </a:endParaRPr>
                </a:p>
              </p:txBody>
            </p:sp>
          </mc:Choice>
          <mc:Fallback xmlns="">
            <p:sp>
              <p:nvSpPr>
                <p:cNvPr id="65" name="TextBox 64">
                  <a:extLst>
                    <a:ext uri="{FF2B5EF4-FFF2-40B4-BE49-F238E27FC236}">
                      <a16:creationId xmlns:a16="http://schemas.microsoft.com/office/drawing/2014/main" id="{2ACAD7A6-D335-4990-3779-ADAC8355E62D}"/>
                    </a:ext>
                  </a:extLst>
                </p:cNvPr>
                <p:cNvSpPr txBox="1">
                  <a:spLocks noRot="1" noChangeAspect="1" noMove="1" noResize="1" noEditPoints="1" noAdjustHandles="1" noChangeArrowheads="1" noChangeShapeType="1" noTextEdit="1"/>
                </p:cNvSpPr>
                <p:nvPr/>
              </p:nvSpPr>
              <p:spPr>
                <a:xfrm>
                  <a:off x="6675121" y="2499593"/>
                  <a:ext cx="2463346" cy="395257"/>
                </a:xfrm>
                <a:prstGeom prst="rect">
                  <a:avLst/>
                </a:prstGeom>
                <a:blipFill>
                  <a:blip r:embed="rId4"/>
                  <a:stretch>
                    <a:fillRect l="-6173" t="-12500"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6D605EC6-F3C7-CA58-CB47-1D90D9AE2146}"/>
                    </a:ext>
                  </a:extLst>
                </p:cNvPr>
                <p:cNvSpPr txBox="1"/>
                <p:nvPr/>
              </p:nvSpPr>
              <p:spPr>
                <a:xfrm>
                  <a:off x="6675121" y="2966663"/>
                  <a:ext cx="4830891" cy="478872"/>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2. </a:t>
                  </a:r>
                  <a14:m>
                    <m:oMath xmlns:m="http://schemas.openxmlformats.org/officeDocument/2006/math">
                      <m:sSubSup>
                        <m:sSubSupPr>
                          <m:ctrlP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sub>
                        <m:sup>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r>
                            <a:rPr kumimoji="0" lang="en-GB"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p>
                      </m:sSubSup>
                      <m:r>
                        <a:rPr kumimoji="0" lang="en-GB"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Sup>
                        <m:sSubSupPr>
                          <m:ctrlP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sub>
                        <m:sup>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𝜈</m:t>
                          </m:r>
                        </m:sup>
                      </m:sSubSup>
                      <m:r>
                        <a:rPr kumimoji="0" lang="en-GB"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GB"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m:t>
                              </m:r>
                            </m:e>
                            <m:sub>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sub>
                          </m:sSub>
                        </m:num>
                        <m:den>
                          <m: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e>
                            <m:sub>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𝑤</m:t>
                              </m:r>
                            </m:sub>
                          </m:sSub>
                        </m:den>
                      </m:f>
                      <m:sSup>
                        <m:sSupPr>
                          <m:ctrlP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e>
                        <m:sup>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𝜈</m:t>
                          </m:r>
                        </m:sup>
                      </m:sSup>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𝛿</m:t>
                      </m:r>
                      <m:sSubSup>
                        <m:sSubSup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𝑝</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𝑤</m:t>
                          </m:r>
                        </m:sub>
                        <m:sup>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bSup>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𝑟</m:t>
                              </m:r>
                            </m:e>
                            <m:sub>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𝑐</m:t>
                              </m:r>
                            </m:sub>
                          </m:sSub>
                        </m:num>
                        <m:den>
                          <m: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𝑧</m:t>
                              </m:r>
                            </m:e>
                            <m:sub>
                              <m:r>
                                <m:rPr>
                                  <m:sty m:val="p"/>
                                </m:rPr>
                                <a:rPr kumimoji="0" lang="en-GB"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m:t>
                              </m:r>
                              <m:r>
                                <a:rPr kumimoji="0" lang="en-GB" sz="2000" b="0" i="1" u="none" strike="noStrike" kern="1200" cap="none" spc="0" normalizeH="0" baseline="-25000" noProof="0" smtClean="0">
                                  <a:ln>
                                    <a:noFill/>
                                  </a:ln>
                                  <a:solidFill>
                                    <a:srgbClr val="000000"/>
                                  </a:solidFill>
                                  <a:effectLst/>
                                  <a:uLnTx/>
                                  <a:uFillTx/>
                                  <a:latin typeface="Cambria Math" panose="02040503050406030204" pitchFamily="18" charset="0"/>
                                  <a:ea typeface="+mn-ea"/>
                                  <a:cs typeface="+mn-cs"/>
                                </a:rPr>
                                <m:t>2</m:t>
                              </m:r>
                            </m:sub>
                          </m:sSub>
                        </m:den>
                      </m:f>
                      <m:sSup>
                        <m:sSup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e>
                        <m:sup>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𝜈</m:t>
                          </m:r>
                        </m:sup>
                      </m:sSup>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𝛿</m:t>
                      </m:r>
                      <m:sSubSup>
                        <m:sSubSup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𝑧</m:t>
                          </m:r>
                        </m:e>
                        <m:sub>
                          <m:r>
                            <m:rPr>
                              <m:sty m:val="p"/>
                            </m:rPr>
                            <a:rPr kumimoji="0" lang="en-GB"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co</m:t>
                          </m:r>
                          <m:r>
                            <a:rPr kumimoji="0" lang="en-GB" sz="2000" b="0" i="1" u="none" strike="noStrike" kern="1200" cap="none" spc="0" normalizeH="0" baseline="-25000" noProof="0" smtClean="0">
                              <a:ln>
                                <a:noFill/>
                              </a:ln>
                              <a:solidFill>
                                <a:srgbClr val="000000"/>
                              </a:solidFill>
                              <a:effectLst/>
                              <a:uLnTx/>
                              <a:uFillTx/>
                              <a:latin typeface="Cambria Math" panose="02040503050406030204" pitchFamily="18" charset="0"/>
                              <a:ea typeface="+mn-ea"/>
                              <a:cs typeface="+mn-cs"/>
                            </a:rPr>
                            <m:t>2</m:t>
                          </m:r>
                        </m:sub>
                        <m:sup>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bSup>
                    </m:oMath>
                  </a14:m>
                  <a:endPar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endParaRPr>
                </a:p>
              </p:txBody>
            </p:sp>
          </mc:Choice>
          <mc:Fallback xmlns="">
            <p:sp>
              <p:nvSpPr>
                <p:cNvPr id="66" name="TextBox 65">
                  <a:extLst>
                    <a:ext uri="{FF2B5EF4-FFF2-40B4-BE49-F238E27FC236}">
                      <a16:creationId xmlns:a16="http://schemas.microsoft.com/office/drawing/2014/main" id="{6D605EC6-F3C7-CA58-CB47-1D90D9AE2146}"/>
                    </a:ext>
                  </a:extLst>
                </p:cNvPr>
                <p:cNvSpPr txBox="1">
                  <a:spLocks noRot="1" noChangeAspect="1" noMove="1" noResize="1" noEditPoints="1" noAdjustHandles="1" noChangeArrowheads="1" noChangeShapeType="1" noTextEdit="1"/>
                </p:cNvSpPr>
                <p:nvPr/>
              </p:nvSpPr>
              <p:spPr>
                <a:xfrm>
                  <a:off x="6675121" y="2966663"/>
                  <a:ext cx="4830891" cy="478872"/>
                </a:xfrm>
                <a:prstGeom prst="rect">
                  <a:avLst/>
                </a:prstGeom>
                <a:blipFill>
                  <a:blip r:embed="rId5"/>
                  <a:stretch>
                    <a:fillRect l="-3153" t="-5063" b="-75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D5C4779-A5EB-288B-5CEB-5D682C183D07}"/>
                    </a:ext>
                  </a:extLst>
                </p:cNvPr>
                <p:cNvSpPr txBox="1"/>
                <p:nvPr/>
              </p:nvSpPr>
              <p:spPr>
                <a:xfrm>
                  <a:off x="6675121" y="3517348"/>
                  <a:ext cx="5369281" cy="735234"/>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3. </a:t>
                  </a:r>
                  <a14:m>
                    <m:oMath xmlns:m="http://schemas.openxmlformats.org/officeDocument/2006/math">
                      <m:sSubSup>
                        <m:sSubSupPr>
                          <m:ctrlP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SupPr>
                        <m:e>
                          <m:r>
                            <a:rPr kumimoji="0" lang="en-GB" sz="2000" b="1"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𝑹</m:t>
                          </m:r>
                        </m:e>
                        <m:sub>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𝑙</m:t>
                          </m:r>
                        </m:sub>
                        <m:sup>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𝑙</m:t>
                          </m:r>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−1</m:t>
                          </m:r>
                        </m:sup>
                      </m:sSubSup>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sSubSup>
                        <m:sSubSup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SupPr>
                        <m:e>
                          <m:r>
                            <a:rPr kumimoji="0" lang="en-GB" sz="2000" b="1"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𝑹</m:t>
                          </m:r>
                        </m:e>
                        <m:sub>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1</m:t>
                          </m:r>
                        </m:sub>
                        <m:sup>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m:t>
                          </m:r>
                        </m:sup>
                      </m:sSubSup>
                      <m:r>
                        <a:rPr kumimoji="0" lang="en-GB" sz="2000" b="1"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𝑱</m:t>
                      </m:r>
                      <m:r>
                        <a:rPr kumimoji="0" lang="en-GB" sz="2000" b="0" i="1" u="none" strike="noStrike" kern="1200" cap="none" spc="0" normalizeH="0" baseline="-25000" noProof="0" dirty="0" smtClean="0">
                          <a:ln>
                            <a:noFill/>
                          </a:ln>
                          <a:solidFill>
                            <a:srgbClr val="C00000"/>
                          </a:solidFill>
                          <a:effectLst/>
                          <a:uLnTx/>
                          <a:uFillTx/>
                          <a:latin typeface="Cambria Math" panose="02040503050406030204" pitchFamily="18" charset="0"/>
                          <a:ea typeface="+mn-ea"/>
                          <a:cs typeface="+mn-cs"/>
                        </a:rPr>
                        <m:t>𝐹𝑆</m:t>
                      </m:r>
                      <m:sSubSup>
                        <m:sSubSup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SupPr>
                        <m:e>
                          <m:r>
                            <a:rPr kumimoji="0" lang="en-GB" sz="2000" b="1"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𝑷</m:t>
                          </m:r>
                        </m:e>
                        <m:sub>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m:t>
                          </m:r>
                        </m:sub>
                        <m:sup>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p>
                      </m:sSubSup>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sSubSup>
                        <m:sSubSup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SupPr>
                        <m:e>
                          <m:r>
                            <a:rPr kumimoji="0" lang="en-GB" sz="2000" b="1"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𝑷</m:t>
                          </m:r>
                        </m:e>
                        <m:sub>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𝑙</m:t>
                          </m:r>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−1</m:t>
                          </m:r>
                        </m:sub>
                        <m:sup>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𝑙</m:t>
                          </m:r>
                        </m:sup>
                      </m:sSubSup>
                      <m:sSubSup>
                        <m:sSubSup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𝛿</m:t>
                          </m:r>
                          <m:r>
                            <m:rPr>
                              <m:sty m:val="p"/>
                            </m:rP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ξ</m:t>
                          </m:r>
                        </m:e>
                        <m:sub>
                          <m:r>
                            <a:rPr kumimoji="0" lang="en-GB" sz="20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𝐴𝐷𝑀</m:t>
                          </m:r>
                        </m:sub>
                        <m:sup>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bSup>
                      <m:r>
                        <a:rPr kumimoji="0" lang="en-GB"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Sup>
                        <m:sSubSup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SupPr>
                        <m:e>
                          <m:r>
                            <a:rPr kumimoji="0" lang="en-GB" sz="2000" b="1"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𝑹</m:t>
                          </m:r>
                        </m:e>
                        <m:sub>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𝑙</m:t>
                          </m:r>
                        </m:sub>
                        <m:sup>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𝑙</m:t>
                          </m:r>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p>
                      </m:sSubSup>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sSubSup>
                        <m:sSubSup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SupPr>
                        <m:e>
                          <m:r>
                            <a:rPr kumimoji="0" lang="en-GB" sz="2000" b="1"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𝑹</m:t>
                          </m:r>
                        </m:e>
                        <m:sub>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b>
                        <m:sup>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0</m:t>
                          </m:r>
                        </m:sup>
                      </m:sSubSup>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𝑟</m:t>
                      </m:r>
                      <m:r>
                        <a:rPr kumimoji="0" lang="en-GB" sz="2000" b="0" i="1" u="none" strike="noStrike" kern="1200" cap="none" spc="0" normalizeH="0" baseline="-25000" noProof="0" dirty="0" smtClean="0">
                          <a:ln>
                            <a:noFill/>
                          </a:ln>
                          <a:solidFill>
                            <a:srgbClr val="C00000"/>
                          </a:solidFill>
                          <a:effectLst/>
                          <a:uLnTx/>
                          <a:uFillTx/>
                          <a:latin typeface="Cambria Math" panose="02040503050406030204" pitchFamily="18" charset="0"/>
                          <a:ea typeface="+mn-ea"/>
                          <a:cs typeface="+mn-cs"/>
                        </a:rPr>
                        <m:t>𝐹𝑆</m:t>
                      </m:r>
                    </m:oMath>
                  </a14:m>
                  <a:endParaRPr kumimoji="0" lang="en-GB" sz="2000" b="0" i="0" u="none" strike="noStrike" kern="1200" cap="none" spc="0" normalizeH="0" baseline="-25000" noProof="0" dirty="0">
                    <a:ln>
                      <a:noFill/>
                    </a:ln>
                    <a:solidFill>
                      <a:srgbClr val="000000"/>
                    </a:solidFill>
                    <a:effectLst/>
                    <a:uLnTx/>
                    <a:uFillTx/>
                    <a:latin typeface="Roboto Slab Regular Regular"/>
                    <a:ea typeface="+mn-ea"/>
                    <a:cs typeface="+mn-cs"/>
                  </a:endParaRPr>
                </a:p>
              </p:txBody>
            </p:sp>
          </mc:Choice>
          <mc:Fallback xmlns="">
            <p:sp>
              <p:nvSpPr>
                <p:cNvPr id="67" name="TextBox 66">
                  <a:extLst>
                    <a:ext uri="{FF2B5EF4-FFF2-40B4-BE49-F238E27FC236}">
                      <a16:creationId xmlns:a16="http://schemas.microsoft.com/office/drawing/2014/main" id="{5D5C4779-A5EB-288B-5CEB-5D682C183D07}"/>
                    </a:ext>
                  </a:extLst>
                </p:cNvPr>
                <p:cNvSpPr txBox="1">
                  <a:spLocks noRot="1" noChangeAspect="1" noMove="1" noResize="1" noEditPoints="1" noAdjustHandles="1" noChangeArrowheads="1" noChangeShapeType="1" noTextEdit="1"/>
                </p:cNvSpPr>
                <p:nvPr/>
              </p:nvSpPr>
              <p:spPr>
                <a:xfrm>
                  <a:off x="6675121" y="3517348"/>
                  <a:ext cx="5369281" cy="735234"/>
                </a:xfrm>
                <a:prstGeom prst="rect">
                  <a:avLst/>
                </a:prstGeom>
                <a:blipFill>
                  <a:blip r:embed="rId6"/>
                  <a:stretch>
                    <a:fillRect l="-2838"/>
                  </a:stretch>
                </a:blipFill>
              </p:spPr>
              <p:txBody>
                <a:bodyPr/>
                <a:lstStyle/>
                <a:p>
                  <a:r>
                    <a:rPr lang="en-GB">
                      <a:noFill/>
                    </a:rPr>
                    <a:t> </a:t>
                  </a:r>
                </a:p>
              </p:txBody>
            </p:sp>
          </mc:Fallback>
        </mc:AlternateContent>
        <p:sp>
          <p:nvSpPr>
            <p:cNvPr id="94" name="Rectangle: Rounded Corners 93">
              <a:extLst>
                <a:ext uri="{FF2B5EF4-FFF2-40B4-BE49-F238E27FC236}">
                  <a16:creationId xmlns:a16="http://schemas.microsoft.com/office/drawing/2014/main" id="{7427FCAF-7743-7E34-0DCC-33C31514D1C8}"/>
                </a:ext>
              </a:extLst>
            </p:cNvPr>
            <p:cNvSpPr/>
            <p:nvPr/>
          </p:nvSpPr>
          <p:spPr>
            <a:xfrm>
              <a:off x="6422595" y="2232651"/>
              <a:ext cx="5588430" cy="3759740"/>
            </a:xfrm>
            <a:prstGeom prst="roundRect">
              <a:avLst/>
            </a:prstGeom>
            <a:noFill/>
            <a:ln w="31750">
              <a:solidFill>
                <a:srgbClr val="488AD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en-GB" sz="16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F512C233-B00D-7155-282F-020997218C11}"/>
                    </a:ext>
                  </a:extLst>
                </p:cNvPr>
                <p:cNvSpPr txBox="1"/>
                <p:nvPr/>
              </p:nvSpPr>
              <p:spPr>
                <a:xfrm>
                  <a:off x="6675121" y="4324396"/>
                  <a:ext cx="5369281" cy="735234"/>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4. </a:t>
                  </a:r>
                  <a14:m>
                    <m:oMath xmlns:m="http://schemas.openxmlformats.org/officeDocument/2006/math">
                      <m:sSubSup>
                        <m:sSubSupPr>
                          <m:ctrlP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𝛿</m:t>
                          </m:r>
                          <m:r>
                            <m:rPr>
                              <m:sty m:val="p"/>
                            </m:rP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ξ</m:t>
                          </m:r>
                        </m:e>
                        <m:sub>
                          <m:r>
                            <a:rPr kumimoji="0" lang="en-GB" sz="20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𝐹𝑆</m:t>
                          </m:r>
                        </m:sub>
                        <m:sup>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p>
                      </m:sSubSup>
                      <m:r>
                        <a:rPr kumimoji="0" lang="en-GB" sz="2000" b="0" i="1" u="none" strike="noStrike" kern="1200" cap="none" spc="0" normalizeH="0" baseline="30000" noProof="0">
                          <a:ln>
                            <a:noFill/>
                          </a:ln>
                          <a:solidFill>
                            <a:srgbClr val="C00000"/>
                          </a:solidFill>
                          <a:effectLst/>
                          <a:uLnTx/>
                          <a:uFillTx/>
                          <a:latin typeface="Cambria Math" panose="02040503050406030204" pitchFamily="18" charset="0"/>
                          <a:ea typeface="+mn-ea"/>
                          <a:cs typeface="+mn-cs"/>
                        </a:rPr>
                        <m:t> </m:t>
                      </m:r>
                      <m:sSubSup>
                        <m:sSubSup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SupPr>
                        <m:e>
                          <m:r>
                            <a:rPr kumimoji="0" lang="en-GB" sz="2000" b="1"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r>
                            <a:rPr kumimoji="0" lang="en-GB" sz="2000" b="1"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𝑷</m:t>
                          </m:r>
                        </m:e>
                        <m:sub>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m:t>
                          </m:r>
                        </m:sub>
                        <m:sup>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sup>
                      </m:sSubSup>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sSubSup>
                        <m:sSubSup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SupPr>
                        <m:e>
                          <m:r>
                            <a:rPr kumimoji="0" lang="en-GB" sz="2000" b="1"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𝑷</m:t>
                          </m:r>
                        </m:e>
                        <m:sub>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𝑙</m:t>
                          </m:r>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−1</m:t>
                          </m:r>
                        </m:sub>
                        <m:sup>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𝑙</m:t>
                          </m:r>
                        </m:sup>
                      </m:sSubSup>
                      <m:sSubSup>
                        <m:sSubSup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𝛿</m:t>
                          </m:r>
                          <m:r>
                            <m:rPr>
                              <m:sty m:val="p"/>
                            </m:rP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ξ</m:t>
                          </m:r>
                        </m:e>
                        <m:sub>
                          <m:r>
                            <a:rPr kumimoji="0" lang="en-GB" sz="20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𝐴𝐷𝑀</m:t>
                          </m:r>
                        </m:sub>
                        <m:sup>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bSup>
                    </m:oMath>
                  </a14:m>
                  <a:endParaRPr kumimoji="0" lang="en-GB" sz="2000" b="0" i="0" u="none" strike="noStrike" kern="1200" cap="none" spc="0" normalizeH="0" baseline="-25000" noProof="0" dirty="0">
                    <a:ln>
                      <a:noFill/>
                    </a:ln>
                    <a:solidFill>
                      <a:srgbClr val="000000"/>
                    </a:solidFill>
                    <a:effectLst/>
                    <a:uLnTx/>
                    <a:uFillTx/>
                    <a:latin typeface="Roboto Slab Regular Regular"/>
                    <a:ea typeface="+mn-ea"/>
                    <a:cs typeface="+mn-cs"/>
                  </a:endParaRPr>
                </a:p>
              </p:txBody>
            </p:sp>
          </mc:Choice>
          <mc:Fallback xmlns="">
            <p:sp>
              <p:nvSpPr>
                <p:cNvPr id="95" name="TextBox 94">
                  <a:extLst>
                    <a:ext uri="{FF2B5EF4-FFF2-40B4-BE49-F238E27FC236}">
                      <a16:creationId xmlns:a16="http://schemas.microsoft.com/office/drawing/2014/main" id="{F512C233-B00D-7155-282F-020997218C11}"/>
                    </a:ext>
                  </a:extLst>
                </p:cNvPr>
                <p:cNvSpPr txBox="1">
                  <a:spLocks noRot="1" noChangeAspect="1" noMove="1" noResize="1" noEditPoints="1" noAdjustHandles="1" noChangeArrowheads="1" noChangeShapeType="1" noTextEdit="1"/>
                </p:cNvSpPr>
                <p:nvPr/>
              </p:nvSpPr>
              <p:spPr>
                <a:xfrm>
                  <a:off x="6675121" y="4324396"/>
                  <a:ext cx="5369281" cy="735234"/>
                </a:xfrm>
                <a:prstGeom prst="rect">
                  <a:avLst/>
                </a:prstGeom>
                <a:blipFill>
                  <a:blip r:embed="rId7"/>
                  <a:stretch>
                    <a:fillRect l="-28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E33F0F0B-2AB2-7C43-9DA9-1B19E0850717}"/>
                    </a:ext>
                  </a:extLst>
                </p:cNvPr>
                <p:cNvSpPr txBox="1"/>
                <p:nvPr/>
              </p:nvSpPr>
              <p:spPr>
                <a:xfrm>
                  <a:off x="6675121" y="5131444"/>
                  <a:ext cx="5128167" cy="523961"/>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5. </a:t>
                  </a:r>
                  <a14:m>
                    <m:oMath xmlns:m="http://schemas.openxmlformats.org/officeDocument/2006/math">
                      <m:nary>
                        <m:naryPr>
                          <m:chr m:val="∑"/>
                          <m:supHide m:val="on"/>
                          <m:ctrlP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naryPr>
                        <m:sub>
                          <m:r>
                            <m:rPr>
                              <m:brk m:alnAt="7"/>
                            </m:rP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𝑐</m:t>
                          </m:r>
                        </m:sub>
                        <m:sup/>
                        <m:e>
                          <m:f>
                            <m:f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fPr>
                            <m:num>
                              <m:sSub>
                                <m:sSub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𝑧</m:t>
                                  </m:r>
                                </m:e>
                                <m:sub>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𝐶</m:t>
                                  </m:r>
                                </m:sub>
                              </m:sSub>
                              <m:d>
                                <m:d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𝐾</m:t>
                                      </m:r>
                                    </m:e>
                                    <m:sub>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𝐶</m:t>
                                      </m:r>
                                    </m:sub>
                                  </m:sSub>
                                  <m:r>
                                    <a:rPr kumimoji="0" lang="en-GB" sz="2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e>
                              </m:d>
                            </m:num>
                            <m:den>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𝑉</m:t>
                              </m:r>
                              <m:d>
                                <m:d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dPr>
                                <m:e>
                                  <m:d>
                                    <m:d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𝐾</m:t>
                                          </m:r>
                                        </m:e>
                                        <m:sub>
                                          <m: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𝐶</m:t>
                                          </m:r>
                                        </m:sub>
                                      </m:sSub>
                                      <m:r>
                                        <a:rPr kumimoji="0" lang="en-GB" sz="2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e>
                                  </m:d>
                                </m:e>
                              </m:d>
                              <m:r>
                                <a:rPr kumimoji="0" lang="en-GB" sz="2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+1</m:t>
                              </m:r>
                            </m:den>
                          </m:f>
                        </m:e>
                      </m:nary>
                      <m:r>
                        <a:rPr kumimoji="0" lang="en-GB" sz="2000" b="0" i="0"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m:t>
                      </m:r>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Sup>
                        <m:sSupPr>
                          <m:ctrlP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p>
                      </m:sSup>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sup>
                      </m:sSup>
                      <m:r>
                        <a:rPr kumimoji="0" lang="en-GB"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𝛿</m:t>
                      </m:r>
                      <m:sSup>
                        <m:sSupPr>
                          <m:ctrlP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p>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r>
                            <a:rPr kumimoji="0" lang="en-GB"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p>
                      </m:sSup>
                    </m:oMath>
                  </a14:m>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a:t>
                  </a:r>
                  <a:endParaRPr kumimoji="0" lang="en-GB" sz="2000" b="0" i="0" u="none" strike="noStrike" kern="1200" cap="none" spc="0" normalizeH="0" baseline="0" noProof="0" dirty="0">
                    <a:ln>
                      <a:noFill/>
                    </a:ln>
                    <a:solidFill>
                      <a:srgbClr val="C00000"/>
                    </a:solidFill>
                    <a:effectLst/>
                    <a:uLnTx/>
                    <a:uFillTx/>
                    <a:latin typeface="Roboto Slab Regular Regular"/>
                    <a:ea typeface="+mn-ea"/>
                    <a:cs typeface="+mn-cs"/>
                  </a:endParaRPr>
                </a:p>
              </p:txBody>
            </p:sp>
          </mc:Choice>
          <mc:Fallback xmlns="">
            <p:sp>
              <p:nvSpPr>
                <p:cNvPr id="96" name="TextBox 95">
                  <a:extLst>
                    <a:ext uri="{FF2B5EF4-FFF2-40B4-BE49-F238E27FC236}">
                      <a16:creationId xmlns:a16="http://schemas.microsoft.com/office/drawing/2014/main" id="{E33F0F0B-2AB2-7C43-9DA9-1B19E0850717}"/>
                    </a:ext>
                  </a:extLst>
                </p:cNvPr>
                <p:cNvSpPr txBox="1">
                  <a:spLocks noRot="1" noChangeAspect="1" noMove="1" noResize="1" noEditPoints="1" noAdjustHandles="1" noChangeArrowheads="1" noChangeShapeType="1" noTextEdit="1"/>
                </p:cNvSpPr>
                <p:nvPr/>
              </p:nvSpPr>
              <p:spPr>
                <a:xfrm>
                  <a:off x="6675121" y="5131444"/>
                  <a:ext cx="5128167" cy="523961"/>
                </a:xfrm>
                <a:prstGeom prst="rect">
                  <a:avLst/>
                </a:prstGeom>
                <a:blipFill>
                  <a:blip r:embed="rId8"/>
                  <a:stretch>
                    <a:fillRect l="-2969" t="-1163" b="-1163"/>
                  </a:stretch>
                </a:blipFill>
              </p:spPr>
              <p:txBody>
                <a:bodyPr/>
                <a:lstStyle/>
                <a:p>
                  <a:r>
                    <a:rPr lang="en-GB">
                      <a:noFill/>
                    </a:rPr>
                    <a:t> </a:t>
                  </a:r>
                </a:p>
              </p:txBody>
            </p:sp>
          </mc:Fallback>
        </mc:AlternateContent>
      </p:grpSp>
    </p:spTree>
    <p:extLst>
      <p:ext uri="{BB962C8B-B14F-4D97-AF65-F5344CB8AC3E}">
        <p14:creationId xmlns:p14="http://schemas.microsoft.com/office/powerpoint/2010/main" val="1876363138"/>
      </p:ext>
    </p:extLst>
  </p:cSld>
  <p:clrMapOvr>
    <a:masterClrMapping/>
  </p:clrMapOvr>
  <p:transition spd="med" advTm="40558"/>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60867-1E72-E9C8-BCB6-9E6B9AE6893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4B3373-07DF-B95D-5407-B68C78421089}"/>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r>
              <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rPr>
              <a:t>SPE 11B Benchmark Study</a:t>
            </a: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4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endParaRPr>
          </a:p>
        </p:txBody>
      </p:sp>
      <p:grpSp>
        <p:nvGrpSpPr>
          <p:cNvPr id="44" name="Group 43">
            <a:extLst>
              <a:ext uri="{FF2B5EF4-FFF2-40B4-BE49-F238E27FC236}">
                <a16:creationId xmlns:a16="http://schemas.microsoft.com/office/drawing/2014/main" id="{F0C77DAB-1907-8983-22C0-F4FC5895E3AD}"/>
              </a:ext>
            </a:extLst>
          </p:cNvPr>
          <p:cNvGrpSpPr/>
          <p:nvPr/>
        </p:nvGrpSpPr>
        <p:grpSpPr>
          <a:xfrm>
            <a:off x="1053915" y="2996376"/>
            <a:ext cx="10084171" cy="3079483"/>
            <a:chOff x="952245" y="2874456"/>
            <a:chExt cx="10084171" cy="3079483"/>
          </a:xfrm>
        </p:grpSpPr>
        <p:grpSp>
          <p:nvGrpSpPr>
            <p:cNvPr id="17" name="Group 16">
              <a:extLst>
                <a:ext uri="{FF2B5EF4-FFF2-40B4-BE49-F238E27FC236}">
                  <a16:creationId xmlns:a16="http://schemas.microsoft.com/office/drawing/2014/main" id="{CB116891-A37B-6457-FF1E-1C5EE42254CD}"/>
                </a:ext>
              </a:extLst>
            </p:cNvPr>
            <p:cNvGrpSpPr/>
            <p:nvPr/>
          </p:nvGrpSpPr>
          <p:grpSpPr>
            <a:xfrm>
              <a:off x="952245" y="2874456"/>
              <a:ext cx="10084171" cy="3079483"/>
              <a:chOff x="1175285" y="3007167"/>
              <a:chExt cx="10084171" cy="3079483"/>
            </a:xfrm>
          </p:grpSpPr>
          <p:pic>
            <p:nvPicPr>
              <p:cNvPr id="19" name="Picture 18">
                <a:extLst>
                  <a:ext uri="{FF2B5EF4-FFF2-40B4-BE49-F238E27FC236}">
                    <a16:creationId xmlns:a16="http://schemas.microsoft.com/office/drawing/2014/main" id="{D3F7E4DD-081B-AE57-E352-5EFFCE0E4C96}"/>
                  </a:ext>
                </a:extLst>
              </p:cNvPr>
              <p:cNvPicPr>
                <a:picLocks noChangeAspect="1"/>
              </p:cNvPicPr>
              <p:nvPr/>
            </p:nvPicPr>
            <p:blipFill>
              <a:blip r:embed="rId3"/>
              <a:stretch>
                <a:fillRect/>
              </a:stretch>
            </p:blipFill>
            <p:spPr>
              <a:xfrm>
                <a:off x="1657149" y="3429000"/>
                <a:ext cx="8689685" cy="2386007"/>
              </a:xfrm>
              <a:prstGeom prst="rect">
                <a:avLst/>
              </a:prstGeom>
            </p:spPr>
          </p:pic>
          <p:sp>
            <p:nvSpPr>
              <p:cNvPr id="20" name="TextBox 19">
                <a:extLst>
                  <a:ext uri="{FF2B5EF4-FFF2-40B4-BE49-F238E27FC236}">
                    <a16:creationId xmlns:a16="http://schemas.microsoft.com/office/drawing/2014/main" id="{8657E42C-886A-1999-F34E-AA667EBCC447}"/>
                  </a:ext>
                </a:extLst>
              </p:cNvPr>
              <p:cNvSpPr txBox="1"/>
              <p:nvPr/>
            </p:nvSpPr>
            <p:spPr>
              <a:xfrm>
                <a:off x="4423690" y="5815007"/>
                <a:ext cx="3393713" cy="271643"/>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rPr>
                  <a:t>SPE 11B benchmark geometry</a:t>
                </a:r>
              </a:p>
            </p:txBody>
          </p:sp>
          <p:sp>
            <p:nvSpPr>
              <p:cNvPr id="30" name="TextBox 29">
                <a:extLst>
                  <a:ext uri="{FF2B5EF4-FFF2-40B4-BE49-F238E27FC236}">
                    <a16:creationId xmlns:a16="http://schemas.microsoft.com/office/drawing/2014/main" id="{5BF8C9E1-D158-6773-25B1-B98ACB68CF51}"/>
                  </a:ext>
                </a:extLst>
              </p:cNvPr>
              <p:cNvSpPr txBox="1"/>
              <p:nvPr/>
            </p:nvSpPr>
            <p:spPr>
              <a:xfrm>
                <a:off x="1175285" y="4813631"/>
                <a:ext cx="33799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rPr>
                  <a:t>Injection well 1 (50 </a:t>
                </a:r>
                <a:r>
                  <a:rPr kumimoji="0" lang="en-US" altLang="zh-CN" sz="1800" b="0" i="0" u="none" strike="noStrike" kern="1200" cap="none" spc="0" normalizeH="0" baseline="0" noProof="0" dirty="0">
                    <a:ln>
                      <a:noFill/>
                    </a:ln>
                    <a:solidFill>
                      <a:srgbClr val="000000"/>
                    </a:solidFill>
                    <a:effectLst/>
                    <a:uLnTx/>
                    <a:uFillTx/>
                    <a:latin typeface="Roboto Slab Regular Regular"/>
                    <a:ea typeface="黑体" panose="02010609060101010101" pitchFamily="49" charset="-122"/>
                    <a:cs typeface="+mn-cs"/>
                  </a:rPr>
                  <a:t>years</a:t>
                </a:r>
                <a:r>
                  <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rPr>
                  <a:t>)</a:t>
                </a:r>
              </a:p>
            </p:txBody>
          </p:sp>
          <p:sp>
            <p:nvSpPr>
              <p:cNvPr id="36" name="TextBox 35">
                <a:extLst>
                  <a:ext uri="{FF2B5EF4-FFF2-40B4-BE49-F238E27FC236}">
                    <a16:creationId xmlns:a16="http://schemas.microsoft.com/office/drawing/2014/main" id="{221C93C9-6669-0DB4-59E3-05B89E7AECE8}"/>
                  </a:ext>
                </a:extLst>
              </p:cNvPr>
              <p:cNvSpPr txBox="1"/>
              <p:nvPr/>
            </p:nvSpPr>
            <p:spPr>
              <a:xfrm>
                <a:off x="8184717" y="3007167"/>
                <a:ext cx="30747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rPr>
                  <a:t>Injection well 2 (after 25 years, then inject 25 years)</a:t>
                </a:r>
              </a:p>
            </p:txBody>
          </p:sp>
        </p:grpSp>
        <p:cxnSp>
          <p:nvCxnSpPr>
            <p:cNvPr id="39" name="Connector: Curved 38">
              <a:extLst>
                <a:ext uri="{FF2B5EF4-FFF2-40B4-BE49-F238E27FC236}">
                  <a16:creationId xmlns:a16="http://schemas.microsoft.com/office/drawing/2014/main" id="{765F0F9E-D852-16C5-F55D-D7D1D10E25A9}"/>
                </a:ext>
              </a:extLst>
            </p:cNvPr>
            <p:cNvCxnSpPr/>
            <p:nvPr/>
          </p:nvCxnSpPr>
          <p:spPr>
            <a:xfrm flipV="1">
              <a:off x="7141429" y="3206870"/>
              <a:ext cx="715993" cy="698739"/>
            </a:xfrm>
            <a:prstGeom prst="curvedConnector3">
              <a:avLst/>
            </a:prstGeom>
            <a:ln w="25400" cap="rnd">
              <a:solidFill>
                <a:schemeClr val="tx1">
                  <a:lumMod val="95000"/>
                  <a:lumOff val="5000"/>
                </a:schemeClr>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69EBD1DF-1B74-0296-D0B6-A108B24D6FB6}"/>
                </a:ext>
              </a:extLst>
            </p:cNvPr>
            <p:cNvCxnSpPr>
              <a:cxnSpLocks/>
            </p:cNvCxnSpPr>
            <p:nvPr/>
          </p:nvCxnSpPr>
          <p:spPr>
            <a:xfrm rot="10800000" flipV="1">
              <a:off x="3821697" y="4519772"/>
              <a:ext cx="778702" cy="345814"/>
            </a:xfrm>
            <a:prstGeom prst="curvedConnector3">
              <a:avLst/>
            </a:prstGeom>
            <a:ln w="25400" cap="rnd">
              <a:solidFill>
                <a:schemeClr val="tx1">
                  <a:lumMod val="95000"/>
                  <a:lumOff val="5000"/>
                </a:schemeClr>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2EDD3AD2-914D-D2A2-FA39-4D8A77358199}"/>
              </a:ext>
            </a:extLst>
          </p:cNvPr>
          <p:cNvSpPr txBox="1"/>
          <p:nvPr/>
        </p:nvSpPr>
        <p:spPr>
          <a:xfrm>
            <a:off x="947222" y="1191110"/>
            <a:ext cx="10297557" cy="188679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Calibri" panose="020F0502020204030204" pitchFamily="34" charset="0"/>
              </a:rPr>
              <a:t>Initial condition: fully filled with water; </a:t>
            </a:r>
            <a:r>
              <a:rPr kumimoji="0" lang="en-US" sz="2000" b="0" i="0" u="none" strike="noStrike" kern="1200" cap="none" spc="0" normalizeH="0" baseline="0" noProof="0" dirty="0">
                <a:ln>
                  <a:noFill/>
                </a:ln>
                <a:solidFill>
                  <a:srgbClr val="000000"/>
                </a:solidFill>
                <a:effectLst/>
                <a:uLnTx/>
                <a:uFillTx/>
                <a:latin typeface="Roboto Slab Regular Regular"/>
                <a:ea typeface="+mn-ea"/>
                <a:cs typeface="Calibri" panose="020F0502020204030204" pitchFamily="34" charset="0"/>
              </a:rPr>
              <a:t>Total Simulation Time: 1000 years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boto Slab Regular Regular"/>
                <a:ea typeface="+mn-ea"/>
                <a:cs typeface="Calibri" panose="020F0502020204030204" pitchFamily="34" charset="0"/>
              </a:rPr>
              <a:t>Reservoir temperature: 55</a:t>
            </a:r>
            <a:r>
              <a:rPr kumimoji="0" lang="zh-CN" altLang="en-US" sz="2000" b="0" i="0" u="none" strike="noStrike" kern="1200" cap="none" spc="0" normalizeH="0" baseline="0" noProof="0" dirty="0">
                <a:ln>
                  <a:noFill/>
                </a:ln>
                <a:solidFill>
                  <a:srgbClr val="000000"/>
                </a:solidFill>
                <a:effectLst/>
                <a:uLnTx/>
                <a:uFillTx/>
                <a:latin typeface="Roboto Slab Regular Regular"/>
                <a:ea typeface="黑体" panose="02010609060101010101" pitchFamily="49" charset="-122"/>
                <a:cs typeface="Calibri" panose="020F0502020204030204" pitchFamily="34" charset="0"/>
              </a:rPr>
              <a:t>℃</a:t>
            </a:r>
            <a:endParaRPr kumimoji="0" lang="en-GB" altLang="zh-CN" sz="2000" b="0" i="0" u="none" strike="noStrike" kern="1200" cap="none" spc="0" normalizeH="0" baseline="0" noProof="0" dirty="0">
              <a:ln>
                <a:noFill/>
              </a:ln>
              <a:solidFill>
                <a:srgbClr val="000000"/>
              </a:solidFill>
              <a:effectLst/>
              <a:uLnTx/>
              <a:uFillTx/>
              <a:latin typeface="Roboto Slab Regular Regular"/>
              <a:ea typeface="黑体" panose="02010609060101010101" pitchFamily="49"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Roboto Slab Regular Regular"/>
                <a:ea typeface="黑体" panose="02010609060101010101" pitchFamily="49" charset="-122"/>
                <a:cs typeface="Calibri" panose="020F0502020204030204" pitchFamily="34" charset="0"/>
              </a:rPr>
              <a:t>Seven facies: one seal (Facies 1), five permeable reservoir sands (Facies 2–6), and one impermeable (Facies 7). </a:t>
            </a:r>
          </a:p>
        </p:txBody>
      </p:sp>
    </p:spTree>
    <p:extLst>
      <p:ext uri="{BB962C8B-B14F-4D97-AF65-F5344CB8AC3E}">
        <p14:creationId xmlns:p14="http://schemas.microsoft.com/office/powerpoint/2010/main" val="1574049503"/>
      </p:ext>
    </p:extLst>
  </p:cSld>
  <p:clrMapOvr>
    <a:masterClrMapping/>
  </p:clrMapOvr>
  <p:transition spd="med" advTm="40558"/>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D8B0A-F49D-F78C-39C6-EC27AEF9D9E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565016-FCD6-A022-6AB6-1BF38B03D19C}"/>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r>
              <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rPr>
              <a:t>Physical Models</a:t>
            </a: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4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endParaRPr>
          </a:p>
        </p:txBody>
      </p:sp>
      <p:sp>
        <p:nvSpPr>
          <p:cNvPr id="12" name="Rectangle: Rounded Corners 11">
            <a:extLst>
              <a:ext uri="{FF2B5EF4-FFF2-40B4-BE49-F238E27FC236}">
                <a16:creationId xmlns:a16="http://schemas.microsoft.com/office/drawing/2014/main" id="{40EFB0F6-8B3B-EFC8-8F9C-C8E2BFA7C6C7}"/>
              </a:ext>
            </a:extLst>
          </p:cNvPr>
          <p:cNvSpPr/>
          <p:nvPr/>
        </p:nvSpPr>
        <p:spPr>
          <a:xfrm>
            <a:off x="622977" y="1426962"/>
            <a:ext cx="1600200" cy="490401"/>
          </a:xfrm>
          <a:prstGeom prst="roundRect">
            <a:avLst/>
          </a:prstGeom>
          <a:solidFill>
            <a:schemeClr val="accent6">
              <a:lumMod val="40000"/>
              <a:lumOff val="60000"/>
            </a:schemeClr>
          </a:solidFill>
          <a:ln w="3175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Kr and Pc</a:t>
            </a:r>
          </a:p>
        </p:txBody>
      </p:sp>
      <p:grpSp>
        <p:nvGrpSpPr>
          <p:cNvPr id="16" name="Group 15">
            <a:extLst>
              <a:ext uri="{FF2B5EF4-FFF2-40B4-BE49-F238E27FC236}">
                <a16:creationId xmlns:a16="http://schemas.microsoft.com/office/drawing/2014/main" id="{B06716E9-741D-2344-1EAB-927F9BB7ECBC}"/>
              </a:ext>
            </a:extLst>
          </p:cNvPr>
          <p:cNvGrpSpPr/>
          <p:nvPr/>
        </p:nvGrpSpPr>
        <p:grpSpPr>
          <a:xfrm>
            <a:off x="5019717" y="2813005"/>
            <a:ext cx="7014387" cy="3176920"/>
            <a:chOff x="1423077" y="1639525"/>
            <a:chExt cx="7014387" cy="3176920"/>
          </a:xfrm>
        </p:grpSpPr>
        <p:pic>
          <p:nvPicPr>
            <p:cNvPr id="14" name="Picture 13">
              <a:extLst>
                <a:ext uri="{FF2B5EF4-FFF2-40B4-BE49-F238E27FC236}">
                  <a16:creationId xmlns:a16="http://schemas.microsoft.com/office/drawing/2014/main" id="{12C6F393-0F5E-E88E-EE8E-484D4E99712A}"/>
                </a:ext>
              </a:extLst>
            </p:cNvPr>
            <p:cNvPicPr>
              <a:picLocks noChangeAspect="1"/>
            </p:cNvPicPr>
            <p:nvPr/>
          </p:nvPicPr>
          <p:blipFill>
            <a:blip r:embed="rId3"/>
            <a:srcRect t="1" r="48999" b="48382"/>
            <a:stretch/>
          </p:blipFill>
          <p:spPr>
            <a:xfrm>
              <a:off x="1810638" y="1639526"/>
              <a:ext cx="3767676" cy="2818125"/>
            </a:xfrm>
            <a:prstGeom prst="rect">
              <a:avLst/>
            </a:prstGeom>
          </p:spPr>
        </p:pic>
        <p:pic>
          <p:nvPicPr>
            <p:cNvPr id="15" name="Picture 14">
              <a:extLst>
                <a:ext uri="{FF2B5EF4-FFF2-40B4-BE49-F238E27FC236}">
                  <a16:creationId xmlns:a16="http://schemas.microsoft.com/office/drawing/2014/main" id="{6A83D371-8EEB-8898-1537-F3364639BD0A}"/>
                </a:ext>
              </a:extLst>
            </p:cNvPr>
            <p:cNvPicPr>
              <a:picLocks noChangeAspect="1"/>
            </p:cNvPicPr>
            <p:nvPr/>
          </p:nvPicPr>
          <p:blipFill>
            <a:blip r:embed="rId3"/>
            <a:srcRect t="51496" r="5049" b="43162"/>
            <a:stretch/>
          </p:blipFill>
          <p:spPr>
            <a:xfrm>
              <a:off x="1423077" y="4524778"/>
              <a:ext cx="7014387" cy="291667"/>
            </a:xfrm>
            <a:prstGeom prst="rect">
              <a:avLst/>
            </a:prstGeom>
          </p:spPr>
        </p:pic>
        <p:pic>
          <p:nvPicPr>
            <p:cNvPr id="11" name="Picture 10">
              <a:extLst>
                <a:ext uri="{FF2B5EF4-FFF2-40B4-BE49-F238E27FC236}">
                  <a16:creationId xmlns:a16="http://schemas.microsoft.com/office/drawing/2014/main" id="{E9618978-0D67-D317-70F8-9166FBDC7FA2}"/>
                </a:ext>
              </a:extLst>
            </p:cNvPr>
            <p:cNvPicPr>
              <a:picLocks noChangeAspect="1"/>
            </p:cNvPicPr>
            <p:nvPr/>
          </p:nvPicPr>
          <p:blipFill>
            <a:blip r:embed="rId3"/>
            <a:srcRect l="53148" t="1" b="48382"/>
            <a:stretch/>
          </p:blipFill>
          <p:spPr>
            <a:xfrm>
              <a:off x="4976334" y="1639525"/>
              <a:ext cx="3461130" cy="2818125"/>
            </a:xfrm>
            <a:prstGeom prst="rect">
              <a:avLst/>
            </a:prstGeom>
          </p:spPr>
        </p:pic>
      </p:grpSp>
      <p:pic>
        <p:nvPicPr>
          <p:cNvPr id="21" name="Picture 20">
            <a:extLst>
              <a:ext uri="{FF2B5EF4-FFF2-40B4-BE49-F238E27FC236}">
                <a16:creationId xmlns:a16="http://schemas.microsoft.com/office/drawing/2014/main" id="{4F811100-B90A-3D0C-607A-9A617FD504F9}"/>
              </a:ext>
            </a:extLst>
          </p:cNvPr>
          <p:cNvPicPr>
            <a:picLocks noChangeAspect="1"/>
          </p:cNvPicPr>
          <p:nvPr/>
        </p:nvPicPr>
        <p:blipFill>
          <a:blip r:embed="rId4"/>
          <a:stretch>
            <a:fillRect/>
          </a:stretch>
        </p:blipFill>
        <p:spPr>
          <a:xfrm>
            <a:off x="317916" y="2312242"/>
            <a:ext cx="5267180" cy="2497719"/>
          </a:xfrm>
          <a:prstGeom prst="rect">
            <a:avLst/>
          </a:prstGeom>
        </p:spPr>
      </p:pic>
      <p:sp>
        <p:nvSpPr>
          <p:cNvPr id="22" name="TextBox 21">
            <a:extLst>
              <a:ext uri="{FF2B5EF4-FFF2-40B4-BE49-F238E27FC236}">
                <a16:creationId xmlns:a16="http://schemas.microsoft.com/office/drawing/2014/main" id="{F61AB192-4EFE-4DD7-D6C1-711EE1659E05}"/>
              </a:ext>
            </a:extLst>
          </p:cNvPr>
          <p:cNvSpPr txBox="1"/>
          <p:nvPr/>
        </p:nvSpPr>
        <p:spPr>
          <a:xfrm>
            <a:off x="1126516" y="4922012"/>
            <a:ext cx="3649980" cy="41148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rPr>
              <a:t>Facies Properties for 11B that vary between facies</a:t>
            </a:r>
          </a:p>
        </p:txBody>
      </p:sp>
      <p:grpSp>
        <p:nvGrpSpPr>
          <p:cNvPr id="27" name="Group 26">
            <a:extLst>
              <a:ext uri="{FF2B5EF4-FFF2-40B4-BE49-F238E27FC236}">
                <a16:creationId xmlns:a16="http://schemas.microsoft.com/office/drawing/2014/main" id="{13E5BF5B-B90C-30CE-2063-2288BA36F1A6}"/>
              </a:ext>
            </a:extLst>
          </p:cNvPr>
          <p:cNvGrpSpPr/>
          <p:nvPr/>
        </p:nvGrpSpPr>
        <p:grpSpPr>
          <a:xfrm>
            <a:off x="7394077" y="1010307"/>
            <a:ext cx="3947511" cy="1823710"/>
            <a:chOff x="7152519" y="937674"/>
            <a:chExt cx="3947511" cy="1823710"/>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2DE8B5E-76F2-D6A0-11DC-7F0BCCE14C22}"/>
                    </a:ext>
                  </a:extLst>
                </p:cNvPr>
                <p:cNvSpPr txBox="1"/>
                <p:nvPr/>
              </p:nvSpPr>
              <p:spPr>
                <a:xfrm>
                  <a:off x="7152519" y="937674"/>
                  <a:ext cx="3947511" cy="91440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𝑘</m:t>
                            </m:r>
                          </m:e>
                          <m:sub>
                            <m:r>
                              <a:rPr kumimoji="0" lang="en-GB" sz="20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𝑟</m:t>
                            </m:r>
                            <m:r>
                              <a:rPr kumimoji="0" lang="en-GB" sz="20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𝛼</m:t>
                            </m:r>
                          </m:sub>
                        </m:sSub>
                        <m:r>
                          <a:rPr kumimoji="0" lang="en-GB" sz="20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m:t>
                        </m:r>
                        <m:sSup>
                          <m:sSupPr>
                            <m:ctrlPr>
                              <a:rPr kumimoji="0" lang="en-GB" sz="20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sSupPr>
                          <m:e>
                            <m:d>
                              <m:dPr>
                                <m:ctrlPr>
                                  <a:rPr kumimoji="0" lang="en-GB" sz="20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dPr>
                              <m:e>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𝑚𝑎𝑥</m:t>
                                </m:r>
                                <m:d>
                                  <m:dPr>
                                    <m:ctrlPr>
                                      <a:rPr kumimoji="0" lang="en-GB"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dPr>
                                  <m:e>
                                    <m:f>
                                      <m:fPr>
                                        <m:ctrlPr>
                                          <a:rPr kumimoji="0" lang="en-GB" sz="20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ctrlPr>
                                      </m:fPr>
                                      <m:num>
                                        <m:sSub>
                                          <m:sSubPr>
                                            <m:ctrlPr>
                                              <a:rPr kumimoji="0" lang="en-GB" sz="20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𝑆</m:t>
                                            </m:r>
                                          </m:e>
                                          <m:sub>
                                            <m:r>
                                              <a:rPr kumimoji="0" lang="en-GB" sz="20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𝛼</m:t>
                                            </m:r>
                                          </m:sub>
                                        </m:sSub>
                                        <m:r>
                                          <a:rPr kumimoji="0" lang="en-GB" sz="2000" b="0" i="0"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𝑆</m:t>
                                            </m:r>
                                          </m:e>
                                          <m:sub>
                                            <m:r>
                                              <a:rPr kumimoji="0" lang="en-GB" sz="20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𝛼</m:t>
                                            </m:r>
                                            <m:r>
                                              <a:rPr kumimoji="0" lang="en-GB" sz="2000" b="0" i="0"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𝑖</m:t>
                                            </m:r>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𝑚𝑚</m:t>
                                            </m:r>
                                          </m:sub>
                                        </m:sSub>
                                      </m:num>
                                      <m:den>
                                        <m:r>
                                          <a:rPr kumimoji="0" lang="en-GB" sz="2000" b="0" i="0"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1−</m:t>
                                        </m:r>
                                        <m:sSub>
                                          <m:sSubPr>
                                            <m:ctrlPr>
                                              <a:rPr kumimoji="0" lang="en-GB" sz="20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𝑆</m:t>
                                            </m:r>
                                          </m:e>
                                          <m:sub>
                                            <m:r>
                                              <a:rPr kumimoji="0" lang="en-GB" sz="20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𝛼</m:t>
                                            </m:r>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r>
                                              <a:rPr kumimoji="0" lang="en-GB" sz="20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𝑖𝑚𝑚</m:t>
                                            </m:r>
                                          </m:sub>
                                        </m:sSub>
                                      </m:den>
                                    </m:f>
                                    <m:r>
                                      <a:rPr kumimoji="0" lang="en-GB" sz="2000" b="0" i="0"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,0</m:t>
                                    </m:r>
                                  </m:e>
                                </m:d>
                              </m:e>
                            </m:d>
                          </m:e>
                          <m:sup>
                            <m:r>
                              <a:rPr kumimoji="0" lang="en-GB" sz="20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2</m:t>
                            </m:r>
                          </m:sup>
                        </m:sSup>
                      </m:oMath>
                    </m:oMathPara>
                  </a14:m>
                  <a:endParaRPr kumimoji="0" lang="en-GB" sz="20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mc:Choice>
          <mc:Fallback xmlns="">
            <p:sp>
              <p:nvSpPr>
                <p:cNvPr id="23" name="TextBox 22">
                  <a:extLst>
                    <a:ext uri="{FF2B5EF4-FFF2-40B4-BE49-F238E27FC236}">
                      <a16:creationId xmlns:a16="http://schemas.microsoft.com/office/drawing/2014/main" id="{D2DE8B5E-76F2-D6A0-11DC-7F0BCCE14C22}"/>
                    </a:ext>
                  </a:extLst>
                </p:cNvPr>
                <p:cNvSpPr txBox="1">
                  <a:spLocks noRot="1" noChangeAspect="1" noMove="1" noResize="1" noEditPoints="1" noAdjustHandles="1" noChangeArrowheads="1" noChangeShapeType="1" noTextEdit="1"/>
                </p:cNvSpPr>
                <p:nvPr/>
              </p:nvSpPr>
              <p:spPr>
                <a:xfrm>
                  <a:off x="7152519" y="937674"/>
                  <a:ext cx="3947511" cy="914400"/>
                </a:xfrm>
                <a:prstGeom prst="rect">
                  <a:avLst/>
                </a:prstGeom>
                <a:blipFill>
                  <a:blip r:embed="rId5"/>
                  <a:stretch>
                    <a:fillRect t="-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E737B66-CEE6-FFCD-54D8-C1EE830757DA}"/>
                    </a:ext>
                  </a:extLst>
                </p:cNvPr>
                <p:cNvSpPr txBox="1"/>
                <p:nvPr/>
              </p:nvSpPr>
              <p:spPr>
                <a:xfrm>
                  <a:off x="7152519" y="1846984"/>
                  <a:ext cx="3947511" cy="91440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𝑃</m:t>
                            </m:r>
                          </m:e>
                          <m:sub>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𝑐</m:t>
                            </m:r>
                          </m:sub>
                        </m:sSub>
                        <m:r>
                          <a:rPr kumimoji="0" lang="en-GB" sz="18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funcPr>
                          <m:fName>
                            <m:sSub>
                              <m:sSubPr>
                                <m:ctrlP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𝑃</m:t>
                                </m:r>
                              </m:e>
                              <m:sub>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𝑐</m:t>
                                </m:r>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𝑚𝑎𝑥</m:t>
                                </m:r>
                              </m:sub>
                            </m:sSub>
                          </m:fName>
                          <m:e>
                            <m:r>
                              <a:rPr kumimoji="0" lang="en-GB" sz="18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func>
                              <m:funcPr>
                                <m:ctrlP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funcPr>
                              <m:fName>
                                <m:r>
                                  <m:rPr>
                                    <m:sty m:val="p"/>
                                  </m:rPr>
                                  <a:rPr kumimoji="0" lang="en-GB" sz="18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erf</m:t>
                                </m:r>
                              </m:fName>
                              <m:e>
                                <m:d>
                                  <m:dPr>
                                    <m:ctrlP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dPr>
                                  <m:e>
                                    <m:f>
                                      <m:fPr>
                                        <m:ctrlP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fPr>
                                      <m:num>
                                        <m:sSub>
                                          <m:sSubPr>
                                            <m:ctrlP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𝑃</m:t>
                                            </m:r>
                                          </m:e>
                                          <m:sub>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𝑒𝑛𝑟𝑡𝑦</m:t>
                                            </m:r>
                                          </m:sub>
                                        </m:sSub>
                                        <m:r>
                                          <a:rPr kumimoji="0" lang="en-GB" sz="18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m:t>
                                        </m:r>
                                        <m:sSup>
                                          <m:sSupPr>
                                            <m:ctrlP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sSupPr>
                                          <m:e>
                                            <m:d>
                                              <m:dPr>
                                                <m:ctrlP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𝑆</m:t>
                                                    </m:r>
                                                  </m:e>
                                                  <m:sub>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𝑤</m:t>
                                                    </m:r>
                                                    <m:r>
                                                      <a:rPr kumimoji="0" lang="en-GB" sz="1800" b="0" i="0"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m:t>
                                                    </m:r>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𝑛</m:t>
                                                    </m:r>
                                                  </m:sub>
                                                </m:sSub>
                                              </m:e>
                                            </m:d>
                                          </m:e>
                                          <m:sup>
                                            <m:r>
                                              <a:rPr kumimoji="0" lang="en-GB" sz="18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m:t>
                                            </m:r>
                                            <m:f>
                                              <m:fPr>
                                                <m:ctrlP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fPr>
                                              <m:num>
                                                <m:r>
                                                  <a:rPr kumimoji="0" lang="en-GB" sz="18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1</m:t>
                                                </m:r>
                                              </m:num>
                                              <m:den>
                                                <m:r>
                                                  <a:rPr kumimoji="0" lang="en-GB" sz="18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2</m:t>
                                                </m:r>
                                              </m:den>
                                            </m:f>
                                          </m:sup>
                                        </m:sSup>
                                      </m:num>
                                      <m:den>
                                        <m:sSub>
                                          <m:sSubPr>
                                            <m:ctrlP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𝑃</m:t>
                                            </m:r>
                                          </m:e>
                                          <m:sub>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𝑐</m:t>
                                            </m:r>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𝑚𝑎𝑥</m:t>
                                            </m:r>
                                          </m:sub>
                                        </m:sSub>
                                      </m:den>
                                    </m:f>
                                    <m:f>
                                      <m:fPr>
                                        <m:ctrlP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fPr>
                                      <m:num>
                                        <m:rad>
                                          <m:radPr>
                                            <m:degHide m:val="on"/>
                                            <m:ctrlP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radPr>
                                          <m:deg/>
                                          <m:e>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𝜋</m:t>
                                            </m:r>
                                          </m:e>
                                        </m:rad>
                                      </m:num>
                                      <m:den>
                                        <m:r>
                                          <a:rPr kumimoji="0" lang="en-GB" sz="18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2</m:t>
                                        </m:r>
                                      </m:den>
                                    </m:f>
                                  </m:e>
                                </m:d>
                              </m:e>
                            </m:func>
                          </m:e>
                        </m:func>
                      </m:oMath>
                    </m:oMathPara>
                  </a14:m>
                  <a:endParaRPr kumimoji="0" lang="en-GB" sz="18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mc:Choice>
          <mc:Fallback xmlns="">
            <p:sp>
              <p:nvSpPr>
                <p:cNvPr id="24" name="TextBox 23">
                  <a:extLst>
                    <a:ext uri="{FF2B5EF4-FFF2-40B4-BE49-F238E27FC236}">
                      <a16:creationId xmlns:a16="http://schemas.microsoft.com/office/drawing/2014/main" id="{2E737B66-CEE6-FFCD-54D8-C1EE830757DA}"/>
                    </a:ext>
                  </a:extLst>
                </p:cNvPr>
                <p:cNvSpPr txBox="1">
                  <a:spLocks noRot="1" noChangeAspect="1" noMove="1" noResize="1" noEditPoints="1" noAdjustHandles="1" noChangeArrowheads="1" noChangeShapeType="1" noTextEdit="1"/>
                </p:cNvSpPr>
                <p:nvPr/>
              </p:nvSpPr>
              <p:spPr>
                <a:xfrm>
                  <a:off x="7152519" y="1846984"/>
                  <a:ext cx="3947511" cy="914400"/>
                </a:xfrm>
                <a:prstGeom prst="rect">
                  <a:avLst/>
                </a:prstGeom>
                <a:blipFill>
                  <a:blip r:embed="rId6"/>
                  <a:stretch>
                    <a:fillRect t="-4667"/>
                  </a:stretch>
                </a:blipFill>
              </p:spPr>
              <p:txBody>
                <a:bodyPr/>
                <a:lstStyle/>
                <a:p>
                  <a:r>
                    <a:rPr lang="en-GB">
                      <a:noFill/>
                    </a:rPr>
                    <a:t> </a:t>
                  </a:r>
                </a:p>
              </p:txBody>
            </p:sp>
          </mc:Fallback>
        </mc:AlternateContent>
      </p:grpSp>
      <p:sp>
        <p:nvSpPr>
          <p:cNvPr id="26" name="TextBox 25">
            <a:extLst>
              <a:ext uri="{FF2B5EF4-FFF2-40B4-BE49-F238E27FC236}">
                <a16:creationId xmlns:a16="http://schemas.microsoft.com/office/drawing/2014/main" id="{E7529D40-B3C7-928B-93AE-07B2B48E9B99}"/>
              </a:ext>
            </a:extLst>
          </p:cNvPr>
          <p:cNvSpPr txBox="1"/>
          <p:nvPr/>
        </p:nvSpPr>
        <p:spPr>
          <a:xfrm>
            <a:off x="4859697" y="1711578"/>
            <a:ext cx="273737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rPr>
              <a:t>Brooks-Corey function:</a:t>
            </a:r>
          </a:p>
        </p:txBody>
      </p:sp>
    </p:spTree>
    <p:extLst>
      <p:ext uri="{BB962C8B-B14F-4D97-AF65-F5344CB8AC3E}">
        <p14:creationId xmlns:p14="http://schemas.microsoft.com/office/powerpoint/2010/main" val="2869492168"/>
      </p:ext>
    </p:extLst>
  </p:cSld>
  <p:clrMapOvr>
    <a:masterClrMapping/>
  </p:clrMapOvr>
  <p:transition spd="med" advTm="40558"/>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0D078-228C-1215-2075-6FB3D21866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C01635-23FC-D9CF-744E-5CAB2A35DE4D}"/>
              </a:ext>
            </a:extLst>
          </p:cNvPr>
          <p:cNvSpPr/>
          <p:nvPr/>
        </p:nvSpPr>
        <p:spPr>
          <a:xfrm>
            <a:off x="622977" y="453575"/>
            <a:ext cx="1071861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r>
              <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rPr>
              <a:t>Thermodynamics</a:t>
            </a: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800" b="1" i="0" u="none" strike="noStrike" kern="1200" cap="none" spc="0" normalizeH="0" baseline="0" noProof="0" dirty="0">
              <a:ln>
                <a:noFill/>
              </a:ln>
              <a:solidFill>
                <a:srgbClr val="00A6D6"/>
              </a:solidFill>
              <a:effectLst/>
              <a:uLnTx/>
              <a:uFillTx/>
              <a:latin typeface="Roboto Slab Regular Regular"/>
              <a:ea typeface="黑体" panose="02010609060101010101" pitchFamily="49" charset="-122"/>
              <a:cs typeface="+mn-cs"/>
            </a:endParaRPr>
          </a:p>
          <a:p>
            <a:pPr marL="0" marR="0" lvl="0" indent="0" algn="l" defTabSz="914377" rtl="0" eaLnBrk="1" fontAlgn="auto" latinLnBrk="0" hangingPunct="1">
              <a:lnSpc>
                <a:spcPct val="90000"/>
              </a:lnSpc>
              <a:spcBef>
                <a:spcPts val="0"/>
              </a:spcBef>
              <a:spcAft>
                <a:spcPts val="600"/>
              </a:spcAft>
              <a:buClrTx/>
              <a:buSzTx/>
              <a:buFontTx/>
              <a:buNone/>
              <a:tabLst>
                <a:tab pos="1244569" algn="l"/>
              </a:tabLst>
              <a:defRPr/>
            </a:pPr>
            <a:endParaRPr kumimoji="0" lang="en-US" altLang="zh-CN" sz="2400" b="1" i="0" u="none" strike="noStrike" kern="1200" cap="none" spc="0" normalizeH="0" baseline="0" noProof="0" dirty="0">
              <a:ln>
                <a:noFill/>
              </a:ln>
              <a:solidFill>
                <a:srgbClr val="00A6D6"/>
              </a:solidFill>
              <a:effectLst/>
              <a:uLnTx/>
              <a:uFillTx/>
              <a:latin typeface="Roboto Slab Regular Regular"/>
              <a:ea typeface="Roboto Slab Regular Regular"/>
              <a:cs typeface="Roboto Slab Regular Regular"/>
              <a:sym typeface="Roboto Slab Regular Regular"/>
            </a:endParaRPr>
          </a:p>
        </p:txBody>
      </p:sp>
      <p:pic>
        <p:nvPicPr>
          <p:cNvPr id="6" name="Picture 5">
            <a:extLst>
              <a:ext uri="{FF2B5EF4-FFF2-40B4-BE49-F238E27FC236}">
                <a16:creationId xmlns:a16="http://schemas.microsoft.com/office/drawing/2014/main" id="{1E22A118-5F59-6C95-2C2A-C32F4BCB0B45}"/>
              </a:ext>
            </a:extLst>
          </p:cNvPr>
          <p:cNvPicPr>
            <a:picLocks noChangeAspect="1"/>
          </p:cNvPicPr>
          <p:nvPr/>
        </p:nvPicPr>
        <p:blipFill>
          <a:blip r:embed="rId3"/>
          <a:srcRect l="12588" r="53661" b="9553"/>
          <a:stretch/>
        </p:blipFill>
        <p:spPr>
          <a:xfrm>
            <a:off x="236220" y="2408014"/>
            <a:ext cx="3101276" cy="2772000"/>
          </a:xfrm>
          <a:prstGeom prst="snipRoundRect">
            <a:avLst/>
          </a:prstGeom>
        </p:spPr>
      </p:pic>
      <p:sp>
        <p:nvSpPr>
          <p:cNvPr id="10" name="Rectangle: Rounded Corners 9">
            <a:extLst>
              <a:ext uri="{FF2B5EF4-FFF2-40B4-BE49-F238E27FC236}">
                <a16:creationId xmlns:a16="http://schemas.microsoft.com/office/drawing/2014/main" id="{79AD671B-6126-9201-9B10-31F644E604CF}"/>
              </a:ext>
            </a:extLst>
          </p:cNvPr>
          <p:cNvSpPr/>
          <p:nvPr/>
        </p:nvSpPr>
        <p:spPr>
          <a:xfrm>
            <a:off x="322886" y="1433665"/>
            <a:ext cx="2699343" cy="775218"/>
          </a:xfrm>
          <a:prstGeom prst="roundRect">
            <a:avLst/>
          </a:prstGeom>
          <a:solidFill>
            <a:schemeClr val="accent6">
              <a:lumMod val="40000"/>
              <a:lumOff val="60000"/>
            </a:schemeClr>
          </a:solidFill>
          <a:ln w="3175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H2O mole fraction in CO2-rich phase</a:t>
            </a:r>
          </a:p>
        </p:txBody>
      </p:sp>
      <p:sp>
        <p:nvSpPr>
          <p:cNvPr id="11" name="Rectangle: Rounded Corners 10">
            <a:extLst>
              <a:ext uri="{FF2B5EF4-FFF2-40B4-BE49-F238E27FC236}">
                <a16:creationId xmlns:a16="http://schemas.microsoft.com/office/drawing/2014/main" id="{FB8B9BA0-2E21-1491-060E-243330CC44BB}"/>
              </a:ext>
            </a:extLst>
          </p:cNvPr>
          <p:cNvSpPr/>
          <p:nvPr/>
        </p:nvSpPr>
        <p:spPr>
          <a:xfrm>
            <a:off x="6156556" y="1433665"/>
            <a:ext cx="2699343" cy="775218"/>
          </a:xfrm>
          <a:prstGeom prst="roundRect">
            <a:avLst/>
          </a:prstGeom>
          <a:solidFill>
            <a:schemeClr val="accent6">
              <a:lumMod val="40000"/>
              <a:lumOff val="60000"/>
            </a:schemeClr>
          </a:solidFill>
          <a:ln w="3175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Density of </a:t>
            </a:r>
          </a:p>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CO2-rich phase</a:t>
            </a:r>
          </a:p>
        </p:txBody>
      </p:sp>
      <p:sp>
        <p:nvSpPr>
          <p:cNvPr id="12" name="Rectangle: Rounded Corners 11">
            <a:extLst>
              <a:ext uri="{FF2B5EF4-FFF2-40B4-BE49-F238E27FC236}">
                <a16:creationId xmlns:a16="http://schemas.microsoft.com/office/drawing/2014/main" id="{81B684C2-7E69-2409-05ED-2D187A5AE569}"/>
              </a:ext>
            </a:extLst>
          </p:cNvPr>
          <p:cNvSpPr/>
          <p:nvPr/>
        </p:nvSpPr>
        <p:spPr>
          <a:xfrm>
            <a:off x="9073391" y="1380325"/>
            <a:ext cx="2699343" cy="775218"/>
          </a:xfrm>
          <a:prstGeom prst="roundRect">
            <a:avLst/>
          </a:prstGeom>
          <a:solidFill>
            <a:schemeClr val="accent6">
              <a:lumMod val="40000"/>
              <a:lumOff val="60000"/>
            </a:schemeClr>
          </a:solidFill>
          <a:ln w="3175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Density of </a:t>
            </a:r>
          </a:p>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H2O-rich phase</a:t>
            </a:r>
          </a:p>
        </p:txBody>
      </p:sp>
      <p:sp>
        <p:nvSpPr>
          <p:cNvPr id="13" name="Rectangle: Rounded Corners 12">
            <a:extLst>
              <a:ext uri="{FF2B5EF4-FFF2-40B4-BE49-F238E27FC236}">
                <a16:creationId xmlns:a16="http://schemas.microsoft.com/office/drawing/2014/main" id="{E1FA9CDF-7CF8-5F1A-160D-37B1ED259CE8}"/>
              </a:ext>
            </a:extLst>
          </p:cNvPr>
          <p:cNvSpPr/>
          <p:nvPr/>
        </p:nvSpPr>
        <p:spPr>
          <a:xfrm>
            <a:off x="3239721" y="1433665"/>
            <a:ext cx="2699343" cy="775218"/>
          </a:xfrm>
          <a:prstGeom prst="roundRect">
            <a:avLst/>
          </a:prstGeom>
          <a:solidFill>
            <a:schemeClr val="accent6">
              <a:lumMod val="40000"/>
              <a:lumOff val="60000"/>
            </a:schemeClr>
          </a:solidFill>
          <a:ln w="3175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Roboto Slab Regular Regular"/>
                <a:ea typeface="+mn-ea"/>
                <a:cs typeface="+mn-cs"/>
              </a:rPr>
              <a:t>CO2 mole fraction in H2O-rich phase</a:t>
            </a:r>
          </a:p>
        </p:txBody>
      </p:sp>
      <p:pic>
        <p:nvPicPr>
          <p:cNvPr id="8" name="Picture 7">
            <a:extLst>
              <a:ext uri="{FF2B5EF4-FFF2-40B4-BE49-F238E27FC236}">
                <a16:creationId xmlns:a16="http://schemas.microsoft.com/office/drawing/2014/main" id="{DE752C5A-6CAF-2879-0B62-63B3AD36472C}"/>
              </a:ext>
            </a:extLst>
          </p:cNvPr>
          <p:cNvPicPr>
            <a:picLocks noChangeAspect="1"/>
          </p:cNvPicPr>
          <p:nvPr/>
        </p:nvPicPr>
        <p:blipFill>
          <a:blip r:embed="rId3"/>
          <a:srcRect l="56359" r="11855" b="9552"/>
          <a:stretch/>
        </p:blipFill>
        <p:spPr>
          <a:xfrm>
            <a:off x="3026682" y="2408014"/>
            <a:ext cx="3101276" cy="2772000"/>
          </a:xfrm>
          <a:prstGeom prst="snipRoundRect">
            <a:avLst/>
          </a:prstGeom>
        </p:spPr>
      </p:pic>
      <p:pic>
        <p:nvPicPr>
          <p:cNvPr id="7" name="Picture 6">
            <a:extLst>
              <a:ext uri="{FF2B5EF4-FFF2-40B4-BE49-F238E27FC236}">
                <a16:creationId xmlns:a16="http://schemas.microsoft.com/office/drawing/2014/main" id="{49B2E856-160B-FF95-99D0-E087F9788502}"/>
              </a:ext>
            </a:extLst>
          </p:cNvPr>
          <p:cNvPicPr>
            <a:picLocks noChangeAspect="1"/>
          </p:cNvPicPr>
          <p:nvPr/>
        </p:nvPicPr>
        <p:blipFill>
          <a:blip r:embed="rId4"/>
          <a:srcRect l="12144" t="-1" r="54105" b="9552"/>
          <a:stretch/>
        </p:blipFill>
        <p:spPr>
          <a:xfrm>
            <a:off x="6053364" y="2408014"/>
            <a:ext cx="3101276" cy="2772000"/>
          </a:xfrm>
          <a:prstGeom prst="snipRoundRect">
            <a:avLst/>
          </a:prstGeom>
        </p:spPr>
      </p:pic>
      <p:pic>
        <p:nvPicPr>
          <p:cNvPr id="9" name="Picture 8">
            <a:extLst>
              <a:ext uri="{FF2B5EF4-FFF2-40B4-BE49-F238E27FC236}">
                <a16:creationId xmlns:a16="http://schemas.microsoft.com/office/drawing/2014/main" id="{4F48607F-7788-F1FE-0DA6-DC7970EC3D40}"/>
              </a:ext>
            </a:extLst>
          </p:cNvPr>
          <p:cNvPicPr>
            <a:picLocks noChangeAspect="1"/>
          </p:cNvPicPr>
          <p:nvPr/>
        </p:nvPicPr>
        <p:blipFill>
          <a:blip r:embed="rId4"/>
          <a:srcRect l="56358" r="11855" b="9551"/>
          <a:stretch/>
        </p:blipFill>
        <p:spPr>
          <a:xfrm>
            <a:off x="8918420" y="2408014"/>
            <a:ext cx="3101276" cy="2772000"/>
          </a:xfrm>
          <a:prstGeom prst="snipRoundRect">
            <a:avLst/>
          </a:prstGeom>
        </p:spPr>
      </p:pic>
      <p:sp>
        <p:nvSpPr>
          <p:cNvPr id="15" name="TextBox 14">
            <a:extLst>
              <a:ext uri="{FF2B5EF4-FFF2-40B4-BE49-F238E27FC236}">
                <a16:creationId xmlns:a16="http://schemas.microsoft.com/office/drawing/2014/main" id="{DCD17AA0-7CBC-E760-C289-026745E585D0}"/>
              </a:ext>
            </a:extLst>
          </p:cNvPr>
          <p:cNvSpPr txBox="1"/>
          <p:nvPr/>
        </p:nvSpPr>
        <p:spPr>
          <a:xfrm>
            <a:off x="552418" y="5379145"/>
            <a:ext cx="24688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Roboto Slab Regular Regular"/>
                <a:ea typeface="+mn-ea"/>
                <a:cs typeface="+mn-cs"/>
              </a:rPr>
              <a:t>Spycher et al. (2003)</a:t>
            </a:r>
            <a:endPar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endParaRPr>
          </a:p>
        </p:txBody>
      </p:sp>
      <p:sp>
        <p:nvSpPr>
          <p:cNvPr id="16" name="TextBox 15">
            <a:extLst>
              <a:ext uri="{FF2B5EF4-FFF2-40B4-BE49-F238E27FC236}">
                <a16:creationId xmlns:a16="http://schemas.microsoft.com/office/drawing/2014/main" id="{BC43A6F0-EA24-6C7D-5619-C2E1AA6BA9E0}"/>
              </a:ext>
            </a:extLst>
          </p:cNvPr>
          <p:cNvSpPr txBox="1"/>
          <p:nvPr/>
        </p:nvSpPr>
        <p:spPr>
          <a:xfrm>
            <a:off x="3513402" y="5379145"/>
            <a:ext cx="24688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Roboto Slab Regular Regular"/>
                <a:ea typeface="+mn-ea"/>
                <a:cs typeface="+mn-cs"/>
              </a:rPr>
              <a:t>Spycher et al. (2003)</a:t>
            </a:r>
            <a:endPar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endParaRPr>
          </a:p>
        </p:txBody>
      </p:sp>
      <p:sp>
        <p:nvSpPr>
          <p:cNvPr id="18" name="TextBox 17">
            <a:extLst>
              <a:ext uri="{FF2B5EF4-FFF2-40B4-BE49-F238E27FC236}">
                <a16:creationId xmlns:a16="http://schemas.microsoft.com/office/drawing/2014/main" id="{AC3FEE60-92B8-771C-2219-6F7C0B6CB7B0}"/>
              </a:ext>
            </a:extLst>
          </p:cNvPr>
          <p:cNvSpPr txBox="1"/>
          <p:nvPr/>
        </p:nvSpPr>
        <p:spPr>
          <a:xfrm>
            <a:off x="6717782" y="5379145"/>
            <a:ext cx="17724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Roboto Slab Regular Regular"/>
                <a:ea typeface="+mn-ea"/>
                <a:cs typeface="+mn-cs"/>
              </a:rPr>
              <a:t>NIST Database</a:t>
            </a:r>
            <a:endPar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endParaRPr>
          </a:p>
        </p:txBody>
      </p:sp>
      <p:sp>
        <p:nvSpPr>
          <p:cNvPr id="21" name="TextBox 20">
            <a:extLst>
              <a:ext uri="{FF2B5EF4-FFF2-40B4-BE49-F238E27FC236}">
                <a16:creationId xmlns:a16="http://schemas.microsoft.com/office/drawing/2014/main" id="{B1CB40A0-FEBC-9291-A96A-A1327E767E1F}"/>
              </a:ext>
            </a:extLst>
          </p:cNvPr>
          <p:cNvSpPr txBox="1"/>
          <p:nvPr/>
        </p:nvSpPr>
        <p:spPr>
          <a:xfrm>
            <a:off x="9582838" y="5379145"/>
            <a:ext cx="17724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Roboto Slab Regular Regular"/>
                <a:ea typeface="+mn-ea"/>
                <a:cs typeface="+mn-cs"/>
              </a:rPr>
              <a:t>NIST Database</a:t>
            </a:r>
            <a:endParaRPr kumimoji="0" lang="en-GB" sz="1800" b="0" i="0" u="none" strike="noStrike" kern="1200" cap="none" spc="0" normalizeH="0" baseline="0" noProof="0" dirty="0">
              <a:ln>
                <a:noFill/>
              </a:ln>
              <a:solidFill>
                <a:srgbClr val="000000"/>
              </a:solidFill>
              <a:effectLst/>
              <a:uLnTx/>
              <a:uFillTx/>
              <a:latin typeface="Roboto Slab Regular Regular"/>
              <a:ea typeface="+mn-ea"/>
              <a:cs typeface="+mn-cs"/>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4191E16-82E7-E39B-CCD2-194B50868E47}"/>
                  </a:ext>
                </a:extLst>
              </p:cNvPr>
              <p:cNvSpPr txBox="1"/>
              <p:nvPr/>
            </p:nvSpPr>
            <p:spPr>
              <a:xfrm>
                <a:off x="7970520" y="5752485"/>
                <a:ext cx="4282440" cy="914400"/>
              </a:xfrm>
              <a:prstGeom prst="rect">
                <a:avLst/>
              </a:prstGeom>
              <a:noFill/>
            </p:spPr>
            <p:txBody>
              <a:bodyPr wrap="none" lIns="0" tIns="0" rIns="0" bIns="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14:m>
                  <m:oMathPara xmlns:m="http://schemas.openxmlformats.org/officeDocument/2006/math">
                    <m:oMathParaPr>
                      <m:jc m:val="center"/>
                    </m:oMathParaPr>
                    <m:oMath xmlns:m="http://schemas.openxmlformats.org/officeDocument/2006/math">
                      <m:f>
                        <m:fPr>
                          <m:ctrlP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fPr>
                        <m:num>
                          <m:r>
                            <a:rPr kumimoji="0" lang="en-GB" sz="18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1</m:t>
                          </m:r>
                        </m:num>
                        <m:den>
                          <m:sSub>
                            <m:sSubPr>
                              <m:ctrlP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𝜌</m:t>
                              </m:r>
                            </m:e>
                            <m:sub>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𝑤</m:t>
                              </m:r>
                            </m:sub>
                          </m:sSub>
                          <m:d>
                            <m:dPr>
                              <m:ctrlP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𝑝</m:t>
                                  </m:r>
                                </m:e>
                                <m:sub>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𝑤</m:t>
                                  </m:r>
                                </m:sub>
                              </m:sSub>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𝑇</m:t>
                              </m:r>
                              <m:r>
                                <a:rPr kumimoji="0" lang="en-GB" sz="18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m:t>
                              </m:r>
                              <m:sSubSup>
                                <m:sSubSupPr>
                                  <m:ctrlP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SupPr>
                                <m:e>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𝑤</m:t>
                                  </m:r>
                                </m:sub>
                                <m:sup>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𝑐𝑜</m:t>
                                  </m:r>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2</m:t>
                                  </m:r>
                                </m:sup>
                              </m:sSubSup>
                            </m:e>
                          </m:d>
                        </m:den>
                      </m:f>
                      <m:r>
                        <a:rPr kumimoji="0" lang="en-GB" sz="18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m:t>
                      </m:r>
                      <m:f>
                        <m:fPr>
                          <m:ctrlP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fPr>
                        <m:num>
                          <m:r>
                            <a:rPr kumimoji="0" lang="en-GB" sz="1800" b="0" i="0"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t>1−</m:t>
                          </m:r>
                          <m:sSubSup>
                            <m:sSubSupPr>
                              <m:ctrlP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SupPr>
                            <m:e>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𝑤</m:t>
                              </m:r>
                            </m:sub>
                            <m:sup>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𝑐𝑜</m:t>
                              </m:r>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2</m:t>
                              </m:r>
                            </m:sup>
                          </m:sSubSup>
                        </m:num>
                        <m:den>
                          <m:sSub>
                            <m:sSubPr>
                              <m:ctrlP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𝜌</m:t>
                              </m:r>
                            </m:e>
                            <m:sub>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𝑤</m:t>
                              </m:r>
                            </m:sub>
                          </m:sSub>
                          <m:d>
                            <m:dPr>
                              <m:ctrlPr>
                                <a:rPr kumimoji="0" lang="en-GB" sz="18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ctrlPr>
                            </m:dPr>
                            <m:e>
                              <m:sSub>
                                <m:sSubPr>
                                  <m:ctrlP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𝑝</m:t>
                                  </m:r>
                                </m:e>
                                <m:sub>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𝑤</m:t>
                                  </m:r>
                                </m:sub>
                              </m:sSub>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m:t>
                              </m:r>
                              <m:r>
                                <a:rPr kumimoji="0" lang="en-GB" sz="18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𝑇</m:t>
                              </m:r>
                            </m:e>
                          </m:d>
                        </m:den>
                      </m:f>
                      <m:r>
                        <a:rPr kumimoji="0" lang="en-GB" sz="1800" b="0" i="0"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m:t>
                      </m:r>
                      <m:f>
                        <m:fPr>
                          <m:ctrlPr>
                            <a:rPr kumimoji="0" lang="en-GB" sz="1800" b="0" i="1" u="none" strike="noStrike" kern="1200" cap="none" spc="0" normalizeH="0" baseline="0" noProof="0" dirty="0" err="1" smtClean="0">
                              <a:ln>
                                <a:noFill/>
                              </a:ln>
                              <a:solidFill>
                                <a:srgbClr val="000000"/>
                              </a:solidFill>
                              <a:effectLst/>
                              <a:uLnTx/>
                              <a:uFillTx/>
                              <a:latin typeface="Cambria Math" panose="02040503050406030204" pitchFamily="18" charset="0"/>
                              <a:ea typeface="+mn-ea"/>
                              <a:cs typeface="+mn-cs"/>
                            </a:rPr>
                          </m:ctrlPr>
                        </m:fPr>
                        <m:num>
                          <m:sSubSup>
                            <m:sSubSupPr>
                              <m:ctrlP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SupPr>
                            <m:e>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𝑤</m:t>
                              </m:r>
                            </m:sub>
                            <m:sup>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𝑐𝑜</m:t>
                              </m:r>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2</m:t>
                              </m:r>
                            </m:sup>
                          </m:sSubSup>
                        </m:num>
                        <m:den>
                          <m:sSub>
                            <m:sSubPr>
                              <m:ctrlP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m:t>𝜌</m:t>
                              </m:r>
                            </m:e>
                            <m:sub>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𝑛</m:t>
                              </m:r>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b>
                          </m:sSub>
                          <m:d>
                            <m:dPr>
                              <m:ctrlPr>
                                <a:rPr kumimoji="0" lang="en-GB" sz="18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dirty="0" err="1">
                                  <a:ln>
                                    <a:noFill/>
                                  </a:ln>
                                  <a:solidFill>
                                    <a:srgbClr val="000000"/>
                                  </a:solidFill>
                                  <a:effectLst/>
                                  <a:uLnTx/>
                                  <a:uFillTx/>
                                  <a:latin typeface="Cambria Math" panose="02040503050406030204" pitchFamily="18" charset="0"/>
                                  <a:ea typeface="+mn-ea"/>
                                  <a:cs typeface="+mn-cs"/>
                                </a:rPr>
                                <m:t>𝑇</m:t>
                              </m:r>
                            </m:e>
                          </m:d>
                        </m:den>
                      </m:f>
                    </m:oMath>
                  </m:oMathPara>
                </a14:m>
                <a:endParaRPr kumimoji="0" lang="en-GB" sz="1800" b="0" i="0" u="none" strike="noStrike" kern="1200" cap="none" spc="0" normalizeH="0" baseline="0" noProof="0" dirty="0" err="1">
                  <a:ln>
                    <a:noFill/>
                  </a:ln>
                  <a:solidFill>
                    <a:srgbClr val="000000"/>
                  </a:solidFill>
                  <a:effectLst/>
                  <a:uLnTx/>
                  <a:uFillTx/>
                  <a:latin typeface="Arial" panose="020B0604020202020204"/>
                  <a:ea typeface="+mn-ea"/>
                  <a:cs typeface="+mn-cs"/>
                </a:endParaRPr>
              </a:p>
            </p:txBody>
          </p:sp>
        </mc:Choice>
        <mc:Fallback xmlns="">
          <p:sp>
            <p:nvSpPr>
              <p:cNvPr id="22" name="TextBox 21">
                <a:extLst>
                  <a:ext uri="{FF2B5EF4-FFF2-40B4-BE49-F238E27FC236}">
                    <a16:creationId xmlns:a16="http://schemas.microsoft.com/office/drawing/2014/main" id="{14191E16-82E7-E39B-CCD2-194B50868E47}"/>
                  </a:ext>
                </a:extLst>
              </p:cNvPr>
              <p:cNvSpPr txBox="1">
                <a:spLocks noRot="1" noChangeAspect="1" noMove="1" noResize="1" noEditPoints="1" noAdjustHandles="1" noChangeArrowheads="1" noChangeShapeType="1" noTextEdit="1"/>
              </p:cNvSpPr>
              <p:nvPr/>
            </p:nvSpPr>
            <p:spPr>
              <a:xfrm>
                <a:off x="7970520" y="5752485"/>
                <a:ext cx="4282440" cy="914400"/>
              </a:xfrm>
              <a:prstGeom prst="rect">
                <a:avLst/>
              </a:prstGeom>
              <a:blipFill>
                <a:blip r:embed="rId5"/>
                <a:stretch>
                  <a:fillRect/>
                </a:stretch>
              </a:blipFill>
            </p:spPr>
            <p:txBody>
              <a:bodyPr/>
              <a:lstStyle/>
              <a:p>
                <a:r>
                  <a:rPr lang="en-GB">
                    <a:noFill/>
                  </a:rPr>
                  <a:t> </a:t>
                </a:r>
              </a:p>
            </p:txBody>
          </p:sp>
        </mc:Fallback>
      </mc:AlternateContent>
      <p:cxnSp>
        <p:nvCxnSpPr>
          <p:cNvPr id="24" name="Connector: Curved 23">
            <a:extLst>
              <a:ext uri="{FF2B5EF4-FFF2-40B4-BE49-F238E27FC236}">
                <a16:creationId xmlns:a16="http://schemas.microsoft.com/office/drawing/2014/main" id="{C2E4EACB-7737-D23D-F74F-B93C4FC3E1B8}"/>
              </a:ext>
            </a:extLst>
          </p:cNvPr>
          <p:cNvCxnSpPr>
            <a:cxnSpLocks/>
          </p:cNvCxnSpPr>
          <p:nvPr/>
        </p:nvCxnSpPr>
        <p:spPr>
          <a:xfrm flipV="1">
            <a:off x="10469058" y="2597326"/>
            <a:ext cx="484692" cy="324706"/>
          </a:xfrm>
          <a:prstGeom prst="curvedConnector3">
            <a:avLst/>
          </a:prstGeom>
          <a:ln w="19050" cap="rnd">
            <a:solidFill>
              <a:schemeClr val="tx2"/>
            </a:solidFill>
            <a:roun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D417A28-BD03-CF20-1129-85C6FA1D080A}"/>
                  </a:ext>
                </a:extLst>
              </p:cNvPr>
              <p:cNvSpPr txBox="1"/>
              <p:nvPr/>
            </p:nvSpPr>
            <p:spPr>
              <a:xfrm>
                <a:off x="10052050" y="2300229"/>
                <a:ext cx="12749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SupPr>
                        <m:e>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𝑤</m:t>
                          </m:r>
                        </m:sub>
                        <m:sup>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𝑐𝑜</m:t>
                          </m:r>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2</m:t>
                          </m:r>
                        </m:sup>
                      </m:sSubSup>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=0.1</m:t>
                      </m:r>
                    </m:oMath>
                  </m:oMathPara>
                </a14:m>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26" name="TextBox 25">
                <a:extLst>
                  <a:ext uri="{FF2B5EF4-FFF2-40B4-BE49-F238E27FC236}">
                    <a16:creationId xmlns:a16="http://schemas.microsoft.com/office/drawing/2014/main" id="{8D417A28-BD03-CF20-1129-85C6FA1D080A}"/>
                  </a:ext>
                </a:extLst>
              </p:cNvPr>
              <p:cNvSpPr txBox="1">
                <a:spLocks noRot="1" noChangeAspect="1" noMove="1" noResize="1" noEditPoints="1" noAdjustHandles="1" noChangeArrowheads="1" noChangeShapeType="1" noTextEdit="1"/>
              </p:cNvSpPr>
              <p:nvPr/>
            </p:nvSpPr>
            <p:spPr>
              <a:xfrm>
                <a:off x="10052050" y="2300229"/>
                <a:ext cx="1274925"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18D3AE2-1898-A03F-06AC-EC22D98BB741}"/>
                  </a:ext>
                </a:extLst>
              </p:cNvPr>
              <p:cNvSpPr txBox="1"/>
              <p:nvPr/>
            </p:nvSpPr>
            <p:spPr>
              <a:xfrm>
                <a:off x="10870423" y="2786803"/>
                <a:ext cx="133588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ctrlPr>
                        </m:sSubSupPr>
                        <m:e>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𝑥</m:t>
                          </m:r>
                        </m:e>
                        <m:sub>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𝑤</m:t>
                          </m:r>
                        </m:sub>
                        <m:sup>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𝑐𝑜</m:t>
                          </m:r>
                          <m:r>
                            <a:rPr kumimoji="0" lang="en-GB" sz="18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2</m:t>
                          </m:r>
                        </m:sup>
                      </m:sSubSup>
                      <m:r>
                        <a:rPr kumimoji="0" lang="en-GB" sz="1800" b="0" i="1" u="none" strike="noStrike" kern="1200" cap="none" spc="0" normalizeH="0" baseline="0" noProof="0" dirty="0" smtClean="0">
                          <a:ln>
                            <a:noFill/>
                          </a:ln>
                          <a:solidFill>
                            <a:srgbClr val="000000"/>
                          </a:solidFill>
                          <a:effectLst/>
                          <a:uLnTx/>
                          <a:uFillTx/>
                          <a:latin typeface="Cambria Math" panose="02040503050406030204" pitchFamily="18" charset="0"/>
                          <a:ea typeface="+mn-ea"/>
                          <a:cs typeface="+mn-cs"/>
                        </a:rPr>
                        <m:t>=0.05</m:t>
                      </m:r>
                    </m:oMath>
                  </m:oMathPara>
                </a14:m>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27" name="TextBox 26">
                <a:extLst>
                  <a:ext uri="{FF2B5EF4-FFF2-40B4-BE49-F238E27FC236}">
                    <a16:creationId xmlns:a16="http://schemas.microsoft.com/office/drawing/2014/main" id="{718D3AE2-1898-A03F-06AC-EC22D98BB741}"/>
                  </a:ext>
                </a:extLst>
              </p:cNvPr>
              <p:cNvSpPr txBox="1">
                <a:spLocks noRot="1" noChangeAspect="1" noMove="1" noResize="1" noEditPoints="1" noAdjustHandles="1" noChangeArrowheads="1" noChangeShapeType="1" noTextEdit="1"/>
              </p:cNvSpPr>
              <p:nvPr/>
            </p:nvSpPr>
            <p:spPr>
              <a:xfrm>
                <a:off x="10870423" y="2786803"/>
                <a:ext cx="1335885" cy="369332"/>
              </a:xfrm>
              <a:prstGeom prst="rect">
                <a:avLst/>
              </a:prstGeom>
              <a:blipFill>
                <a:blip r:embed="rId7"/>
                <a:stretch>
                  <a:fillRect/>
                </a:stretch>
              </a:blipFill>
            </p:spPr>
            <p:txBody>
              <a:bodyPr/>
              <a:lstStyle/>
              <a:p>
                <a:r>
                  <a:rPr lang="en-GB">
                    <a:noFill/>
                  </a:rPr>
                  <a:t> </a:t>
                </a:r>
              </a:p>
            </p:txBody>
          </p:sp>
        </mc:Fallback>
      </mc:AlternateContent>
      <p:cxnSp>
        <p:nvCxnSpPr>
          <p:cNvPr id="31" name="Connector: Curved 30">
            <a:extLst>
              <a:ext uri="{FF2B5EF4-FFF2-40B4-BE49-F238E27FC236}">
                <a16:creationId xmlns:a16="http://schemas.microsoft.com/office/drawing/2014/main" id="{EF5C70A0-0B08-08F5-43C5-CF132F5CDB00}"/>
              </a:ext>
            </a:extLst>
          </p:cNvPr>
          <p:cNvCxnSpPr>
            <a:cxnSpLocks/>
          </p:cNvCxnSpPr>
          <p:nvPr/>
        </p:nvCxnSpPr>
        <p:spPr>
          <a:xfrm flipV="1">
            <a:off x="10953750" y="3156135"/>
            <a:ext cx="463550" cy="316270"/>
          </a:xfrm>
          <a:prstGeom prst="curvedConnector3">
            <a:avLst/>
          </a:prstGeom>
          <a:ln w="19050" cap="rnd">
            <a:solidFill>
              <a:schemeClr val="accent4">
                <a:lumMod val="75000"/>
              </a:schemeClr>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30352"/>
      </p:ext>
    </p:extLst>
  </p:cSld>
  <p:clrMapOvr>
    <a:masterClrMapping/>
  </p:clrMapOvr>
  <p:transition spd="med" advTm="40558"/>
</p:sld>
</file>

<file path=ppt/theme/theme1.xml><?xml version="1.0" encoding="utf-8"?>
<a:theme xmlns:a="http://schemas.openxmlformats.org/drawingml/2006/main" name="TU DELFT | TEMPLATE (SLIDEBUILDER)">
  <a:themeElements>
    <a:clrScheme name="Aangepast 43">
      <a:dk1>
        <a:srgbClr val="000000"/>
      </a:dk1>
      <a:lt1>
        <a:srgbClr val="FFFFFF"/>
      </a:lt1>
      <a:dk2>
        <a:srgbClr val="000000"/>
      </a:dk2>
      <a:lt2>
        <a:srgbClr val="FFFFFF"/>
      </a:lt2>
      <a:accent1>
        <a:srgbClr val="00A6D6"/>
      </a:accent1>
      <a:accent2>
        <a:srgbClr val="0C2340"/>
      </a:accent2>
      <a:accent3>
        <a:srgbClr val="EF60A3"/>
      </a:accent3>
      <a:accent4>
        <a:srgbClr val="EC6842"/>
      </a:accent4>
      <a:accent5>
        <a:srgbClr val="FFB81C"/>
      </a:accent5>
      <a:accent6>
        <a:srgbClr val="6CC24A"/>
      </a:accent6>
      <a:hlink>
        <a:srgbClr val="00A6D6"/>
      </a:hlink>
      <a:folHlink>
        <a:srgbClr val="00A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asis uitgebreid sjabloon" id="{7537F33F-3839-8B44-AD49-D95CD72F9DFA}" vid="{A8BF4048-0FE2-714D-B48F-5A9977B08C8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TU DELFT | TEMPLATE (SLIDEBUILDER)">
  <a:themeElements>
    <a:clrScheme name="Aangepast 43">
      <a:dk1>
        <a:srgbClr val="000000"/>
      </a:dk1>
      <a:lt1>
        <a:srgbClr val="FFFFFF"/>
      </a:lt1>
      <a:dk2>
        <a:srgbClr val="000000"/>
      </a:dk2>
      <a:lt2>
        <a:srgbClr val="FFFFFF"/>
      </a:lt2>
      <a:accent1>
        <a:srgbClr val="00A6D6"/>
      </a:accent1>
      <a:accent2>
        <a:srgbClr val="0C2340"/>
      </a:accent2>
      <a:accent3>
        <a:srgbClr val="EF60A3"/>
      </a:accent3>
      <a:accent4>
        <a:srgbClr val="EC6842"/>
      </a:accent4>
      <a:accent5>
        <a:srgbClr val="FFB81C"/>
      </a:accent5>
      <a:accent6>
        <a:srgbClr val="6CC24A"/>
      </a:accent6>
      <a:hlink>
        <a:srgbClr val="00A6D6"/>
      </a:hlink>
      <a:folHlink>
        <a:srgbClr val="00A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TotalTime>
  <Words>1906</Words>
  <Application>Microsoft Office PowerPoint</Application>
  <PresentationFormat>Grand écran</PresentationFormat>
  <Paragraphs>214</Paragraphs>
  <Slides>16</Slides>
  <Notes>15</Notes>
  <HiddenSlides>0</HiddenSlides>
  <MMClips>0</MMClips>
  <ScaleCrop>false</ScaleCrop>
  <HeadingPairs>
    <vt:vector size="6" baseType="variant">
      <vt:variant>
        <vt:lpstr>Polices utilisées</vt:lpstr>
      </vt:variant>
      <vt:variant>
        <vt:i4>11</vt:i4>
      </vt:variant>
      <vt:variant>
        <vt:lpstr>Thème</vt:lpstr>
      </vt:variant>
      <vt:variant>
        <vt:i4>4</vt:i4>
      </vt:variant>
      <vt:variant>
        <vt:lpstr>Titres des diapositives</vt:lpstr>
      </vt:variant>
      <vt:variant>
        <vt:i4>16</vt:i4>
      </vt:variant>
    </vt:vector>
  </HeadingPairs>
  <TitlesOfParts>
    <vt:vector size="31" baseType="lpstr">
      <vt:lpstr>Aptos</vt:lpstr>
      <vt:lpstr>Aptos Display</vt:lpstr>
      <vt:lpstr>Arial</vt:lpstr>
      <vt:lpstr>Calibri</vt:lpstr>
      <vt:lpstr>Cambria Math</vt:lpstr>
      <vt:lpstr>Helvetica</vt:lpstr>
      <vt:lpstr>Helvetica (Body)</vt:lpstr>
      <vt:lpstr>Roboto Slab Bold</vt:lpstr>
      <vt:lpstr>Roboto Slab Regular Regular</vt:lpstr>
      <vt:lpstr>Segoe UI Light</vt:lpstr>
      <vt:lpstr>Wingdings</vt:lpstr>
      <vt:lpstr>TU DELFT | TEMPLATE (SLIDEBUILDER)</vt:lpstr>
      <vt:lpstr>TU Delft</vt:lpstr>
      <vt:lpstr>Office Theme</vt:lpstr>
      <vt:lpstr>1_TU DELFT | TEMPLATE (SLIDEBUILDER)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Mengjie Zhao</dc:creator>
  <cp:lastModifiedBy>joseph chaillot</cp:lastModifiedBy>
  <cp:revision>26</cp:revision>
  <dcterms:created xsi:type="dcterms:W3CDTF">2026-05-13T09:03:31Z</dcterms:created>
  <dcterms:modified xsi:type="dcterms:W3CDTF">2026-05-21T09:14:40Z</dcterms:modified>
</cp:coreProperties>
</file>