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3"/>
  </p:notesMasterIdLst>
  <p:sldIdLst>
    <p:sldId id="452" r:id="rId5"/>
    <p:sldId id="475" r:id="rId6"/>
    <p:sldId id="478" r:id="rId7"/>
    <p:sldId id="473" r:id="rId8"/>
    <p:sldId id="481" r:id="rId9"/>
    <p:sldId id="474" r:id="rId10"/>
    <p:sldId id="476" r:id="rId11"/>
    <p:sldId id="47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crosoft Office User" initials="MOU" lastIdx="7" clrIdx="0">
    <p:extLst>
      <p:ext uri="{19B8F6BF-5375-455C-9EA6-DF929625EA0E}">
        <p15:presenceInfo xmlns:p15="http://schemas.microsoft.com/office/powerpoint/2012/main" userId="Microsoft Office Use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56B"/>
    <a:srgbClr val="286AA5"/>
    <a:srgbClr val="2077B4"/>
    <a:srgbClr val="F2BDBE"/>
    <a:srgbClr val="FFD8B6"/>
    <a:srgbClr val="BBD5E8"/>
    <a:srgbClr val="FFA556"/>
    <a:srgbClr val="D31819"/>
    <a:srgbClr val="116FAF"/>
    <a:srgbClr val="739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E03AF0-AF1E-D04A-99EA-7CC27D0CAF18}" v="258" dt="2026-05-16T16:46:36.2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60" autoAdjust="0"/>
    <p:restoredTop sz="94726"/>
  </p:normalViewPr>
  <p:slideViewPr>
    <p:cSldViewPr snapToGrid="0">
      <p:cViewPr>
        <p:scale>
          <a:sx n="110" d="100"/>
          <a:sy n="110" d="100"/>
        </p:scale>
        <p:origin x="184" y="3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rimkulov, Bauyrzhan" userId="a5b65a87-f7c6-4418-987e-7ae0cacea166" providerId="ADAL" clId="{76D8D333-7A1C-2D4B-902A-CCF39B98A5BC}"/>
    <pc:docChg chg="custSel modSld">
      <pc:chgData name="Primkulov, Bauyrzhan" userId="a5b65a87-f7c6-4418-987e-7ae0cacea166" providerId="ADAL" clId="{76D8D333-7A1C-2D4B-902A-CCF39B98A5BC}" dt="2026-05-15T12:16:04.104" v="143" actId="1076"/>
      <pc:docMkLst>
        <pc:docMk/>
      </pc:docMkLst>
      <pc:sldChg chg="addSp delSp modSp mod modAnim">
        <pc:chgData name="Primkulov, Bauyrzhan" userId="a5b65a87-f7c6-4418-987e-7ae0cacea166" providerId="ADAL" clId="{76D8D333-7A1C-2D4B-902A-CCF39B98A5BC}" dt="2026-05-15T12:07:23.568" v="88"/>
        <pc:sldMkLst>
          <pc:docMk/>
          <pc:sldMk cId="1848364103" sldId="475"/>
        </pc:sldMkLst>
        <pc:picChg chg="add mod modCrop">
          <ac:chgData name="Primkulov, Bauyrzhan" userId="a5b65a87-f7c6-4418-987e-7ae0cacea166" providerId="ADAL" clId="{76D8D333-7A1C-2D4B-902A-CCF39B98A5BC}" dt="2026-05-15T12:07:04.818" v="86"/>
          <ac:picMkLst>
            <pc:docMk/>
            <pc:sldMk cId="1848364103" sldId="475"/>
            <ac:picMk id="2" creationId="{EB7ABEBB-F220-5A6E-328B-932D2B1BC822}"/>
          </ac:picMkLst>
        </pc:picChg>
        <pc:picChg chg="del">
          <ac:chgData name="Primkulov, Bauyrzhan" userId="a5b65a87-f7c6-4418-987e-7ae0cacea166" providerId="ADAL" clId="{76D8D333-7A1C-2D4B-902A-CCF39B98A5BC}" dt="2026-05-15T11:28:33.269" v="68" actId="478"/>
          <ac:picMkLst>
            <pc:docMk/>
            <pc:sldMk cId="1848364103" sldId="475"/>
            <ac:picMk id="5" creationId="{2B8C0D1F-659C-1026-1B40-1102DD4D0895}"/>
          </ac:picMkLst>
        </pc:picChg>
        <pc:picChg chg="del">
          <ac:chgData name="Primkulov, Bauyrzhan" userId="a5b65a87-f7c6-4418-987e-7ae0cacea166" providerId="ADAL" clId="{76D8D333-7A1C-2D4B-902A-CCF39B98A5BC}" dt="2026-05-15T11:28:33.269" v="68" actId="478"/>
          <ac:picMkLst>
            <pc:docMk/>
            <pc:sldMk cId="1848364103" sldId="475"/>
            <ac:picMk id="6" creationId="{4652FE21-57F4-9A15-59BD-B1D834EEE6D1}"/>
          </ac:picMkLst>
        </pc:picChg>
        <pc:picChg chg="del">
          <ac:chgData name="Primkulov, Bauyrzhan" userId="a5b65a87-f7c6-4418-987e-7ae0cacea166" providerId="ADAL" clId="{76D8D333-7A1C-2D4B-902A-CCF39B98A5BC}" dt="2026-05-15T11:28:33.269" v="68" actId="478"/>
          <ac:picMkLst>
            <pc:docMk/>
            <pc:sldMk cId="1848364103" sldId="475"/>
            <ac:picMk id="7" creationId="{45ED19DC-3A9B-930C-B896-719556034AE9}"/>
          </ac:picMkLst>
        </pc:picChg>
        <pc:picChg chg="add mod modCrop">
          <ac:chgData name="Primkulov, Bauyrzhan" userId="a5b65a87-f7c6-4418-987e-7ae0cacea166" providerId="ADAL" clId="{76D8D333-7A1C-2D4B-902A-CCF39B98A5BC}" dt="2026-05-15T12:07:13.849" v="87"/>
          <ac:picMkLst>
            <pc:docMk/>
            <pc:sldMk cId="1848364103" sldId="475"/>
            <ac:picMk id="8" creationId="{351ECDAE-8064-1BC3-D2B7-21AB2D319301}"/>
          </ac:picMkLst>
        </pc:picChg>
        <pc:picChg chg="add mod modCrop">
          <ac:chgData name="Primkulov, Bauyrzhan" userId="a5b65a87-f7c6-4418-987e-7ae0cacea166" providerId="ADAL" clId="{76D8D333-7A1C-2D4B-902A-CCF39B98A5BC}" dt="2026-05-15T12:07:23.568" v="88"/>
          <ac:picMkLst>
            <pc:docMk/>
            <pc:sldMk cId="1848364103" sldId="475"/>
            <ac:picMk id="9" creationId="{7220BFEB-64C8-E729-CDD9-CD01FB493704}"/>
          </ac:picMkLst>
        </pc:picChg>
        <pc:cxnChg chg="add del">
          <ac:chgData name="Primkulov, Bauyrzhan" userId="a5b65a87-f7c6-4418-987e-7ae0cacea166" providerId="ADAL" clId="{76D8D333-7A1C-2D4B-902A-CCF39B98A5BC}" dt="2026-05-15T11:29:39.764" v="77" actId="478"/>
          <ac:cxnSpMkLst>
            <pc:docMk/>
            <pc:sldMk cId="1848364103" sldId="475"/>
            <ac:cxnSpMk id="11" creationId="{D8F7D1F9-98E8-92F8-B951-ED82C1715933}"/>
          </ac:cxnSpMkLst>
        </pc:cxnChg>
        <pc:cxnChg chg="add del mod">
          <ac:chgData name="Primkulov, Bauyrzhan" userId="a5b65a87-f7c6-4418-987e-7ae0cacea166" providerId="ADAL" clId="{76D8D333-7A1C-2D4B-902A-CCF39B98A5BC}" dt="2026-05-15T11:29:41.056" v="78" actId="478"/>
          <ac:cxnSpMkLst>
            <pc:docMk/>
            <pc:sldMk cId="1848364103" sldId="475"/>
            <ac:cxnSpMk id="13" creationId="{3D15FDC3-BF0D-B79D-18E6-FA832E45CAA5}"/>
          </ac:cxnSpMkLst>
        </pc:cxnChg>
        <pc:cxnChg chg="mod">
          <ac:chgData name="Primkulov, Bauyrzhan" userId="a5b65a87-f7c6-4418-987e-7ae0cacea166" providerId="ADAL" clId="{76D8D333-7A1C-2D4B-902A-CCF39B98A5BC}" dt="2026-05-15T11:21:37.746" v="1" actId="1582"/>
          <ac:cxnSpMkLst>
            <pc:docMk/>
            <pc:sldMk cId="1848364103" sldId="475"/>
            <ac:cxnSpMk id="14" creationId="{93B4409C-43B8-767F-0F89-95A6257C4C20}"/>
          </ac:cxnSpMkLst>
        </pc:cxnChg>
        <pc:cxnChg chg="mod">
          <ac:chgData name="Primkulov, Bauyrzhan" userId="a5b65a87-f7c6-4418-987e-7ae0cacea166" providerId="ADAL" clId="{76D8D333-7A1C-2D4B-902A-CCF39B98A5BC}" dt="2026-05-15T11:21:30.565" v="0" actId="1582"/>
          <ac:cxnSpMkLst>
            <pc:docMk/>
            <pc:sldMk cId="1848364103" sldId="475"/>
            <ac:cxnSpMk id="19" creationId="{8ACC4E3C-A1F3-F9C3-BED0-EF11484914DB}"/>
          </ac:cxnSpMkLst>
        </pc:cxnChg>
        <pc:cxnChg chg="mod">
          <ac:chgData name="Primkulov, Bauyrzhan" userId="a5b65a87-f7c6-4418-987e-7ae0cacea166" providerId="ADAL" clId="{76D8D333-7A1C-2D4B-902A-CCF39B98A5BC}" dt="2026-05-15T11:21:30.565" v="0" actId="1582"/>
          <ac:cxnSpMkLst>
            <pc:docMk/>
            <pc:sldMk cId="1848364103" sldId="475"/>
            <ac:cxnSpMk id="21" creationId="{80344A0E-FC2A-8398-7918-E33664D79CCD}"/>
          </ac:cxnSpMkLst>
        </pc:cxnChg>
      </pc:sldChg>
      <pc:sldChg chg="addSp modSp mod modAnim">
        <pc:chgData name="Primkulov, Bauyrzhan" userId="a5b65a87-f7c6-4418-987e-7ae0cacea166" providerId="ADAL" clId="{76D8D333-7A1C-2D4B-902A-CCF39B98A5BC}" dt="2026-05-15T12:16:04.104" v="143" actId="1076"/>
        <pc:sldMkLst>
          <pc:docMk/>
          <pc:sldMk cId="3564641842" sldId="478"/>
        </pc:sldMkLst>
        <pc:spChg chg="mod">
          <ac:chgData name="Primkulov, Bauyrzhan" userId="a5b65a87-f7c6-4418-987e-7ae0cacea166" providerId="ADAL" clId="{76D8D333-7A1C-2D4B-902A-CCF39B98A5BC}" dt="2026-05-15T12:13:00.291" v="107" actId="1076"/>
          <ac:spMkLst>
            <pc:docMk/>
            <pc:sldMk cId="3564641842" sldId="478"/>
            <ac:spMk id="6" creationId="{A3D51D23-CC2A-CC22-94B5-61B3746EFB01}"/>
          </ac:spMkLst>
        </pc:spChg>
        <pc:spChg chg="add mod">
          <ac:chgData name="Primkulov, Bauyrzhan" userId="a5b65a87-f7c6-4418-987e-7ae0cacea166" providerId="ADAL" clId="{76D8D333-7A1C-2D4B-902A-CCF39B98A5BC}" dt="2026-05-15T12:16:04.104" v="143" actId="1076"/>
          <ac:spMkLst>
            <pc:docMk/>
            <pc:sldMk cId="3564641842" sldId="478"/>
            <ac:spMk id="7" creationId="{DF1880BD-4770-838C-92BB-D711D55AA840}"/>
          </ac:spMkLst>
        </pc:spChg>
        <pc:picChg chg="add mod modCrop">
          <ac:chgData name="Primkulov, Bauyrzhan" userId="a5b65a87-f7c6-4418-987e-7ae0cacea166" providerId="ADAL" clId="{76D8D333-7A1C-2D4B-902A-CCF39B98A5BC}" dt="2026-05-15T12:13:33.869" v="111" actId="732"/>
          <ac:picMkLst>
            <pc:docMk/>
            <pc:sldMk cId="3564641842" sldId="478"/>
            <ac:picMk id="2" creationId="{5E1A9A3A-4172-263C-D773-9882FBBA43F5}"/>
          </ac:picMkLst>
        </pc:picChg>
        <pc:picChg chg="mod modCrop">
          <ac:chgData name="Primkulov, Bauyrzhan" userId="a5b65a87-f7c6-4418-987e-7ae0cacea166" providerId="ADAL" clId="{76D8D333-7A1C-2D4B-902A-CCF39B98A5BC}" dt="2026-05-15T12:13:02.261" v="108" actId="1076"/>
          <ac:picMkLst>
            <pc:docMk/>
            <pc:sldMk cId="3564641842" sldId="478"/>
            <ac:picMk id="5" creationId="{9A7114B2-9DE1-2AFD-F7A8-96C3A95E9C3D}"/>
          </ac:picMkLst>
        </pc:picChg>
      </pc:sldChg>
    </pc:docChg>
  </pc:docChgLst>
  <pc:docChgLst>
    <pc:chgData name="Primkulov, Bauyrzhan" userId="a5b65a87-f7c6-4418-987e-7ae0cacea166" providerId="ADAL" clId="{4309B4D6-9B14-5828-8048-CE7D8A6D6450}"/>
    <pc:docChg chg="undo redo custSel addSld delSld modSld sldOrd modMainMaster">
      <pc:chgData name="Primkulov, Bauyrzhan" userId="a5b65a87-f7c6-4418-987e-7ae0cacea166" providerId="ADAL" clId="{4309B4D6-9B14-5828-8048-CE7D8A6D6450}" dt="2026-05-16T16:46:36.245" v="3538"/>
      <pc:docMkLst>
        <pc:docMk/>
      </pc:docMkLst>
      <pc:sldChg chg="addSp delSp modSp new mod delAnim modAnim">
        <pc:chgData name="Primkulov, Bauyrzhan" userId="a5b65a87-f7c6-4418-987e-7ae0cacea166" providerId="ADAL" clId="{4309B4D6-9B14-5828-8048-CE7D8A6D6450}" dt="2026-05-15T00:20:55.599" v="1449" actId="122"/>
        <pc:sldMkLst>
          <pc:docMk/>
          <pc:sldMk cId="1610929444" sldId="452"/>
        </pc:sldMkLst>
        <pc:spChg chg="mod">
          <ac:chgData name="Primkulov, Bauyrzhan" userId="a5b65a87-f7c6-4418-987e-7ae0cacea166" providerId="ADAL" clId="{4309B4D6-9B14-5828-8048-CE7D8A6D6450}" dt="2026-05-15T00:20:55.599" v="1449" actId="122"/>
          <ac:spMkLst>
            <pc:docMk/>
            <pc:sldMk cId="1610929444" sldId="452"/>
            <ac:spMk id="3" creationId="{D6A591FE-1A10-C914-1FCF-F732D4E778EF}"/>
          </ac:spMkLst>
        </pc:spChg>
        <pc:spChg chg="mod">
          <ac:chgData name="Primkulov, Bauyrzhan" userId="a5b65a87-f7c6-4418-987e-7ae0cacea166" providerId="ADAL" clId="{4309B4D6-9B14-5828-8048-CE7D8A6D6450}" dt="2026-05-15T00:20:54.796" v="1448" actId="122"/>
          <ac:spMkLst>
            <pc:docMk/>
            <pc:sldMk cId="1610929444" sldId="452"/>
            <ac:spMk id="4" creationId="{98873429-9935-3609-1957-B14D10404FC9}"/>
          </ac:spMkLst>
        </pc:spChg>
        <pc:spChg chg="mod">
          <ac:chgData name="Primkulov, Bauyrzhan" userId="a5b65a87-f7c6-4418-987e-7ae0cacea166" providerId="ADAL" clId="{4309B4D6-9B14-5828-8048-CE7D8A6D6450}" dt="2026-05-15T00:20:54.263" v="1447" actId="122"/>
          <ac:spMkLst>
            <pc:docMk/>
            <pc:sldMk cId="1610929444" sldId="452"/>
            <ac:spMk id="5" creationId="{7C8FD194-2E88-45C9-4D21-BA6902B7A8EA}"/>
          </ac:spMkLst>
        </pc:spChg>
        <pc:spChg chg="mod">
          <ac:chgData name="Primkulov, Bauyrzhan" userId="a5b65a87-f7c6-4418-987e-7ae0cacea166" providerId="ADAL" clId="{4309B4D6-9B14-5828-8048-CE7D8A6D6450}" dt="2026-05-15T00:20:53.802" v="1446" actId="122"/>
          <ac:spMkLst>
            <pc:docMk/>
            <pc:sldMk cId="1610929444" sldId="452"/>
            <ac:spMk id="6" creationId="{1020E204-281C-0BC2-E54C-D1AA4789118D}"/>
          </ac:spMkLst>
        </pc:spChg>
        <pc:picChg chg="add mod">
          <ac:chgData name="Primkulov, Bauyrzhan" userId="a5b65a87-f7c6-4418-987e-7ae0cacea166" providerId="ADAL" clId="{4309B4D6-9B14-5828-8048-CE7D8A6D6450}" dt="2026-05-15T00:09:11.511" v="1287" actId="1076"/>
          <ac:picMkLst>
            <pc:docMk/>
            <pc:sldMk cId="1610929444" sldId="452"/>
            <ac:picMk id="7" creationId="{E85DD6CE-E6F3-CAB2-C344-4C96E65D1CE0}"/>
          </ac:picMkLst>
        </pc:picChg>
        <pc:picChg chg="add del mod modCrop">
          <ac:chgData name="Primkulov, Bauyrzhan" userId="a5b65a87-f7c6-4418-987e-7ae0cacea166" providerId="ADAL" clId="{4309B4D6-9B14-5828-8048-CE7D8A6D6450}" dt="2026-05-15T00:08:51.814" v="1282" actId="478"/>
          <ac:picMkLst>
            <pc:docMk/>
            <pc:sldMk cId="1610929444" sldId="452"/>
            <ac:picMk id="19" creationId="{9C365B63-4643-5129-A07D-4F6EFBDA8094}"/>
          </ac:picMkLst>
        </pc:picChg>
      </pc:sldChg>
      <pc:sldChg chg="del">
        <pc:chgData name="Primkulov, Bauyrzhan" userId="a5b65a87-f7c6-4418-987e-7ae0cacea166" providerId="ADAL" clId="{4309B4D6-9B14-5828-8048-CE7D8A6D6450}" dt="2026-05-15T00:12:17.333" v="1327" actId="2696"/>
        <pc:sldMkLst>
          <pc:docMk/>
          <pc:sldMk cId="2373186332" sldId="453"/>
        </pc:sldMkLst>
      </pc:sldChg>
      <pc:sldChg chg="addSp delSp modSp del mod delAnim">
        <pc:chgData name="Primkulov, Bauyrzhan" userId="a5b65a87-f7c6-4418-987e-7ae0cacea166" providerId="ADAL" clId="{4309B4D6-9B14-5828-8048-CE7D8A6D6450}" dt="2026-05-15T00:14:23.888" v="1365" actId="2696"/>
        <pc:sldMkLst>
          <pc:docMk/>
          <pc:sldMk cId="2934088300" sldId="454"/>
        </pc:sldMkLst>
        <pc:grpChg chg="add del">
          <ac:chgData name="Primkulov, Bauyrzhan" userId="a5b65a87-f7c6-4418-987e-7ae0cacea166" providerId="ADAL" clId="{4309B4D6-9B14-5828-8048-CE7D8A6D6450}" dt="2026-05-15T00:13:06.920" v="1331" actId="478"/>
          <ac:grpSpMkLst>
            <pc:docMk/>
            <pc:sldMk cId="2934088300" sldId="454"/>
            <ac:grpSpMk id="25" creationId="{7C301FC2-66EC-FCC4-9698-0F3D5220B55B}"/>
          </ac:grpSpMkLst>
        </pc:grpChg>
        <pc:picChg chg="add mod">
          <ac:chgData name="Primkulov, Bauyrzhan" userId="a5b65a87-f7c6-4418-987e-7ae0cacea166" providerId="ADAL" clId="{4309B4D6-9B14-5828-8048-CE7D8A6D6450}" dt="2026-05-15T00:13:32.612" v="1339" actId="14100"/>
          <ac:picMkLst>
            <pc:docMk/>
            <pc:sldMk cId="2934088300" sldId="454"/>
            <ac:picMk id="5" creationId="{602FF7B8-37FA-4878-E93A-2831C755A873}"/>
          </ac:picMkLst>
        </pc:picChg>
        <pc:picChg chg="del">
          <ac:chgData name="Primkulov, Bauyrzhan" userId="a5b65a87-f7c6-4418-987e-7ae0cacea166" providerId="ADAL" clId="{4309B4D6-9B14-5828-8048-CE7D8A6D6450}" dt="2026-05-15T00:13:02.686" v="1328" actId="478"/>
          <ac:picMkLst>
            <pc:docMk/>
            <pc:sldMk cId="2934088300" sldId="454"/>
            <ac:picMk id="15" creationId="{387E55D1-28EF-2371-BA69-ABCD7D09BBC8}"/>
          </ac:picMkLst>
        </pc:picChg>
        <pc:picChg chg="del">
          <ac:chgData name="Primkulov, Bauyrzhan" userId="a5b65a87-f7c6-4418-987e-7ae0cacea166" providerId="ADAL" clId="{4309B4D6-9B14-5828-8048-CE7D8A6D6450}" dt="2026-05-15T00:13:04.137" v="1329" actId="478"/>
          <ac:picMkLst>
            <pc:docMk/>
            <pc:sldMk cId="2934088300" sldId="454"/>
            <ac:picMk id="16" creationId="{9651A431-2F92-90B9-B283-69450F28A927}"/>
          </ac:picMkLst>
        </pc:picChg>
      </pc:sldChg>
      <pc:sldChg chg="del">
        <pc:chgData name="Primkulov, Bauyrzhan" userId="a5b65a87-f7c6-4418-987e-7ae0cacea166" providerId="ADAL" clId="{4309B4D6-9B14-5828-8048-CE7D8A6D6450}" dt="2026-05-15T00:15:55.564" v="1391" actId="2696"/>
        <pc:sldMkLst>
          <pc:docMk/>
          <pc:sldMk cId="1096720801" sldId="455"/>
        </pc:sldMkLst>
      </pc:sldChg>
      <pc:sldChg chg="del">
        <pc:chgData name="Primkulov, Bauyrzhan" userId="a5b65a87-f7c6-4418-987e-7ae0cacea166" providerId="ADAL" clId="{4309B4D6-9B14-5828-8048-CE7D8A6D6450}" dt="2026-05-15T00:15:55.573" v="1393" actId="2696"/>
        <pc:sldMkLst>
          <pc:docMk/>
          <pc:sldMk cId="664708230" sldId="456"/>
        </pc:sldMkLst>
      </pc:sldChg>
      <pc:sldChg chg="del">
        <pc:chgData name="Primkulov, Bauyrzhan" userId="a5b65a87-f7c6-4418-987e-7ae0cacea166" providerId="ADAL" clId="{4309B4D6-9B14-5828-8048-CE7D8A6D6450}" dt="2026-05-15T00:15:55.596" v="1398" actId="2696"/>
        <pc:sldMkLst>
          <pc:docMk/>
          <pc:sldMk cId="3371800299" sldId="457"/>
        </pc:sldMkLst>
      </pc:sldChg>
      <pc:sldChg chg="del">
        <pc:chgData name="Primkulov, Bauyrzhan" userId="a5b65a87-f7c6-4418-987e-7ae0cacea166" providerId="ADAL" clId="{4309B4D6-9B14-5828-8048-CE7D8A6D6450}" dt="2026-05-15T00:15:55.600" v="1399" actId="2696"/>
        <pc:sldMkLst>
          <pc:docMk/>
          <pc:sldMk cId="3707255960" sldId="458"/>
        </pc:sldMkLst>
      </pc:sldChg>
      <pc:sldChg chg="del">
        <pc:chgData name="Primkulov, Bauyrzhan" userId="a5b65a87-f7c6-4418-987e-7ae0cacea166" providerId="ADAL" clId="{4309B4D6-9B14-5828-8048-CE7D8A6D6450}" dt="2026-05-15T00:15:55.579" v="1394" actId="2696"/>
        <pc:sldMkLst>
          <pc:docMk/>
          <pc:sldMk cId="1061770966" sldId="459"/>
        </pc:sldMkLst>
      </pc:sldChg>
      <pc:sldChg chg="del">
        <pc:chgData name="Primkulov, Bauyrzhan" userId="a5b65a87-f7c6-4418-987e-7ae0cacea166" providerId="ADAL" clId="{4309B4D6-9B14-5828-8048-CE7D8A6D6450}" dt="2026-05-15T00:15:55.606" v="1400" actId="2696"/>
        <pc:sldMkLst>
          <pc:docMk/>
          <pc:sldMk cId="2226593025" sldId="460"/>
        </pc:sldMkLst>
      </pc:sldChg>
      <pc:sldChg chg="del">
        <pc:chgData name="Primkulov, Bauyrzhan" userId="a5b65a87-f7c6-4418-987e-7ae0cacea166" providerId="ADAL" clId="{4309B4D6-9B14-5828-8048-CE7D8A6D6450}" dt="2026-05-15T00:15:55.634" v="1404" actId="2696"/>
        <pc:sldMkLst>
          <pc:docMk/>
          <pc:sldMk cId="2130888053" sldId="462"/>
        </pc:sldMkLst>
      </pc:sldChg>
      <pc:sldChg chg="del">
        <pc:chgData name="Primkulov, Bauyrzhan" userId="a5b65a87-f7c6-4418-987e-7ae0cacea166" providerId="ADAL" clId="{4309B4D6-9B14-5828-8048-CE7D8A6D6450}" dt="2026-05-15T00:15:55.641" v="1405" actId="2696"/>
        <pc:sldMkLst>
          <pc:docMk/>
          <pc:sldMk cId="1330312081" sldId="463"/>
        </pc:sldMkLst>
      </pc:sldChg>
      <pc:sldChg chg="del">
        <pc:chgData name="Primkulov, Bauyrzhan" userId="a5b65a87-f7c6-4418-987e-7ae0cacea166" providerId="ADAL" clId="{4309B4D6-9B14-5828-8048-CE7D8A6D6450}" dt="2026-05-15T00:15:55.584" v="1396" actId="2696"/>
        <pc:sldMkLst>
          <pc:docMk/>
          <pc:sldMk cId="2847496947" sldId="464"/>
        </pc:sldMkLst>
      </pc:sldChg>
      <pc:sldChg chg="del">
        <pc:chgData name="Primkulov, Bauyrzhan" userId="a5b65a87-f7c6-4418-987e-7ae0cacea166" providerId="ADAL" clId="{4309B4D6-9B14-5828-8048-CE7D8A6D6450}" dt="2026-05-15T00:15:55.568" v="1392" actId="2696"/>
        <pc:sldMkLst>
          <pc:docMk/>
          <pc:sldMk cId="977473353" sldId="465"/>
        </pc:sldMkLst>
      </pc:sldChg>
      <pc:sldChg chg="del">
        <pc:chgData name="Primkulov, Bauyrzhan" userId="a5b65a87-f7c6-4418-987e-7ae0cacea166" providerId="ADAL" clId="{4309B4D6-9B14-5828-8048-CE7D8A6D6450}" dt="2026-05-15T00:15:55.627" v="1403" actId="2696"/>
        <pc:sldMkLst>
          <pc:docMk/>
          <pc:sldMk cId="1505223086" sldId="466"/>
        </pc:sldMkLst>
      </pc:sldChg>
      <pc:sldChg chg="del">
        <pc:chgData name="Primkulov, Bauyrzhan" userId="a5b65a87-f7c6-4418-987e-7ae0cacea166" providerId="ADAL" clId="{4309B4D6-9B14-5828-8048-CE7D8A6D6450}" dt="2026-05-15T00:15:55.647" v="1407" actId="2696"/>
        <pc:sldMkLst>
          <pc:docMk/>
          <pc:sldMk cId="4177241208" sldId="467"/>
        </pc:sldMkLst>
      </pc:sldChg>
      <pc:sldChg chg="del">
        <pc:chgData name="Primkulov, Bauyrzhan" userId="a5b65a87-f7c6-4418-987e-7ae0cacea166" providerId="ADAL" clId="{4309B4D6-9B14-5828-8048-CE7D8A6D6450}" dt="2026-05-15T00:15:55.608" v="1401" actId="2696"/>
        <pc:sldMkLst>
          <pc:docMk/>
          <pc:sldMk cId="4187816665" sldId="468"/>
        </pc:sldMkLst>
      </pc:sldChg>
      <pc:sldChg chg="del">
        <pc:chgData name="Primkulov, Bauyrzhan" userId="a5b65a87-f7c6-4418-987e-7ae0cacea166" providerId="ADAL" clId="{4309B4D6-9B14-5828-8048-CE7D8A6D6450}" dt="2026-05-15T00:15:55.645" v="1406" actId="2696"/>
        <pc:sldMkLst>
          <pc:docMk/>
          <pc:sldMk cId="1476920325" sldId="469"/>
        </pc:sldMkLst>
      </pc:sldChg>
      <pc:sldChg chg="del">
        <pc:chgData name="Primkulov, Bauyrzhan" userId="a5b65a87-f7c6-4418-987e-7ae0cacea166" providerId="ADAL" clId="{4309B4D6-9B14-5828-8048-CE7D8A6D6450}" dt="2026-05-15T00:15:55.626" v="1402" actId="2696"/>
        <pc:sldMkLst>
          <pc:docMk/>
          <pc:sldMk cId="3684939842" sldId="470"/>
        </pc:sldMkLst>
      </pc:sldChg>
      <pc:sldChg chg="del">
        <pc:chgData name="Primkulov, Bauyrzhan" userId="a5b65a87-f7c6-4418-987e-7ae0cacea166" providerId="ADAL" clId="{4309B4D6-9B14-5828-8048-CE7D8A6D6450}" dt="2026-05-15T00:15:55.583" v="1395" actId="2696"/>
        <pc:sldMkLst>
          <pc:docMk/>
          <pc:sldMk cId="1091204162" sldId="471"/>
        </pc:sldMkLst>
      </pc:sldChg>
      <pc:sldChg chg="del">
        <pc:chgData name="Primkulov, Bauyrzhan" userId="a5b65a87-f7c6-4418-987e-7ae0cacea166" providerId="ADAL" clId="{4309B4D6-9B14-5828-8048-CE7D8A6D6450}" dt="2026-05-15T00:15:55.587" v="1397" actId="2696"/>
        <pc:sldMkLst>
          <pc:docMk/>
          <pc:sldMk cId="3774998778" sldId="472"/>
        </pc:sldMkLst>
      </pc:sldChg>
      <pc:sldChg chg="del">
        <pc:chgData name="Primkulov, Bauyrzhan" userId="a5b65a87-f7c6-4418-987e-7ae0cacea166" providerId="ADAL" clId="{4309B4D6-9B14-5828-8048-CE7D8A6D6450}" dt="2026-05-15T00:12:16.606" v="1326" actId="2696"/>
        <pc:sldMkLst>
          <pc:docMk/>
          <pc:sldMk cId="195391760" sldId="473"/>
        </pc:sldMkLst>
      </pc:sldChg>
      <pc:sldChg chg="addSp delSp modSp add mod modAnim">
        <pc:chgData name="Primkulov, Bauyrzhan" userId="a5b65a87-f7c6-4418-987e-7ae0cacea166" providerId="ADAL" clId="{4309B4D6-9B14-5828-8048-CE7D8A6D6450}" dt="2026-05-16T15:06:02.969" v="3458"/>
        <pc:sldMkLst>
          <pc:docMk/>
          <pc:sldMk cId="1188536743" sldId="473"/>
        </pc:sldMkLst>
        <pc:spChg chg="add del mod">
          <ac:chgData name="Primkulov, Bauyrzhan" userId="a5b65a87-f7c6-4418-987e-7ae0cacea166" providerId="ADAL" clId="{4309B4D6-9B14-5828-8048-CE7D8A6D6450}" dt="2026-05-16T12:02:15.946" v="2404" actId="478"/>
          <ac:spMkLst>
            <pc:docMk/>
            <pc:sldMk cId="1188536743" sldId="473"/>
            <ac:spMk id="2" creationId="{D3B3F325-F4E4-453A-D3C1-C2CB9B8AEE64}"/>
          </ac:spMkLst>
        </pc:spChg>
        <pc:spChg chg="mod">
          <ac:chgData name="Primkulov, Bauyrzhan" userId="a5b65a87-f7c6-4418-987e-7ae0cacea166" providerId="ADAL" clId="{4309B4D6-9B14-5828-8048-CE7D8A6D6450}" dt="2026-05-16T13:08:01.255" v="2612" actId="20577"/>
          <ac:spMkLst>
            <pc:docMk/>
            <pc:sldMk cId="1188536743" sldId="473"/>
            <ac:spMk id="4" creationId="{E1B9F0D4-B4AD-1D80-12D4-5DEC93C2A3AA}"/>
          </ac:spMkLst>
        </pc:spChg>
        <pc:spChg chg="add del mod">
          <ac:chgData name="Primkulov, Bauyrzhan" userId="a5b65a87-f7c6-4418-987e-7ae0cacea166" providerId="ADAL" clId="{4309B4D6-9B14-5828-8048-CE7D8A6D6450}" dt="2026-05-15T09:39:08.151" v="2017" actId="478"/>
          <ac:spMkLst>
            <pc:docMk/>
            <pc:sldMk cId="1188536743" sldId="473"/>
            <ac:spMk id="10" creationId="{D6E61C5F-5C6A-DB5F-9BAE-776569AA1520}"/>
          </ac:spMkLst>
        </pc:spChg>
        <pc:spChg chg="add del">
          <ac:chgData name="Primkulov, Bauyrzhan" userId="a5b65a87-f7c6-4418-987e-7ae0cacea166" providerId="ADAL" clId="{4309B4D6-9B14-5828-8048-CE7D8A6D6450}" dt="2026-05-16T11:58:33.085" v="2374" actId="22"/>
          <ac:spMkLst>
            <pc:docMk/>
            <pc:sldMk cId="1188536743" sldId="473"/>
            <ac:spMk id="11" creationId="{3DEA1DE8-8C30-1A3A-BB27-953803C0716F}"/>
          </ac:spMkLst>
        </pc:spChg>
        <pc:spChg chg="add del mod">
          <ac:chgData name="Primkulov, Bauyrzhan" userId="a5b65a87-f7c6-4418-987e-7ae0cacea166" providerId="ADAL" clId="{4309B4D6-9B14-5828-8048-CE7D8A6D6450}" dt="2026-05-15T09:52:19.122" v="2150" actId="478"/>
          <ac:spMkLst>
            <pc:docMk/>
            <pc:sldMk cId="1188536743" sldId="473"/>
            <ac:spMk id="11" creationId="{816E64F8-195C-862A-1369-CFE7E7BD7388}"/>
          </ac:spMkLst>
        </pc:spChg>
        <pc:spChg chg="add del mod">
          <ac:chgData name="Primkulov, Bauyrzhan" userId="a5b65a87-f7c6-4418-987e-7ae0cacea166" providerId="ADAL" clId="{4309B4D6-9B14-5828-8048-CE7D8A6D6450}" dt="2026-05-15T09:52:20.395" v="2151" actId="478"/>
          <ac:spMkLst>
            <pc:docMk/>
            <pc:sldMk cId="1188536743" sldId="473"/>
            <ac:spMk id="12" creationId="{56A35FF5-C6C3-70DD-3E9F-574B1B42AEEA}"/>
          </ac:spMkLst>
        </pc:spChg>
        <pc:spChg chg="add mod">
          <ac:chgData name="Primkulov, Bauyrzhan" userId="a5b65a87-f7c6-4418-987e-7ae0cacea166" providerId="ADAL" clId="{4309B4D6-9B14-5828-8048-CE7D8A6D6450}" dt="2026-05-16T13:07:08.350" v="2597" actId="1076"/>
          <ac:spMkLst>
            <pc:docMk/>
            <pc:sldMk cId="1188536743" sldId="473"/>
            <ac:spMk id="13" creationId="{A6D04EDF-A02C-1293-110E-FC42D5986408}"/>
          </ac:spMkLst>
        </pc:spChg>
        <pc:spChg chg="add del">
          <ac:chgData name="Primkulov, Bauyrzhan" userId="a5b65a87-f7c6-4418-987e-7ae0cacea166" providerId="ADAL" clId="{4309B4D6-9B14-5828-8048-CE7D8A6D6450}" dt="2026-05-16T12:18:57.866" v="2499" actId="478"/>
          <ac:spMkLst>
            <pc:docMk/>
            <pc:sldMk cId="1188536743" sldId="473"/>
            <ac:spMk id="29" creationId="{46D2827A-32E6-EC34-BB70-CB1DC54F77A4}"/>
          </ac:spMkLst>
        </pc:spChg>
        <pc:spChg chg="add mod">
          <ac:chgData name="Primkulov, Bauyrzhan" userId="a5b65a87-f7c6-4418-987e-7ae0cacea166" providerId="ADAL" clId="{4309B4D6-9B14-5828-8048-CE7D8A6D6450}" dt="2026-05-16T13:07:08.350" v="2597" actId="1076"/>
          <ac:spMkLst>
            <pc:docMk/>
            <pc:sldMk cId="1188536743" sldId="473"/>
            <ac:spMk id="30" creationId="{14C30A8A-F9CF-A6B3-80D2-FDD41398CFC8}"/>
          </ac:spMkLst>
        </pc:spChg>
        <pc:spChg chg="add del">
          <ac:chgData name="Primkulov, Bauyrzhan" userId="a5b65a87-f7c6-4418-987e-7ae0cacea166" providerId="ADAL" clId="{4309B4D6-9B14-5828-8048-CE7D8A6D6450}" dt="2026-05-16T12:20:18.524" v="2509" actId="22"/>
          <ac:spMkLst>
            <pc:docMk/>
            <pc:sldMk cId="1188536743" sldId="473"/>
            <ac:spMk id="32" creationId="{6C52C6D3-3126-ADB5-CB42-B6CB84FA7573}"/>
          </ac:spMkLst>
        </pc:spChg>
        <pc:spChg chg="add del">
          <ac:chgData name="Primkulov, Bauyrzhan" userId="a5b65a87-f7c6-4418-987e-7ae0cacea166" providerId="ADAL" clId="{4309B4D6-9B14-5828-8048-CE7D8A6D6450}" dt="2026-05-16T12:20:39.810" v="2513" actId="22"/>
          <ac:spMkLst>
            <pc:docMk/>
            <pc:sldMk cId="1188536743" sldId="473"/>
            <ac:spMk id="35" creationId="{54064933-8D6B-CE40-8CEF-DF486C87C8C0}"/>
          </ac:spMkLst>
        </pc:spChg>
        <pc:spChg chg="add del">
          <ac:chgData name="Primkulov, Bauyrzhan" userId="a5b65a87-f7c6-4418-987e-7ae0cacea166" providerId="ADAL" clId="{4309B4D6-9B14-5828-8048-CE7D8A6D6450}" dt="2026-05-16T12:22:31.023" v="2519" actId="22"/>
          <ac:spMkLst>
            <pc:docMk/>
            <pc:sldMk cId="1188536743" sldId="473"/>
            <ac:spMk id="38" creationId="{64719A2D-9A0D-1EA3-E165-47C81F6C14A8}"/>
          </ac:spMkLst>
        </pc:spChg>
        <pc:grpChg chg="add mod">
          <ac:chgData name="Primkulov, Bauyrzhan" userId="a5b65a87-f7c6-4418-987e-7ae0cacea166" providerId="ADAL" clId="{4309B4D6-9B14-5828-8048-CE7D8A6D6450}" dt="2026-05-16T13:06:59.321" v="2596" actId="1076"/>
          <ac:grpSpMkLst>
            <pc:docMk/>
            <pc:sldMk cId="1188536743" sldId="473"/>
            <ac:grpSpMk id="20" creationId="{C87D024C-5651-3005-282B-375EC15EA389}"/>
          </ac:grpSpMkLst>
        </pc:grpChg>
        <pc:grpChg chg="del">
          <ac:chgData name="Primkulov, Bauyrzhan" userId="a5b65a87-f7c6-4418-987e-7ae0cacea166" providerId="ADAL" clId="{4309B4D6-9B14-5828-8048-CE7D8A6D6450}" dt="2026-05-15T00:14:20.885" v="1364" actId="478"/>
          <ac:grpSpMkLst>
            <pc:docMk/>
            <pc:sldMk cId="1188536743" sldId="473"/>
            <ac:grpSpMk id="25" creationId="{756816DF-68A0-48F0-85F7-689E150A2D2D}"/>
          </ac:grpSpMkLst>
        </pc:grpChg>
        <pc:grpChg chg="add">
          <ac:chgData name="Primkulov, Bauyrzhan" userId="a5b65a87-f7c6-4418-987e-7ae0cacea166" providerId="ADAL" clId="{4309B4D6-9B14-5828-8048-CE7D8A6D6450}" dt="2026-05-16T13:40:24.670" v="3013" actId="164"/>
          <ac:grpSpMkLst>
            <pc:docMk/>
            <pc:sldMk cId="1188536743" sldId="473"/>
            <ac:grpSpMk id="51" creationId="{6976D7B5-7210-1E94-D999-9F44A2582D8C}"/>
          </ac:grpSpMkLst>
        </pc:grpChg>
        <pc:grpChg chg="add">
          <ac:chgData name="Primkulov, Bauyrzhan" userId="a5b65a87-f7c6-4418-987e-7ae0cacea166" providerId="ADAL" clId="{4309B4D6-9B14-5828-8048-CE7D8A6D6450}" dt="2026-05-16T13:40:32.157" v="3014" actId="164"/>
          <ac:grpSpMkLst>
            <pc:docMk/>
            <pc:sldMk cId="1188536743" sldId="473"/>
            <ac:grpSpMk id="52" creationId="{A72BE5AC-4AAF-AD88-D099-886F567CA01F}"/>
          </ac:grpSpMkLst>
        </pc:grpChg>
        <pc:picChg chg="add mod">
          <ac:chgData name="Primkulov, Bauyrzhan" userId="a5b65a87-f7c6-4418-987e-7ae0cacea166" providerId="ADAL" clId="{4309B4D6-9B14-5828-8048-CE7D8A6D6450}" dt="2026-05-16T15:05:29.450" v="3446" actId="1076"/>
          <ac:picMkLst>
            <pc:docMk/>
            <pc:sldMk cId="1188536743" sldId="473"/>
            <ac:picMk id="2" creationId="{3B3B14A4-0930-F2BF-BA6C-D44B965DEB84}"/>
          </ac:picMkLst>
        </pc:picChg>
        <pc:picChg chg="del mod modCrop">
          <ac:chgData name="Primkulov, Bauyrzhan" userId="a5b65a87-f7c6-4418-987e-7ae0cacea166" providerId="ADAL" clId="{4309B4D6-9B14-5828-8048-CE7D8A6D6450}" dt="2026-05-16T12:20:51.773" v="2516" actId="478"/>
          <ac:picMkLst>
            <pc:docMk/>
            <pc:sldMk cId="1188536743" sldId="473"/>
            <ac:picMk id="5" creationId="{F64B97B5-DF3E-A161-0B24-B42E462E9D29}"/>
          </ac:picMkLst>
        </pc:picChg>
        <pc:picChg chg="add mod modCrop">
          <ac:chgData name="Primkulov, Bauyrzhan" userId="a5b65a87-f7c6-4418-987e-7ae0cacea166" providerId="ADAL" clId="{4309B4D6-9B14-5828-8048-CE7D8A6D6450}" dt="2026-05-16T13:07:08.350" v="2597" actId="1076"/>
          <ac:picMkLst>
            <pc:docMk/>
            <pc:sldMk cId="1188536743" sldId="473"/>
            <ac:picMk id="6" creationId="{1E6FE299-638E-16A6-D144-F60EE4935044}"/>
          </ac:picMkLst>
        </pc:picChg>
        <pc:picChg chg="add mod modCrop">
          <ac:chgData name="Primkulov, Bauyrzhan" userId="a5b65a87-f7c6-4418-987e-7ae0cacea166" providerId="ADAL" clId="{4309B4D6-9B14-5828-8048-CE7D8A6D6450}" dt="2026-05-16T13:06:59.321" v="2596" actId="1076"/>
          <ac:picMkLst>
            <pc:docMk/>
            <pc:sldMk cId="1188536743" sldId="473"/>
            <ac:picMk id="7" creationId="{60C5E41B-9A16-A468-EA13-E55C5BBEBCB3}"/>
          </ac:picMkLst>
        </pc:picChg>
        <pc:picChg chg="add del mod modCrop">
          <ac:chgData name="Primkulov, Bauyrzhan" userId="a5b65a87-f7c6-4418-987e-7ae0cacea166" providerId="ADAL" clId="{4309B4D6-9B14-5828-8048-CE7D8A6D6450}" dt="2026-05-16T12:01:51.567" v="2399" actId="478"/>
          <ac:picMkLst>
            <pc:docMk/>
            <pc:sldMk cId="1188536743" sldId="473"/>
            <ac:picMk id="8" creationId="{BF8F50BF-BB63-7290-3789-8B4C86B50FE3}"/>
          </ac:picMkLst>
        </pc:picChg>
        <pc:picChg chg="add del mod modCrop">
          <ac:chgData name="Primkulov, Bauyrzhan" userId="a5b65a87-f7c6-4418-987e-7ae0cacea166" providerId="ADAL" clId="{4309B4D6-9B14-5828-8048-CE7D8A6D6450}" dt="2026-05-16T12:01:52.308" v="2400" actId="478"/>
          <ac:picMkLst>
            <pc:docMk/>
            <pc:sldMk cId="1188536743" sldId="473"/>
            <ac:picMk id="9" creationId="{53598D2B-AC74-BAA1-A13C-1C492DF2F559}"/>
          </ac:picMkLst>
        </pc:picChg>
        <pc:picChg chg="add del mod">
          <ac:chgData name="Primkulov, Bauyrzhan" userId="a5b65a87-f7c6-4418-987e-7ae0cacea166" providerId="ADAL" clId="{4309B4D6-9B14-5828-8048-CE7D8A6D6450}" dt="2026-05-15T01:12:22.048" v="1837" actId="21"/>
          <ac:picMkLst>
            <pc:docMk/>
            <pc:sldMk cId="1188536743" sldId="473"/>
            <ac:picMk id="9" creationId="{890C9DA9-3FA8-5DD5-49E1-CC6EBAC0B563}"/>
          </ac:picMkLst>
        </pc:picChg>
        <pc:picChg chg="add del">
          <ac:chgData name="Primkulov, Bauyrzhan" userId="a5b65a87-f7c6-4418-987e-7ae0cacea166" providerId="ADAL" clId="{4309B4D6-9B14-5828-8048-CE7D8A6D6450}" dt="2026-05-16T11:59:25.753" v="2386" actId="478"/>
          <ac:picMkLst>
            <pc:docMk/>
            <pc:sldMk cId="1188536743" sldId="473"/>
            <ac:picMk id="12" creationId="{31E5D3D8-D7FD-C853-AC8E-11509B953FA9}"/>
          </ac:picMkLst>
        </pc:picChg>
        <pc:picChg chg="add mod">
          <ac:chgData name="Primkulov, Bauyrzhan" userId="a5b65a87-f7c6-4418-987e-7ae0cacea166" providerId="ADAL" clId="{4309B4D6-9B14-5828-8048-CE7D8A6D6450}" dt="2026-05-16T12:03:39.246" v="2418" actId="1036"/>
          <ac:picMkLst>
            <pc:docMk/>
            <pc:sldMk cId="1188536743" sldId="473"/>
            <ac:picMk id="14" creationId="{40E8AF81-286E-7941-4A92-216B8B7F5098}"/>
          </ac:picMkLst>
        </pc:picChg>
        <pc:picChg chg="add mod">
          <ac:chgData name="Primkulov, Bauyrzhan" userId="a5b65a87-f7c6-4418-987e-7ae0cacea166" providerId="ADAL" clId="{4309B4D6-9B14-5828-8048-CE7D8A6D6450}" dt="2026-05-16T13:06:59.321" v="2596" actId="1076"/>
          <ac:picMkLst>
            <pc:docMk/>
            <pc:sldMk cId="1188536743" sldId="473"/>
            <ac:picMk id="18" creationId="{FA092C83-1AAC-0045-2208-7BFE4D89D78E}"/>
          </ac:picMkLst>
        </pc:picChg>
        <pc:picChg chg="add mod">
          <ac:chgData name="Primkulov, Bauyrzhan" userId="a5b65a87-f7c6-4418-987e-7ae0cacea166" providerId="ADAL" clId="{4309B4D6-9B14-5828-8048-CE7D8A6D6450}" dt="2026-05-16T13:07:08.350" v="2597" actId="1076"/>
          <ac:picMkLst>
            <pc:docMk/>
            <pc:sldMk cId="1188536743" sldId="473"/>
            <ac:picMk id="19" creationId="{153CCCD4-F186-1368-0712-E00A02B52C56}"/>
          </ac:picMkLst>
        </pc:picChg>
        <pc:picChg chg="add mod">
          <ac:chgData name="Primkulov, Bauyrzhan" userId="a5b65a87-f7c6-4418-987e-7ae0cacea166" providerId="ADAL" clId="{4309B4D6-9B14-5828-8048-CE7D8A6D6450}" dt="2026-05-16T13:07:08.350" v="2597" actId="1076"/>
          <ac:picMkLst>
            <pc:docMk/>
            <pc:sldMk cId="1188536743" sldId="473"/>
            <ac:picMk id="33" creationId="{2B9507A2-30BB-D747-4DBE-A6C044C9E55D}"/>
          </ac:picMkLst>
        </pc:picChg>
        <pc:picChg chg="add mod">
          <ac:chgData name="Primkulov, Bauyrzhan" userId="a5b65a87-f7c6-4418-987e-7ae0cacea166" providerId="ADAL" clId="{4309B4D6-9B14-5828-8048-CE7D8A6D6450}" dt="2026-05-16T13:07:08.350" v="2597" actId="1076"/>
          <ac:picMkLst>
            <pc:docMk/>
            <pc:sldMk cId="1188536743" sldId="473"/>
            <ac:picMk id="36" creationId="{2163641D-4135-37D8-DBEB-04AC814DD73D}"/>
          </ac:picMkLst>
        </pc:picChg>
        <pc:picChg chg="add mod">
          <ac:chgData name="Primkulov, Bauyrzhan" userId="a5b65a87-f7c6-4418-987e-7ae0cacea166" providerId="ADAL" clId="{4309B4D6-9B14-5828-8048-CE7D8A6D6450}" dt="2026-05-16T13:07:08.350" v="2597" actId="1076"/>
          <ac:picMkLst>
            <pc:docMk/>
            <pc:sldMk cId="1188536743" sldId="473"/>
            <ac:picMk id="39" creationId="{57113079-250E-5984-7959-D1B90A22C6AE}"/>
          </ac:picMkLst>
        </pc:picChg>
        <pc:picChg chg="add mod modCrop">
          <ac:chgData name="Primkulov, Bauyrzhan" userId="a5b65a87-f7c6-4418-987e-7ae0cacea166" providerId="ADAL" clId="{4309B4D6-9B14-5828-8048-CE7D8A6D6450}" dt="2026-05-16T13:10:46.146" v="2625" actId="12789"/>
          <ac:picMkLst>
            <pc:docMk/>
            <pc:sldMk cId="1188536743" sldId="473"/>
            <ac:picMk id="41" creationId="{F89EB8C5-A3B6-3591-0578-1C544C7F321A}"/>
          </ac:picMkLst>
        </pc:picChg>
        <pc:picChg chg="add mod modCrop">
          <ac:chgData name="Primkulov, Bauyrzhan" userId="a5b65a87-f7c6-4418-987e-7ae0cacea166" providerId="ADAL" clId="{4309B4D6-9B14-5828-8048-CE7D8A6D6450}" dt="2026-05-16T13:32:32.659" v="2868" actId="1036"/>
          <ac:picMkLst>
            <pc:docMk/>
            <pc:sldMk cId="1188536743" sldId="473"/>
            <ac:picMk id="42" creationId="{5EC815F0-A68B-3FBC-71A4-59D6120F931D}"/>
          </ac:picMkLst>
        </pc:picChg>
        <pc:picChg chg="add mod modCrop">
          <ac:chgData name="Primkulov, Bauyrzhan" userId="a5b65a87-f7c6-4418-987e-7ae0cacea166" providerId="ADAL" clId="{4309B4D6-9B14-5828-8048-CE7D8A6D6450}" dt="2026-05-16T13:13:35.820" v="2667" actId="1035"/>
          <ac:picMkLst>
            <pc:docMk/>
            <pc:sldMk cId="1188536743" sldId="473"/>
            <ac:picMk id="43" creationId="{447D4F91-BC9C-E7B2-CF59-209EAC20D3AC}"/>
          </ac:picMkLst>
        </pc:picChg>
        <pc:picChg chg="add mod modCrop">
          <ac:chgData name="Primkulov, Bauyrzhan" userId="a5b65a87-f7c6-4418-987e-7ae0cacea166" providerId="ADAL" clId="{4309B4D6-9B14-5828-8048-CE7D8A6D6450}" dt="2026-05-16T13:14:26.863" v="2689" actId="1035"/>
          <ac:picMkLst>
            <pc:docMk/>
            <pc:sldMk cId="1188536743" sldId="473"/>
            <ac:picMk id="44" creationId="{56C2DCE5-D20E-19A3-C39D-8521CB29760B}"/>
          </ac:picMkLst>
        </pc:picChg>
        <pc:picChg chg="add mod modCrop">
          <ac:chgData name="Primkulov, Bauyrzhan" userId="a5b65a87-f7c6-4418-987e-7ae0cacea166" providerId="ADAL" clId="{4309B4D6-9B14-5828-8048-CE7D8A6D6450}" dt="2026-05-16T13:15:26.409" v="2772" actId="29295"/>
          <ac:picMkLst>
            <pc:docMk/>
            <pc:sldMk cId="1188536743" sldId="473"/>
            <ac:picMk id="45" creationId="{953D1F83-916E-00BD-3D04-9A40C88C91C3}"/>
          </ac:picMkLst>
        </pc:picChg>
        <pc:picChg chg="add mod modCrop">
          <ac:chgData name="Primkulov, Bauyrzhan" userId="a5b65a87-f7c6-4418-987e-7ae0cacea166" providerId="ADAL" clId="{4309B4D6-9B14-5828-8048-CE7D8A6D6450}" dt="2026-05-16T13:15:49.040" v="2811" actId="29295"/>
          <ac:picMkLst>
            <pc:docMk/>
            <pc:sldMk cId="1188536743" sldId="473"/>
            <ac:picMk id="46" creationId="{9758F24E-2504-46CB-3CA8-6B3393CDD06B}"/>
          </ac:picMkLst>
        </pc:picChg>
        <pc:picChg chg="add mod modCrop">
          <ac:chgData name="Primkulov, Bauyrzhan" userId="a5b65a87-f7c6-4418-987e-7ae0cacea166" providerId="ADAL" clId="{4309B4D6-9B14-5828-8048-CE7D8A6D6450}" dt="2026-05-16T13:33:22.103" v="2963" actId="1035"/>
          <ac:picMkLst>
            <pc:docMk/>
            <pc:sldMk cId="1188536743" sldId="473"/>
            <ac:picMk id="47" creationId="{C1A269CC-D575-A548-8DC4-EDE71280F9C4}"/>
          </ac:picMkLst>
        </pc:picChg>
        <pc:picChg chg="add mod modCrop">
          <ac:chgData name="Primkulov, Bauyrzhan" userId="a5b65a87-f7c6-4418-987e-7ae0cacea166" providerId="ADAL" clId="{4309B4D6-9B14-5828-8048-CE7D8A6D6450}" dt="2026-05-16T13:33:25.764" v="2964" actId="1035"/>
          <ac:picMkLst>
            <pc:docMk/>
            <pc:sldMk cId="1188536743" sldId="473"/>
            <ac:picMk id="48" creationId="{B33C5216-A770-0D7B-AF0E-653217905C49}"/>
          </ac:picMkLst>
        </pc:picChg>
        <pc:picChg chg="add mod modCrop">
          <ac:chgData name="Primkulov, Bauyrzhan" userId="a5b65a87-f7c6-4418-987e-7ae0cacea166" providerId="ADAL" clId="{4309B4D6-9B14-5828-8048-CE7D8A6D6450}" dt="2026-05-16T13:33:13.039" v="2957" actId="1035"/>
          <ac:picMkLst>
            <pc:docMk/>
            <pc:sldMk cId="1188536743" sldId="473"/>
            <ac:picMk id="49" creationId="{F2619444-734A-6336-13A5-7D90FDBD1A44}"/>
          </ac:picMkLst>
        </pc:picChg>
        <pc:picChg chg="add mod modCrop">
          <ac:chgData name="Primkulov, Bauyrzhan" userId="a5b65a87-f7c6-4418-987e-7ae0cacea166" providerId="ADAL" clId="{4309B4D6-9B14-5828-8048-CE7D8A6D6450}" dt="2026-05-16T13:33:08.051" v="2955" actId="1036"/>
          <ac:picMkLst>
            <pc:docMk/>
            <pc:sldMk cId="1188536743" sldId="473"/>
            <ac:picMk id="50" creationId="{5799903A-242A-98D2-E94A-4A0AAD5C5B29}"/>
          </ac:picMkLst>
        </pc:picChg>
        <pc:cxnChg chg="add mod">
          <ac:chgData name="Primkulov, Bauyrzhan" userId="a5b65a87-f7c6-4418-987e-7ae0cacea166" providerId="ADAL" clId="{4309B4D6-9B14-5828-8048-CE7D8A6D6450}" dt="2026-05-16T12:03:39.246" v="2418" actId="1036"/>
          <ac:cxnSpMkLst>
            <pc:docMk/>
            <pc:sldMk cId="1188536743" sldId="473"/>
            <ac:cxnSpMk id="16" creationId="{C70B0733-6E41-339D-EECF-5924EF9922AE}"/>
          </ac:cxnSpMkLst>
        </pc:cxnChg>
        <pc:cxnChg chg="add mod">
          <ac:chgData name="Primkulov, Bauyrzhan" userId="a5b65a87-f7c6-4418-987e-7ae0cacea166" providerId="ADAL" clId="{4309B4D6-9B14-5828-8048-CE7D8A6D6450}" dt="2026-05-16T12:03:39.246" v="2418" actId="1036"/>
          <ac:cxnSpMkLst>
            <pc:docMk/>
            <pc:sldMk cId="1188536743" sldId="473"/>
            <ac:cxnSpMk id="17" creationId="{3DCAA589-2682-5A26-CD75-6D615DFDBD39}"/>
          </ac:cxnSpMkLst>
        </pc:cxnChg>
        <pc:cxnChg chg="add mod">
          <ac:chgData name="Primkulov, Bauyrzhan" userId="a5b65a87-f7c6-4418-987e-7ae0cacea166" providerId="ADAL" clId="{4309B4D6-9B14-5828-8048-CE7D8A6D6450}" dt="2026-05-16T13:07:08.350" v="2597" actId="1076"/>
          <ac:cxnSpMkLst>
            <pc:docMk/>
            <pc:sldMk cId="1188536743" sldId="473"/>
            <ac:cxnSpMk id="21" creationId="{371FBDBA-AF42-3463-2996-F781B44D4783}"/>
          </ac:cxnSpMkLst>
        </pc:cxnChg>
        <pc:cxnChg chg="add mod">
          <ac:chgData name="Primkulov, Bauyrzhan" userId="a5b65a87-f7c6-4418-987e-7ae0cacea166" providerId="ADAL" clId="{4309B4D6-9B14-5828-8048-CE7D8A6D6450}" dt="2026-05-16T13:07:08.350" v="2597" actId="1076"/>
          <ac:cxnSpMkLst>
            <pc:docMk/>
            <pc:sldMk cId="1188536743" sldId="473"/>
            <ac:cxnSpMk id="22" creationId="{6771397E-AEB0-D145-C034-97D54E1FC8A7}"/>
          </ac:cxnSpMkLst>
        </pc:cxnChg>
        <pc:cxnChg chg="add mod">
          <ac:chgData name="Primkulov, Bauyrzhan" userId="a5b65a87-f7c6-4418-987e-7ae0cacea166" providerId="ADAL" clId="{4309B4D6-9B14-5828-8048-CE7D8A6D6450}" dt="2026-05-16T13:07:08.350" v="2597" actId="1076"/>
          <ac:cxnSpMkLst>
            <pc:docMk/>
            <pc:sldMk cId="1188536743" sldId="473"/>
            <ac:cxnSpMk id="27" creationId="{7EE7B003-FFD0-BFBC-FBFB-ADD7F34E7A9B}"/>
          </ac:cxnSpMkLst>
        </pc:cxnChg>
      </pc:sldChg>
      <pc:sldChg chg="addSp delSp modSp add mod modAnim">
        <pc:chgData name="Primkulov, Bauyrzhan" userId="a5b65a87-f7c6-4418-987e-7ae0cacea166" providerId="ADAL" clId="{4309B4D6-9B14-5828-8048-CE7D8A6D6450}" dt="2026-05-16T16:46:36.245" v="3538"/>
        <pc:sldMkLst>
          <pc:docMk/>
          <pc:sldMk cId="1232981374" sldId="474"/>
        </pc:sldMkLst>
        <pc:spChg chg="del">
          <ac:chgData name="Primkulov, Bauyrzhan" userId="a5b65a87-f7c6-4418-987e-7ae0cacea166" providerId="ADAL" clId="{4309B4D6-9B14-5828-8048-CE7D8A6D6450}" dt="2026-05-16T13:54:46.603" v="3092" actId="478"/>
          <ac:spMkLst>
            <pc:docMk/>
            <pc:sldMk cId="1232981374" sldId="474"/>
            <ac:spMk id="2" creationId="{BB272763-BBD9-673E-A5AA-B37F9F262A05}"/>
          </ac:spMkLst>
        </pc:spChg>
        <pc:spChg chg="mod">
          <ac:chgData name="Primkulov, Bauyrzhan" userId="a5b65a87-f7c6-4418-987e-7ae0cacea166" providerId="ADAL" clId="{4309B4D6-9B14-5828-8048-CE7D8A6D6450}" dt="2026-05-16T14:02:15.021" v="3192" actId="20577"/>
          <ac:spMkLst>
            <pc:docMk/>
            <pc:sldMk cId="1232981374" sldId="474"/>
            <ac:spMk id="4" creationId="{1B3976D4-FFDC-49E2-47B5-E620D2FD3F82}"/>
          </ac:spMkLst>
        </pc:spChg>
        <pc:spChg chg="add del mod">
          <ac:chgData name="Primkulov, Bauyrzhan" userId="a5b65a87-f7c6-4418-987e-7ae0cacea166" providerId="ADAL" clId="{4309B4D6-9B14-5828-8048-CE7D8A6D6450}" dt="2026-05-15T09:49:11.302" v="2127" actId="478"/>
          <ac:spMkLst>
            <pc:docMk/>
            <pc:sldMk cId="1232981374" sldId="474"/>
            <ac:spMk id="5" creationId="{DFC23E62-98B2-485B-9AB3-756F3FFE5EB0}"/>
          </ac:spMkLst>
        </pc:spChg>
        <pc:spChg chg="add del mod">
          <ac:chgData name="Primkulov, Bauyrzhan" userId="a5b65a87-f7c6-4418-987e-7ae0cacea166" providerId="ADAL" clId="{4309B4D6-9B14-5828-8048-CE7D8A6D6450}" dt="2026-05-15T09:49:09.941" v="2126" actId="478"/>
          <ac:spMkLst>
            <pc:docMk/>
            <pc:sldMk cId="1232981374" sldId="474"/>
            <ac:spMk id="6" creationId="{33293662-9CB2-8659-3297-4C27C3459AA1}"/>
          </ac:spMkLst>
        </pc:spChg>
        <pc:spChg chg="add del">
          <ac:chgData name="Primkulov, Bauyrzhan" userId="a5b65a87-f7c6-4418-987e-7ae0cacea166" providerId="ADAL" clId="{4309B4D6-9B14-5828-8048-CE7D8A6D6450}" dt="2026-05-15T09:48:45.157" v="2122" actId="478"/>
          <ac:spMkLst>
            <pc:docMk/>
            <pc:sldMk cId="1232981374" sldId="474"/>
            <ac:spMk id="13" creationId="{E3AF5D36-EDDF-F7B4-E4A8-8E7699773729}"/>
          </ac:spMkLst>
        </pc:spChg>
        <pc:spChg chg="add mod">
          <ac:chgData name="Primkulov, Bauyrzhan" userId="a5b65a87-f7c6-4418-987e-7ae0cacea166" providerId="ADAL" clId="{4309B4D6-9B14-5828-8048-CE7D8A6D6450}" dt="2026-05-15T09:49:04.795" v="2125" actId="2085"/>
          <ac:spMkLst>
            <pc:docMk/>
            <pc:sldMk cId="1232981374" sldId="474"/>
            <ac:spMk id="14" creationId="{582D6056-A518-FB9C-7629-16F67E09934E}"/>
          </ac:spMkLst>
        </pc:spChg>
        <pc:spChg chg="add mod">
          <ac:chgData name="Primkulov, Bauyrzhan" userId="a5b65a87-f7c6-4418-987e-7ae0cacea166" providerId="ADAL" clId="{4309B4D6-9B14-5828-8048-CE7D8A6D6450}" dt="2026-05-15T09:51:28.812" v="2146" actId="207"/>
          <ac:spMkLst>
            <pc:docMk/>
            <pc:sldMk cId="1232981374" sldId="474"/>
            <ac:spMk id="15" creationId="{0EA86D86-15B0-8F00-50F3-4E486013A40D}"/>
          </ac:spMkLst>
        </pc:spChg>
        <pc:spChg chg="add mod">
          <ac:chgData name="Primkulov, Bauyrzhan" userId="a5b65a87-f7c6-4418-987e-7ae0cacea166" providerId="ADAL" clId="{4309B4D6-9B14-5828-8048-CE7D8A6D6450}" dt="2026-05-15T09:52:00.772" v="2149" actId="2085"/>
          <ac:spMkLst>
            <pc:docMk/>
            <pc:sldMk cId="1232981374" sldId="474"/>
            <ac:spMk id="16" creationId="{05BCF899-4BB9-A28B-7FAB-BF2E712142EC}"/>
          </ac:spMkLst>
        </pc:spChg>
        <pc:spChg chg="add mod">
          <ac:chgData name="Primkulov, Bauyrzhan" userId="a5b65a87-f7c6-4418-987e-7ae0cacea166" providerId="ADAL" clId="{4309B4D6-9B14-5828-8048-CE7D8A6D6450}" dt="2026-05-16T16:45:16.801" v="3524" actId="1582"/>
          <ac:spMkLst>
            <pc:docMk/>
            <pc:sldMk cId="1232981374" sldId="474"/>
            <ac:spMk id="17" creationId="{7358CA3B-3F5B-A64F-F8F0-76339B96B654}"/>
          </ac:spMkLst>
        </pc:spChg>
        <pc:grpChg chg="add">
          <ac:chgData name="Primkulov, Bauyrzhan" userId="a5b65a87-f7c6-4418-987e-7ae0cacea166" providerId="ADAL" clId="{4309B4D6-9B14-5828-8048-CE7D8A6D6450}" dt="2026-05-16T13:59:13.290" v="3167" actId="164"/>
          <ac:grpSpMkLst>
            <pc:docMk/>
            <pc:sldMk cId="1232981374" sldId="474"/>
            <ac:grpSpMk id="13" creationId="{44A194D5-EC5F-7475-D31D-C48640B65EAC}"/>
          </ac:grpSpMkLst>
        </pc:grpChg>
        <pc:grpChg chg="add">
          <ac:chgData name="Primkulov, Bauyrzhan" userId="a5b65a87-f7c6-4418-987e-7ae0cacea166" providerId="ADAL" clId="{4309B4D6-9B14-5828-8048-CE7D8A6D6450}" dt="2026-05-16T16:45:36.501" v="3528" actId="164"/>
          <ac:grpSpMkLst>
            <pc:docMk/>
            <pc:sldMk cId="1232981374" sldId="474"/>
            <ac:grpSpMk id="21" creationId="{44870A15-3BDD-723B-D27E-59E5ECAF82DE}"/>
          </ac:grpSpMkLst>
        </pc:grpChg>
        <pc:grpChg chg="add">
          <ac:chgData name="Primkulov, Bauyrzhan" userId="a5b65a87-f7c6-4418-987e-7ae0cacea166" providerId="ADAL" clId="{4309B4D6-9B14-5828-8048-CE7D8A6D6450}" dt="2026-05-16T16:46:07.139" v="3532" actId="164"/>
          <ac:grpSpMkLst>
            <pc:docMk/>
            <pc:sldMk cId="1232981374" sldId="474"/>
            <ac:grpSpMk id="23" creationId="{630A0076-D328-FFAF-74F0-6A2AD6A7C040}"/>
          </ac:grpSpMkLst>
        </pc:grpChg>
        <pc:picChg chg="add mod modCrop">
          <ac:chgData name="Primkulov, Bauyrzhan" userId="a5b65a87-f7c6-4418-987e-7ae0cacea166" providerId="ADAL" clId="{4309B4D6-9B14-5828-8048-CE7D8A6D6450}" dt="2026-05-16T13:58:53.137" v="3166" actId="1037"/>
          <ac:picMkLst>
            <pc:docMk/>
            <pc:sldMk cId="1232981374" sldId="474"/>
            <ac:picMk id="5" creationId="{7BF785FF-2581-696D-F7E4-5DCDE6EEC36D}"/>
          </ac:picMkLst>
        </pc:picChg>
        <pc:picChg chg="del">
          <ac:chgData name="Primkulov, Bauyrzhan" userId="a5b65a87-f7c6-4418-987e-7ae0cacea166" providerId="ADAL" clId="{4309B4D6-9B14-5828-8048-CE7D8A6D6450}" dt="2026-05-15T00:14:41.608" v="1370" actId="478"/>
          <ac:picMkLst>
            <pc:docMk/>
            <pc:sldMk cId="1232981374" sldId="474"/>
            <ac:picMk id="5" creationId="{9F31FB13-A265-90B3-D80F-B7EDA1B0E804}"/>
          </ac:picMkLst>
        </pc:picChg>
        <pc:picChg chg="add mod modCrop">
          <ac:chgData name="Primkulov, Bauyrzhan" userId="a5b65a87-f7c6-4418-987e-7ae0cacea166" providerId="ADAL" clId="{4309B4D6-9B14-5828-8048-CE7D8A6D6450}" dt="2026-05-16T13:58:53.137" v="3166" actId="1037"/>
          <ac:picMkLst>
            <pc:docMk/>
            <pc:sldMk cId="1232981374" sldId="474"/>
            <ac:picMk id="6" creationId="{767BF07E-2FB6-617C-DE39-CADD45348664}"/>
          </ac:picMkLst>
        </pc:picChg>
        <pc:picChg chg="add del mod modCrop">
          <ac:chgData name="Primkulov, Bauyrzhan" userId="a5b65a87-f7c6-4418-987e-7ae0cacea166" providerId="ADAL" clId="{4309B4D6-9B14-5828-8048-CE7D8A6D6450}" dt="2026-05-16T13:54:44.894" v="3091" actId="478"/>
          <ac:picMkLst>
            <pc:docMk/>
            <pc:sldMk cId="1232981374" sldId="474"/>
            <ac:picMk id="7" creationId="{23C7CB3D-1966-1304-FA16-541E603AF0F9}"/>
          </ac:picMkLst>
        </pc:picChg>
        <pc:picChg chg="add mod modCrop">
          <ac:chgData name="Primkulov, Bauyrzhan" userId="a5b65a87-f7c6-4418-987e-7ae0cacea166" providerId="ADAL" clId="{4309B4D6-9B14-5828-8048-CE7D8A6D6450}" dt="2026-05-15T09:47:12.738" v="2106"/>
          <ac:picMkLst>
            <pc:docMk/>
            <pc:sldMk cId="1232981374" sldId="474"/>
            <ac:picMk id="8" creationId="{8FCBF5B3-0390-FE12-A1C5-D1AFBA712F66}"/>
          </ac:picMkLst>
        </pc:picChg>
        <pc:picChg chg="add mod modCrop">
          <ac:chgData name="Primkulov, Bauyrzhan" userId="a5b65a87-f7c6-4418-987e-7ae0cacea166" providerId="ADAL" clId="{4309B4D6-9B14-5828-8048-CE7D8A6D6450}" dt="2026-05-15T09:47:08.931" v="2105"/>
          <ac:picMkLst>
            <pc:docMk/>
            <pc:sldMk cId="1232981374" sldId="474"/>
            <ac:picMk id="9" creationId="{5F61A57A-F49C-697E-9722-54A7B12967C6}"/>
          </ac:picMkLst>
        </pc:picChg>
        <pc:picChg chg="add mod modCrop">
          <ac:chgData name="Primkulov, Bauyrzhan" userId="a5b65a87-f7c6-4418-987e-7ae0cacea166" providerId="ADAL" clId="{4309B4D6-9B14-5828-8048-CE7D8A6D6450}" dt="2026-05-15T09:47:05.752" v="2104"/>
          <ac:picMkLst>
            <pc:docMk/>
            <pc:sldMk cId="1232981374" sldId="474"/>
            <ac:picMk id="10" creationId="{670919B2-E1AD-5196-58AC-C5240633C7DB}"/>
          </ac:picMkLst>
        </pc:picChg>
        <pc:picChg chg="add mod modCrop">
          <ac:chgData name="Primkulov, Bauyrzhan" userId="a5b65a87-f7c6-4418-987e-7ae0cacea166" providerId="ADAL" clId="{4309B4D6-9B14-5828-8048-CE7D8A6D6450}" dt="2026-05-15T09:50:45.509" v="2138" actId="167"/>
          <ac:picMkLst>
            <pc:docMk/>
            <pc:sldMk cId="1232981374" sldId="474"/>
            <ac:picMk id="11" creationId="{CE56CFAD-5F96-BA7B-AB7F-CA22F3FFA0D3}"/>
          </ac:picMkLst>
        </pc:picChg>
        <pc:picChg chg="add del mod modCrop">
          <ac:chgData name="Primkulov, Bauyrzhan" userId="a5b65a87-f7c6-4418-987e-7ae0cacea166" providerId="ADAL" clId="{4309B4D6-9B14-5828-8048-CE7D8A6D6450}" dt="2026-05-15T09:51:02.881" v="2143" actId="478"/>
          <ac:picMkLst>
            <pc:docMk/>
            <pc:sldMk cId="1232981374" sldId="474"/>
            <ac:picMk id="12" creationId="{8C0ADD16-DCA0-4E40-E117-B3B36ABFD73B}"/>
          </ac:picMkLst>
        </pc:picChg>
        <pc:picChg chg="add mod">
          <ac:chgData name="Primkulov, Bauyrzhan" userId="a5b65a87-f7c6-4418-987e-7ae0cacea166" providerId="ADAL" clId="{4309B4D6-9B14-5828-8048-CE7D8A6D6450}" dt="2026-05-16T13:58:53.137" v="3166" actId="1037"/>
          <ac:picMkLst>
            <pc:docMk/>
            <pc:sldMk cId="1232981374" sldId="474"/>
            <ac:picMk id="12" creationId="{BCD04893-4DCF-3453-D1D1-5F2609B1DB6A}"/>
          </ac:picMkLst>
        </pc:picChg>
        <pc:picChg chg="add mod">
          <ac:chgData name="Primkulov, Bauyrzhan" userId="a5b65a87-f7c6-4418-987e-7ae0cacea166" providerId="ADAL" clId="{4309B4D6-9B14-5828-8048-CE7D8A6D6450}" dt="2026-05-16T16:46:02.105" v="3531" actId="1076"/>
          <ac:picMkLst>
            <pc:docMk/>
            <pc:sldMk cId="1232981374" sldId="474"/>
            <ac:picMk id="22" creationId="{85F951E2-4646-FFF1-BF26-27C1D0A12097}"/>
          </ac:picMkLst>
        </pc:picChg>
        <pc:cxnChg chg="add mod">
          <ac:chgData name="Primkulov, Bauyrzhan" userId="a5b65a87-f7c6-4418-987e-7ae0cacea166" providerId="ADAL" clId="{4309B4D6-9B14-5828-8048-CE7D8A6D6450}" dt="2026-05-16T16:45:28.373" v="3527" actId="14100"/>
          <ac:cxnSpMkLst>
            <pc:docMk/>
            <pc:sldMk cId="1232981374" sldId="474"/>
            <ac:cxnSpMk id="7" creationId="{6587C028-2E9F-9EC8-3669-AE71721E5BF1}"/>
          </ac:cxnSpMkLst>
        </pc:cxnChg>
      </pc:sldChg>
      <pc:sldChg chg="addSp delSp modSp add mod ord delAnim modAnim">
        <pc:chgData name="Primkulov, Bauyrzhan" userId="a5b65a87-f7c6-4418-987e-7ae0cacea166" providerId="ADAL" clId="{4309B4D6-9B14-5828-8048-CE7D8A6D6450}" dt="2026-05-16T13:48:18.971" v="3055"/>
        <pc:sldMkLst>
          <pc:docMk/>
          <pc:sldMk cId="1848364103" sldId="475"/>
        </pc:sldMkLst>
        <pc:spChg chg="del">
          <ac:chgData name="Primkulov, Bauyrzhan" userId="a5b65a87-f7c6-4418-987e-7ae0cacea166" providerId="ADAL" clId="{4309B4D6-9B14-5828-8048-CE7D8A6D6450}" dt="2026-05-15T09:39:51.488" v="2019" actId="478"/>
          <ac:spMkLst>
            <pc:docMk/>
            <pc:sldMk cId="1848364103" sldId="475"/>
            <ac:spMk id="2" creationId="{DAE005C4-3AA9-0F53-18B4-50E3468EC13C}"/>
          </ac:spMkLst>
        </pc:spChg>
        <pc:spChg chg="mod">
          <ac:chgData name="Primkulov, Bauyrzhan" userId="a5b65a87-f7c6-4418-987e-7ae0cacea166" providerId="ADAL" clId="{4309B4D6-9B14-5828-8048-CE7D8A6D6450}" dt="2026-05-15T09:40:34.081" v="2062" actId="20577"/>
          <ac:spMkLst>
            <pc:docMk/>
            <pc:sldMk cId="1848364103" sldId="475"/>
            <ac:spMk id="4" creationId="{405B4B1D-C593-8F7B-9459-61B3E4F23760}"/>
          </ac:spMkLst>
        </pc:spChg>
        <pc:spChg chg="add del">
          <ac:chgData name="Primkulov, Bauyrzhan" userId="a5b65a87-f7c6-4418-987e-7ae0cacea166" providerId="ADAL" clId="{4309B4D6-9B14-5828-8048-CE7D8A6D6450}" dt="2026-05-16T11:58:56.337" v="2378" actId="22"/>
          <ac:spMkLst>
            <pc:docMk/>
            <pc:sldMk cId="1848364103" sldId="475"/>
            <ac:spMk id="6" creationId="{386F8E72-39AD-52C7-2743-206B6C41283C}"/>
          </ac:spMkLst>
        </pc:spChg>
        <pc:spChg chg="add del">
          <ac:chgData name="Primkulov, Bauyrzhan" userId="a5b65a87-f7c6-4418-987e-7ae0cacea166" providerId="ADAL" clId="{4309B4D6-9B14-5828-8048-CE7D8A6D6450}" dt="2026-05-15T09:15:53.677" v="1927" actId="22"/>
          <ac:spMkLst>
            <pc:docMk/>
            <pc:sldMk cId="1848364103" sldId="475"/>
            <ac:spMk id="9" creationId="{397FFF53-C920-8C7A-86AB-77AC17CDC6A4}"/>
          </ac:spMkLst>
        </pc:spChg>
        <pc:spChg chg="add del">
          <ac:chgData name="Primkulov, Bauyrzhan" userId="a5b65a87-f7c6-4418-987e-7ae0cacea166" providerId="ADAL" clId="{4309B4D6-9B14-5828-8048-CE7D8A6D6450}" dt="2026-05-15T09:15:59.739" v="1929" actId="22"/>
          <ac:spMkLst>
            <pc:docMk/>
            <pc:sldMk cId="1848364103" sldId="475"/>
            <ac:spMk id="11" creationId="{F99C6F32-E924-55CF-AF95-6BDD6EA5117C}"/>
          </ac:spMkLst>
        </pc:spChg>
        <pc:spChg chg="add del">
          <ac:chgData name="Primkulov, Bauyrzhan" userId="a5b65a87-f7c6-4418-987e-7ae0cacea166" providerId="ADAL" clId="{4309B4D6-9B14-5828-8048-CE7D8A6D6450}" dt="2026-05-15T09:17:16.645" v="1935" actId="22"/>
          <ac:spMkLst>
            <pc:docMk/>
            <pc:sldMk cId="1848364103" sldId="475"/>
            <ac:spMk id="16" creationId="{D5B24EAF-EB7C-0287-F148-B7C42BE164A7}"/>
          </ac:spMkLst>
        </pc:spChg>
        <pc:spChg chg="add del">
          <ac:chgData name="Primkulov, Bauyrzhan" userId="a5b65a87-f7c6-4418-987e-7ae0cacea166" providerId="ADAL" clId="{4309B4D6-9B14-5828-8048-CE7D8A6D6450}" dt="2026-05-15T09:19:08.411" v="1958" actId="22"/>
          <ac:spMkLst>
            <pc:docMk/>
            <pc:sldMk cId="1848364103" sldId="475"/>
            <ac:spMk id="23" creationId="{004E6DE9-0D45-98E1-B04B-5176AF8B5398}"/>
          </ac:spMkLst>
        </pc:spChg>
        <pc:spChg chg="add mod">
          <ac:chgData name="Primkulov, Bauyrzhan" userId="a5b65a87-f7c6-4418-987e-7ae0cacea166" providerId="ADAL" clId="{4309B4D6-9B14-5828-8048-CE7D8A6D6450}" dt="2026-05-15T09:42:49.340" v="2092" actId="1076"/>
          <ac:spMkLst>
            <pc:docMk/>
            <pc:sldMk cId="1848364103" sldId="475"/>
            <ac:spMk id="29" creationId="{0A36E9D1-EFEF-A624-8AFD-C7353B08BE37}"/>
          </ac:spMkLst>
        </pc:spChg>
        <pc:grpChg chg="add">
          <ac:chgData name="Primkulov, Bauyrzhan" userId="a5b65a87-f7c6-4418-987e-7ae0cacea166" providerId="ADAL" clId="{4309B4D6-9B14-5828-8048-CE7D8A6D6450}" dt="2026-05-16T13:45:52.933" v="3041" actId="164"/>
          <ac:grpSpMkLst>
            <pc:docMk/>
            <pc:sldMk cId="1848364103" sldId="475"/>
            <ac:grpSpMk id="11" creationId="{2B2244B3-BF5B-D2DB-9E52-E9BC60373F7D}"/>
          </ac:grpSpMkLst>
        </pc:grpChg>
        <pc:grpChg chg="add">
          <ac:chgData name="Primkulov, Bauyrzhan" userId="a5b65a87-f7c6-4418-987e-7ae0cacea166" providerId="ADAL" clId="{4309B4D6-9B14-5828-8048-CE7D8A6D6450}" dt="2026-05-16T13:46:02.984" v="3042" actId="164"/>
          <ac:grpSpMkLst>
            <pc:docMk/>
            <pc:sldMk cId="1848364103" sldId="475"/>
            <ac:grpSpMk id="13" creationId="{2FC72F21-957C-EE8D-3F39-146E117E0D98}"/>
          </ac:grpSpMkLst>
        </pc:grpChg>
        <pc:grpChg chg="add">
          <ac:chgData name="Primkulov, Bauyrzhan" userId="a5b65a87-f7c6-4418-987e-7ae0cacea166" providerId="ADAL" clId="{4309B4D6-9B14-5828-8048-CE7D8A6D6450}" dt="2026-05-16T13:46:28.163" v="3043" actId="164"/>
          <ac:grpSpMkLst>
            <pc:docMk/>
            <pc:sldMk cId="1848364103" sldId="475"/>
            <ac:grpSpMk id="15" creationId="{400C7CCE-158D-71C0-22A0-3B5734F94CFC}"/>
          </ac:grpSpMkLst>
        </pc:grpChg>
        <pc:picChg chg="add mod modCrop">
          <ac:chgData name="Primkulov, Bauyrzhan" userId="a5b65a87-f7c6-4418-987e-7ae0cacea166" providerId="ADAL" clId="{4309B4D6-9B14-5828-8048-CE7D8A6D6450}" dt="2026-05-15T09:43:21.077" v="2095" actId="1076"/>
          <ac:picMkLst>
            <pc:docMk/>
            <pc:sldMk cId="1848364103" sldId="475"/>
            <ac:picMk id="5" creationId="{2B8C0D1F-659C-1026-1B40-1102DD4D0895}"/>
          </ac:picMkLst>
        </pc:picChg>
        <pc:picChg chg="add mod modCrop">
          <ac:chgData name="Primkulov, Bauyrzhan" userId="a5b65a87-f7c6-4418-987e-7ae0cacea166" providerId="ADAL" clId="{4309B4D6-9B14-5828-8048-CE7D8A6D6450}" dt="2026-05-15T09:43:21.077" v="2095" actId="1076"/>
          <ac:picMkLst>
            <pc:docMk/>
            <pc:sldMk cId="1848364103" sldId="475"/>
            <ac:picMk id="6" creationId="{4652FE21-57F4-9A15-59BD-B1D834EEE6D1}"/>
          </ac:picMkLst>
        </pc:picChg>
        <pc:picChg chg="add del mod">
          <ac:chgData name="Primkulov, Bauyrzhan" userId="a5b65a87-f7c6-4418-987e-7ae0cacea166" providerId="ADAL" clId="{4309B4D6-9B14-5828-8048-CE7D8A6D6450}" dt="2026-05-15T00:17:53.009" v="1411" actId="478"/>
          <ac:picMkLst>
            <pc:docMk/>
            <pc:sldMk cId="1848364103" sldId="475"/>
            <ac:picMk id="6" creationId="{890D0E81-E2D9-54C2-F37B-3C83EBC48F57}"/>
          </ac:picMkLst>
        </pc:picChg>
        <pc:picChg chg="add del mod">
          <ac:chgData name="Primkulov, Bauyrzhan" userId="a5b65a87-f7c6-4418-987e-7ae0cacea166" providerId="ADAL" clId="{4309B4D6-9B14-5828-8048-CE7D8A6D6450}" dt="2026-05-16T11:59:04.114" v="2381" actId="478"/>
          <ac:picMkLst>
            <pc:docMk/>
            <pc:sldMk cId="1848364103" sldId="475"/>
            <ac:picMk id="7" creationId="{030D9AD6-6323-E48E-EDCE-5129AEAF4AC3}"/>
          </ac:picMkLst>
        </pc:picChg>
        <pc:picChg chg="add mod modCrop">
          <ac:chgData name="Primkulov, Bauyrzhan" userId="a5b65a87-f7c6-4418-987e-7ae0cacea166" providerId="ADAL" clId="{4309B4D6-9B14-5828-8048-CE7D8A6D6450}" dt="2026-05-15T09:43:21.077" v="2095" actId="1076"/>
          <ac:picMkLst>
            <pc:docMk/>
            <pc:sldMk cId="1848364103" sldId="475"/>
            <ac:picMk id="7" creationId="{45ED19DC-3A9B-930C-B896-719556034AE9}"/>
          </ac:picMkLst>
        </pc:picChg>
        <pc:picChg chg="del">
          <ac:chgData name="Primkulov, Bauyrzhan" userId="a5b65a87-f7c6-4418-987e-7ae0cacea166" providerId="ADAL" clId="{4309B4D6-9B14-5828-8048-CE7D8A6D6450}" dt="2026-05-15T00:15:02.970" v="1378" actId="478"/>
          <ac:picMkLst>
            <pc:docMk/>
            <pc:sldMk cId="1848364103" sldId="475"/>
            <ac:picMk id="7" creationId="{81A891F2-4D14-9EFD-FB08-41700F418E3A}"/>
          </ac:picMkLst>
        </pc:picChg>
        <pc:picChg chg="add del mod">
          <ac:chgData name="Primkulov, Bauyrzhan" userId="a5b65a87-f7c6-4418-987e-7ae0cacea166" providerId="ADAL" clId="{4309B4D6-9B14-5828-8048-CE7D8A6D6450}" dt="2026-05-15T00:21:09.021" v="1450" actId="478"/>
          <ac:picMkLst>
            <pc:docMk/>
            <pc:sldMk cId="1848364103" sldId="475"/>
            <ac:picMk id="9" creationId="{333E2496-89C8-DE54-1A42-3D8353C0D7BE}"/>
          </ac:picMkLst>
        </pc:picChg>
        <pc:picChg chg="add del mod">
          <ac:chgData name="Primkulov, Bauyrzhan" userId="a5b65a87-f7c6-4418-987e-7ae0cacea166" providerId="ADAL" clId="{4309B4D6-9B14-5828-8048-CE7D8A6D6450}" dt="2026-05-16T11:59:20.101" v="2384" actId="21"/>
          <ac:picMkLst>
            <pc:docMk/>
            <pc:sldMk cId="1848364103" sldId="475"/>
            <ac:picMk id="10" creationId="{40C37DBF-1ECA-9E4F-A429-A8C57161FB91}"/>
          </ac:picMkLst>
        </pc:picChg>
        <pc:picChg chg="add del mod">
          <ac:chgData name="Primkulov, Bauyrzhan" userId="a5b65a87-f7c6-4418-987e-7ae0cacea166" providerId="ADAL" clId="{4309B4D6-9B14-5828-8048-CE7D8A6D6450}" dt="2026-05-15T00:21:09.805" v="1451" actId="478"/>
          <ac:picMkLst>
            <pc:docMk/>
            <pc:sldMk cId="1848364103" sldId="475"/>
            <ac:picMk id="10" creationId="{A1C28582-5D97-BAEC-5FAA-92FF4E1A6F99}"/>
          </ac:picMkLst>
        </pc:picChg>
        <pc:picChg chg="add del mod">
          <ac:chgData name="Primkulov, Bauyrzhan" userId="a5b65a87-f7c6-4418-987e-7ae0cacea166" providerId="ADAL" clId="{4309B4D6-9B14-5828-8048-CE7D8A6D6450}" dt="2026-05-15T00:18:40.113" v="1421" actId="478"/>
          <ac:picMkLst>
            <pc:docMk/>
            <pc:sldMk cId="1848364103" sldId="475"/>
            <ac:picMk id="11" creationId="{82FC36B9-01B0-0946-1716-558933F919E6}"/>
          </ac:picMkLst>
        </pc:picChg>
        <pc:picChg chg="add del mod modCrop">
          <ac:chgData name="Primkulov, Bauyrzhan" userId="a5b65a87-f7c6-4418-987e-7ae0cacea166" providerId="ADAL" clId="{4309B4D6-9B14-5828-8048-CE7D8A6D6450}" dt="2026-05-15T00:26:28.967" v="1471" actId="478"/>
          <ac:picMkLst>
            <pc:docMk/>
            <pc:sldMk cId="1848364103" sldId="475"/>
            <ac:picMk id="12" creationId="{CA53E3E3-FA43-2744-F778-B1F0DA6DBECF}"/>
          </ac:picMkLst>
        </pc:picChg>
        <pc:picChg chg="add mod">
          <ac:chgData name="Primkulov, Bauyrzhan" userId="a5b65a87-f7c6-4418-987e-7ae0cacea166" providerId="ADAL" clId="{4309B4D6-9B14-5828-8048-CE7D8A6D6450}" dt="2026-05-15T09:22:56.912" v="1972" actId="1076"/>
          <ac:picMkLst>
            <pc:docMk/>
            <pc:sldMk cId="1848364103" sldId="475"/>
            <ac:picMk id="12" creationId="{E629C8AC-3E61-D92B-43FF-605D50E45E0A}"/>
          </ac:picMkLst>
        </pc:picChg>
        <pc:picChg chg="add del mod">
          <ac:chgData name="Primkulov, Bauyrzhan" userId="a5b65a87-f7c6-4418-987e-7ae0cacea166" providerId="ADAL" clId="{4309B4D6-9B14-5828-8048-CE7D8A6D6450}" dt="2026-05-15T00:40:58.023" v="1603" actId="478"/>
          <ac:picMkLst>
            <pc:docMk/>
            <pc:sldMk cId="1848364103" sldId="475"/>
            <ac:picMk id="13" creationId="{00C59422-B9DC-EEEF-DDB5-DDEA4A1B8717}"/>
          </ac:picMkLst>
        </pc:picChg>
        <pc:picChg chg="add del mod">
          <ac:chgData name="Primkulov, Bauyrzhan" userId="a5b65a87-f7c6-4418-987e-7ae0cacea166" providerId="ADAL" clId="{4309B4D6-9B14-5828-8048-CE7D8A6D6450}" dt="2026-05-15T01:07:21.411" v="1812" actId="478"/>
          <ac:picMkLst>
            <pc:docMk/>
            <pc:sldMk cId="1848364103" sldId="475"/>
            <ac:picMk id="14" creationId="{BE26E583-7015-5C9D-B472-EA2BE421DDC5}"/>
          </ac:picMkLst>
        </pc:picChg>
        <pc:picChg chg="add del mod">
          <ac:chgData name="Primkulov, Bauyrzhan" userId="a5b65a87-f7c6-4418-987e-7ae0cacea166" providerId="ADAL" clId="{4309B4D6-9B14-5828-8048-CE7D8A6D6450}" dt="2026-05-15T01:08:12.630" v="1817" actId="478"/>
          <ac:picMkLst>
            <pc:docMk/>
            <pc:sldMk cId="1848364103" sldId="475"/>
            <ac:picMk id="16" creationId="{BD8A093C-0220-183D-7518-0C1B4B66DDAB}"/>
          </ac:picMkLst>
        </pc:picChg>
        <pc:picChg chg="add mod">
          <ac:chgData name="Primkulov, Bauyrzhan" userId="a5b65a87-f7c6-4418-987e-7ae0cacea166" providerId="ADAL" clId="{4309B4D6-9B14-5828-8048-CE7D8A6D6450}" dt="2026-05-15T10:22:03.606" v="2184"/>
          <ac:picMkLst>
            <pc:docMk/>
            <pc:sldMk cId="1848364103" sldId="475"/>
            <ac:picMk id="17" creationId="{FD051897-48A1-ADE5-1056-9163103E9AC1}"/>
          </ac:picMkLst>
        </pc:picChg>
        <pc:picChg chg="add mod">
          <ac:chgData name="Primkulov, Bauyrzhan" userId="a5b65a87-f7c6-4418-987e-7ae0cacea166" providerId="ADAL" clId="{4309B4D6-9B14-5828-8048-CE7D8A6D6450}" dt="2026-05-15T09:17:26.203" v="1937" actId="1076"/>
          <ac:picMkLst>
            <pc:docMk/>
            <pc:sldMk cId="1848364103" sldId="475"/>
            <ac:picMk id="18" creationId="{BF9A5069-004E-CE3C-A255-C247EE113F09}"/>
          </ac:picMkLst>
        </pc:picChg>
        <pc:picChg chg="add del mod">
          <ac:chgData name="Primkulov, Bauyrzhan" userId="a5b65a87-f7c6-4418-987e-7ae0cacea166" providerId="ADAL" clId="{4309B4D6-9B14-5828-8048-CE7D8A6D6450}" dt="2026-05-15T01:09:12.602" v="1827" actId="478"/>
          <ac:picMkLst>
            <pc:docMk/>
            <pc:sldMk cId="1848364103" sldId="475"/>
            <ac:picMk id="18" creationId="{FD7195ED-73B6-59D6-7112-B72B356A5A72}"/>
          </ac:picMkLst>
        </pc:picChg>
        <pc:picChg chg="add mod">
          <ac:chgData name="Primkulov, Bauyrzhan" userId="a5b65a87-f7c6-4418-987e-7ae0cacea166" providerId="ADAL" clId="{4309B4D6-9B14-5828-8048-CE7D8A6D6450}" dt="2026-05-15T09:19:22.799" v="1960" actId="1076"/>
          <ac:picMkLst>
            <pc:docMk/>
            <pc:sldMk cId="1848364103" sldId="475"/>
            <ac:picMk id="24" creationId="{C1847EE0-7231-DA22-6E00-844036C33B7C}"/>
          </ac:picMkLst>
        </pc:picChg>
        <pc:picChg chg="add mod">
          <ac:chgData name="Primkulov, Bauyrzhan" userId="a5b65a87-f7c6-4418-987e-7ae0cacea166" providerId="ADAL" clId="{4309B4D6-9B14-5828-8048-CE7D8A6D6450}" dt="2026-05-15T09:20:01.816" v="1962" actId="1076"/>
          <ac:picMkLst>
            <pc:docMk/>
            <pc:sldMk cId="1848364103" sldId="475"/>
            <ac:picMk id="25" creationId="{88E08486-9F23-51D4-AE50-8A845F2739BC}"/>
          </ac:picMkLst>
        </pc:picChg>
        <pc:picChg chg="add del">
          <ac:chgData name="Primkulov, Bauyrzhan" userId="a5b65a87-f7c6-4418-987e-7ae0cacea166" providerId="ADAL" clId="{4309B4D6-9B14-5828-8048-CE7D8A6D6450}" dt="2026-05-15T09:20:29.854" v="1964" actId="478"/>
          <ac:picMkLst>
            <pc:docMk/>
            <pc:sldMk cId="1848364103" sldId="475"/>
            <ac:picMk id="26" creationId="{D6734459-074F-A838-9974-8398FE027900}"/>
          </ac:picMkLst>
        </pc:picChg>
        <pc:picChg chg="add mod">
          <ac:chgData name="Primkulov, Bauyrzhan" userId="a5b65a87-f7c6-4418-987e-7ae0cacea166" providerId="ADAL" clId="{4309B4D6-9B14-5828-8048-CE7D8A6D6450}" dt="2026-05-15T09:43:14.434" v="2094" actId="1076"/>
          <ac:picMkLst>
            <pc:docMk/>
            <pc:sldMk cId="1848364103" sldId="475"/>
            <ac:picMk id="27" creationId="{C3B03C16-72F9-5D60-5C47-5E196B58B804}"/>
          </ac:picMkLst>
        </pc:picChg>
        <pc:picChg chg="add mod">
          <ac:chgData name="Primkulov, Bauyrzhan" userId="a5b65a87-f7c6-4418-987e-7ae0cacea166" providerId="ADAL" clId="{4309B4D6-9B14-5828-8048-CE7D8A6D6450}" dt="2026-05-15T09:23:00.332" v="1973" actId="1076"/>
          <ac:picMkLst>
            <pc:docMk/>
            <pc:sldMk cId="1848364103" sldId="475"/>
            <ac:picMk id="28" creationId="{1D9FC493-050C-03C8-5A2C-3208EF0B66FC}"/>
          </ac:picMkLst>
        </pc:picChg>
        <pc:cxnChg chg="add mod">
          <ac:chgData name="Primkulov, Bauyrzhan" userId="a5b65a87-f7c6-4418-987e-7ae0cacea166" providerId="ADAL" clId="{4309B4D6-9B14-5828-8048-CE7D8A6D6450}" dt="2026-05-15T09:16:50.687" v="1933" actId="13822"/>
          <ac:cxnSpMkLst>
            <pc:docMk/>
            <pc:sldMk cId="1848364103" sldId="475"/>
            <ac:cxnSpMk id="14" creationId="{93B4409C-43B8-767F-0F89-95A6257C4C20}"/>
          </ac:cxnSpMkLst>
        </pc:cxnChg>
        <pc:cxnChg chg="add mod">
          <ac:chgData name="Primkulov, Bauyrzhan" userId="a5b65a87-f7c6-4418-987e-7ae0cacea166" providerId="ADAL" clId="{4309B4D6-9B14-5828-8048-CE7D8A6D6450}" dt="2026-05-15T09:21:53.912" v="1968" actId="208"/>
          <ac:cxnSpMkLst>
            <pc:docMk/>
            <pc:sldMk cId="1848364103" sldId="475"/>
            <ac:cxnSpMk id="19" creationId="{8ACC4E3C-A1F3-F9C3-BED0-EF11484914DB}"/>
          </ac:cxnSpMkLst>
        </pc:cxnChg>
        <pc:cxnChg chg="add mod">
          <ac:chgData name="Primkulov, Bauyrzhan" userId="a5b65a87-f7c6-4418-987e-7ae0cacea166" providerId="ADAL" clId="{4309B4D6-9B14-5828-8048-CE7D8A6D6450}" dt="2026-05-15T09:18:51.650" v="1956" actId="1076"/>
          <ac:cxnSpMkLst>
            <pc:docMk/>
            <pc:sldMk cId="1848364103" sldId="475"/>
            <ac:cxnSpMk id="21" creationId="{80344A0E-FC2A-8398-7918-E33664D79CCD}"/>
          </ac:cxnSpMkLst>
        </pc:cxnChg>
      </pc:sldChg>
      <pc:sldChg chg="addSp delSp modSp add mod ord modAnim">
        <pc:chgData name="Primkulov, Bauyrzhan" userId="a5b65a87-f7c6-4418-987e-7ae0cacea166" providerId="ADAL" clId="{4309B4D6-9B14-5828-8048-CE7D8A6D6450}" dt="2026-05-16T15:18:09.162" v="3488"/>
        <pc:sldMkLst>
          <pc:docMk/>
          <pc:sldMk cId="3633609155" sldId="476"/>
        </pc:sldMkLst>
        <pc:spChg chg="del">
          <ac:chgData name="Primkulov, Bauyrzhan" userId="a5b65a87-f7c6-4418-987e-7ae0cacea166" providerId="ADAL" clId="{4309B4D6-9B14-5828-8048-CE7D8A6D6450}" dt="2026-05-16T14:00:47.443" v="3177" actId="478"/>
          <ac:spMkLst>
            <pc:docMk/>
            <pc:sldMk cId="3633609155" sldId="476"/>
            <ac:spMk id="2" creationId="{9AB802CD-F930-FC64-D8E6-3BA0690E651D}"/>
          </ac:spMkLst>
        </pc:spChg>
        <pc:spChg chg="mod">
          <ac:chgData name="Primkulov, Bauyrzhan" userId="a5b65a87-f7c6-4418-987e-7ae0cacea166" providerId="ADAL" clId="{4309B4D6-9B14-5828-8048-CE7D8A6D6450}" dt="2026-05-16T14:39:39.326" v="3444" actId="20577"/>
          <ac:spMkLst>
            <pc:docMk/>
            <pc:sldMk cId="3633609155" sldId="476"/>
            <ac:spMk id="4" creationId="{D56F5CB9-70B5-EC50-744E-A1F1966A871A}"/>
          </ac:spMkLst>
        </pc:spChg>
        <pc:picChg chg="del">
          <ac:chgData name="Primkulov, Bauyrzhan" userId="a5b65a87-f7c6-4418-987e-7ae0cacea166" providerId="ADAL" clId="{4309B4D6-9B14-5828-8048-CE7D8A6D6450}" dt="2026-05-15T00:15:27.555" v="1384" actId="478"/>
          <ac:picMkLst>
            <pc:docMk/>
            <pc:sldMk cId="3633609155" sldId="476"/>
            <ac:picMk id="6" creationId="{02A2D26A-98FB-3FC3-F9D5-454744CAB9C5}"/>
          </ac:picMkLst>
        </pc:picChg>
        <pc:picChg chg="add mod modCrop">
          <ac:chgData name="Primkulov, Bauyrzhan" userId="a5b65a87-f7c6-4418-987e-7ae0cacea166" providerId="ADAL" clId="{4309B4D6-9B14-5828-8048-CE7D8A6D6450}" dt="2026-05-16T14:36:10.887" v="3369" actId="1076"/>
          <ac:picMkLst>
            <pc:docMk/>
            <pc:sldMk cId="3633609155" sldId="476"/>
            <ac:picMk id="7" creationId="{130EC3F1-C7DD-8D19-1F93-2AA9C221C7CF}"/>
          </ac:picMkLst>
        </pc:picChg>
        <pc:picChg chg="add mod modCrop">
          <ac:chgData name="Primkulov, Bauyrzhan" userId="a5b65a87-f7c6-4418-987e-7ae0cacea166" providerId="ADAL" clId="{4309B4D6-9B14-5828-8048-CE7D8A6D6450}" dt="2026-05-16T14:32:20.390" v="3221"/>
          <ac:picMkLst>
            <pc:docMk/>
            <pc:sldMk cId="3633609155" sldId="476"/>
            <ac:picMk id="8" creationId="{606116AE-0BA5-AF1D-96F1-5E26616B2B5E}"/>
          </ac:picMkLst>
        </pc:picChg>
        <pc:picChg chg="add mod modCrop">
          <ac:chgData name="Primkulov, Bauyrzhan" userId="a5b65a87-f7c6-4418-987e-7ae0cacea166" providerId="ADAL" clId="{4309B4D6-9B14-5828-8048-CE7D8A6D6450}" dt="2026-05-16T14:31:12.251" v="3218"/>
          <ac:picMkLst>
            <pc:docMk/>
            <pc:sldMk cId="3633609155" sldId="476"/>
            <ac:picMk id="9" creationId="{EFADFDF2-5133-EAF8-4C8E-01AF4EAF91E4}"/>
          </ac:picMkLst>
        </pc:picChg>
        <pc:picChg chg="add mod modCrop">
          <ac:chgData name="Primkulov, Bauyrzhan" userId="a5b65a87-f7c6-4418-987e-7ae0cacea166" providerId="ADAL" clId="{4309B4D6-9B14-5828-8048-CE7D8A6D6450}" dt="2026-05-16T14:31:35.559" v="3220"/>
          <ac:picMkLst>
            <pc:docMk/>
            <pc:sldMk cId="3633609155" sldId="476"/>
            <ac:picMk id="10" creationId="{0B710B7B-F8E9-EC45-C960-8D6411244744}"/>
          </ac:picMkLst>
        </pc:picChg>
        <pc:cxnChg chg="add mod">
          <ac:chgData name="Primkulov, Bauyrzhan" userId="a5b65a87-f7c6-4418-987e-7ae0cacea166" providerId="ADAL" clId="{4309B4D6-9B14-5828-8048-CE7D8A6D6450}" dt="2026-05-16T14:34:53.767" v="3299" actId="688"/>
          <ac:cxnSpMkLst>
            <pc:docMk/>
            <pc:sldMk cId="3633609155" sldId="476"/>
            <ac:cxnSpMk id="6" creationId="{A466399C-3D26-3E19-D56C-AAB41F16FFC4}"/>
          </ac:cxnSpMkLst>
        </pc:cxnChg>
        <pc:cxnChg chg="add del mod">
          <ac:chgData name="Primkulov, Bauyrzhan" userId="a5b65a87-f7c6-4418-987e-7ae0cacea166" providerId="ADAL" clId="{4309B4D6-9B14-5828-8048-CE7D8A6D6450}" dt="2026-05-16T14:34:59.736" v="3300" actId="478"/>
          <ac:cxnSpMkLst>
            <pc:docMk/>
            <pc:sldMk cId="3633609155" sldId="476"/>
            <ac:cxnSpMk id="11" creationId="{6C3DDAC8-FBD4-1FFA-E28E-DFB4C3D835EA}"/>
          </ac:cxnSpMkLst>
        </pc:cxnChg>
        <pc:cxnChg chg="add del mod">
          <ac:chgData name="Primkulov, Bauyrzhan" userId="a5b65a87-f7c6-4418-987e-7ae0cacea166" providerId="ADAL" clId="{4309B4D6-9B14-5828-8048-CE7D8A6D6450}" dt="2026-05-16T14:35:14.494" v="3310" actId="478"/>
          <ac:cxnSpMkLst>
            <pc:docMk/>
            <pc:sldMk cId="3633609155" sldId="476"/>
            <ac:cxnSpMk id="12" creationId="{26C697FD-4ED5-2241-AD01-EB2E04E0B10D}"/>
          </ac:cxnSpMkLst>
        </pc:cxnChg>
        <pc:cxnChg chg="add mod">
          <ac:chgData name="Primkulov, Bauyrzhan" userId="a5b65a87-f7c6-4418-987e-7ae0cacea166" providerId="ADAL" clId="{4309B4D6-9B14-5828-8048-CE7D8A6D6450}" dt="2026-05-16T14:35:10.597" v="3309" actId="1037"/>
          <ac:cxnSpMkLst>
            <pc:docMk/>
            <pc:sldMk cId="3633609155" sldId="476"/>
            <ac:cxnSpMk id="13" creationId="{AC92DB2E-B08C-9839-FFEF-47AF95E74980}"/>
          </ac:cxnSpMkLst>
        </pc:cxnChg>
        <pc:cxnChg chg="add mod">
          <ac:chgData name="Primkulov, Bauyrzhan" userId="a5b65a87-f7c6-4418-987e-7ae0cacea166" providerId="ADAL" clId="{4309B4D6-9B14-5828-8048-CE7D8A6D6450}" dt="2026-05-16T14:35:28.866" v="3368" actId="1037"/>
          <ac:cxnSpMkLst>
            <pc:docMk/>
            <pc:sldMk cId="3633609155" sldId="476"/>
            <ac:cxnSpMk id="14" creationId="{BD495F68-423D-5196-9B95-4930E86E4F90}"/>
          </ac:cxnSpMkLst>
        </pc:cxnChg>
      </pc:sldChg>
      <pc:sldChg chg="addSp delSp modSp add del mod delAnim modAnim">
        <pc:chgData name="Primkulov, Bauyrzhan" userId="a5b65a87-f7c6-4418-987e-7ae0cacea166" providerId="ADAL" clId="{4309B4D6-9B14-5828-8048-CE7D8A6D6450}" dt="2026-05-15T01:14:56.259" v="1871" actId="2696"/>
        <pc:sldMkLst>
          <pc:docMk/>
          <pc:sldMk cId="3581115383" sldId="477"/>
        </pc:sldMkLst>
        <pc:spChg chg="mod">
          <ac:chgData name="Primkulov, Bauyrzhan" userId="a5b65a87-f7c6-4418-987e-7ae0cacea166" providerId="ADAL" clId="{4309B4D6-9B14-5828-8048-CE7D8A6D6450}" dt="2026-05-15T00:46:14.197" v="1667" actId="20577"/>
          <ac:spMkLst>
            <pc:docMk/>
            <pc:sldMk cId="3581115383" sldId="477"/>
            <ac:spMk id="4" creationId="{30B5D8D3-AC7A-B3B7-F62D-3D0F7695D56C}"/>
          </ac:spMkLst>
        </pc:spChg>
        <pc:picChg chg="add del mod modCrop">
          <ac:chgData name="Primkulov, Bauyrzhan" userId="a5b65a87-f7c6-4418-987e-7ae0cacea166" providerId="ADAL" clId="{4309B4D6-9B14-5828-8048-CE7D8A6D6450}" dt="2026-05-15T01:14:45.434" v="1867" actId="21"/>
          <ac:picMkLst>
            <pc:docMk/>
            <pc:sldMk cId="3581115383" sldId="477"/>
            <ac:picMk id="5" creationId="{29CA0D02-6187-4836-0826-64AD09194C61}"/>
          </ac:picMkLst>
        </pc:picChg>
        <pc:picChg chg="del mod">
          <ac:chgData name="Primkulov, Bauyrzhan" userId="a5b65a87-f7c6-4418-987e-7ae0cacea166" providerId="ADAL" clId="{4309B4D6-9B14-5828-8048-CE7D8A6D6450}" dt="2026-05-15T01:13:43.438" v="1857" actId="478"/>
          <ac:picMkLst>
            <pc:docMk/>
            <pc:sldMk cId="3581115383" sldId="477"/>
            <ac:picMk id="6" creationId="{64006185-B93D-17B4-69D0-E77789971A5C}"/>
          </ac:picMkLst>
        </pc:picChg>
      </pc:sldChg>
      <pc:sldChg chg="addSp delSp modSp add mod delAnim modAnim">
        <pc:chgData name="Primkulov, Bauyrzhan" userId="a5b65a87-f7c6-4418-987e-7ae0cacea166" providerId="ADAL" clId="{4309B4D6-9B14-5828-8048-CE7D8A6D6450}" dt="2026-05-16T11:55:45.675" v="2372" actId="1076"/>
        <pc:sldMkLst>
          <pc:docMk/>
          <pc:sldMk cId="3564641842" sldId="478"/>
        </pc:sldMkLst>
        <pc:spChg chg="del">
          <ac:chgData name="Primkulov, Bauyrzhan" userId="a5b65a87-f7c6-4418-987e-7ae0cacea166" providerId="ADAL" clId="{4309B4D6-9B14-5828-8048-CE7D8A6D6450}" dt="2026-05-15T01:14:37.630" v="1865" actId="478"/>
          <ac:spMkLst>
            <pc:docMk/>
            <pc:sldMk cId="3564641842" sldId="478"/>
            <ac:spMk id="2" creationId="{DAE005C4-3AA9-0F53-18B4-50E3468EC13C}"/>
          </ac:spMkLst>
        </pc:spChg>
        <pc:spChg chg="mod">
          <ac:chgData name="Primkulov, Bauyrzhan" userId="a5b65a87-f7c6-4418-987e-7ae0cacea166" providerId="ADAL" clId="{4309B4D6-9B14-5828-8048-CE7D8A6D6450}" dt="2026-05-15T00:46:00.842" v="1644" actId="20577"/>
          <ac:spMkLst>
            <pc:docMk/>
            <pc:sldMk cId="3564641842" sldId="478"/>
            <ac:spMk id="4" creationId="{405B4B1D-C593-8F7B-9459-61B3E4F23760}"/>
          </ac:spMkLst>
        </pc:spChg>
        <pc:spChg chg="add mod">
          <ac:chgData name="Primkulov, Bauyrzhan" userId="a5b65a87-f7c6-4418-987e-7ae0cacea166" providerId="ADAL" clId="{4309B4D6-9B14-5828-8048-CE7D8A6D6450}" dt="2026-05-16T11:55:35.491" v="2370" actId="1076"/>
          <ac:spMkLst>
            <pc:docMk/>
            <pc:sldMk cId="3564641842" sldId="478"/>
            <ac:spMk id="6" creationId="{A3D51D23-CC2A-CC22-94B5-61B3746EFB01}"/>
          </ac:spMkLst>
        </pc:spChg>
        <pc:spChg chg="mod">
          <ac:chgData name="Primkulov, Bauyrzhan" userId="a5b65a87-f7c6-4418-987e-7ae0cacea166" providerId="ADAL" clId="{4309B4D6-9B14-5828-8048-CE7D8A6D6450}" dt="2026-05-16T11:55:41.804" v="2371" actId="1076"/>
          <ac:spMkLst>
            <pc:docMk/>
            <pc:sldMk cId="3564641842" sldId="478"/>
            <ac:spMk id="7" creationId="{DF1880BD-4770-838C-92BB-D711D55AA840}"/>
          </ac:spMkLst>
        </pc:spChg>
        <pc:picChg chg="mod">
          <ac:chgData name="Primkulov, Bauyrzhan" userId="a5b65a87-f7c6-4418-987e-7ae0cacea166" providerId="ADAL" clId="{4309B4D6-9B14-5828-8048-CE7D8A6D6450}" dt="2026-05-16T11:55:45.675" v="2372" actId="1076"/>
          <ac:picMkLst>
            <pc:docMk/>
            <pc:sldMk cId="3564641842" sldId="478"/>
            <ac:picMk id="2" creationId="{5E1A9A3A-4172-263C-D773-9882FBBA43F5}"/>
          </ac:picMkLst>
        </pc:picChg>
        <pc:picChg chg="add mod">
          <ac:chgData name="Primkulov, Bauyrzhan" userId="a5b65a87-f7c6-4418-987e-7ae0cacea166" providerId="ADAL" clId="{4309B4D6-9B14-5828-8048-CE7D8A6D6450}" dt="2026-05-16T11:55:23.096" v="2368" actId="1076"/>
          <ac:picMkLst>
            <pc:docMk/>
            <pc:sldMk cId="3564641842" sldId="478"/>
            <ac:picMk id="5" creationId="{9A7114B2-9DE1-2AFD-F7A8-96C3A95E9C3D}"/>
          </ac:picMkLst>
        </pc:picChg>
        <pc:picChg chg="add del mod">
          <ac:chgData name="Primkulov, Bauyrzhan" userId="a5b65a87-f7c6-4418-987e-7ae0cacea166" providerId="ADAL" clId="{4309B4D6-9B14-5828-8048-CE7D8A6D6450}" dt="2026-05-15T01:15:18.826" v="1872" actId="478"/>
          <ac:picMkLst>
            <pc:docMk/>
            <pc:sldMk cId="3564641842" sldId="478"/>
            <ac:picMk id="7" creationId="{690C39B1-DE3F-CA80-1B33-97ABBDB6F5B4}"/>
          </ac:picMkLst>
        </pc:picChg>
        <pc:picChg chg="del">
          <ac:chgData name="Primkulov, Bauyrzhan" userId="a5b65a87-f7c6-4418-987e-7ae0cacea166" providerId="ADAL" clId="{4309B4D6-9B14-5828-8048-CE7D8A6D6450}" dt="2026-05-15T01:14:34.318" v="1864" actId="478"/>
          <ac:picMkLst>
            <pc:docMk/>
            <pc:sldMk cId="3564641842" sldId="478"/>
            <ac:picMk id="9" creationId="{333E2496-89C8-DE54-1A42-3D8353C0D7BE}"/>
          </ac:picMkLst>
        </pc:picChg>
        <pc:picChg chg="del">
          <ac:chgData name="Primkulov, Bauyrzhan" userId="a5b65a87-f7c6-4418-987e-7ae0cacea166" providerId="ADAL" clId="{4309B4D6-9B14-5828-8048-CE7D8A6D6450}" dt="2026-05-15T01:14:34.318" v="1864" actId="478"/>
          <ac:picMkLst>
            <pc:docMk/>
            <pc:sldMk cId="3564641842" sldId="478"/>
            <ac:picMk id="10" creationId="{A1C28582-5D97-BAEC-5FAA-92FF4E1A6F99}"/>
          </ac:picMkLst>
        </pc:picChg>
      </pc:sldChg>
      <pc:sldChg chg="addSp delSp modSp add mod ord delAnim modAnim">
        <pc:chgData name="Primkulov, Bauyrzhan" userId="a5b65a87-f7c6-4418-987e-7ae0cacea166" providerId="ADAL" clId="{4309B4D6-9B14-5828-8048-CE7D8A6D6450}" dt="2026-05-16T14:03:47.417" v="3207" actId="1038"/>
        <pc:sldMkLst>
          <pc:docMk/>
          <pc:sldMk cId="1329950685" sldId="479"/>
        </pc:sldMkLst>
        <pc:spChg chg="del">
          <ac:chgData name="Primkulov, Bauyrzhan" userId="a5b65a87-f7c6-4418-987e-7ae0cacea166" providerId="ADAL" clId="{4309B4D6-9B14-5828-8048-CE7D8A6D6450}" dt="2026-05-15T00:58:30.097" v="1756" actId="478"/>
          <ac:spMkLst>
            <pc:docMk/>
            <pc:sldMk cId="1329950685" sldId="479"/>
            <ac:spMk id="3" creationId="{D6A591FE-1A10-C914-1FCF-F732D4E778EF}"/>
          </ac:spMkLst>
        </pc:spChg>
        <pc:spChg chg="add mod">
          <ac:chgData name="Primkulov, Bauyrzhan" userId="a5b65a87-f7c6-4418-987e-7ae0cacea166" providerId="ADAL" clId="{4309B4D6-9B14-5828-8048-CE7D8A6D6450}" dt="2026-05-16T14:03:47.417" v="3207" actId="1038"/>
          <ac:spMkLst>
            <pc:docMk/>
            <pc:sldMk cId="1329950685" sldId="479"/>
            <ac:spMk id="3" creationId="{FBBA649C-B857-84BF-26A4-AD2218A81AE4}"/>
          </ac:spMkLst>
        </pc:spChg>
        <pc:spChg chg="mod">
          <ac:chgData name="Primkulov, Bauyrzhan" userId="a5b65a87-f7c6-4418-987e-7ae0cacea166" providerId="ADAL" clId="{4309B4D6-9B14-5828-8048-CE7D8A6D6450}" dt="2026-05-16T14:03:31.530" v="3200" actId="1076"/>
          <ac:spMkLst>
            <pc:docMk/>
            <pc:sldMk cId="1329950685" sldId="479"/>
            <ac:spMk id="4" creationId="{98873429-9935-3609-1957-B14D10404FC9}"/>
          </ac:spMkLst>
        </pc:spChg>
        <pc:spChg chg="del">
          <ac:chgData name="Primkulov, Bauyrzhan" userId="a5b65a87-f7c6-4418-987e-7ae0cacea166" providerId="ADAL" clId="{4309B4D6-9B14-5828-8048-CE7D8A6D6450}" dt="2026-05-15T01:00:28.931" v="1783" actId="478"/>
          <ac:spMkLst>
            <pc:docMk/>
            <pc:sldMk cId="1329950685" sldId="479"/>
            <ac:spMk id="5" creationId="{7C8FD194-2E88-45C9-4D21-BA6902B7A8EA}"/>
          </ac:spMkLst>
        </pc:spChg>
        <pc:spChg chg="del">
          <ac:chgData name="Primkulov, Bauyrzhan" userId="a5b65a87-f7c6-4418-987e-7ae0cacea166" providerId="ADAL" clId="{4309B4D6-9B14-5828-8048-CE7D8A6D6450}" dt="2026-05-15T01:00:34.571" v="1785" actId="478"/>
          <ac:spMkLst>
            <pc:docMk/>
            <pc:sldMk cId="1329950685" sldId="479"/>
            <ac:spMk id="6" creationId="{1020E204-281C-0BC2-E54C-D1AA4789118D}"/>
          </ac:spMkLst>
        </pc:spChg>
        <pc:spChg chg="add del mod">
          <ac:chgData name="Primkulov, Bauyrzhan" userId="a5b65a87-f7c6-4418-987e-7ae0cacea166" providerId="ADAL" clId="{4309B4D6-9B14-5828-8048-CE7D8A6D6450}" dt="2026-05-15T00:58:31.686" v="1757" actId="478"/>
          <ac:spMkLst>
            <pc:docMk/>
            <pc:sldMk cId="1329950685" sldId="479"/>
            <ac:spMk id="13" creationId="{8E549578-6417-6333-77D2-CFB0DB93F50C}"/>
          </ac:spMkLst>
        </pc:spChg>
        <pc:spChg chg="add del mod">
          <ac:chgData name="Primkulov, Bauyrzhan" userId="a5b65a87-f7c6-4418-987e-7ae0cacea166" providerId="ADAL" clId="{4309B4D6-9B14-5828-8048-CE7D8A6D6450}" dt="2026-05-15T01:00:31.251" v="1784" actId="478"/>
          <ac:spMkLst>
            <pc:docMk/>
            <pc:sldMk cId="1329950685" sldId="479"/>
            <ac:spMk id="15" creationId="{EFAA6E5F-CC5B-C55D-0CA5-3C8EEE3844F7}"/>
          </ac:spMkLst>
        </pc:spChg>
        <pc:spChg chg="add del mod">
          <ac:chgData name="Primkulov, Bauyrzhan" userId="a5b65a87-f7c6-4418-987e-7ae0cacea166" providerId="ADAL" clId="{4309B4D6-9B14-5828-8048-CE7D8A6D6450}" dt="2026-05-15T01:00:37.072" v="1786" actId="478"/>
          <ac:spMkLst>
            <pc:docMk/>
            <pc:sldMk cId="1329950685" sldId="479"/>
            <ac:spMk id="17" creationId="{1BD1AF55-0CA1-16C4-E80D-0D5D56D85853}"/>
          </ac:spMkLst>
        </pc:spChg>
        <pc:picChg chg="add mod">
          <ac:chgData name="Primkulov, Bauyrzhan" userId="a5b65a87-f7c6-4418-987e-7ae0cacea166" providerId="ADAL" clId="{4309B4D6-9B14-5828-8048-CE7D8A6D6450}" dt="2026-05-16T14:03:39.839" v="3201" actId="1076"/>
          <ac:picMkLst>
            <pc:docMk/>
            <pc:sldMk cId="1329950685" sldId="479"/>
            <ac:picMk id="5" creationId="{797782AF-DCCF-3F90-A6B9-FBD224A02F6D}"/>
          </ac:picMkLst>
        </pc:picChg>
        <pc:picChg chg="del">
          <ac:chgData name="Primkulov, Bauyrzhan" userId="a5b65a87-f7c6-4418-987e-7ae0cacea166" providerId="ADAL" clId="{4309B4D6-9B14-5828-8048-CE7D8A6D6450}" dt="2026-05-15T00:55:28.808" v="1737" actId="478"/>
          <ac:picMkLst>
            <pc:docMk/>
            <pc:sldMk cId="1329950685" sldId="479"/>
            <ac:picMk id="7" creationId="{E85DD6CE-E6F3-CAB2-C344-4C96E65D1CE0}"/>
          </ac:picMkLst>
        </pc:picChg>
        <pc:picChg chg="add del mod">
          <ac:chgData name="Primkulov, Bauyrzhan" userId="a5b65a87-f7c6-4418-987e-7ae0cacea166" providerId="ADAL" clId="{4309B4D6-9B14-5828-8048-CE7D8A6D6450}" dt="2026-05-16T14:02:41.571" v="3193" actId="478"/>
          <ac:picMkLst>
            <pc:docMk/>
            <pc:sldMk cId="1329950685" sldId="479"/>
            <ac:picMk id="9" creationId="{7A941E67-02EF-327C-C7E0-506C0F75E927}"/>
          </ac:picMkLst>
        </pc:picChg>
        <pc:picChg chg="add mod modCrop">
          <ac:chgData name="Primkulov, Bauyrzhan" userId="a5b65a87-f7c6-4418-987e-7ae0cacea166" providerId="ADAL" clId="{4309B4D6-9B14-5828-8048-CE7D8A6D6450}" dt="2026-05-16T14:03:39.839" v="3201" actId="1076"/>
          <ac:picMkLst>
            <pc:docMk/>
            <pc:sldMk cId="1329950685" sldId="479"/>
            <ac:picMk id="10" creationId="{C6840956-4349-5F2A-0738-FEBCEE1CA890}"/>
          </ac:picMkLst>
        </pc:picChg>
        <pc:picChg chg="add mod">
          <ac:chgData name="Primkulov, Bauyrzhan" userId="a5b65a87-f7c6-4418-987e-7ae0cacea166" providerId="ADAL" clId="{4309B4D6-9B14-5828-8048-CE7D8A6D6450}" dt="2026-05-16T14:03:47.417" v="3207" actId="1038"/>
          <ac:picMkLst>
            <pc:docMk/>
            <pc:sldMk cId="1329950685" sldId="479"/>
            <ac:picMk id="11" creationId="{A1215B82-1C16-8B4F-5A25-27F00AE93FBB}"/>
          </ac:picMkLst>
        </pc:picChg>
        <pc:picChg chg="add mod">
          <ac:chgData name="Primkulov, Bauyrzhan" userId="a5b65a87-f7c6-4418-987e-7ae0cacea166" providerId="ADAL" clId="{4309B4D6-9B14-5828-8048-CE7D8A6D6450}" dt="2026-05-16T14:03:12.733" v="3198" actId="1076"/>
          <ac:picMkLst>
            <pc:docMk/>
            <pc:sldMk cId="1329950685" sldId="479"/>
            <ac:picMk id="19" creationId="{0B2516C5-668B-D539-EB96-688BDE794DBE}"/>
          </ac:picMkLst>
        </pc:picChg>
      </pc:sldChg>
      <pc:sldChg chg="addSp delSp modSp add del mod addAnim delAnim">
        <pc:chgData name="Primkulov, Bauyrzhan" userId="a5b65a87-f7c6-4418-987e-7ae0cacea166" providerId="ADAL" clId="{4309B4D6-9B14-5828-8048-CE7D8A6D6450}" dt="2026-05-16T13:08:25.528" v="2614" actId="2696"/>
        <pc:sldMkLst>
          <pc:docMk/>
          <pc:sldMk cId="3910609465" sldId="480"/>
        </pc:sldMkLst>
        <pc:spChg chg="del">
          <ac:chgData name="Primkulov, Bauyrzhan" userId="a5b65a87-f7c6-4418-987e-7ae0cacea166" providerId="ADAL" clId="{4309B4D6-9B14-5828-8048-CE7D8A6D6450}" dt="2026-05-16T12:21:17.450" v="2517" actId="478"/>
          <ac:spMkLst>
            <pc:docMk/>
            <pc:sldMk cId="3910609465" sldId="480"/>
            <ac:spMk id="2" creationId="{D3B3F325-F4E4-453A-D3C1-C2CB9B8AEE64}"/>
          </ac:spMkLst>
        </pc:spChg>
        <pc:spChg chg="mod">
          <ac:chgData name="Primkulov, Bauyrzhan" userId="a5b65a87-f7c6-4418-987e-7ae0cacea166" providerId="ADAL" clId="{4309B4D6-9B14-5828-8048-CE7D8A6D6450}" dt="2026-05-15T10:27:48.051" v="2339" actId="20577"/>
          <ac:spMkLst>
            <pc:docMk/>
            <pc:sldMk cId="3910609465" sldId="480"/>
            <ac:spMk id="4" creationId="{E1B9F0D4-B4AD-1D80-12D4-5DEC93C2A3AA}"/>
          </ac:spMkLst>
        </pc:spChg>
        <pc:picChg chg="add del">
          <ac:chgData name="Primkulov, Bauyrzhan" userId="a5b65a87-f7c6-4418-987e-7ae0cacea166" providerId="ADAL" clId="{4309B4D6-9B14-5828-8048-CE7D8A6D6450}" dt="2026-05-15T09:45:47.755" v="2102" actId="478"/>
          <ac:picMkLst>
            <pc:docMk/>
            <pc:sldMk cId="3910609465" sldId="480"/>
            <ac:picMk id="6" creationId="{1E6FE299-638E-16A6-D144-F60EE4935044}"/>
          </ac:picMkLst>
        </pc:picChg>
        <pc:picChg chg="del">
          <ac:chgData name="Primkulov, Bauyrzhan" userId="a5b65a87-f7c6-4418-987e-7ae0cacea166" providerId="ADAL" clId="{4309B4D6-9B14-5828-8048-CE7D8A6D6450}" dt="2026-05-15T09:44:37.904" v="2096" actId="478"/>
          <ac:picMkLst>
            <pc:docMk/>
            <pc:sldMk cId="3910609465" sldId="480"/>
            <ac:picMk id="7" creationId="{60C5E41B-9A16-A468-EA13-E55C5BBEBCB3}"/>
          </ac:picMkLst>
        </pc:picChg>
      </pc:sldChg>
      <pc:sldChg chg="addSp delSp modSp add mod delAnim modAnim">
        <pc:chgData name="Primkulov, Bauyrzhan" userId="a5b65a87-f7c6-4418-987e-7ae0cacea166" providerId="ADAL" clId="{4309B4D6-9B14-5828-8048-CE7D8A6D6450}" dt="2026-05-16T16:22:27.437" v="3491" actId="1076"/>
        <pc:sldMkLst>
          <pc:docMk/>
          <pc:sldMk cId="1721131441" sldId="481"/>
        </pc:sldMkLst>
        <pc:spChg chg="del mod">
          <ac:chgData name="Primkulov, Bauyrzhan" userId="a5b65a87-f7c6-4418-987e-7ae0cacea166" providerId="ADAL" clId="{4309B4D6-9B14-5828-8048-CE7D8A6D6450}" dt="2026-05-16T13:35:08.789" v="2968" actId="478"/>
          <ac:spMkLst>
            <pc:docMk/>
            <pc:sldMk cId="1721131441" sldId="481"/>
            <ac:spMk id="2" creationId="{11F7254F-8654-F2E6-4513-89BFE851FDAD}"/>
          </ac:spMkLst>
        </pc:spChg>
        <pc:spChg chg="mod">
          <ac:chgData name="Primkulov, Bauyrzhan" userId="a5b65a87-f7c6-4418-987e-7ae0cacea166" providerId="ADAL" clId="{4309B4D6-9B14-5828-8048-CE7D8A6D6450}" dt="2026-05-16T13:55:54.714" v="3108" actId="58"/>
          <ac:spMkLst>
            <pc:docMk/>
            <pc:sldMk cId="1721131441" sldId="481"/>
            <ac:spMk id="4" creationId="{5F089996-8161-CF98-A170-F19825CEF341}"/>
          </ac:spMkLst>
        </pc:spChg>
        <pc:spChg chg="add del">
          <ac:chgData name="Primkulov, Bauyrzhan" userId="a5b65a87-f7c6-4418-987e-7ae0cacea166" providerId="ADAL" clId="{4309B4D6-9B14-5828-8048-CE7D8A6D6450}" dt="2026-05-16T13:50:02.804" v="3057" actId="22"/>
          <ac:spMkLst>
            <pc:docMk/>
            <pc:sldMk cId="1721131441" sldId="481"/>
            <ac:spMk id="10" creationId="{5A3D75D2-6467-1A74-BC54-1C430FC83109}"/>
          </ac:spMkLst>
        </pc:spChg>
        <pc:spChg chg="add del">
          <ac:chgData name="Primkulov, Bauyrzhan" userId="a5b65a87-f7c6-4418-987e-7ae0cacea166" providerId="ADAL" clId="{4309B4D6-9B14-5828-8048-CE7D8A6D6450}" dt="2026-05-16T13:51:37.718" v="3067" actId="22"/>
          <ac:spMkLst>
            <pc:docMk/>
            <pc:sldMk cId="1721131441" sldId="481"/>
            <ac:spMk id="13" creationId="{D833E7E0-2B63-E60D-7A42-FE54A48C431D}"/>
          </ac:spMkLst>
        </pc:spChg>
        <pc:spChg chg="add del">
          <ac:chgData name="Primkulov, Bauyrzhan" userId="a5b65a87-f7c6-4418-987e-7ae0cacea166" providerId="ADAL" clId="{4309B4D6-9B14-5828-8048-CE7D8A6D6450}" dt="2026-05-16T13:52:26.318" v="3074" actId="22"/>
          <ac:spMkLst>
            <pc:docMk/>
            <pc:sldMk cId="1721131441" sldId="481"/>
            <ac:spMk id="16" creationId="{80C383D9-76FA-BEBA-8EFB-891EC730A7BB}"/>
          </ac:spMkLst>
        </pc:spChg>
        <pc:grpChg chg="add mod">
          <ac:chgData name="Primkulov, Bauyrzhan" userId="a5b65a87-f7c6-4418-987e-7ae0cacea166" providerId="ADAL" clId="{4309B4D6-9B14-5828-8048-CE7D8A6D6450}" dt="2026-05-16T13:50:35.197" v="3064" actId="1076"/>
          <ac:grpSpMkLst>
            <pc:docMk/>
            <pc:sldMk cId="1721131441" sldId="481"/>
            <ac:grpSpMk id="8" creationId="{CC1F0D90-9554-0DBB-9BC8-FD27D9E691A4}"/>
          </ac:grpSpMkLst>
        </pc:grpChg>
        <pc:picChg chg="mod modCrop">
          <ac:chgData name="Primkulov, Bauyrzhan" userId="a5b65a87-f7c6-4418-987e-7ae0cacea166" providerId="ADAL" clId="{4309B4D6-9B14-5828-8048-CE7D8A6D6450}" dt="2026-05-16T13:37:02.004" v="2976" actId="732"/>
          <ac:picMkLst>
            <pc:docMk/>
            <pc:sldMk cId="1721131441" sldId="481"/>
            <ac:picMk id="5" creationId="{AB2E1B46-D39F-48CB-DE9A-A490A228AA7C}"/>
          </ac:picMkLst>
        </pc:picChg>
        <pc:picChg chg="add mod modCrop">
          <ac:chgData name="Primkulov, Bauyrzhan" userId="a5b65a87-f7c6-4418-987e-7ae0cacea166" providerId="ADAL" clId="{4309B4D6-9B14-5828-8048-CE7D8A6D6450}" dt="2026-05-16T13:36:49.146" v="2975" actId="732"/>
          <ac:picMkLst>
            <pc:docMk/>
            <pc:sldMk cId="1721131441" sldId="481"/>
            <ac:picMk id="6" creationId="{83A194E0-EE75-E2D3-E860-EC4C3C6C3CE9}"/>
          </ac:picMkLst>
        </pc:picChg>
        <pc:picChg chg="add mod modCrop">
          <ac:chgData name="Primkulov, Bauyrzhan" userId="a5b65a87-f7c6-4418-987e-7ae0cacea166" providerId="ADAL" clId="{4309B4D6-9B14-5828-8048-CE7D8A6D6450}" dt="2026-05-16T13:50:35.197" v="3064" actId="1076"/>
          <ac:picMkLst>
            <pc:docMk/>
            <pc:sldMk cId="1721131441" sldId="481"/>
            <ac:picMk id="7" creationId="{0F4EDA48-6DEF-F0A0-967B-618321C3B507}"/>
          </ac:picMkLst>
        </pc:picChg>
        <pc:picChg chg="add del mod">
          <ac:chgData name="Primkulov, Bauyrzhan" userId="a5b65a87-f7c6-4418-987e-7ae0cacea166" providerId="ADAL" clId="{4309B4D6-9B14-5828-8048-CE7D8A6D6450}" dt="2026-05-16T16:22:19.551" v="3489" actId="478"/>
          <ac:picMkLst>
            <pc:docMk/>
            <pc:sldMk cId="1721131441" sldId="481"/>
            <ac:picMk id="11" creationId="{0453CDFF-E80E-EC48-8DB9-E947235A8CF2}"/>
          </ac:picMkLst>
        </pc:picChg>
        <pc:picChg chg="add del mod">
          <ac:chgData name="Primkulov, Bauyrzhan" userId="a5b65a87-f7c6-4418-987e-7ae0cacea166" providerId="ADAL" clId="{4309B4D6-9B14-5828-8048-CE7D8A6D6450}" dt="2026-05-16T16:22:19.551" v="3489" actId="478"/>
          <ac:picMkLst>
            <pc:docMk/>
            <pc:sldMk cId="1721131441" sldId="481"/>
            <ac:picMk id="14" creationId="{89FD2DF5-2B7C-A239-9DEC-D61B53C096BF}"/>
          </ac:picMkLst>
        </pc:picChg>
        <pc:picChg chg="add mod">
          <ac:chgData name="Primkulov, Bauyrzhan" userId="a5b65a87-f7c6-4418-987e-7ae0cacea166" providerId="ADAL" clId="{4309B4D6-9B14-5828-8048-CE7D8A6D6450}" dt="2026-05-16T16:22:24.697" v="3490" actId="1076"/>
          <ac:picMkLst>
            <pc:docMk/>
            <pc:sldMk cId="1721131441" sldId="481"/>
            <ac:picMk id="17" creationId="{749D0BED-86C6-BD31-7E8E-2310A319FDD9}"/>
          </ac:picMkLst>
        </pc:picChg>
        <pc:picChg chg="add mod">
          <ac:chgData name="Primkulov, Bauyrzhan" userId="a5b65a87-f7c6-4418-987e-7ae0cacea166" providerId="ADAL" clId="{4309B4D6-9B14-5828-8048-CE7D8A6D6450}" dt="2026-05-16T16:22:27.437" v="3491" actId="1076"/>
          <ac:picMkLst>
            <pc:docMk/>
            <pc:sldMk cId="1721131441" sldId="481"/>
            <ac:picMk id="18" creationId="{1B3643E5-C8D0-4D5D-1E29-E672648B497A}"/>
          </ac:picMkLst>
        </pc:picChg>
        <pc:picChg chg="add del mod">
          <ac:chgData name="Primkulov, Bauyrzhan" userId="a5b65a87-f7c6-4418-987e-7ae0cacea166" providerId="ADAL" clId="{4309B4D6-9B14-5828-8048-CE7D8A6D6450}" dt="2026-05-16T13:54:40.653" v="3088" actId="21"/>
          <ac:picMkLst>
            <pc:docMk/>
            <pc:sldMk cId="1721131441" sldId="481"/>
            <ac:picMk id="19" creationId="{D9FAA956-FADB-1053-A2C6-78B8A8E7E731}"/>
          </ac:picMkLst>
        </pc:picChg>
      </pc:sldChg>
      <pc:sldChg chg="modSp add del mod">
        <pc:chgData name="Primkulov, Bauyrzhan" userId="a5b65a87-f7c6-4418-987e-7ae0cacea166" providerId="ADAL" clId="{4309B4D6-9B14-5828-8048-CE7D8A6D6450}" dt="2026-05-16T13:08:23.733" v="2613" actId="2696"/>
        <pc:sldMkLst>
          <pc:docMk/>
          <pc:sldMk cId="3120646731" sldId="482"/>
        </pc:sldMkLst>
        <pc:spChg chg="mod">
          <ac:chgData name="Primkulov, Bauyrzhan" userId="a5b65a87-f7c6-4418-987e-7ae0cacea166" providerId="ADAL" clId="{4309B4D6-9B14-5828-8048-CE7D8A6D6450}" dt="2026-05-15T10:27:56.119" v="2340"/>
          <ac:spMkLst>
            <pc:docMk/>
            <pc:sldMk cId="3120646731" sldId="482"/>
            <ac:spMk id="4" creationId="{2D1FF1A7-4CC0-4AF9-E0AE-B88D2700BC3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6D7363-8DCB-E84B-B38F-2486F9BFC734}" type="datetimeFigureOut">
              <a:rPr lang="en-US" smtClean="0"/>
              <a:t>5/16/26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39A109-AEEE-5348-800D-D8A6F41001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510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9A109-AEEE-5348-800D-D8A6F410010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5598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31186C3-85EA-E352-3D9B-5E90F219B4F6}"/>
              </a:ext>
            </a:extLst>
          </p:cNvPr>
          <p:cNvSpPr/>
          <p:nvPr userDrawn="1"/>
        </p:nvSpPr>
        <p:spPr>
          <a:xfrm>
            <a:off x="7938" y="0"/>
            <a:ext cx="12192000" cy="12168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C9C73-95E5-3943-8269-87C7E9532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C8D9D-4AF9-0C4D-8C28-0C86E1EFD649}" type="datetime1">
              <a:rPr lang="en-US" smtClean="0"/>
              <a:t>5/16/26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F3B743-600C-9647-926C-F1CF066B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D79440-F70A-3C40-AB59-525DC103F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BA1D3EE-ACAA-20A2-31C7-03DBFB2DA47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209566" y="153880"/>
            <a:ext cx="895490" cy="895490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A22B1FE-57B8-56BA-A9ED-913BDBA246EA}"/>
              </a:ext>
            </a:extLst>
          </p:cNvPr>
          <p:cNvSpPr/>
          <p:nvPr userDrawn="1"/>
        </p:nvSpPr>
        <p:spPr>
          <a:xfrm rot="10800000" flipV="1">
            <a:off x="0" y="1216867"/>
            <a:ext cx="12188952" cy="82994"/>
          </a:xfrm>
          <a:prstGeom prst="roundRect">
            <a:avLst/>
          </a:prstGeom>
          <a:gradFill flip="none" rotWithShape="1">
            <a:gsLst>
              <a:gs pos="59000">
                <a:srgbClr val="00356B">
                  <a:lumMod val="100000"/>
                </a:srgbClr>
              </a:gs>
              <a:gs pos="100000">
                <a:srgbClr val="E4E9F1">
                  <a:alpha val="90000"/>
                </a:srgbClr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EC9F46F1-B234-D43A-25F0-0CF5ACBF2D0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54038" y="1773238"/>
            <a:ext cx="5834062" cy="1357312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rgbClr val="00356B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7AEF3CC7-BC6C-4D3A-1899-36DAF4AE3A3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54038" y="3227388"/>
            <a:ext cx="5834062" cy="500062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00356B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Insert Authors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4F30BF2-8F86-407B-8EA8-6621ABC72DE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54038" y="3819525"/>
            <a:ext cx="5834062" cy="1347788"/>
          </a:xfrm>
        </p:spPr>
        <p:txBody>
          <a:bodyPr/>
          <a:lstStyle>
            <a:lvl1pPr marL="514350" indent="-514350">
              <a:buFont typeface="+mj-lt"/>
              <a:buAutoNum type="arabicPeriod"/>
              <a:defRPr sz="1800">
                <a:solidFill>
                  <a:srgbClr val="00356B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Author locations</a:t>
            </a:r>
          </a:p>
          <a:p>
            <a:pPr lvl="1"/>
            <a:endParaRPr lang="en-US" dirty="0"/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42730DE6-D7A0-9382-1B5D-067DCD16478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54038" y="5248173"/>
            <a:ext cx="5834062" cy="500063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00356B"/>
                </a:solidFill>
              </a:defRPr>
            </a:lvl1pPr>
          </a:lstStyle>
          <a:p>
            <a:pPr lvl="0"/>
            <a:r>
              <a:rPr lang="en-US" dirty="0"/>
              <a:t>Presentation Location</a:t>
            </a:r>
          </a:p>
        </p:txBody>
      </p:sp>
      <p:sp>
        <p:nvSpPr>
          <p:cNvPr id="26" name="Media Placeholder 25">
            <a:extLst>
              <a:ext uri="{FF2B5EF4-FFF2-40B4-BE49-F238E27FC236}">
                <a16:creationId xmlns:a16="http://schemas.microsoft.com/office/drawing/2014/main" id="{3CD40EF5-7D8E-A103-D4C2-32DD19F3EE8D}"/>
              </a:ext>
            </a:extLst>
          </p:cNvPr>
          <p:cNvSpPr>
            <a:spLocks noGrp="1"/>
          </p:cNvSpPr>
          <p:nvPr>
            <p:ph type="media" sz="quarter" idx="18"/>
          </p:nvPr>
        </p:nvSpPr>
        <p:spPr>
          <a:xfrm>
            <a:off x="6551613" y="1773238"/>
            <a:ext cx="5086349" cy="3974998"/>
          </a:xfrm>
        </p:spPr>
        <p:txBody>
          <a:bodyPr/>
          <a:lstStyle/>
          <a:p>
            <a:endParaRPr lang="en-US"/>
          </a:p>
        </p:txBody>
      </p:sp>
      <p:pic>
        <p:nvPicPr>
          <p:cNvPr id="2" name="Picture 2" descr="Yale School of Engineering &amp; Applied Science | Yale School ...">
            <a:extLst>
              <a:ext uri="{FF2B5EF4-FFF2-40B4-BE49-F238E27FC236}">
                <a16:creationId xmlns:a16="http://schemas.microsoft.com/office/drawing/2014/main" id="{518ADE95-9876-F973-9538-AA162E0CA845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769" y="201048"/>
            <a:ext cx="1303856" cy="823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blue and white logo&#10;&#10;Description automatically generated">
            <a:extLst>
              <a:ext uri="{FF2B5EF4-FFF2-40B4-BE49-F238E27FC236}">
                <a16:creationId xmlns:a16="http://schemas.microsoft.com/office/drawing/2014/main" id="{C52C0521-0EE6-7349-B1CC-7EC202AE759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528347" y="202444"/>
            <a:ext cx="811931" cy="818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760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B0EA387-85D6-42B8-B0C0-9EF07359D79A}"/>
              </a:ext>
            </a:extLst>
          </p:cNvPr>
          <p:cNvSpPr/>
          <p:nvPr userDrawn="1"/>
        </p:nvSpPr>
        <p:spPr>
          <a:xfrm>
            <a:off x="7938" y="0"/>
            <a:ext cx="12192000" cy="72200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17A41-F5A8-2E43-B268-8E2452213B05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>
                <a:solidFill>
                  <a:srgbClr val="00356B"/>
                </a:solidFill>
              </a:defRPr>
            </a:lvl1pPr>
            <a:lvl2pPr>
              <a:defRPr>
                <a:solidFill>
                  <a:srgbClr val="00356B"/>
                </a:solidFill>
              </a:defRPr>
            </a:lvl2pPr>
            <a:lvl3pPr>
              <a:defRPr>
                <a:solidFill>
                  <a:srgbClr val="00356B"/>
                </a:solidFill>
              </a:defRPr>
            </a:lvl3pPr>
            <a:lvl4pPr>
              <a:defRPr>
                <a:solidFill>
                  <a:srgbClr val="00356B"/>
                </a:solidFill>
              </a:defRPr>
            </a:lvl4pPr>
            <a:lvl5pPr>
              <a:defRPr>
                <a:solidFill>
                  <a:srgbClr val="00356B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8960D-E13F-3E4C-A3DB-FE3F5BF67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627E0-65DD-3948-8C34-4A76C5093477}" type="datetime1">
              <a:rPr lang="en-US" smtClean="0"/>
              <a:t>5/16/26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1714D6-E39A-0748-9D52-82B0BF3B1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A8C0F9-C2C0-6249-8847-CF50E974D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4B99192-88A8-4AFF-7369-8FFA413A237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0"/>
            <a:ext cx="12188952" cy="805005"/>
          </a:xfrm>
        </p:spPr>
        <p:txBody>
          <a:bodyPr anchor="ctr">
            <a:normAutofit/>
          </a:bodyPr>
          <a:lstStyle>
            <a:lvl1pPr marL="0" indent="0" algn="ctr">
              <a:buNone/>
              <a:defRPr sz="4000">
                <a:solidFill>
                  <a:srgbClr val="00356B"/>
                </a:solidFill>
                <a:latin typeface="+mn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19D1BF9-83F6-1B14-FD9C-AACC081EA18E}"/>
              </a:ext>
            </a:extLst>
          </p:cNvPr>
          <p:cNvSpPr/>
          <p:nvPr userDrawn="1"/>
        </p:nvSpPr>
        <p:spPr>
          <a:xfrm rot="10800000" flipV="1">
            <a:off x="0" y="722010"/>
            <a:ext cx="12188952" cy="82994"/>
          </a:xfrm>
          <a:prstGeom prst="roundRect">
            <a:avLst/>
          </a:prstGeom>
          <a:gradFill flip="none" rotWithShape="1">
            <a:gsLst>
              <a:gs pos="59000">
                <a:srgbClr val="00356B">
                  <a:lumMod val="100000"/>
                </a:srgbClr>
              </a:gs>
              <a:gs pos="100000">
                <a:srgbClr val="E4E9F1">
                  <a:alpha val="90000"/>
                </a:srgbClr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ED97541-ED1D-5CBD-279B-00047BC6492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472134" y="54412"/>
            <a:ext cx="613186" cy="613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530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47FD1-4EF4-B44F-93CE-13E007CAB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0BF5AE-6EBD-AD4D-B0C0-ED530E07A4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384627-742D-754F-9014-7753F2F8B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FFBEE-CB60-4B4D-8EE9-F5C8B7620198}" type="datetime1">
              <a:rPr lang="en-US" smtClean="0"/>
              <a:t>5/16/26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15B74-B086-3545-AE6C-F37857908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8FA3D3-341E-B143-BE29-EF3B3A63B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177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1FB96-18AE-9241-9FBE-B4F3E40FA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ADD56-452D-E243-A129-674F19BBB5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2B1333-19B1-474F-A414-B1A91AE794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D73604-78CD-3640-ABFC-CD20A09DF3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FB7A2-DA5C-6141-9944-8F6760926A01}" type="datetime1">
              <a:rPr lang="en-US" smtClean="0"/>
              <a:t>5/16/26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E95EEE-3197-4940-8F3E-BBAF1CEE4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1E21EA-83DF-3D4D-B02F-364059104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82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978E8-00FB-CF4A-B8D2-64B840DB5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C59C1E-87EA-0242-A435-54B634F35D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BD5EC7-DDB5-A441-95E0-C0BA0C533B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CBF381-409C-BE4A-92BC-DC1569A3D1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939994-B8FF-FE4B-A46B-BC2F230B52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165CBF-8937-D04E-8F9A-E94B101A37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55024-F072-8E4A-9D89-3AFB5F3C9816}" type="datetime1">
              <a:rPr lang="en-US" smtClean="0"/>
              <a:t>5/16/26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8ECDF5-85C0-0C4F-9C2A-963B49AAB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555BE7-E465-5549-BD8A-46AFDCABF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671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8867E-F395-984E-B982-93E123094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93FFC8-81D7-D44C-97B0-01F59F52E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9A11A-990F-0149-A3BA-6C1ADFE194BD}" type="datetime1">
              <a:rPr lang="en-US" smtClean="0"/>
              <a:t>5/16/26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957C1A-C02D-7B46-B06F-9A1CE5A28C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0D05A3-977C-D84A-B07D-C274EAFD9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484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A3CF5E-DC9B-E742-B9B8-C8035AC84F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DB96E-8984-BF41-AA6E-F382A493FA9E}" type="datetime1">
              <a:rPr lang="en-US" smtClean="0"/>
              <a:t>5/16/26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9AB1F2-A695-4C4D-8EDD-CA0860C73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D5DD33-90F3-5349-8AEC-90D8A6ED5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919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C0044-21A7-E740-90FB-A6ADD0FDC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C59AB-756E-A64C-B3FA-10B67791BC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40E868-51FB-634A-B4D7-0CEBC28272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911E5-B772-AC44-B9E5-A9DE41E8F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3AF91-3346-4C46-80C2-579B32374F51}" type="datetime1">
              <a:rPr lang="en-US" smtClean="0"/>
              <a:t>5/16/26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180D27-ECEB-A045-9E9F-C14A95963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557649-25DE-644B-9FD3-99600530C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901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9F69E-F648-284D-924B-D9B01A4B8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DEC8D8-F2FB-D941-A048-46B369EA8E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94F641-6BE2-0149-8D28-37C6DB2BD1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AA99B6-7D15-CB4C-B5BC-DFED0A1E8F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07936-0580-494D-940D-0416F47FE1F0}" type="datetime1">
              <a:rPr lang="en-US" smtClean="0"/>
              <a:t>5/16/26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B74E81-BB4D-BE41-9922-65C2ACF110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5A8D34-BD8D-7440-8CF6-030B317B8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016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DF4B8-A68C-784E-B577-20637EE4A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4B3DEE-9B2C-EB48-996C-DF4347EAF7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19A1C7-C5B5-8643-920A-2D9DC41F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D530C-BD70-F541-B616-843BD8159990}" type="datetime1">
              <a:rPr lang="en-US" smtClean="0"/>
              <a:t>5/16/26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423347-5115-EE48-91AD-5792C6A6D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25315E-9527-EF48-8DDE-B68F6CE75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52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69DED2-078B-B84E-8741-3AE3C4E3D2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2F18D5-2F46-E247-A959-EDAFD751A5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AAE6E3-C59F-CB45-A919-F0E4695F0D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C037C-87C8-6840-B581-276C6383A5C1}" type="datetime1">
              <a:rPr lang="en-US" smtClean="0"/>
              <a:t>5/16/26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B7895-F412-314D-ADEE-C3B370C1F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9AADF0-B836-3B4C-809D-A4A71EE5B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9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16033B-9F44-F146-8D3E-83D19BF2A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6FC6AF-5854-2049-9E72-9C5BC9A6AB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619B00-F9ED-E64B-B45B-51551EF41F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9D58C7-AE72-9C45-8406-FF71E1634956}" type="datetime1">
              <a:rPr lang="en-US" smtClean="0"/>
              <a:t>5/16/26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56D05F-07B5-A84E-A916-8043A25A57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24BD27-DE7C-054F-955F-C578BF1F61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7757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F054092-0397-1548-9C7B-4C063699C2A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725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emf"/><Relationship Id="rId13" Type="http://schemas.openxmlformats.org/officeDocument/2006/relationships/image" Target="../media/image11.emf"/><Relationship Id="rId3" Type="http://schemas.microsoft.com/office/2007/relationships/media" Target="../media/media3.mp4"/><Relationship Id="rId7" Type="http://schemas.microsoft.com/office/2007/relationships/hdphoto" Target="../media/hdphoto1.wdp"/><Relationship Id="rId12" Type="http://schemas.openxmlformats.org/officeDocument/2006/relationships/image" Target="../media/image10.emf"/><Relationship Id="rId2" Type="http://schemas.microsoft.com/office/2007/relationships/media" Target="../media/media2.mp4"/><Relationship Id="rId16" Type="http://schemas.openxmlformats.org/officeDocument/2006/relationships/image" Target="../media/image14.png"/><Relationship Id="rId1" Type="http://schemas.openxmlformats.org/officeDocument/2006/relationships/video" Target="NULL" TargetMode="External"/><Relationship Id="rId6" Type="http://schemas.openxmlformats.org/officeDocument/2006/relationships/image" Target="../media/image5.png"/><Relationship Id="rId11" Type="http://schemas.openxmlformats.org/officeDocument/2006/relationships/image" Target="../media/image9.emf"/><Relationship Id="rId5" Type="http://schemas.openxmlformats.org/officeDocument/2006/relationships/slideLayout" Target="../slideLayouts/slideLayout2.xml"/><Relationship Id="rId15" Type="http://schemas.openxmlformats.org/officeDocument/2006/relationships/image" Target="../media/image13.png"/><Relationship Id="rId10" Type="http://schemas.openxmlformats.org/officeDocument/2006/relationships/image" Target="../media/image8.emf"/><Relationship Id="rId4" Type="http://schemas.microsoft.com/office/2007/relationships/media" Target="../media/media4.mp4"/><Relationship Id="rId9" Type="http://schemas.openxmlformats.org/officeDocument/2006/relationships/image" Target="../media/image7.emf"/><Relationship Id="rId14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emf"/><Relationship Id="rId13" Type="http://schemas.openxmlformats.org/officeDocument/2006/relationships/image" Target="../media/image25.png"/><Relationship Id="rId3" Type="http://schemas.microsoft.com/office/2007/relationships/media" Target="../media/media7.mp4"/><Relationship Id="rId7" Type="http://schemas.openxmlformats.org/officeDocument/2006/relationships/image" Target="../media/image19.emf"/><Relationship Id="rId12" Type="http://schemas.openxmlformats.org/officeDocument/2006/relationships/image" Target="../media/image24.emf"/><Relationship Id="rId2" Type="http://schemas.microsoft.com/office/2007/relationships/media" Target="../media/media6.mp4"/><Relationship Id="rId1" Type="http://schemas.openxmlformats.org/officeDocument/2006/relationships/video" Target="NULL" TargetMode="External"/><Relationship Id="rId6" Type="http://schemas.openxmlformats.org/officeDocument/2006/relationships/image" Target="../media/image18.png"/><Relationship Id="rId11" Type="http://schemas.openxmlformats.org/officeDocument/2006/relationships/image" Target="../media/image23.emf"/><Relationship Id="rId5" Type="http://schemas.openxmlformats.org/officeDocument/2006/relationships/image" Target="../media/image17.png"/><Relationship Id="rId10" Type="http://schemas.openxmlformats.org/officeDocument/2006/relationships/image" Target="../media/image22.emf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21.emf"/><Relationship Id="rId1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video" Target="../media/media11.mp4"/><Relationship Id="rId13" Type="http://schemas.openxmlformats.org/officeDocument/2006/relationships/image" Target="../media/image32.png"/><Relationship Id="rId3" Type="http://schemas.microsoft.com/office/2007/relationships/media" Target="../media/media9.mp4"/><Relationship Id="rId7" Type="http://schemas.microsoft.com/office/2007/relationships/media" Target="../media/media11.mp4"/><Relationship Id="rId12" Type="http://schemas.openxmlformats.org/officeDocument/2006/relationships/image" Target="../media/image31.png"/><Relationship Id="rId2" Type="http://schemas.openxmlformats.org/officeDocument/2006/relationships/video" Target="../media/media8.mp4"/><Relationship Id="rId16" Type="http://schemas.openxmlformats.org/officeDocument/2006/relationships/image" Target="../media/image35.emf"/><Relationship Id="rId1" Type="http://schemas.microsoft.com/office/2007/relationships/media" Target="../media/media8.mp4"/><Relationship Id="rId6" Type="http://schemas.openxmlformats.org/officeDocument/2006/relationships/video" Target="../media/media10.mp4"/><Relationship Id="rId11" Type="http://schemas.openxmlformats.org/officeDocument/2006/relationships/image" Target="../media/image30.png"/><Relationship Id="rId5" Type="http://schemas.microsoft.com/office/2007/relationships/media" Target="../media/media10.mp4"/><Relationship Id="rId15" Type="http://schemas.openxmlformats.org/officeDocument/2006/relationships/image" Target="../media/image34.emf"/><Relationship Id="rId10" Type="http://schemas.openxmlformats.org/officeDocument/2006/relationships/image" Target="../media/image29.png"/><Relationship Id="rId4" Type="http://schemas.openxmlformats.org/officeDocument/2006/relationships/video" Target="../media/media9.mp4"/><Relationship Id="rId9" Type="http://schemas.openxmlformats.org/officeDocument/2006/relationships/slideLayout" Target="../slideLayouts/slideLayout2.xml"/><Relationship Id="rId14" Type="http://schemas.openxmlformats.org/officeDocument/2006/relationships/image" Target="../media/image33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microsoft.com/office/2007/relationships/media" Target="../media/media13.mov"/><Relationship Id="rId7" Type="http://schemas.openxmlformats.org/officeDocument/2006/relationships/image" Target="../media/image37.png"/><Relationship Id="rId2" Type="http://schemas.microsoft.com/office/2007/relationships/media" Target="../media/media12.mov"/><Relationship Id="rId1" Type="http://schemas.openxmlformats.org/officeDocument/2006/relationships/video" Target="NULL" TargetMode="External"/><Relationship Id="rId6" Type="http://schemas.openxmlformats.org/officeDocument/2006/relationships/image" Target="../media/image36.png"/><Relationship Id="rId5" Type="http://schemas.openxmlformats.org/officeDocument/2006/relationships/slideLayout" Target="../slideLayouts/slideLayout2.xml"/><Relationship Id="rId4" Type="http://schemas.microsoft.com/office/2007/relationships/media" Target="../media/media14.mov"/><Relationship Id="rId9" Type="http://schemas.openxmlformats.org/officeDocument/2006/relationships/image" Target="../media/image39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8.emf"/><Relationship Id="rId2" Type="http://schemas.microsoft.com/office/2007/relationships/media" Target="../media/media6.mp4"/><Relationship Id="rId1" Type="http://schemas.openxmlformats.org/officeDocument/2006/relationships/video" Target="NULL" TargetMode="External"/><Relationship Id="rId6" Type="http://schemas.openxmlformats.org/officeDocument/2006/relationships/image" Target="../media/image40.png"/><Relationship Id="rId5" Type="http://schemas.openxmlformats.org/officeDocument/2006/relationships/image" Target="../media/image17.png"/><Relationship Id="rId4" Type="http://schemas.openxmlformats.org/officeDocument/2006/relationships/image" Target="../media/image26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endant_short">
            <a:hlinkClick r:id="" action="ppaction://media"/>
            <a:extLst>
              <a:ext uri="{FF2B5EF4-FFF2-40B4-BE49-F238E27FC236}">
                <a16:creationId xmlns:a16="http://schemas.microsoft.com/office/drawing/2014/main" id="{E85DD6CE-E6F3-CAB2-C344-4C96E65D1C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95900" y="1341120"/>
            <a:ext cx="6896100" cy="551688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1DF23E7-C297-AB47-08C4-BD2356B1C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1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A591FE-1A10-C914-1FCF-F732D4E778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54038" y="1773237"/>
            <a:ext cx="4597825" cy="2018177"/>
          </a:xfrm>
        </p:spPr>
        <p:txBody>
          <a:bodyPr>
            <a:normAutofit lnSpcReduction="10000"/>
          </a:bodyPr>
          <a:lstStyle/>
          <a:p>
            <a:r>
              <a:rPr lang="en-US" sz="3700" dirty="0"/>
              <a:t>Beyond Tate's law: Geometric control of pendant drop detachment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873429-9935-3609-1957-B14D10404FC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54038" y="4003922"/>
            <a:ext cx="4597825" cy="500062"/>
          </a:xfrm>
        </p:spPr>
        <p:txBody>
          <a:bodyPr/>
          <a:lstStyle/>
          <a:p>
            <a:r>
              <a:rPr lang="en-US" dirty="0"/>
              <a:t>Bauyrzhan K. Primkulov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8FD194-2E88-45C9-4D21-BA6902B7A8E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54038" y="4596059"/>
            <a:ext cx="4597825" cy="65211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Yale University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020E204-281C-0BC2-E54C-D1AA4789118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54038" y="6343591"/>
            <a:ext cx="4597825" cy="500063"/>
          </a:xfrm>
        </p:spPr>
        <p:txBody>
          <a:bodyPr/>
          <a:lstStyle/>
          <a:p>
            <a:r>
              <a:rPr lang="en-US" dirty="0" err="1"/>
              <a:t>InterPore</a:t>
            </a:r>
            <a:r>
              <a:rPr lang="en-US" dirty="0"/>
              <a:t> 2026</a:t>
            </a:r>
          </a:p>
        </p:txBody>
      </p:sp>
    </p:spTree>
    <p:extLst>
      <p:ext uri="{BB962C8B-B14F-4D97-AF65-F5344CB8AC3E}">
        <p14:creationId xmlns:p14="http://schemas.microsoft.com/office/powerpoint/2010/main" val="1610929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6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342929-5F79-2498-7179-38995E9352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9E2DD9F-F50D-C899-D6AB-1E1E1D776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2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5B4B1D-C593-8F7B-9459-61B3E4F2376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Tate’s law: pendant drop size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D051897-48A1-ADE5-1056-9163103E9AC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04464" y="1669305"/>
            <a:ext cx="2641600" cy="42926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629C8AC-3E61-D92B-43FF-605D50E45E0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11636" y="3223815"/>
            <a:ext cx="1638300" cy="27940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2FC72F21-957C-EE8D-3F39-146E117E0D98}"/>
              </a:ext>
            </a:extLst>
          </p:cNvPr>
          <p:cNvGrpSpPr/>
          <p:nvPr/>
        </p:nvGrpSpPr>
        <p:grpSpPr>
          <a:xfrm>
            <a:off x="2025264" y="1288057"/>
            <a:ext cx="389324" cy="226418"/>
            <a:chOff x="2025264" y="1288057"/>
            <a:chExt cx="389324" cy="226418"/>
          </a:xfrm>
        </p:grpSpPr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93B4409C-43B8-767F-0F89-95A6257C4C20}"/>
                </a:ext>
              </a:extLst>
            </p:cNvPr>
            <p:cNvCxnSpPr/>
            <p:nvPr/>
          </p:nvCxnSpPr>
          <p:spPr>
            <a:xfrm>
              <a:off x="2025264" y="1514475"/>
              <a:ext cx="389324" cy="0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BF9A5069-004E-CE3C-A255-C247EE113F0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2150076" y="1288057"/>
              <a:ext cx="139700" cy="139700"/>
            </a:xfrm>
            <a:prstGeom prst="rect">
              <a:avLst/>
            </a:prstGeom>
          </p:spPr>
        </p:pic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B2244B3-BF5B-D2DB-9E52-E9BC60373F7D}"/>
              </a:ext>
            </a:extLst>
          </p:cNvPr>
          <p:cNvGrpSpPr/>
          <p:nvPr/>
        </p:nvGrpSpPr>
        <p:grpSpPr>
          <a:xfrm>
            <a:off x="1670387" y="1880444"/>
            <a:ext cx="992203" cy="704850"/>
            <a:chOff x="1670387" y="1880444"/>
            <a:chExt cx="992203" cy="704850"/>
          </a:xfrm>
        </p:grpSpPr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8ACC4E3C-A1F3-F9C3-BED0-EF11484914D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670387" y="1880444"/>
              <a:ext cx="0" cy="609600"/>
            </a:xfrm>
            <a:prstGeom prst="straightConnector1">
              <a:avLst/>
            </a:prstGeom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arrow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80344A0E-FC2A-8398-7918-E33664D79CC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353365" y="1880444"/>
              <a:ext cx="0" cy="609600"/>
            </a:xfrm>
            <a:prstGeom prst="straightConnector1">
              <a:avLst/>
            </a:prstGeom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arrow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C1847EE0-7231-DA22-6E00-844036C33B7C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2535590" y="2394794"/>
              <a:ext cx="127000" cy="190500"/>
            </a:xfrm>
            <a:prstGeom prst="rect">
              <a:avLst/>
            </a:prstGeom>
          </p:spPr>
        </p:pic>
      </p:grpSp>
      <p:pic>
        <p:nvPicPr>
          <p:cNvPr id="25" name="Picture 24">
            <a:extLst>
              <a:ext uri="{FF2B5EF4-FFF2-40B4-BE49-F238E27FC236}">
                <a16:creationId xmlns:a16="http://schemas.microsoft.com/office/drawing/2014/main" id="{88E08486-9F23-51D4-AE50-8A845F2739B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6514" y="3345603"/>
            <a:ext cx="317500" cy="27940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C3B03C16-72F9-5D60-5C47-5E196B58B80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301364" y="6306394"/>
            <a:ext cx="1447800" cy="38100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400C7CCE-158D-71C0-22A0-3B5734F94CFC}"/>
              </a:ext>
            </a:extLst>
          </p:cNvPr>
          <p:cNvGrpSpPr/>
          <p:nvPr/>
        </p:nvGrpSpPr>
        <p:grpSpPr>
          <a:xfrm>
            <a:off x="3799404" y="4070077"/>
            <a:ext cx="3455679" cy="1891828"/>
            <a:chOff x="3799404" y="4070077"/>
            <a:chExt cx="3455679" cy="1891828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1D9FC493-050C-03C8-5A2C-3208EF0B66FC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4835094" y="4070077"/>
              <a:ext cx="1384300" cy="647700"/>
            </a:xfrm>
            <a:prstGeom prst="rect">
              <a:avLst/>
            </a:prstGeom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0A36E9D1-EFEF-A624-8AFD-C7353B08BE37}"/>
                </a:ext>
              </a:extLst>
            </p:cNvPr>
            <p:cNvSpPr txBox="1"/>
            <p:nvPr/>
          </p:nvSpPr>
          <p:spPr>
            <a:xfrm>
              <a:off x="3799404" y="5223241"/>
              <a:ext cx="3455679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dirty="0">
                  <a:solidFill>
                    <a:srgbClr val="00356B"/>
                  </a:solidFill>
                </a:rPr>
                <a:t>Tate, 1864 The London, Edinburgh, and Dublin Philosophical Magazine and Journal of Science </a:t>
              </a:r>
            </a:p>
          </p:txBody>
        </p:sp>
      </p:grpSp>
      <p:pic>
        <p:nvPicPr>
          <p:cNvPr id="2" name="vid_2026-01-15_14-29-38">
            <a:hlinkClick r:id="" action="ppaction://media"/>
            <a:extLst>
              <a:ext uri="{FF2B5EF4-FFF2-40B4-BE49-F238E27FC236}">
                <a16:creationId xmlns:a16="http://schemas.microsoft.com/office/drawing/2014/main" id="{EB7ABEBB-F220-5A6E-328B-932D2B1BC82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5.7781" end="2837.6139"/>
                </p14:media>
              </p:ext>
            </p:extLst>
          </p:nvPr>
        </p:nvPicPr>
        <p:blipFill>
          <a:blip r:embed="rId14">
            <a:lum contrast="40000"/>
          </a:blip>
          <a:srcRect l="29154" t="32086" r="34544" b="31355"/>
          <a:stretch>
            <a:fillRect/>
          </a:stretch>
        </p:blipFill>
        <p:spPr>
          <a:xfrm rot="5400000">
            <a:off x="8544717" y="3516566"/>
            <a:ext cx="4425952" cy="1253613"/>
          </a:xfrm>
          <a:prstGeom prst="rect">
            <a:avLst/>
          </a:prstGeom>
        </p:spPr>
      </p:pic>
      <p:pic>
        <p:nvPicPr>
          <p:cNvPr id="8" name="vid_2026-01-16_11-33-41">
            <a:hlinkClick r:id="" action="ppaction://media"/>
            <a:extLst>
              <a:ext uri="{FF2B5EF4-FFF2-40B4-BE49-F238E27FC236}">
                <a16:creationId xmlns:a16="http://schemas.microsoft.com/office/drawing/2014/main" id="{351ECDAE-8064-1BC3-D2B7-21AB2D319301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end="2824.1737"/>
                </p14:media>
              </p:ext>
            </p:extLst>
          </p:nvPr>
        </p:nvPicPr>
        <p:blipFill>
          <a:blip r:embed="rId15">
            <a:lum contrast="20000"/>
          </a:blip>
          <a:srcRect l="29326" t="29886" r="34756" b="45432"/>
          <a:stretch>
            <a:fillRect/>
          </a:stretch>
        </p:blipFill>
        <p:spPr>
          <a:xfrm rot="5400000">
            <a:off x="7234634" y="3715668"/>
            <a:ext cx="4425953" cy="855408"/>
          </a:xfrm>
          <a:prstGeom prst="rect">
            <a:avLst/>
          </a:prstGeom>
        </p:spPr>
      </p:pic>
      <p:pic>
        <p:nvPicPr>
          <p:cNvPr id="9" name="vid_2026-01-16_09-54-15">
            <a:hlinkClick r:id="" action="ppaction://media"/>
            <a:extLst>
              <a:ext uri="{FF2B5EF4-FFF2-40B4-BE49-F238E27FC236}">
                <a16:creationId xmlns:a16="http://schemas.microsoft.com/office/drawing/2014/main" id="{7220BFEB-64C8-E729-CDD9-CD01FB49370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4">
                  <p14:trim end="2913.1794"/>
                </p14:media>
              </p:ext>
            </p:extLst>
          </p:nvPr>
        </p:nvPicPr>
        <p:blipFill>
          <a:blip r:embed="rId16">
            <a:lum contrast="20000"/>
          </a:blip>
          <a:srcRect l="29289" t="15796" r="34409" b="54956"/>
          <a:stretch>
            <a:fillRect/>
          </a:stretch>
        </p:blipFill>
        <p:spPr>
          <a:xfrm rot="5400000">
            <a:off x="5927436" y="3641927"/>
            <a:ext cx="4425951" cy="100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364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93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219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23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45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0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51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342929-5F79-2498-7179-38995E9352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.3 drop in a wedge">
            <a:hlinkClick r:id="" action="ppaction://media"/>
            <a:extLst>
              <a:ext uri="{FF2B5EF4-FFF2-40B4-BE49-F238E27FC236}">
                <a16:creationId xmlns:a16="http://schemas.microsoft.com/office/drawing/2014/main" id="{5E1A9A3A-4172-263C-D773-9882FBBA43F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0785.8634"/>
                </p14:media>
              </p:ext>
            </p:extLst>
          </p:nvPr>
        </p:nvPicPr>
        <p:blipFill>
          <a:blip r:embed="rId5"/>
          <a:srcRect t="2875" b="8864"/>
          <a:stretch/>
        </p:blipFill>
        <p:spPr>
          <a:xfrm>
            <a:off x="0" y="805005"/>
            <a:ext cx="12192000" cy="605299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9E2DD9F-F50D-C899-D6AB-1E1E1D776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3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5B4B1D-C593-8F7B-9459-61B3E4F2376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Self-propelling drop in a wedge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7114B2-9DE1-2AFD-F7A8-96C3A95E9C3D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" t="26818" r="50000" b="10913"/>
          <a:stretch/>
        </p:blipFill>
        <p:spPr>
          <a:xfrm>
            <a:off x="660102" y="983203"/>
            <a:ext cx="5942889" cy="1253614"/>
          </a:xfrm>
          <a:prstGeom prst="trapezoid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D51D23-CC2A-CC22-94B5-61B3746EFB01}"/>
              </a:ext>
            </a:extLst>
          </p:cNvPr>
          <p:cNvSpPr txBox="1"/>
          <p:nvPr/>
        </p:nvSpPr>
        <p:spPr>
          <a:xfrm>
            <a:off x="3721875" y="1951731"/>
            <a:ext cx="34556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err="1">
                <a:solidFill>
                  <a:srgbClr val="00356B"/>
                </a:solidFill>
              </a:rPr>
              <a:t>Reyssat</a:t>
            </a:r>
            <a:r>
              <a:rPr lang="en-US" sz="1400" dirty="0">
                <a:solidFill>
                  <a:srgbClr val="00356B"/>
                </a:solidFill>
              </a:rPr>
              <a:t>, JFM 2014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1880BD-4770-838C-92BB-D711D55AA840}"/>
              </a:ext>
            </a:extLst>
          </p:cNvPr>
          <p:cNvSpPr txBox="1"/>
          <p:nvPr/>
        </p:nvSpPr>
        <p:spPr>
          <a:xfrm>
            <a:off x="3969657" y="6430667"/>
            <a:ext cx="45929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rgbClr val="00356B"/>
                </a:solidFill>
              </a:rPr>
              <a:t>Video credit: MOOC ESPCI Dynamics of fluid interfaces</a:t>
            </a:r>
          </a:p>
        </p:txBody>
      </p:sp>
    </p:spTree>
    <p:extLst>
      <p:ext uri="{BB962C8B-B14F-4D97-AF65-F5344CB8AC3E}">
        <p14:creationId xmlns:p14="http://schemas.microsoft.com/office/powerpoint/2010/main" val="3564641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12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0BCAF4-DD93-9B13-27CC-FDFE717D71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ABD33C-DEC8-A947-9C2C-2EE4A1DC2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4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B9F0D4-B4AD-1D80-12D4-5DEC93C2A3A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Pendant drop in a wedge: experiments</a:t>
            </a:r>
          </a:p>
        </p:txBody>
      </p:sp>
      <p:pic>
        <p:nvPicPr>
          <p:cNvPr id="6" name="vid_2026-01-16_09-51-48">
            <a:hlinkClick r:id="" action="ppaction://media"/>
            <a:extLst>
              <a:ext uri="{FF2B5EF4-FFF2-40B4-BE49-F238E27FC236}">
                <a16:creationId xmlns:a16="http://schemas.microsoft.com/office/drawing/2014/main" id="{1E6FE299-638E-16A6-D144-F60EE493504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375.2156"/>
                </p14:media>
              </p:ext>
            </p:extLst>
          </p:nvPr>
        </p:nvPicPr>
        <p:blipFill>
          <a:blip r:embed="rId5">
            <a:lum contrast="20000"/>
          </a:blip>
          <a:srcRect l="33185" r="26643" b="41257"/>
          <a:stretch>
            <a:fillRect/>
          </a:stretch>
        </p:blipFill>
        <p:spPr>
          <a:xfrm rot="5400000">
            <a:off x="1472738" y="2633657"/>
            <a:ext cx="4897680" cy="2014305"/>
          </a:xfrm>
          <a:prstGeom prst="rect">
            <a:avLst/>
          </a:prstGeom>
        </p:spPr>
      </p:pic>
      <p:pic>
        <p:nvPicPr>
          <p:cNvPr id="7" name="vid_2026-01-16_09-53-39">
            <a:hlinkClick r:id="" action="ppaction://media"/>
            <a:extLst>
              <a:ext uri="{FF2B5EF4-FFF2-40B4-BE49-F238E27FC236}">
                <a16:creationId xmlns:a16="http://schemas.microsoft.com/office/drawing/2014/main" id="{60C5E41B-9A16-A468-EA13-E55C5BBEBCB3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end="1454.3903"/>
                </p14:media>
              </p:ext>
            </p:extLst>
          </p:nvPr>
        </p:nvPicPr>
        <p:blipFill>
          <a:blip r:embed="rId6">
            <a:lum contrast="20000"/>
          </a:blip>
          <a:srcRect l="33184" r="26644" b="53779"/>
          <a:stretch>
            <a:fillRect/>
          </a:stretch>
        </p:blipFill>
        <p:spPr>
          <a:xfrm rot="5400000">
            <a:off x="-874243" y="2848352"/>
            <a:ext cx="4897681" cy="1584913"/>
          </a:xfrm>
          <a:prstGeom prst="rect">
            <a:avLst/>
          </a:prstGeom>
        </p:spPr>
      </p:pic>
      <p:sp>
        <p:nvSpPr>
          <p:cNvPr id="13" name="Freeform 12">
            <a:extLst>
              <a:ext uri="{FF2B5EF4-FFF2-40B4-BE49-F238E27FC236}">
                <a16:creationId xmlns:a16="http://schemas.microsoft.com/office/drawing/2014/main" id="{A6D04EDF-A02C-1293-110E-FC42D5986408}"/>
              </a:ext>
            </a:extLst>
          </p:cNvPr>
          <p:cNvSpPr/>
          <p:nvPr/>
        </p:nvSpPr>
        <p:spPr>
          <a:xfrm>
            <a:off x="2850627" y="1128173"/>
            <a:ext cx="2214880" cy="3271520"/>
          </a:xfrm>
          <a:custGeom>
            <a:avLst/>
            <a:gdLst>
              <a:gd name="csX0" fmla="*/ 731520 w 2214880"/>
              <a:gd name="csY0" fmla="*/ 91440 h 3271520"/>
              <a:gd name="csX1" fmla="*/ 589280 w 2214880"/>
              <a:gd name="csY1" fmla="*/ 3271520 h 3271520"/>
              <a:gd name="csX2" fmla="*/ 254000 w 2214880"/>
              <a:gd name="csY2" fmla="*/ 3261360 h 3271520"/>
              <a:gd name="csX3" fmla="*/ 375920 w 2214880"/>
              <a:gd name="csY3" fmla="*/ 1503680 h 3271520"/>
              <a:gd name="csX4" fmla="*/ 0 w 2214880"/>
              <a:gd name="csY4" fmla="*/ 1503680 h 3271520"/>
              <a:gd name="csX5" fmla="*/ 0 w 2214880"/>
              <a:gd name="csY5" fmla="*/ 0 h 3271520"/>
              <a:gd name="csX6" fmla="*/ 2214880 w 2214880"/>
              <a:gd name="csY6" fmla="*/ 10160 h 3271520"/>
              <a:gd name="csX7" fmla="*/ 2204720 w 2214880"/>
              <a:gd name="csY7" fmla="*/ 1483360 h 3271520"/>
              <a:gd name="csX8" fmla="*/ 1442720 w 2214880"/>
              <a:gd name="csY8" fmla="*/ 1280160 h 3271520"/>
              <a:gd name="csX9" fmla="*/ 1402080 w 2214880"/>
              <a:gd name="csY9" fmla="*/ 91440 h 3271520"/>
              <a:gd name="csX10" fmla="*/ 731520 w 2214880"/>
              <a:gd name="csY10" fmla="*/ 91440 h 32715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214880" h="3271520">
                <a:moveTo>
                  <a:pt x="731520" y="91440"/>
                </a:moveTo>
                <a:lnTo>
                  <a:pt x="589280" y="3271520"/>
                </a:lnTo>
                <a:lnTo>
                  <a:pt x="254000" y="3261360"/>
                </a:lnTo>
                <a:lnTo>
                  <a:pt x="375920" y="1503680"/>
                </a:lnTo>
                <a:lnTo>
                  <a:pt x="0" y="1503680"/>
                </a:lnTo>
                <a:lnTo>
                  <a:pt x="0" y="0"/>
                </a:lnTo>
                <a:lnTo>
                  <a:pt x="2214880" y="10160"/>
                </a:lnTo>
                <a:cubicBezTo>
                  <a:pt x="2211493" y="501227"/>
                  <a:pt x="2208107" y="992293"/>
                  <a:pt x="2204720" y="1483360"/>
                </a:cubicBezTo>
                <a:lnTo>
                  <a:pt x="1442720" y="1280160"/>
                </a:lnTo>
                <a:lnTo>
                  <a:pt x="1402080" y="91440"/>
                </a:lnTo>
                <a:lnTo>
                  <a:pt x="731520" y="9144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C87D024C-5651-3005-282B-375EC15EA389}"/>
              </a:ext>
            </a:extLst>
          </p:cNvPr>
          <p:cNvGrpSpPr/>
          <p:nvPr/>
        </p:nvGrpSpPr>
        <p:grpSpPr>
          <a:xfrm>
            <a:off x="484920" y="1191968"/>
            <a:ext cx="1212794" cy="203200"/>
            <a:chOff x="1257358" y="1088871"/>
            <a:chExt cx="1212794" cy="2032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40E8AF81-286E-7941-4A92-216B8B7F509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257358" y="1088871"/>
              <a:ext cx="292100" cy="203200"/>
            </a:xfrm>
            <a:prstGeom prst="rect">
              <a:avLst/>
            </a:prstGeom>
          </p:spPr>
        </p:pic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C70B0733-6E41-339D-EECF-5924EF9922AE}"/>
                </a:ext>
              </a:extLst>
            </p:cNvPr>
            <p:cNvCxnSpPr/>
            <p:nvPr/>
          </p:nvCxnSpPr>
          <p:spPr>
            <a:xfrm>
              <a:off x="1698963" y="1211737"/>
              <a:ext cx="329609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3DCAA589-2682-5A26-CD75-6D615DFDBD3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140543" y="1211737"/>
              <a:ext cx="329609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id="{FA092C83-1AAC-0045-2208-7BFE4D89D78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2412" y="5960394"/>
            <a:ext cx="1409700" cy="6477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53CCCD4-F186-1368-0712-E00A02B52C5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73878" y="5960394"/>
            <a:ext cx="1295400" cy="647700"/>
          </a:xfrm>
          <a:prstGeom prst="rect">
            <a:avLst/>
          </a:prstGeom>
        </p:spPr>
      </p:pic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7EE7B003-FFD0-BFBC-FBFB-ADD7F34E7A9B}"/>
              </a:ext>
            </a:extLst>
          </p:cNvPr>
          <p:cNvCxnSpPr>
            <a:cxnSpLocks/>
          </p:cNvCxnSpPr>
          <p:nvPr/>
        </p:nvCxnSpPr>
        <p:spPr>
          <a:xfrm>
            <a:off x="3061995" y="1423614"/>
            <a:ext cx="0" cy="37620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51" name="Group 50">
            <a:extLst>
              <a:ext uri="{FF2B5EF4-FFF2-40B4-BE49-F238E27FC236}">
                <a16:creationId xmlns:a16="http://schemas.microsoft.com/office/drawing/2014/main" id="{6976D7B5-7210-1E94-D999-9F44A2582D8C}"/>
              </a:ext>
            </a:extLst>
          </p:cNvPr>
          <p:cNvGrpSpPr/>
          <p:nvPr/>
        </p:nvGrpSpPr>
        <p:grpSpPr>
          <a:xfrm>
            <a:off x="3353663" y="1268169"/>
            <a:ext cx="1414757" cy="292100"/>
            <a:chOff x="3353663" y="1268169"/>
            <a:chExt cx="1414757" cy="292100"/>
          </a:xfrm>
        </p:grpSpPr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371FBDBA-AF42-3463-2996-F781B44D4783}"/>
                </a:ext>
              </a:extLst>
            </p:cNvPr>
            <p:cNvCxnSpPr>
              <a:cxnSpLocks/>
            </p:cNvCxnSpPr>
            <p:nvPr/>
          </p:nvCxnSpPr>
          <p:spPr>
            <a:xfrm>
              <a:off x="3353663" y="1423614"/>
              <a:ext cx="416059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6771397E-AEB0-D145-C034-97D54E1FC8A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955939" y="1423614"/>
              <a:ext cx="421539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2B9507A2-30BB-D747-4DBE-A6C044C9E5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4514420" y="1268169"/>
              <a:ext cx="254000" cy="292100"/>
            </a:xfrm>
            <a:prstGeom prst="rect">
              <a:avLst/>
            </a:prstGeom>
          </p:spPr>
        </p:pic>
      </p:grpSp>
      <p:pic>
        <p:nvPicPr>
          <p:cNvPr id="36" name="Picture 35">
            <a:extLst>
              <a:ext uri="{FF2B5EF4-FFF2-40B4-BE49-F238E27FC236}">
                <a16:creationId xmlns:a16="http://schemas.microsoft.com/office/drawing/2014/main" id="{2163641D-4135-37D8-DBEB-04AC814DD73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834012" y="1516150"/>
            <a:ext cx="114300" cy="152400"/>
          </a:xfrm>
          <a:prstGeom prst="rect">
            <a:avLst/>
          </a:prstGeom>
        </p:spPr>
      </p:pic>
      <p:grpSp>
        <p:nvGrpSpPr>
          <p:cNvPr id="52" name="Group 51">
            <a:extLst>
              <a:ext uri="{FF2B5EF4-FFF2-40B4-BE49-F238E27FC236}">
                <a16:creationId xmlns:a16="http://schemas.microsoft.com/office/drawing/2014/main" id="{A72BE5AC-4AAF-AD88-D099-886F567CA01F}"/>
              </a:ext>
            </a:extLst>
          </p:cNvPr>
          <p:cNvGrpSpPr/>
          <p:nvPr/>
        </p:nvGrpSpPr>
        <p:grpSpPr>
          <a:xfrm>
            <a:off x="3526134" y="4019891"/>
            <a:ext cx="639842" cy="639842"/>
            <a:chOff x="3526134" y="4019891"/>
            <a:chExt cx="639842" cy="639842"/>
          </a:xfrm>
        </p:grpSpPr>
        <p:sp>
          <p:nvSpPr>
            <p:cNvPr id="30" name="Arc 29">
              <a:extLst>
                <a:ext uri="{FF2B5EF4-FFF2-40B4-BE49-F238E27FC236}">
                  <a16:creationId xmlns:a16="http://schemas.microsoft.com/office/drawing/2014/main" id="{14C30A8A-F9CF-A6B3-80D2-FDD41398CFC8}"/>
                </a:ext>
              </a:extLst>
            </p:cNvPr>
            <p:cNvSpPr/>
            <p:nvPr/>
          </p:nvSpPr>
          <p:spPr>
            <a:xfrm rot="8080362">
              <a:off x="3526134" y="4019891"/>
              <a:ext cx="639842" cy="639842"/>
            </a:xfrm>
            <a:prstGeom prst="arc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57113079-250E-5984-7959-D1B90A22C6A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3769722" y="4371177"/>
              <a:ext cx="165100" cy="139700"/>
            </a:xfrm>
            <a:prstGeom prst="rect">
              <a:avLst/>
            </a:prstGeom>
          </p:spPr>
        </p:pic>
      </p:grpSp>
      <p:pic>
        <p:nvPicPr>
          <p:cNvPr id="41" name="Picture 40">
            <a:extLst>
              <a:ext uri="{FF2B5EF4-FFF2-40B4-BE49-F238E27FC236}">
                <a16:creationId xmlns:a16="http://schemas.microsoft.com/office/drawing/2014/main" id="{F89EB8C5-A3B6-3591-0578-1C544C7F321A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r="68773" b="51134"/>
          <a:stretch>
            <a:fillRect/>
          </a:stretch>
        </p:blipFill>
        <p:spPr>
          <a:xfrm>
            <a:off x="5511941" y="2251622"/>
            <a:ext cx="3796638" cy="3271520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5EC815F0-A68B-3FBC-71A4-59D6120F931D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l="73333" t="52984" r="10099" b="41562"/>
          <a:stretch>
            <a:fillRect/>
          </a:stretch>
        </p:blipFill>
        <p:spPr>
          <a:xfrm>
            <a:off x="9395553" y="3325142"/>
            <a:ext cx="2014306" cy="365125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447D4F91-BC9C-E7B2-CF59-209EAC20D3AC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l="34993" r="33780" b="51134"/>
          <a:stretch>
            <a:fillRect/>
          </a:stretch>
        </p:blipFill>
        <p:spPr>
          <a:xfrm>
            <a:off x="5501032" y="2250964"/>
            <a:ext cx="3796639" cy="327152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56C2DCE5-D20E-19A3-C39D-8521CB29760B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l="70128" b="51526"/>
          <a:stretch>
            <a:fillRect/>
          </a:stretch>
        </p:blipFill>
        <p:spPr>
          <a:xfrm>
            <a:off x="5510158" y="2249329"/>
            <a:ext cx="3631938" cy="3245286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953D1F83-916E-00BD-3D04-9A40C88C91C3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/>
          </a:blip>
          <a:srcRect t="51134" r="68773"/>
          <a:stretch>
            <a:fillRect/>
          </a:stretch>
        </p:blipFill>
        <p:spPr>
          <a:xfrm>
            <a:off x="5518784" y="2201400"/>
            <a:ext cx="3796639" cy="3271520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9758F24E-2504-46CB-3CA8-6B3393CDD06B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/>
          </a:blip>
          <a:srcRect l="34898" t="51134" r="33875"/>
          <a:stretch>
            <a:fillRect/>
          </a:stretch>
        </p:blipFill>
        <p:spPr>
          <a:xfrm>
            <a:off x="5493360" y="2204067"/>
            <a:ext cx="3796639" cy="327152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C1A269CC-D575-A548-8DC4-EDE71280F9C4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l="73333" t="61431" r="10099" b="33115"/>
          <a:stretch>
            <a:fillRect/>
          </a:stretch>
        </p:blipFill>
        <p:spPr>
          <a:xfrm>
            <a:off x="9395553" y="3915229"/>
            <a:ext cx="2014306" cy="365125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B33C5216-A770-0D7B-AF0E-653217905C49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l="73333" t="68534" r="10099" b="25593"/>
          <a:stretch>
            <a:fillRect/>
          </a:stretch>
        </p:blipFill>
        <p:spPr>
          <a:xfrm>
            <a:off x="9395553" y="4441308"/>
            <a:ext cx="2014306" cy="393193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F2619444-734A-6336-13A5-7D90FDBD1A44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l="73333" t="75380" r="10099" b="20130"/>
          <a:stretch>
            <a:fillRect/>
          </a:stretch>
        </p:blipFill>
        <p:spPr>
          <a:xfrm>
            <a:off x="9395553" y="2837471"/>
            <a:ext cx="2014306" cy="300571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5799903A-242A-98D2-E94A-4A0AAD5C5B29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l="73333" t="82219" r="10099" b="12311"/>
          <a:stretch>
            <a:fillRect/>
          </a:stretch>
        </p:blipFill>
        <p:spPr>
          <a:xfrm>
            <a:off x="9395553" y="2274870"/>
            <a:ext cx="2014306" cy="36625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B3B14A4-0930-F2BF-BA6C-D44B965DEB84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948602" y="1837946"/>
            <a:ext cx="139700" cy="13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536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27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65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5A78BB-55E4-8AFC-8144-5CF2B5CC02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CC1F0D90-9554-0DBB-9BC8-FD27D9E691A4}"/>
              </a:ext>
            </a:extLst>
          </p:cNvPr>
          <p:cNvGrpSpPr/>
          <p:nvPr/>
        </p:nvGrpSpPr>
        <p:grpSpPr>
          <a:xfrm>
            <a:off x="5989631" y="1115631"/>
            <a:ext cx="6031144" cy="5511715"/>
            <a:chOff x="171225" y="1209760"/>
            <a:chExt cx="6031144" cy="5511715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AB2E1B46-D39F-48CB-DE9A-A490A228AA7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r="54516"/>
            <a:stretch>
              <a:fillRect/>
            </a:stretch>
          </p:blipFill>
          <p:spPr>
            <a:xfrm>
              <a:off x="171225" y="1209760"/>
              <a:ext cx="2743200" cy="5511715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83A194E0-EE75-E2D3-E860-EC4C3C6C3CE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45989" b="50221"/>
            <a:stretch>
              <a:fillRect/>
            </a:stretch>
          </p:blipFill>
          <p:spPr>
            <a:xfrm>
              <a:off x="2944905" y="1209760"/>
              <a:ext cx="3257464" cy="2743675"/>
            </a:xfrm>
            <a:prstGeom prst="rect">
              <a:avLst/>
            </a:prstGeom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0F4EDA48-6DEF-F0A0-967B-618321C3B5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989" t="49779"/>
          <a:stretch>
            <a:fillRect/>
          </a:stretch>
        </p:blipFill>
        <p:spPr>
          <a:xfrm>
            <a:off x="8763311" y="3859306"/>
            <a:ext cx="3257463" cy="2768039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CF7BA4D-CC1E-9248-C7BC-B36E8C5D6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5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089996-8161-CF98-A170-F19825CEF34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R&lt;R</a:t>
            </a:r>
            <a:r>
              <a:rPr lang="en-US" baseline="-25000" dirty="0"/>
              <a:t>0</a:t>
            </a:r>
            <a:r>
              <a:rPr lang="en-US" dirty="0"/>
              <a:t>: scaling and data collapse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49D0BED-86C6-BD31-7E8E-2310A319FD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1679" y="2676378"/>
            <a:ext cx="2959100" cy="3556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B3643E5-C8D0-4D5D-1E29-E672648B49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82029" y="3795198"/>
            <a:ext cx="2438400" cy="73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131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4E5E09-6FD4-0EC2-6D50-93A92290B9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vid_2026-01-17_14-34-41">
            <a:hlinkClick r:id="" action="ppaction://media"/>
            <a:extLst>
              <a:ext uri="{FF2B5EF4-FFF2-40B4-BE49-F238E27FC236}">
                <a16:creationId xmlns:a16="http://schemas.microsoft.com/office/drawing/2014/main" id="{CE56CFAD-5F96-BA7B-AB7F-CA22F3FFA0D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>
            <a:lum contrast="20000"/>
          </a:blip>
          <a:srcRect t="32698" r="30600" b="33969"/>
          <a:stretch>
            <a:fillRect/>
          </a:stretch>
        </p:blipFill>
        <p:spPr>
          <a:xfrm>
            <a:off x="519826" y="1826983"/>
            <a:ext cx="3188547" cy="1225186"/>
          </a:xfrm>
          <a:prstGeom prst="rect">
            <a:avLst/>
          </a:prstGeom>
        </p:spPr>
      </p:pic>
      <p:pic>
        <p:nvPicPr>
          <p:cNvPr id="8" name="vid_2026-01-17_14-59-58">
            <a:hlinkClick r:id="" action="ppaction://media"/>
            <a:extLst>
              <a:ext uri="{FF2B5EF4-FFF2-40B4-BE49-F238E27FC236}">
                <a16:creationId xmlns:a16="http://schemas.microsoft.com/office/drawing/2014/main" id="{8FCBF5B3-0390-FE12-A1C5-D1AFBA712F66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>
            <a:lum contrast="20000"/>
          </a:blip>
          <a:srcRect l="54626" r="31255"/>
          <a:stretch>
            <a:fillRect/>
          </a:stretch>
        </p:blipFill>
        <p:spPr>
          <a:xfrm>
            <a:off x="10556511" y="1214391"/>
            <a:ext cx="648677" cy="3675555"/>
          </a:xfrm>
          <a:prstGeom prst="rect">
            <a:avLst/>
          </a:prstGeom>
        </p:spPr>
      </p:pic>
      <p:pic>
        <p:nvPicPr>
          <p:cNvPr id="9" name="vid_2026-01-17_14-54-08">
            <a:hlinkClick r:id="" action="ppaction://media"/>
            <a:extLst>
              <a:ext uri="{FF2B5EF4-FFF2-40B4-BE49-F238E27FC236}">
                <a16:creationId xmlns:a16="http://schemas.microsoft.com/office/drawing/2014/main" id="{5F61A57A-F49C-697E-9722-54A7B12967C6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>
            <a:lum contrast="20000"/>
          </a:blip>
          <a:srcRect l="12907" r="41848" b="36683"/>
          <a:stretch>
            <a:fillRect/>
          </a:stretch>
        </p:blipFill>
        <p:spPr>
          <a:xfrm>
            <a:off x="7750898" y="1275958"/>
            <a:ext cx="2078815" cy="2327235"/>
          </a:xfrm>
          <a:prstGeom prst="rect">
            <a:avLst/>
          </a:prstGeom>
        </p:spPr>
      </p:pic>
      <p:pic>
        <p:nvPicPr>
          <p:cNvPr id="10" name="vid_2026-01-17_14-42-21">
            <a:hlinkClick r:id="" action="ppaction://media"/>
            <a:extLst>
              <a:ext uri="{FF2B5EF4-FFF2-40B4-BE49-F238E27FC236}">
                <a16:creationId xmlns:a16="http://schemas.microsoft.com/office/drawing/2014/main" id="{670919B2-E1AD-5196-58AC-C5240633C7DB}"/>
              </a:ext>
            </a:extLst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>
            <a:lum contrast="20000"/>
          </a:blip>
          <a:srcRect t="41584" r="30600" b="18555"/>
          <a:stretch>
            <a:fillRect/>
          </a:stretch>
        </p:blipFill>
        <p:spPr>
          <a:xfrm>
            <a:off x="4135361" y="1707016"/>
            <a:ext cx="3188548" cy="1465117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F7197E6-3CCB-C454-AF38-758D4C49E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6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3976D4-FFDC-49E2-47B5-E620D2FD3F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R&gt;R</a:t>
            </a:r>
            <a:r>
              <a:rPr lang="en-US" baseline="-25000" dirty="0"/>
              <a:t>0</a:t>
            </a:r>
            <a:r>
              <a:rPr lang="en-US" dirty="0"/>
              <a:t>: scaling</a:t>
            </a:r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582D6056-A518-FB9C-7629-16F67E09934E}"/>
              </a:ext>
            </a:extLst>
          </p:cNvPr>
          <p:cNvSpPr/>
          <p:nvPr/>
        </p:nvSpPr>
        <p:spPr>
          <a:xfrm>
            <a:off x="7719237" y="1775637"/>
            <a:ext cx="1658679" cy="1913861"/>
          </a:xfrm>
          <a:custGeom>
            <a:avLst/>
            <a:gdLst>
              <a:gd name="csX0" fmla="*/ 0 w 1658679"/>
              <a:gd name="csY0" fmla="*/ 0 h 1913861"/>
              <a:gd name="csX1" fmla="*/ 1658679 w 1658679"/>
              <a:gd name="csY1" fmla="*/ 1913861 h 1913861"/>
              <a:gd name="csX2" fmla="*/ 0 w 1658679"/>
              <a:gd name="csY2" fmla="*/ 1881963 h 1913861"/>
              <a:gd name="csX3" fmla="*/ 0 w 1658679"/>
              <a:gd name="csY3" fmla="*/ 0 h 191386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1658679" h="1913861">
                <a:moveTo>
                  <a:pt x="0" y="0"/>
                </a:moveTo>
                <a:lnTo>
                  <a:pt x="1658679" y="1913861"/>
                </a:lnTo>
                <a:lnTo>
                  <a:pt x="0" y="188196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0EA86D86-15B0-8F00-50F3-4E486013A40D}"/>
              </a:ext>
            </a:extLst>
          </p:cNvPr>
          <p:cNvSpPr/>
          <p:nvPr/>
        </p:nvSpPr>
        <p:spPr>
          <a:xfrm>
            <a:off x="4236720" y="2458720"/>
            <a:ext cx="3139440" cy="812800"/>
          </a:xfrm>
          <a:custGeom>
            <a:avLst/>
            <a:gdLst>
              <a:gd name="csX0" fmla="*/ 0 w 3139440"/>
              <a:gd name="csY0" fmla="*/ 0 h 812800"/>
              <a:gd name="csX1" fmla="*/ 3129280 w 3139440"/>
              <a:gd name="csY1" fmla="*/ 487680 h 812800"/>
              <a:gd name="csX2" fmla="*/ 3139440 w 3139440"/>
              <a:gd name="csY2" fmla="*/ 812800 h 812800"/>
              <a:gd name="csX3" fmla="*/ 20320 w 3139440"/>
              <a:gd name="csY3" fmla="*/ 792480 h 812800"/>
              <a:gd name="csX4" fmla="*/ 0 w 3139440"/>
              <a:gd name="csY4" fmla="*/ 0 h 81280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3139440" h="812800">
                <a:moveTo>
                  <a:pt x="0" y="0"/>
                </a:moveTo>
                <a:lnTo>
                  <a:pt x="3129280" y="487680"/>
                </a:lnTo>
                <a:lnTo>
                  <a:pt x="3139440" y="812800"/>
                </a:lnTo>
                <a:lnTo>
                  <a:pt x="20320" y="79248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05BCF899-4BB9-A28B-7FAB-BF2E712142EC}"/>
              </a:ext>
            </a:extLst>
          </p:cNvPr>
          <p:cNvSpPr/>
          <p:nvPr/>
        </p:nvSpPr>
        <p:spPr>
          <a:xfrm>
            <a:off x="944880" y="2814320"/>
            <a:ext cx="2804160" cy="375920"/>
          </a:xfrm>
          <a:custGeom>
            <a:avLst/>
            <a:gdLst>
              <a:gd name="csX0" fmla="*/ 0 w 2804160"/>
              <a:gd name="csY0" fmla="*/ 0 h 375920"/>
              <a:gd name="csX1" fmla="*/ 2794000 w 2804160"/>
              <a:gd name="csY1" fmla="*/ 132080 h 375920"/>
              <a:gd name="csX2" fmla="*/ 2804160 w 2804160"/>
              <a:gd name="csY2" fmla="*/ 375920 h 375920"/>
              <a:gd name="csX3" fmla="*/ 0 w 2804160"/>
              <a:gd name="csY3" fmla="*/ 325120 h 375920"/>
              <a:gd name="csX4" fmla="*/ 0 w 2804160"/>
              <a:gd name="csY4" fmla="*/ 0 h 375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2804160" h="375920">
                <a:moveTo>
                  <a:pt x="0" y="0"/>
                </a:moveTo>
                <a:lnTo>
                  <a:pt x="2794000" y="132080"/>
                </a:lnTo>
                <a:lnTo>
                  <a:pt x="2804160" y="375920"/>
                </a:lnTo>
                <a:lnTo>
                  <a:pt x="0" y="3251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F785FF-2581-696D-F7E4-5DCDE6EEC36D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t="43794" r="49941"/>
          <a:stretch>
            <a:fillRect/>
          </a:stretch>
        </p:blipFill>
        <p:spPr>
          <a:xfrm>
            <a:off x="1368014" y="3610752"/>
            <a:ext cx="3378798" cy="3177605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44A194D5-EC5F-7475-D31D-C48640B65EAC}"/>
              </a:ext>
            </a:extLst>
          </p:cNvPr>
          <p:cNvGrpSpPr/>
          <p:nvPr/>
        </p:nvGrpSpPr>
        <p:grpSpPr>
          <a:xfrm>
            <a:off x="5069540" y="3610752"/>
            <a:ext cx="5551732" cy="3177605"/>
            <a:chOff x="5069540" y="3610752"/>
            <a:chExt cx="5551732" cy="3177605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767BF07E-2FB6-617C-DE39-CADD45348664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 l="50059" t="43794"/>
            <a:stretch>
              <a:fillRect/>
            </a:stretch>
          </p:blipFill>
          <p:spPr>
            <a:xfrm>
              <a:off x="5069540" y="3610752"/>
              <a:ext cx="3370833" cy="3177605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BCD04893-4DCF-3453-D1D1-5F2609B1DB6A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9249672" y="4663807"/>
              <a:ext cx="1371600" cy="660400"/>
            </a:xfrm>
            <a:prstGeom prst="rect">
              <a:avLst/>
            </a:prstGeom>
          </p:spPr>
        </p:pic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30A0076-D328-FFAF-74F0-6A2AD6A7C040}"/>
              </a:ext>
            </a:extLst>
          </p:cNvPr>
          <p:cNvGrpSpPr/>
          <p:nvPr/>
        </p:nvGrpSpPr>
        <p:grpSpPr>
          <a:xfrm>
            <a:off x="4236720" y="2700119"/>
            <a:ext cx="3087189" cy="525528"/>
            <a:chOff x="4236720" y="2700119"/>
            <a:chExt cx="3087189" cy="525528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4870A15-3BDD-723B-D27E-59E5ECAF82DE}"/>
                </a:ext>
              </a:extLst>
            </p:cNvPr>
            <p:cNvGrpSpPr/>
            <p:nvPr/>
          </p:nvGrpSpPr>
          <p:grpSpPr>
            <a:xfrm>
              <a:off x="4236720" y="2700119"/>
              <a:ext cx="3087189" cy="273254"/>
              <a:chOff x="4236720" y="2700119"/>
              <a:chExt cx="3087189" cy="273254"/>
            </a:xfrm>
          </p:grpSpPr>
          <p:cxnSp>
            <p:nvCxnSpPr>
              <p:cNvPr id="7" name="Straight Connector 6">
                <a:extLst>
                  <a:ext uri="{FF2B5EF4-FFF2-40B4-BE49-F238E27FC236}">
                    <a16:creationId xmlns:a16="http://schemas.microsoft.com/office/drawing/2014/main" id="{6587C028-2E9F-9EC8-3669-AE71721E5BF1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236720" y="2934586"/>
                <a:ext cx="3087189" cy="0"/>
              </a:xfrm>
              <a:prstGeom prst="line">
                <a:avLst/>
              </a:prstGeom>
              <a:ln w="12700"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" name="Arc 16">
                <a:extLst>
                  <a:ext uri="{FF2B5EF4-FFF2-40B4-BE49-F238E27FC236}">
                    <a16:creationId xmlns:a16="http://schemas.microsoft.com/office/drawing/2014/main" id="{7358CA3B-3F5B-A64F-F8F0-76339B96B654}"/>
                  </a:ext>
                </a:extLst>
              </p:cNvPr>
              <p:cNvSpPr/>
              <p:nvPr/>
            </p:nvSpPr>
            <p:spPr>
              <a:xfrm rot="13500000">
                <a:off x="5978133" y="2700119"/>
                <a:ext cx="273254" cy="273254"/>
              </a:xfrm>
              <a:prstGeom prst="arc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85F951E2-4646-FFF1-BF26-27C1D0A12097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>
              <a:off x="6144125" y="2958947"/>
              <a:ext cx="177800" cy="2667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32981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16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68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550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5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0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41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47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53" repeatCount="indefinite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8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F3F1AD-4AF2-EE46-B3B0-9C90B65287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Video 1 - symmetric waves">
            <a:hlinkClick r:id="" action="ppaction://media"/>
            <a:extLst>
              <a:ext uri="{FF2B5EF4-FFF2-40B4-BE49-F238E27FC236}">
                <a16:creationId xmlns:a16="http://schemas.microsoft.com/office/drawing/2014/main" id="{606116AE-0BA5-AF1D-96F1-5E26616B2B5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530.4303"/>
                </p14:media>
              </p:ext>
            </p:extLst>
          </p:nvPr>
        </p:nvPicPr>
        <p:blipFill>
          <a:blip r:embed="rId6">
            <a:lum contrast="20000"/>
          </a:blip>
          <a:srcRect l="54742" t="28502" r="12600" b="6758"/>
          <a:stretch>
            <a:fillRect/>
          </a:stretch>
        </p:blipFill>
        <p:spPr>
          <a:xfrm>
            <a:off x="907752" y="878339"/>
            <a:ext cx="854096" cy="6020000"/>
          </a:xfrm>
          <a:prstGeom prst="rect">
            <a:avLst/>
          </a:prstGeom>
        </p:spPr>
      </p:pic>
      <p:pic>
        <p:nvPicPr>
          <p:cNvPr id="9" name="Video 2 - breaking symmetry">
            <a:hlinkClick r:id="" action="ppaction://media"/>
            <a:extLst>
              <a:ext uri="{FF2B5EF4-FFF2-40B4-BE49-F238E27FC236}">
                <a16:creationId xmlns:a16="http://schemas.microsoft.com/office/drawing/2014/main" id="{EFADFDF2-5133-EAF8-4C8E-01AF4EAF91E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end="511.1501"/>
                </p14:media>
              </p:ext>
            </p:extLst>
          </p:nvPr>
        </p:nvPicPr>
        <p:blipFill>
          <a:blip r:embed="rId7">
            <a:lum contrast="20000"/>
          </a:blip>
          <a:srcRect l="45708" t="28503" r="7778" b="6756"/>
          <a:stretch>
            <a:fillRect/>
          </a:stretch>
        </p:blipFill>
        <p:spPr>
          <a:xfrm>
            <a:off x="2662484" y="878339"/>
            <a:ext cx="1216447" cy="6020002"/>
          </a:xfrm>
          <a:prstGeom prst="rect">
            <a:avLst/>
          </a:prstGeom>
        </p:spPr>
      </p:pic>
      <p:pic>
        <p:nvPicPr>
          <p:cNvPr id="10" name="Video 3 - flinging the drop">
            <a:hlinkClick r:id="" action="ppaction://media"/>
            <a:extLst>
              <a:ext uri="{FF2B5EF4-FFF2-40B4-BE49-F238E27FC236}">
                <a16:creationId xmlns:a16="http://schemas.microsoft.com/office/drawing/2014/main" id="{0B710B7B-F8E9-EC45-C960-8D641124474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4">
                  <p14:trim end="440.0768"/>
                </p14:media>
              </p:ext>
            </p:extLst>
          </p:nvPr>
        </p:nvPicPr>
        <p:blipFill>
          <a:blip r:embed="rId8">
            <a:lum contrast="20000"/>
          </a:blip>
          <a:srcRect t="15761" r="32132" b="19496"/>
          <a:stretch>
            <a:fillRect/>
          </a:stretch>
        </p:blipFill>
        <p:spPr>
          <a:xfrm>
            <a:off x="5102265" y="878339"/>
            <a:ext cx="1774918" cy="6020002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1C7A21C-36C5-AB79-960C-172BB89B2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7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6F5CB9-70B5-EC50-744E-A1F1966A871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Surface waves and launching the drop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30EC3F1-C7DD-8D19-1F93-2AA9C221C7CF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42843" r="50469"/>
          <a:stretch>
            <a:fillRect/>
          </a:stretch>
        </p:blipFill>
        <p:spPr>
          <a:xfrm>
            <a:off x="8100517" y="2427587"/>
            <a:ext cx="2729872" cy="2921504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466399C-3D26-3E19-D56C-AAB41F16FFC4}"/>
              </a:ext>
            </a:extLst>
          </p:cNvPr>
          <p:cNvCxnSpPr>
            <a:cxnSpLocks/>
          </p:cNvCxnSpPr>
          <p:nvPr/>
        </p:nvCxnSpPr>
        <p:spPr>
          <a:xfrm rot="-60000">
            <a:off x="1321353" y="1465729"/>
            <a:ext cx="0" cy="5255746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C92DB2E-B08C-9839-FFEF-47AF95E74980}"/>
              </a:ext>
            </a:extLst>
          </p:cNvPr>
          <p:cNvCxnSpPr>
            <a:cxnSpLocks/>
          </p:cNvCxnSpPr>
          <p:nvPr/>
        </p:nvCxnSpPr>
        <p:spPr>
          <a:xfrm rot="-60000">
            <a:off x="3383805" y="1465729"/>
            <a:ext cx="0" cy="5255746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D495F68-423D-5196-9B95-4930E86E4F90}"/>
              </a:ext>
            </a:extLst>
          </p:cNvPr>
          <p:cNvCxnSpPr>
            <a:cxnSpLocks/>
          </p:cNvCxnSpPr>
          <p:nvPr/>
        </p:nvCxnSpPr>
        <p:spPr>
          <a:xfrm rot="-60000">
            <a:off x="6311291" y="1465730"/>
            <a:ext cx="0" cy="5255746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3609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3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60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89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1DF23E7-C297-AB47-08C4-BD2356B1C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54092-0397-1548-9C7B-4C063699C2AE}" type="slidenum">
              <a:rPr lang="en-US" smtClean="0"/>
              <a:t>8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873429-9935-3609-1957-B14D10404FC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463091" y="2016790"/>
            <a:ext cx="3925422" cy="1412210"/>
          </a:xfrm>
        </p:spPr>
        <p:txBody>
          <a:bodyPr anchor="ctr">
            <a:normAutofit/>
          </a:bodyPr>
          <a:lstStyle/>
          <a:p>
            <a:r>
              <a:rPr lang="en-US" sz="2000" dirty="0"/>
              <a:t>Primkulov, B.K., 2026. </a:t>
            </a:r>
            <a:r>
              <a:rPr lang="en-US" sz="2000" b="1" dirty="0"/>
              <a:t>Beyond Tate’s law: geometric control of pendant drop detachment</a:t>
            </a:r>
            <a:r>
              <a:rPr lang="en-US" sz="2000" dirty="0"/>
              <a:t>. </a:t>
            </a:r>
            <a:r>
              <a:rPr lang="en-US" sz="2000" i="1" dirty="0"/>
              <a:t>Physical Review Fluids</a:t>
            </a:r>
            <a:r>
              <a:rPr lang="en-US" sz="2000" dirty="0"/>
              <a:t>, 11, L051601.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6840956-4349-5F2A-0738-FEBCEE1CA89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4740" t="47901"/>
          <a:stretch>
            <a:fillRect/>
          </a:stretch>
        </p:blipFill>
        <p:spPr>
          <a:xfrm>
            <a:off x="3580519" y="3429000"/>
            <a:ext cx="3043702" cy="2622432"/>
          </a:xfrm>
          <a:prstGeom prst="rect">
            <a:avLst/>
          </a:prstGeom>
        </p:spPr>
      </p:pic>
      <p:pic>
        <p:nvPicPr>
          <p:cNvPr id="11" name="vid_2026-01-16_09-51-48">
            <a:hlinkClick r:id="" action="ppaction://media"/>
            <a:extLst>
              <a:ext uri="{FF2B5EF4-FFF2-40B4-BE49-F238E27FC236}">
                <a16:creationId xmlns:a16="http://schemas.microsoft.com/office/drawing/2014/main" id="{A1215B82-1C16-8B4F-5A25-27F00AE93FB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375.2156"/>
                </p14:media>
              </p:ext>
            </p:extLst>
          </p:nvPr>
        </p:nvPicPr>
        <p:blipFill>
          <a:blip r:embed="rId5">
            <a:lum contrast="20000"/>
          </a:blip>
          <a:srcRect l="33185" r="26643" b="41257"/>
          <a:stretch>
            <a:fillRect/>
          </a:stretch>
        </p:blipFill>
        <p:spPr>
          <a:xfrm rot="5400000">
            <a:off x="-642240" y="3402007"/>
            <a:ext cx="4897680" cy="201430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B2516C5-668B-D539-EB96-688BDE794D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07645" y="3563562"/>
            <a:ext cx="2036315" cy="2036315"/>
          </a:xfrm>
          <a:prstGeom prst="rect">
            <a:avLst/>
          </a:prstGeom>
        </p:spPr>
      </p:pic>
      <p:sp>
        <p:nvSpPr>
          <p:cNvPr id="3" name="Freeform 2">
            <a:extLst>
              <a:ext uri="{FF2B5EF4-FFF2-40B4-BE49-F238E27FC236}">
                <a16:creationId xmlns:a16="http://schemas.microsoft.com/office/drawing/2014/main" id="{FBBA649C-B857-84BF-26A4-AD2218A81AE4}"/>
              </a:ext>
            </a:extLst>
          </p:cNvPr>
          <p:cNvSpPr/>
          <p:nvPr/>
        </p:nvSpPr>
        <p:spPr>
          <a:xfrm>
            <a:off x="739800" y="1927802"/>
            <a:ext cx="2214880" cy="3271520"/>
          </a:xfrm>
          <a:custGeom>
            <a:avLst/>
            <a:gdLst>
              <a:gd name="csX0" fmla="*/ 731520 w 2214880"/>
              <a:gd name="csY0" fmla="*/ 91440 h 3271520"/>
              <a:gd name="csX1" fmla="*/ 589280 w 2214880"/>
              <a:gd name="csY1" fmla="*/ 3271520 h 3271520"/>
              <a:gd name="csX2" fmla="*/ 254000 w 2214880"/>
              <a:gd name="csY2" fmla="*/ 3261360 h 3271520"/>
              <a:gd name="csX3" fmla="*/ 375920 w 2214880"/>
              <a:gd name="csY3" fmla="*/ 1503680 h 3271520"/>
              <a:gd name="csX4" fmla="*/ 0 w 2214880"/>
              <a:gd name="csY4" fmla="*/ 1503680 h 3271520"/>
              <a:gd name="csX5" fmla="*/ 0 w 2214880"/>
              <a:gd name="csY5" fmla="*/ 0 h 3271520"/>
              <a:gd name="csX6" fmla="*/ 2214880 w 2214880"/>
              <a:gd name="csY6" fmla="*/ 10160 h 3271520"/>
              <a:gd name="csX7" fmla="*/ 2204720 w 2214880"/>
              <a:gd name="csY7" fmla="*/ 1483360 h 3271520"/>
              <a:gd name="csX8" fmla="*/ 1442720 w 2214880"/>
              <a:gd name="csY8" fmla="*/ 1280160 h 3271520"/>
              <a:gd name="csX9" fmla="*/ 1402080 w 2214880"/>
              <a:gd name="csY9" fmla="*/ 91440 h 3271520"/>
              <a:gd name="csX10" fmla="*/ 731520 w 2214880"/>
              <a:gd name="csY10" fmla="*/ 91440 h 32715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214880" h="3271520">
                <a:moveTo>
                  <a:pt x="731520" y="91440"/>
                </a:moveTo>
                <a:lnTo>
                  <a:pt x="589280" y="3271520"/>
                </a:lnTo>
                <a:lnTo>
                  <a:pt x="254000" y="3261360"/>
                </a:lnTo>
                <a:lnTo>
                  <a:pt x="375920" y="1503680"/>
                </a:lnTo>
                <a:lnTo>
                  <a:pt x="0" y="1503680"/>
                </a:lnTo>
                <a:lnTo>
                  <a:pt x="0" y="0"/>
                </a:lnTo>
                <a:lnTo>
                  <a:pt x="2214880" y="10160"/>
                </a:lnTo>
                <a:cubicBezTo>
                  <a:pt x="2211493" y="501227"/>
                  <a:pt x="2208107" y="992293"/>
                  <a:pt x="2204720" y="1483360"/>
                </a:cubicBezTo>
                <a:lnTo>
                  <a:pt x="1442720" y="1280160"/>
                </a:lnTo>
                <a:lnTo>
                  <a:pt x="1402080" y="91440"/>
                </a:lnTo>
                <a:lnTo>
                  <a:pt x="731520" y="9144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7782AF-DCCF-3F90-A6B9-FBD224A02F6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91276" y="2354595"/>
            <a:ext cx="2438400" cy="73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950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7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2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286AA5"/>
      </a:accent1>
      <a:accent2>
        <a:srgbClr val="902233"/>
      </a:accent2>
      <a:accent3>
        <a:srgbClr val="76777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56E7CB5179E43BFC3A607E67A53AA" ma:contentTypeVersion="11" ma:contentTypeDescription="Create a new document." ma:contentTypeScope="" ma:versionID="67348b7a18fe4c43e560ca9c42b119cd">
  <xsd:schema xmlns:xsd="http://www.w3.org/2001/XMLSchema" xmlns:xs="http://www.w3.org/2001/XMLSchema" xmlns:p="http://schemas.microsoft.com/office/2006/metadata/properties" xmlns:ns3="b873491d-9f6a-4611-8c50-c826a18d37b5" targetNamespace="http://schemas.microsoft.com/office/2006/metadata/properties" ma:root="true" ma:fieldsID="b48a778050d5cfa49c94a3253286fdb5" ns3:_="">
    <xsd:import namespace="b873491d-9f6a-4611-8c50-c826a18d37b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873491d-9f6a-4611-8c50-c826a18d37b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873491d-9f6a-4611-8c50-c826a18d37b5" xsi:nil="true"/>
  </documentManagement>
</p:properties>
</file>

<file path=customXml/itemProps1.xml><?xml version="1.0" encoding="utf-8"?>
<ds:datastoreItem xmlns:ds="http://schemas.openxmlformats.org/officeDocument/2006/customXml" ds:itemID="{8F49FB82-E1E4-4A07-A110-7827714665D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64D8BF3-242A-45EC-9B81-7637D67B8F24}">
  <ds:schemaRefs>
    <ds:schemaRef ds:uri="b873491d-9f6a-4611-8c50-c826a18d37b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44210F2-AE7B-483C-AFE7-244BCB17B2AB}">
  <ds:schemaRefs>
    <ds:schemaRef ds:uri="http://schemas.microsoft.com/office/2006/documentManagement/types"/>
    <ds:schemaRef ds:uri="http://purl.org/dc/dcmitype/"/>
    <ds:schemaRef ds:uri="http://purl.org/dc/elements/1.1/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b873491d-9f6a-4611-8c50-c826a18d37b5"/>
    <ds:schemaRef ds:uri="http://schemas.microsoft.com/office/2006/metadata/properties"/>
    <ds:schemaRef ds:uri="http://purl.org/dc/terms/"/>
  </ds:schemaRefs>
</ds:datastoreItem>
</file>

<file path=docMetadata/LabelInfo.xml><?xml version="1.0" encoding="utf-8"?>
<clbl:labelList xmlns:clbl="http://schemas.microsoft.com/office/2020/mipLabelMetadata">
  <clbl:label id="{dd8cbebb-2139-4df8-b411-4e3e87abeb5c}" enabled="0" method="" siteId="{dd8cbebb-2139-4df8-b411-4e3e87abeb5c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14373</TotalTime>
  <Words>120</Words>
  <Application>Microsoft Macintosh PowerPoint</Application>
  <PresentationFormat>Widescreen</PresentationFormat>
  <Paragraphs>23</Paragraphs>
  <Slides>8</Slides>
  <Notes>1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Primkulov, Bauyrzhan</cp:lastModifiedBy>
  <cp:revision>3</cp:revision>
  <dcterms:created xsi:type="dcterms:W3CDTF">2018-05-01T18:02:54Z</dcterms:created>
  <dcterms:modified xsi:type="dcterms:W3CDTF">2026-05-16T16:46:40Z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0x01010086E56E7CB5179E43BFC3A607E67A53AA</vt:lpwstr>
  </property>
</Properties>
</file>