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media/image80.jpg" ContentType="image/jpg"/>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 id="2147483674" r:id="rId5"/>
    <p:sldMasterId id="2147483693" r:id="rId6"/>
    <p:sldMasterId id="2147483696" r:id="rId7"/>
  </p:sldMasterIdLst>
  <p:notesMasterIdLst>
    <p:notesMasterId r:id="rId37"/>
  </p:notesMasterIdLst>
  <p:sldIdLst>
    <p:sldId id="1061" r:id="rId8"/>
    <p:sldId id="3877" r:id="rId9"/>
    <p:sldId id="3868" r:id="rId10"/>
    <p:sldId id="3869" r:id="rId11"/>
    <p:sldId id="1059" r:id="rId12"/>
    <p:sldId id="743" r:id="rId13"/>
    <p:sldId id="734" r:id="rId14"/>
    <p:sldId id="288" r:id="rId15"/>
    <p:sldId id="289" r:id="rId16"/>
    <p:sldId id="290" r:id="rId17"/>
    <p:sldId id="3873" r:id="rId18"/>
    <p:sldId id="3872" r:id="rId19"/>
    <p:sldId id="3874" r:id="rId20"/>
    <p:sldId id="3875" r:id="rId21"/>
    <p:sldId id="669" r:id="rId22"/>
    <p:sldId id="3871" r:id="rId23"/>
    <p:sldId id="365" r:id="rId24"/>
    <p:sldId id="3876" r:id="rId25"/>
    <p:sldId id="263" r:id="rId26"/>
    <p:sldId id="262" r:id="rId27"/>
    <p:sldId id="261" r:id="rId28"/>
    <p:sldId id="3880" r:id="rId29"/>
    <p:sldId id="3881" r:id="rId30"/>
    <p:sldId id="256" r:id="rId31"/>
    <p:sldId id="257" r:id="rId32"/>
    <p:sldId id="1060" r:id="rId33"/>
    <p:sldId id="260" r:id="rId34"/>
    <p:sldId id="325" r:id="rId35"/>
    <p:sldId id="662" r:id="rId36"/>
  </p:sldIdLst>
  <p:sldSz cx="12190413" cy="6859588"/>
  <p:notesSz cx="6858000" cy="9144000"/>
  <p:embeddedFontLst>
    <p:embeddedFont>
      <p:font typeface="Avenir Book" panose="02000503020000020003" pitchFamily="2" charset="0"/>
      <p:regular r:id="rId38"/>
      <p:italic r:id="rId39"/>
    </p:embeddedFont>
    <p:embeddedFont>
      <p:font typeface="Cambria Math" panose="02040503050406030204" pitchFamily="18" charset="0"/>
      <p:regular r:id="rId40"/>
    </p:embeddedFont>
    <p:embeddedFont>
      <p:font typeface="Gigi" pitchFamily="82" charset="77"/>
      <p:regular r:id="rId41"/>
    </p:embeddedFont>
    <p:embeddedFont>
      <p:font typeface="Roboto" panose="02000000000000000000" pitchFamily="2" charset="0"/>
      <p:regular r:id="rId42"/>
      <p:bold r:id="rId43"/>
      <p:italic r:id="rId44"/>
      <p:boldItalic r:id="rId45"/>
    </p:embeddedFont>
    <p:embeddedFont>
      <p:font typeface="Verdana" panose="020B0604030504040204" pitchFamily="34" charset="0"/>
      <p:regular r:id="rId46"/>
      <p:bold r:id="rId47"/>
      <p:italic r:id="rId48"/>
      <p:boldItalic r:id="rId49"/>
    </p:embeddedFont>
  </p:embeddedFontLst>
  <p:custDataLst>
    <p:tags r:id="rId50"/>
  </p:custDataLst>
  <p:defaultTex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50"/>
    <a:srgbClr val="00A0EF"/>
    <a:srgbClr val="CC3300"/>
    <a:srgbClr val="FF9900"/>
    <a:srgbClr val="FFDAA3"/>
    <a:srgbClr val="990000"/>
    <a:srgbClr val="0076A0"/>
    <a:srgbClr val="DFC9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60" autoAdjust="0"/>
    <p:restoredTop sz="91469" autoAdjust="0"/>
  </p:normalViewPr>
  <p:slideViewPr>
    <p:cSldViewPr snapToGrid="0">
      <p:cViewPr varScale="1">
        <p:scale>
          <a:sx n="106" d="100"/>
          <a:sy n="106" d="100"/>
        </p:scale>
        <p:origin x="480" y="184"/>
      </p:cViewPr>
      <p:guideLst>
        <p:guide orient="horz" pos="2161"/>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font" Target="fonts/font2.fntdata"/><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font" Target="fonts/font5.fntdata"/><Relationship Id="rId47" Type="http://schemas.openxmlformats.org/officeDocument/2006/relationships/font" Target="fonts/font10.fntdata"/><Relationship Id="rId50" Type="http://schemas.openxmlformats.org/officeDocument/2006/relationships/tags" Target="tags/tag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font" Target="fonts/font8.fntdata"/><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font" Target="fonts/font7.fntdata"/><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font" Target="fonts/font6.fntdata"/><Relationship Id="rId48" Type="http://schemas.openxmlformats.org/officeDocument/2006/relationships/font" Target="fonts/font11.fntdata"/><Relationship Id="rId8" Type="http://schemas.openxmlformats.org/officeDocument/2006/relationships/slide" Target="slides/slide1.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font" Target="fonts/font1.fntdata"/><Relationship Id="rId46" Type="http://schemas.openxmlformats.org/officeDocument/2006/relationships/font" Target="fonts/font9.fntdata"/><Relationship Id="rId20" Type="http://schemas.openxmlformats.org/officeDocument/2006/relationships/slide" Target="slides/slide13.xml"/><Relationship Id="rId41" Type="http://schemas.openxmlformats.org/officeDocument/2006/relationships/font" Target="fonts/font4.fntdata"/><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font" Target="fonts/font12.fntdata"/></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0"/>
          <a:lstStyle/>
          <a:p>
            <a:pPr>
              <a:defRPr sz="1400" b="0" i="0" u="none" strike="noStrike" kern="1200" spc="0" baseline="0">
                <a:solidFill>
                  <a:srgbClr val="001B71"/>
                </a:solidFill>
                <a:latin typeface="Arial" panose="020B0604020202020204" pitchFamily="34" charset="0"/>
                <a:ea typeface="+mn-ea"/>
                <a:cs typeface="Arial" panose="020B0604020202020204" pitchFamily="34" charset="0"/>
              </a:defRPr>
            </a:pPr>
            <a:r>
              <a:rPr lang="en-US" sz="1400" b="1" i="0" dirty="0">
                <a:solidFill>
                  <a:srgbClr val="001B71"/>
                </a:solidFill>
                <a:latin typeface="Arial" panose="020B0604020202020204" pitchFamily="34" charset="0"/>
                <a:cs typeface="Arial" panose="020B0604020202020204" pitchFamily="34" charset="0"/>
              </a:rPr>
              <a:t>Example</a:t>
            </a:r>
          </a:p>
        </c:rich>
      </c:tx>
      <c:layout>
        <c:manualLayout>
          <c:xMode val="edge"/>
          <c:yMode val="edge"/>
          <c:x val="0.30859996977948773"/>
          <c:y val="1.4467262737367422E-3"/>
        </c:manualLayout>
      </c:layout>
      <c:overlay val="0"/>
      <c:spPr>
        <a:noFill/>
        <a:ln>
          <a:noFill/>
        </a:ln>
        <a:effectLst/>
      </c:spPr>
      <c:txPr>
        <a:bodyPr rot="0" spcFirstLastPara="1" vertOverflow="ellipsis" vert="horz" wrap="square" anchor="ctr" anchorCtr="0"/>
        <a:lstStyle/>
        <a:p>
          <a:pPr>
            <a:defRPr sz="1400" b="0" i="0" u="none" strike="noStrike" kern="1200" spc="0" baseline="0">
              <a:solidFill>
                <a:srgbClr val="001B7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5.5009355875836059E-2"/>
          <c:y val="0.13986788302602043"/>
          <c:w val="0.67931177666812181"/>
          <c:h val="0.76021553992215929"/>
        </c:manualLayout>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CCA9-4D25-9A08-E785591F912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CCA9-4D25-9A08-E785591F912F}"/>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CCA9-4D25-9A08-E785591F912F}"/>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CCA9-4D25-9A08-E785591F912F}"/>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CCA9-4D25-9A08-E785591F912F}"/>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CCA9-4D25-9A08-E785591F912F}"/>
              </c:ext>
            </c:extLst>
          </c:dPt>
          <c:dPt>
            <c:idx val="6"/>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D-CCA9-4D25-9A08-E785591F912F}"/>
              </c:ext>
            </c:extLst>
          </c:dPt>
          <c:cat>
            <c:strRef>
              <c:f>Sheet1!$A$2:$A$8</c:f>
              <c:strCache>
                <c:ptCount val="7"/>
                <c:pt idx="0">
                  <c:v>Lorem ipsum</c:v>
                </c:pt>
                <c:pt idx="1">
                  <c:v>Lorem ipsum</c:v>
                </c:pt>
                <c:pt idx="2">
                  <c:v>Lorem ipsum</c:v>
                </c:pt>
                <c:pt idx="3">
                  <c:v>Lorem ipsum</c:v>
                </c:pt>
                <c:pt idx="4">
                  <c:v>Lorem ipsum</c:v>
                </c:pt>
                <c:pt idx="5">
                  <c:v>Lorem ipsum</c:v>
                </c:pt>
                <c:pt idx="6">
                  <c:v>Lorem ipsum</c:v>
                </c:pt>
              </c:strCache>
            </c:strRef>
          </c:cat>
          <c:val>
            <c:numRef>
              <c:f>Sheet1!$B$2:$B$8</c:f>
              <c:numCache>
                <c:formatCode>General</c:formatCode>
                <c:ptCount val="7"/>
                <c:pt idx="0">
                  <c:v>8</c:v>
                </c:pt>
                <c:pt idx="1">
                  <c:v>6</c:v>
                </c:pt>
                <c:pt idx="2">
                  <c:v>4</c:v>
                </c:pt>
                <c:pt idx="3">
                  <c:v>3</c:v>
                </c:pt>
                <c:pt idx="4">
                  <c:v>2</c:v>
                </c:pt>
                <c:pt idx="5">
                  <c:v>1</c:v>
                </c:pt>
                <c:pt idx="6">
                  <c:v>0.5</c:v>
                </c:pt>
              </c:numCache>
            </c:numRef>
          </c:val>
          <c:extLst>
            <c:ext xmlns:c16="http://schemas.microsoft.com/office/drawing/2014/chart" uri="{C3380CC4-5D6E-409C-BE32-E72D297353CC}">
              <c16:uniqueId val="{0000000E-CCA9-4D25-9A08-E785591F912F}"/>
            </c:ext>
          </c:extLst>
        </c:ser>
        <c:dLbls>
          <c:showLegendKey val="0"/>
          <c:showVal val="0"/>
          <c:showCatName val="0"/>
          <c:showSerName val="0"/>
          <c:showPercent val="0"/>
          <c:showBubbleSize val="0"/>
          <c:showLeaderLines val="1"/>
        </c:dLbls>
        <c:firstSliceAng val="0"/>
        <c:holeSize val="64"/>
      </c:doughnutChart>
      <c:spPr>
        <a:noFill/>
        <a:ln>
          <a:noFill/>
        </a:ln>
        <a:effectLst/>
      </c:spPr>
    </c:plotArea>
    <c:legend>
      <c:legendPos val="r"/>
      <c:legendEntry>
        <c:idx val="0"/>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1"/>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2"/>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3"/>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4"/>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5"/>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6"/>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ayout>
        <c:manualLayout>
          <c:xMode val="edge"/>
          <c:yMode val="edge"/>
          <c:x val="0.69977572318967052"/>
          <c:y val="0.1928179891354784"/>
          <c:w val="0.30022436435136202"/>
          <c:h val="0.65283604829086761"/>
        </c:manualLayout>
      </c:layout>
      <c:overlay val="0"/>
      <c:spPr>
        <a:noFill/>
        <a:ln>
          <a:noFill/>
        </a:ln>
        <a:effectLst/>
      </c:spPr>
      <c:txPr>
        <a:bodyPr rot="0" spcFirstLastPara="1" vertOverflow="ellipsis" vert="horz" wrap="square" anchor="ctr" anchorCtr="1"/>
        <a:lstStyle/>
        <a:p>
          <a:pPr>
            <a:defRPr sz="1800" b="0" i="0" u="none" strike="noStrike" kern="1200" baseline="0">
              <a:solidFill>
                <a:srgbClr val="001B71"/>
              </a:solidFill>
              <a:latin typeface="Frutiger 55 Roman"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0"/>
          <a:lstStyle/>
          <a:p>
            <a:pPr>
              <a:defRPr sz="1400" b="0" i="0" u="none" strike="noStrike" kern="1200" spc="0" baseline="0">
                <a:solidFill>
                  <a:srgbClr val="001B71"/>
                </a:solidFill>
                <a:latin typeface="Arial" panose="020B0604020202020204" pitchFamily="34" charset="0"/>
                <a:ea typeface="+mn-ea"/>
                <a:cs typeface="Arial" panose="020B0604020202020204" pitchFamily="34" charset="0"/>
              </a:defRPr>
            </a:pPr>
            <a:r>
              <a:rPr lang="en-US" sz="1400" b="1" i="0" dirty="0">
                <a:solidFill>
                  <a:srgbClr val="001B71"/>
                </a:solidFill>
                <a:latin typeface="Arial" panose="020B0604020202020204" pitchFamily="34" charset="0"/>
                <a:cs typeface="Arial" panose="020B0604020202020204" pitchFamily="34" charset="0"/>
              </a:rPr>
              <a:t>Example</a:t>
            </a:r>
          </a:p>
        </c:rich>
      </c:tx>
      <c:layout>
        <c:manualLayout>
          <c:xMode val="edge"/>
          <c:yMode val="edge"/>
          <c:x val="0.34416114174553275"/>
          <c:y val="1.4062543327461475E-2"/>
        </c:manualLayout>
      </c:layout>
      <c:overlay val="0"/>
      <c:spPr>
        <a:noFill/>
        <a:ln>
          <a:noFill/>
        </a:ln>
        <a:effectLst/>
      </c:spPr>
      <c:txPr>
        <a:bodyPr rot="0" spcFirstLastPara="1" vertOverflow="ellipsis" vert="horz" wrap="square" anchor="ctr" anchorCtr="0"/>
        <a:lstStyle/>
        <a:p>
          <a:pPr>
            <a:defRPr sz="1400" b="0" i="0" u="none" strike="noStrike" kern="1200" spc="0" baseline="0">
              <a:solidFill>
                <a:srgbClr val="001B7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3.7531567990058079E-2"/>
          <c:y val="0.11931885404850991"/>
          <c:w val="0.63197913902634784"/>
          <c:h val="0.65308987739149349"/>
        </c:manualLayout>
      </c:layout>
      <c:barChart>
        <c:barDir val="col"/>
        <c:grouping val="clustered"/>
        <c:varyColors val="1"/>
        <c:ser>
          <c:idx val="0"/>
          <c:order val="0"/>
          <c:tx>
            <c:strRef>
              <c:f>Sheet1!$B$1</c:f>
              <c:strCache>
                <c:ptCount val="1"/>
                <c:pt idx="0">
                  <c:v>Sales</c:v>
                </c:pt>
              </c:strCache>
            </c:strRef>
          </c:tx>
          <c:invertIfNegative val="0"/>
          <c:dPt>
            <c:idx val="0"/>
            <c:invertIfNegative val="0"/>
            <c:bubble3D val="0"/>
            <c:spPr>
              <a:solidFill>
                <a:schemeClr val="accent1"/>
              </a:solidFill>
              <a:ln w="19050">
                <a:solidFill>
                  <a:schemeClr val="lt1"/>
                </a:solidFill>
              </a:ln>
              <a:effectLst/>
            </c:spPr>
            <c:extLst>
              <c:ext xmlns:c16="http://schemas.microsoft.com/office/drawing/2014/chart" uri="{C3380CC4-5D6E-409C-BE32-E72D297353CC}">
                <c16:uniqueId val="{00000001-3151-495A-8996-44DF7C239E04}"/>
              </c:ext>
            </c:extLst>
          </c:dPt>
          <c:dPt>
            <c:idx val="1"/>
            <c:invertIfNegative val="0"/>
            <c:bubble3D val="0"/>
            <c:spPr>
              <a:solidFill>
                <a:schemeClr val="accent2"/>
              </a:solidFill>
              <a:ln w="19050">
                <a:solidFill>
                  <a:schemeClr val="lt1"/>
                </a:solidFill>
              </a:ln>
              <a:effectLst/>
            </c:spPr>
            <c:extLst>
              <c:ext xmlns:c16="http://schemas.microsoft.com/office/drawing/2014/chart" uri="{C3380CC4-5D6E-409C-BE32-E72D297353CC}">
                <c16:uniqueId val="{00000003-3151-495A-8996-44DF7C239E04}"/>
              </c:ext>
            </c:extLst>
          </c:dPt>
          <c:dPt>
            <c:idx val="2"/>
            <c:invertIfNegative val="0"/>
            <c:bubble3D val="0"/>
            <c:spPr>
              <a:solidFill>
                <a:schemeClr val="accent3"/>
              </a:solidFill>
              <a:ln w="19050">
                <a:solidFill>
                  <a:schemeClr val="lt1"/>
                </a:solidFill>
              </a:ln>
              <a:effectLst/>
            </c:spPr>
            <c:extLst>
              <c:ext xmlns:c16="http://schemas.microsoft.com/office/drawing/2014/chart" uri="{C3380CC4-5D6E-409C-BE32-E72D297353CC}">
                <c16:uniqueId val="{00000005-3151-495A-8996-44DF7C239E04}"/>
              </c:ext>
            </c:extLst>
          </c:dPt>
          <c:dPt>
            <c:idx val="3"/>
            <c:invertIfNegative val="0"/>
            <c:bubble3D val="0"/>
            <c:spPr>
              <a:solidFill>
                <a:schemeClr val="accent4"/>
              </a:solidFill>
              <a:ln w="19050">
                <a:solidFill>
                  <a:schemeClr val="lt1"/>
                </a:solidFill>
              </a:ln>
              <a:effectLst/>
            </c:spPr>
            <c:extLst>
              <c:ext xmlns:c16="http://schemas.microsoft.com/office/drawing/2014/chart" uri="{C3380CC4-5D6E-409C-BE32-E72D297353CC}">
                <c16:uniqueId val="{00000007-3151-495A-8996-44DF7C239E04}"/>
              </c:ext>
            </c:extLst>
          </c:dPt>
          <c:dPt>
            <c:idx val="4"/>
            <c:invertIfNegative val="0"/>
            <c:bubble3D val="0"/>
            <c:spPr>
              <a:solidFill>
                <a:schemeClr val="accent5"/>
              </a:solidFill>
              <a:ln w="19050">
                <a:solidFill>
                  <a:schemeClr val="lt1"/>
                </a:solidFill>
              </a:ln>
              <a:effectLst/>
            </c:spPr>
            <c:extLst>
              <c:ext xmlns:c16="http://schemas.microsoft.com/office/drawing/2014/chart" uri="{C3380CC4-5D6E-409C-BE32-E72D297353CC}">
                <c16:uniqueId val="{00000009-3151-495A-8996-44DF7C239E04}"/>
              </c:ext>
            </c:extLst>
          </c:dPt>
          <c:dPt>
            <c:idx val="5"/>
            <c:invertIfNegative val="0"/>
            <c:bubble3D val="0"/>
            <c:spPr>
              <a:solidFill>
                <a:schemeClr val="accent6"/>
              </a:solidFill>
              <a:ln w="19050">
                <a:solidFill>
                  <a:schemeClr val="lt1"/>
                </a:solidFill>
              </a:ln>
              <a:effectLst/>
            </c:spPr>
            <c:extLst>
              <c:ext xmlns:c16="http://schemas.microsoft.com/office/drawing/2014/chart" uri="{C3380CC4-5D6E-409C-BE32-E72D297353CC}">
                <c16:uniqueId val="{0000000B-3151-495A-8996-44DF7C239E04}"/>
              </c:ext>
            </c:extLst>
          </c:dPt>
          <c:dPt>
            <c:idx val="6"/>
            <c:invertIfNegative val="0"/>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D-3151-495A-8996-44DF7C239E04}"/>
              </c:ext>
            </c:extLst>
          </c:dPt>
          <c:cat>
            <c:strRef>
              <c:f>Sheet1!$A$2:$A$8</c:f>
              <c:strCache>
                <c:ptCount val="7"/>
                <c:pt idx="0">
                  <c:v>Lorem ipsum</c:v>
                </c:pt>
                <c:pt idx="1">
                  <c:v>Lorem ipsum</c:v>
                </c:pt>
                <c:pt idx="2">
                  <c:v>Lorem ipsum</c:v>
                </c:pt>
                <c:pt idx="3">
                  <c:v>Lorem ipsum</c:v>
                </c:pt>
                <c:pt idx="4">
                  <c:v>Lorem ipsum</c:v>
                </c:pt>
                <c:pt idx="5">
                  <c:v>Lorem ipsum</c:v>
                </c:pt>
                <c:pt idx="6">
                  <c:v>Lorem ipsum</c:v>
                </c:pt>
              </c:strCache>
            </c:strRef>
          </c:cat>
          <c:val>
            <c:numRef>
              <c:f>Sheet1!$B$2:$B$8</c:f>
              <c:numCache>
                <c:formatCode>General</c:formatCode>
                <c:ptCount val="7"/>
                <c:pt idx="0">
                  <c:v>0.5</c:v>
                </c:pt>
                <c:pt idx="1">
                  <c:v>1.5</c:v>
                </c:pt>
                <c:pt idx="2">
                  <c:v>2.5</c:v>
                </c:pt>
                <c:pt idx="3">
                  <c:v>3.5</c:v>
                </c:pt>
                <c:pt idx="4">
                  <c:v>4.5</c:v>
                </c:pt>
                <c:pt idx="5">
                  <c:v>5.5</c:v>
                </c:pt>
                <c:pt idx="6">
                  <c:v>6</c:v>
                </c:pt>
              </c:numCache>
            </c:numRef>
          </c:val>
          <c:extLst>
            <c:ext xmlns:c16="http://schemas.microsoft.com/office/drawing/2014/chart" uri="{C3380CC4-5D6E-409C-BE32-E72D297353CC}">
              <c16:uniqueId val="{0000000E-3151-495A-8996-44DF7C239E04}"/>
            </c:ext>
          </c:extLst>
        </c:ser>
        <c:dLbls>
          <c:showLegendKey val="0"/>
          <c:showVal val="0"/>
          <c:showCatName val="0"/>
          <c:showSerName val="0"/>
          <c:showPercent val="0"/>
          <c:showBubbleSize val="0"/>
        </c:dLbls>
        <c:gapWidth val="150"/>
        <c:axId val="853237616"/>
        <c:axId val="774982448"/>
      </c:barChart>
      <c:valAx>
        <c:axId val="7749824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rgbClr val="001B71"/>
                </a:solidFill>
                <a:latin typeface="Frutiger 55 Roman" pitchFamily="2" charset="0"/>
                <a:ea typeface="+mn-ea"/>
                <a:cs typeface="+mn-cs"/>
              </a:defRPr>
            </a:pPr>
            <a:endParaRPr lang="en-US"/>
          </a:p>
        </c:txPr>
        <c:crossAx val="853237616"/>
        <c:crosses val="autoZero"/>
        <c:crossBetween val="between"/>
      </c:valAx>
      <c:catAx>
        <c:axId val="853237616"/>
        <c:scaling>
          <c:orientation val="minMax"/>
        </c:scaling>
        <c:delete val="0"/>
        <c:axPos val="b"/>
        <c:numFmt formatCode="General" sourceLinked="1"/>
        <c:majorTickMark val="out"/>
        <c:minorTickMark val="none"/>
        <c:tickLblPos val="low"/>
        <c:spPr>
          <a:noFill/>
          <a:ln w="6350" cap="flat" cmpd="sng" algn="ctr">
            <a:solidFill>
              <a:schemeClr val="dk1"/>
            </a:solidFill>
            <a:prstDash val="solid"/>
            <a:miter lim="800000"/>
          </a:ln>
          <a:effectLst/>
        </c:spPr>
        <c:txPr>
          <a:bodyPr rot="5400000" spcFirstLastPara="1" vertOverflow="ellipsis" wrap="square" anchor="ctr" anchorCtr="1"/>
          <a:lstStyle/>
          <a:p>
            <a:pPr>
              <a:defRPr sz="1197" b="0" i="0" u="none" strike="noStrike" kern="1200" baseline="0">
                <a:solidFill>
                  <a:schemeClr val="tx1"/>
                </a:solidFill>
                <a:latin typeface="+mn-lt"/>
                <a:ea typeface="+mn-ea"/>
                <a:cs typeface="+mn-cs"/>
              </a:defRPr>
            </a:pPr>
            <a:endParaRPr lang="en-US"/>
          </a:p>
        </c:txPr>
        <c:crossAx val="774982448"/>
        <c:crosses val="autoZero"/>
        <c:auto val="1"/>
        <c:lblAlgn val="ctr"/>
        <c:lblOffset val="100"/>
        <c:noMultiLvlLbl val="0"/>
      </c:catAx>
      <c:spPr>
        <a:noFill/>
        <a:ln>
          <a:noFill/>
        </a:ln>
        <a:effectLst/>
      </c:spPr>
    </c:plotArea>
    <c:legend>
      <c:legendPos val="r"/>
      <c:legendEntry>
        <c:idx val="0"/>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1"/>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2"/>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3"/>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4"/>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5"/>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6"/>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ayout>
        <c:manualLayout>
          <c:xMode val="edge"/>
          <c:yMode val="edge"/>
          <c:x val="0.72056497372130657"/>
          <c:y val="0.23026675851480399"/>
          <c:w val="0.24631125718087762"/>
          <c:h val="0.60697960708651189"/>
        </c:manualLayout>
      </c:layout>
      <c:overlay val="0"/>
      <c:spPr>
        <a:noFill/>
        <a:ln>
          <a:noFill/>
        </a:ln>
        <a:effectLst/>
      </c:spPr>
      <c:txPr>
        <a:bodyPr rot="0" spcFirstLastPara="1" vertOverflow="ellipsis" vert="horz" wrap="square" anchor="ctr" anchorCtr="1"/>
        <a:lstStyle/>
        <a:p>
          <a:pPr>
            <a:defRPr sz="1800" b="0" i="0" u="none" strike="noStrike" kern="1200" baseline="0">
              <a:solidFill>
                <a:srgbClr val="001B71"/>
              </a:solidFill>
              <a:latin typeface="Frutiger 55 Roman"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0"/>
          <a:lstStyle/>
          <a:p>
            <a:pPr>
              <a:defRPr sz="1400" b="0" i="0" u="none" strike="noStrike" kern="1200" spc="0" baseline="0">
                <a:solidFill>
                  <a:srgbClr val="001B71"/>
                </a:solidFill>
                <a:latin typeface="Arial" panose="020B0604020202020204" pitchFamily="34" charset="0"/>
                <a:ea typeface="+mn-ea"/>
                <a:cs typeface="Arial" panose="020B0604020202020204" pitchFamily="34" charset="0"/>
              </a:defRPr>
            </a:pPr>
            <a:r>
              <a:rPr lang="en-US" sz="1400" b="1" i="0" dirty="0">
                <a:solidFill>
                  <a:srgbClr val="001B71"/>
                </a:solidFill>
                <a:latin typeface="Arial" panose="020B0604020202020204" pitchFamily="34" charset="0"/>
                <a:cs typeface="Arial" panose="020B0604020202020204" pitchFamily="34" charset="0"/>
              </a:rPr>
              <a:t>Example</a:t>
            </a:r>
          </a:p>
        </c:rich>
      </c:tx>
      <c:layout>
        <c:manualLayout>
          <c:xMode val="edge"/>
          <c:yMode val="edge"/>
          <c:x val="0.39648043799212601"/>
          <c:y val="1.4062499134934847E-2"/>
        </c:manualLayout>
      </c:layout>
      <c:overlay val="0"/>
      <c:spPr>
        <a:noFill/>
        <a:ln>
          <a:noFill/>
        </a:ln>
        <a:effectLst/>
      </c:spPr>
      <c:txPr>
        <a:bodyPr rot="0" spcFirstLastPara="1" vertOverflow="ellipsis" vert="horz" wrap="square" anchor="ctr" anchorCtr="0"/>
        <a:lstStyle/>
        <a:p>
          <a:pPr>
            <a:defRPr sz="1400" b="0" i="0" u="none" strike="noStrike" kern="1200" spc="0" baseline="0">
              <a:solidFill>
                <a:srgbClr val="001B7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8017085530237922"/>
          <c:y val="0.11931885404850991"/>
          <c:w val="0.59848297447332355"/>
          <c:h val="0.80052066313077841"/>
        </c:manualLayout>
      </c:layout>
      <c:barChart>
        <c:barDir val="bar"/>
        <c:grouping val="clustered"/>
        <c:varyColors val="1"/>
        <c:ser>
          <c:idx val="0"/>
          <c:order val="0"/>
          <c:tx>
            <c:strRef>
              <c:f>Sheet1!$B$1</c:f>
              <c:strCache>
                <c:ptCount val="1"/>
                <c:pt idx="0">
                  <c:v>Sales</c:v>
                </c:pt>
              </c:strCache>
            </c:strRef>
          </c:tx>
          <c:invertIfNegative val="0"/>
          <c:dPt>
            <c:idx val="0"/>
            <c:invertIfNegative val="0"/>
            <c:bubble3D val="0"/>
            <c:spPr>
              <a:solidFill>
                <a:schemeClr val="accent1"/>
              </a:solidFill>
              <a:ln w="19050">
                <a:solidFill>
                  <a:schemeClr val="lt1"/>
                </a:solidFill>
              </a:ln>
              <a:effectLst/>
            </c:spPr>
            <c:extLst>
              <c:ext xmlns:c16="http://schemas.microsoft.com/office/drawing/2014/chart" uri="{C3380CC4-5D6E-409C-BE32-E72D297353CC}">
                <c16:uniqueId val="{00000001-4E79-46EC-ACD0-05064C0E4F15}"/>
              </c:ext>
            </c:extLst>
          </c:dPt>
          <c:dPt>
            <c:idx val="1"/>
            <c:invertIfNegative val="0"/>
            <c:bubble3D val="0"/>
            <c:spPr>
              <a:solidFill>
                <a:schemeClr val="accent2"/>
              </a:solidFill>
              <a:ln w="19050">
                <a:solidFill>
                  <a:schemeClr val="lt1"/>
                </a:solidFill>
              </a:ln>
              <a:effectLst/>
            </c:spPr>
            <c:extLst>
              <c:ext xmlns:c16="http://schemas.microsoft.com/office/drawing/2014/chart" uri="{C3380CC4-5D6E-409C-BE32-E72D297353CC}">
                <c16:uniqueId val="{00000003-4E79-46EC-ACD0-05064C0E4F15}"/>
              </c:ext>
            </c:extLst>
          </c:dPt>
          <c:dPt>
            <c:idx val="2"/>
            <c:invertIfNegative val="0"/>
            <c:bubble3D val="0"/>
            <c:spPr>
              <a:solidFill>
                <a:schemeClr val="accent3"/>
              </a:solidFill>
              <a:ln w="19050">
                <a:solidFill>
                  <a:schemeClr val="lt1"/>
                </a:solidFill>
              </a:ln>
              <a:effectLst/>
            </c:spPr>
            <c:extLst>
              <c:ext xmlns:c16="http://schemas.microsoft.com/office/drawing/2014/chart" uri="{C3380CC4-5D6E-409C-BE32-E72D297353CC}">
                <c16:uniqueId val="{00000005-4E79-46EC-ACD0-05064C0E4F15}"/>
              </c:ext>
            </c:extLst>
          </c:dPt>
          <c:dPt>
            <c:idx val="3"/>
            <c:invertIfNegative val="0"/>
            <c:bubble3D val="0"/>
            <c:spPr>
              <a:solidFill>
                <a:schemeClr val="accent4"/>
              </a:solidFill>
              <a:ln w="19050">
                <a:solidFill>
                  <a:schemeClr val="lt1"/>
                </a:solidFill>
              </a:ln>
              <a:effectLst/>
            </c:spPr>
            <c:extLst>
              <c:ext xmlns:c16="http://schemas.microsoft.com/office/drawing/2014/chart" uri="{C3380CC4-5D6E-409C-BE32-E72D297353CC}">
                <c16:uniqueId val="{00000007-4E79-46EC-ACD0-05064C0E4F15}"/>
              </c:ext>
            </c:extLst>
          </c:dPt>
          <c:dPt>
            <c:idx val="4"/>
            <c:invertIfNegative val="0"/>
            <c:bubble3D val="0"/>
            <c:spPr>
              <a:solidFill>
                <a:schemeClr val="accent5"/>
              </a:solidFill>
              <a:ln w="19050">
                <a:solidFill>
                  <a:schemeClr val="lt1"/>
                </a:solidFill>
              </a:ln>
              <a:effectLst/>
            </c:spPr>
            <c:extLst>
              <c:ext xmlns:c16="http://schemas.microsoft.com/office/drawing/2014/chart" uri="{C3380CC4-5D6E-409C-BE32-E72D297353CC}">
                <c16:uniqueId val="{00000009-4E79-46EC-ACD0-05064C0E4F15}"/>
              </c:ext>
            </c:extLst>
          </c:dPt>
          <c:dPt>
            <c:idx val="5"/>
            <c:invertIfNegative val="0"/>
            <c:bubble3D val="0"/>
            <c:spPr>
              <a:solidFill>
                <a:schemeClr val="accent6"/>
              </a:solidFill>
              <a:ln w="19050">
                <a:solidFill>
                  <a:schemeClr val="lt1"/>
                </a:solidFill>
              </a:ln>
              <a:effectLst/>
            </c:spPr>
            <c:extLst>
              <c:ext xmlns:c16="http://schemas.microsoft.com/office/drawing/2014/chart" uri="{C3380CC4-5D6E-409C-BE32-E72D297353CC}">
                <c16:uniqueId val="{0000000B-4E79-46EC-ACD0-05064C0E4F15}"/>
              </c:ext>
            </c:extLst>
          </c:dPt>
          <c:dPt>
            <c:idx val="6"/>
            <c:invertIfNegative val="0"/>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D-4E79-46EC-ACD0-05064C0E4F15}"/>
              </c:ext>
            </c:extLst>
          </c:dPt>
          <c:cat>
            <c:strRef>
              <c:f>Sheet1!$A$2:$A$8</c:f>
              <c:strCache>
                <c:ptCount val="7"/>
                <c:pt idx="0">
                  <c:v>Lorem ipsum</c:v>
                </c:pt>
                <c:pt idx="1">
                  <c:v>Lorem ipsum</c:v>
                </c:pt>
                <c:pt idx="2">
                  <c:v>Lorem ipsum</c:v>
                </c:pt>
                <c:pt idx="3">
                  <c:v>Lorem ipsum</c:v>
                </c:pt>
                <c:pt idx="4">
                  <c:v>Lorem ipsum</c:v>
                </c:pt>
                <c:pt idx="5">
                  <c:v>Lorem ipsum</c:v>
                </c:pt>
                <c:pt idx="6">
                  <c:v>Lorem ipsum</c:v>
                </c:pt>
              </c:strCache>
            </c:strRef>
          </c:cat>
          <c:val>
            <c:numRef>
              <c:f>Sheet1!$B$2:$B$8</c:f>
              <c:numCache>
                <c:formatCode>General</c:formatCode>
                <c:ptCount val="7"/>
                <c:pt idx="0">
                  <c:v>7</c:v>
                </c:pt>
                <c:pt idx="1">
                  <c:v>6</c:v>
                </c:pt>
                <c:pt idx="2">
                  <c:v>5</c:v>
                </c:pt>
                <c:pt idx="3">
                  <c:v>4</c:v>
                </c:pt>
                <c:pt idx="4">
                  <c:v>3</c:v>
                </c:pt>
                <c:pt idx="5">
                  <c:v>2</c:v>
                </c:pt>
                <c:pt idx="6">
                  <c:v>1</c:v>
                </c:pt>
              </c:numCache>
            </c:numRef>
          </c:val>
          <c:extLst>
            <c:ext xmlns:c16="http://schemas.microsoft.com/office/drawing/2014/chart" uri="{C3380CC4-5D6E-409C-BE32-E72D297353CC}">
              <c16:uniqueId val="{0000000E-4E79-46EC-ACD0-05064C0E4F15}"/>
            </c:ext>
          </c:extLst>
        </c:ser>
        <c:dLbls>
          <c:showLegendKey val="0"/>
          <c:showVal val="0"/>
          <c:showCatName val="0"/>
          <c:showSerName val="0"/>
          <c:showPercent val="0"/>
          <c:showBubbleSize val="0"/>
        </c:dLbls>
        <c:gapWidth val="79"/>
        <c:axId val="853237616"/>
        <c:axId val="774982448"/>
      </c:barChart>
      <c:valAx>
        <c:axId val="77498244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rgbClr val="001B71"/>
                </a:solidFill>
                <a:latin typeface="Frutiger 55 Roman" pitchFamily="2" charset="0"/>
                <a:ea typeface="+mn-ea"/>
                <a:cs typeface="+mn-cs"/>
              </a:defRPr>
            </a:pPr>
            <a:endParaRPr lang="en-US"/>
          </a:p>
        </c:txPr>
        <c:crossAx val="853237616"/>
        <c:crosses val="autoZero"/>
        <c:crossBetween val="between"/>
      </c:valAx>
      <c:catAx>
        <c:axId val="853237616"/>
        <c:scaling>
          <c:orientation val="minMax"/>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rgbClr val="001B71"/>
                </a:solidFill>
                <a:latin typeface="+mj-lt"/>
                <a:ea typeface="+mn-ea"/>
                <a:cs typeface="+mn-cs"/>
              </a:defRPr>
            </a:pPr>
            <a:endParaRPr lang="en-US"/>
          </a:p>
        </c:txPr>
        <c:crossAx val="774982448"/>
        <c:crosses val="autoZero"/>
        <c:auto val="1"/>
        <c:lblAlgn val="ctr"/>
        <c:lblOffset val="100"/>
        <c:noMultiLvlLbl val="0"/>
      </c:catAx>
      <c:spPr>
        <a:noFill/>
        <a:ln>
          <a:noFill/>
        </a:ln>
        <a:effectLst/>
      </c:spPr>
    </c:plotArea>
    <c:legend>
      <c:legendPos val="r"/>
      <c:legendEntry>
        <c:idx val="0"/>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1"/>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2"/>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3"/>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4"/>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5"/>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egendEntry>
        <c:idx val="6"/>
        <c:txPr>
          <a:bodyPr rot="0" spcFirstLastPara="1" vertOverflow="ellipsis" vert="horz" wrap="square" anchor="ctr" anchorCtr="1"/>
          <a:lstStyle/>
          <a:p>
            <a:pPr>
              <a:defRPr sz="1400" b="0" i="0" u="none" strike="noStrike" kern="1200" baseline="0">
                <a:solidFill>
                  <a:srgbClr val="001B71"/>
                </a:solidFill>
                <a:latin typeface="Arial" panose="020B0604020202020204" pitchFamily="34" charset="0"/>
                <a:ea typeface="+mn-ea"/>
                <a:cs typeface="Arial" panose="020B0604020202020204" pitchFamily="34" charset="0"/>
              </a:defRPr>
            </a:pPr>
            <a:endParaRPr lang="en-US"/>
          </a:p>
        </c:txPr>
      </c:legendEntry>
      <c:layout>
        <c:manualLayout>
          <c:xMode val="edge"/>
          <c:yMode val="edge"/>
          <c:x val="0.72396512040726835"/>
          <c:y val="9.6391868962480462E-2"/>
          <c:w val="0.2760348679438433"/>
          <c:h val="0.80923730636217983"/>
        </c:manualLayout>
      </c:layout>
      <c:overlay val="0"/>
      <c:spPr>
        <a:noFill/>
        <a:ln>
          <a:noFill/>
        </a:ln>
        <a:effectLst/>
      </c:spPr>
      <c:txPr>
        <a:bodyPr rot="0" spcFirstLastPara="1" vertOverflow="ellipsis" vert="horz" wrap="square" anchor="ctr" anchorCtr="1"/>
        <a:lstStyle/>
        <a:p>
          <a:pPr>
            <a:defRPr sz="1800" b="0" i="0" u="none" strike="noStrike" kern="1200" baseline="0">
              <a:solidFill>
                <a:srgbClr val="001B71"/>
              </a:solidFill>
              <a:latin typeface="Frutiger 55 Roman"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6B0F8F-46DE-4BA1-BF62-A9E8E10AF718}" type="datetimeFigureOut">
              <a:rPr lang="nl-NL" smtClean="0"/>
              <a:t>20-05-2026</a:t>
            </a:fld>
            <a:endParaRPr lang="nl-NL"/>
          </a:p>
        </p:txBody>
      </p:sp>
      <p:sp>
        <p:nvSpPr>
          <p:cNvPr id="4" name="Tijdelijke aanduiding voor dia-afbeelding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410BB7-D45A-4C1F-8174-35FFF280820D}" type="slidenum">
              <a:rPr lang="nl-NL" smtClean="0"/>
              <a:t>‹#›</a:t>
            </a:fld>
            <a:endParaRPr lang="nl-NL"/>
          </a:p>
        </p:txBody>
      </p:sp>
    </p:spTree>
    <p:extLst>
      <p:ext uri="{BB962C8B-B14F-4D97-AF65-F5344CB8AC3E}">
        <p14:creationId xmlns:p14="http://schemas.microsoft.com/office/powerpoint/2010/main" val="2004098802"/>
      </p:ext>
    </p:extLst>
  </p:cSld>
  <p:clrMap bg1="lt1" tx1="dk1" bg2="lt2" tx2="dk2" accent1="accent1" accent2="accent2" accent3="accent3" accent4="accent4" accent5="accent5" accent6="accent6" hlink="hlink" folHlink="folHlink"/>
  <p:notesStyle>
    <a:lvl1pPr marL="0" algn="l" defTabSz="1088502" rtl="0" eaLnBrk="1" latinLnBrk="0" hangingPunct="1">
      <a:defRPr sz="1400" kern="1200">
        <a:solidFill>
          <a:schemeClr val="tx1"/>
        </a:solidFill>
        <a:latin typeface="+mn-lt"/>
        <a:ea typeface="+mn-ea"/>
        <a:cs typeface="+mn-cs"/>
      </a:defRPr>
    </a:lvl1pPr>
    <a:lvl2pPr marL="544251" algn="l" defTabSz="1088502" rtl="0" eaLnBrk="1" latinLnBrk="0" hangingPunct="1">
      <a:defRPr sz="1400" kern="1200">
        <a:solidFill>
          <a:schemeClr val="tx1"/>
        </a:solidFill>
        <a:latin typeface="+mn-lt"/>
        <a:ea typeface="+mn-ea"/>
        <a:cs typeface="+mn-cs"/>
      </a:defRPr>
    </a:lvl2pPr>
    <a:lvl3pPr marL="1088502" algn="l" defTabSz="1088502" rtl="0" eaLnBrk="1" latinLnBrk="0" hangingPunct="1">
      <a:defRPr sz="1400" kern="1200">
        <a:solidFill>
          <a:schemeClr val="tx1"/>
        </a:solidFill>
        <a:latin typeface="+mn-lt"/>
        <a:ea typeface="+mn-ea"/>
        <a:cs typeface="+mn-cs"/>
      </a:defRPr>
    </a:lvl3pPr>
    <a:lvl4pPr marL="1632753" algn="l" defTabSz="1088502" rtl="0" eaLnBrk="1" latinLnBrk="0" hangingPunct="1">
      <a:defRPr sz="1400" kern="1200">
        <a:solidFill>
          <a:schemeClr val="tx1"/>
        </a:solidFill>
        <a:latin typeface="+mn-lt"/>
        <a:ea typeface="+mn-ea"/>
        <a:cs typeface="+mn-cs"/>
      </a:defRPr>
    </a:lvl4pPr>
    <a:lvl5pPr marL="2177004" algn="l" defTabSz="1088502" rtl="0" eaLnBrk="1" latinLnBrk="0" hangingPunct="1">
      <a:defRPr sz="1400" kern="1200">
        <a:solidFill>
          <a:schemeClr val="tx1"/>
        </a:solidFill>
        <a:latin typeface="+mn-lt"/>
        <a:ea typeface="+mn-ea"/>
        <a:cs typeface="+mn-cs"/>
      </a:defRPr>
    </a:lvl5pPr>
    <a:lvl6pPr marL="2721254" algn="l" defTabSz="1088502" rtl="0" eaLnBrk="1" latinLnBrk="0" hangingPunct="1">
      <a:defRPr sz="1400" kern="1200">
        <a:solidFill>
          <a:schemeClr val="tx1"/>
        </a:solidFill>
        <a:latin typeface="+mn-lt"/>
        <a:ea typeface="+mn-ea"/>
        <a:cs typeface="+mn-cs"/>
      </a:defRPr>
    </a:lvl6pPr>
    <a:lvl7pPr marL="3265505" algn="l" defTabSz="1088502" rtl="0" eaLnBrk="1" latinLnBrk="0" hangingPunct="1">
      <a:defRPr sz="1400" kern="1200">
        <a:solidFill>
          <a:schemeClr val="tx1"/>
        </a:solidFill>
        <a:latin typeface="+mn-lt"/>
        <a:ea typeface="+mn-ea"/>
        <a:cs typeface="+mn-cs"/>
      </a:defRPr>
    </a:lvl7pPr>
    <a:lvl8pPr marL="3809756" algn="l" defTabSz="1088502" rtl="0" eaLnBrk="1" latinLnBrk="0" hangingPunct="1">
      <a:defRPr sz="1400" kern="1200">
        <a:solidFill>
          <a:schemeClr val="tx1"/>
        </a:solidFill>
        <a:latin typeface="+mn-lt"/>
        <a:ea typeface="+mn-ea"/>
        <a:cs typeface="+mn-cs"/>
      </a:defRPr>
    </a:lvl8pPr>
    <a:lvl9pPr marL="4354007" algn="l" defTabSz="1088502" rtl="0" eaLnBrk="1" latinLnBrk="0" hangingPunct="1">
      <a:defRPr sz="14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24501-E4B3-A4F7-B827-A251EFFE8635}"/>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F84E0F7B-B50D-4CA7-A48B-E6F606E27DFE}"/>
              </a:ext>
            </a:extLst>
          </p:cNvPr>
          <p:cNvSpPr>
            <a:spLocks noGrp="1" noRot="1" noChangeAspect="1"/>
          </p:cNvSpPr>
          <p:nvPr>
            <p:ph type="sldImg"/>
          </p:nvPr>
        </p:nvSpPr>
        <p:spPr/>
        <p:txBody>
          <a:bodyPr/>
          <a:lstStyle/>
          <a:p>
            <a:endParaRPr lang="nl-NL"/>
          </a:p>
        </p:txBody>
      </p:sp>
      <p:sp>
        <p:nvSpPr>
          <p:cNvPr id="3" name="Tijdelijke aanduiding voor notities 2">
            <a:extLst>
              <a:ext uri="{FF2B5EF4-FFF2-40B4-BE49-F238E27FC236}">
                <a16:creationId xmlns:a16="http://schemas.microsoft.com/office/drawing/2014/main" id="{1B22FF5D-E58C-7103-EAA1-29B0FF775357}"/>
              </a:ext>
            </a:extLst>
          </p:cNvPr>
          <p:cNvSpPr>
            <a:spLocks noGrp="1"/>
          </p:cNvSpPr>
          <p:nvPr>
            <p:ph type="body" idx="1"/>
          </p:nvPr>
        </p:nvSpPr>
        <p:spPr/>
        <p:txBody>
          <a:bodyPr/>
          <a:lstStyle/>
          <a:p>
            <a:endParaRPr lang="en-GB" noProof="0" dirty="0"/>
          </a:p>
          <a:p>
            <a:endParaRPr lang="en-GB" noProof="0" dirty="0"/>
          </a:p>
        </p:txBody>
      </p:sp>
      <p:sp>
        <p:nvSpPr>
          <p:cNvPr id="4" name="Tijdelijke aanduiding voor dianummer 3">
            <a:extLst>
              <a:ext uri="{FF2B5EF4-FFF2-40B4-BE49-F238E27FC236}">
                <a16:creationId xmlns:a16="http://schemas.microsoft.com/office/drawing/2014/main" id="{77857F0B-7738-551D-6C89-094C5CF10BBA}"/>
              </a:ext>
            </a:extLst>
          </p:cNvPr>
          <p:cNvSpPr>
            <a:spLocks noGrp="1"/>
          </p:cNvSpPr>
          <p:nvPr>
            <p:ph type="sldNum" sz="quarter" idx="10"/>
          </p:nvPr>
        </p:nvSpPr>
        <p:spPr/>
        <p:txBody>
          <a:bodyPr/>
          <a:lstStyle/>
          <a:p>
            <a:fld id="{3F410BB7-D45A-4C1F-8174-35FFF280820D}" type="slidenum">
              <a:rPr lang="nl-NL" smtClean="0"/>
              <a:t>1</a:t>
            </a:fld>
            <a:endParaRPr lang="nl-NL"/>
          </a:p>
        </p:txBody>
      </p:sp>
      <p:sp>
        <p:nvSpPr>
          <p:cNvPr id="5" name="Footer Placeholder 4">
            <a:extLst>
              <a:ext uri="{FF2B5EF4-FFF2-40B4-BE49-F238E27FC236}">
                <a16:creationId xmlns:a16="http://schemas.microsoft.com/office/drawing/2014/main" id="{3AF77112-CB8D-FECC-6039-539504109531}"/>
              </a:ext>
            </a:extLst>
          </p:cNvPr>
          <p:cNvSpPr>
            <a:spLocks noGrp="1"/>
          </p:cNvSpPr>
          <p:nvPr>
            <p:ph type="ftr" sz="quarter" idx="4"/>
          </p:nvPr>
        </p:nvSpPr>
        <p:spPr/>
        <p:txBody>
          <a:bodyPr/>
          <a:lstStyle/>
          <a:p>
            <a:r>
              <a:rPr lang="en-GB"/>
              <a:t>International Water Industry Conference Korea</a:t>
            </a:r>
            <a:endParaRPr lang="nl-NL"/>
          </a:p>
        </p:txBody>
      </p:sp>
      <p:sp>
        <p:nvSpPr>
          <p:cNvPr id="6" name="Header Placeholder 5">
            <a:extLst>
              <a:ext uri="{FF2B5EF4-FFF2-40B4-BE49-F238E27FC236}">
                <a16:creationId xmlns:a16="http://schemas.microsoft.com/office/drawing/2014/main" id="{FEFBF3DA-7110-E419-31E8-44FA06EF420C}"/>
              </a:ext>
            </a:extLst>
          </p:cNvPr>
          <p:cNvSpPr>
            <a:spLocks noGrp="1"/>
          </p:cNvSpPr>
          <p:nvPr>
            <p:ph type="hdr" sz="quarter"/>
          </p:nvPr>
        </p:nvSpPr>
        <p:spPr/>
        <p:txBody>
          <a:bodyPr/>
          <a:lstStyle/>
          <a:p>
            <a:r>
              <a:rPr lang="nl-NL"/>
              <a:t>Smart drinking water production in Amsterdam</a:t>
            </a:r>
          </a:p>
        </p:txBody>
      </p:sp>
    </p:spTree>
    <p:extLst>
      <p:ext uri="{BB962C8B-B14F-4D97-AF65-F5344CB8AC3E}">
        <p14:creationId xmlns:p14="http://schemas.microsoft.com/office/powerpoint/2010/main" val="2640062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410BB7-D45A-4C1F-8174-35FFF280820D}" type="slidenum">
              <a:rPr lang="nl-NL" smtClean="0"/>
              <a:t>2</a:t>
            </a:fld>
            <a:endParaRPr lang="nl-NL"/>
          </a:p>
        </p:txBody>
      </p:sp>
    </p:spTree>
    <p:extLst>
      <p:ext uri="{BB962C8B-B14F-4D97-AF65-F5344CB8AC3E}">
        <p14:creationId xmlns:p14="http://schemas.microsoft.com/office/powerpoint/2010/main" val="3152998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a:extLst>
            <a:ext uri="{FF2B5EF4-FFF2-40B4-BE49-F238E27FC236}">
              <a16:creationId xmlns:a16="http://schemas.microsoft.com/office/drawing/2014/main" id="{9E82B977-FB6B-832C-7DAF-599C47F04BE4}"/>
            </a:ext>
          </a:extLst>
        </p:cNvPr>
        <p:cNvGrpSpPr/>
        <p:nvPr/>
      </p:nvGrpSpPr>
      <p:grpSpPr>
        <a:xfrm>
          <a:off x="0" y="0"/>
          <a:ext cx="0" cy="0"/>
          <a:chOff x="0" y="0"/>
          <a:chExt cx="0" cy="0"/>
        </a:xfrm>
      </p:grpSpPr>
      <p:sp>
        <p:nvSpPr>
          <p:cNvPr id="92" name="Google Shape;92;p3:notes">
            <a:extLst>
              <a:ext uri="{FF2B5EF4-FFF2-40B4-BE49-F238E27FC236}">
                <a16:creationId xmlns:a16="http://schemas.microsoft.com/office/drawing/2014/main" id="{D059A7A7-919D-07D4-F719-812A9115F059}"/>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Jost"/>
              <a:ea typeface="Jost"/>
              <a:cs typeface="Jost"/>
              <a:sym typeface="Jost"/>
            </a:endParaRPr>
          </a:p>
        </p:txBody>
      </p:sp>
      <p:sp>
        <p:nvSpPr>
          <p:cNvPr id="93" name="Google Shape;93;p3:notes">
            <a:extLst>
              <a:ext uri="{FF2B5EF4-FFF2-40B4-BE49-F238E27FC236}">
                <a16:creationId xmlns:a16="http://schemas.microsoft.com/office/drawing/2014/main" id="{7286E61C-19E3-D445-F76C-B8D1BA511A92}"/>
              </a:ext>
            </a:extLst>
          </p:cNvPr>
          <p:cNvSpPr>
            <a:spLocks noGrp="1" noRot="1" noChangeAspect="1"/>
          </p:cNvSpPr>
          <p:nvPr>
            <p:ph type="sldImg" idx="2"/>
          </p:nvPr>
        </p:nvSpPr>
        <p:spPr>
          <a:xfrm>
            <a:off x="687388" y="1143000"/>
            <a:ext cx="54832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397333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a:extLst>
            <a:ext uri="{FF2B5EF4-FFF2-40B4-BE49-F238E27FC236}">
              <a16:creationId xmlns:a16="http://schemas.microsoft.com/office/drawing/2014/main" id="{4ADBBC49-97A9-4529-97A1-41356AA30591}"/>
            </a:ext>
          </a:extLst>
        </p:cNvPr>
        <p:cNvGrpSpPr/>
        <p:nvPr/>
      </p:nvGrpSpPr>
      <p:grpSpPr>
        <a:xfrm>
          <a:off x="0" y="0"/>
          <a:ext cx="0" cy="0"/>
          <a:chOff x="0" y="0"/>
          <a:chExt cx="0" cy="0"/>
        </a:xfrm>
      </p:grpSpPr>
      <p:sp>
        <p:nvSpPr>
          <p:cNvPr id="92" name="Google Shape;92;p3:notes">
            <a:extLst>
              <a:ext uri="{FF2B5EF4-FFF2-40B4-BE49-F238E27FC236}">
                <a16:creationId xmlns:a16="http://schemas.microsoft.com/office/drawing/2014/main" id="{0C70AB07-26AB-6CC7-4493-1341D1D61AA4}"/>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Jost"/>
              <a:ea typeface="Jost"/>
              <a:cs typeface="Jost"/>
              <a:sym typeface="Jost"/>
            </a:endParaRPr>
          </a:p>
        </p:txBody>
      </p:sp>
      <p:sp>
        <p:nvSpPr>
          <p:cNvPr id="93" name="Google Shape;93;p3:notes">
            <a:extLst>
              <a:ext uri="{FF2B5EF4-FFF2-40B4-BE49-F238E27FC236}">
                <a16:creationId xmlns:a16="http://schemas.microsoft.com/office/drawing/2014/main" id="{CBD58F0B-D41D-127C-6065-CE857F64E9B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021692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687388" y="1143000"/>
            <a:ext cx="5483225" cy="3086100"/>
          </a:xfrm>
        </p:spPr>
      </p:sp>
      <p:sp>
        <p:nvSpPr>
          <p:cNvPr id="3" name="Tijdelijke aanduiding voor notities 2"/>
          <p:cNvSpPr>
            <a:spLocks noGrp="1"/>
          </p:cNvSpPr>
          <p:nvPr>
            <p:ph type="body" idx="1"/>
          </p:nvPr>
        </p:nvSpPr>
        <p:spPr/>
        <p:txBody>
          <a:bodyPr/>
          <a:lstStyle/>
          <a:p>
            <a:pPr algn="l"/>
            <a:endParaRPr lang="en-GB" altLang="nl-NL" sz="2400" noProof="0" dirty="0"/>
          </a:p>
        </p:txBody>
      </p:sp>
      <p:sp>
        <p:nvSpPr>
          <p:cNvPr id="4" name="Tijdelijke aanduiding voor dianummer 3"/>
          <p:cNvSpPr>
            <a:spLocks noGrp="1"/>
          </p:cNvSpPr>
          <p:nvPr>
            <p:ph type="sldNum" sz="quarter" idx="10"/>
          </p:nvPr>
        </p:nvSpPr>
        <p:spPr/>
        <p:txBody>
          <a:bodyPr/>
          <a:lstStyle/>
          <a:p>
            <a:pPr marL="0" marR="0" lvl="0" indent="0" algn="r" defTabSz="544251" rtl="0" eaLnBrk="1" fontAlgn="auto" latinLnBrk="0" hangingPunct="1">
              <a:lnSpc>
                <a:spcPct val="100000"/>
              </a:lnSpc>
              <a:spcBef>
                <a:spcPts val="0"/>
              </a:spcBef>
              <a:spcAft>
                <a:spcPts val="0"/>
              </a:spcAft>
              <a:buClrTx/>
              <a:buSzTx/>
              <a:buFontTx/>
              <a:buNone/>
              <a:tabLst/>
              <a:defRPr/>
            </a:pPr>
            <a:fld id="{3F410BB7-D45A-4C1F-8174-35FFF280820D}" type="slidenum">
              <a:rPr kumimoji="0" lang="nl-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544251" rtl="0" eaLnBrk="1" fontAlgn="auto" latinLnBrk="0" hangingPunct="1">
                <a:lnSpc>
                  <a:spcPct val="100000"/>
                </a:lnSpc>
                <a:spcBef>
                  <a:spcPts val="0"/>
                </a:spcBef>
                <a:spcAft>
                  <a:spcPts val="0"/>
                </a:spcAft>
                <a:buClrTx/>
                <a:buSzTx/>
                <a:buFontTx/>
                <a:buNone/>
                <a:tabLst/>
                <a:defRPr/>
              </a:pPr>
              <a:t>6</a:t>
            </a:fld>
            <a:endParaRPr kumimoji="0" lang="nl-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2586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687388" y="1143000"/>
            <a:ext cx="5483225" cy="3086100"/>
          </a:xfrm>
        </p:spPr>
      </p:sp>
      <p:sp>
        <p:nvSpPr>
          <p:cNvPr id="3" name="Tijdelijke aanduiding voor notities 2"/>
          <p:cNvSpPr>
            <a:spLocks noGrp="1"/>
          </p:cNvSpPr>
          <p:nvPr>
            <p:ph type="body" idx="1"/>
          </p:nvPr>
        </p:nvSpPr>
        <p:spPr/>
        <p:txBody>
          <a:bodyPr/>
          <a:lstStyle/>
          <a:p>
            <a:pPr algn="l"/>
            <a:endParaRPr lang="en-GB" altLang="nl-NL" sz="2400" noProof="0" dirty="0"/>
          </a:p>
        </p:txBody>
      </p:sp>
      <p:sp>
        <p:nvSpPr>
          <p:cNvPr id="4" name="Tijdelijke aanduiding voor dianummer 3"/>
          <p:cNvSpPr>
            <a:spLocks noGrp="1"/>
          </p:cNvSpPr>
          <p:nvPr>
            <p:ph type="sldNum" sz="quarter" idx="10"/>
          </p:nvPr>
        </p:nvSpPr>
        <p:spPr/>
        <p:txBody>
          <a:bodyPr/>
          <a:lstStyle/>
          <a:p>
            <a:pPr marL="0" marR="0" lvl="0" indent="0" algn="r" defTabSz="544251" rtl="0" eaLnBrk="1" fontAlgn="auto" latinLnBrk="0" hangingPunct="1">
              <a:lnSpc>
                <a:spcPct val="100000"/>
              </a:lnSpc>
              <a:spcBef>
                <a:spcPts val="0"/>
              </a:spcBef>
              <a:spcAft>
                <a:spcPts val="0"/>
              </a:spcAft>
              <a:buClrTx/>
              <a:buSzTx/>
              <a:buFontTx/>
              <a:buNone/>
              <a:tabLst/>
              <a:defRPr/>
            </a:pPr>
            <a:fld id="{3F410BB7-D45A-4C1F-8174-35FFF280820D}" type="slidenum">
              <a:rPr kumimoji="0" lang="nl-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544251" rtl="0" eaLnBrk="1" fontAlgn="auto" latinLnBrk="0" hangingPunct="1">
                <a:lnSpc>
                  <a:spcPct val="100000"/>
                </a:lnSpc>
                <a:spcBef>
                  <a:spcPts val="0"/>
                </a:spcBef>
                <a:spcAft>
                  <a:spcPts val="0"/>
                </a:spcAft>
                <a:buClrTx/>
                <a:buSzTx/>
                <a:buFontTx/>
                <a:buNone/>
                <a:tabLst/>
                <a:defRPr/>
              </a:pPr>
              <a:t>7</a:t>
            </a:fld>
            <a:endParaRPr kumimoji="0" lang="nl-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80488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D61EB-5F10-CA9E-A8EE-A284132C63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A6011B-01D1-9308-5DFD-96B96E6BCD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E86BCC-3271-A657-5E05-CC41965EEB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6F2620-C6FC-8253-6031-10049482E3C8}"/>
              </a:ext>
            </a:extLst>
          </p:cNvPr>
          <p:cNvSpPr>
            <a:spLocks noGrp="1"/>
          </p:cNvSpPr>
          <p:nvPr>
            <p:ph type="sldNum" sz="quarter" idx="5"/>
          </p:nvPr>
        </p:nvSpPr>
        <p:spPr/>
        <p:txBody>
          <a:bodyPr/>
          <a:lstStyle/>
          <a:p>
            <a:fld id="{49CD4147-A09A-4D03-A2E9-CB61D3FD523C}" type="slidenum">
              <a:rPr lang="en-GB" smtClean="0"/>
              <a:t>8</a:t>
            </a:fld>
            <a:endParaRPr lang="en-GB"/>
          </a:p>
        </p:txBody>
      </p:sp>
    </p:spTree>
    <p:extLst>
      <p:ext uri="{BB962C8B-B14F-4D97-AF65-F5344CB8AC3E}">
        <p14:creationId xmlns:p14="http://schemas.microsoft.com/office/powerpoint/2010/main" val="865916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D0078-253C-AA39-B164-E7E66DC7B5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4D166C-5BD9-1289-E825-600CF363E5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F5A43F-910F-381E-E066-9BC6EF3F615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8CB37B-A355-2354-B819-85A05A7BD9E9}"/>
              </a:ext>
            </a:extLst>
          </p:cNvPr>
          <p:cNvSpPr>
            <a:spLocks noGrp="1"/>
          </p:cNvSpPr>
          <p:nvPr>
            <p:ph type="sldNum" sz="quarter" idx="5"/>
          </p:nvPr>
        </p:nvSpPr>
        <p:spPr/>
        <p:txBody>
          <a:bodyPr/>
          <a:lstStyle/>
          <a:p>
            <a:fld id="{49CD4147-A09A-4D03-A2E9-CB61D3FD523C}" type="slidenum">
              <a:rPr lang="en-GB" smtClean="0"/>
              <a:t>9</a:t>
            </a:fld>
            <a:endParaRPr lang="en-GB"/>
          </a:p>
        </p:txBody>
      </p:sp>
    </p:spTree>
    <p:extLst>
      <p:ext uri="{BB962C8B-B14F-4D97-AF65-F5344CB8AC3E}">
        <p14:creationId xmlns:p14="http://schemas.microsoft.com/office/powerpoint/2010/main" val="1074971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6390C5-F314-C6F8-44E3-AB165731A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26F3FA-A45F-B66E-1CA6-4DFAC50FEF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D29B4D-DC92-4788-8889-8327E89115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9A80FAF-4993-B903-E3D9-E06194BC40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CD4147-A09A-4D03-A2E9-CB61D3FD523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48663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08D936-45E2-1348-F22B-1056A7789D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E1EC10-7F79-8119-CD03-538CC8762A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25B57-FFAD-A577-8C4E-47CC066382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58A535-0B20-6C0C-3A05-433A631AEA53}"/>
              </a:ext>
            </a:extLst>
          </p:cNvPr>
          <p:cNvSpPr>
            <a:spLocks noGrp="1"/>
          </p:cNvSpPr>
          <p:nvPr>
            <p:ph type="sldNum" sz="quarter" idx="5"/>
          </p:nvPr>
        </p:nvSpPr>
        <p:spPr/>
        <p:txBody>
          <a:bodyPr/>
          <a:lstStyle/>
          <a:p>
            <a:fld id="{49CD4147-A09A-4D03-A2E9-CB61D3FD523C}" type="slidenum">
              <a:rPr lang="en-GB" smtClean="0"/>
              <a:t>11</a:t>
            </a:fld>
            <a:endParaRPr lang="en-GB"/>
          </a:p>
        </p:txBody>
      </p:sp>
    </p:spTree>
    <p:extLst>
      <p:ext uri="{BB962C8B-B14F-4D97-AF65-F5344CB8AC3E}">
        <p14:creationId xmlns:p14="http://schemas.microsoft.com/office/powerpoint/2010/main" val="25004817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CD4147-A09A-4D03-A2E9-CB61D3FD523C}" type="slidenum">
              <a:rPr lang="en-GB" smtClean="0"/>
              <a:t>12</a:t>
            </a:fld>
            <a:endParaRPr lang="en-GB"/>
          </a:p>
        </p:txBody>
      </p:sp>
    </p:spTree>
    <p:extLst>
      <p:ext uri="{BB962C8B-B14F-4D97-AF65-F5344CB8AC3E}">
        <p14:creationId xmlns:p14="http://schemas.microsoft.com/office/powerpoint/2010/main" val="15183808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GB" dirty="0"/>
              </a:p>
            </p:txBody>
          </p:sp>
        </mc:Choice>
        <mc:Fallback xmlns="">
          <p:sp>
            <p:nvSpPr>
              <p:cNvPr id="3" name="Notes Placeholder 2"/>
              <p:cNvSpPr>
                <a:spLocks noGrp="1"/>
              </p:cNvSpPr>
              <p:nvPr>
                <p:ph type="body" idx="1"/>
              </p:nvPr>
            </p:nvSpPr>
            <p:spPr/>
            <p:txBody>
              <a:bodyPr/>
              <a:lstStyle/>
              <a:p>
                <a:pPr>
                  <a:buNone/>
                </a:pPr>
                <a:r>
                  <a:rPr lang="es-MX" b="1"/>
                  <a:t>Computational </a:t>
                </a:r>
                <a:r>
                  <a:rPr lang="es-MX" b="1" err="1"/>
                  <a:t>Approach</a:t>
                </a:r>
                <a:r>
                  <a:rPr lang="es-MX" b="1"/>
                  <a:t>: CFD-DEM </a:t>
                </a:r>
                <a:r>
                  <a:rPr lang="es-MX" b="1" err="1"/>
                  <a:t>Simulations</a:t>
                </a:r>
                <a:endParaRPr lang="es-MX" b="1"/>
              </a:p>
              <a:p>
                <a:pPr>
                  <a:buNone/>
                </a:pPr>
                <a:r>
                  <a:rPr lang="es-MX" b="1"/>
                  <a:t>Discrete </a:t>
                </a:r>
                <a:r>
                  <a:rPr lang="es-MX" b="1" err="1"/>
                  <a:t>Element</a:t>
                </a:r>
                <a:r>
                  <a:rPr lang="es-MX" b="1"/>
                  <a:t> </a:t>
                </a:r>
                <a:r>
                  <a:rPr lang="es-MX" b="1" err="1"/>
                  <a:t>Method</a:t>
                </a:r>
                <a:r>
                  <a:rPr lang="es-MX" b="1"/>
                  <a:t> (DEM)</a:t>
                </a:r>
              </a:p>
              <a:p>
                <a:pPr>
                  <a:buFont typeface="Arial" panose="020B0604020202020204" pitchFamily="34" charset="0"/>
                  <a:buChar char="•"/>
                </a:pPr>
                <a:r>
                  <a:rPr lang="en-US"/>
                  <a:t>Particle motion modelled with </a:t>
                </a:r>
                <a:r>
                  <a:rPr lang="en-US" b="1"/>
                  <a:t>soft-sphere DEM</a:t>
                </a:r>
                <a:r>
                  <a:rPr lang="en-US"/>
                  <a:t> (Cundall &amp; Strack, 2015)</a:t>
                </a:r>
                <a:endParaRPr lang="es-MX"/>
              </a:p>
              <a:p>
                <a:pPr>
                  <a:buFont typeface="Arial" panose="020B0604020202020204" pitchFamily="34" charset="0"/>
                  <a:buChar char="•"/>
                </a:pPr>
                <a:r>
                  <a:rPr lang="es-MX" err="1"/>
                  <a:t>Interactions</a:t>
                </a:r>
                <a:r>
                  <a:rPr lang="es-MX"/>
                  <a:t> </a:t>
                </a:r>
                <a:r>
                  <a:rPr lang="es-MX" err="1"/>
                  <a:t>include</a:t>
                </a:r>
                <a:r>
                  <a:rPr lang="es-MX"/>
                  <a:t>:</a:t>
                </a:r>
              </a:p>
              <a:p>
                <a:pPr lvl="1"/>
                <a:r>
                  <a:rPr lang="es-MX" err="1"/>
                  <a:t>Newton’s</a:t>
                </a:r>
                <a:r>
                  <a:rPr lang="es-MX"/>
                  <a:t> </a:t>
                </a:r>
                <a:r>
                  <a:rPr lang="es-MX" err="1"/>
                  <a:t>second</a:t>
                </a:r>
                <a:r>
                  <a:rPr lang="es-MX"/>
                  <a:t> </a:t>
                </a:r>
                <a:r>
                  <a:rPr lang="es-MX" err="1"/>
                  <a:t>law</a:t>
                </a:r>
                <a:r>
                  <a:rPr lang="es-MX"/>
                  <a:t>: </a:t>
                </a:r>
                <a:r>
                  <a:rPr lang="es-MX" b="0" i="0">
                    <a:latin typeface="Cambria Math" panose="02040503050406030204" pitchFamily="18" charset="0"/>
                  </a:rPr>
                  <a:t>m (𝑑^2</a:t>
                </a:r>
                <a:r>
                  <a:rPr lang="es-MX" b="1" i="0">
                    <a:latin typeface="Cambria Math" panose="02040503050406030204" pitchFamily="18" charset="0"/>
                  </a:rPr>
                  <a:t> 𝒓</a:t>
                </a:r>
                <a:r>
                  <a:rPr lang="es-MX" b="0" i="0">
                    <a:latin typeface="Cambria Math" panose="02040503050406030204" pitchFamily="18" charset="0"/>
                  </a:rPr>
                  <a:t>)/(𝑑𝑡^2 )=</a:t>
                </a:r>
                <a:r>
                  <a:rPr lang="es-MX" b="1" i="0">
                    <a:latin typeface="Cambria Math" panose="02040503050406030204" pitchFamily="18" charset="0"/>
                  </a:rPr>
                  <a:t>𝑭_𝒄𝒐𝒏𝒕𝒂𝒄𝒕</a:t>
                </a:r>
                <a:r>
                  <a:rPr lang="es-MX" b="0" i="0">
                    <a:latin typeface="Cambria Math" panose="02040503050406030204" pitchFamily="18" charset="0"/>
                  </a:rPr>
                  <a:t>+</a:t>
                </a:r>
                <a:r>
                  <a:rPr lang="es-MX" b="1" i="0">
                    <a:latin typeface="Cambria Math" panose="02040503050406030204" pitchFamily="18" charset="0"/>
                  </a:rPr>
                  <a:t>𝑭_𝒆𝒙𝒕𝒆𝒓𝒏𝒂𝒍</a:t>
                </a:r>
                <a:endParaRPr lang="es-MX" b="1"/>
              </a:p>
              <a:p>
                <a:pPr lvl="1"/>
                <a:r>
                  <a:rPr lang="es-MX" err="1"/>
                  <a:t>Rotational</a:t>
                </a:r>
                <a:r>
                  <a:rPr lang="es-MX"/>
                  <a:t> </a:t>
                </a:r>
                <a:r>
                  <a:rPr lang="es-MX" err="1"/>
                  <a:t>motion</a:t>
                </a:r>
                <a:r>
                  <a:rPr lang="es-MX"/>
                  <a:t>: </a:t>
                </a:r>
                <a:r>
                  <a:rPr lang="es-MX" b="0" i="0">
                    <a:latin typeface="Cambria Math" panose="02040503050406030204" pitchFamily="18" charset="0"/>
                  </a:rPr>
                  <a:t>I 𝑑</a:t>
                </a:r>
                <a:r>
                  <a:rPr lang="es-MX" b="0" i="0">
                    <a:latin typeface="Cambria Math" panose="02040503050406030204" pitchFamily="18" charset="0"/>
                    <a:ea typeface="Cambria Math" panose="02040503050406030204" pitchFamily="18" charset="0"/>
                  </a:rPr>
                  <a:t>𝜔/</a:t>
                </a:r>
                <a:r>
                  <a:rPr lang="es-MX" b="0" i="0">
                    <a:latin typeface="Cambria Math" panose="02040503050406030204" pitchFamily="18" charset="0"/>
                  </a:rPr>
                  <a:t>𝑑𝑡=</a:t>
                </a:r>
                <a:r>
                  <a:rPr lang="es-MX" b="1" i="0">
                    <a:latin typeface="Cambria Math" panose="02040503050406030204" pitchFamily="18" charset="0"/>
                  </a:rPr>
                  <a:t>𝑻</a:t>
                </a:r>
                <a:endParaRPr lang="es-MX" b="1"/>
              </a:p>
              <a:p>
                <a:pPr>
                  <a:buFont typeface="Arial" panose="020B0604020202020204" pitchFamily="34" charset="0"/>
                  <a:buChar char="•"/>
                </a:pPr>
                <a:r>
                  <a:rPr lang="es-MX" err="1"/>
                  <a:t>Contact</a:t>
                </a:r>
                <a:r>
                  <a:rPr lang="es-MX"/>
                  <a:t> </a:t>
                </a:r>
                <a:r>
                  <a:rPr lang="es-MX" err="1"/>
                  <a:t>forces</a:t>
                </a:r>
                <a:r>
                  <a:rPr lang="es-MX"/>
                  <a:t> </a:t>
                </a:r>
                <a:r>
                  <a:rPr lang="es-MX" err="1"/>
                  <a:t>between</a:t>
                </a:r>
                <a:r>
                  <a:rPr lang="es-MX"/>
                  <a:t> </a:t>
                </a:r>
                <a:r>
                  <a:rPr lang="es-MX" err="1"/>
                  <a:t>particles</a:t>
                </a:r>
                <a:r>
                  <a:rPr lang="es-MX"/>
                  <a:t> </a:t>
                </a:r>
                <a:r>
                  <a:rPr lang="es-MX" err="1"/>
                  <a:t>include</a:t>
                </a:r>
                <a:r>
                  <a:rPr lang="es-MX"/>
                  <a:t>:</a:t>
                </a:r>
              </a:p>
              <a:p>
                <a:pPr marL="742950" lvl="1" indent="-285750">
                  <a:buFont typeface="Arial" panose="020B0604020202020204" pitchFamily="34" charset="0"/>
                  <a:buChar char="•"/>
                </a:pPr>
                <a:r>
                  <a:rPr lang="es-MX" b="1"/>
                  <a:t>Normal </a:t>
                </a:r>
                <a:r>
                  <a:rPr lang="es-MX" b="1" err="1"/>
                  <a:t>force</a:t>
                </a:r>
                <a:r>
                  <a:rPr lang="es-MX"/>
                  <a:t>: </a:t>
                </a:r>
                <a:r>
                  <a:rPr lang="es-MX" err="1"/>
                  <a:t>elastic</a:t>
                </a:r>
                <a:r>
                  <a:rPr lang="es-MX"/>
                  <a:t> + </a:t>
                </a:r>
                <a:r>
                  <a:rPr lang="es-MX" err="1"/>
                  <a:t>damping</a:t>
                </a:r>
                <a:r>
                  <a:rPr lang="es-MX"/>
                  <a:t> </a:t>
                </a:r>
                <a:r>
                  <a:rPr lang="es-MX" err="1"/>
                  <a:t>components</a:t>
                </a:r>
                <a:r>
                  <a:rPr lang="es-MX"/>
                  <a:t>.</a:t>
                </a:r>
              </a:p>
              <a:p>
                <a:pPr marL="742950" lvl="1" indent="-285750">
                  <a:buFont typeface="Arial" panose="020B0604020202020204" pitchFamily="34" charset="0"/>
                  <a:buChar char="•"/>
                </a:pPr>
                <a:r>
                  <a:rPr lang="es-MX" b="1" err="1"/>
                  <a:t>Tangential</a:t>
                </a:r>
                <a:r>
                  <a:rPr lang="es-MX" b="1"/>
                  <a:t> </a:t>
                </a:r>
                <a:r>
                  <a:rPr lang="es-MX" b="1" err="1"/>
                  <a:t>force</a:t>
                </a:r>
                <a:r>
                  <a:rPr lang="es-MX"/>
                  <a:t>: </a:t>
                </a:r>
                <a:r>
                  <a:rPr lang="es-MX" err="1"/>
                  <a:t>includes</a:t>
                </a:r>
                <a:r>
                  <a:rPr lang="es-MX"/>
                  <a:t> </a:t>
                </a:r>
                <a:r>
                  <a:rPr lang="es-MX" err="1"/>
                  <a:t>frictional</a:t>
                </a:r>
                <a:r>
                  <a:rPr lang="es-MX"/>
                  <a:t> </a:t>
                </a:r>
                <a:r>
                  <a:rPr lang="es-MX" err="1"/>
                  <a:t>sliding</a:t>
                </a:r>
                <a:r>
                  <a:rPr lang="es-MX"/>
                  <a:t> </a:t>
                </a:r>
                <a:r>
                  <a:rPr lang="es-MX" err="1"/>
                  <a:t>when</a:t>
                </a:r>
                <a:r>
                  <a:rPr lang="es-MX"/>
                  <a:t> </a:t>
                </a:r>
                <a:r>
                  <a:rPr lang="es-MX" err="1"/>
                  <a:t>limits</a:t>
                </a:r>
                <a:r>
                  <a:rPr lang="es-MX"/>
                  <a:t> are </a:t>
                </a:r>
                <a:r>
                  <a:rPr lang="es-MX" err="1"/>
                  <a:t>exceeded</a:t>
                </a:r>
                <a:r>
                  <a:rPr lang="es-MX"/>
                  <a:t>.</a:t>
                </a:r>
              </a:p>
              <a:p>
                <a:pPr>
                  <a:buFont typeface="Arial" panose="020B0604020202020204" pitchFamily="34" charset="0"/>
                  <a:buChar char="•"/>
                </a:pPr>
                <a:r>
                  <a:rPr lang="es-MX" err="1"/>
                  <a:t>Summation</a:t>
                </a:r>
                <a:r>
                  <a:rPr lang="es-MX"/>
                  <a:t> </a:t>
                </a:r>
                <a:r>
                  <a:rPr lang="es-MX" err="1"/>
                  <a:t>of</a:t>
                </a:r>
                <a:r>
                  <a:rPr lang="es-MX"/>
                  <a:t> </a:t>
                </a:r>
                <a:r>
                  <a:rPr lang="es-MX" err="1"/>
                  <a:t>all</a:t>
                </a:r>
                <a:r>
                  <a:rPr lang="es-MX"/>
                  <a:t> </a:t>
                </a:r>
                <a:r>
                  <a:rPr lang="es-MX" err="1"/>
                  <a:t>contact</a:t>
                </a:r>
                <a:r>
                  <a:rPr lang="es-MX"/>
                  <a:t> </a:t>
                </a:r>
                <a:r>
                  <a:rPr lang="es-MX" err="1"/>
                  <a:t>forces</a:t>
                </a:r>
                <a:r>
                  <a:rPr lang="es-MX"/>
                  <a:t> and torques </a:t>
                </a:r>
                <a:r>
                  <a:rPr lang="es-MX" err="1"/>
                  <a:t>provides</a:t>
                </a:r>
                <a:r>
                  <a:rPr lang="es-MX"/>
                  <a:t> </a:t>
                </a:r>
                <a:r>
                  <a:rPr lang="es-MX" err="1"/>
                  <a:t>particle</a:t>
                </a:r>
                <a:r>
                  <a:rPr lang="es-MX"/>
                  <a:t> </a:t>
                </a:r>
                <a:r>
                  <a:rPr lang="es-MX" err="1"/>
                  <a:t>dynamics</a:t>
                </a:r>
                <a:r>
                  <a:rPr lang="es-MX"/>
                  <a:t>.</a:t>
                </a:r>
              </a:p>
              <a:p>
                <a:endParaRPr lang="en-GB"/>
              </a:p>
              <a:p>
                <a:endParaRPr lang="en-GB"/>
              </a:p>
              <a:p>
                <a:pPr>
                  <a:buNone/>
                </a:pPr>
                <a:r>
                  <a:rPr lang="es-MX" b="1"/>
                  <a:t>🔹 </a:t>
                </a:r>
                <a:r>
                  <a:rPr lang="es-MX" b="1" err="1"/>
                  <a:t>Computational</a:t>
                </a:r>
                <a:r>
                  <a:rPr lang="es-MX" b="1"/>
                  <a:t> </a:t>
                </a:r>
                <a:r>
                  <a:rPr lang="es-MX" b="1" err="1"/>
                  <a:t>Approach</a:t>
                </a:r>
                <a:r>
                  <a:rPr lang="es-MX" b="1"/>
                  <a:t>: CFD-DEM </a:t>
                </a:r>
                <a:r>
                  <a:rPr lang="es-MX" b="1" err="1"/>
                  <a:t>Simulations</a:t>
                </a:r>
                <a:endParaRPr lang="es-MX" b="1"/>
              </a:p>
              <a:p>
                <a:pPr>
                  <a:buNone/>
                </a:pPr>
                <a:r>
                  <a:rPr lang="es-MX" b="1" err="1"/>
                  <a:t>Computational</a:t>
                </a:r>
                <a:r>
                  <a:rPr lang="es-MX" b="1"/>
                  <a:t> Fluid Dynamics (CFD)</a:t>
                </a:r>
              </a:p>
              <a:p>
                <a:pPr>
                  <a:buFont typeface="Arial" panose="020B0604020202020204" pitchFamily="34" charset="0"/>
                  <a:buChar char="•"/>
                </a:pPr>
                <a:r>
                  <a:rPr lang="es-MX" err="1"/>
                  <a:t>Based</a:t>
                </a:r>
                <a:r>
                  <a:rPr lang="es-MX"/>
                  <a:t> </a:t>
                </a:r>
                <a:r>
                  <a:rPr lang="es-MX" err="1"/>
                  <a:t>on</a:t>
                </a:r>
                <a:r>
                  <a:rPr lang="es-MX"/>
                  <a:t> </a:t>
                </a:r>
                <a:r>
                  <a:rPr lang="es-MX" err="1"/>
                  <a:t>volume-averaged</a:t>
                </a:r>
                <a:r>
                  <a:rPr lang="es-MX"/>
                  <a:t> Navier-Stokes (VANS) </a:t>
                </a:r>
                <a:r>
                  <a:rPr lang="es-MX" err="1"/>
                  <a:t>equations</a:t>
                </a:r>
                <a:r>
                  <a:rPr lang="es-MX"/>
                  <a:t> </a:t>
                </a:r>
                <a:r>
                  <a:rPr lang="es-MX" err="1"/>
                  <a:t>for</a:t>
                </a:r>
                <a:r>
                  <a:rPr lang="es-MX"/>
                  <a:t> </a:t>
                </a:r>
                <a:r>
                  <a:rPr lang="es-MX" err="1"/>
                  <a:t>liquid</a:t>
                </a:r>
                <a:r>
                  <a:rPr lang="es-MX"/>
                  <a:t> </a:t>
                </a:r>
                <a:r>
                  <a:rPr lang="es-MX" err="1"/>
                  <a:t>phase</a:t>
                </a:r>
                <a:r>
                  <a:rPr lang="es-MX"/>
                  <a:t>:</a:t>
                </a:r>
              </a:p>
              <a:p>
                <a:pPr lvl="1"/>
                <a:r>
                  <a:rPr lang="es-MX" sz="1800" i="0">
                    <a:effectLst/>
                    <a:latin typeface="Cambria Math" panose="02040503050406030204" pitchFamily="18" charset="0"/>
                  </a:rPr>
                  <a:t>█(</a:t>
                </a:r>
                <a:r>
                  <a:rPr lang="en-US" sz="1800" i="0">
                    <a:effectLst/>
                    <a:latin typeface="Cambria Math" panose="02040503050406030204" pitchFamily="18" charset="0"/>
                    <a:ea typeface="SimSun" panose="02010600030101010101" pitchFamily="2" charset="-122"/>
                  </a:rPr>
                  <a:t>𝜌</a:t>
                </a:r>
                <a:r>
                  <a:rPr lang="es-MX" sz="1800" i="0">
                    <a:effectLst/>
                    <a:latin typeface="Cambria Math" panose="02040503050406030204" pitchFamily="18" charset="0"/>
                    <a:ea typeface="SimSun" panose="02010600030101010101" pitchFamily="2" charset="-122"/>
                  </a:rPr>
                  <a:t>_</a:t>
                </a:r>
                <a:r>
                  <a:rPr lang="en-US" sz="1800" i="0">
                    <a:effectLst/>
                    <a:latin typeface="Cambria Math" panose="02040503050406030204" pitchFamily="18" charset="0"/>
                    <a:ea typeface="SimSun" panose="02010600030101010101" pitchFamily="2" charset="-122"/>
                  </a:rPr>
                  <a:t>𝑓</a:t>
                </a:r>
                <a:r>
                  <a:rPr lang="es-MX" sz="1800" i="0">
                    <a:effectLst/>
                    <a:latin typeface="Cambria Math" panose="02040503050406030204" pitchFamily="18" charset="0"/>
                    <a:ea typeface="SimSun" panose="02010600030101010101" pitchFamily="2" charset="-122"/>
                  </a:rPr>
                  <a:t> ((</a:t>
                </a:r>
                <a:r>
                  <a:rPr lang="en-US" sz="1800" i="0">
                    <a:effectLst/>
                    <a:latin typeface="Cambria Math" panose="02040503050406030204" pitchFamily="18" charset="0"/>
                    <a:ea typeface="SimSun" panose="02010600030101010101" pitchFamily="2" charset="-122"/>
                  </a:rPr>
                  <a:t>𝜕𝜀</a:t>
                </a:r>
                <a:r>
                  <a:rPr lang="es-MX" sz="1800" i="0">
                    <a:effectLst/>
                    <a:latin typeface="Cambria Math" panose="02040503050406030204" pitchFamily="18" charset="0"/>
                    <a:ea typeface="SimSun" panose="02010600030101010101" pitchFamily="2" charset="-122"/>
                  </a:rPr>
                  <a:t>_</a:t>
                </a:r>
                <a:r>
                  <a:rPr lang="en-US" sz="1800" i="0">
                    <a:effectLst/>
                    <a:latin typeface="Cambria Math" panose="02040503050406030204" pitchFamily="18" charset="0"/>
                    <a:ea typeface="SimSun" panose="02010600030101010101" pitchFamily="2" charset="-122"/>
                  </a:rPr>
                  <a:t>𝑓</a:t>
                </a:r>
                <a:r>
                  <a:rPr lang="en-US" sz="1800" b="1" i="0">
                    <a:effectLst/>
                    <a:latin typeface="Cambria Math" panose="02040503050406030204" pitchFamily="18" charset="0"/>
                    <a:ea typeface="SimSun" panose="02010600030101010101" pitchFamily="2" charset="-122"/>
                  </a:rPr>
                  <a:t> 𝒖</a:t>
                </a:r>
                <a:r>
                  <a:rPr lang="es-MX" sz="1800" b="1" i="0">
                    <a:effectLst/>
                    <a:latin typeface="Cambria Math" panose="02040503050406030204" pitchFamily="18" charset="0"/>
                    <a:ea typeface="SimSun" panose="02010600030101010101" pitchFamily="2" charset="-122"/>
                  </a:rPr>
                  <a:t>)/</a:t>
                </a:r>
                <a:r>
                  <a:rPr lang="en-US" sz="1800" i="0">
                    <a:effectLst/>
                    <a:latin typeface="Cambria Math" panose="02040503050406030204" pitchFamily="18" charset="0"/>
                    <a:ea typeface="SimSun" panose="02010600030101010101" pitchFamily="2" charset="-122"/>
                  </a:rPr>
                  <a:t>𝜕𝑡+∇∙</a:t>
                </a:r>
                <a:r>
                  <a:rPr lang="es-MX" sz="1800" i="0">
                    <a:effectLst/>
                    <a:latin typeface="Cambria Math" panose="02040503050406030204" pitchFamily="18" charset="0"/>
                    <a:ea typeface="SimSun" panose="02010600030101010101" pitchFamily="2" charset="-122"/>
                  </a:rPr>
                  <a:t>(</a:t>
                </a:r>
                <a:r>
                  <a:rPr lang="en-US" sz="1800" i="0">
                    <a:effectLst/>
                    <a:latin typeface="Cambria Math" panose="02040503050406030204" pitchFamily="18" charset="0"/>
                    <a:ea typeface="SimSun" panose="02010600030101010101" pitchFamily="2" charset="-122"/>
                  </a:rPr>
                  <a:t>𝜀</a:t>
                </a:r>
                <a:r>
                  <a:rPr lang="es-MX" sz="1800" i="0">
                    <a:effectLst/>
                    <a:latin typeface="Cambria Math" panose="02040503050406030204" pitchFamily="18" charset="0"/>
                    <a:ea typeface="SimSun" panose="02010600030101010101" pitchFamily="2" charset="-122"/>
                  </a:rPr>
                  <a:t>_</a:t>
                </a:r>
                <a:r>
                  <a:rPr lang="en-US" sz="1800" i="0">
                    <a:effectLst/>
                    <a:latin typeface="Cambria Math" panose="02040503050406030204" pitchFamily="18" charset="0"/>
                    <a:ea typeface="SimSun" panose="02010600030101010101" pitchFamily="2" charset="-122"/>
                  </a:rPr>
                  <a:t>𝑓</a:t>
                </a:r>
                <a:r>
                  <a:rPr lang="en-US" sz="1800" b="1" i="0">
                    <a:effectLst/>
                    <a:latin typeface="Cambria Math" panose="02040503050406030204" pitchFamily="18" charset="0"/>
                    <a:ea typeface="SimSun" panose="02010600030101010101" pitchFamily="2" charset="-122"/>
                  </a:rPr>
                  <a:t> 𝒖</a:t>
                </a:r>
                <a:r>
                  <a:rPr lang="en-US" sz="1800" i="0">
                    <a:effectLst/>
                    <a:latin typeface="Cambria Math" panose="02040503050406030204" pitchFamily="18" charset="0"/>
                    <a:ea typeface="SimSun" panose="02010600030101010101" pitchFamily="2" charset="-122"/>
                  </a:rPr>
                  <a:t>×</a:t>
                </a:r>
                <a:r>
                  <a:rPr lang="en-US" sz="1800" b="1" i="0">
                    <a:effectLst/>
                    <a:latin typeface="Cambria Math" panose="02040503050406030204" pitchFamily="18" charset="0"/>
                    <a:ea typeface="SimSun" panose="02010600030101010101" pitchFamily="2" charset="-122"/>
                  </a:rPr>
                  <a:t>𝒖))</a:t>
                </a:r>
                <a:r>
                  <a:rPr lang="en-US" sz="1800" i="0">
                    <a:effectLst/>
                    <a:latin typeface="Cambria Math" panose="02040503050406030204" pitchFamily="18" charset="0"/>
                    <a:ea typeface="SimSun" panose="02010600030101010101" pitchFamily="2" charset="-122"/>
                  </a:rPr>
                  <a:t>=</a:t>
                </a:r>
                <a:r>
                  <a:rPr lang="es-MX" sz="1800" b="0" i="0">
                    <a:effectLst/>
                    <a:latin typeface="Cambria Math" panose="02040503050406030204" pitchFamily="18" charset="0"/>
                    <a:ea typeface="SimSun" panose="02010600030101010101" pitchFamily="2" charset="-122"/>
                  </a:rPr>
                  <a:t>−</a:t>
                </a:r>
                <a:r>
                  <a:rPr lang="en-US" sz="1800" i="0">
                    <a:effectLst/>
                    <a:latin typeface="Cambria Math" panose="02040503050406030204" pitchFamily="18" charset="0"/>
                    <a:ea typeface="SimSun" panose="02010600030101010101" pitchFamily="2" charset="-122"/>
                  </a:rPr>
                  <a:t>𝜀</a:t>
                </a:r>
                <a:r>
                  <a:rPr lang="es-MX" sz="1800" i="0">
                    <a:effectLst/>
                    <a:latin typeface="Cambria Math" panose="02040503050406030204" pitchFamily="18" charset="0"/>
                    <a:ea typeface="SimSun" panose="02010600030101010101" pitchFamily="2" charset="-122"/>
                  </a:rPr>
                  <a:t>_</a:t>
                </a:r>
                <a:r>
                  <a:rPr lang="en-US" sz="1800" i="0">
                    <a:effectLst/>
                    <a:latin typeface="Cambria Math" panose="02040503050406030204" pitchFamily="18" charset="0"/>
                    <a:ea typeface="SimSun" panose="02010600030101010101" pitchFamily="2" charset="-122"/>
                  </a:rPr>
                  <a:t>𝑓 ∇p+𝜀</a:t>
                </a:r>
                <a:r>
                  <a:rPr lang="es-MX" sz="1800" i="0">
                    <a:effectLst/>
                    <a:latin typeface="Cambria Math" panose="02040503050406030204" pitchFamily="18" charset="0"/>
                    <a:ea typeface="SimSun" panose="02010600030101010101" pitchFamily="2" charset="-122"/>
                  </a:rPr>
                  <a:t>_</a:t>
                </a:r>
                <a:r>
                  <a:rPr lang="en-US" sz="1800" i="0">
                    <a:effectLst/>
                    <a:latin typeface="Cambria Math" panose="02040503050406030204" pitchFamily="18" charset="0"/>
                    <a:ea typeface="SimSun" panose="02010600030101010101" pitchFamily="2" charset="-122"/>
                  </a:rPr>
                  <a:t>𝑓 ∇∙</a:t>
                </a:r>
                <a:r>
                  <a:rPr lang="es-MX" sz="1800" i="0">
                    <a:effectLst/>
                    <a:latin typeface="Cambria Math" panose="02040503050406030204" pitchFamily="18" charset="0"/>
                    <a:ea typeface="SimSun" panose="02010600030101010101" pitchFamily="2" charset="-122"/>
                  </a:rPr>
                  <a:t>(</a:t>
                </a:r>
                <a:r>
                  <a:rPr lang="en-US" sz="1800" b="1" i="0">
                    <a:effectLst/>
                    <a:latin typeface="Cambria Math" panose="02040503050406030204" pitchFamily="18" charset="0"/>
                    <a:ea typeface="Times New Roman" panose="02020603050405020304" pitchFamily="18" charset="0"/>
                  </a:rPr>
                  <a:t>𝝉</a:t>
                </a:r>
                <a:r>
                  <a:rPr lang="es-MX" sz="1800" b="1" i="0">
                    <a:effectLst/>
                    <a:latin typeface="Cambria Math" panose="02040503050406030204" pitchFamily="18" charset="0"/>
                    <a:ea typeface="Times New Roman" panose="02020603050405020304" pitchFamily="18" charset="0"/>
                  </a:rPr>
                  <a:t>_</a:t>
                </a:r>
                <a:r>
                  <a:rPr lang="en-US" sz="1800" b="1" i="0">
                    <a:effectLst/>
                    <a:latin typeface="Cambria Math" panose="02040503050406030204" pitchFamily="18" charset="0"/>
                    <a:ea typeface="Times New Roman" panose="02020603050405020304" pitchFamily="18" charset="0"/>
                  </a:rPr>
                  <a:t>𝒇 )</a:t>
                </a:r>
                <a:r>
                  <a:rPr lang="en-US" sz="1800" i="0">
                    <a:effectLst/>
                    <a:latin typeface="Cambria Math" panose="02040503050406030204" pitchFamily="18" charset="0"/>
                    <a:ea typeface="Times New Roman" panose="02020603050405020304" pitchFamily="18" charset="0"/>
                  </a:rPr>
                  <a:t>−</a:t>
                </a:r>
                <a:r>
                  <a:rPr lang="en-US" sz="1800" b="1" i="0">
                    <a:effectLst/>
                    <a:latin typeface="Cambria Math" panose="02040503050406030204" pitchFamily="18" charset="0"/>
                    <a:ea typeface="Times New Roman" panose="02020603050405020304" pitchFamily="18" charset="0"/>
                  </a:rPr>
                  <a:t>𝑭</a:t>
                </a:r>
                <a:r>
                  <a:rPr lang="es-MX" sz="1800" b="1" i="0">
                    <a:effectLst/>
                    <a:latin typeface="Cambria Math" panose="02040503050406030204" pitchFamily="18" charset="0"/>
                    <a:ea typeface="Times New Roman" panose="02020603050405020304" pitchFamily="18" charset="0"/>
                  </a:rPr>
                  <a:t>_</a:t>
                </a:r>
                <a:r>
                  <a:rPr lang="en-US" sz="1800" i="0">
                    <a:effectLst/>
                    <a:latin typeface="Cambria Math" panose="02040503050406030204" pitchFamily="18" charset="0"/>
                    <a:ea typeface="Times New Roman" panose="02020603050405020304" pitchFamily="18" charset="0"/>
                  </a:rPr>
                  <a:t>𝑝𝑓^𝐴+𝜌</a:t>
                </a:r>
                <a:r>
                  <a:rPr lang="es-MX" sz="1800" i="0">
                    <a:effectLst/>
                    <a:latin typeface="Cambria Math" panose="02040503050406030204" pitchFamily="18" charset="0"/>
                    <a:ea typeface="Times New Roman" panose="02020603050405020304" pitchFamily="18" charset="0"/>
                  </a:rPr>
                  <a:t>_</a:t>
                </a:r>
                <a:r>
                  <a:rPr lang="en-US" sz="1800" i="0">
                    <a:effectLst/>
                    <a:latin typeface="Cambria Math" panose="02040503050406030204" pitchFamily="18" charset="0"/>
                    <a:ea typeface="Times New Roman" panose="02020603050405020304" pitchFamily="18" charset="0"/>
                  </a:rPr>
                  <a:t>𝑓</a:t>
                </a:r>
                <a:r>
                  <a:rPr lang="es-MX" sz="1800" i="0">
                    <a:effectLst/>
                    <a:latin typeface="Cambria Math" panose="02040503050406030204" pitchFamily="18" charset="0"/>
                    <a:ea typeface="Times New Roman" panose="02020603050405020304" pitchFamily="18" charset="0"/>
                  </a:rPr>
                  <a:t> </a:t>
                </a:r>
                <a:r>
                  <a:rPr lang="en-US" sz="1800" i="0">
                    <a:effectLst/>
                    <a:latin typeface="Cambria Math" panose="02040503050406030204" pitchFamily="18" charset="0"/>
                    <a:ea typeface="SimSun" panose="02010600030101010101" pitchFamily="2" charset="-122"/>
                  </a:rPr>
                  <a:t>𝜀</a:t>
                </a:r>
                <a:r>
                  <a:rPr lang="es-MX" sz="1800" i="0">
                    <a:effectLst/>
                    <a:latin typeface="Cambria Math" panose="02040503050406030204" pitchFamily="18" charset="0"/>
                    <a:ea typeface="SimSun" panose="02010600030101010101" pitchFamily="2" charset="-122"/>
                  </a:rPr>
                  <a:t>_</a:t>
                </a:r>
                <a:r>
                  <a:rPr lang="en-US" sz="1800" i="0">
                    <a:effectLst/>
                    <a:latin typeface="Cambria Math" panose="02040503050406030204" pitchFamily="18" charset="0"/>
                    <a:ea typeface="SimSun" panose="02010600030101010101" pitchFamily="2" charset="-122"/>
                  </a:rPr>
                  <a:t>𝑓</a:t>
                </a:r>
                <a:r>
                  <a:rPr lang="en-US" sz="1800" b="1" i="0">
                    <a:effectLst/>
                    <a:latin typeface="Cambria Math" panose="02040503050406030204" pitchFamily="18" charset="0"/>
                    <a:ea typeface="SimSun" panose="02010600030101010101" pitchFamily="2" charset="-122"/>
                  </a:rPr>
                  <a:t> 𝒈@</a:t>
                </a:r>
                <a:r>
                  <a:rPr lang="en-US" sz="1800" i="0">
                    <a:effectLst/>
                    <a:latin typeface="Cambria Math" panose="02040503050406030204" pitchFamily="18" charset="0"/>
                    <a:ea typeface="SimSun" panose="02010600030101010101" pitchFamily="2" charset="-122"/>
                  </a:rPr>
                  <a:t>#)</a:t>
                </a:r>
                <a:endParaRPr lang="es-MX"/>
              </a:p>
              <a:p>
                <a:pPr>
                  <a:buFont typeface="Arial" panose="020B0604020202020204" pitchFamily="34" charset="0"/>
                  <a:buChar char="•"/>
                </a:pPr>
                <a:r>
                  <a:rPr lang="es-MX" err="1"/>
                  <a:t>Considers</a:t>
                </a:r>
                <a:r>
                  <a:rPr lang="es-MX"/>
                  <a:t> fluid </a:t>
                </a:r>
                <a:r>
                  <a:rPr lang="es-MX" err="1"/>
                  <a:t>void</a:t>
                </a:r>
                <a:r>
                  <a:rPr lang="es-MX"/>
                  <a:t> </a:t>
                </a:r>
                <a:r>
                  <a:rPr lang="es-MX" err="1"/>
                  <a:t>fraction</a:t>
                </a:r>
                <a:r>
                  <a:rPr lang="es-MX"/>
                  <a:t>, </a:t>
                </a:r>
                <a:r>
                  <a:rPr lang="es-MX" err="1"/>
                  <a:t>pressure</a:t>
                </a:r>
                <a:r>
                  <a:rPr lang="es-MX"/>
                  <a:t>, stress tensor, </a:t>
                </a:r>
                <a:r>
                  <a:rPr lang="es-MX" err="1"/>
                  <a:t>gravity</a:t>
                </a:r>
                <a:r>
                  <a:rPr lang="es-MX"/>
                  <a:t>, and </a:t>
                </a:r>
                <a:r>
                  <a:rPr lang="es-MX" err="1"/>
                  <a:t>interaction</a:t>
                </a:r>
                <a:r>
                  <a:rPr lang="es-MX"/>
                  <a:t> </a:t>
                </a:r>
                <a:r>
                  <a:rPr lang="es-MX" err="1"/>
                  <a:t>with</a:t>
                </a:r>
                <a:r>
                  <a:rPr lang="es-MX"/>
                  <a:t> </a:t>
                </a:r>
                <a:r>
                  <a:rPr lang="es-MX" err="1"/>
                  <a:t>particles</a:t>
                </a:r>
                <a:r>
                  <a:rPr lang="es-MX"/>
                  <a:t>.</a:t>
                </a:r>
              </a:p>
              <a:p>
                <a:pPr>
                  <a:buFont typeface="Arial" panose="020B0604020202020204" pitchFamily="34" charset="0"/>
                  <a:buChar char="•"/>
                </a:pPr>
                <a:r>
                  <a:rPr lang="es-MX" err="1"/>
                  <a:t>Solves</a:t>
                </a:r>
                <a:r>
                  <a:rPr lang="es-MX"/>
                  <a:t> </a:t>
                </a:r>
                <a:r>
                  <a:rPr lang="es-MX" err="1"/>
                  <a:t>for</a:t>
                </a:r>
                <a:r>
                  <a:rPr lang="es-MX"/>
                  <a:t> fluid </a:t>
                </a:r>
                <a:r>
                  <a:rPr lang="es-MX" err="1"/>
                  <a:t>behavior</a:t>
                </a:r>
                <a:r>
                  <a:rPr lang="es-MX"/>
                  <a:t> </a:t>
                </a:r>
                <a:r>
                  <a:rPr lang="es-MX" err="1"/>
                  <a:t>within</a:t>
                </a:r>
                <a:r>
                  <a:rPr lang="es-MX"/>
                  <a:t> </a:t>
                </a:r>
                <a:r>
                  <a:rPr lang="es-MX" err="1"/>
                  <a:t>the</a:t>
                </a:r>
                <a:r>
                  <a:rPr lang="es-MX"/>
                  <a:t> reactor </a:t>
                </a:r>
                <a:r>
                  <a:rPr lang="es-MX" err="1"/>
                  <a:t>space</a:t>
                </a:r>
                <a:r>
                  <a:rPr lang="es-MX"/>
                  <a:t>, </a:t>
                </a:r>
                <a:r>
                  <a:rPr lang="es-MX" err="1"/>
                  <a:t>accounting</a:t>
                </a:r>
                <a:r>
                  <a:rPr lang="es-MX"/>
                  <a:t> </a:t>
                </a:r>
                <a:r>
                  <a:rPr lang="es-MX" err="1"/>
                  <a:t>for</a:t>
                </a:r>
                <a:r>
                  <a:rPr lang="es-MX"/>
                  <a:t> </a:t>
                </a:r>
                <a:r>
                  <a:rPr lang="es-MX" err="1"/>
                  <a:t>volume</a:t>
                </a:r>
                <a:r>
                  <a:rPr lang="es-MX"/>
                  <a:t> </a:t>
                </a:r>
                <a:r>
                  <a:rPr lang="es-MX" err="1"/>
                  <a:t>occupied</a:t>
                </a:r>
                <a:r>
                  <a:rPr lang="es-MX"/>
                  <a:t> </a:t>
                </a:r>
                <a:r>
                  <a:rPr lang="es-MX" err="1"/>
                  <a:t>by</a:t>
                </a:r>
                <a:r>
                  <a:rPr lang="es-MX"/>
                  <a:t> </a:t>
                </a:r>
                <a:r>
                  <a:rPr lang="es-MX" err="1"/>
                  <a:t>particles</a:t>
                </a:r>
                <a:r>
                  <a:rPr lang="es-MX"/>
                  <a:t>.</a:t>
                </a:r>
              </a:p>
              <a:p>
                <a:endParaRPr lang="en-GB"/>
              </a:p>
            </p:txBody>
          </p:sp>
        </mc:Fallback>
      </mc:AlternateContent>
      <p:sp>
        <p:nvSpPr>
          <p:cNvPr id="4" name="Slide Number Placeholder 3"/>
          <p:cNvSpPr>
            <a:spLocks noGrp="1"/>
          </p:cNvSpPr>
          <p:nvPr>
            <p:ph type="sldNum" sz="quarter" idx="5"/>
          </p:nvPr>
        </p:nvSpPr>
        <p:spPr/>
        <p:txBody>
          <a:bodyPr/>
          <a:lstStyle/>
          <a:p>
            <a:fld id="{49CD4147-A09A-4D03-A2E9-CB61D3FD523C}" type="slidenum">
              <a:rPr lang="en-GB" smtClean="0"/>
              <a:t>13</a:t>
            </a:fld>
            <a:endParaRPr lang="en-GB"/>
          </a:p>
        </p:txBody>
      </p:sp>
    </p:spTree>
    <p:extLst>
      <p:ext uri="{BB962C8B-B14F-4D97-AF65-F5344CB8AC3E}">
        <p14:creationId xmlns:p14="http://schemas.microsoft.com/office/powerpoint/2010/main" val="36098048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CD4147-A09A-4D03-A2E9-CB61D3FD523C}" type="slidenum">
              <a:rPr lang="en-GB" smtClean="0"/>
              <a:t>14</a:t>
            </a:fld>
            <a:endParaRPr lang="en-GB"/>
          </a:p>
        </p:txBody>
      </p:sp>
    </p:spTree>
    <p:extLst>
      <p:ext uri="{BB962C8B-B14F-4D97-AF65-F5344CB8AC3E}">
        <p14:creationId xmlns:p14="http://schemas.microsoft.com/office/powerpoint/2010/main" val="22051036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687388" y="1143000"/>
            <a:ext cx="5483225" cy="3086100"/>
          </a:xfrm>
        </p:spPr>
      </p:sp>
      <p:sp>
        <p:nvSpPr>
          <p:cNvPr id="3" name="Tijdelijke aanduiding voor notities 2"/>
          <p:cNvSpPr>
            <a:spLocks noGrp="1"/>
          </p:cNvSpPr>
          <p:nvPr>
            <p:ph type="body" idx="1"/>
          </p:nvPr>
        </p:nvSpPr>
        <p:spPr/>
        <p:txBody>
          <a:bodyPr/>
          <a:lstStyle/>
          <a:p>
            <a:r>
              <a:rPr lang="nl-NL" sz="1800" dirty="0">
                <a:effectLst/>
                <a:latin typeface="Calibri" panose="020F0502020204030204" pitchFamily="34" charset="0"/>
                <a:ea typeface="Calibri" panose="020F0502020204030204" pitchFamily="34" charset="0"/>
              </a:rPr>
              <a:t>Koolfilters worden niet wekelijks teruggespoeld, zoals snelfilters.</a:t>
            </a:r>
          </a:p>
          <a:p>
            <a:r>
              <a:rPr lang="nl-NL" sz="1800" dirty="0">
                <a:effectLst/>
                <a:latin typeface="Calibri" panose="020F0502020204030204" pitchFamily="34" charset="0"/>
                <a:ea typeface="Calibri" panose="020F0502020204030204" pitchFamily="34" charset="0"/>
              </a:rPr>
              <a:t>In WPK spoelen ca. 2 koolfilters per dag en in </a:t>
            </a:r>
            <a:r>
              <a:rPr lang="nl-NL" sz="1800" dirty="0" err="1">
                <a:effectLst/>
                <a:latin typeface="Calibri" panose="020F0502020204030204" pitchFamily="34" charset="0"/>
                <a:ea typeface="Calibri" panose="020F0502020204030204" pitchFamily="34" charset="0"/>
              </a:rPr>
              <a:t>Leiduin</a:t>
            </a:r>
            <a:r>
              <a:rPr lang="nl-NL" sz="1800" dirty="0">
                <a:effectLst/>
                <a:latin typeface="Calibri" panose="020F0502020204030204" pitchFamily="34" charset="0"/>
                <a:ea typeface="Calibri" panose="020F0502020204030204" pitchFamily="34" charset="0"/>
              </a:rPr>
              <a:t> ca. 1 in wintertijd en 2 in zomertijd (tenzij we kiezelwieren hebben, dan zijn het er meer per dag).</a:t>
            </a:r>
          </a:p>
          <a:p>
            <a:r>
              <a:rPr lang="nl-NL" sz="1800" dirty="0">
                <a:effectLst/>
                <a:latin typeface="Calibri" panose="020F0502020204030204" pitchFamily="34" charset="0"/>
                <a:ea typeface="Calibri" panose="020F0502020204030204" pitchFamily="34" charset="0"/>
              </a:rPr>
              <a:t>Een koolfilter in </a:t>
            </a:r>
            <a:r>
              <a:rPr lang="nl-NL" sz="1800" dirty="0" err="1">
                <a:effectLst/>
                <a:latin typeface="Calibri" panose="020F0502020204030204" pitchFamily="34" charset="0"/>
                <a:ea typeface="Calibri" panose="020F0502020204030204" pitchFamily="34" charset="0"/>
              </a:rPr>
              <a:t>Leiduin</a:t>
            </a:r>
            <a:r>
              <a:rPr lang="nl-NL" sz="1800" dirty="0">
                <a:effectLst/>
                <a:latin typeface="Calibri" panose="020F0502020204030204" pitchFamily="34" charset="0"/>
                <a:ea typeface="Calibri" panose="020F0502020204030204" pitchFamily="34" charset="0"/>
              </a:rPr>
              <a:t> heeft een gemiddelde looptijd van ca. 30 dagen.</a:t>
            </a:r>
          </a:p>
          <a:p>
            <a:r>
              <a:rPr lang="nl-NL" sz="1800" dirty="0">
                <a:effectLst/>
                <a:latin typeface="Calibri" panose="020F0502020204030204" pitchFamily="34" charset="0"/>
                <a:ea typeface="Calibri" panose="020F0502020204030204" pitchFamily="34" charset="0"/>
              </a:rPr>
              <a:t>Een koolfilter in </a:t>
            </a:r>
            <a:r>
              <a:rPr lang="nl-NL" sz="1800" dirty="0" err="1">
                <a:effectLst/>
                <a:latin typeface="Calibri" panose="020F0502020204030204" pitchFamily="34" charset="0"/>
                <a:ea typeface="Calibri" panose="020F0502020204030204" pitchFamily="34" charset="0"/>
              </a:rPr>
              <a:t>Weesperkarspel</a:t>
            </a:r>
            <a:r>
              <a:rPr lang="nl-NL" sz="1800" dirty="0">
                <a:effectLst/>
                <a:latin typeface="Calibri" panose="020F0502020204030204" pitchFamily="34" charset="0"/>
                <a:ea typeface="Calibri" panose="020F0502020204030204" pitchFamily="34" charset="0"/>
              </a:rPr>
              <a:t> ca. 11/12 dagen.</a:t>
            </a:r>
          </a:p>
          <a:p>
            <a:endParaRPr lang="en-US" sz="1400" b="1" i="0" u="none" strike="noStrike" kern="1200" baseline="0" dirty="0">
              <a:solidFill>
                <a:schemeClr val="tx1"/>
              </a:solidFill>
              <a:latin typeface="+mn-lt"/>
              <a:ea typeface="+mn-ea"/>
              <a:cs typeface="+mn-cs"/>
            </a:endParaRPr>
          </a:p>
          <a:p>
            <a:r>
              <a:rPr lang="en-US" sz="1400" b="1" i="0" u="none" strike="noStrike" kern="1200" baseline="0" dirty="0">
                <a:solidFill>
                  <a:schemeClr val="tx1"/>
                </a:solidFill>
                <a:latin typeface="+mn-lt"/>
                <a:ea typeface="+mn-ea"/>
                <a:cs typeface="+mn-cs"/>
              </a:rPr>
              <a:t>Preloading of GAC by natural organic matter in potable</a:t>
            </a:r>
          </a:p>
          <a:p>
            <a:r>
              <a:rPr lang="en-US" sz="1400" b="1" i="0" u="none" strike="noStrike" kern="1200" baseline="0" dirty="0">
                <a:solidFill>
                  <a:schemeClr val="tx1"/>
                </a:solidFill>
                <a:latin typeface="+mn-lt"/>
                <a:ea typeface="+mn-ea"/>
                <a:cs typeface="+mn-cs"/>
              </a:rPr>
              <a:t>water treatment systems: Mechanisms, effects and</a:t>
            </a:r>
          </a:p>
          <a:p>
            <a:r>
              <a:rPr lang="en-GB" sz="1400" b="1" i="0" u="none" strike="noStrike" kern="1200" baseline="0" dirty="0">
                <a:solidFill>
                  <a:schemeClr val="tx1"/>
                </a:solidFill>
                <a:latin typeface="+mn-lt"/>
                <a:ea typeface="+mn-ea"/>
                <a:cs typeface="+mn-cs"/>
              </a:rPr>
              <a:t>design considerations*</a:t>
            </a:r>
          </a:p>
          <a:p>
            <a:r>
              <a:rPr lang="en-GB" sz="1400" b="0" i="0" u="none" strike="noStrike" kern="1200" baseline="0" dirty="0">
                <a:solidFill>
                  <a:schemeClr val="tx1"/>
                </a:solidFill>
                <a:latin typeface="+mn-lt"/>
                <a:ea typeface="+mn-ea"/>
                <a:cs typeface="+mn-cs"/>
              </a:rPr>
              <a:t>Walter </a:t>
            </a:r>
            <a:r>
              <a:rPr lang="en-GB" sz="1400" b="0" i="0" u="none" strike="noStrike" kern="1200" baseline="0" dirty="0" err="1">
                <a:solidFill>
                  <a:schemeClr val="tx1"/>
                </a:solidFill>
                <a:latin typeface="+mn-lt"/>
                <a:ea typeface="+mn-ea"/>
                <a:cs typeface="+mn-cs"/>
              </a:rPr>
              <a:t>J.Weber</a:t>
            </a:r>
            <a:r>
              <a:rPr lang="en-GB" sz="1400" b="0" i="0" u="none" strike="noStrike" kern="1200" baseline="0" dirty="0">
                <a:solidFill>
                  <a:schemeClr val="tx1"/>
                </a:solidFill>
                <a:latin typeface="+mn-lt"/>
                <a:ea typeface="+mn-ea"/>
                <a:cs typeface="+mn-cs"/>
              </a:rPr>
              <a:t>, Jr</a:t>
            </a:r>
            <a:endParaRPr lang="en-US" altLang="nl-NL" sz="3200" dirty="0"/>
          </a:p>
          <a:p>
            <a:pPr lvl="1" algn="l">
              <a:lnSpc>
                <a:spcPct val="100000"/>
              </a:lnSpc>
            </a:pPr>
            <a:endParaRPr lang="en-US" altLang="nl-NL" sz="2400" dirty="0"/>
          </a:p>
          <a:p>
            <a:pPr lvl="1" algn="l">
              <a:lnSpc>
                <a:spcPct val="100000"/>
              </a:lnSpc>
            </a:pPr>
            <a:r>
              <a:rPr lang="en-US" altLang="nl-NL" sz="2400" dirty="0"/>
              <a:t>GAC SYSTEMS IN WATER TREATMENT</a:t>
            </a:r>
          </a:p>
          <a:p>
            <a:pPr lvl="1" algn="l">
              <a:lnSpc>
                <a:spcPct val="100000"/>
              </a:lnSpc>
            </a:pPr>
            <a:r>
              <a:rPr lang="en-US" altLang="nl-NL" sz="2400" dirty="0"/>
              <a:t>The principal purpose of GAC systems in water treatment</a:t>
            </a:r>
          </a:p>
          <a:p>
            <a:pPr lvl="1" algn="l">
              <a:lnSpc>
                <a:spcPct val="100000"/>
              </a:lnSpc>
            </a:pPr>
            <a:r>
              <a:rPr lang="en-US" altLang="nl-NL" sz="2400" dirty="0"/>
              <a:t>operations is to adsorb specific types of undesirable</a:t>
            </a:r>
          </a:p>
          <a:p>
            <a:pPr lvl="1" algn="l">
              <a:lnSpc>
                <a:spcPct val="100000"/>
              </a:lnSpc>
            </a:pPr>
            <a:r>
              <a:rPr lang="en-US" altLang="nl-NL" sz="2400" dirty="0"/>
              <a:t>organic compounds (e.g. nuisance compounds that cause</a:t>
            </a:r>
          </a:p>
          <a:p>
            <a:pPr lvl="1" algn="l">
              <a:lnSpc>
                <a:spcPct val="100000"/>
              </a:lnSpc>
            </a:pPr>
            <a:r>
              <a:rPr lang="en-US" altLang="nl-NL" sz="2400" dirty="0"/>
              <a:t>tastes and </a:t>
            </a:r>
            <a:r>
              <a:rPr lang="en-US" altLang="nl-NL" sz="2400" dirty="0" err="1"/>
              <a:t>odours</a:t>
            </a:r>
            <a:r>
              <a:rPr lang="en-US" altLang="nl-NL" sz="2400" dirty="0"/>
              <a:t>, and compounds that pose threats to</a:t>
            </a:r>
          </a:p>
          <a:p>
            <a:pPr lvl="1" algn="l">
              <a:lnSpc>
                <a:spcPct val="100000"/>
              </a:lnSpc>
            </a:pPr>
            <a:r>
              <a:rPr lang="en-US" altLang="nl-NL" sz="2400" dirty="0"/>
              <a:t>human health). GAC performs this function by providing</a:t>
            </a:r>
          </a:p>
          <a:p>
            <a:pPr lvl="1" algn="l">
              <a:lnSpc>
                <a:spcPct val="100000"/>
              </a:lnSpc>
            </a:pPr>
            <a:r>
              <a:rPr lang="en-US" altLang="nl-NL" sz="2400" dirty="0"/>
              <a:t>a large surface area populated by a variety of different</a:t>
            </a:r>
          </a:p>
          <a:p>
            <a:pPr lvl="1" algn="l">
              <a:lnSpc>
                <a:spcPct val="100000"/>
              </a:lnSpc>
            </a:pPr>
            <a:r>
              <a:rPr lang="en-US" altLang="nl-NL" sz="2400" dirty="0"/>
              <a:t>types of functional groups generated in the activation</a:t>
            </a:r>
          </a:p>
          <a:p>
            <a:pPr lvl="1" algn="l">
              <a:lnSpc>
                <a:spcPct val="100000"/>
              </a:lnSpc>
            </a:pPr>
            <a:r>
              <a:rPr lang="en-US" altLang="nl-NL" sz="2400" dirty="0"/>
              <a:t>process. Nuisance and potentially harmful organic compounds</a:t>
            </a:r>
          </a:p>
          <a:p>
            <a:pPr lvl="1" algn="l">
              <a:lnSpc>
                <a:spcPct val="100000"/>
              </a:lnSpc>
            </a:pPr>
            <a:r>
              <a:rPr lang="en-US" altLang="nl-NL" sz="2400" dirty="0"/>
              <a:t>are generally present at relatively small concentrations</a:t>
            </a:r>
          </a:p>
          <a:p>
            <a:pPr lvl="1" algn="l">
              <a:lnSpc>
                <a:spcPct val="100000"/>
              </a:lnSpc>
            </a:pPr>
            <a:r>
              <a:rPr lang="en-US" altLang="nl-NL" sz="2400" dirty="0"/>
              <a:t>(i.e. ppb levels) in most potable water</a:t>
            </a:r>
          </a:p>
          <a:p>
            <a:pPr lvl="1" algn="l">
              <a:lnSpc>
                <a:spcPct val="100000"/>
              </a:lnSpc>
            </a:pPr>
            <a:r>
              <a:rPr lang="en-US" altLang="nl-NL" sz="2400" dirty="0"/>
              <a:t>sources. Conversely, a heterogeneous array of dissolved</a:t>
            </a:r>
          </a:p>
          <a:p>
            <a:pPr lvl="1" algn="l">
              <a:lnSpc>
                <a:spcPct val="100000"/>
              </a:lnSpc>
            </a:pPr>
            <a:r>
              <a:rPr lang="en-US" altLang="nl-NL" sz="2400" dirty="0"/>
              <a:t>organic compounds of natural origin (e.g. </a:t>
            </a:r>
            <a:r>
              <a:rPr lang="en-US" altLang="nl-NL" sz="2400" dirty="0" err="1"/>
              <a:t>humic</a:t>
            </a:r>
            <a:r>
              <a:rPr lang="en-US" altLang="nl-NL" sz="2400" dirty="0"/>
              <a:t> and</a:t>
            </a:r>
          </a:p>
          <a:p>
            <a:pPr lvl="1" algn="l">
              <a:lnSpc>
                <a:spcPct val="100000"/>
              </a:lnSpc>
            </a:pPr>
            <a:r>
              <a:rPr lang="en-US" altLang="nl-NL" sz="2400" dirty="0"/>
              <a:t>fulvic acids) are commonly present in the same source</a:t>
            </a:r>
          </a:p>
          <a:p>
            <a:pPr lvl="1" algn="l">
              <a:lnSpc>
                <a:spcPct val="100000"/>
              </a:lnSpc>
            </a:pPr>
            <a:r>
              <a:rPr lang="en-US" altLang="nl-NL" sz="2400" dirty="0"/>
              <a:t>waters at much higher concentrations (i.e. ppm levels).</a:t>
            </a:r>
          </a:p>
          <a:p>
            <a:pPr lvl="1" algn="l">
              <a:lnSpc>
                <a:spcPct val="100000"/>
              </a:lnSpc>
            </a:pPr>
            <a:r>
              <a:rPr lang="en-US" altLang="nl-NL" sz="2400" dirty="0"/>
              <a:t>While the compounds constituting this heterogeneous</a:t>
            </a:r>
          </a:p>
          <a:p>
            <a:pPr lvl="1" algn="l">
              <a:lnSpc>
                <a:spcPct val="100000"/>
              </a:lnSpc>
            </a:pPr>
            <a:r>
              <a:rPr lang="en-US" altLang="nl-NL" sz="2400" dirty="0"/>
              <a:t>natural organic matter (NOM) are not necessarily harmful</a:t>
            </a:r>
          </a:p>
          <a:p>
            <a:pPr lvl="1" algn="l">
              <a:lnSpc>
                <a:spcPct val="100000"/>
              </a:lnSpc>
            </a:pPr>
            <a:r>
              <a:rPr lang="en-US" altLang="nl-NL" sz="2400" dirty="0"/>
              <a:t>to public health on their own accord, some of their</a:t>
            </a:r>
          </a:p>
          <a:p>
            <a:pPr lvl="1" algn="l">
              <a:lnSpc>
                <a:spcPct val="100000"/>
              </a:lnSpc>
            </a:pPr>
            <a:r>
              <a:rPr lang="en-US" altLang="nl-NL" sz="2400" dirty="0"/>
              <a:t>constituents interact with halogen-based disinfectants to</a:t>
            </a:r>
          </a:p>
          <a:p>
            <a:pPr lvl="1" algn="l">
              <a:lnSpc>
                <a:spcPct val="100000"/>
              </a:lnSpc>
            </a:pPr>
            <a:r>
              <a:rPr lang="en-US" altLang="nl-NL" sz="2400" dirty="0"/>
              <a:t>form potentially harmful ‘disinfection by-products’ (e.g.</a:t>
            </a:r>
          </a:p>
          <a:p>
            <a:pPr lvl="1" algn="l">
              <a:lnSpc>
                <a:spcPct val="100000"/>
              </a:lnSpc>
            </a:pPr>
            <a:r>
              <a:rPr lang="en-US" altLang="nl-NL" sz="2400" dirty="0"/>
              <a:t>chlorine and bromine substituted aliphatic and aromatic</a:t>
            </a:r>
          </a:p>
          <a:p>
            <a:pPr lvl="1" algn="l">
              <a:lnSpc>
                <a:spcPct val="100000"/>
              </a:lnSpc>
            </a:pPr>
            <a:r>
              <a:rPr lang="en-US" altLang="nl-NL" sz="2400" dirty="0"/>
              <a:t>compounds).</a:t>
            </a:r>
          </a:p>
          <a:p>
            <a:pPr lvl="1" algn="l">
              <a:lnSpc>
                <a:spcPct val="100000"/>
              </a:lnSpc>
            </a:pPr>
            <a:r>
              <a:rPr lang="en-US" altLang="nl-NL" sz="2400" dirty="0"/>
              <a:t>By design, activated carbon is a highly effective</a:t>
            </a:r>
          </a:p>
          <a:p>
            <a:pPr lvl="1" algn="l">
              <a:lnSpc>
                <a:spcPct val="100000"/>
              </a:lnSpc>
            </a:pPr>
            <a:r>
              <a:rPr lang="en-US" altLang="nl-NL" sz="2400" dirty="0"/>
              <a:t>adsorbent for removing a broad range of different types of</a:t>
            </a:r>
          </a:p>
          <a:p>
            <a:pPr lvl="1" algn="l">
              <a:lnSpc>
                <a:spcPct val="100000"/>
              </a:lnSpc>
            </a:pPr>
            <a:r>
              <a:rPr lang="en-US" altLang="nl-NL" sz="2400" dirty="0"/>
              <a:t>undesirable organic compounds targeted for removal during</a:t>
            </a:r>
          </a:p>
          <a:p>
            <a:pPr lvl="1" algn="l">
              <a:lnSpc>
                <a:spcPct val="100000"/>
              </a:lnSpc>
            </a:pPr>
            <a:r>
              <a:rPr lang="en-US" altLang="nl-NL" sz="2400" dirty="0"/>
              <a:t>water treatment (i.e. ‘target’ compounds). Given these</a:t>
            </a:r>
          </a:p>
          <a:p>
            <a:pPr lvl="1" algn="l">
              <a:lnSpc>
                <a:spcPct val="100000"/>
              </a:lnSpc>
            </a:pPr>
            <a:r>
              <a:rPr lang="en-US" altLang="nl-NL" sz="2400" dirty="0"/>
              <a:t>inherent properties, GAC is thus effective also in removing</a:t>
            </a:r>
          </a:p>
          <a:p>
            <a:pPr lvl="1" algn="l">
              <a:lnSpc>
                <a:spcPct val="100000"/>
              </a:lnSpc>
            </a:pPr>
            <a:r>
              <a:rPr lang="en-US" altLang="nl-NL" sz="2400" dirty="0"/>
              <a:t>many of the compounds that constitute NOM in source</a:t>
            </a:r>
          </a:p>
          <a:p>
            <a:pPr lvl="1" algn="l">
              <a:lnSpc>
                <a:spcPct val="100000"/>
              </a:lnSpc>
            </a:pPr>
            <a:r>
              <a:rPr lang="en-US" altLang="nl-NL" sz="2400" dirty="0"/>
              <a:t>waters. This is desirable from one perspective: GAC</a:t>
            </a:r>
          </a:p>
          <a:p>
            <a:pPr lvl="1" algn="l">
              <a:lnSpc>
                <a:spcPct val="100000"/>
              </a:lnSpc>
            </a:pPr>
            <a:r>
              <a:rPr lang="en-US" altLang="nl-NL" sz="2400" dirty="0"/>
              <a:t>reduces the number of NOM components available to</a:t>
            </a:r>
          </a:p>
          <a:p>
            <a:pPr lvl="1" algn="l">
              <a:lnSpc>
                <a:spcPct val="100000"/>
              </a:lnSpc>
            </a:pPr>
            <a:r>
              <a:rPr lang="en-US" altLang="nl-NL" sz="2400" dirty="0" err="1"/>
              <a:t>colour</a:t>
            </a:r>
            <a:r>
              <a:rPr lang="en-US" altLang="nl-NL" sz="2400" dirty="0"/>
              <a:t> water, cause </a:t>
            </a:r>
            <a:r>
              <a:rPr lang="en-US" altLang="nl-NL" sz="2400" dirty="0" err="1"/>
              <a:t>odours</a:t>
            </a:r>
            <a:r>
              <a:rPr lang="en-US" altLang="nl-NL" sz="2400" dirty="0"/>
              <a:t> or tastes, and function as</a:t>
            </a:r>
          </a:p>
          <a:p>
            <a:pPr lvl="1" algn="l">
              <a:lnSpc>
                <a:spcPct val="100000"/>
              </a:lnSpc>
            </a:pPr>
            <a:r>
              <a:rPr lang="en-US" altLang="nl-NL" sz="2400" dirty="0"/>
              <a:t>precursors for formation of disinfection by-products.</a:t>
            </a:r>
          </a:p>
          <a:p>
            <a:pPr lvl="1" algn="l">
              <a:lnSpc>
                <a:spcPct val="100000"/>
              </a:lnSpc>
            </a:pPr>
            <a:r>
              <a:rPr lang="en-US" altLang="nl-NL" sz="2400" dirty="0"/>
              <a:t>From a different perspective, it is undesirable: the diverse</a:t>
            </a:r>
          </a:p>
          <a:p>
            <a:pPr lvl="1" algn="l">
              <a:lnSpc>
                <a:spcPct val="100000"/>
              </a:lnSpc>
            </a:pPr>
            <a:r>
              <a:rPr lang="en-US" altLang="nl-NL" sz="2400" dirty="0"/>
              <a:t>array of chemical moieties composing NOM compete</a:t>
            </a:r>
          </a:p>
          <a:p>
            <a:pPr lvl="1" algn="l">
              <a:lnSpc>
                <a:spcPct val="100000"/>
              </a:lnSpc>
            </a:pPr>
            <a:r>
              <a:rPr lang="en-US" altLang="nl-NL" sz="2400" dirty="0"/>
              <a:t>effectively with target compounds for the surfaces and</a:t>
            </a:r>
          </a:p>
          <a:p>
            <a:pPr lvl="1" algn="l">
              <a:lnSpc>
                <a:spcPct val="100000"/>
              </a:lnSpc>
            </a:pPr>
            <a:r>
              <a:rPr lang="en-US" altLang="nl-NL" sz="2400" dirty="0"/>
              <a:t>reactive sites of activated carbon, thus interfering with and</a:t>
            </a:r>
          </a:p>
          <a:p>
            <a:pPr lvl="1" algn="l">
              <a:lnSpc>
                <a:spcPct val="100000"/>
              </a:lnSpc>
            </a:pPr>
            <a:r>
              <a:rPr lang="en-US" altLang="nl-NL" sz="2400" dirty="0"/>
              <a:t>diminishing its adsorption of target compounds.</a:t>
            </a:r>
          </a:p>
          <a:p>
            <a:pPr lvl="1" algn="l">
              <a:lnSpc>
                <a:spcPct val="100000"/>
              </a:lnSpc>
            </a:pPr>
            <a:endParaRPr lang="en-US" altLang="nl-NL" sz="2400" dirty="0"/>
          </a:p>
          <a:p>
            <a:pPr lvl="1" algn="l">
              <a:lnSpc>
                <a:spcPct val="100000"/>
              </a:lnSpc>
            </a:pPr>
            <a:endParaRPr lang="en-US" altLang="nl-NL" sz="2400" dirty="0"/>
          </a:p>
          <a:p>
            <a:pPr algn="l"/>
            <a:r>
              <a:rPr lang="nl-NL" sz="1200" dirty="0">
                <a:solidFill>
                  <a:srgbClr val="002060"/>
                </a:solidFill>
                <a:latin typeface="Verdana" panose="020B0604030504040204" pitchFamily="34" charset="0"/>
                <a:ea typeface="Verdana" panose="020B0604030504040204" pitchFamily="34" charset="0"/>
                <a:cs typeface="Verdana" panose="020B0604030504040204" pitchFamily="34" charset="0"/>
              </a:rPr>
              <a:t>Om de resterende schadelijke bestanddelen uit het water te halen, past Waternet actieve koolfiltratie toe.  In de nauwe poriën van kooldeeltjes worden deze bestanddelen uit het water afgevangen en door bacteriën, die aan het koolfiltermateriaal zijn gehecht, afgebroken. Een gram kool heeft een oppervlak van bijna een voetbalveld groot. Door deze biologische activiteit in de filters is het zuurstofverbruik met name  in de zomermaanden groot. In de zomer wordt het filtraat met zuurstof verrijkt. Met natronloog vindt een correctie van de zuurgraad plaats, om te voorkomen   dat het water het leidingnet aantast. De koolfilters worden regelmatig met water en lucht gespoeld om verstopping te voorkomen. Het vuile water wordt naar de spoelwaterverwerking afgevoerd, gereinigd en naar het begin van het zuiveringsproces teruggevoerd.  Indien nodig gaat het koolfiltermateriaal tijdelijk terug naar de leverancier om te worden gereactiveerd.</a:t>
            </a:r>
          </a:p>
          <a:p>
            <a:pPr lvl="1" algn="l">
              <a:lnSpc>
                <a:spcPct val="100000"/>
              </a:lnSpc>
            </a:pPr>
            <a:endParaRPr lang="nl-NL" altLang="nl-NL" sz="2400" dirty="0"/>
          </a:p>
          <a:p>
            <a:pPr lvl="1" algn="l">
              <a:lnSpc>
                <a:spcPct val="100000"/>
              </a:lnSpc>
            </a:pPr>
            <a:endParaRPr lang="nl-NL" altLang="nl-NL" sz="2400" dirty="0"/>
          </a:p>
          <a:p>
            <a:pPr lvl="1" algn="l">
              <a:lnSpc>
                <a:spcPct val="100000"/>
              </a:lnSpc>
            </a:pPr>
            <a:endParaRPr lang="nl-NL" altLang="nl-NL" sz="2400" dirty="0"/>
          </a:p>
        </p:txBody>
      </p:sp>
      <p:sp>
        <p:nvSpPr>
          <p:cNvPr id="4" name="Tijdelijke aanduiding voor dianummer 3"/>
          <p:cNvSpPr>
            <a:spLocks noGrp="1"/>
          </p:cNvSpPr>
          <p:nvPr>
            <p:ph type="sldNum" sz="quarter" idx="10"/>
          </p:nvPr>
        </p:nvSpPr>
        <p:spPr/>
        <p:txBody>
          <a:bodyPr/>
          <a:lstStyle/>
          <a:p>
            <a:fld id="{3F410BB7-D45A-4C1F-8174-35FFF280820D}" type="slidenum">
              <a:rPr lang="nl-NL" smtClean="0"/>
              <a:t>15</a:t>
            </a:fld>
            <a:endParaRPr lang="nl-NL"/>
          </a:p>
        </p:txBody>
      </p:sp>
    </p:spTree>
    <p:extLst>
      <p:ext uri="{BB962C8B-B14F-4D97-AF65-F5344CB8AC3E}">
        <p14:creationId xmlns:p14="http://schemas.microsoft.com/office/powerpoint/2010/main" val="18686307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Removal efficiencies for the 15 cm GAC bed remained consistently high overall, generally exceeding 99% throughout operation, demonstrating effective methyl orange adsorption under all investigated influent concentrations.</a:t>
            </a:r>
          </a:p>
          <a:p>
            <a:r>
              <a:rPr lang="en-GB" dirty="0"/>
              <a:t>The low concentration condition exhibited a pronounced transient reduction in removal efficiency at approximately 6 minutes, followed by rapid recovery and stabilisation near complete removal. This temporary decline is unlikely to indicate true breakthrough and is more consistent with short-term hydrodynamic disturbances, transient </a:t>
            </a:r>
            <a:r>
              <a:rPr lang="en-GB" dirty="0" err="1"/>
              <a:t>channeling</a:t>
            </a:r>
            <a:r>
              <a:rPr lang="en-GB" dirty="0"/>
              <a:t>, or local mass transfer limitations within the packed bed.</a:t>
            </a:r>
          </a:p>
          <a:p>
            <a:r>
              <a:rPr lang="en-GB" dirty="0"/>
              <a:t>The medium concentration condition displayed comparatively stable behaviour with only moderate fluctuations, although a temporary decrease in removal efficiency was observed around 12 minutes. The system subsequently recovered, suggesting continued availability of active adsorption sites and stabilisation of the adsorption front.</a:t>
            </a:r>
          </a:p>
          <a:p>
            <a:r>
              <a:rPr lang="en-GB" dirty="0"/>
              <a:t>The high concentration condition exhibited greater variability during extended operation due to the substantially increased adsorbate loading. Increased competition for adsorption sites and dynamic movement of the mass transfer zone likely contributed to the observed fluctuations. Despite this, removal efficiencies remained consistently high with no sustained decline indicative of adsorbent exhaustion.</a:t>
            </a:r>
          </a:p>
          <a:p>
            <a:r>
              <a:rPr lang="en-GB" dirty="0"/>
              <a:t>Overall, the results demonstrate strong adsorption performance for the 15 cm GAC configuration, although the increased variability relative to the 20 cm bed suggests reduced operational stability at lower bed depths and shorter contact times.</a:t>
            </a:r>
          </a:p>
          <a:p>
            <a:endParaRPr lang="en-GB" dirty="0"/>
          </a:p>
        </p:txBody>
      </p:sp>
      <p:sp>
        <p:nvSpPr>
          <p:cNvPr id="4" name="Slide Number Placeholder 3"/>
          <p:cNvSpPr>
            <a:spLocks noGrp="1"/>
          </p:cNvSpPr>
          <p:nvPr>
            <p:ph type="sldNum" sz="quarter" idx="5"/>
          </p:nvPr>
        </p:nvSpPr>
        <p:spPr/>
        <p:txBody>
          <a:bodyPr/>
          <a:lstStyle/>
          <a:p>
            <a:fld id="{F794D8AF-61A9-441D-A917-458ADE46E777}" type="slidenum">
              <a:rPr lang="en-GB" smtClean="0"/>
              <a:t>22</a:t>
            </a:fld>
            <a:endParaRPr lang="en-GB"/>
          </a:p>
        </p:txBody>
      </p:sp>
    </p:spTree>
    <p:extLst>
      <p:ext uri="{BB962C8B-B14F-4D97-AF65-F5344CB8AC3E}">
        <p14:creationId xmlns:p14="http://schemas.microsoft.com/office/powerpoint/2010/main" val="4032916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 Id="rId4" Type="http://schemas.openxmlformats.org/officeDocument/2006/relationships/image" Target="../media/image7.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 Id="rId4" Type="http://schemas.openxmlformats.org/officeDocument/2006/relationships/image" Target="../media/image7.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le 1"/>
          <p:cNvSpPr>
            <a:spLocks noGrp="1"/>
          </p:cNvSpPr>
          <p:nvPr>
            <p:ph type="ctrTitle"/>
          </p:nvPr>
        </p:nvSpPr>
        <p:spPr>
          <a:xfrm>
            <a:off x="914281" y="1122623"/>
            <a:ext cx="10361851" cy="2388153"/>
          </a:xfrm>
        </p:spPr>
        <p:txBody>
          <a:bodyPr anchor="b"/>
          <a:lstStyle>
            <a:lvl1pPr algn="ctr">
              <a:defRPr sz="7100"/>
            </a:lvl1pPr>
          </a:lstStyle>
          <a:p>
            <a:r>
              <a:rPr lang="nl-NL"/>
              <a:t>Klik om stijl te bewerken</a:t>
            </a:r>
            <a:endParaRPr lang="en-US" dirty="0"/>
          </a:p>
        </p:txBody>
      </p:sp>
      <p:sp>
        <p:nvSpPr>
          <p:cNvPr id="3" name="Subtitle 2"/>
          <p:cNvSpPr>
            <a:spLocks noGrp="1"/>
          </p:cNvSpPr>
          <p:nvPr>
            <p:ph type="subTitle" idx="1"/>
          </p:nvPr>
        </p:nvSpPr>
        <p:spPr>
          <a:xfrm>
            <a:off x="1523802" y="3602872"/>
            <a:ext cx="9142810" cy="1656145"/>
          </a:xfrm>
        </p:spPr>
        <p:txBody>
          <a:bodyPr/>
          <a:lstStyle>
            <a:lvl1pPr marL="0" indent="0" algn="ctr">
              <a:buNone/>
              <a:defRPr sz="2900"/>
            </a:lvl1pPr>
            <a:lvl2pPr marL="544251" indent="0" algn="ctr">
              <a:buNone/>
              <a:defRPr sz="2400"/>
            </a:lvl2pPr>
            <a:lvl3pPr marL="1088502" indent="0" algn="ctr">
              <a:buNone/>
              <a:defRPr sz="2100"/>
            </a:lvl3pPr>
            <a:lvl4pPr marL="1632753" indent="0" algn="ctr">
              <a:buNone/>
              <a:defRPr sz="1900"/>
            </a:lvl4pPr>
            <a:lvl5pPr marL="2177004" indent="0" algn="ctr">
              <a:buNone/>
              <a:defRPr sz="1900"/>
            </a:lvl5pPr>
            <a:lvl6pPr marL="2721254" indent="0" algn="ctr">
              <a:buNone/>
              <a:defRPr sz="1900"/>
            </a:lvl6pPr>
            <a:lvl7pPr marL="3265505" indent="0" algn="ctr">
              <a:buNone/>
              <a:defRPr sz="1900"/>
            </a:lvl7pPr>
            <a:lvl8pPr marL="3809756" indent="0" algn="ctr">
              <a:buNone/>
              <a:defRPr sz="1900"/>
            </a:lvl8pPr>
            <a:lvl9pPr marL="4354007" indent="0" algn="ctr">
              <a:buNone/>
              <a:defRPr sz="1900"/>
            </a:lvl9pPr>
          </a:lstStyle>
          <a:p>
            <a:r>
              <a:rPr lang="nl-NL"/>
              <a:t>Klikken om de ondertitelstijl van het model te bewerken</a:t>
            </a:r>
            <a:endParaRPr lang="en-US" dirty="0"/>
          </a:p>
        </p:txBody>
      </p:sp>
      <p:sp>
        <p:nvSpPr>
          <p:cNvPr id="4" name="Date Placeholder 3"/>
          <p:cNvSpPr>
            <a:spLocks noGrp="1"/>
          </p:cNvSpPr>
          <p:nvPr>
            <p:ph type="dt" sz="half" idx="10"/>
          </p:nvPr>
        </p:nvSpPr>
        <p:spPr/>
        <p:txBody>
          <a:bodyPr/>
          <a:lstStyle/>
          <a:p>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2220519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t>Klik om stijl te bewerken</a:t>
            </a:r>
            <a:endParaRPr lang="en-US" dirty="0"/>
          </a:p>
        </p:txBody>
      </p:sp>
      <p:sp>
        <p:nvSpPr>
          <p:cNvPr id="3" name="Content Placeholder 2"/>
          <p:cNvSpPr>
            <a:spLocks noGrp="1"/>
          </p:cNvSpPr>
          <p:nvPr>
            <p:ph idx="1"/>
          </p:nvPr>
        </p:nvSpPr>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Date Placeholder 3"/>
          <p:cNvSpPr>
            <a:spLocks noGrp="1"/>
          </p:cNvSpPr>
          <p:nvPr>
            <p:ph type="dt" sz="half" idx="10"/>
          </p:nvPr>
        </p:nvSpPr>
        <p:spPr/>
        <p:txBody>
          <a:bodyPr/>
          <a:lstStyle/>
          <a:p>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2801416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le 1"/>
          <p:cNvSpPr>
            <a:spLocks noGrp="1"/>
          </p:cNvSpPr>
          <p:nvPr>
            <p:ph type="title"/>
          </p:nvPr>
        </p:nvSpPr>
        <p:spPr>
          <a:xfrm>
            <a:off x="831742" y="1710135"/>
            <a:ext cx="10514231" cy="2853398"/>
          </a:xfrm>
        </p:spPr>
        <p:txBody>
          <a:bodyPr anchor="b"/>
          <a:lstStyle>
            <a:lvl1pPr>
              <a:defRPr sz="7100"/>
            </a:lvl1pPr>
          </a:lstStyle>
          <a:p>
            <a:r>
              <a:rPr lang="nl-NL"/>
              <a:t>Klik om stijl te bewerken</a:t>
            </a:r>
            <a:endParaRPr lang="en-US" dirty="0"/>
          </a:p>
        </p:txBody>
      </p:sp>
      <p:sp>
        <p:nvSpPr>
          <p:cNvPr id="3" name="Text Placeholder 2"/>
          <p:cNvSpPr>
            <a:spLocks noGrp="1"/>
          </p:cNvSpPr>
          <p:nvPr>
            <p:ph type="body" idx="1"/>
          </p:nvPr>
        </p:nvSpPr>
        <p:spPr>
          <a:xfrm>
            <a:off x="831742" y="4590527"/>
            <a:ext cx="10514231" cy="1500534"/>
          </a:xfrm>
        </p:spPr>
        <p:txBody>
          <a:bodyPr/>
          <a:lstStyle>
            <a:lvl1pPr marL="0" indent="0">
              <a:buNone/>
              <a:defRPr sz="2900">
                <a:solidFill>
                  <a:schemeClr val="tx1"/>
                </a:solidFill>
              </a:defRPr>
            </a:lvl1pPr>
            <a:lvl2pPr marL="544251" indent="0">
              <a:buNone/>
              <a:defRPr sz="2400">
                <a:solidFill>
                  <a:schemeClr val="tx1">
                    <a:tint val="75000"/>
                  </a:schemeClr>
                </a:solidFill>
              </a:defRPr>
            </a:lvl2pPr>
            <a:lvl3pPr marL="1088502" indent="0">
              <a:buNone/>
              <a:defRPr sz="2100">
                <a:solidFill>
                  <a:schemeClr val="tx1">
                    <a:tint val="75000"/>
                  </a:schemeClr>
                </a:solidFill>
              </a:defRPr>
            </a:lvl3pPr>
            <a:lvl4pPr marL="1632753" indent="0">
              <a:buNone/>
              <a:defRPr sz="1900">
                <a:solidFill>
                  <a:schemeClr val="tx1">
                    <a:tint val="75000"/>
                  </a:schemeClr>
                </a:solidFill>
              </a:defRPr>
            </a:lvl4pPr>
            <a:lvl5pPr marL="2177004" indent="0">
              <a:buNone/>
              <a:defRPr sz="1900">
                <a:solidFill>
                  <a:schemeClr val="tx1">
                    <a:tint val="75000"/>
                  </a:schemeClr>
                </a:solidFill>
              </a:defRPr>
            </a:lvl5pPr>
            <a:lvl6pPr marL="2721254" indent="0">
              <a:buNone/>
              <a:defRPr sz="1900">
                <a:solidFill>
                  <a:schemeClr val="tx1">
                    <a:tint val="75000"/>
                  </a:schemeClr>
                </a:solidFill>
              </a:defRPr>
            </a:lvl6pPr>
            <a:lvl7pPr marL="3265505" indent="0">
              <a:buNone/>
              <a:defRPr sz="1900">
                <a:solidFill>
                  <a:schemeClr val="tx1">
                    <a:tint val="75000"/>
                  </a:schemeClr>
                </a:solidFill>
              </a:defRPr>
            </a:lvl7pPr>
            <a:lvl8pPr marL="3809756" indent="0">
              <a:buNone/>
              <a:defRPr sz="1900">
                <a:solidFill>
                  <a:schemeClr val="tx1">
                    <a:tint val="75000"/>
                  </a:schemeClr>
                </a:solidFill>
              </a:defRPr>
            </a:lvl8pPr>
            <a:lvl9pPr marL="4354007" indent="0">
              <a:buNone/>
              <a:defRPr sz="1900">
                <a:solidFill>
                  <a:schemeClr val="tx1">
                    <a:tint val="75000"/>
                  </a:schemeClr>
                </a:solidFill>
              </a:defRPr>
            </a:lvl9pPr>
          </a:lstStyle>
          <a:p>
            <a:pPr lvl="0"/>
            <a:r>
              <a:rPr lang="nl-NL"/>
              <a:t>Tekststijl van het model bewerken</a:t>
            </a:r>
          </a:p>
        </p:txBody>
      </p:sp>
      <p:sp>
        <p:nvSpPr>
          <p:cNvPr id="4" name="Date Placeholder 3"/>
          <p:cNvSpPr>
            <a:spLocks noGrp="1"/>
          </p:cNvSpPr>
          <p:nvPr>
            <p:ph type="dt" sz="half" idx="10"/>
          </p:nvPr>
        </p:nvSpPr>
        <p:spPr/>
        <p:txBody>
          <a:bodyPr/>
          <a:lstStyle/>
          <a:p>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3025215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t>Klik om stijl te bewerken</a:t>
            </a:r>
            <a:endParaRPr lang="en-US" dirty="0"/>
          </a:p>
        </p:txBody>
      </p:sp>
      <p:sp>
        <p:nvSpPr>
          <p:cNvPr id="3" name="Content Placeholder 2"/>
          <p:cNvSpPr>
            <a:spLocks noGrp="1"/>
          </p:cNvSpPr>
          <p:nvPr>
            <p:ph sz="half" idx="1"/>
          </p:nvPr>
        </p:nvSpPr>
        <p:spPr>
          <a:xfrm>
            <a:off x="838091" y="1826048"/>
            <a:ext cx="5180926" cy="4352346"/>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Content Placeholder 3"/>
          <p:cNvSpPr>
            <a:spLocks noGrp="1"/>
          </p:cNvSpPr>
          <p:nvPr>
            <p:ph sz="half" idx="2"/>
          </p:nvPr>
        </p:nvSpPr>
        <p:spPr>
          <a:xfrm>
            <a:off x="6171396" y="1826048"/>
            <a:ext cx="5180926" cy="4352346"/>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5" name="Date Placeholder 4"/>
          <p:cNvSpPr>
            <a:spLocks noGrp="1"/>
          </p:cNvSpPr>
          <p:nvPr>
            <p:ph type="dt" sz="half" idx="10"/>
          </p:nvPr>
        </p:nvSpPr>
        <p:spPr/>
        <p:txBody>
          <a:bodyPr/>
          <a:lstStyle/>
          <a:p>
            <a:endParaRPr lang="nl-NL"/>
          </a:p>
        </p:txBody>
      </p:sp>
      <p:sp>
        <p:nvSpPr>
          <p:cNvPr id="6" name="Footer Placeholder 5"/>
          <p:cNvSpPr>
            <a:spLocks noGrp="1"/>
          </p:cNvSpPr>
          <p:nvPr>
            <p:ph type="ftr" sz="quarter" idx="11"/>
          </p:nvPr>
        </p:nvSpPr>
        <p:spPr/>
        <p:txBody>
          <a:bodyPr/>
          <a:lstStyle/>
          <a:p>
            <a:endParaRPr lang="nl-NL"/>
          </a:p>
        </p:txBody>
      </p:sp>
      <p:sp>
        <p:nvSpPr>
          <p:cNvPr id="7" name="Slide Number Placeholder 6"/>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838845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le 1"/>
          <p:cNvSpPr>
            <a:spLocks noGrp="1"/>
          </p:cNvSpPr>
          <p:nvPr>
            <p:ph type="title"/>
          </p:nvPr>
        </p:nvSpPr>
        <p:spPr>
          <a:xfrm>
            <a:off x="839679" y="365211"/>
            <a:ext cx="10514231" cy="1325870"/>
          </a:xfrm>
        </p:spPr>
        <p:txBody>
          <a:bodyPr/>
          <a:lstStyle/>
          <a:p>
            <a:r>
              <a:rPr lang="nl-NL"/>
              <a:t>Klik om stijl te bewerken</a:t>
            </a:r>
            <a:endParaRPr lang="en-US" dirty="0"/>
          </a:p>
        </p:txBody>
      </p:sp>
      <p:sp>
        <p:nvSpPr>
          <p:cNvPr id="3" name="Text Placeholder 2"/>
          <p:cNvSpPr>
            <a:spLocks noGrp="1"/>
          </p:cNvSpPr>
          <p:nvPr>
            <p:ph type="body" idx="1"/>
          </p:nvPr>
        </p:nvSpPr>
        <p:spPr>
          <a:xfrm>
            <a:off x="839680" y="1681552"/>
            <a:ext cx="5157115" cy="824103"/>
          </a:xfrm>
        </p:spPr>
        <p:txBody>
          <a:bodyPr anchor="b"/>
          <a:lstStyle>
            <a:lvl1pPr marL="0" indent="0">
              <a:buNone/>
              <a:defRPr sz="2900" b="1"/>
            </a:lvl1pPr>
            <a:lvl2pPr marL="544251" indent="0">
              <a:buNone/>
              <a:defRPr sz="2400" b="1"/>
            </a:lvl2pPr>
            <a:lvl3pPr marL="1088502" indent="0">
              <a:buNone/>
              <a:defRPr sz="2100" b="1"/>
            </a:lvl3pPr>
            <a:lvl4pPr marL="1632753" indent="0">
              <a:buNone/>
              <a:defRPr sz="1900" b="1"/>
            </a:lvl4pPr>
            <a:lvl5pPr marL="2177004" indent="0">
              <a:buNone/>
              <a:defRPr sz="1900" b="1"/>
            </a:lvl5pPr>
            <a:lvl6pPr marL="2721254" indent="0">
              <a:buNone/>
              <a:defRPr sz="1900" b="1"/>
            </a:lvl6pPr>
            <a:lvl7pPr marL="3265505" indent="0">
              <a:buNone/>
              <a:defRPr sz="1900" b="1"/>
            </a:lvl7pPr>
            <a:lvl8pPr marL="3809756" indent="0">
              <a:buNone/>
              <a:defRPr sz="1900" b="1"/>
            </a:lvl8pPr>
            <a:lvl9pPr marL="4354007" indent="0">
              <a:buNone/>
              <a:defRPr sz="1900" b="1"/>
            </a:lvl9pPr>
          </a:lstStyle>
          <a:p>
            <a:pPr lvl="0"/>
            <a:r>
              <a:rPr lang="nl-NL"/>
              <a:t>Tekststijl van het model bewerken</a:t>
            </a:r>
          </a:p>
        </p:txBody>
      </p:sp>
      <p:sp>
        <p:nvSpPr>
          <p:cNvPr id="4" name="Content Placeholder 3"/>
          <p:cNvSpPr>
            <a:spLocks noGrp="1"/>
          </p:cNvSpPr>
          <p:nvPr>
            <p:ph sz="half" idx="2"/>
          </p:nvPr>
        </p:nvSpPr>
        <p:spPr>
          <a:xfrm>
            <a:off x="839680" y="2505655"/>
            <a:ext cx="5157115" cy="3685441"/>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5" name="Text Placeholder 4"/>
          <p:cNvSpPr>
            <a:spLocks noGrp="1"/>
          </p:cNvSpPr>
          <p:nvPr>
            <p:ph type="body" sz="quarter" idx="3"/>
          </p:nvPr>
        </p:nvSpPr>
        <p:spPr>
          <a:xfrm>
            <a:off x="6171397" y="1681552"/>
            <a:ext cx="5182513" cy="824103"/>
          </a:xfrm>
        </p:spPr>
        <p:txBody>
          <a:bodyPr anchor="b"/>
          <a:lstStyle>
            <a:lvl1pPr marL="0" indent="0">
              <a:buNone/>
              <a:defRPr sz="2900" b="1"/>
            </a:lvl1pPr>
            <a:lvl2pPr marL="544251" indent="0">
              <a:buNone/>
              <a:defRPr sz="2400" b="1"/>
            </a:lvl2pPr>
            <a:lvl3pPr marL="1088502" indent="0">
              <a:buNone/>
              <a:defRPr sz="2100" b="1"/>
            </a:lvl3pPr>
            <a:lvl4pPr marL="1632753" indent="0">
              <a:buNone/>
              <a:defRPr sz="1900" b="1"/>
            </a:lvl4pPr>
            <a:lvl5pPr marL="2177004" indent="0">
              <a:buNone/>
              <a:defRPr sz="1900" b="1"/>
            </a:lvl5pPr>
            <a:lvl6pPr marL="2721254" indent="0">
              <a:buNone/>
              <a:defRPr sz="1900" b="1"/>
            </a:lvl6pPr>
            <a:lvl7pPr marL="3265505" indent="0">
              <a:buNone/>
              <a:defRPr sz="1900" b="1"/>
            </a:lvl7pPr>
            <a:lvl8pPr marL="3809756" indent="0">
              <a:buNone/>
              <a:defRPr sz="1900" b="1"/>
            </a:lvl8pPr>
            <a:lvl9pPr marL="4354007" indent="0">
              <a:buNone/>
              <a:defRPr sz="1900" b="1"/>
            </a:lvl9pPr>
          </a:lstStyle>
          <a:p>
            <a:pPr lvl="0"/>
            <a:r>
              <a:rPr lang="nl-NL"/>
              <a:t>Tekststijl van het model bewerken</a:t>
            </a:r>
          </a:p>
        </p:txBody>
      </p:sp>
      <p:sp>
        <p:nvSpPr>
          <p:cNvPr id="6" name="Content Placeholder 5"/>
          <p:cNvSpPr>
            <a:spLocks noGrp="1"/>
          </p:cNvSpPr>
          <p:nvPr>
            <p:ph sz="quarter" idx="4"/>
          </p:nvPr>
        </p:nvSpPr>
        <p:spPr>
          <a:xfrm>
            <a:off x="6171397" y="2505655"/>
            <a:ext cx="5182513" cy="3685441"/>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7" name="Date Placeholder 6"/>
          <p:cNvSpPr>
            <a:spLocks noGrp="1"/>
          </p:cNvSpPr>
          <p:nvPr>
            <p:ph type="dt" sz="half" idx="10"/>
          </p:nvPr>
        </p:nvSpPr>
        <p:spPr/>
        <p:txBody>
          <a:bodyPr/>
          <a:lstStyle/>
          <a:p>
            <a:endParaRPr lang="nl-NL"/>
          </a:p>
        </p:txBody>
      </p:sp>
      <p:sp>
        <p:nvSpPr>
          <p:cNvPr id="8" name="Footer Placeholder 7"/>
          <p:cNvSpPr>
            <a:spLocks noGrp="1"/>
          </p:cNvSpPr>
          <p:nvPr>
            <p:ph type="ftr" sz="quarter" idx="11"/>
          </p:nvPr>
        </p:nvSpPr>
        <p:spPr/>
        <p:txBody>
          <a:bodyPr/>
          <a:lstStyle/>
          <a:p>
            <a:endParaRPr lang="nl-NL"/>
          </a:p>
        </p:txBody>
      </p:sp>
      <p:sp>
        <p:nvSpPr>
          <p:cNvPr id="9" name="Slide Number Placeholder 8"/>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1689952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t>Klik om stijl te bewerken</a:t>
            </a:r>
            <a:endParaRPr lang="en-US" dirty="0"/>
          </a:p>
        </p:txBody>
      </p:sp>
      <p:sp>
        <p:nvSpPr>
          <p:cNvPr id="3" name="Date Placeholder 2"/>
          <p:cNvSpPr>
            <a:spLocks noGrp="1"/>
          </p:cNvSpPr>
          <p:nvPr>
            <p:ph type="dt" sz="half" idx="10"/>
          </p:nvPr>
        </p:nvSpPr>
        <p:spPr/>
        <p:txBody>
          <a:bodyPr/>
          <a:lstStyle/>
          <a:p>
            <a:endParaRPr lang="nl-NL"/>
          </a:p>
        </p:txBody>
      </p:sp>
      <p:sp>
        <p:nvSpPr>
          <p:cNvPr id="4" name="Footer Placeholder 3"/>
          <p:cNvSpPr>
            <a:spLocks noGrp="1"/>
          </p:cNvSpPr>
          <p:nvPr>
            <p:ph type="ftr" sz="quarter" idx="11"/>
          </p:nvPr>
        </p:nvSpPr>
        <p:spPr/>
        <p:txBody>
          <a:bodyPr/>
          <a:lstStyle/>
          <a:p>
            <a:endParaRPr lang="nl-NL"/>
          </a:p>
        </p:txBody>
      </p:sp>
      <p:sp>
        <p:nvSpPr>
          <p:cNvPr id="5" name="Slide Number Placeholder 4"/>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3947805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nl-NL"/>
          </a:p>
        </p:txBody>
      </p:sp>
      <p:sp>
        <p:nvSpPr>
          <p:cNvPr id="3" name="Footer Placeholder 2"/>
          <p:cNvSpPr>
            <a:spLocks noGrp="1"/>
          </p:cNvSpPr>
          <p:nvPr>
            <p:ph type="ftr" sz="quarter" idx="11"/>
          </p:nvPr>
        </p:nvSpPr>
        <p:spPr/>
        <p:txBody>
          <a:bodyPr/>
          <a:lstStyle/>
          <a:p>
            <a:endParaRPr lang="nl-NL"/>
          </a:p>
        </p:txBody>
      </p:sp>
      <p:sp>
        <p:nvSpPr>
          <p:cNvPr id="4" name="Slide Number Placeholder 3"/>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3675310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le 1"/>
          <p:cNvSpPr>
            <a:spLocks noGrp="1"/>
          </p:cNvSpPr>
          <p:nvPr>
            <p:ph type="title"/>
          </p:nvPr>
        </p:nvSpPr>
        <p:spPr>
          <a:xfrm>
            <a:off x="839679" y="457306"/>
            <a:ext cx="3931725" cy="1600571"/>
          </a:xfrm>
        </p:spPr>
        <p:txBody>
          <a:bodyPr anchor="b"/>
          <a:lstStyle>
            <a:lvl1pPr>
              <a:defRPr sz="3800"/>
            </a:lvl1pPr>
          </a:lstStyle>
          <a:p>
            <a:r>
              <a:rPr lang="nl-NL"/>
              <a:t>Klik om stijl te bewerken</a:t>
            </a:r>
            <a:endParaRPr lang="en-US" dirty="0"/>
          </a:p>
        </p:txBody>
      </p:sp>
      <p:sp>
        <p:nvSpPr>
          <p:cNvPr id="3" name="Content Placeholder 2"/>
          <p:cNvSpPr>
            <a:spLocks noGrp="1"/>
          </p:cNvSpPr>
          <p:nvPr>
            <p:ph idx="1"/>
          </p:nvPr>
        </p:nvSpPr>
        <p:spPr>
          <a:xfrm>
            <a:off x="5182513" y="987655"/>
            <a:ext cx="6171397" cy="4874754"/>
          </a:xfrm>
        </p:spPr>
        <p:txBody>
          <a:bodyPr/>
          <a:lstStyle>
            <a:lvl1pPr>
              <a:defRPr sz="3800"/>
            </a:lvl1pPr>
            <a:lvl2pPr>
              <a:defRPr sz="3300"/>
            </a:lvl2pPr>
            <a:lvl3pPr>
              <a:defRPr sz="2900"/>
            </a:lvl3pPr>
            <a:lvl4pPr>
              <a:defRPr sz="2400"/>
            </a:lvl4pPr>
            <a:lvl5pPr>
              <a:defRPr sz="2400"/>
            </a:lvl5pPr>
            <a:lvl6pPr>
              <a:defRPr sz="2400"/>
            </a:lvl6pPr>
            <a:lvl7pPr>
              <a:defRPr sz="2400"/>
            </a:lvl7pPr>
            <a:lvl8pPr>
              <a:defRPr sz="2400"/>
            </a:lvl8pPr>
            <a:lvl9pPr>
              <a:defRPr sz="2400"/>
            </a:lvl9p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Text Placeholder 3"/>
          <p:cNvSpPr>
            <a:spLocks noGrp="1"/>
          </p:cNvSpPr>
          <p:nvPr>
            <p:ph type="body" sz="half" idx="2"/>
          </p:nvPr>
        </p:nvSpPr>
        <p:spPr>
          <a:xfrm>
            <a:off x="839679" y="2057876"/>
            <a:ext cx="3931725" cy="3812471"/>
          </a:xfrm>
        </p:spPr>
        <p:txBody>
          <a:bodyPr/>
          <a:lstStyle>
            <a:lvl1pPr marL="0" indent="0">
              <a:buNone/>
              <a:defRPr sz="1900"/>
            </a:lvl1pPr>
            <a:lvl2pPr marL="544251" indent="0">
              <a:buNone/>
              <a:defRPr sz="1700"/>
            </a:lvl2pPr>
            <a:lvl3pPr marL="1088502" indent="0">
              <a:buNone/>
              <a:defRPr sz="1400"/>
            </a:lvl3pPr>
            <a:lvl4pPr marL="1632753" indent="0">
              <a:buNone/>
              <a:defRPr sz="1200"/>
            </a:lvl4pPr>
            <a:lvl5pPr marL="2177004" indent="0">
              <a:buNone/>
              <a:defRPr sz="1200"/>
            </a:lvl5pPr>
            <a:lvl6pPr marL="2721254" indent="0">
              <a:buNone/>
              <a:defRPr sz="1200"/>
            </a:lvl6pPr>
            <a:lvl7pPr marL="3265505" indent="0">
              <a:buNone/>
              <a:defRPr sz="1200"/>
            </a:lvl7pPr>
            <a:lvl8pPr marL="3809756" indent="0">
              <a:buNone/>
              <a:defRPr sz="1200"/>
            </a:lvl8pPr>
            <a:lvl9pPr marL="4354007" indent="0">
              <a:buNone/>
              <a:defRPr sz="1200"/>
            </a:lvl9pPr>
          </a:lstStyle>
          <a:p>
            <a:pPr lvl="0"/>
            <a:r>
              <a:rPr lang="nl-NL"/>
              <a:t>Tekststijl van het model bewerken</a:t>
            </a:r>
          </a:p>
        </p:txBody>
      </p:sp>
      <p:sp>
        <p:nvSpPr>
          <p:cNvPr id="5" name="Date Placeholder 4"/>
          <p:cNvSpPr>
            <a:spLocks noGrp="1"/>
          </p:cNvSpPr>
          <p:nvPr>
            <p:ph type="dt" sz="half" idx="10"/>
          </p:nvPr>
        </p:nvSpPr>
        <p:spPr/>
        <p:txBody>
          <a:bodyPr/>
          <a:lstStyle/>
          <a:p>
            <a:endParaRPr lang="nl-NL"/>
          </a:p>
        </p:txBody>
      </p:sp>
      <p:sp>
        <p:nvSpPr>
          <p:cNvPr id="6" name="Footer Placeholder 5"/>
          <p:cNvSpPr>
            <a:spLocks noGrp="1"/>
          </p:cNvSpPr>
          <p:nvPr>
            <p:ph type="ftr" sz="quarter" idx="11"/>
          </p:nvPr>
        </p:nvSpPr>
        <p:spPr/>
        <p:txBody>
          <a:bodyPr/>
          <a:lstStyle/>
          <a:p>
            <a:endParaRPr lang="nl-NL"/>
          </a:p>
        </p:txBody>
      </p:sp>
      <p:sp>
        <p:nvSpPr>
          <p:cNvPr id="7" name="Slide Number Placeholder 6"/>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2040393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le 1"/>
          <p:cNvSpPr>
            <a:spLocks noGrp="1"/>
          </p:cNvSpPr>
          <p:nvPr>
            <p:ph type="title"/>
          </p:nvPr>
        </p:nvSpPr>
        <p:spPr>
          <a:xfrm>
            <a:off x="839679" y="457306"/>
            <a:ext cx="3931725" cy="1600571"/>
          </a:xfrm>
        </p:spPr>
        <p:txBody>
          <a:bodyPr anchor="b"/>
          <a:lstStyle>
            <a:lvl1pPr>
              <a:defRPr sz="3800"/>
            </a:lvl1pPr>
          </a:lstStyle>
          <a:p>
            <a:r>
              <a:rPr lang="nl-NL"/>
              <a:t>Klik om stijl te bewerken</a:t>
            </a:r>
            <a:endParaRPr lang="en-US" dirty="0"/>
          </a:p>
        </p:txBody>
      </p:sp>
      <p:sp>
        <p:nvSpPr>
          <p:cNvPr id="3" name="Picture Placeholder 2"/>
          <p:cNvSpPr>
            <a:spLocks noGrp="1" noChangeAspect="1"/>
          </p:cNvSpPr>
          <p:nvPr>
            <p:ph type="pic" idx="1"/>
          </p:nvPr>
        </p:nvSpPr>
        <p:spPr>
          <a:xfrm>
            <a:off x="5182513" y="987655"/>
            <a:ext cx="6171397" cy="4874754"/>
          </a:xfrm>
        </p:spPr>
        <p:txBody>
          <a:bodyPr anchor="t"/>
          <a:lstStyle>
            <a:lvl1pPr marL="0" indent="0">
              <a:buNone/>
              <a:defRPr sz="3800"/>
            </a:lvl1pPr>
            <a:lvl2pPr marL="544251" indent="0">
              <a:buNone/>
              <a:defRPr sz="3300"/>
            </a:lvl2pPr>
            <a:lvl3pPr marL="1088502" indent="0">
              <a:buNone/>
              <a:defRPr sz="2900"/>
            </a:lvl3pPr>
            <a:lvl4pPr marL="1632753" indent="0">
              <a:buNone/>
              <a:defRPr sz="2400"/>
            </a:lvl4pPr>
            <a:lvl5pPr marL="2177004" indent="0">
              <a:buNone/>
              <a:defRPr sz="2400"/>
            </a:lvl5pPr>
            <a:lvl6pPr marL="2721254" indent="0">
              <a:buNone/>
              <a:defRPr sz="2400"/>
            </a:lvl6pPr>
            <a:lvl7pPr marL="3265505" indent="0">
              <a:buNone/>
              <a:defRPr sz="2400"/>
            </a:lvl7pPr>
            <a:lvl8pPr marL="3809756" indent="0">
              <a:buNone/>
              <a:defRPr sz="2400"/>
            </a:lvl8pPr>
            <a:lvl9pPr marL="4354007" indent="0">
              <a:buNone/>
              <a:defRPr sz="2400"/>
            </a:lvl9pPr>
          </a:lstStyle>
          <a:p>
            <a:r>
              <a:rPr lang="nl-NL"/>
              <a:t>Klik op het pictogram als u een afbeelding wilt toevoegen</a:t>
            </a:r>
            <a:endParaRPr lang="en-US" dirty="0"/>
          </a:p>
        </p:txBody>
      </p:sp>
      <p:sp>
        <p:nvSpPr>
          <p:cNvPr id="4" name="Text Placeholder 3"/>
          <p:cNvSpPr>
            <a:spLocks noGrp="1"/>
          </p:cNvSpPr>
          <p:nvPr>
            <p:ph type="body" sz="half" idx="2"/>
          </p:nvPr>
        </p:nvSpPr>
        <p:spPr>
          <a:xfrm>
            <a:off x="839679" y="2057876"/>
            <a:ext cx="3931725" cy="3812471"/>
          </a:xfrm>
        </p:spPr>
        <p:txBody>
          <a:bodyPr/>
          <a:lstStyle>
            <a:lvl1pPr marL="0" indent="0">
              <a:buNone/>
              <a:defRPr sz="1900"/>
            </a:lvl1pPr>
            <a:lvl2pPr marL="544251" indent="0">
              <a:buNone/>
              <a:defRPr sz="1700"/>
            </a:lvl2pPr>
            <a:lvl3pPr marL="1088502" indent="0">
              <a:buNone/>
              <a:defRPr sz="1400"/>
            </a:lvl3pPr>
            <a:lvl4pPr marL="1632753" indent="0">
              <a:buNone/>
              <a:defRPr sz="1200"/>
            </a:lvl4pPr>
            <a:lvl5pPr marL="2177004" indent="0">
              <a:buNone/>
              <a:defRPr sz="1200"/>
            </a:lvl5pPr>
            <a:lvl6pPr marL="2721254" indent="0">
              <a:buNone/>
              <a:defRPr sz="1200"/>
            </a:lvl6pPr>
            <a:lvl7pPr marL="3265505" indent="0">
              <a:buNone/>
              <a:defRPr sz="1200"/>
            </a:lvl7pPr>
            <a:lvl8pPr marL="3809756" indent="0">
              <a:buNone/>
              <a:defRPr sz="1200"/>
            </a:lvl8pPr>
            <a:lvl9pPr marL="4354007" indent="0">
              <a:buNone/>
              <a:defRPr sz="1200"/>
            </a:lvl9pPr>
          </a:lstStyle>
          <a:p>
            <a:pPr lvl="0"/>
            <a:r>
              <a:rPr lang="nl-NL"/>
              <a:t>Tekststijl van het model bewerken</a:t>
            </a:r>
          </a:p>
        </p:txBody>
      </p:sp>
      <p:sp>
        <p:nvSpPr>
          <p:cNvPr id="5" name="Date Placeholder 4"/>
          <p:cNvSpPr>
            <a:spLocks noGrp="1"/>
          </p:cNvSpPr>
          <p:nvPr>
            <p:ph type="dt" sz="half" idx="10"/>
          </p:nvPr>
        </p:nvSpPr>
        <p:spPr/>
        <p:txBody>
          <a:bodyPr/>
          <a:lstStyle/>
          <a:p>
            <a:endParaRPr lang="nl-NL"/>
          </a:p>
        </p:txBody>
      </p:sp>
      <p:sp>
        <p:nvSpPr>
          <p:cNvPr id="6" name="Footer Placeholder 5"/>
          <p:cNvSpPr>
            <a:spLocks noGrp="1"/>
          </p:cNvSpPr>
          <p:nvPr>
            <p:ph type="ftr" sz="quarter" idx="11"/>
          </p:nvPr>
        </p:nvSpPr>
        <p:spPr/>
        <p:txBody>
          <a:bodyPr/>
          <a:lstStyle/>
          <a:p>
            <a:endParaRPr lang="nl-NL"/>
          </a:p>
        </p:txBody>
      </p:sp>
      <p:sp>
        <p:nvSpPr>
          <p:cNvPr id="7" name="Slide Number Placeholder 6"/>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749761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t>Klik om stijl te bewerken</a:t>
            </a:r>
            <a:endParaRPr lang="en-US" dirty="0"/>
          </a:p>
        </p:txBody>
      </p:sp>
      <p:sp>
        <p:nvSpPr>
          <p:cNvPr id="3" name="Vertical Text Placeholder 2"/>
          <p:cNvSpPr>
            <a:spLocks noGrp="1"/>
          </p:cNvSpPr>
          <p:nvPr>
            <p:ph type="body" orient="vert" idx="1"/>
          </p:nvPr>
        </p:nvSpPr>
        <p:spPr/>
        <p:txBody>
          <a:bodyPr vert="eaVert"/>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Date Placeholder 3"/>
          <p:cNvSpPr>
            <a:spLocks noGrp="1"/>
          </p:cNvSpPr>
          <p:nvPr>
            <p:ph type="dt" sz="half" idx="10"/>
          </p:nvPr>
        </p:nvSpPr>
        <p:spPr/>
        <p:txBody>
          <a:bodyPr/>
          <a:lstStyle/>
          <a:p>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3639622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3765" y="365209"/>
            <a:ext cx="2628558" cy="5813184"/>
          </a:xfrm>
        </p:spPr>
        <p:txBody>
          <a:bodyPr vert="eaVert"/>
          <a:lstStyle/>
          <a:p>
            <a:r>
              <a:rPr lang="nl-NL"/>
              <a:t>Klik om stijl te bewerken</a:t>
            </a:r>
            <a:endParaRPr lang="en-US" dirty="0"/>
          </a:p>
        </p:txBody>
      </p:sp>
      <p:sp>
        <p:nvSpPr>
          <p:cNvPr id="3" name="Vertical Text Placeholder 2"/>
          <p:cNvSpPr>
            <a:spLocks noGrp="1"/>
          </p:cNvSpPr>
          <p:nvPr>
            <p:ph type="body" orient="vert" idx="1"/>
          </p:nvPr>
        </p:nvSpPr>
        <p:spPr>
          <a:xfrm>
            <a:off x="838092" y="365209"/>
            <a:ext cx="7733293" cy="5813184"/>
          </a:xfrm>
        </p:spPr>
        <p:txBody>
          <a:bodyPr vert="eaVert"/>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Date Placeholder 3"/>
          <p:cNvSpPr>
            <a:spLocks noGrp="1"/>
          </p:cNvSpPr>
          <p:nvPr>
            <p:ph type="dt" sz="half" idx="10"/>
          </p:nvPr>
        </p:nvSpPr>
        <p:spPr/>
        <p:txBody>
          <a:bodyPr/>
          <a:lstStyle/>
          <a:p>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77177E52-2C72-45D6-B872-599E5BBE4A0D}" type="slidenum">
              <a:rPr lang="nl-NL" smtClean="0"/>
              <a:t>‹#›</a:t>
            </a:fld>
            <a:endParaRPr lang="nl-NL"/>
          </a:p>
        </p:txBody>
      </p:sp>
    </p:spTree>
    <p:extLst>
      <p:ext uri="{BB962C8B-B14F-4D97-AF65-F5344CB8AC3E}">
        <p14:creationId xmlns:p14="http://schemas.microsoft.com/office/powerpoint/2010/main" val="29945810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eldia">
    <p:bg>
      <p:bgPr>
        <a:solidFill>
          <a:srgbClr val="00A0EF"/>
        </a:solidFill>
        <a:effectLst/>
      </p:bgPr>
    </p:bg>
    <p:spTree>
      <p:nvGrpSpPr>
        <p:cNvPr id="1" name=""/>
        <p:cNvGrpSpPr/>
        <p:nvPr/>
      </p:nvGrpSpPr>
      <p:grpSpPr>
        <a:xfrm>
          <a:off x="0" y="0"/>
          <a:ext cx="0" cy="0"/>
          <a:chOff x="0" y="0"/>
          <a:chExt cx="0" cy="0"/>
        </a:xfrm>
      </p:grpSpPr>
      <p:sp>
        <p:nvSpPr>
          <p:cNvPr id="2" name="Test"/>
          <p:cNvSpPr>
            <a:spLocks noGrp="1"/>
          </p:cNvSpPr>
          <p:nvPr>
            <p:ph type="ctrTitle" hasCustomPrompt="1"/>
            <p:custDataLst>
              <p:tags r:id="rId1"/>
            </p:custDataLst>
          </p:nvPr>
        </p:nvSpPr>
        <p:spPr>
          <a:xfrm>
            <a:off x="179976" y="1440196"/>
            <a:ext cx="5363302" cy="1296300"/>
          </a:xfrm>
        </p:spPr>
        <p:txBody>
          <a:bodyPr tIns="0" bIns="0" anchor="t" anchorCtr="0">
            <a:noAutofit/>
          </a:bodyPr>
          <a:lstStyle>
            <a:lvl1pPr algn="l">
              <a:defRPr sz="4800"/>
            </a:lvl1pPr>
          </a:lstStyle>
          <a:p>
            <a:r>
              <a:rPr lang="nl-NL"/>
              <a:t>TITEL</a:t>
            </a:r>
            <a:endParaRPr lang="nl-NL" dirty="0"/>
          </a:p>
        </p:txBody>
      </p:sp>
      <p:sp>
        <p:nvSpPr>
          <p:cNvPr id="3" name="Test"/>
          <p:cNvSpPr>
            <a:spLocks noGrp="1"/>
          </p:cNvSpPr>
          <p:nvPr>
            <p:ph type="subTitle" idx="1" hasCustomPrompt="1"/>
            <p:custDataLst>
              <p:tags r:id="rId2"/>
            </p:custDataLst>
          </p:nvPr>
        </p:nvSpPr>
        <p:spPr>
          <a:xfrm>
            <a:off x="179976" y="2878804"/>
            <a:ext cx="5363302" cy="864200"/>
          </a:xfrm>
        </p:spPr>
        <p:txBody>
          <a:bodyPr tIns="0" bIns="0" anchor="t" anchorCtr="0">
            <a:no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Subtitel</a:t>
            </a:r>
            <a:endParaRPr lang="nl-NL" dirty="0"/>
          </a:p>
        </p:txBody>
      </p:sp>
      <p:sp>
        <p:nvSpPr>
          <p:cNvPr id="10" name="Tijdelijke aanduiding voor afbeelding 9"/>
          <p:cNvSpPr>
            <a:spLocks noGrp="1"/>
          </p:cNvSpPr>
          <p:nvPr>
            <p:ph type="pic" sz="quarter" idx="10"/>
          </p:nvPr>
        </p:nvSpPr>
        <p:spPr>
          <a:xfrm>
            <a:off x="6095206" y="0"/>
            <a:ext cx="6095207" cy="6859588"/>
          </a:xfrm>
        </p:spPr>
        <p:txBody>
          <a:bodyPr/>
          <a:lstStyle/>
          <a:p>
            <a:endParaRPr lang="nl-NL" dirty="0"/>
          </a:p>
        </p:txBody>
      </p:sp>
      <p:pic>
        <p:nvPicPr>
          <p:cNvPr id="11" name="Afbeelding 10"/>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79976" y="180042"/>
            <a:ext cx="1124398" cy="1116258"/>
          </a:xfrm>
          <a:prstGeom prst="rect">
            <a:avLst/>
          </a:prstGeom>
        </p:spPr>
      </p:pic>
      <p:pic>
        <p:nvPicPr>
          <p:cNvPr id="14" name="Afbeelding 13"/>
          <p:cNvPicPr>
            <a:picLocks/>
          </p:cNvPicPr>
          <p:nvPr userDrawn="1">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179977" y="6121418"/>
            <a:ext cx="2193973" cy="608306"/>
          </a:xfrm>
          <a:prstGeom prst="rect">
            <a:avLst/>
          </a:prstGeom>
        </p:spPr>
      </p:pic>
    </p:spTree>
    <p:extLst>
      <p:ext uri="{BB962C8B-B14F-4D97-AF65-F5344CB8AC3E}">
        <p14:creationId xmlns:p14="http://schemas.microsoft.com/office/powerpoint/2010/main" val="140840901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ontent slide 3">
    <p:spTree>
      <p:nvGrpSpPr>
        <p:cNvPr id="1" name=""/>
        <p:cNvGrpSpPr/>
        <p:nvPr/>
      </p:nvGrpSpPr>
      <p:grpSpPr>
        <a:xfrm>
          <a:off x="0" y="0"/>
          <a:ext cx="0" cy="0"/>
          <a:chOff x="0" y="0"/>
          <a:chExt cx="0" cy="0"/>
        </a:xfrm>
      </p:grpSpPr>
      <p:sp>
        <p:nvSpPr>
          <p:cNvPr id="13"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7" name="Text Placeholder 2">
            <a:extLst>
              <a:ext uri="{FF2B5EF4-FFF2-40B4-BE49-F238E27FC236}">
                <a16:creationId xmlns:a16="http://schemas.microsoft.com/office/drawing/2014/main" id="{BF9F98BB-2095-434E-97D1-3636B7E7563C}"/>
              </a:ext>
            </a:extLst>
          </p:cNvPr>
          <p:cNvSpPr>
            <a:spLocks noGrp="1"/>
          </p:cNvSpPr>
          <p:nvPr>
            <p:ph type="body" sz="quarter" idx="13" hasCustomPrompt="1"/>
          </p:nvPr>
        </p:nvSpPr>
        <p:spPr>
          <a:xfrm>
            <a:off x="248763" y="1748772"/>
            <a:ext cx="11561291"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marL="0" indent="0">
              <a:buNone/>
            </a:pPr>
            <a:endParaRPr lang="en-US" dirty="0"/>
          </a:p>
        </p:txBody>
      </p:sp>
    </p:spTree>
    <p:extLst>
      <p:ext uri="{BB962C8B-B14F-4D97-AF65-F5344CB8AC3E}">
        <p14:creationId xmlns:p14="http://schemas.microsoft.com/office/powerpoint/2010/main" val="22013707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slide 3">
    <p:spTree>
      <p:nvGrpSpPr>
        <p:cNvPr id="1" name=""/>
        <p:cNvGrpSpPr/>
        <p:nvPr/>
      </p:nvGrpSpPr>
      <p:grpSpPr>
        <a:xfrm>
          <a:off x="0" y="0"/>
          <a:ext cx="0" cy="0"/>
          <a:chOff x="0" y="0"/>
          <a:chExt cx="0" cy="0"/>
        </a:xfrm>
      </p:grpSpPr>
      <p:sp>
        <p:nvSpPr>
          <p:cNvPr id="13"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7" name="Text Placeholder 2">
            <a:extLst>
              <a:ext uri="{FF2B5EF4-FFF2-40B4-BE49-F238E27FC236}">
                <a16:creationId xmlns:a16="http://schemas.microsoft.com/office/drawing/2014/main" id="{BF9F98BB-2095-434E-97D1-3636B7E7563C}"/>
              </a:ext>
            </a:extLst>
          </p:cNvPr>
          <p:cNvSpPr>
            <a:spLocks noGrp="1"/>
          </p:cNvSpPr>
          <p:nvPr>
            <p:ph type="body" sz="quarter" idx="13" hasCustomPrompt="1"/>
          </p:nvPr>
        </p:nvSpPr>
        <p:spPr>
          <a:xfrm>
            <a:off x="248764" y="1748772"/>
            <a:ext cx="5702531"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marL="0" indent="0">
              <a:buNone/>
            </a:pPr>
            <a:endParaRPr lang="en-US" dirty="0"/>
          </a:p>
        </p:txBody>
      </p:sp>
      <p:sp>
        <p:nvSpPr>
          <p:cNvPr id="9" name="Text Placeholder 2">
            <a:extLst>
              <a:ext uri="{FF2B5EF4-FFF2-40B4-BE49-F238E27FC236}">
                <a16:creationId xmlns:a16="http://schemas.microsoft.com/office/drawing/2014/main" id="{35C7A6F9-784D-428C-B9C4-650A70FFC077}"/>
              </a:ext>
            </a:extLst>
          </p:cNvPr>
          <p:cNvSpPr>
            <a:spLocks noGrp="1"/>
          </p:cNvSpPr>
          <p:nvPr>
            <p:ph type="body" sz="quarter" idx="14" hasCustomPrompt="1"/>
          </p:nvPr>
        </p:nvSpPr>
        <p:spPr>
          <a:xfrm>
            <a:off x="6107026" y="1748772"/>
            <a:ext cx="5702531"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p:txBody>
      </p:sp>
    </p:spTree>
    <p:extLst>
      <p:ext uri="{BB962C8B-B14F-4D97-AF65-F5344CB8AC3E}">
        <p14:creationId xmlns:p14="http://schemas.microsoft.com/office/powerpoint/2010/main" val="414198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slide text + image + caption">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B6C74048-C75E-FD4A-A2F0-C36E16C2A344}"/>
              </a:ext>
            </a:extLst>
          </p:cNvPr>
          <p:cNvSpPr>
            <a:spLocks noGrp="1"/>
          </p:cNvSpPr>
          <p:nvPr>
            <p:ph type="pic" sz="quarter" idx="11" hasCustomPrompt="1"/>
          </p:nvPr>
        </p:nvSpPr>
        <p:spPr>
          <a:xfrm>
            <a:off x="6239121" y="1748774"/>
            <a:ext cx="5580924" cy="3723525"/>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9" name="Text Placeholder 8">
            <a:extLst>
              <a:ext uri="{FF2B5EF4-FFF2-40B4-BE49-F238E27FC236}">
                <a16:creationId xmlns:a16="http://schemas.microsoft.com/office/drawing/2014/main" id="{C8558A91-5849-F74E-9FFB-8BB3E3F86F0C}"/>
              </a:ext>
            </a:extLst>
          </p:cNvPr>
          <p:cNvSpPr>
            <a:spLocks noGrp="1"/>
          </p:cNvSpPr>
          <p:nvPr>
            <p:ph type="body" sz="quarter" idx="12" hasCustomPrompt="1"/>
          </p:nvPr>
        </p:nvSpPr>
        <p:spPr>
          <a:xfrm>
            <a:off x="6239121" y="5569385"/>
            <a:ext cx="5580924" cy="117299"/>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1"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7" name="Text Placeholder 2">
            <a:extLst>
              <a:ext uri="{FF2B5EF4-FFF2-40B4-BE49-F238E27FC236}">
                <a16:creationId xmlns:a16="http://schemas.microsoft.com/office/drawing/2014/main" id="{00C9E275-0734-425E-938B-16131D4657EE}"/>
              </a:ext>
            </a:extLst>
          </p:cNvPr>
          <p:cNvSpPr>
            <a:spLocks noGrp="1"/>
          </p:cNvSpPr>
          <p:nvPr>
            <p:ph type="body" sz="quarter" idx="13" hasCustomPrompt="1"/>
          </p:nvPr>
        </p:nvSpPr>
        <p:spPr>
          <a:xfrm>
            <a:off x="248763" y="1748772"/>
            <a:ext cx="5846444"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3050388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slide text + image + caption 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B6C74048-C75E-FD4A-A2F0-C36E16C2A344}"/>
              </a:ext>
            </a:extLst>
          </p:cNvPr>
          <p:cNvSpPr>
            <a:spLocks noGrp="1"/>
          </p:cNvSpPr>
          <p:nvPr>
            <p:ph type="pic" sz="quarter" idx="11" hasCustomPrompt="1"/>
          </p:nvPr>
        </p:nvSpPr>
        <p:spPr>
          <a:xfrm>
            <a:off x="9022176" y="1748774"/>
            <a:ext cx="2797869" cy="3699132"/>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13" name="Text Placeholder 8">
            <a:extLst>
              <a:ext uri="{FF2B5EF4-FFF2-40B4-BE49-F238E27FC236}">
                <a16:creationId xmlns:a16="http://schemas.microsoft.com/office/drawing/2014/main" id="{C8558A91-5849-F74E-9FFB-8BB3E3F86F0C}"/>
              </a:ext>
            </a:extLst>
          </p:cNvPr>
          <p:cNvSpPr>
            <a:spLocks noGrp="1"/>
          </p:cNvSpPr>
          <p:nvPr>
            <p:ph type="body" sz="quarter" idx="12" hasCustomPrompt="1"/>
          </p:nvPr>
        </p:nvSpPr>
        <p:spPr>
          <a:xfrm>
            <a:off x="9022175" y="5569387"/>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0"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3" name="Text Placeholder 2">
            <a:extLst>
              <a:ext uri="{FF2B5EF4-FFF2-40B4-BE49-F238E27FC236}">
                <a16:creationId xmlns:a16="http://schemas.microsoft.com/office/drawing/2014/main" id="{9602840F-CF0A-4B0C-876C-214741C51912}"/>
              </a:ext>
            </a:extLst>
          </p:cNvPr>
          <p:cNvSpPr>
            <a:spLocks noGrp="1"/>
          </p:cNvSpPr>
          <p:nvPr>
            <p:ph type="body" sz="quarter" idx="13" hasCustomPrompt="1"/>
          </p:nvPr>
        </p:nvSpPr>
        <p:spPr>
          <a:xfrm>
            <a:off x="248763" y="1748772"/>
            <a:ext cx="8595262"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2070278490"/>
      </p:ext>
    </p:extLst>
  </p:cSld>
  <p:clrMapOvr>
    <a:masterClrMapping/>
  </p:clrMapOvr>
  <p:extLst>
    <p:ext uri="{DCECCB84-F9BA-43D5-87BE-67443E8EF086}">
      <p15:sldGuideLst xmlns:p15="http://schemas.microsoft.com/office/powerpoint/2012/main">
        <p15:guide id="1" pos="4195">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slide text + image + caption 3 ">
    <p:spTree>
      <p:nvGrpSpPr>
        <p:cNvPr id="1" name=""/>
        <p:cNvGrpSpPr/>
        <p:nvPr/>
      </p:nvGrpSpPr>
      <p:grpSpPr>
        <a:xfrm>
          <a:off x="0" y="0"/>
          <a:ext cx="0" cy="0"/>
          <a:chOff x="0" y="0"/>
          <a:chExt cx="0" cy="0"/>
        </a:xfrm>
      </p:grpSpPr>
      <p:sp>
        <p:nvSpPr>
          <p:cNvPr id="9" name="Picture Placeholder 5">
            <a:extLst>
              <a:ext uri="{FF2B5EF4-FFF2-40B4-BE49-F238E27FC236}">
                <a16:creationId xmlns:a16="http://schemas.microsoft.com/office/drawing/2014/main" id="{EBDDE399-7978-8146-B813-A0B3CFED1CCE}"/>
              </a:ext>
            </a:extLst>
          </p:cNvPr>
          <p:cNvSpPr>
            <a:spLocks noGrp="1"/>
          </p:cNvSpPr>
          <p:nvPr>
            <p:ph type="pic" sz="quarter" idx="14" hasCustomPrompt="1"/>
          </p:nvPr>
        </p:nvSpPr>
        <p:spPr>
          <a:xfrm>
            <a:off x="9022176" y="3833076"/>
            <a:ext cx="2797869" cy="1654732"/>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11" name="Picture Placeholder 5">
            <a:extLst>
              <a:ext uri="{FF2B5EF4-FFF2-40B4-BE49-F238E27FC236}">
                <a16:creationId xmlns:a16="http://schemas.microsoft.com/office/drawing/2014/main" id="{6D51F31A-86D2-8C4F-A1A9-C88372B37B39}"/>
              </a:ext>
            </a:extLst>
          </p:cNvPr>
          <p:cNvSpPr>
            <a:spLocks noGrp="1"/>
          </p:cNvSpPr>
          <p:nvPr>
            <p:ph type="pic" sz="quarter" idx="16" hasCustomPrompt="1"/>
          </p:nvPr>
        </p:nvSpPr>
        <p:spPr>
          <a:xfrm>
            <a:off x="9022178" y="1748770"/>
            <a:ext cx="2797869" cy="1656383"/>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17" name="Text Placeholder 8">
            <a:extLst>
              <a:ext uri="{FF2B5EF4-FFF2-40B4-BE49-F238E27FC236}">
                <a16:creationId xmlns:a16="http://schemas.microsoft.com/office/drawing/2014/main" id="{C8558A91-5849-F74E-9FFB-8BB3E3F86F0C}"/>
              </a:ext>
            </a:extLst>
          </p:cNvPr>
          <p:cNvSpPr>
            <a:spLocks noGrp="1"/>
          </p:cNvSpPr>
          <p:nvPr>
            <p:ph type="body" sz="quarter" idx="12" hasCustomPrompt="1"/>
          </p:nvPr>
        </p:nvSpPr>
        <p:spPr>
          <a:xfrm>
            <a:off x="9022174" y="3477615"/>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8" name="Text Placeholder 8">
            <a:extLst>
              <a:ext uri="{FF2B5EF4-FFF2-40B4-BE49-F238E27FC236}">
                <a16:creationId xmlns:a16="http://schemas.microsoft.com/office/drawing/2014/main" id="{C8558A91-5849-F74E-9FFB-8BB3E3F86F0C}"/>
              </a:ext>
            </a:extLst>
          </p:cNvPr>
          <p:cNvSpPr>
            <a:spLocks noGrp="1"/>
          </p:cNvSpPr>
          <p:nvPr>
            <p:ph type="body" sz="quarter" idx="17" hasCustomPrompt="1"/>
          </p:nvPr>
        </p:nvSpPr>
        <p:spPr>
          <a:xfrm>
            <a:off x="9022177" y="5569387"/>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3"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10" name="Text Placeholder 2">
            <a:extLst>
              <a:ext uri="{FF2B5EF4-FFF2-40B4-BE49-F238E27FC236}">
                <a16:creationId xmlns:a16="http://schemas.microsoft.com/office/drawing/2014/main" id="{739CEF63-09E5-47AB-B122-292E3DA7266B}"/>
              </a:ext>
            </a:extLst>
          </p:cNvPr>
          <p:cNvSpPr>
            <a:spLocks noGrp="1"/>
          </p:cNvSpPr>
          <p:nvPr>
            <p:ph type="body" sz="quarter" idx="13" hasCustomPrompt="1"/>
          </p:nvPr>
        </p:nvSpPr>
        <p:spPr>
          <a:xfrm>
            <a:off x="248763" y="1748772"/>
            <a:ext cx="8595262"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32763493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slide text + image + caption 4">
    <p:spTree>
      <p:nvGrpSpPr>
        <p:cNvPr id="1" name=""/>
        <p:cNvGrpSpPr/>
        <p:nvPr/>
      </p:nvGrpSpPr>
      <p:grpSpPr>
        <a:xfrm>
          <a:off x="0" y="0"/>
          <a:ext cx="0" cy="0"/>
          <a:chOff x="0" y="0"/>
          <a:chExt cx="0" cy="0"/>
        </a:xfrm>
      </p:grpSpPr>
      <p:sp>
        <p:nvSpPr>
          <p:cNvPr id="14" name="Picture Placeholder 5">
            <a:extLst>
              <a:ext uri="{FF2B5EF4-FFF2-40B4-BE49-F238E27FC236}">
                <a16:creationId xmlns:a16="http://schemas.microsoft.com/office/drawing/2014/main" id="{DE942392-5A1D-4B43-9FC3-CF83A59FC53E}"/>
              </a:ext>
            </a:extLst>
          </p:cNvPr>
          <p:cNvSpPr>
            <a:spLocks noGrp="1"/>
          </p:cNvSpPr>
          <p:nvPr>
            <p:ph type="pic" sz="quarter" idx="16" hasCustomPrompt="1"/>
          </p:nvPr>
        </p:nvSpPr>
        <p:spPr>
          <a:xfrm>
            <a:off x="9022178" y="1748772"/>
            <a:ext cx="2797869" cy="1656383"/>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18" name="Picture Placeholder 5">
            <a:extLst>
              <a:ext uri="{FF2B5EF4-FFF2-40B4-BE49-F238E27FC236}">
                <a16:creationId xmlns:a16="http://schemas.microsoft.com/office/drawing/2014/main" id="{FA0FF9DD-FA38-C644-8804-531A719824B2}"/>
              </a:ext>
            </a:extLst>
          </p:cNvPr>
          <p:cNvSpPr>
            <a:spLocks noGrp="1"/>
          </p:cNvSpPr>
          <p:nvPr>
            <p:ph type="pic" sz="quarter" idx="20" hasCustomPrompt="1"/>
          </p:nvPr>
        </p:nvSpPr>
        <p:spPr>
          <a:xfrm>
            <a:off x="6095209" y="1763878"/>
            <a:ext cx="2797869" cy="1656383"/>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24" name="Text Placeholder 8">
            <a:extLst>
              <a:ext uri="{FF2B5EF4-FFF2-40B4-BE49-F238E27FC236}">
                <a16:creationId xmlns:a16="http://schemas.microsoft.com/office/drawing/2014/main" id="{C8558A91-5849-F74E-9FFB-8BB3E3F86F0C}"/>
              </a:ext>
            </a:extLst>
          </p:cNvPr>
          <p:cNvSpPr>
            <a:spLocks noGrp="1"/>
          </p:cNvSpPr>
          <p:nvPr>
            <p:ph type="body" sz="quarter" idx="12" hasCustomPrompt="1"/>
          </p:nvPr>
        </p:nvSpPr>
        <p:spPr>
          <a:xfrm>
            <a:off x="9022174" y="3477615"/>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25" name="Text Placeholder 8">
            <a:extLst>
              <a:ext uri="{FF2B5EF4-FFF2-40B4-BE49-F238E27FC236}">
                <a16:creationId xmlns:a16="http://schemas.microsoft.com/office/drawing/2014/main" id="{C8558A91-5849-F74E-9FFB-8BB3E3F86F0C}"/>
              </a:ext>
            </a:extLst>
          </p:cNvPr>
          <p:cNvSpPr>
            <a:spLocks noGrp="1"/>
          </p:cNvSpPr>
          <p:nvPr>
            <p:ph type="body" sz="quarter" idx="17" hasCustomPrompt="1"/>
          </p:nvPr>
        </p:nvSpPr>
        <p:spPr>
          <a:xfrm>
            <a:off x="9022177" y="5569387"/>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26" name="Picture Placeholder 5">
            <a:extLst>
              <a:ext uri="{FF2B5EF4-FFF2-40B4-BE49-F238E27FC236}">
                <a16:creationId xmlns:a16="http://schemas.microsoft.com/office/drawing/2014/main" id="{EBDDE399-7978-8146-B813-A0B3CFED1CCE}"/>
              </a:ext>
            </a:extLst>
          </p:cNvPr>
          <p:cNvSpPr>
            <a:spLocks noGrp="1"/>
          </p:cNvSpPr>
          <p:nvPr>
            <p:ph type="pic" sz="quarter" idx="14" hasCustomPrompt="1"/>
          </p:nvPr>
        </p:nvSpPr>
        <p:spPr>
          <a:xfrm>
            <a:off x="9022176" y="3833076"/>
            <a:ext cx="2797869" cy="1654732"/>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27" name="Picture Placeholder 5">
            <a:extLst>
              <a:ext uri="{FF2B5EF4-FFF2-40B4-BE49-F238E27FC236}">
                <a16:creationId xmlns:a16="http://schemas.microsoft.com/office/drawing/2014/main" id="{EBDDE399-7978-8146-B813-A0B3CFED1CCE}"/>
              </a:ext>
            </a:extLst>
          </p:cNvPr>
          <p:cNvSpPr>
            <a:spLocks noGrp="1"/>
          </p:cNvSpPr>
          <p:nvPr>
            <p:ph type="pic" sz="quarter" idx="21" hasCustomPrompt="1"/>
          </p:nvPr>
        </p:nvSpPr>
        <p:spPr>
          <a:xfrm>
            <a:off x="6095209" y="3833076"/>
            <a:ext cx="2797869" cy="1654732"/>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28" name="Text Placeholder 8">
            <a:extLst>
              <a:ext uri="{FF2B5EF4-FFF2-40B4-BE49-F238E27FC236}">
                <a16:creationId xmlns:a16="http://schemas.microsoft.com/office/drawing/2014/main" id="{C8558A91-5849-F74E-9FFB-8BB3E3F86F0C}"/>
              </a:ext>
            </a:extLst>
          </p:cNvPr>
          <p:cNvSpPr>
            <a:spLocks noGrp="1"/>
          </p:cNvSpPr>
          <p:nvPr>
            <p:ph type="body" sz="quarter" idx="22" hasCustomPrompt="1"/>
          </p:nvPr>
        </p:nvSpPr>
        <p:spPr>
          <a:xfrm>
            <a:off x="6095206" y="3477615"/>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29" name="Text Placeholder 8">
            <a:extLst>
              <a:ext uri="{FF2B5EF4-FFF2-40B4-BE49-F238E27FC236}">
                <a16:creationId xmlns:a16="http://schemas.microsoft.com/office/drawing/2014/main" id="{C8558A91-5849-F74E-9FFB-8BB3E3F86F0C}"/>
              </a:ext>
            </a:extLst>
          </p:cNvPr>
          <p:cNvSpPr>
            <a:spLocks noGrp="1"/>
          </p:cNvSpPr>
          <p:nvPr>
            <p:ph type="body" sz="quarter" idx="23" hasCustomPrompt="1"/>
          </p:nvPr>
        </p:nvSpPr>
        <p:spPr>
          <a:xfrm>
            <a:off x="6095206" y="5565290"/>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9"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12" name="Text Placeholder 2">
            <a:extLst>
              <a:ext uri="{FF2B5EF4-FFF2-40B4-BE49-F238E27FC236}">
                <a16:creationId xmlns:a16="http://schemas.microsoft.com/office/drawing/2014/main" id="{A5E523E2-4C7B-424A-8715-BA3BD5E8B973}"/>
              </a:ext>
            </a:extLst>
          </p:cNvPr>
          <p:cNvSpPr>
            <a:spLocks noGrp="1"/>
          </p:cNvSpPr>
          <p:nvPr>
            <p:ph type="body" sz="quarter" idx="13" hasCustomPrompt="1"/>
          </p:nvPr>
        </p:nvSpPr>
        <p:spPr>
          <a:xfrm>
            <a:off x="248764" y="1748772"/>
            <a:ext cx="5717341"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30095204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slide text + image + caption 5">
    <p:spTree>
      <p:nvGrpSpPr>
        <p:cNvPr id="1" name=""/>
        <p:cNvGrpSpPr/>
        <p:nvPr/>
      </p:nvGrpSpPr>
      <p:grpSpPr>
        <a:xfrm>
          <a:off x="0" y="0"/>
          <a:ext cx="0" cy="0"/>
          <a:chOff x="0" y="0"/>
          <a:chExt cx="0" cy="0"/>
        </a:xfrm>
      </p:grpSpPr>
      <p:sp>
        <p:nvSpPr>
          <p:cNvPr id="21" name="Picture Placeholder 5">
            <a:extLst>
              <a:ext uri="{FF2B5EF4-FFF2-40B4-BE49-F238E27FC236}">
                <a16:creationId xmlns:a16="http://schemas.microsoft.com/office/drawing/2014/main" id="{FA0FF9DD-FA38-C644-8804-531A719824B2}"/>
              </a:ext>
            </a:extLst>
          </p:cNvPr>
          <p:cNvSpPr>
            <a:spLocks noGrp="1"/>
          </p:cNvSpPr>
          <p:nvPr>
            <p:ph type="pic" sz="quarter" idx="20" hasCustomPrompt="1"/>
          </p:nvPr>
        </p:nvSpPr>
        <p:spPr>
          <a:xfrm>
            <a:off x="6095209" y="1763878"/>
            <a:ext cx="2797869" cy="1656383"/>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22" name="Picture Placeholder 5">
            <a:extLst>
              <a:ext uri="{FF2B5EF4-FFF2-40B4-BE49-F238E27FC236}">
                <a16:creationId xmlns:a16="http://schemas.microsoft.com/office/drawing/2014/main" id="{EBDDE399-7978-8146-B813-A0B3CFED1CCE}"/>
              </a:ext>
            </a:extLst>
          </p:cNvPr>
          <p:cNvSpPr>
            <a:spLocks noGrp="1"/>
          </p:cNvSpPr>
          <p:nvPr>
            <p:ph type="pic" sz="quarter" idx="21" hasCustomPrompt="1"/>
          </p:nvPr>
        </p:nvSpPr>
        <p:spPr>
          <a:xfrm>
            <a:off x="6095209" y="3833076"/>
            <a:ext cx="2797869" cy="1654732"/>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23" name="Text Placeholder 8">
            <a:extLst>
              <a:ext uri="{FF2B5EF4-FFF2-40B4-BE49-F238E27FC236}">
                <a16:creationId xmlns:a16="http://schemas.microsoft.com/office/drawing/2014/main" id="{C8558A91-5849-F74E-9FFB-8BB3E3F86F0C}"/>
              </a:ext>
            </a:extLst>
          </p:cNvPr>
          <p:cNvSpPr>
            <a:spLocks noGrp="1"/>
          </p:cNvSpPr>
          <p:nvPr>
            <p:ph type="body" sz="quarter" idx="22" hasCustomPrompt="1"/>
          </p:nvPr>
        </p:nvSpPr>
        <p:spPr>
          <a:xfrm>
            <a:off x="6095206" y="3477615"/>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24" name="Text Placeholder 8">
            <a:extLst>
              <a:ext uri="{FF2B5EF4-FFF2-40B4-BE49-F238E27FC236}">
                <a16:creationId xmlns:a16="http://schemas.microsoft.com/office/drawing/2014/main" id="{C8558A91-5849-F74E-9FFB-8BB3E3F86F0C}"/>
              </a:ext>
            </a:extLst>
          </p:cNvPr>
          <p:cNvSpPr>
            <a:spLocks noGrp="1"/>
          </p:cNvSpPr>
          <p:nvPr>
            <p:ph type="body" sz="quarter" idx="23" hasCustomPrompt="1"/>
          </p:nvPr>
        </p:nvSpPr>
        <p:spPr>
          <a:xfrm>
            <a:off x="6095206" y="5565290"/>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33" name="Picture Placeholder 5">
            <a:extLst>
              <a:ext uri="{FF2B5EF4-FFF2-40B4-BE49-F238E27FC236}">
                <a16:creationId xmlns:a16="http://schemas.microsoft.com/office/drawing/2014/main" id="{FA0FF9DD-FA38-C644-8804-531A719824B2}"/>
              </a:ext>
            </a:extLst>
          </p:cNvPr>
          <p:cNvSpPr>
            <a:spLocks noGrp="1"/>
          </p:cNvSpPr>
          <p:nvPr>
            <p:ph type="pic" sz="quarter" idx="24" hasCustomPrompt="1"/>
          </p:nvPr>
        </p:nvSpPr>
        <p:spPr>
          <a:xfrm>
            <a:off x="9022178" y="1763877"/>
            <a:ext cx="2797869" cy="3723930"/>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34" name="Text Placeholder 8">
            <a:extLst>
              <a:ext uri="{FF2B5EF4-FFF2-40B4-BE49-F238E27FC236}">
                <a16:creationId xmlns:a16="http://schemas.microsoft.com/office/drawing/2014/main" id="{C8558A91-5849-F74E-9FFB-8BB3E3F86F0C}"/>
              </a:ext>
            </a:extLst>
          </p:cNvPr>
          <p:cNvSpPr>
            <a:spLocks noGrp="1"/>
          </p:cNvSpPr>
          <p:nvPr>
            <p:ph type="body" sz="quarter" idx="25" hasCustomPrompt="1"/>
          </p:nvPr>
        </p:nvSpPr>
        <p:spPr>
          <a:xfrm>
            <a:off x="9022175" y="5571891"/>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6"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10" name="Text Placeholder 2">
            <a:extLst>
              <a:ext uri="{FF2B5EF4-FFF2-40B4-BE49-F238E27FC236}">
                <a16:creationId xmlns:a16="http://schemas.microsoft.com/office/drawing/2014/main" id="{7216A11E-B4A5-4F26-9049-F166D72D6258}"/>
              </a:ext>
            </a:extLst>
          </p:cNvPr>
          <p:cNvSpPr>
            <a:spLocks noGrp="1"/>
          </p:cNvSpPr>
          <p:nvPr>
            <p:ph type="body" sz="quarter" idx="13" hasCustomPrompt="1"/>
          </p:nvPr>
        </p:nvSpPr>
        <p:spPr>
          <a:xfrm>
            <a:off x="248764" y="1748772"/>
            <a:ext cx="5717341"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9968910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slide text + image + caption 6">
    <p:spTree>
      <p:nvGrpSpPr>
        <p:cNvPr id="1" name=""/>
        <p:cNvGrpSpPr/>
        <p:nvPr/>
      </p:nvGrpSpPr>
      <p:grpSpPr>
        <a:xfrm>
          <a:off x="0" y="0"/>
          <a:ext cx="0" cy="0"/>
          <a:chOff x="0" y="0"/>
          <a:chExt cx="0" cy="0"/>
        </a:xfrm>
      </p:grpSpPr>
      <p:sp>
        <p:nvSpPr>
          <p:cNvPr id="21" name="Picture Placeholder 5">
            <a:extLst>
              <a:ext uri="{FF2B5EF4-FFF2-40B4-BE49-F238E27FC236}">
                <a16:creationId xmlns:a16="http://schemas.microsoft.com/office/drawing/2014/main" id="{FA0FF9DD-FA38-C644-8804-531A719824B2}"/>
              </a:ext>
            </a:extLst>
          </p:cNvPr>
          <p:cNvSpPr>
            <a:spLocks noGrp="1"/>
          </p:cNvSpPr>
          <p:nvPr>
            <p:ph type="pic" sz="quarter" idx="20" hasCustomPrompt="1"/>
          </p:nvPr>
        </p:nvSpPr>
        <p:spPr>
          <a:xfrm>
            <a:off x="6095207" y="1763878"/>
            <a:ext cx="5739653" cy="1656383"/>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22" name="Text Placeholder 8">
            <a:extLst>
              <a:ext uri="{FF2B5EF4-FFF2-40B4-BE49-F238E27FC236}">
                <a16:creationId xmlns:a16="http://schemas.microsoft.com/office/drawing/2014/main" id="{C8558A91-5849-F74E-9FFB-8BB3E3F86F0C}"/>
              </a:ext>
            </a:extLst>
          </p:cNvPr>
          <p:cNvSpPr>
            <a:spLocks noGrp="1"/>
          </p:cNvSpPr>
          <p:nvPr>
            <p:ph type="body" sz="quarter" idx="22" hasCustomPrompt="1"/>
          </p:nvPr>
        </p:nvSpPr>
        <p:spPr>
          <a:xfrm>
            <a:off x="6095206" y="3477615"/>
            <a:ext cx="5739656"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23" name="Picture Placeholder 5">
            <a:extLst>
              <a:ext uri="{FF2B5EF4-FFF2-40B4-BE49-F238E27FC236}">
                <a16:creationId xmlns:a16="http://schemas.microsoft.com/office/drawing/2014/main" id="{EBDDE399-7978-8146-B813-A0B3CFED1CCE}"/>
              </a:ext>
            </a:extLst>
          </p:cNvPr>
          <p:cNvSpPr>
            <a:spLocks noGrp="1"/>
          </p:cNvSpPr>
          <p:nvPr>
            <p:ph type="pic" sz="quarter" idx="21" hasCustomPrompt="1"/>
          </p:nvPr>
        </p:nvSpPr>
        <p:spPr>
          <a:xfrm>
            <a:off x="6095209" y="3833076"/>
            <a:ext cx="2797869" cy="1654732"/>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24" name="Text Placeholder 8">
            <a:extLst>
              <a:ext uri="{FF2B5EF4-FFF2-40B4-BE49-F238E27FC236}">
                <a16:creationId xmlns:a16="http://schemas.microsoft.com/office/drawing/2014/main" id="{C8558A91-5849-F74E-9FFB-8BB3E3F86F0C}"/>
              </a:ext>
            </a:extLst>
          </p:cNvPr>
          <p:cNvSpPr>
            <a:spLocks noGrp="1"/>
          </p:cNvSpPr>
          <p:nvPr>
            <p:ph type="body" sz="quarter" idx="23" hasCustomPrompt="1"/>
          </p:nvPr>
        </p:nvSpPr>
        <p:spPr>
          <a:xfrm>
            <a:off x="6095206" y="5565290"/>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25" name="Picture Placeholder 5">
            <a:extLst>
              <a:ext uri="{FF2B5EF4-FFF2-40B4-BE49-F238E27FC236}">
                <a16:creationId xmlns:a16="http://schemas.microsoft.com/office/drawing/2014/main" id="{EBDDE399-7978-8146-B813-A0B3CFED1CCE}"/>
              </a:ext>
            </a:extLst>
          </p:cNvPr>
          <p:cNvSpPr>
            <a:spLocks noGrp="1"/>
          </p:cNvSpPr>
          <p:nvPr>
            <p:ph type="pic" sz="quarter" idx="24" hasCustomPrompt="1"/>
          </p:nvPr>
        </p:nvSpPr>
        <p:spPr>
          <a:xfrm>
            <a:off x="9036993" y="3837173"/>
            <a:ext cx="2797869" cy="1654732"/>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26" name="Text Placeholder 8">
            <a:extLst>
              <a:ext uri="{FF2B5EF4-FFF2-40B4-BE49-F238E27FC236}">
                <a16:creationId xmlns:a16="http://schemas.microsoft.com/office/drawing/2014/main" id="{C8558A91-5849-F74E-9FFB-8BB3E3F86F0C}"/>
              </a:ext>
            </a:extLst>
          </p:cNvPr>
          <p:cNvSpPr>
            <a:spLocks noGrp="1"/>
          </p:cNvSpPr>
          <p:nvPr>
            <p:ph type="body" sz="quarter" idx="25" hasCustomPrompt="1"/>
          </p:nvPr>
        </p:nvSpPr>
        <p:spPr>
          <a:xfrm>
            <a:off x="9036989" y="5569387"/>
            <a:ext cx="2797871"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5"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10" name="Text Placeholder 2">
            <a:extLst>
              <a:ext uri="{FF2B5EF4-FFF2-40B4-BE49-F238E27FC236}">
                <a16:creationId xmlns:a16="http://schemas.microsoft.com/office/drawing/2014/main" id="{11A76B9A-C73D-41F4-848B-7B422BD2540C}"/>
              </a:ext>
            </a:extLst>
          </p:cNvPr>
          <p:cNvSpPr>
            <a:spLocks noGrp="1"/>
          </p:cNvSpPr>
          <p:nvPr>
            <p:ph type="body" sz="quarter" idx="13" hasCustomPrompt="1"/>
          </p:nvPr>
        </p:nvSpPr>
        <p:spPr>
          <a:xfrm>
            <a:off x="248764" y="1748772"/>
            <a:ext cx="5717341"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922357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slide 2 column text + image + caption 1">
    <p:spTree>
      <p:nvGrpSpPr>
        <p:cNvPr id="1" name=""/>
        <p:cNvGrpSpPr/>
        <p:nvPr/>
      </p:nvGrpSpPr>
      <p:grpSpPr>
        <a:xfrm>
          <a:off x="0" y="0"/>
          <a:ext cx="0" cy="0"/>
          <a:chOff x="0" y="0"/>
          <a:chExt cx="0" cy="0"/>
        </a:xfrm>
      </p:grpSpPr>
      <p:sp>
        <p:nvSpPr>
          <p:cNvPr id="19" name="Picture Placeholder 5">
            <a:extLst>
              <a:ext uri="{FF2B5EF4-FFF2-40B4-BE49-F238E27FC236}">
                <a16:creationId xmlns:a16="http://schemas.microsoft.com/office/drawing/2014/main" id="{FA0FF9DD-FA38-C644-8804-531A719824B2}"/>
              </a:ext>
            </a:extLst>
          </p:cNvPr>
          <p:cNvSpPr>
            <a:spLocks noGrp="1"/>
          </p:cNvSpPr>
          <p:nvPr>
            <p:ph type="pic" sz="quarter" idx="24" hasCustomPrompt="1"/>
          </p:nvPr>
        </p:nvSpPr>
        <p:spPr>
          <a:xfrm>
            <a:off x="8136072" y="1763877"/>
            <a:ext cx="3683975" cy="3723930"/>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20" name="Text Placeholder 8">
            <a:extLst>
              <a:ext uri="{FF2B5EF4-FFF2-40B4-BE49-F238E27FC236}">
                <a16:creationId xmlns:a16="http://schemas.microsoft.com/office/drawing/2014/main" id="{C8558A91-5849-F74E-9FFB-8BB3E3F86F0C}"/>
              </a:ext>
            </a:extLst>
          </p:cNvPr>
          <p:cNvSpPr>
            <a:spLocks noGrp="1"/>
          </p:cNvSpPr>
          <p:nvPr>
            <p:ph type="body" sz="quarter" idx="25" hasCustomPrompt="1"/>
          </p:nvPr>
        </p:nvSpPr>
        <p:spPr>
          <a:xfrm>
            <a:off x="8136072" y="5571891"/>
            <a:ext cx="3683975"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1"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9" name="Text Placeholder 2">
            <a:extLst>
              <a:ext uri="{FF2B5EF4-FFF2-40B4-BE49-F238E27FC236}">
                <a16:creationId xmlns:a16="http://schemas.microsoft.com/office/drawing/2014/main" id="{6B742EC7-0905-4619-9932-945C15BD9FB8}"/>
              </a:ext>
            </a:extLst>
          </p:cNvPr>
          <p:cNvSpPr>
            <a:spLocks noGrp="1"/>
          </p:cNvSpPr>
          <p:nvPr>
            <p:ph type="body" sz="quarter" idx="26" hasCustomPrompt="1"/>
          </p:nvPr>
        </p:nvSpPr>
        <p:spPr>
          <a:xfrm>
            <a:off x="4192416" y="1748772"/>
            <a:ext cx="3805581"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marL="609524" indent="0">
              <a:buFont typeface="Arial" panose="020B0604020202020204" pitchFamily="34" charset="0"/>
              <a:buNone/>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p:txBody>
      </p:sp>
      <p:sp>
        <p:nvSpPr>
          <p:cNvPr id="8" name="Text Placeholder 2">
            <a:extLst>
              <a:ext uri="{FF2B5EF4-FFF2-40B4-BE49-F238E27FC236}">
                <a16:creationId xmlns:a16="http://schemas.microsoft.com/office/drawing/2014/main" id="{E839734A-FE59-489D-8235-3CE5E3DE21EF}"/>
              </a:ext>
            </a:extLst>
          </p:cNvPr>
          <p:cNvSpPr>
            <a:spLocks noGrp="1"/>
          </p:cNvSpPr>
          <p:nvPr>
            <p:ph type="body" sz="quarter" idx="27" hasCustomPrompt="1"/>
          </p:nvPr>
        </p:nvSpPr>
        <p:spPr>
          <a:xfrm>
            <a:off x="248761" y="1748772"/>
            <a:ext cx="3805581"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33224057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slide 1 column text + image + caption">
    <p:spTree>
      <p:nvGrpSpPr>
        <p:cNvPr id="1" name=""/>
        <p:cNvGrpSpPr/>
        <p:nvPr/>
      </p:nvGrpSpPr>
      <p:grpSpPr>
        <a:xfrm>
          <a:off x="0" y="0"/>
          <a:ext cx="0" cy="0"/>
          <a:chOff x="0" y="0"/>
          <a:chExt cx="0" cy="0"/>
        </a:xfrm>
      </p:grpSpPr>
      <p:sp>
        <p:nvSpPr>
          <p:cNvPr id="13" name="Picture Placeholder 5">
            <a:extLst>
              <a:ext uri="{FF2B5EF4-FFF2-40B4-BE49-F238E27FC236}">
                <a16:creationId xmlns:a16="http://schemas.microsoft.com/office/drawing/2014/main" id="{EBDDE399-7978-8146-B813-A0B3CFED1CCE}"/>
              </a:ext>
            </a:extLst>
          </p:cNvPr>
          <p:cNvSpPr>
            <a:spLocks noGrp="1"/>
          </p:cNvSpPr>
          <p:nvPr>
            <p:ph type="pic" sz="quarter" idx="24" hasCustomPrompt="1"/>
          </p:nvPr>
        </p:nvSpPr>
        <p:spPr>
          <a:xfrm>
            <a:off x="3328394" y="1746541"/>
            <a:ext cx="8506468" cy="3745363"/>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14" name="Text Placeholder 8">
            <a:extLst>
              <a:ext uri="{FF2B5EF4-FFF2-40B4-BE49-F238E27FC236}">
                <a16:creationId xmlns:a16="http://schemas.microsoft.com/office/drawing/2014/main" id="{C8558A91-5849-F74E-9FFB-8BB3E3F86F0C}"/>
              </a:ext>
            </a:extLst>
          </p:cNvPr>
          <p:cNvSpPr>
            <a:spLocks noGrp="1"/>
          </p:cNvSpPr>
          <p:nvPr>
            <p:ph type="body" sz="quarter" idx="25" hasCustomPrompt="1"/>
          </p:nvPr>
        </p:nvSpPr>
        <p:spPr>
          <a:xfrm>
            <a:off x="3328394" y="5569387"/>
            <a:ext cx="8506466"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0"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6" name="Text Placeholder 2">
            <a:extLst>
              <a:ext uri="{FF2B5EF4-FFF2-40B4-BE49-F238E27FC236}">
                <a16:creationId xmlns:a16="http://schemas.microsoft.com/office/drawing/2014/main" id="{57C490C0-3F42-428E-9663-C0315B61F18B}"/>
              </a:ext>
            </a:extLst>
          </p:cNvPr>
          <p:cNvSpPr>
            <a:spLocks noGrp="1"/>
          </p:cNvSpPr>
          <p:nvPr>
            <p:ph type="body" sz="quarter" idx="13" hasCustomPrompt="1"/>
          </p:nvPr>
        </p:nvSpPr>
        <p:spPr>
          <a:xfrm>
            <a:off x="248764" y="1748772"/>
            <a:ext cx="2834694"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32039155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 hero image + caption">
    <p:spTree>
      <p:nvGrpSpPr>
        <p:cNvPr id="1" name=""/>
        <p:cNvGrpSpPr/>
        <p:nvPr/>
      </p:nvGrpSpPr>
      <p:grpSpPr>
        <a:xfrm>
          <a:off x="0" y="0"/>
          <a:ext cx="0" cy="0"/>
          <a:chOff x="0" y="0"/>
          <a:chExt cx="0" cy="0"/>
        </a:xfrm>
      </p:grpSpPr>
      <p:sp>
        <p:nvSpPr>
          <p:cNvPr id="7" name="Picture Placeholder 5">
            <a:extLst>
              <a:ext uri="{FF2B5EF4-FFF2-40B4-BE49-F238E27FC236}">
                <a16:creationId xmlns:a16="http://schemas.microsoft.com/office/drawing/2014/main" id="{FA0FF9DD-FA38-C644-8804-531A719824B2}"/>
              </a:ext>
            </a:extLst>
          </p:cNvPr>
          <p:cNvSpPr>
            <a:spLocks noGrp="1"/>
          </p:cNvSpPr>
          <p:nvPr>
            <p:ph type="pic" sz="quarter" idx="24" hasCustomPrompt="1"/>
          </p:nvPr>
        </p:nvSpPr>
        <p:spPr>
          <a:xfrm>
            <a:off x="383069" y="1763877"/>
            <a:ext cx="11436978" cy="3723930"/>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10" name="Text Placeholder 8">
            <a:extLst>
              <a:ext uri="{FF2B5EF4-FFF2-40B4-BE49-F238E27FC236}">
                <a16:creationId xmlns:a16="http://schemas.microsoft.com/office/drawing/2014/main" id="{C8558A91-5849-F74E-9FFB-8BB3E3F86F0C}"/>
              </a:ext>
            </a:extLst>
          </p:cNvPr>
          <p:cNvSpPr>
            <a:spLocks noGrp="1"/>
          </p:cNvSpPr>
          <p:nvPr>
            <p:ph type="body" sz="quarter" idx="25" hasCustomPrompt="1"/>
          </p:nvPr>
        </p:nvSpPr>
        <p:spPr>
          <a:xfrm>
            <a:off x="383069" y="5571891"/>
            <a:ext cx="11436978"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
        <p:nvSpPr>
          <p:cNvPr id="12"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Tree>
    <p:extLst>
      <p:ext uri="{BB962C8B-B14F-4D97-AF65-F5344CB8AC3E}">
        <p14:creationId xmlns:p14="http://schemas.microsoft.com/office/powerpoint/2010/main" val="18614419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Hero image + caption">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EBDDE399-7978-8146-B813-A0B3CFED1CCE}"/>
              </a:ext>
            </a:extLst>
          </p:cNvPr>
          <p:cNvSpPr>
            <a:spLocks noGrp="1"/>
          </p:cNvSpPr>
          <p:nvPr>
            <p:ph type="pic" sz="quarter" idx="24" hasCustomPrompt="1"/>
          </p:nvPr>
        </p:nvSpPr>
        <p:spPr>
          <a:xfrm>
            <a:off x="372485" y="334513"/>
            <a:ext cx="11462376" cy="5157393"/>
          </a:xfrm>
          <a:prstGeom prst="rect">
            <a:avLst/>
          </a:prstGeom>
          <a:solidFill>
            <a:schemeClr val="bg1">
              <a:lumMod val="85000"/>
            </a:schemeClr>
          </a:solidFill>
        </p:spPr>
        <p:txBody>
          <a:bodyPr anchor="ctr"/>
          <a:lstStyle>
            <a:lvl1pPr marL="0" indent="0" algn="ctr">
              <a:buNone/>
              <a:defRPr sz="2133" b="0" i="0">
                <a:solidFill>
                  <a:schemeClr val="tx2"/>
                </a:solidFill>
                <a:latin typeface="4 Text" pitchFamily="2" charset="77"/>
              </a:defRPr>
            </a:lvl1pPr>
          </a:lstStyle>
          <a:p>
            <a:r>
              <a:rPr lang="en-US" dirty="0"/>
              <a:t>Drag and drop image</a:t>
            </a:r>
          </a:p>
        </p:txBody>
      </p:sp>
      <p:sp>
        <p:nvSpPr>
          <p:cNvPr id="6" name="Text Placeholder 8">
            <a:extLst>
              <a:ext uri="{FF2B5EF4-FFF2-40B4-BE49-F238E27FC236}">
                <a16:creationId xmlns:a16="http://schemas.microsoft.com/office/drawing/2014/main" id="{C8558A91-5849-F74E-9FFB-8BB3E3F86F0C}"/>
              </a:ext>
            </a:extLst>
          </p:cNvPr>
          <p:cNvSpPr>
            <a:spLocks noGrp="1"/>
          </p:cNvSpPr>
          <p:nvPr>
            <p:ph type="body" sz="quarter" idx="25" hasCustomPrompt="1"/>
          </p:nvPr>
        </p:nvSpPr>
        <p:spPr>
          <a:xfrm>
            <a:off x="383069" y="5571891"/>
            <a:ext cx="11436978" cy="117298"/>
          </a:xfrm>
          <a:prstGeom prst="rect">
            <a:avLst/>
          </a:prstGeom>
        </p:spPr>
        <p:txBody>
          <a:bodyPr lIns="0" tIns="0" rIns="0" bIns="0"/>
          <a:lstStyle>
            <a:lvl1pPr marL="0" indent="0">
              <a:buNone/>
              <a:defRPr sz="1333" b="0" i="0">
                <a:solidFill>
                  <a:schemeClr val="tx2"/>
                </a:solidFill>
                <a:latin typeface="Arial" panose="020B0604020202020204" pitchFamily="34" charset="0"/>
                <a:cs typeface="Arial" panose="020B0604020202020204" pitchFamily="34" charset="0"/>
              </a:defRPr>
            </a:lvl1pPr>
            <a:lvl2pPr marL="457143" indent="0">
              <a:buNone/>
              <a:defRPr sz="1333">
                <a:solidFill>
                  <a:schemeClr val="accent5"/>
                </a:solidFill>
                <a:latin typeface="Channel 4 Chadwick" pitchFamily="2" charset="77"/>
              </a:defRPr>
            </a:lvl2pPr>
            <a:lvl3pPr marL="914286" indent="0">
              <a:buNone/>
              <a:defRPr sz="1333">
                <a:solidFill>
                  <a:schemeClr val="accent5"/>
                </a:solidFill>
                <a:latin typeface="Channel 4 Chadwick" pitchFamily="2" charset="77"/>
              </a:defRPr>
            </a:lvl3pPr>
            <a:lvl4pPr marL="1371429" indent="0">
              <a:buNone/>
              <a:defRPr sz="1333">
                <a:solidFill>
                  <a:schemeClr val="accent5"/>
                </a:solidFill>
                <a:latin typeface="Channel 4 Chadwick" pitchFamily="2" charset="77"/>
              </a:defRPr>
            </a:lvl4pPr>
            <a:lvl5pPr marL="1828571" indent="0">
              <a:buNone/>
              <a:defRPr sz="1333">
                <a:solidFill>
                  <a:schemeClr val="accent5"/>
                </a:solidFill>
                <a:latin typeface="Channel 4 Chadwick" pitchFamily="2" charset="77"/>
              </a:defRPr>
            </a:lvl5pPr>
          </a:lstStyle>
          <a:p>
            <a:pPr lvl="0"/>
            <a:r>
              <a:rPr lang="en-US" dirty="0"/>
              <a:t>Click to edit caption: Arial Regular 10pt</a:t>
            </a:r>
          </a:p>
        </p:txBody>
      </p:sp>
    </p:spTree>
    <p:extLst>
      <p:ext uri="{BB962C8B-B14F-4D97-AF65-F5344CB8AC3E}">
        <p14:creationId xmlns:p14="http://schemas.microsoft.com/office/powerpoint/2010/main" val="23381808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D0557C50-0B31-9348-AF2A-301002B74889}"/>
              </a:ext>
            </a:extLst>
          </p:cNvPr>
          <p:cNvGrpSpPr/>
          <p:nvPr userDrawn="1"/>
        </p:nvGrpSpPr>
        <p:grpSpPr>
          <a:xfrm>
            <a:off x="271277" y="1646579"/>
            <a:ext cx="2959182" cy="1863619"/>
            <a:chOff x="1985262" y="1786188"/>
            <a:chExt cx="3594613" cy="2670747"/>
          </a:xfrm>
        </p:grpSpPr>
        <p:sp>
          <p:nvSpPr>
            <p:cNvPr id="36" name="TextBox 35">
              <a:extLst>
                <a:ext uri="{FF2B5EF4-FFF2-40B4-BE49-F238E27FC236}">
                  <a16:creationId xmlns:a16="http://schemas.microsoft.com/office/drawing/2014/main" id="{B0759468-3783-DD45-AC2F-7E3842278B7D}"/>
                </a:ext>
              </a:extLst>
            </p:cNvPr>
            <p:cNvSpPr txBox="1"/>
            <p:nvPr/>
          </p:nvSpPr>
          <p:spPr>
            <a:xfrm>
              <a:off x="2401824" y="1786188"/>
              <a:ext cx="2677754" cy="1426561"/>
            </a:xfrm>
            <a:prstGeom prst="rect">
              <a:avLst/>
            </a:prstGeom>
            <a:noFill/>
          </p:spPr>
          <p:txBody>
            <a:bodyPr wrap="square" rtlCol="0">
              <a:spAutoFit/>
            </a:bodyPr>
            <a:lstStyle/>
            <a:p>
              <a:pPr algn="ctr"/>
              <a:r>
                <a:rPr lang="en-US" sz="5866" b="1" dirty="0">
                  <a:solidFill>
                    <a:srgbClr val="2DB8C5"/>
                  </a:solidFill>
                  <a:latin typeface="Arial" panose="020B0604020202020204" pitchFamily="34" charset="0"/>
                  <a:cs typeface="Arial" panose="020B0604020202020204" pitchFamily="34" charset="0"/>
                </a:rPr>
                <a:t>19%</a:t>
              </a:r>
            </a:p>
          </p:txBody>
        </p:sp>
        <p:cxnSp>
          <p:nvCxnSpPr>
            <p:cNvPr id="37" name="Straight Connector 36">
              <a:extLst>
                <a:ext uri="{FF2B5EF4-FFF2-40B4-BE49-F238E27FC236}">
                  <a16:creationId xmlns:a16="http://schemas.microsoft.com/office/drawing/2014/main" id="{7499D1F6-6F64-E045-A629-F16A8AF17DEB}"/>
                </a:ext>
              </a:extLst>
            </p:cNvPr>
            <p:cNvCxnSpPr/>
            <p:nvPr/>
          </p:nvCxnSpPr>
          <p:spPr>
            <a:xfrm flipV="1">
              <a:off x="2114979" y="3256871"/>
              <a:ext cx="3407805" cy="10321"/>
            </a:xfrm>
            <a:prstGeom prst="line">
              <a:avLst/>
            </a:prstGeom>
            <a:ln w="28575">
              <a:solidFill>
                <a:srgbClr val="2DB8C5"/>
              </a:solidFill>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49D3155A-02B7-9146-95B9-2D706BFA7810}"/>
                </a:ext>
              </a:extLst>
            </p:cNvPr>
            <p:cNvSpPr txBox="1"/>
            <p:nvPr/>
          </p:nvSpPr>
          <p:spPr>
            <a:xfrm>
              <a:off x="1985262" y="3500871"/>
              <a:ext cx="3594613" cy="956064"/>
            </a:xfrm>
            <a:prstGeom prst="rect">
              <a:avLst/>
            </a:prstGeom>
            <a:noFill/>
          </p:spPr>
          <p:txBody>
            <a:bodyPr wrap="square" rtlCol="0">
              <a:spAutoFit/>
            </a:bodyPr>
            <a:lstStyle/>
            <a:p>
              <a:pPr algn="ctr"/>
              <a:r>
                <a:rPr lang="en-US" sz="1867" dirty="0">
                  <a:solidFill>
                    <a:srgbClr val="2DB8C5"/>
                  </a:solidFill>
                  <a:latin typeface="Arial" panose="020B0604020202020204" pitchFamily="34" charset="0"/>
                  <a:ea typeface="Frutiger-Light" panose="02020603050405020304" pitchFamily="18" charset="77"/>
                  <a:cs typeface="Arial" panose="020B0604020202020204" pitchFamily="34" charset="0"/>
                </a:rPr>
                <a:t>Insert text Insert Text</a:t>
              </a:r>
            </a:p>
            <a:p>
              <a:pPr algn="ctr"/>
              <a:r>
                <a:rPr lang="en-US" sz="1867" dirty="0">
                  <a:solidFill>
                    <a:srgbClr val="2DB8C5"/>
                  </a:solidFill>
                  <a:latin typeface="Arial" panose="020B0604020202020204" pitchFamily="34" charset="0"/>
                  <a:ea typeface="Frutiger-Light" panose="02020603050405020304" pitchFamily="18" charset="77"/>
                  <a:cs typeface="Arial" panose="020B0604020202020204" pitchFamily="34" charset="0"/>
                </a:rPr>
                <a:t>Insert text Insert Text</a:t>
              </a:r>
            </a:p>
          </p:txBody>
        </p:sp>
      </p:grpSp>
      <p:grpSp>
        <p:nvGrpSpPr>
          <p:cNvPr id="52" name="Group 51">
            <a:extLst>
              <a:ext uri="{FF2B5EF4-FFF2-40B4-BE49-F238E27FC236}">
                <a16:creationId xmlns:a16="http://schemas.microsoft.com/office/drawing/2014/main" id="{D0557C50-0B31-9348-AF2A-301002B74889}"/>
              </a:ext>
            </a:extLst>
          </p:cNvPr>
          <p:cNvGrpSpPr/>
          <p:nvPr userDrawn="1"/>
        </p:nvGrpSpPr>
        <p:grpSpPr>
          <a:xfrm>
            <a:off x="4398669" y="1614581"/>
            <a:ext cx="2874945" cy="1863619"/>
            <a:chOff x="1985262" y="1786188"/>
            <a:chExt cx="3594613" cy="2670747"/>
          </a:xfrm>
        </p:grpSpPr>
        <p:sp>
          <p:nvSpPr>
            <p:cNvPr id="53" name="TextBox 52">
              <a:extLst>
                <a:ext uri="{FF2B5EF4-FFF2-40B4-BE49-F238E27FC236}">
                  <a16:creationId xmlns:a16="http://schemas.microsoft.com/office/drawing/2014/main" id="{B0759468-3783-DD45-AC2F-7E3842278B7D}"/>
                </a:ext>
              </a:extLst>
            </p:cNvPr>
            <p:cNvSpPr txBox="1"/>
            <p:nvPr/>
          </p:nvSpPr>
          <p:spPr>
            <a:xfrm>
              <a:off x="2401825" y="1786188"/>
              <a:ext cx="2677755" cy="1426561"/>
            </a:xfrm>
            <a:prstGeom prst="rect">
              <a:avLst/>
            </a:prstGeom>
            <a:noFill/>
          </p:spPr>
          <p:txBody>
            <a:bodyPr wrap="square" rtlCol="0">
              <a:spAutoFit/>
            </a:bodyPr>
            <a:lstStyle/>
            <a:p>
              <a:pPr algn="ctr"/>
              <a:r>
                <a:rPr lang="en-US" sz="5866" b="1" dirty="0">
                  <a:solidFill>
                    <a:srgbClr val="8D3786"/>
                  </a:solidFill>
                  <a:latin typeface="Arial" panose="020B0604020202020204" pitchFamily="34" charset="0"/>
                  <a:cs typeface="Arial" panose="020B0604020202020204" pitchFamily="34" charset="0"/>
                </a:rPr>
                <a:t>19%</a:t>
              </a:r>
            </a:p>
          </p:txBody>
        </p:sp>
        <p:cxnSp>
          <p:nvCxnSpPr>
            <p:cNvPr id="54" name="Straight Connector 53">
              <a:extLst>
                <a:ext uri="{FF2B5EF4-FFF2-40B4-BE49-F238E27FC236}">
                  <a16:creationId xmlns:a16="http://schemas.microsoft.com/office/drawing/2014/main" id="{7499D1F6-6F64-E045-A629-F16A8AF17DEB}"/>
                </a:ext>
              </a:extLst>
            </p:cNvPr>
            <p:cNvCxnSpPr/>
            <p:nvPr/>
          </p:nvCxnSpPr>
          <p:spPr>
            <a:xfrm flipV="1">
              <a:off x="2114979" y="3256871"/>
              <a:ext cx="3407806" cy="10321"/>
            </a:xfrm>
            <a:prstGeom prst="line">
              <a:avLst/>
            </a:prstGeom>
            <a:ln w="28575">
              <a:solidFill>
                <a:srgbClr val="8D3786"/>
              </a:solidFill>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49D3155A-02B7-9146-95B9-2D706BFA7810}"/>
                </a:ext>
              </a:extLst>
            </p:cNvPr>
            <p:cNvSpPr txBox="1"/>
            <p:nvPr/>
          </p:nvSpPr>
          <p:spPr>
            <a:xfrm>
              <a:off x="1985262" y="3500871"/>
              <a:ext cx="3594613" cy="956064"/>
            </a:xfrm>
            <a:prstGeom prst="rect">
              <a:avLst/>
            </a:prstGeom>
            <a:noFill/>
          </p:spPr>
          <p:txBody>
            <a:bodyPr wrap="square" rtlCol="0">
              <a:spAutoFit/>
            </a:bodyPr>
            <a:lstStyle/>
            <a:p>
              <a:pPr algn="ctr"/>
              <a:r>
                <a:rPr lang="en-US" sz="1867" dirty="0">
                  <a:solidFill>
                    <a:srgbClr val="8D3786"/>
                  </a:solidFill>
                  <a:latin typeface="Arial" panose="020B0604020202020204" pitchFamily="34" charset="0"/>
                  <a:ea typeface="Frutiger-Light" panose="02020603050405020304" pitchFamily="18" charset="77"/>
                  <a:cs typeface="Arial" panose="020B0604020202020204" pitchFamily="34" charset="0"/>
                </a:rPr>
                <a:t>Insert text Insert Text</a:t>
              </a:r>
            </a:p>
            <a:p>
              <a:pPr algn="ctr"/>
              <a:r>
                <a:rPr lang="en-US" sz="1867" dirty="0">
                  <a:solidFill>
                    <a:srgbClr val="8D3786"/>
                  </a:solidFill>
                  <a:latin typeface="Arial" panose="020B0604020202020204" pitchFamily="34" charset="0"/>
                  <a:ea typeface="Frutiger-Light" panose="02020603050405020304" pitchFamily="18" charset="77"/>
                  <a:cs typeface="Arial" panose="020B0604020202020204" pitchFamily="34" charset="0"/>
                </a:rPr>
                <a:t>Insert text Insert Text</a:t>
              </a:r>
            </a:p>
          </p:txBody>
        </p:sp>
      </p:grpSp>
      <p:grpSp>
        <p:nvGrpSpPr>
          <p:cNvPr id="56" name="Group 55">
            <a:extLst>
              <a:ext uri="{FF2B5EF4-FFF2-40B4-BE49-F238E27FC236}">
                <a16:creationId xmlns:a16="http://schemas.microsoft.com/office/drawing/2014/main" id="{D0557C50-0B31-9348-AF2A-301002B74889}"/>
              </a:ext>
            </a:extLst>
          </p:cNvPr>
          <p:cNvGrpSpPr/>
          <p:nvPr userDrawn="1"/>
        </p:nvGrpSpPr>
        <p:grpSpPr>
          <a:xfrm>
            <a:off x="8526059" y="1614581"/>
            <a:ext cx="2912612" cy="1863619"/>
            <a:chOff x="1985262" y="1786188"/>
            <a:chExt cx="3594613" cy="2670747"/>
          </a:xfrm>
        </p:grpSpPr>
        <p:sp>
          <p:nvSpPr>
            <p:cNvPr id="57" name="TextBox 56">
              <a:extLst>
                <a:ext uri="{FF2B5EF4-FFF2-40B4-BE49-F238E27FC236}">
                  <a16:creationId xmlns:a16="http://schemas.microsoft.com/office/drawing/2014/main" id="{B0759468-3783-DD45-AC2F-7E3842278B7D}"/>
                </a:ext>
              </a:extLst>
            </p:cNvPr>
            <p:cNvSpPr txBox="1"/>
            <p:nvPr/>
          </p:nvSpPr>
          <p:spPr>
            <a:xfrm>
              <a:off x="2401825" y="1786188"/>
              <a:ext cx="2677754" cy="1426561"/>
            </a:xfrm>
            <a:prstGeom prst="rect">
              <a:avLst/>
            </a:prstGeom>
            <a:noFill/>
          </p:spPr>
          <p:txBody>
            <a:bodyPr wrap="square" rtlCol="0">
              <a:spAutoFit/>
            </a:bodyPr>
            <a:lstStyle/>
            <a:p>
              <a:pPr algn="ctr"/>
              <a:r>
                <a:rPr lang="en-US" sz="5866" b="1" dirty="0">
                  <a:solidFill>
                    <a:srgbClr val="10746A"/>
                  </a:solidFill>
                  <a:latin typeface="Arial" panose="020B0604020202020204" pitchFamily="34" charset="0"/>
                  <a:cs typeface="Arial" panose="020B0604020202020204" pitchFamily="34" charset="0"/>
                </a:rPr>
                <a:t>19%</a:t>
              </a:r>
            </a:p>
          </p:txBody>
        </p:sp>
        <p:cxnSp>
          <p:nvCxnSpPr>
            <p:cNvPr id="58" name="Straight Connector 57">
              <a:extLst>
                <a:ext uri="{FF2B5EF4-FFF2-40B4-BE49-F238E27FC236}">
                  <a16:creationId xmlns:a16="http://schemas.microsoft.com/office/drawing/2014/main" id="{7499D1F6-6F64-E045-A629-F16A8AF17DEB}"/>
                </a:ext>
              </a:extLst>
            </p:cNvPr>
            <p:cNvCxnSpPr/>
            <p:nvPr/>
          </p:nvCxnSpPr>
          <p:spPr>
            <a:xfrm flipV="1">
              <a:off x="2114979" y="3256871"/>
              <a:ext cx="3407804" cy="10321"/>
            </a:xfrm>
            <a:prstGeom prst="line">
              <a:avLst/>
            </a:prstGeom>
            <a:ln w="28575">
              <a:solidFill>
                <a:srgbClr val="10746A"/>
              </a:solidFill>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49D3155A-02B7-9146-95B9-2D706BFA7810}"/>
                </a:ext>
              </a:extLst>
            </p:cNvPr>
            <p:cNvSpPr txBox="1"/>
            <p:nvPr/>
          </p:nvSpPr>
          <p:spPr>
            <a:xfrm>
              <a:off x="1985262" y="3500871"/>
              <a:ext cx="3594613" cy="956064"/>
            </a:xfrm>
            <a:prstGeom prst="rect">
              <a:avLst/>
            </a:prstGeom>
            <a:noFill/>
          </p:spPr>
          <p:txBody>
            <a:bodyPr wrap="square" rtlCol="0">
              <a:spAutoFit/>
            </a:bodyPr>
            <a:lstStyle/>
            <a:p>
              <a:pPr algn="ctr"/>
              <a:r>
                <a:rPr lang="en-US" sz="1867" dirty="0">
                  <a:solidFill>
                    <a:srgbClr val="10746A"/>
                  </a:solidFill>
                  <a:latin typeface="Arial" panose="020B0604020202020204" pitchFamily="34" charset="0"/>
                  <a:ea typeface="Frutiger-Light" panose="02020603050405020304" pitchFamily="18" charset="77"/>
                  <a:cs typeface="Arial" panose="020B0604020202020204" pitchFamily="34" charset="0"/>
                </a:rPr>
                <a:t>Insert text Insert Text</a:t>
              </a:r>
            </a:p>
            <a:p>
              <a:pPr algn="ctr"/>
              <a:r>
                <a:rPr lang="en-US" sz="1867" dirty="0">
                  <a:solidFill>
                    <a:srgbClr val="10746A"/>
                  </a:solidFill>
                  <a:latin typeface="Arial" panose="020B0604020202020204" pitchFamily="34" charset="0"/>
                  <a:ea typeface="Frutiger-Light" panose="02020603050405020304" pitchFamily="18" charset="77"/>
                  <a:cs typeface="Arial" panose="020B0604020202020204" pitchFamily="34" charset="0"/>
                </a:rPr>
                <a:t>Insert text Insert Text</a:t>
              </a:r>
            </a:p>
          </p:txBody>
        </p:sp>
      </p:grpSp>
      <p:grpSp>
        <p:nvGrpSpPr>
          <p:cNvPr id="60" name="Group 59">
            <a:extLst>
              <a:ext uri="{FF2B5EF4-FFF2-40B4-BE49-F238E27FC236}">
                <a16:creationId xmlns:a16="http://schemas.microsoft.com/office/drawing/2014/main" id="{D0557C50-0B31-9348-AF2A-301002B74889}"/>
              </a:ext>
            </a:extLst>
          </p:cNvPr>
          <p:cNvGrpSpPr/>
          <p:nvPr userDrawn="1"/>
        </p:nvGrpSpPr>
        <p:grpSpPr>
          <a:xfrm>
            <a:off x="2400875" y="3715045"/>
            <a:ext cx="3023858" cy="1863619"/>
            <a:chOff x="1985262" y="1786188"/>
            <a:chExt cx="3594613" cy="2670747"/>
          </a:xfrm>
        </p:grpSpPr>
        <p:sp>
          <p:nvSpPr>
            <p:cNvPr id="61" name="TextBox 60">
              <a:extLst>
                <a:ext uri="{FF2B5EF4-FFF2-40B4-BE49-F238E27FC236}">
                  <a16:creationId xmlns:a16="http://schemas.microsoft.com/office/drawing/2014/main" id="{B0759468-3783-DD45-AC2F-7E3842278B7D}"/>
                </a:ext>
              </a:extLst>
            </p:cNvPr>
            <p:cNvSpPr txBox="1"/>
            <p:nvPr/>
          </p:nvSpPr>
          <p:spPr>
            <a:xfrm>
              <a:off x="2401826" y="1786188"/>
              <a:ext cx="2677754" cy="1426561"/>
            </a:xfrm>
            <a:prstGeom prst="rect">
              <a:avLst/>
            </a:prstGeom>
            <a:noFill/>
          </p:spPr>
          <p:txBody>
            <a:bodyPr wrap="square" rtlCol="0">
              <a:spAutoFit/>
            </a:bodyPr>
            <a:lstStyle/>
            <a:p>
              <a:pPr algn="ctr"/>
              <a:r>
                <a:rPr lang="en-US" sz="5866" b="1" dirty="0">
                  <a:solidFill>
                    <a:srgbClr val="F18500"/>
                  </a:solidFill>
                  <a:latin typeface="Arial" panose="020B0604020202020204" pitchFamily="34" charset="0"/>
                  <a:cs typeface="Arial" panose="020B0604020202020204" pitchFamily="34" charset="0"/>
                </a:rPr>
                <a:t>19%</a:t>
              </a:r>
            </a:p>
          </p:txBody>
        </p:sp>
        <p:cxnSp>
          <p:nvCxnSpPr>
            <p:cNvPr id="62" name="Straight Connector 61">
              <a:extLst>
                <a:ext uri="{FF2B5EF4-FFF2-40B4-BE49-F238E27FC236}">
                  <a16:creationId xmlns:a16="http://schemas.microsoft.com/office/drawing/2014/main" id="{7499D1F6-6F64-E045-A629-F16A8AF17DEB}"/>
                </a:ext>
              </a:extLst>
            </p:cNvPr>
            <p:cNvCxnSpPr/>
            <p:nvPr/>
          </p:nvCxnSpPr>
          <p:spPr>
            <a:xfrm flipV="1">
              <a:off x="2114979" y="3256871"/>
              <a:ext cx="3407805" cy="10321"/>
            </a:xfrm>
            <a:prstGeom prst="line">
              <a:avLst/>
            </a:prstGeom>
            <a:ln w="28575">
              <a:solidFill>
                <a:srgbClr val="F18500"/>
              </a:solidFill>
            </a:ln>
          </p:spPr>
          <p:style>
            <a:lnRef idx="1">
              <a:schemeClr val="accent1"/>
            </a:lnRef>
            <a:fillRef idx="0">
              <a:schemeClr val="accent1"/>
            </a:fillRef>
            <a:effectRef idx="0">
              <a:schemeClr val="accent1"/>
            </a:effectRef>
            <a:fontRef idx="minor">
              <a:schemeClr val="tx1"/>
            </a:fontRef>
          </p:style>
        </p:cxnSp>
        <p:sp>
          <p:nvSpPr>
            <p:cNvPr id="63" name="TextBox 62">
              <a:extLst>
                <a:ext uri="{FF2B5EF4-FFF2-40B4-BE49-F238E27FC236}">
                  <a16:creationId xmlns:a16="http://schemas.microsoft.com/office/drawing/2014/main" id="{49D3155A-02B7-9146-95B9-2D706BFA7810}"/>
                </a:ext>
              </a:extLst>
            </p:cNvPr>
            <p:cNvSpPr txBox="1"/>
            <p:nvPr/>
          </p:nvSpPr>
          <p:spPr>
            <a:xfrm>
              <a:off x="1985262" y="3500871"/>
              <a:ext cx="3594613" cy="956064"/>
            </a:xfrm>
            <a:prstGeom prst="rect">
              <a:avLst/>
            </a:prstGeom>
            <a:noFill/>
          </p:spPr>
          <p:txBody>
            <a:bodyPr wrap="square" rtlCol="0">
              <a:spAutoFit/>
            </a:bodyPr>
            <a:lstStyle/>
            <a:p>
              <a:pPr algn="ctr"/>
              <a:r>
                <a:rPr lang="en-US" sz="1867" dirty="0">
                  <a:solidFill>
                    <a:srgbClr val="F18500"/>
                  </a:solidFill>
                  <a:latin typeface="Arial" panose="020B0604020202020204" pitchFamily="34" charset="0"/>
                  <a:ea typeface="Frutiger-Light" panose="02020603050405020304" pitchFamily="18" charset="77"/>
                  <a:cs typeface="Arial" panose="020B0604020202020204" pitchFamily="34" charset="0"/>
                </a:rPr>
                <a:t>Insert text Insert Text</a:t>
              </a:r>
            </a:p>
            <a:p>
              <a:pPr algn="ctr"/>
              <a:r>
                <a:rPr lang="en-US" sz="1867" dirty="0">
                  <a:solidFill>
                    <a:srgbClr val="F18500"/>
                  </a:solidFill>
                  <a:latin typeface="Arial" panose="020B0604020202020204" pitchFamily="34" charset="0"/>
                  <a:ea typeface="Frutiger-Light" panose="02020603050405020304" pitchFamily="18" charset="77"/>
                  <a:cs typeface="Arial" panose="020B0604020202020204" pitchFamily="34" charset="0"/>
                </a:rPr>
                <a:t>Insert text Insert Text</a:t>
              </a:r>
            </a:p>
          </p:txBody>
        </p:sp>
      </p:grpSp>
      <p:grpSp>
        <p:nvGrpSpPr>
          <p:cNvPr id="64" name="Group 63">
            <a:extLst>
              <a:ext uri="{FF2B5EF4-FFF2-40B4-BE49-F238E27FC236}">
                <a16:creationId xmlns:a16="http://schemas.microsoft.com/office/drawing/2014/main" id="{D0557C50-0B31-9348-AF2A-301002B74889}"/>
              </a:ext>
            </a:extLst>
          </p:cNvPr>
          <p:cNvGrpSpPr/>
          <p:nvPr userDrawn="1"/>
        </p:nvGrpSpPr>
        <p:grpSpPr>
          <a:xfrm>
            <a:off x="6598653" y="3715045"/>
            <a:ext cx="3052091" cy="1863619"/>
            <a:chOff x="1985262" y="1786188"/>
            <a:chExt cx="3594613" cy="2670747"/>
          </a:xfrm>
        </p:grpSpPr>
        <p:sp>
          <p:nvSpPr>
            <p:cNvPr id="65" name="TextBox 64">
              <a:extLst>
                <a:ext uri="{FF2B5EF4-FFF2-40B4-BE49-F238E27FC236}">
                  <a16:creationId xmlns:a16="http://schemas.microsoft.com/office/drawing/2014/main" id="{B0759468-3783-DD45-AC2F-7E3842278B7D}"/>
                </a:ext>
              </a:extLst>
            </p:cNvPr>
            <p:cNvSpPr txBox="1"/>
            <p:nvPr/>
          </p:nvSpPr>
          <p:spPr>
            <a:xfrm>
              <a:off x="2401825" y="1786188"/>
              <a:ext cx="2677753" cy="1426561"/>
            </a:xfrm>
            <a:prstGeom prst="rect">
              <a:avLst/>
            </a:prstGeom>
            <a:noFill/>
          </p:spPr>
          <p:txBody>
            <a:bodyPr wrap="square" rtlCol="0">
              <a:spAutoFit/>
            </a:bodyPr>
            <a:lstStyle/>
            <a:p>
              <a:pPr algn="ctr"/>
              <a:r>
                <a:rPr lang="en-US" sz="5866" b="1" dirty="0">
                  <a:solidFill>
                    <a:srgbClr val="73B82B"/>
                  </a:solidFill>
                  <a:latin typeface="Arial" panose="020B0604020202020204" pitchFamily="34" charset="0"/>
                  <a:cs typeface="Arial" panose="020B0604020202020204" pitchFamily="34" charset="0"/>
                </a:rPr>
                <a:t>19%</a:t>
              </a:r>
            </a:p>
          </p:txBody>
        </p:sp>
        <p:cxnSp>
          <p:nvCxnSpPr>
            <p:cNvPr id="66" name="Straight Connector 65">
              <a:extLst>
                <a:ext uri="{FF2B5EF4-FFF2-40B4-BE49-F238E27FC236}">
                  <a16:creationId xmlns:a16="http://schemas.microsoft.com/office/drawing/2014/main" id="{7499D1F6-6F64-E045-A629-F16A8AF17DEB}"/>
                </a:ext>
              </a:extLst>
            </p:cNvPr>
            <p:cNvCxnSpPr/>
            <p:nvPr/>
          </p:nvCxnSpPr>
          <p:spPr>
            <a:xfrm flipV="1">
              <a:off x="2114979" y="3271937"/>
              <a:ext cx="3407805" cy="10321"/>
            </a:xfrm>
            <a:prstGeom prst="line">
              <a:avLst/>
            </a:prstGeom>
            <a:ln w="28575">
              <a:solidFill>
                <a:srgbClr val="73B82B"/>
              </a:solidFill>
            </a:ln>
          </p:spPr>
          <p:style>
            <a:lnRef idx="1">
              <a:schemeClr val="accent1"/>
            </a:lnRef>
            <a:fillRef idx="0">
              <a:schemeClr val="accent1"/>
            </a:fillRef>
            <a:effectRef idx="0">
              <a:schemeClr val="accent1"/>
            </a:effectRef>
            <a:fontRef idx="minor">
              <a:schemeClr val="tx1"/>
            </a:fontRef>
          </p:style>
        </p:cxnSp>
        <p:sp>
          <p:nvSpPr>
            <p:cNvPr id="67" name="TextBox 66">
              <a:extLst>
                <a:ext uri="{FF2B5EF4-FFF2-40B4-BE49-F238E27FC236}">
                  <a16:creationId xmlns:a16="http://schemas.microsoft.com/office/drawing/2014/main" id="{49D3155A-02B7-9146-95B9-2D706BFA7810}"/>
                </a:ext>
              </a:extLst>
            </p:cNvPr>
            <p:cNvSpPr txBox="1"/>
            <p:nvPr/>
          </p:nvSpPr>
          <p:spPr>
            <a:xfrm>
              <a:off x="1985262" y="3500871"/>
              <a:ext cx="3594613" cy="956064"/>
            </a:xfrm>
            <a:prstGeom prst="rect">
              <a:avLst/>
            </a:prstGeom>
            <a:noFill/>
          </p:spPr>
          <p:txBody>
            <a:bodyPr wrap="square" rtlCol="0">
              <a:spAutoFit/>
            </a:bodyPr>
            <a:lstStyle/>
            <a:p>
              <a:pPr algn="ctr"/>
              <a:r>
                <a:rPr lang="en-US" sz="1867" dirty="0">
                  <a:solidFill>
                    <a:srgbClr val="73B82B"/>
                  </a:solidFill>
                  <a:latin typeface="Arial" panose="020B0604020202020204" pitchFamily="34" charset="0"/>
                  <a:ea typeface="Frutiger-Light" panose="02020603050405020304" pitchFamily="18" charset="77"/>
                  <a:cs typeface="Arial" panose="020B0604020202020204" pitchFamily="34" charset="0"/>
                </a:rPr>
                <a:t>Insert text Insert Text</a:t>
              </a:r>
            </a:p>
            <a:p>
              <a:pPr algn="ctr"/>
              <a:r>
                <a:rPr lang="en-US" sz="1867" dirty="0">
                  <a:solidFill>
                    <a:srgbClr val="73B82B"/>
                  </a:solidFill>
                  <a:latin typeface="Arial" panose="020B0604020202020204" pitchFamily="34" charset="0"/>
                  <a:ea typeface="Frutiger-Light" panose="02020603050405020304" pitchFamily="18" charset="77"/>
                  <a:cs typeface="Arial" panose="020B0604020202020204" pitchFamily="34" charset="0"/>
                </a:rPr>
                <a:t>Insert text Insert Text</a:t>
              </a:r>
            </a:p>
          </p:txBody>
        </p:sp>
      </p:grpSp>
      <p:sp>
        <p:nvSpPr>
          <p:cNvPr id="23" name="Content Placeholder 2"/>
          <p:cNvSpPr>
            <a:spLocks noGrp="1"/>
          </p:cNvSpPr>
          <p:nvPr>
            <p:ph sz="quarter" idx="10" hasCustomPrompt="1"/>
          </p:nvPr>
        </p:nvSpPr>
        <p:spPr>
          <a:xfrm>
            <a:off x="248763" y="281527"/>
            <a:ext cx="11561291" cy="1562462"/>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Tree>
    <p:extLst>
      <p:ext uri="{BB962C8B-B14F-4D97-AF65-F5344CB8AC3E}">
        <p14:creationId xmlns:p14="http://schemas.microsoft.com/office/powerpoint/2010/main" val="34039960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ontent slide 3">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4348A56A-D03E-7C4E-AE8E-F896E6A5A11B}"/>
              </a:ext>
            </a:extLst>
          </p:cNvPr>
          <p:cNvGraphicFramePr/>
          <p:nvPr userDrawn="1">
            <p:extLst>
              <p:ext uri="{D42A27DB-BD31-4B8C-83A1-F6EECF244321}">
                <p14:modId xmlns:p14="http://schemas.microsoft.com/office/powerpoint/2010/main" val="286463332"/>
              </p:ext>
            </p:extLst>
          </p:nvPr>
        </p:nvGraphicFramePr>
        <p:xfrm>
          <a:off x="3900358" y="1625342"/>
          <a:ext cx="6564222" cy="4199877"/>
        </p:xfrm>
        <a:graphic>
          <a:graphicData uri="http://schemas.openxmlformats.org/drawingml/2006/chart">
            <c:chart xmlns:c="http://schemas.openxmlformats.org/drawingml/2006/chart" xmlns:r="http://schemas.openxmlformats.org/officeDocument/2006/relationships" r:id="rId2"/>
          </a:graphicData>
        </a:graphic>
      </p:graphicFrame>
      <p:sp>
        <p:nvSpPr>
          <p:cNvPr id="7"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5" name="Text Placeholder 2">
            <a:extLst>
              <a:ext uri="{FF2B5EF4-FFF2-40B4-BE49-F238E27FC236}">
                <a16:creationId xmlns:a16="http://schemas.microsoft.com/office/drawing/2014/main" id="{A91CD518-0B4F-4DDD-8245-74B5057E9664}"/>
              </a:ext>
            </a:extLst>
          </p:cNvPr>
          <p:cNvSpPr>
            <a:spLocks noGrp="1"/>
          </p:cNvSpPr>
          <p:nvPr>
            <p:ph type="body" sz="quarter" idx="13" hasCustomPrompt="1"/>
          </p:nvPr>
        </p:nvSpPr>
        <p:spPr>
          <a:xfrm>
            <a:off x="248765" y="1748772"/>
            <a:ext cx="3061770"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12762252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_Content slide 3">
    <p:spTree>
      <p:nvGrpSpPr>
        <p:cNvPr id="1" name=""/>
        <p:cNvGrpSpPr/>
        <p:nvPr/>
      </p:nvGrpSpPr>
      <p:grpSpPr>
        <a:xfrm>
          <a:off x="0" y="0"/>
          <a:ext cx="0" cy="0"/>
          <a:chOff x="0" y="0"/>
          <a:chExt cx="0" cy="0"/>
        </a:xfrm>
      </p:grpSpPr>
      <p:graphicFrame>
        <p:nvGraphicFramePr>
          <p:cNvPr id="5" name="Chart 4">
            <a:extLst>
              <a:ext uri="{FF2B5EF4-FFF2-40B4-BE49-F238E27FC236}">
                <a16:creationId xmlns:a16="http://schemas.microsoft.com/office/drawing/2014/main" id="{ADE844C2-66A4-7347-BB76-EF1AA2EFEA89}"/>
              </a:ext>
            </a:extLst>
          </p:cNvPr>
          <p:cNvGraphicFramePr/>
          <p:nvPr userDrawn="1">
            <p:extLst>
              <p:ext uri="{D42A27DB-BD31-4B8C-83A1-F6EECF244321}">
                <p14:modId xmlns:p14="http://schemas.microsoft.com/office/powerpoint/2010/main" val="1544693725"/>
              </p:ext>
            </p:extLst>
          </p:nvPr>
        </p:nvGraphicFramePr>
        <p:xfrm>
          <a:off x="4506344" y="1679776"/>
          <a:ext cx="6670484" cy="4395358"/>
        </p:xfrm>
        <a:graphic>
          <a:graphicData uri="http://schemas.openxmlformats.org/drawingml/2006/chart">
            <c:chart xmlns:c="http://schemas.openxmlformats.org/drawingml/2006/chart" xmlns:r="http://schemas.openxmlformats.org/officeDocument/2006/relationships" r:id="rId2"/>
          </a:graphicData>
        </a:graphic>
      </p:graphicFrame>
      <p:sp>
        <p:nvSpPr>
          <p:cNvPr id="7"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6" name="Text Placeholder 2">
            <a:extLst>
              <a:ext uri="{FF2B5EF4-FFF2-40B4-BE49-F238E27FC236}">
                <a16:creationId xmlns:a16="http://schemas.microsoft.com/office/drawing/2014/main" id="{796BE319-1C15-41CC-A596-E46D2BF7CC74}"/>
              </a:ext>
            </a:extLst>
          </p:cNvPr>
          <p:cNvSpPr>
            <a:spLocks noGrp="1"/>
          </p:cNvSpPr>
          <p:nvPr>
            <p:ph type="body" sz="quarter" idx="13" hasCustomPrompt="1"/>
          </p:nvPr>
        </p:nvSpPr>
        <p:spPr>
          <a:xfrm>
            <a:off x="248765" y="1748772"/>
            <a:ext cx="3061770"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23009016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4_Content slide 3">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EF8E69A5-8A32-3B48-8662-8A79DC2E0921}"/>
              </a:ext>
            </a:extLst>
          </p:cNvPr>
          <p:cNvGraphicFramePr/>
          <p:nvPr userDrawn="1">
            <p:extLst>
              <p:ext uri="{D42A27DB-BD31-4B8C-83A1-F6EECF244321}">
                <p14:modId xmlns:p14="http://schemas.microsoft.com/office/powerpoint/2010/main" val="3268563056"/>
              </p:ext>
            </p:extLst>
          </p:nvPr>
        </p:nvGraphicFramePr>
        <p:xfrm>
          <a:off x="3448291" y="1612846"/>
          <a:ext cx="7738928" cy="4037586"/>
        </p:xfrm>
        <a:graphic>
          <a:graphicData uri="http://schemas.openxmlformats.org/drawingml/2006/chart">
            <c:chart xmlns:c="http://schemas.openxmlformats.org/drawingml/2006/chart" xmlns:r="http://schemas.openxmlformats.org/officeDocument/2006/relationships" r:id="rId2"/>
          </a:graphicData>
        </a:graphic>
      </p:graphicFrame>
      <p:sp>
        <p:nvSpPr>
          <p:cNvPr id="7"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5" name="Text Placeholder 2">
            <a:extLst>
              <a:ext uri="{FF2B5EF4-FFF2-40B4-BE49-F238E27FC236}">
                <a16:creationId xmlns:a16="http://schemas.microsoft.com/office/drawing/2014/main" id="{020285F8-6946-46F6-9325-70AD32F1D6C8}"/>
              </a:ext>
            </a:extLst>
          </p:cNvPr>
          <p:cNvSpPr>
            <a:spLocks noGrp="1"/>
          </p:cNvSpPr>
          <p:nvPr>
            <p:ph type="body" sz="quarter" idx="13" hasCustomPrompt="1"/>
          </p:nvPr>
        </p:nvSpPr>
        <p:spPr>
          <a:xfrm>
            <a:off x="248765" y="1748772"/>
            <a:ext cx="3061770"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a:p>
            <a:r>
              <a:rPr lang="en-US" dirty="0"/>
              <a:t>Bullet points</a:t>
            </a:r>
          </a:p>
          <a:p>
            <a:pPr>
              <a:defRPr/>
            </a:pPr>
            <a:r>
              <a:rPr lang="en-US" dirty="0"/>
              <a:t>Bullet points</a:t>
            </a:r>
          </a:p>
          <a:p>
            <a:pPr>
              <a:defRPr/>
            </a:pPr>
            <a:r>
              <a:rPr lang="en-US" dirty="0"/>
              <a:t>Bullet points</a:t>
            </a:r>
          </a:p>
          <a:p>
            <a:pPr lvl="1">
              <a:buFont typeface="Arial" panose="020B0604020202020204" pitchFamily="34" charset="0"/>
              <a:buChar char="-"/>
              <a:defRPr/>
            </a:pPr>
            <a:r>
              <a:rPr lang="en-US" sz="1867" dirty="0">
                <a:solidFill>
                  <a:srgbClr val="1C3D74"/>
                </a:solidFill>
                <a:latin typeface="Arial" panose="020B0604020202020204" pitchFamily="34" charset="0"/>
                <a:cs typeface="Arial" panose="020B0604020202020204" pitchFamily="34" charset="0"/>
              </a:rPr>
              <a:t>Sub-bullet point</a:t>
            </a:r>
          </a:p>
          <a:p>
            <a:pPr>
              <a:defRPr/>
            </a:pPr>
            <a:endParaRPr lang="en-US" dirty="0"/>
          </a:p>
        </p:txBody>
      </p:sp>
    </p:spTree>
    <p:extLst>
      <p:ext uri="{BB962C8B-B14F-4D97-AF65-F5344CB8AC3E}">
        <p14:creationId xmlns:p14="http://schemas.microsoft.com/office/powerpoint/2010/main" val="263406857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5_Content slide 3">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3AFD6674-8208-4117-92B8-8BA50FAB180F}"/>
              </a:ext>
            </a:extLst>
          </p:cNvPr>
          <p:cNvGraphicFramePr>
            <a:graphicFrameLocks noGrp="1"/>
          </p:cNvGraphicFramePr>
          <p:nvPr userDrawn="1">
            <p:extLst>
              <p:ext uri="{D42A27DB-BD31-4B8C-83A1-F6EECF244321}">
                <p14:modId xmlns:p14="http://schemas.microsoft.com/office/powerpoint/2010/main" val="2266213361"/>
              </p:ext>
            </p:extLst>
          </p:nvPr>
        </p:nvGraphicFramePr>
        <p:xfrm>
          <a:off x="383067" y="2253392"/>
          <a:ext cx="9515017" cy="1475467"/>
        </p:xfrm>
        <a:graphic>
          <a:graphicData uri="http://schemas.openxmlformats.org/drawingml/2006/table">
            <a:tbl>
              <a:tblPr firstRow="1" bandRow="1">
                <a:tableStyleId>{5C22544A-7EE6-4342-B048-85BDC9FD1C3A}</a:tableStyleId>
              </a:tblPr>
              <a:tblGrid>
                <a:gridCol w="1585837">
                  <a:extLst>
                    <a:ext uri="{9D8B030D-6E8A-4147-A177-3AD203B41FA5}">
                      <a16:colId xmlns:a16="http://schemas.microsoft.com/office/drawing/2014/main" val="3822116847"/>
                    </a:ext>
                  </a:extLst>
                </a:gridCol>
                <a:gridCol w="1585837">
                  <a:extLst>
                    <a:ext uri="{9D8B030D-6E8A-4147-A177-3AD203B41FA5}">
                      <a16:colId xmlns:a16="http://schemas.microsoft.com/office/drawing/2014/main" val="1796008628"/>
                    </a:ext>
                  </a:extLst>
                </a:gridCol>
                <a:gridCol w="1585837">
                  <a:extLst>
                    <a:ext uri="{9D8B030D-6E8A-4147-A177-3AD203B41FA5}">
                      <a16:colId xmlns:a16="http://schemas.microsoft.com/office/drawing/2014/main" val="3879958063"/>
                    </a:ext>
                  </a:extLst>
                </a:gridCol>
                <a:gridCol w="1585837">
                  <a:extLst>
                    <a:ext uri="{9D8B030D-6E8A-4147-A177-3AD203B41FA5}">
                      <a16:colId xmlns:a16="http://schemas.microsoft.com/office/drawing/2014/main" val="3650332254"/>
                    </a:ext>
                  </a:extLst>
                </a:gridCol>
                <a:gridCol w="1585837">
                  <a:extLst>
                    <a:ext uri="{9D8B030D-6E8A-4147-A177-3AD203B41FA5}">
                      <a16:colId xmlns:a16="http://schemas.microsoft.com/office/drawing/2014/main" val="3035283889"/>
                    </a:ext>
                  </a:extLst>
                </a:gridCol>
                <a:gridCol w="1585837">
                  <a:extLst>
                    <a:ext uri="{9D8B030D-6E8A-4147-A177-3AD203B41FA5}">
                      <a16:colId xmlns:a16="http://schemas.microsoft.com/office/drawing/2014/main" val="2593290401"/>
                    </a:ext>
                  </a:extLst>
                </a:gridCol>
              </a:tblGrid>
              <a:tr h="368866">
                <a:tc>
                  <a:txBody>
                    <a:bodyPr/>
                    <a:lstStyle/>
                    <a:p>
                      <a:pPr algn="ctr"/>
                      <a:r>
                        <a:rPr lang="en-US" sz="1100" b="0" i="0" dirty="0">
                          <a:latin typeface="+mj-lt"/>
                        </a:rPr>
                        <a:t>XXXXXXXXXXXXX</a:t>
                      </a: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rgbClr val="1C3D74"/>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a:t>
                      </a:r>
                      <a:endParaRPr lang="en-US" sz="1100" dirty="0">
                        <a:latin typeface="+mj-lt"/>
                      </a:endParaRPr>
                    </a:p>
                  </a:txBody>
                  <a:tcPr marL="43603" marR="43603" marT="65430" marB="6543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rgbClr val="1C3D7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XXXXXXXXXXXXX</a:t>
                      </a:r>
                      <a:endParaRPr kumimoji="0" lang="en-US" sz="1100" b="1" i="0" u="none" strike="noStrike" kern="1200" cap="none" spc="0" normalizeH="0" baseline="0" noProof="0" dirty="0">
                        <a:ln>
                          <a:noFill/>
                        </a:ln>
                        <a:solidFill>
                          <a:prstClr val="white"/>
                        </a:solidFill>
                        <a:effectLst/>
                        <a:uLnTx/>
                        <a:uFillTx/>
                        <a:latin typeface="+mj-lt"/>
                        <a:ea typeface="+mn-ea"/>
                        <a:cs typeface="+mn-cs"/>
                      </a:endParaRPr>
                    </a:p>
                  </a:txBody>
                  <a:tcPr marL="43603" marR="43603" marT="65430" marB="6543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rgbClr val="1C3D7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XXXXXXXXXXXXX</a:t>
                      </a:r>
                      <a:endParaRPr kumimoji="0" lang="en-US" sz="1100" b="1" i="0" u="none" strike="noStrike" kern="1200" cap="none" spc="0" normalizeH="0" baseline="0" noProof="0" dirty="0">
                        <a:ln>
                          <a:noFill/>
                        </a:ln>
                        <a:solidFill>
                          <a:prstClr val="white"/>
                        </a:solidFill>
                        <a:effectLst/>
                        <a:uLnTx/>
                        <a:uFillTx/>
                        <a:latin typeface="+mj-lt"/>
                        <a:ea typeface="+mn-ea"/>
                        <a:cs typeface="+mn-cs"/>
                      </a:endParaRPr>
                    </a:p>
                  </a:txBody>
                  <a:tcPr marL="43603" marR="43603" marT="65430" marB="6543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rgbClr val="1C3D7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XXXXXXXXXXXXX</a:t>
                      </a:r>
                      <a:endParaRPr kumimoji="0" lang="en-US" sz="1100" b="1" i="0" u="none" strike="noStrike" kern="1200" cap="none" spc="0" normalizeH="0" baseline="0" noProof="0" dirty="0">
                        <a:ln>
                          <a:noFill/>
                        </a:ln>
                        <a:solidFill>
                          <a:prstClr val="white"/>
                        </a:solidFill>
                        <a:effectLst/>
                        <a:uLnTx/>
                        <a:uFillTx/>
                        <a:latin typeface="+mj-lt"/>
                        <a:ea typeface="+mn-ea"/>
                        <a:cs typeface="+mn-cs"/>
                      </a:endParaRPr>
                    </a:p>
                  </a:txBody>
                  <a:tcPr marL="43603" marR="43603" marT="65430" marB="6543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rgbClr val="1C3D7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XXXXXXXXXXXXX</a:t>
                      </a:r>
                      <a:endParaRPr kumimoji="0" lang="en-US" sz="1100" b="1" i="0" u="none" strike="noStrike" kern="1200" cap="none" spc="0" normalizeH="0" baseline="0" noProof="0" dirty="0">
                        <a:ln>
                          <a:noFill/>
                        </a:ln>
                        <a:solidFill>
                          <a:prstClr val="white"/>
                        </a:solidFill>
                        <a:effectLst/>
                        <a:uLnTx/>
                        <a:uFillTx/>
                        <a:latin typeface="+mj-lt"/>
                        <a:ea typeface="+mn-ea"/>
                        <a:cs typeface="+mn-cs"/>
                      </a:endParaRPr>
                    </a:p>
                  </a:txBody>
                  <a:tcPr marL="43603" marR="43603" marT="65430" marB="65430" anchor="ctr">
                    <a:lnL w="12700" cap="flat" cmpd="sng" algn="ctr">
                      <a:solidFill>
                        <a:schemeClr val="bg1"/>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rgbClr val="1C3D74"/>
                    </a:solidFill>
                  </a:tcPr>
                </a:tc>
                <a:extLst>
                  <a:ext uri="{0D108BD9-81ED-4DB2-BD59-A6C34878D82A}">
                    <a16:rowId xmlns:a16="http://schemas.microsoft.com/office/drawing/2014/main" val="1577180098"/>
                  </a:ext>
                </a:extLst>
              </a:tr>
              <a:tr h="368866">
                <a:tc>
                  <a:txBody>
                    <a:bodyPr/>
                    <a:lstStyle/>
                    <a:p>
                      <a:pPr algn="ct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001B71"/>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001B7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extLst>
                  <a:ext uri="{0D108BD9-81ED-4DB2-BD59-A6C34878D82A}">
                    <a16:rowId xmlns:a16="http://schemas.microsoft.com/office/drawing/2014/main" val="988255196"/>
                  </a:ext>
                </a:extLst>
              </a:tr>
              <a:tr h="36886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001B71"/>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001B71"/>
                      </a:solidFill>
                      <a:prstDash val="solid"/>
                      <a:round/>
                      <a:headEnd type="none" w="med" len="med"/>
                      <a:tailEnd type="none" w="med" len="med"/>
                    </a:lnT>
                    <a:lnB w="12700" cap="flat" cmpd="sng" algn="ctr">
                      <a:solidFill>
                        <a:srgbClr val="001B7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extLst>
                  <a:ext uri="{0D108BD9-81ED-4DB2-BD59-A6C34878D82A}">
                    <a16:rowId xmlns:a16="http://schemas.microsoft.com/office/drawing/2014/main" val="3377887121"/>
                  </a:ext>
                </a:extLst>
              </a:tr>
              <a:tr h="36886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001B71"/>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001B71"/>
                      </a:solidFill>
                      <a:prstDash val="solid"/>
                      <a:round/>
                      <a:headEnd type="none" w="med" len="med"/>
                      <a:tailEnd type="none" w="med" len="med"/>
                    </a:lnT>
                    <a:lnB w="12700" cap="flat" cmpd="sng" algn="ctr">
                      <a:solidFill>
                        <a:srgbClr val="001B7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tc>
                  <a:txBody>
                    <a:bodyPr/>
                    <a:lstStyle/>
                    <a:p>
                      <a:pPr algn="ct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1C3D74"/>
                      </a:solidFill>
                      <a:prstDash val="solid"/>
                      <a:round/>
                      <a:headEnd type="none" w="med" len="med"/>
                      <a:tailEnd type="none" w="med" len="med"/>
                    </a:lnL>
                    <a:lnR w="12700" cap="flat" cmpd="sng" algn="ctr">
                      <a:solidFill>
                        <a:srgbClr val="1C3D74"/>
                      </a:solidFill>
                      <a:prstDash val="solid"/>
                      <a:round/>
                      <a:headEnd type="none" w="med" len="med"/>
                      <a:tailEnd type="none" w="med" len="med"/>
                    </a:lnR>
                    <a:lnT w="12700" cap="flat" cmpd="sng" algn="ctr">
                      <a:solidFill>
                        <a:srgbClr val="1C3D74"/>
                      </a:solidFill>
                      <a:prstDash val="solid"/>
                      <a:round/>
                      <a:headEnd type="none" w="med" len="med"/>
                      <a:tailEnd type="none" w="med" len="med"/>
                    </a:lnT>
                    <a:lnB w="12700" cap="flat" cmpd="sng" algn="ctr">
                      <a:solidFill>
                        <a:srgbClr val="1C3D74"/>
                      </a:solidFill>
                      <a:prstDash val="solid"/>
                      <a:round/>
                      <a:headEnd type="none" w="med" len="med"/>
                      <a:tailEnd type="none" w="med" len="med"/>
                    </a:lnB>
                    <a:solidFill>
                      <a:schemeClr val="bg1"/>
                    </a:solidFill>
                  </a:tcPr>
                </a:tc>
                <a:extLst>
                  <a:ext uri="{0D108BD9-81ED-4DB2-BD59-A6C34878D82A}">
                    <a16:rowId xmlns:a16="http://schemas.microsoft.com/office/drawing/2014/main" val="2157991891"/>
                  </a:ext>
                </a:extLst>
              </a:tr>
            </a:tbl>
          </a:graphicData>
        </a:graphic>
      </p:graphicFrame>
      <p:graphicFrame>
        <p:nvGraphicFramePr>
          <p:cNvPr id="6" name="Table 5">
            <a:extLst>
              <a:ext uri="{FF2B5EF4-FFF2-40B4-BE49-F238E27FC236}">
                <a16:creationId xmlns:a16="http://schemas.microsoft.com/office/drawing/2014/main" id="{485AC98B-3184-4158-8DB1-FD0896BAEA5C}"/>
              </a:ext>
            </a:extLst>
          </p:cNvPr>
          <p:cNvGraphicFramePr>
            <a:graphicFrameLocks noGrp="1"/>
          </p:cNvGraphicFramePr>
          <p:nvPr userDrawn="1">
            <p:extLst>
              <p:ext uri="{D42A27DB-BD31-4B8C-83A1-F6EECF244321}">
                <p14:modId xmlns:p14="http://schemas.microsoft.com/office/powerpoint/2010/main" val="2248348035"/>
              </p:ext>
            </p:extLst>
          </p:nvPr>
        </p:nvGraphicFramePr>
        <p:xfrm>
          <a:off x="383067" y="4206044"/>
          <a:ext cx="9515017" cy="1475467"/>
        </p:xfrm>
        <a:graphic>
          <a:graphicData uri="http://schemas.openxmlformats.org/drawingml/2006/table">
            <a:tbl>
              <a:tblPr firstRow="1" bandRow="1">
                <a:tableStyleId>{5C22544A-7EE6-4342-B048-85BDC9FD1C3A}</a:tableStyleId>
              </a:tblPr>
              <a:tblGrid>
                <a:gridCol w="1585837">
                  <a:extLst>
                    <a:ext uri="{9D8B030D-6E8A-4147-A177-3AD203B41FA5}">
                      <a16:colId xmlns:a16="http://schemas.microsoft.com/office/drawing/2014/main" val="3822116847"/>
                    </a:ext>
                  </a:extLst>
                </a:gridCol>
                <a:gridCol w="1585837">
                  <a:extLst>
                    <a:ext uri="{9D8B030D-6E8A-4147-A177-3AD203B41FA5}">
                      <a16:colId xmlns:a16="http://schemas.microsoft.com/office/drawing/2014/main" val="1796008628"/>
                    </a:ext>
                  </a:extLst>
                </a:gridCol>
                <a:gridCol w="1585837">
                  <a:extLst>
                    <a:ext uri="{9D8B030D-6E8A-4147-A177-3AD203B41FA5}">
                      <a16:colId xmlns:a16="http://schemas.microsoft.com/office/drawing/2014/main" val="3879958063"/>
                    </a:ext>
                  </a:extLst>
                </a:gridCol>
                <a:gridCol w="1585837">
                  <a:extLst>
                    <a:ext uri="{9D8B030D-6E8A-4147-A177-3AD203B41FA5}">
                      <a16:colId xmlns:a16="http://schemas.microsoft.com/office/drawing/2014/main" val="3650332254"/>
                    </a:ext>
                  </a:extLst>
                </a:gridCol>
                <a:gridCol w="1585837">
                  <a:extLst>
                    <a:ext uri="{9D8B030D-6E8A-4147-A177-3AD203B41FA5}">
                      <a16:colId xmlns:a16="http://schemas.microsoft.com/office/drawing/2014/main" val="3035283889"/>
                    </a:ext>
                  </a:extLst>
                </a:gridCol>
                <a:gridCol w="1585837">
                  <a:extLst>
                    <a:ext uri="{9D8B030D-6E8A-4147-A177-3AD203B41FA5}">
                      <a16:colId xmlns:a16="http://schemas.microsoft.com/office/drawing/2014/main" val="2593290401"/>
                    </a:ext>
                  </a:extLst>
                </a:gridCol>
              </a:tblGrid>
              <a:tr h="368866">
                <a:tc>
                  <a:txBody>
                    <a:bodyPr/>
                    <a:lstStyle/>
                    <a:p>
                      <a:pPr algn="ctr"/>
                      <a:r>
                        <a:rPr lang="en-US" sz="1100" b="0" i="0" dirty="0">
                          <a:latin typeface="+mj-lt"/>
                        </a:rPr>
                        <a:t>XXXXXXXXXXXXX</a:t>
                      </a:r>
                    </a:p>
                  </a:txBody>
                  <a:tcPr marL="43603" marR="43603" marT="65430" marB="65430" anchor="ctr">
                    <a:lnL w="12700" cap="flat" cmpd="sng" algn="ctr">
                      <a:solidFill>
                        <a:srgbClr val="2DB8C5"/>
                      </a:solidFill>
                      <a:prstDash val="solid"/>
                      <a:round/>
                      <a:headEnd type="none" w="med" len="med"/>
                      <a:tailEnd type="none" w="med" len="med"/>
                    </a:lnL>
                    <a:lnR w="12700" cmpd="sng">
                      <a:noFill/>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rgbClr val="2DB8C5"/>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a:t>
                      </a:r>
                      <a:endParaRPr lang="en-US" sz="1100" dirty="0">
                        <a:latin typeface="+mj-lt"/>
                      </a:endParaRPr>
                    </a:p>
                  </a:txBody>
                  <a:tcPr marL="43603" marR="43603" marT="65430" marB="65430" anchor="ctr">
                    <a:lnL w="12700" cmpd="sng">
                      <a:noFill/>
                    </a:lnL>
                    <a:lnR w="12700" cmpd="sng">
                      <a:noFill/>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rgbClr val="2DB8C5"/>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XXXXXXXXXXXXX</a:t>
                      </a:r>
                      <a:endParaRPr kumimoji="0" lang="en-US" sz="1100" b="1" i="0" u="none" strike="noStrike" kern="1200" cap="none" spc="0" normalizeH="0" baseline="0" noProof="0" dirty="0">
                        <a:ln>
                          <a:noFill/>
                        </a:ln>
                        <a:solidFill>
                          <a:prstClr val="white"/>
                        </a:solidFill>
                        <a:effectLst/>
                        <a:uLnTx/>
                        <a:uFillTx/>
                        <a:latin typeface="+mj-lt"/>
                        <a:ea typeface="+mn-ea"/>
                        <a:cs typeface="+mn-cs"/>
                      </a:endParaRPr>
                    </a:p>
                  </a:txBody>
                  <a:tcPr marL="43603" marR="43603" marT="65430" marB="65430" anchor="ctr">
                    <a:lnL w="12700" cmpd="sng">
                      <a:noFill/>
                    </a:lnL>
                    <a:lnR w="12700" cmpd="sng">
                      <a:noFill/>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rgbClr val="2DB8C5"/>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XXXXXXXXXXXXX</a:t>
                      </a:r>
                      <a:endParaRPr kumimoji="0" lang="en-US" sz="1100" b="1" i="0" u="none" strike="noStrike" kern="1200" cap="none" spc="0" normalizeH="0" baseline="0" noProof="0" dirty="0">
                        <a:ln>
                          <a:noFill/>
                        </a:ln>
                        <a:solidFill>
                          <a:prstClr val="white"/>
                        </a:solidFill>
                        <a:effectLst/>
                        <a:uLnTx/>
                        <a:uFillTx/>
                        <a:latin typeface="+mj-lt"/>
                        <a:ea typeface="+mn-ea"/>
                        <a:cs typeface="+mn-cs"/>
                      </a:endParaRPr>
                    </a:p>
                  </a:txBody>
                  <a:tcPr marL="43603" marR="43603" marT="65430" marB="65430" anchor="ctr">
                    <a:lnL w="12700" cmpd="sng">
                      <a:noFill/>
                    </a:lnL>
                    <a:lnR w="12700" cmpd="sng">
                      <a:noFill/>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rgbClr val="2DB8C5"/>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XXXXXXXXXXXXX</a:t>
                      </a:r>
                      <a:endParaRPr kumimoji="0" lang="en-US" sz="1100" b="1" i="0" u="none" strike="noStrike" kern="1200" cap="none" spc="0" normalizeH="0" baseline="0" noProof="0" dirty="0">
                        <a:ln>
                          <a:noFill/>
                        </a:ln>
                        <a:solidFill>
                          <a:prstClr val="white"/>
                        </a:solidFill>
                        <a:effectLst/>
                        <a:uLnTx/>
                        <a:uFillTx/>
                        <a:latin typeface="+mj-lt"/>
                        <a:ea typeface="+mn-ea"/>
                        <a:cs typeface="+mn-cs"/>
                      </a:endParaRPr>
                    </a:p>
                  </a:txBody>
                  <a:tcPr marL="43603" marR="43603" marT="65430" marB="65430" anchor="ctr">
                    <a:lnL w="12700" cmpd="sng">
                      <a:noFill/>
                    </a:lnL>
                    <a:lnR w="12700" cmpd="sng">
                      <a:noFill/>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rgbClr val="2DB8C5"/>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mj-lt"/>
                          <a:ea typeface="+mn-ea"/>
                          <a:cs typeface="+mn-cs"/>
                        </a:rPr>
                        <a:t>XXXXXXXXXXXXX</a:t>
                      </a:r>
                      <a:endParaRPr kumimoji="0" lang="en-US" sz="1100" b="1" i="0" u="none" strike="noStrike" kern="1200" cap="none" spc="0" normalizeH="0" baseline="0" noProof="0" dirty="0">
                        <a:ln>
                          <a:noFill/>
                        </a:ln>
                        <a:solidFill>
                          <a:prstClr val="white"/>
                        </a:solidFill>
                        <a:effectLst/>
                        <a:uLnTx/>
                        <a:uFillTx/>
                        <a:latin typeface="+mj-lt"/>
                        <a:ea typeface="+mn-ea"/>
                        <a:cs typeface="+mn-cs"/>
                      </a:endParaRPr>
                    </a:p>
                  </a:txBody>
                  <a:tcPr marL="43603" marR="43603" marT="65430" marB="65430" anchor="ctr">
                    <a:lnL w="12700" cmpd="sng">
                      <a:noFill/>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rgbClr val="2DB8C5"/>
                    </a:solidFill>
                  </a:tcPr>
                </a:tc>
                <a:extLst>
                  <a:ext uri="{0D108BD9-81ED-4DB2-BD59-A6C34878D82A}">
                    <a16:rowId xmlns:a16="http://schemas.microsoft.com/office/drawing/2014/main" val="1577180098"/>
                  </a:ext>
                </a:extLst>
              </a:tr>
              <a:tr h="368866">
                <a:tc>
                  <a:txBody>
                    <a:bodyPr/>
                    <a:lstStyle/>
                    <a:p>
                      <a:pPr algn="ct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88255196"/>
                  </a:ext>
                </a:extLst>
              </a:tr>
              <a:tr h="36886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77887121"/>
                  </a:ext>
                </a:extLst>
              </a:tr>
              <a:tr h="36886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i="0" dirty="0" err="1">
                          <a:solidFill>
                            <a:schemeClr val="tx1"/>
                          </a:solidFill>
                          <a:latin typeface="+mj-lt"/>
                        </a:rPr>
                        <a:t>xxxxxxxxxx</a:t>
                      </a:r>
                      <a:endParaRPr lang="en-US" sz="1100" b="0" i="0" dirty="0">
                        <a:solidFill>
                          <a:schemeClr val="tx1"/>
                        </a:solidFill>
                        <a:latin typeface="+mj-lt"/>
                      </a:endParaRPr>
                    </a:p>
                  </a:txBody>
                  <a:tcPr marL="43603" marR="43603" marT="65430" marB="65430" anchor="ctr">
                    <a:lnL w="12700" cap="flat" cmpd="sng" algn="ctr">
                      <a:solidFill>
                        <a:srgbClr val="2DB8C5"/>
                      </a:solidFill>
                      <a:prstDash val="solid"/>
                      <a:round/>
                      <a:headEnd type="none" w="med" len="med"/>
                      <a:tailEnd type="none" w="med" len="med"/>
                    </a:lnL>
                    <a:lnR w="12700" cap="flat" cmpd="sng" algn="ctr">
                      <a:solidFill>
                        <a:srgbClr val="2DB8C5"/>
                      </a:solidFill>
                      <a:prstDash val="solid"/>
                      <a:round/>
                      <a:headEnd type="none" w="med" len="med"/>
                      <a:tailEnd type="none" w="med" len="med"/>
                    </a:lnR>
                    <a:lnT w="12700" cap="flat" cmpd="sng" algn="ctr">
                      <a:solidFill>
                        <a:srgbClr val="2DB8C5"/>
                      </a:solidFill>
                      <a:prstDash val="solid"/>
                      <a:round/>
                      <a:headEnd type="none" w="med" len="med"/>
                      <a:tailEnd type="none" w="med" len="med"/>
                    </a:lnT>
                    <a:lnB w="12700" cap="flat" cmpd="sng" algn="ctr">
                      <a:solidFill>
                        <a:srgbClr val="2DB8C5"/>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57991891"/>
                  </a:ext>
                </a:extLst>
              </a:tr>
            </a:tbl>
          </a:graphicData>
        </a:graphic>
      </p:graphicFrame>
      <p:sp>
        <p:nvSpPr>
          <p:cNvPr id="10" name="Content Placeholder 2"/>
          <p:cNvSpPr>
            <a:spLocks noGrp="1"/>
          </p:cNvSpPr>
          <p:nvPr>
            <p:ph sz="quarter" idx="10" hasCustomPrompt="1"/>
          </p:nvPr>
        </p:nvSpPr>
        <p:spPr>
          <a:xfrm>
            <a:off x="248763" y="349943"/>
            <a:ext cx="11561291" cy="1382156"/>
          </a:xfrm>
          <a:prstGeom prst="rect">
            <a:avLst/>
          </a:prstGeom>
        </p:spPr>
        <p:txBody>
          <a:bodyPr/>
          <a:lstStyle>
            <a:lvl1pPr marL="0" indent="0">
              <a:buNone/>
              <a:defRPr sz="3333" b="1">
                <a:solidFill>
                  <a:srgbClr val="1C3D74"/>
                </a:solidFill>
                <a:latin typeface="Arial" panose="020B0604020202020204" pitchFamily="34" charset="0"/>
                <a:cs typeface="Arial" panose="020B0604020202020204" pitchFamily="34" charset="0"/>
              </a:defRPr>
            </a:lvl1pPr>
          </a:lstStyle>
          <a:p>
            <a:r>
              <a:rPr lang="en-US" dirty="0"/>
              <a:t>Click to edit slide title (up to 2 lines) – </a:t>
            </a:r>
            <a:br>
              <a:rPr lang="en-US" dirty="0"/>
            </a:br>
            <a:r>
              <a:rPr lang="en-US" dirty="0"/>
              <a:t>Arial Bold 25pt title</a:t>
            </a:r>
          </a:p>
        </p:txBody>
      </p:sp>
      <p:sp>
        <p:nvSpPr>
          <p:cNvPr id="7" name="Text Placeholder 2">
            <a:extLst>
              <a:ext uri="{FF2B5EF4-FFF2-40B4-BE49-F238E27FC236}">
                <a16:creationId xmlns:a16="http://schemas.microsoft.com/office/drawing/2014/main" id="{3ABA65EC-BE67-47F1-855B-E0BFD2EA8CE3}"/>
              </a:ext>
            </a:extLst>
          </p:cNvPr>
          <p:cNvSpPr>
            <a:spLocks noGrp="1"/>
          </p:cNvSpPr>
          <p:nvPr>
            <p:ph type="body" sz="quarter" idx="13" hasCustomPrompt="1"/>
          </p:nvPr>
        </p:nvSpPr>
        <p:spPr>
          <a:xfrm>
            <a:off x="248763" y="1748772"/>
            <a:ext cx="11561291" cy="3937912"/>
          </a:xfrm>
          <a:prstGeom prst="rect">
            <a:avLst/>
          </a:prstGeom>
        </p:spPr>
        <p:txBody>
          <a:bodyPr/>
          <a:lstStyle>
            <a:lvl1pPr marL="0" indent="0">
              <a:buFont typeface="Arial" panose="020B0604020202020204" pitchFamily="34" charset="0"/>
              <a:buNone/>
              <a:defRPr sz="1867">
                <a:solidFill>
                  <a:srgbClr val="1C3D74"/>
                </a:solidFill>
                <a:latin typeface="+mj-lt"/>
              </a:defRPr>
            </a:lvl1pPr>
            <a:lvl2pPr>
              <a:buFont typeface="Arial" panose="020B0604020202020204" pitchFamily="34" charset="0"/>
              <a:buChar char="-"/>
              <a:defRPr sz="1867">
                <a:solidFill>
                  <a:srgbClr val="1C3D74"/>
                </a:solidFill>
                <a:latin typeface="+mj-lt"/>
              </a:defRPr>
            </a:lvl2pPr>
            <a:lvl3pPr>
              <a:defRPr>
                <a:solidFill>
                  <a:srgbClr val="1C3D74"/>
                </a:solidFill>
                <a:latin typeface="+mj-lt"/>
              </a:defRPr>
            </a:lvl3pPr>
            <a:lvl4pPr>
              <a:defRPr>
                <a:solidFill>
                  <a:srgbClr val="1C3D74"/>
                </a:solidFill>
                <a:latin typeface="+mj-lt"/>
              </a:defRPr>
            </a:lvl4pPr>
            <a:lvl5pPr>
              <a:defRPr>
                <a:solidFill>
                  <a:srgbClr val="1C3D74"/>
                </a:solidFill>
                <a:latin typeface="+mj-lt"/>
              </a:defRPr>
            </a:lvl5pPr>
          </a:lstStyle>
          <a:p>
            <a:pPr marL="0" indent="0">
              <a:buNone/>
            </a:pPr>
            <a:r>
              <a:rPr lang="en-US" dirty="0"/>
              <a:t>Click to edit Master title style – Arial Regular 14pt</a:t>
            </a:r>
          </a:p>
        </p:txBody>
      </p:sp>
    </p:spTree>
    <p:extLst>
      <p:ext uri="{BB962C8B-B14F-4D97-AF65-F5344CB8AC3E}">
        <p14:creationId xmlns:p14="http://schemas.microsoft.com/office/powerpoint/2010/main" val="22080113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4_Section Header 1">
  <p:cSld name="4_Section Header 1">
    <p:bg>
      <p:bgPr>
        <a:solidFill>
          <a:schemeClr val="dk2"/>
        </a:solidFill>
        <a:effectLst/>
      </p:bgPr>
    </p:bg>
    <p:spTree>
      <p:nvGrpSpPr>
        <p:cNvPr id="1" name="Shape 31"/>
        <p:cNvGrpSpPr/>
        <p:nvPr/>
      </p:nvGrpSpPr>
      <p:grpSpPr>
        <a:xfrm>
          <a:off x="0" y="0"/>
          <a:ext cx="0" cy="0"/>
          <a:chOff x="0" y="0"/>
          <a:chExt cx="0" cy="0"/>
        </a:xfrm>
      </p:grpSpPr>
      <p:sp>
        <p:nvSpPr>
          <p:cNvPr id="32" name="Google Shape;32;g2ca8c9646c4_1_173"/>
          <p:cNvSpPr txBox="1">
            <a:spLocks noGrp="1"/>
          </p:cNvSpPr>
          <p:nvPr>
            <p:ph type="title"/>
          </p:nvPr>
        </p:nvSpPr>
        <p:spPr>
          <a:xfrm>
            <a:off x="1811103" y="365212"/>
            <a:ext cx="5437843" cy="87275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7200"/>
              <a:buFont typeface="Roboto"/>
              <a:buNone/>
              <a:defRPr>
                <a:solidFill>
                  <a:schemeClr val="lt1"/>
                </a:solidFill>
                <a:latin typeface="Jost"/>
                <a:ea typeface="Jost"/>
                <a:cs typeface="Jost"/>
                <a:sym typeface="Jost"/>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33" name="Google Shape;33;g2ca8c9646c4_1_173" descr="A close up of the moon&#10;&#10;Description automatically generated"/>
          <p:cNvPicPr preferRelativeResize="0"/>
          <p:nvPr/>
        </p:nvPicPr>
        <p:blipFill rotWithShape="1">
          <a:blip r:embed="rId2">
            <a:alphaModFix/>
          </a:blip>
          <a:srcRect/>
          <a:stretch/>
        </p:blipFill>
        <p:spPr>
          <a:xfrm>
            <a:off x="10314856" y="7940"/>
            <a:ext cx="1858274" cy="1840335"/>
          </a:xfrm>
          <a:prstGeom prst="rect">
            <a:avLst/>
          </a:prstGeom>
          <a:noFill/>
          <a:ln>
            <a:noFill/>
          </a:ln>
        </p:spPr>
      </p:pic>
      <p:pic>
        <p:nvPicPr>
          <p:cNvPr id="34" name="Google Shape;34;g2ca8c9646c4_1_173" descr="A astronaut in a space suit&#10;&#10;Description automatically generated"/>
          <p:cNvPicPr preferRelativeResize="0"/>
          <p:nvPr/>
        </p:nvPicPr>
        <p:blipFill rotWithShape="1">
          <a:blip r:embed="rId3">
            <a:alphaModFix/>
          </a:blip>
          <a:srcRect/>
          <a:stretch/>
        </p:blipFill>
        <p:spPr>
          <a:xfrm>
            <a:off x="10512974" y="79111"/>
            <a:ext cx="1252045" cy="1840335"/>
          </a:xfrm>
          <a:prstGeom prst="rect">
            <a:avLst/>
          </a:prstGeom>
          <a:noFill/>
          <a:ln>
            <a:noFill/>
          </a:ln>
        </p:spPr>
      </p:pic>
      <p:pic>
        <p:nvPicPr>
          <p:cNvPr id="35" name="Google Shape;35;g2ca8c9646c4_1_173" descr="A yellow and red text&#10;&#10;Description automatically generated"/>
          <p:cNvPicPr preferRelativeResize="0"/>
          <p:nvPr/>
        </p:nvPicPr>
        <p:blipFill rotWithShape="1">
          <a:blip r:embed="rId4">
            <a:alphaModFix/>
          </a:blip>
          <a:srcRect/>
          <a:stretch/>
        </p:blipFill>
        <p:spPr>
          <a:xfrm>
            <a:off x="7382064" y="477460"/>
            <a:ext cx="3428210" cy="648267"/>
          </a:xfrm>
          <a:prstGeom prst="rect">
            <a:avLst/>
          </a:prstGeom>
          <a:noFill/>
          <a:ln>
            <a:noFill/>
          </a:ln>
        </p:spPr>
      </p:pic>
      <p:sp>
        <p:nvSpPr>
          <p:cNvPr id="36" name="Google Shape;36;g2ca8c9646c4_1_173"/>
          <p:cNvSpPr txBox="1">
            <a:spLocks noGrp="1"/>
          </p:cNvSpPr>
          <p:nvPr>
            <p:ph type="body" idx="1"/>
          </p:nvPr>
        </p:nvSpPr>
        <p:spPr>
          <a:xfrm>
            <a:off x="653059" y="1535859"/>
            <a:ext cx="11111904" cy="4085746"/>
          </a:xfrm>
          <a:prstGeom prst="rect">
            <a:avLst/>
          </a:prstGeom>
          <a:noFill/>
          <a:ln>
            <a:noFill/>
          </a:ln>
        </p:spPr>
        <p:txBody>
          <a:bodyPr spcFirstLastPara="1" wrap="square" lIns="91425" tIns="45700" rIns="91425" bIns="45700" anchor="t" anchorCtr="0">
            <a:noAutofit/>
          </a:bodyPr>
          <a:lstStyle>
            <a:lvl1pPr marL="228571" lvl="0" indent="-114286" algn="l">
              <a:lnSpc>
                <a:spcPct val="90000"/>
              </a:lnSpc>
              <a:spcBef>
                <a:spcPts val="1000"/>
              </a:spcBef>
              <a:spcAft>
                <a:spcPts val="0"/>
              </a:spcAft>
              <a:buClr>
                <a:schemeClr val="lt1"/>
              </a:buClr>
              <a:buSzPts val="1800"/>
              <a:buNone/>
              <a:defRPr>
                <a:solidFill>
                  <a:schemeClr val="lt1"/>
                </a:solidFill>
                <a:latin typeface="Jost"/>
                <a:ea typeface="Jost"/>
                <a:cs typeface="Jost"/>
                <a:sym typeface="Jost"/>
              </a:defRPr>
            </a:lvl1pPr>
            <a:lvl2pPr marL="457143" lvl="1" indent="-114286" algn="l">
              <a:lnSpc>
                <a:spcPct val="90000"/>
              </a:lnSpc>
              <a:spcBef>
                <a:spcPts val="500"/>
              </a:spcBef>
              <a:spcAft>
                <a:spcPts val="0"/>
              </a:spcAft>
              <a:buClr>
                <a:schemeClr val="lt1"/>
              </a:buClr>
              <a:buSzPts val="1800"/>
              <a:buNone/>
              <a:defRPr/>
            </a:lvl2pPr>
            <a:lvl3pPr marL="685714" lvl="2" indent="-114286" algn="l">
              <a:lnSpc>
                <a:spcPct val="90000"/>
              </a:lnSpc>
              <a:spcBef>
                <a:spcPts val="500"/>
              </a:spcBef>
              <a:spcAft>
                <a:spcPts val="0"/>
              </a:spcAft>
              <a:buClr>
                <a:schemeClr val="lt1"/>
              </a:buClr>
              <a:buSzPts val="1800"/>
              <a:buNone/>
              <a:defRPr/>
            </a:lvl3pPr>
            <a:lvl4pPr marL="914286" lvl="3" indent="-114286" algn="l">
              <a:lnSpc>
                <a:spcPct val="90000"/>
              </a:lnSpc>
              <a:spcBef>
                <a:spcPts val="500"/>
              </a:spcBef>
              <a:spcAft>
                <a:spcPts val="0"/>
              </a:spcAft>
              <a:buClr>
                <a:schemeClr val="lt1"/>
              </a:buClr>
              <a:buSzPts val="1800"/>
              <a:buNone/>
              <a:defRPr/>
            </a:lvl4pPr>
            <a:lvl5pPr marL="1142857" lvl="4" indent="-114286" algn="l">
              <a:lnSpc>
                <a:spcPct val="90000"/>
              </a:lnSpc>
              <a:spcBef>
                <a:spcPts val="500"/>
              </a:spcBef>
              <a:spcAft>
                <a:spcPts val="0"/>
              </a:spcAft>
              <a:buClr>
                <a:schemeClr val="lt1"/>
              </a:buClr>
              <a:buSzPts val="1800"/>
              <a:buNone/>
              <a:defRPr/>
            </a:lvl5pPr>
            <a:lvl6pPr marL="1371429" lvl="5" indent="-171429" algn="l">
              <a:lnSpc>
                <a:spcPct val="90000"/>
              </a:lnSpc>
              <a:spcBef>
                <a:spcPts val="500"/>
              </a:spcBef>
              <a:spcAft>
                <a:spcPts val="0"/>
              </a:spcAft>
              <a:buClr>
                <a:schemeClr val="lt1"/>
              </a:buClr>
              <a:buSzPts val="1800"/>
              <a:buChar char="•"/>
              <a:defRPr/>
            </a:lvl6pPr>
            <a:lvl7pPr marL="1600000" lvl="6" indent="-171429" algn="l">
              <a:lnSpc>
                <a:spcPct val="90000"/>
              </a:lnSpc>
              <a:spcBef>
                <a:spcPts val="500"/>
              </a:spcBef>
              <a:spcAft>
                <a:spcPts val="0"/>
              </a:spcAft>
              <a:buClr>
                <a:schemeClr val="lt1"/>
              </a:buClr>
              <a:buSzPts val="1800"/>
              <a:buChar char="•"/>
              <a:defRPr/>
            </a:lvl7pPr>
            <a:lvl8pPr marL="1828571" lvl="7" indent="-171429" algn="l">
              <a:lnSpc>
                <a:spcPct val="90000"/>
              </a:lnSpc>
              <a:spcBef>
                <a:spcPts val="500"/>
              </a:spcBef>
              <a:spcAft>
                <a:spcPts val="0"/>
              </a:spcAft>
              <a:buClr>
                <a:schemeClr val="lt1"/>
              </a:buClr>
              <a:buSzPts val="1800"/>
              <a:buChar char="•"/>
              <a:defRPr/>
            </a:lvl8pPr>
            <a:lvl9pPr marL="2057143" lvl="8" indent="-171429" algn="l">
              <a:lnSpc>
                <a:spcPct val="90000"/>
              </a:lnSpc>
              <a:spcBef>
                <a:spcPts val="500"/>
              </a:spcBef>
              <a:spcAft>
                <a:spcPts val="0"/>
              </a:spcAft>
              <a:buClr>
                <a:schemeClr val="lt1"/>
              </a:buClr>
              <a:buSzPts val="1800"/>
              <a:buChar char="•"/>
              <a:defRPr/>
            </a:lvl9pPr>
          </a:lstStyle>
          <a:p>
            <a:endParaRPr/>
          </a:p>
        </p:txBody>
      </p:sp>
    </p:spTree>
    <p:extLst>
      <p:ext uri="{BB962C8B-B14F-4D97-AF65-F5344CB8AC3E}">
        <p14:creationId xmlns:p14="http://schemas.microsoft.com/office/powerpoint/2010/main" val="28628118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4A7785-49B9-DF2D-F981-264CFD0D51FC}"/>
              </a:ext>
            </a:extLst>
          </p:cNvPr>
          <p:cNvSpPr>
            <a:spLocks noGrp="1"/>
          </p:cNvSpPr>
          <p:nvPr>
            <p:ph type="dt" sz="half" idx="10"/>
          </p:nvPr>
        </p:nvSpPr>
        <p:spPr/>
        <p:txBody>
          <a:bodyPr/>
          <a:lstStyle/>
          <a:p>
            <a:fld id="{8AE8BCE7-178A-4EEF-9491-43ABBFEC2F12}" type="datetimeFigureOut">
              <a:rPr lang="en-GB" smtClean="0"/>
              <a:t>20/05/2026</a:t>
            </a:fld>
            <a:endParaRPr lang="en-GB"/>
          </a:p>
        </p:txBody>
      </p:sp>
      <p:sp>
        <p:nvSpPr>
          <p:cNvPr id="3" name="Footer Placeholder 2">
            <a:extLst>
              <a:ext uri="{FF2B5EF4-FFF2-40B4-BE49-F238E27FC236}">
                <a16:creationId xmlns:a16="http://schemas.microsoft.com/office/drawing/2014/main" id="{39670C6F-34DA-F2F9-E935-2179E97E9F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BEB5A3-65CA-FCF7-2AD7-93CF92EF0D80}"/>
              </a:ext>
            </a:extLst>
          </p:cNvPr>
          <p:cNvSpPr>
            <a:spLocks noGrp="1"/>
          </p:cNvSpPr>
          <p:nvPr>
            <p:ph type="sldNum" sz="quarter" idx="12"/>
          </p:nvPr>
        </p:nvSpPr>
        <p:spPr/>
        <p:txBody>
          <a:bodyPr/>
          <a:lstStyle/>
          <a:p>
            <a:fld id="{2ECDEF9D-5A74-4D75-B99F-AC5FD99381D7}" type="slidenum">
              <a:rPr lang="en-GB" smtClean="0"/>
              <a:t>‹#›</a:t>
            </a:fld>
            <a:endParaRPr lang="en-GB"/>
          </a:p>
        </p:txBody>
      </p:sp>
    </p:spTree>
    <p:extLst>
      <p:ext uri="{BB962C8B-B14F-4D97-AF65-F5344CB8AC3E}">
        <p14:creationId xmlns:p14="http://schemas.microsoft.com/office/powerpoint/2010/main" val="601586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4_Section Header 1">
  <p:cSld name="4_Section Header 1">
    <p:bg>
      <p:bgPr>
        <a:solidFill>
          <a:schemeClr val="dk2"/>
        </a:solidFill>
        <a:effectLst/>
      </p:bgPr>
    </p:bg>
    <p:spTree>
      <p:nvGrpSpPr>
        <p:cNvPr id="1" name="Shape 31"/>
        <p:cNvGrpSpPr/>
        <p:nvPr/>
      </p:nvGrpSpPr>
      <p:grpSpPr>
        <a:xfrm>
          <a:off x="0" y="0"/>
          <a:ext cx="0" cy="0"/>
          <a:chOff x="0" y="0"/>
          <a:chExt cx="0" cy="0"/>
        </a:xfrm>
      </p:grpSpPr>
      <p:sp>
        <p:nvSpPr>
          <p:cNvPr id="32" name="Google Shape;32;g2ca8c9646c4_1_173"/>
          <p:cNvSpPr txBox="1">
            <a:spLocks noGrp="1"/>
          </p:cNvSpPr>
          <p:nvPr>
            <p:ph type="title"/>
          </p:nvPr>
        </p:nvSpPr>
        <p:spPr>
          <a:xfrm>
            <a:off x="1811103" y="365214"/>
            <a:ext cx="5437843" cy="87275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7200"/>
              <a:buFont typeface="Roboto"/>
              <a:buNone/>
              <a:defRPr>
                <a:solidFill>
                  <a:schemeClr val="lt1"/>
                </a:solidFill>
                <a:latin typeface="Jost"/>
                <a:ea typeface="Jost"/>
                <a:cs typeface="Jost"/>
                <a:sym typeface="Jost"/>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33" name="Google Shape;33;g2ca8c9646c4_1_173" descr="A close up of the moon&#10;&#10;Description automatically generated"/>
          <p:cNvPicPr preferRelativeResize="0"/>
          <p:nvPr/>
        </p:nvPicPr>
        <p:blipFill rotWithShape="1">
          <a:blip r:embed="rId2">
            <a:alphaModFix/>
          </a:blip>
          <a:srcRect/>
          <a:stretch/>
        </p:blipFill>
        <p:spPr>
          <a:xfrm>
            <a:off x="10314856" y="7941"/>
            <a:ext cx="1858274" cy="1840335"/>
          </a:xfrm>
          <a:prstGeom prst="rect">
            <a:avLst/>
          </a:prstGeom>
          <a:noFill/>
          <a:ln>
            <a:noFill/>
          </a:ln>
        </p:spPr>
      </p:pic>
      <p:pic>
        <p:nvPicPr>
          <p:cNvPr id="34" name="Google Shape;34;g2ca8c9646c4_1_173" descr="A astronaut in a space suit&#10;&#10;Description automatically generated"/>
          <p:cNvPicPr preferRelativeResize="0"/>
          <p:nvPr/>
        </p:nvPicPr>
        <p:blipFill rotWithShape="1">
          <a:blip r:embed="rId3">
            <a:alphaModFix/>
          </a:blip>
          <a:srcRect/>
          <a:stretch/>
        </p:blipFill>
        <p:spPr>
          <a:xfrm>
            <a:off x="10512974" y="79110"/>
            <a:ext cx="1252045" cy="1840337"/>
          </a:xfrm>
          <a:prstGeom prst="rect">
            <a:avLst/>
          </a:prstGeom>
          <a:noFill/>
          <a:ln>
            <a:noFill/>
          </a:ln>
        </p:spPr>
      </p:pic>
      <p:pic>
        <p:nvPicPr>
          <p:cNvPr id="35" name="Google Shape;35;g2ca8c9646c4_1_173" descr="A yellow and red text&#10;&#10;Description automatically generated"/>
          <p:cNvPicPr preferRelativeResize="0"/>
          <p:nvPr/>
        </p:nvPicPr>
        <p:blipFill rotWithShape="1">
          <a:blip r:embed="rId4">
            <a:alphaModFix/>
          </a:blip>
          <a:srcRect/>
          <a:stretch/>
        </p:blipFill>
        <p:spPr>
          <a:xfrm>
            <a:off x="7382065" y="477461"/>
            <a:ext cx="3428211" cy="648269"/>
          </a:xfrm>
          <a:prstGeom prst="rect">
            <a:avLst/>
          </a:prstGeom>
          <a:noFill/>
          <a:ln>
            <a:noFill/>
          </a:ln>
        </p:spPr>
      </p:pic>
      <p:sp>
        <p:nvSpPr>
          <p:cNvPr id="36" name="Google Shape;36;g2ca8c9646c4_1_173"/>
          <p:cNvSpPr txBox="1">
            <a:spLocks noGrp="1"/>
          </p:cNvSpPr>
          <p:nvPr>
            <p:ph type="body" idx="1"/>
          </p:nvPr>
        </p:nvSpPr>
        <p:spPr>
          <a:xfrm>
            <a:off x="653059" y="1535859"/>
            <a:ext cx="11111904" cy="4085746"/>
          </a:xfrm>
          <a:prstGeom prst="rect">
            <a:avLst/>
          </a:prstGeom>
          <a:noFill/>
          <a:ln>
            <a:noFill/>
          </a:ln>
        </p:spPr>
        <p:txBody>
          <a:bodyPr spcFirstLastPara="1" wrap="square" lIns="91425" tIns="45700" rIns="91425" bIns="45700" anchor="t" anchorCtr="0">
            <a:noAutofit/>
          </a:bodyPr>
          <a:lstStyle>
            <a:lvl1pPr marL="228571" lvl="0" indent="-114286" algn="l">
              <a:lnSpc>
                <a:spcPct val="90000"/>
              </a:lnSpc>
              <a:spcBef>
                <a:spcPts val="1000"/>
              </a:spcBef>
              <a:spcAft>
                <a:spcPts val="0"/>
              </a:spcAft>
              <a:buClr>
                <a:schemeClr val="lt1"/>
              </a:buClr>
              <a:buSzPts val="1800"/>
              <a:buNone/>
              <a:defRPr>
                <a:solidFill>
                  <a:schemeClr val="lt1"/>
                </a:solidFill>
                <a:latin typeface="Jost"/>
                <a:ea typeface="Jost"/>
                <a:cs typeface="Jost"/>
                <a:sym typeface="Jost"/>
              </a:defRPr>
            </a:lvl1pPr>
            <a:lvl2pPr marL="457143" lvl="1" indent="-114286" algn="l">
              <a:lnSpc>
                <a:spcPct val="90000"/>
              </a:lnSpc>
              <a:spcBef>
                <a:spcPts val="500"/>
              </a:spcBef>
              <a:spcAft>
                <a:spcPts val="0"/>
              </a:spcAft>
              <a:buClr>
                <a:schemeClr val="lt1"/>
              </a:buClr>
              <a:buSzPts val="1800"/>
              <a:buNone/>
              <a:defRPr/>
            </a:lvl2pPr>
            <a:lvl3pPr marL="685714" lvl="2" indent="-114286" algn="l">
              <a:lnSpc>
                <a:spcPct val="90000"/>
              </a:lnSpc>
              <a:spcBef>
                <a:spcPts val="500"/>
              </a:spcBef>
              <a:spcAft>
                <a:spcPts val="0"/>
              </a:spcAft>
              <a:buClr>
                <a:schemeClr val="lt1"/>
              </a:buClr>
              <a:buSzPts val="1800"/>
              <a:buNone/>
              <a:defRPr/>
            </a:lvl3pPr>
            <a:lvl4pPr marL="914286" lvl="3" indent="-114286" algn="l">
              <a:lnSpc>
                <a:spcPct val="90000"/>
              </a:lnSpc>
              <a:spcBef>
                <a:spcPts val="500"/>
              </a:spcBef>
              <a:spcAft>
                <a:spcPts val="0"/>
              </a:spcAft>
              <a:buClr>
                <a:schemeClr val="lt1"/>
              </a:buClr>
              <a:buSzPts val="1800"/>
              <a:buNone/>
              <a:defRPr/>
            </a:lvl4pPr>
            <a:lvl5pPr marL="1142857" lvl="4" indent="-114286" algn="l">
              <a:lnSpc>
                <a:spcPct val="90000"/>
              </a:lnSpc>
              <a:spcBef>
                <a:spcPts val="500"/>
              </a:spcBef>
              <a:spcAft>
                <a:spcPts val="0"/>
              </a:spcAft>
              <a:buClr>
                <a:schemeClr val="lt1"/>
              </a:buClr>
              <a:buSzPts val="1800"/>
              <a:buNone/>
              <a:defRPr/>
            </a:lvl5pPr>
            <a:lvl6pPr marL="1371429" lvl="5" indent="-171429" algn="l">
              <a:lnSpc>
                <a:spcPct val="90000"/>
              </a:lnSpc>
              <a:spcBef>
                <a:spcPts val="500"/>
              </a:spcBef>
              <a:spcAft>
                <a:spcPts val="0"/>
              </a:spcAft>
              <a:buClr>
                <a:schemeClr val="lt1"/>
              </a:buClr>
              <a:buSzPts val="1800"/>
              <a:buChar char="•"/>
              <a:defRPr/>
            </a:lvl6pPr>
            <a:lvl7pPr marL="1600000" lvl="6" indent="-171429" algn="l">
              <a:lnSpc>
                <a:spcPct val="90000"/>
              </a:lnSpc>
              <a:spcBef>
                <a:spcPts val="500"/>
              </a:spcBef>
              <a:spcAft>
                <a:spcPts val="0"/>
              </a:spcAft>
              <a:buClr>
                <a:schemeClr val="lt1"/>
              </a:buClr>
              <a:buSzPts val="1800"/>
              <a:buChar char="•"/>
              <a:defRPr/>
            </a:lvl7pPr>
            <a:lvl8pPr marL="1828571" lvl="7" indent="-171429" algn="l">
              <a:lnSpc>
                <a:spcPct val="90000"/>
              </a:lnSpc>
              <a:spcBef>
                <a:spcPts val="500"/>
              </a:spcBef>
              <a:spcAft>
                <a:spcPts val="0"/>
              </a:spcAft>
              <a:buClr>
                <a:schemeClr val="lt1"/>
              </a:buClr>
              <a:buSzPts val="1800"/>
              <a:buChar char="•"/>
              <a:defRPr/>
            </a:lvl8pPr>
            <a:lvl9pPr marL="2057143" lvl="8" indent="-171429" algn="l">
              <a:lnSpc>
                <a:spcPct val="90000"/>
              </a:lnSpc>
              <a:spcBef>
                <a:spcPts val="500"/>
              </a:spcBef>
              <a:spcAft>
                <a:spcPts val="0"/>
              </a:spcAft>
              <a:buClr>
                <a:schemeClr val="lt1"/>
              </a:buClr>
              <a:buSzPts val="1800"/>
              <a:buChar char="•"/>
              <a:defRPr/>
            </a:lvl9pPr>
          </a:lstStyle>
          <a:p>
            <a:endParaRPr/>
          </a:p>
        </p:txBody>
      </p:sp>
    </p:spTree>
    <p:extLst>
      <p:ext uri="{BB962C8B-B14F-4D97-AF65-F5344CB8AC3E}">
        <p14:creationId xmlns:p14="http://schemas.microsoft.com/office/powerpoint/2010/main" val="19821266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A765E-2E36-A316-DD01-DB8C62CB52A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293F34-FE94-AEAC-46BB-2D114E6EDD0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E0BDAA-D75A-81E8-D8AF-EA59255B9882}"/>
              </a:ext>
            </a:extLst>
          </p:cNvPr>
          <p:cNvSpPr>
            <a:spLocks noGrp="1"/>
          </p:cNvSpPr>
          <p:nvPr>
            <p:ph type="dt" sz="half" idx="10"/>
          </p:nvPr>
        </p:nvSpPr>
        <p:spPr/>
        <p:txBody>
          <a:bodyPr/>
          <a:lstStyle/>
          <a:p>
            <a:fld id="{FC411C18-34AB-794F-BB85-74BEA2CC7278}" type="datetimeFigureOut">
              <a:rPr lang="en-US" smtClean="0"/>
              <a:t>5/21/26</a:t>
            </a:fld>
            <a:endParaRPr lang="en-US"/>
          </a:p>
        </p:txBody>
      </p:sp>
      <p:sp>
        <p:nvSpPr>
          <p:cNvPr id="5" name="Footer Placeholder 4">
            <a:extLst>
              <a:ext uri="{FF2B5EF4-FFF2-40B4-BE49-F238E27FC236}">
                <a16:creationId xmlns:a16="http://schemas.microsoft.com/office/drawing/2014/main" id="{B9A87DC2-243D-D09E-CC81-1F0CBFFDB8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F1602C-B985-BA85-B168-3E710D05047E}"/>
              </a:ext>
            </a:extLst>
          </p:cNvPr>
          <p:cNvSpPr>
            <a:spLocks noGrp="1"/>
          </p:cNvSpPr>
          <p:nvPr>
            <p:ph type="sldNum" sz="quarter" idx="12"/>
          </p:nvPr>
        </p:nvSpPr>
        <p:spPr/>
        <p:txBody>
          <a:bodyPr/>
          <a:lstStyle/>
          <a:p>
            <a:fld id="{E7415199-06F0-CC43-AB0C-D9F36BCFF104}" type="slidenum">
              <a:rPr lang="en-US" smtClean="0"/>
              <a:t>‹#›</a:t>
            </a:fld>
            <a:endParaRPr lang="en-US"/>
          </a:p>
        </p:txBody>
      </p:sp>
    </p:spTree>
    <p:extLst>
      <p:ext uri="{BB962C8B-B14F-4D97-AF65-F5344CB8AC3E}">
        <p14:creationId xmlns:p14="http://schemas.microsoft.com/office/powerpoint/2010/main" val="2634477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CD84A-5AA4-551E-D3A6-1860A205E749}"/>
              </a:ext>
            </a:extLst>
          </p:cNvPr>
          <p:cNvSpPr>
            <a:spLocks noGrp="1"/>
          </p:cNvSpPr>
          <p:nvPr>
            <p:ph type="ctrTitle"/>
          </p:nvPr>
        </p:nvSpPr>
        <p:spPr>
          <a:xfrm>
            <a:off x="1523802" y="1122623"/>
            <a:ext cx="9142810" cy="2388153"/>
          </a:xfrm>
        </p:spPr>
        <p:txBody>
          <a:bodyPr anchor="b"/>
          <a:lstStyle>
            <a:lvl1pPr algn="ctr">
              <a:defRPr sz="5999"/>
            </a:lvl1pPr>
          </a:lstStyle>
          <a:p>
            <a:r>
              <a:rPr lang="en-US"/>
              <a:t>Click to edit Master title style</a:t>
            </a:r>
            <a:endParaRPr lang="en-GB"/>
          </a:p>
        </p:txBody>
      </p:sp>
      <p:sp>
        <p:nvSpPr>
          <p:cNvPr id="3" name="Subtitle 2">
            <a:extLst>
              <a:ext uri="{FF2B5EF4-FFF2-40B4-BE49-F238E27FC236}">
                <a16:creationId xmlns:a16="http://schemas.microsoft.com/office/drawing/2014/main" id="{44E46FF4-1271-6F2A-FFD5-F6598E5F02B8}"/>
              </a:ext>
            </a:extLst>
          </p:cNvPr>
          <p:cNvSpPr>
            <a:spLocks noGrp="1"/>
          </p:cNvSpPr>
          <p:nvPr>
            <p:ph type="subTitle" idx="1"/>
          </p:nvPr>
        </p:nvSpPr>
        <p:spPr>
          <a:xfrm>
            <a:off x="1523802" y="3602872"/>
            <a:ext cx="9142810" cy="1656145"/>
          </a:xfrm>
        </p:spPr>
        <p:txBody>
          <a:bodyPr/>
          <a:lstStyle>
            <a:lvl1pPr marL="0" indent="0" algn="ctr">
              <a:buNone/>
              <a:defRPr sz="2400"/>
            </a:lvl1pPr>
            <a:lvl2pPr marL="457154" indent="0" algn="ctr">
              <a:buNone/>
              <a:defRPr sz="2000"/>
            </a:lvl2pPr>
            <a:lvl3pPr marL="914309" indent="0" algn="ctr">
              <a:buNone/>
              <a:defRPr sz="1800"/>
            </a:lvl3pPr>
            <a:lvl4pPr marL="1371463" indent="0" algn="ctr">
              <a:buNone/>
              <a:defRPr sz="1600"/>
            </a:lvl4pPr>
            <a:lvl5pPr marL="1828617" indent="0" algn="ctr">
              <a:buNone/>
              <a:defRPr sz="1600"/>
            </a:lvl5pPr>
            <a:lvl6pPr marL="2285771" indent="0" algn="ctr">
              <a:buNone/>
              <a:defRPr sz="1600"/>
            </a:lvl6pPr>
            <a:lvl7pPr marL="2742926" indent="0" algn="ctr">
              <a:buNone/>
              <a:defRPr sz="1600"/>
            </a:lvl7pPr>
            <a:lvl8pPr marL="3200080" indent="0" algn="ctr">
              <a:buNone/>
              <a:defRPr sz="1600"/>
            </a:lvl8pPr>
            <a:lvl9pPr marL="3657234"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03F1ED-01B8-0957-44B1-E830307F8567}"/>
              </a:ext>
            </a:extLst>
          </p:cNvPr>
          <p:cNvSpPr>
            <a:spLocks noGrp="1"/>
          </p:cNvSpPr>
          <p:nvPr>
            <p:ph type="dt" sz="half" idx="10"/>
          </p:nvPr>
        </p:nvSpPr>
        <p:spPr/>
        <p:txBody>
          <a:bodyPr/>
          <a:lstStyle/>
          <a:p>
            <a:fld id="{6D3CFBB6-9332-4D22-A391-8205595BB137}" type="datetime1">
              <a:rPr lang="en-GB" smtClean="0"/>
              <a:t>20/05/2026</a:t>
            </a:fld>
            <a:endParaRPr lang="en-GB"/>
          </a:p>
        </p:txBody>
      </p:sp>
      <p:sp>
        <p:nvSpPr>
          <p:cNvPr id="5" name="Footer Placeholder 4">
            <a:extLst>
              <a:ext uri="{FF2B5EF4-FFF2-40B4-BE49-F238E27FC236}">
                <a16:creationId xmlns:a16="http://schemas.microsoft.com/office/drawing/2014/main" id="{57F391E9-A3CA-5E55-6566-CE7A21726A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2E6CE6-A614-B8C6-9A03-48B517EFDD14}"/>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22377156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A2F2-1F60-D195-F17C-F32A545FD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5354D1-3B2E-2948-57E9-CE8BDABBD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59E811-6980-F977-4AA0-448F13D96196}"/>
              </a:ext>
            </a:extLst>
          </p:cNvPr>
          <p:cNvSpPr>
            <a:spLocks noGrp="1"/>
          </p:cNvSpPr>
          <p:nvPr>
            <p:ph type="dt" sz="half" idx="10"/>
          </p:nvPr>
        </p:nvSpPr>
        <p:spPr/>
        <p:txBody>
          <a:bodyPr/>
          <a:lstStyle/>
          <a:p>
            <a:fld id="{F9A062C9-325A-4929-910C-0502B73AE29B}" type="datetime1">
              <a:rPr lang="en-GB" smtClean="0"/>
              <a:t>20/05/2026</a:t>
            </a:fld>
            <a:endParaRPr lang="en-GB"/>
          </a:p>
        </p:txBody>
      </p:sp>
      <p:sp>
        <p:nvSpPr>
          <p:cNvPr id="5" name="Footer Placeholder 4">
            <a:extLst>
              <a:ext uri="{FF2B5EF4-FFF2-40B4-BE49-F238E27FC236}">
                <a16:creationId xmlns:a16="http://schemas.microsoft.com/office/drawing/2014/main" id="{4AEA4752-E40D-CFF4-4B35-2E5AC42BD7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D3063-1380-8223-BFBD-CA6EA1486A00}"/>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147827290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7BB9C-75C3-6A05-3AD0-C6A76BD98846}"/>
              </a:ext>
            </a:extLst>
          </p:cNvPr>
          <p:cNvSpPr>
            <a:spLocks noGrp="1"/>
          </p:cNvSpPr>
          <p:nvPr>
            <p:ph type="title"/>
          </p:nvPr>
        </p:nvSpPr>
        <p:spPr>
          <a:xfrm>
            <a:off x="831742" y="1710134"/>
            <a:ext cx="10514231" cy="2853398"/>
          </a:xfrm>
        </p:spPr>
        <p:txBody>
          <a:bodyPr anchor="b"/>
          <a:lstStyle>
            <a:lvl1pPr>
              <a:defRPr sz="5999"/>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B3D30F-A7FB-1D12-C2E1-394C40886598}"/>
              </a:ext>
            </a:extLst>
          </p:cNvPr>
          <p:cNvSpPr>
            <a:spLocks noGrp="1"/>
          </p:cNvSpPr>
          <p:nvPr>
            <p:ph type="body" idx="1"/>
          </p:nvPr>
        </p:nvSpPr>
        <p:spPr>
          <a:xfrm>
            <a:off x="831742" y="4590526"/>
            <a:ext cx="10514231" cy="1500534"/>
          </a:xfrm>
        </p:spPr>
        <p:txBody>
          <a:bodyPr/>
          <a:lstStyle>
            <a:lvl1pPr marL="0" indent="0">
              <a:buNone/>
              <a:defRPr sz="2400">
                <a:solidFill>
                  <a:schemeClr val="tx1">
                    <a:tint val="82000"/>
                  </a:schemeClr>
                </a:solidFill>
              </a:defRPr>
            </a:lvl1pPr>
            <a:lvl2pPr marL="457154" indent="0">
              <a:buNone/>
              <a:defRPr sz="2000">
                <a:solidFill>
                  <a:schemeClr val="tx1">
                    <a:tint val="82000"/>
                  </a:schemeClr>
                </a:solidFill>
              </a:defRPr>
            </a:lvl2pPr>
            <a:lvl3pPr marL="914309" indent="0">
              <a:buNone/>
              <a:defRPr sz="1800">
                <a:solidFill>
                  <a:schemeClr val="tx1">
                    <a:tint val="82000"/>
                  </a:schemeClr>
                </a:solidFill>
              </a:defRPr>
            </a:lvl3pPr>
            <a:lvl4pPr marL="1371463" indent="0">
              <a:buNone/>
              <a:defRPr sz="1600">
                <a:solidFill>
                  <a:schemeClr val="tx1">
                    <a:tint val="82000"/>
                  </a:schemeClr>
                </a:solidFill>
              </a:defRPr>
            </a:lvl4pPr>
            <a:lvl5pPr marL="1828617" indent="0">
              <a:buNone/>
              <a:defRPr sz="1600">
                <a:solidFill>
                  <a:schemeClr val="tx1">
                    <a:tint val="82000"/>
                  </a:schemeClr>
                </a:solidFill>
              </a:defRPr>
            </a:lvl5pPr>
            <a:lvl6pPr marL="2285771" indent="0">
              <a:buNone/>
              <a:defRPr sz="1600">
                <a:solidFill>
                  <a:schemeClr val="tx1">
                    <a:tint val="82000"/>
                  </a:schemeClr>
                </a:solidFill>
              </a:defRPr>
            </a:lvl6pPr>
            <a:lvl7pPr marL="2742926" indent="0">
              <a:buNone/>
              <a:defRPr sz="1600">
                <a:solidFill>
                  <a:schemeClr val="tx1">
                    <a:tint val="82000"/>
                  </a:schemeClr>
                </a:solidFill>
              </a:defRPr>
            </a:lvl7pPr>
            <a:lvl8pPr marL="3200080" indent="0">
              <a:buNone/>
              <a:defRPr sz="1600">
                <a:solidFill>
                  <a:schemeClr val="tx1">
                    <a:tint val="82000"/>
                  </a:schemeClr>
                </a:solidFill>
              </a:defRPr>
            </a:lvl8pPr>
            <a:lvl9pPr marL="3657234"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CF5E37-ACCB-2DD6-790A-FE2CAD29592D}"/>
              </a:ext>
            </a:extLst>
          </p:cNvPr>
          <p:cNvSpPr>
            <a:spLocks noGrp="1"/>
          </p:cNvSpPr>
          <p:nvPr>
            <p:ph type="dt" sz="half" idx="10"/>
          </p:nvPr>
        </p:nvSpPr>
        <p:spPr/>
        <p:txBody>
          <a:bodyPr/>
          <a:lstStyle/>
          <a:p>
            <a:fld id="{CC44322B-8A3A-499D-ACE5-0A280AE40EFF}" type="datetime1">
              <a:rPr lang="en-GB" smtClean="0"/>
              <a:t>20/05/2026</a:t>
            </a:fld>
            <a:endParaRPr lang="en-GB"/>
          </a:p>
        </p:txBody>
      </p:sp>
      <p:sp>
        <p:nvSpPr>
          <p:cNvPr id="5" name="Footer Placeholder 4">
            <a:extLst>
              <a:ext uri="{FF2B5EF4-FFF2-40B4-BE49-F238E27FC236}">
                <a16:creationId xmlns:a16="http://schemas.microsoft.com/office/drawing/2014/main" id="{E671883C-2D76-35B9-AA07-2A51AA5ED9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894F1-CA43-7C8F-A98C-4B59209B0991}"/>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31558027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E6B65-2A35-3209-73B1-ACD323AF40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AFA0A7-7829-0A3E-1FFD-2C685F639EBD}"/>
              </a:ext>
            </a:extLst>
          </p:cNvPr>
          <p:cNvSpPr>
            <a:spLocks noGrp="1"/>
          </p:cNvSpPr>
          <p:nvPr>
            <p:ph sz="half" idx="1"/>
          </p:nvPr>
        </p:nvSpPr>
        <p:spPr>
          <a:xfrm>
            <a:off x="838091" y="1826048"/>
            <a:ext cx="5180926" cy="4352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448925-80C2-8BD4-E653-082E668BEF7E}"/>
              </a:ext>
            </a:extLst>
          </p:cNvPr>
          <p:cNvSpPr>
            <a:spLocks noGrp="1"/>
          </p:cNvSpPr>
          <p:nvPr>
            <p:ph sz="half" idx="2"/>
          </p:nvPr>
        </p:nvSpPr>
        <p:spPr>
          <a:xfrm>
            <a:off x="6171396" y="1826048"/>
            <a:ext cx="5180926" cy="4352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0E856C-E44A-65B7-5B09-5A32A7FACF61}"/>
              </a:ext>
            </a:extLst>
          </p:cNvPr>
          <p:cNvSpPr>
            <a:spLocks noGrp="1"/>
          </p:cNvSpPr>
          <p:nvPr>
            <p:ph type="dt" sz="half" idx="10"/>
          </p:nvPr>
        </p:nvSpPr>
        <p:spPr/>
        <p:txBody>
          <a:bodyPr/>
          <a:lstStyle/>
          <a:p>
            <a:fld id="{C3F5CE1D-6965-4A80-812C-AFDD4E21DA1D}" type="datetime1">
              <a:rPr lang="en-GB" smtClean="0"/>
              <a:t>20/05/2026</a:t>
            </a:fld>
            <a:endParaRPr lang="en-GB"/>
          </a:p>
        </p:txBody>
      </p:sp>
      <p:sp>
        <p:nvSpPr>
          <p:cNvPr id="6" name="Footer Placeholder 5">
            <a:extLst>
              <a:ext uri="{FF2B5EF4-FFF2-40B4-BE49-F238E27FC236}">
                <a16:creationId xmlns:a16="http://schemas.microsoft.com/office/drawing/2014/main" id="{167FC203-20CD-C688-B0E0-33A564E2C1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6283FF-6510-AA96-3FF0-D886CD99EC93}"/>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94330622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827D0-83C4-9279-DC72-E1E3B80E3C58}"/>
              </a:ext>
            </a:extLst>
          </p:cNvPr>
          <p:cNvSpPr>
            <a:spLocks noGrp="1"/>
          </p:cNvSpPr>
          <p:nvPr>
            <p:ph type="title"/>
          </p:nvPr>
        </p:nvSpPr>
        <p:spPr>
          <a:xfrm>
            <a:off x="839679" y="365210"/>
            <a:ext cx="10514231" cy="132587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965434-45CB-C2DD-9286-D388F11E5971}"/>
              </a:ext>
            </a:extLst>
          </p:cNvPr>
          <p:cNvSpPr>
            <a:spLocks noGrp="1"/>
          </p:cNvSpPr>
          <p:nvPr>
            <p:ph type="body" idx="1"/>
          </p:nvPr>
        </p:nvSpPr>
        <p:spPr>
          <a:xfrm>
            <a:off x="839679" y="1681552"/>
            <a:ext cx="5157116" cy="824103"/>
          </a:xfrm>
        </p:spPr>
        <p:txBody>
          <a:bodyPr anchor="b"/>
          <a:lstStyle>
            <a:lvl1pPr marL="0" indent="0">
              <a:buNone/>
              <a:defRPr sz="2400" b="1"/>
            </a:lvl1pPr>
            <a:lvl2pPr marL="457154" indent="0">
              <a:buNone/>
              <a:defRPr sz="2000" b="1"/>
            </a:lvl2pPr>
            <a:lvl3pPr marL="914309" indent="0">
              <a:buNone/>
              <a:defRPr sz="1800" b="1"/>
            </a:lvl3pPr>
            <a:lvl4pPr marL="1371463" indent="0">
              <a:buNone/>
              <a:defRPr sz="1600" b="1"/>
            </a:lvl4pPr>
            <a:lvl5pPr marL="1828617" indent="0">
              <a:buNone/>
              <a:defRPr sz="1600" b="1"/>
            </a:lvl5pPr>
            <a:lvl6pPr marL="2285771" indent="0">
              <a:buNone/>
              <a:defRPr sz="1600" b="1"/>
            </a:lvl6pPr>
            <a:lvl7pPr marL="2742926" indent="0">
              <a:buNone/>
              <a:defRPr sz="1600" b="1"/>
            </a:lvl7pPr>
            <a:lvl8pPr marL="3200080" indent="0">
              <a:buNone/>
              <a:defRPr sz="1600" b="1"/>
            </a:lvl8pPr>
            <a:lvl9pPr marL="3657234"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6304AD-D77A-72F7-1CAE-014B50F82FCA}"/>
              </a:ext>
            </a:extLst>
          </p:cNvPr>
          <p:cNvSpPr>
            <a:spLocks noGrp="1"/>
          </p:cNvSpPr>
          <p:nvPr>
            <p:ph sz="half" idx="2"/>
          </p:nvPr>
        </p:nvSpPr>
        <p:spPr>
          <a:xfrm>
            <a:off x="839679" y="2505655"/>
            <a:ext cx="5157116" cy="3685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8A428D-A5B3-79E9-7A46-9C71F73CAE69}"/>
              </a:ext>
            </a:extLst>
          </p:cNvPr>
          <p:cNvSpPr>
            <a:spLocks noGrp="1"/>
          </p:cNvSpPr>
          <p:nvPr>
            <p:ph type="body" sz="quarter" idx="3"/>
          </p:nvPr>
        </p:nvSpPr>
        <p:spPr>
          <a:xfrm>
            <a:off x="6171397" y="1681552"/>
            <a:ext cx="5182513" cy="824103"/>
          </a:xfrm>
        </p:spPr>
        <p:txBody>
          <a:bodyPr anchor="b"/>
          <a:lstStyle>
            <a:lvl1pPr marL="0" indent="0">
              <a:buNone/>
              <a:defRPr sz="2400" b="1"/>
            </a:lvl1pPr>
            <a:lvl2pPr marL="457154" indent="0">
              <a:buNone/>
              <a:defRPr sz="2000" b="1"/>
            </a:lvl2pPr>
            <a:lvl3pPr marL="914309" indent="0">
              <a:buNone/>
              <a:defRPr sz="1800" b="1"/>
            </a:lvl3pPr>
            <a:lvl4pPr marL="1371463" indent="0">
              <a:buNone/>
              <a:defRPr sz="1600" b="1"/>
            </a:lvl4pPr>
            <a:lvl5pPr marL="1828617" indent="0">
              <a:buNone/>
              <a:defRPr sz="1600" b="1"/>
            </a:lvl5pPr>
            <a:lvl6pPr marL="2285771" indent="0">
              <a:buNone/>
              <a:defRPr sz="1600" b="1"/>
            </a:lvl6pPr>
            <a:lvl7pPr marL="2742926" indent="0">
              <a:buNone/>
              <a:defRPr sz="1600" b="1"/>
            </a:lvl7pPr>
            <a:lvl8pPr marL="3200080" indent="0">
              <a:buNone/>
              <a:defRPr sz="1600" b="1"/>
            </a:lvl8pPr>
            <a:lvl9pPr marL="3657234"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8798E3-E5EE-206F-2067-BDFFBEAA0FCA}"/>
              </a:ext>
            </a:extLst>
          </p:cNvPr>
          <p:cNvSpPr>
            <a:spLocks noGrp="1"/>
          </p:cNvSpPr>
          <p:nvPr>
            <p:ph sz="quarter" idx="4"/>
          </p:nvPr>
        </p:nvSpPr>
        <p:spPr>
          <a:xfrm>
            <a:off x="6171397" y="2505655"/>
            <a:ext cx="5182513" cy="3685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8CC74F-06A6-8981-3D2B-8AA622893D28}"/>
              </a:ext>
            </a:extLst>
          </p:cNvPr>
          <p:cNvSpPr>
            <a:spLocks noGrp="1"/>
          </p:cNvSpPr>
          <p:nvPr>
            <p:ph type="dt" sz="half" idx="10"/>
          </p:nvPr>
        </p:nvSpPr>
        <p:spPr/>
        <p:txBody>
          <a:bodyPr/>
          <a:lstStyle/>
          <a:p>
            <a:fld id="{AD16926B-D26F-4C0F-9B51-57EEA15280AF}" type="datetime1">
              <a:rPr lang="en-GB" smtClean="0"/>
              <a:t>20/05/2026</a:t>
            </a:fld>
            <a:endParaRPr lang="en-GB"/>
          </a:p>
        </p:txBody>
      </p:sp>
      <p:sp>
        <p:nvSpPr>
          <p:cNvPr id="8" name="Footer Placeholder 7">
            <a:extLst>
              <a:ext uri="{FF2B5EF4-FFF2-40B4-BE49-F238E27FC236}">
                <a16:creationId xmlns:a16="http://schemas.microsoft.com/office/drawing/2014/main" id="{A55DF6A5-41F5-E3A1-EEED-F36DD816F8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0CF597-692A-F323-F6B6-C5CFC4291CAE}"/>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21915951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87F12-725E-364A-AF6D-84C0B718F4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CC7757-3DAE-2C37-E544-4D5D0457B050}"/>
              </a:ext>
            </a:extLst>
          </p:cNvPr>
          <p:cNvSpPr>
            <a:spLocks noGrp="1"/>
          </p:cNvSpPr>
          <p:nvPr>
            <p:ph type="dt" sz="half" idx="10"/>
          </p:nvPr>
        </p:nvSpPr>
        <p:spPr/>
        <p:txBody>
          <a:bodyPr/>
          <a:lstStyle/>
          <a:p>
            <a:fld id="{5B72EE03-365B-4D0F-83B1-7B3FF1D586C3}" type="datetime1">
              <a:rPr lang="en-GB" smtClean="0"/>
              <a:t>20/05/2026</a:t>
            </a:fld>
            <a:endParaRPr lang="en-GB"/>
          </a:p>
        </p:txBody>
      </p:sp>
      <p:sp>
        <p:nvSpPr>
          <p:cNvPr id="4" name="Footer Placeholder 3">
            <a:extLst>
              <a:ext uri="{FF2B5EF4-FFF2-40B4-BE49-F238E27FC236}">
                <a16:creationId xmlns:a16="http://schemas.microsoft.com/office/drawing/2014/main" id="{F5E6752C-9E9E-DB46-F736-81DFE6EC51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8FDC04-FA09-53A7-2DF9-E50E545BEEDB}"/>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20660865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038186-6222-9945-4005-416E446ABDE1}"/>
              </a:ext>
            </a:extLst>
          </p:cNvPr>
          <p:cNvSpPr>
            <a:spLocks noGrp="1"/>
          </p:cNvSpPr>
          <p:nvPr>
            <p:ph type="dt" sz="half" idx="10"/>
          </p:nvPr>
        </p:nvSpPr>
        <p:spPr/>
        <p:txBody>
          <a:bodyPr/>
          <a:lstStyle/>
          <a:p>
            <a:fld id="{7E59A8C3-AD94-45A4-BB9B-706FC6A593E1}" type="datetime1">
              <a:rPr lang="en-GB" smtClean="0"/>
              <a:t>20/05/2026</a:t>
            </a:fld>
            <a:endParaRPr lang="en-GB"/>
          </a:p>
        </p:txBody>
      </p:sp>
      <p:sp>
        <p:nvSpPr>
          <p:cNvPr id="3" name="Footer Placeholder 2">
            <a:extLst>
              <a:ext uri="{FF2B5EF4-FFF2-40B4-BE49-F238E27FC236}">
                <a16:creationId xmlns:a16="http://schemas.microsoft.com/office/drawing/2014/main" id="{EDFEC5DF-F8ED-D320-1539-313A539094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A31C04-C62C-38F0-3310-D1FCE7EE6687}"/>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10697098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13438-9643-6A58-34F0-86270F059961}"/>
              </a:ext>
            </a:extLst>
          </p:cNvPr>
          <p:cNvSpPr>
            <a:spLocks noGrp="1"/>
          </p:cNvSpPr>
          <p:nvPr>
            <p:ph type="title"/>
          </p:nvPr>
        </p:nvSpPr>
        <p:spPr>
          <a:xfrm>
            <a:off x="839679" y="457306"/>
            <a:ext cx="3931725" cy="1600571"/>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23800A-2D65-B74A-C6D6-F3DE51A9BC51}"/>
              </a:ext>
            </a:extLst>
          </p:cNvPr>
          <p:cNvSpPr>
            <a:spLocks noGrp="1"/>
          </p:cNvSpPr>
          <p:nvPr>
            <p:ph idx="1"/>
          </p:nvPr>
        </p:nvSpPr>
        <p:spPr>
          <a:xfrm>
            <a:off x="5182513" y="987654"/>
            <a:ext cx="6171397" cy="487475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D6F268-AFF2-5384-6848-9A074FACE8F5}"/>
              </a:ext>
            </a:extLst>
          </p:cNvPr>
          <p:cNvSpPr>
            <a:spLocks noGrp="1"/>
          </p:cNvSpPr>
          <p:nvPr>
            <p:ph type="body" sz="half" idx="2"/>
          </p:nvPr>
        </p:nvSpPr>
        <p:spPr>
          <a:xfrm>
            <a:off x="839679" y="2057876"/>
            <a:ext cx="3931725" cy="3812471"/>
          </a:xfrm>
        </p:spPr>
        <p:txBody>
          <a:bodyPr/>
          <a:lstStyle>
            <a:lvl1pPr marL="0" indent="0">
              <a:buNone/>
              <a:defRPr sz="1600"/>
            </a:lvl1pPr>
            <a:lvl2pPr marL="457154" indent="0">
              <a:buNone/>
              <a:defRPr sz="1400"/>
            </a:lvl2pPr>
            <a:lvl3pPr marL="914309" indent="0">
              <a:buNone/>
              <a:defRPr sz="1200"/>
            </a:lvl3pPr>
            <a:lvl4pPr marL="1371463" indent="0">
              <a:buNone/>
              <a:defRPr sz="1000"/>
            </a:lvl4pPr>
            <a:lvl5pPr marL="1828617" indent="0">
              <a:buNone/>
              <a:defRPr sz="1000"/>
            </a:lvl5pPr>
            <a:lvl6pPr marL="2285771" indent="0">
              <a:buNone/>
              <a:defRPr sz="1000"/>
            </a:lvl6pPr>
            <a:lvl7pPr marL="2742926" indent="0">
              <a:buNone/>
              <a:defRPr sz="1000"/>
            </a:lvl7pPr>
            <a:lvl8pPr marL="3200080" indent="0">
              <a:buNone/>
              <a:defRPr sz="1000"/>
            </a:lvl8pPr>
            <a:lvl9pPr marL="3657234"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93F468-818C-E250-C646-86ECC6CB40D5}"/>
              </a:ext>
            </a:extLst>
          </p:cNvPr>
          <p:cNvSpPr>
            <a:spLocks noGrp="1"/>
          </p:cNvSpPr>
          <p:nvPr>
            <p:ph type="dt" sz="half" idx="10"/>
          </p:nvPr>
        </p:nvSpPr>
        <p:spPr/>
        <p:txBody>
          <a:bodyPr/>
          <a:lstStyle/>
          <a:p>
            <a:fld id="{ABC45FA2-E102-40B4-B396-111CEA6A76FE}" type="datetime1">
              <a:rPr lang="en-GB" smtClean="0"/>
              <a:t>20/05/2026</a:t>
            </a:fld>
            <a:endParaRPr lang="en-GB"/>
          </a:p>
        </p:txBody>
      </p:sp>
      <p:sp>
        <p:nvSpPr>
          <p:cNvPr id="6" name="Footer Placeholder 5">
            <a:extLst>
              <a:ext uri="{FF2B5EF4-FFF2-40B4-BE49-F238E27FC236}">
                <a16:creationId xmlns:a16="http://schemas.microsoft.com/office/drawing/2014/main" id="{BB4A3DC2-96D2-B7E6-92C1-380CE50397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828570-F043-360A-E2F8-C20A1E810F9C}"/>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6779153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86217-7944-4480-9518-74C1DD0558CD}"/>
              </a:ext>
            </a:extLst>
          </p:cNvPr>
          <p:cNvSpPr>
            <a:spLocks noGrp="1"/>
          </p:cNvSpPr>
          <p:nvPr>
            <p:ph type="title"/>
          </p:nvPr>
        </p:nvSpPr>
        <p:spPr>
          <a:xfrm>
            <a:off x="839679" y="457306"/>
            <a:ext cx="3931725" cy="1600571"/>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3EA03B-1809-1086-4069-9478F4E81B1C}"/>
              </a:ext>
            </a:extLst>
          </p:cNvPr>
          <p:cNvSpPr>
            <a:spLocks noGrp="1"/>
          </p:cNvSpPr>
          <p:nvPr>
            <p:ph type="pic" idx="1"/>
          </p:nvPr>
        </p:nvSpPr>
        <p:spPr>
          <a:xfrm>
            <a:off x="5182513" y="987654"/>
            <a:ext cx="6171397" cy="4874754"/>
          </a:xfrm>
        </p:spPr>
        <p:txBody>
          <a:bodyPr/>
          <a:lstStyle>
            <a:lvl1pPr marL="0" indent="0">
              <a:buNone/>
              <a:defRPr sz="3200"/>
            </a:lvl1pPr>
            <a:lvl2pPr marL="457154" indent="0">
              <a:buNone/>
              <a:defRPr sz="2800"/>
            </a:lvl2pPr>
            <a:lvl3pPr marL="914309" indent="0">
              <a:buNone/>
              <a:defRPr sz="2400"/>
            </a:lvl3pPr>
            <a:lvl4pPr marL="1371463" indent="0">
              <a:buNone/>
              <a:defRPr sz="2000"/>
            </a:lvl4pPr>
            <a:lvl5pPr marL="1828617" indent="0">
              <a:buNone/>
              <a:defRPr sz="2000"/>
            </a:lvl5pPr>
            <a:lvl6pPr marL="2285771" indent="0">
              <a:buNone/>
              <a:defRPr sz="2000"/>
            </a:lvl6pPr>
            <a:lvl7pPr marL="2742926" indent="0">
              <a:buNone/>
              <a:defRPr sz="2000"/>
            </a:lvl7pPr>
            <a:lvl8pPr marL="3200080" indent="0">
              <a:buNone/>
              <a:defRPr sz="2000"/>
            </a:lvl8pPr>
            <a:lvl9pPr marL="3657234" indent="0">
              <a:buNone/>
              <a:defRPr sz="2000"/>
            </a:lvl9pPr>
          </a:lstStyle>
          <a:p>
            <a:endParaRPr lang="en-GB"/>
          </a:p>
        </p:txBody>
      </p:sp>
      <p:sp>
        <p:nvSpPr>
          <p:cNvPr id="4" name="Text Placeholder 3">
            <a:extLst>
              <a:ext uri="{FF2B5EF4-FFF2-40B4-BE49-F238E27FC236}">
                <a16:creationId xmlns:a16="http://schemas.microsoft.com/office/drawing/2014/main" id="{6E063103-BA53-7DC8-B818-9CA75F59C44D}"/>
              </a:ext>
            </a:extLst>
          </p:cNvPr>
          <p:cNvSpPr>
            <a:spLocks noGrp="1"/>
          </p:cNvSpPr>
          <p:nvPr>
            <p:ph type="body" sz="half" idx="2"/>
          </p:nvPr>
        </p:nvSpPr>
        <p:spPr>
          <a:xfrm>
            <a:off x="839679" y="2057876"/>
            <a:ext cx="3931725" cy="3812471"/>
          </a:xfrm>
        </p:spPr>
        <p:txBody>
          <a:bodyPr/>
          <a:lstStyle>
            <a:lvl1pPr marL="0" indent="0">
              <a:buNone/>
              <a:defRPr sz="1600"/>
            </a:lvl1pPr>
            <a:lvl2pPr marL="457154" indent="0">
              <a:buNone/>
              <a:defRPr sz="1400"/>
            </a:lvl2pPr>
            <a:lvl3pPr marL="914309" indent="0">
              <a:buNone/>
              <a:defRPr sz="1200"/>
            </a:lvl3pPr>
            <a:lvl4pPr marL="1371463" indent="0">
              <a:buNone/>
              <a:defRPr sz="1000"/>
            </a:lvl4pPr>
            <a:lvl5pPr marL="1828617" indent="0">
              <a:buNone/>
              <a:defRPr sz="1000"/>
            </a:lvl5pPr>
            <a:lvl6pPr marL="2285771" indent="0">
              <a:buNone/>
              <a:defRPr sz="1000"/>
            </a:lvl6pPr>
            <a:lvl7pPr marL="2742926" indent="0">
              <a:buNone/>
              <a:defRPr sz="1000"/>
            </a:lvl7pPr>
            <a:lvl8pPr marL="3200080" indent="0">
              <a:buNone/>
              <a:defRPr sz="1000"/>
            </a:lvl8pPr>
            <a:lvl9pPr marL="3657234"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4E7C60-EE23-6143-2D4B-3370CF36E66A}"/>
              </a:ext>
            </a:extLst>
          </p:cNvPr>
          <p:cNvSpPr>
            <a:spLocks noGrp="1"/>
          </p:cNvSpPr>
          <p:nvPr>
            <p:ph type="dt" sz="half" idx="10"/>
          </p:nvPr>
        </p:nvSpPr>
        <p:spPr/>
        <p:txBody>
          <a:bodyPr/>
          <a:lstStyle/>
          <a:p>
            <a:fld id="{2C32D6DF-7F31-4FBA-8DCF-8BEDAC23FA0C}" type="datetime1">
              <a:rPr lang="en-GB" smtClean="0"/>
              <a:t>20/05/2026</a:t>
            </a:fld>
            <a:endParaRPr lang="en-GB"/>
          </a:p>
        </p:txBody>
      </p:sp>
      <p:sp>
        <p:nvSpPr>
          <p:cNvPr id="6" name="Footer Placeholder 5">
            <a:extLst>
              <a:ext uri="{FF2B5EF4-FFF2-40B4-BE49-F238E27FC236}">
                <a16:creationId xmlns:a16="http://schemas.microsoft.com/office/drawing/2014/main" id="{63230B08-162B-7944-D692-B01B9F4247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0AC36B-CFEB-8A62-2C96-AA57BE68F19C}"/>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232580475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174D6-7168-D5EF-C986-4AEF8D23A0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9972E9-4934-449F-36F5-DE1EA64000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970BC3-58A5-D394-354D-54025F8C8530}"/>
              </a:ext>
            </a:extLst>
          </p:cNvPr>
          <p:cNvSpPr>
            <a:spLocks noGrp="1"/>
          </p:cNvSpPr>
          <p:nvPr>
            <p:ph type="dt" sz="half" idx="10"/>
          </p:nvPr>
        </p:nvSpPr>
        <p:spPr/>
        <p:txBody>
          <a:bodyPr/>
          <a:lstStyle/>
          <a:p>
            <a:fld id="{674FE539-69F8-43E8-92BD-5F11C0657B76}" type="datetime1">
              <a:rPr lang="en-GB" smtClean="0"/>
              <a:t>20/05/2026</a:t>
            </a:fld>
            <a:endParaRPr lang="en-GB"/>
          </a:p>
        </p:txBody>
      </p:sp>
      <p:sp>
        <p:nvSpPr>
          <p:cNvPr id="5" name="Footer Placeholder 4">
            <a:extLst>
              <a:ext uri="{FF2B5EF4-FFF2-40B4-BE49-F238E27FC236}">
                <a16:creationId xmlns:a16="http://schemas.microsoft.com/office/drawing/2014/main" id="{FAFB3E8F-E713-F297-DED0-67715EADB1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0A7D1B-14FD-86FA-A3D3-7FF9844B02F9}"/>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407534900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6523C0-882F-4D50-0BD0-994685F96CE0}"/>
              </a:ext>
            </a:extLst>
          </p:cNvPr>
          <p:cNvSpPr>
            <a:spLocks noGrp="1"/>
          </p:cNvSpPr>
          <p:nvPr>
            <p:ph type="title" orient="vert"/>
          </p:nvPr>
        </p:nvSpPr>
        <p:spPr>
          <a:xfrm>
            <a:off x="8723764" y="365209"/>
            <a:ext cx="2628558" cy="5813184"/>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23853-D786-BE53-2424-4F8E09DE59E2}"/>
              </a:ext>
            </a:extLst>
          </p:cNvPr>
          <p:cNvSpPr>
            <a:spLocks noGrp="1"/>
          </p:cNvSpPr>
          <p:nvPr>
            <p:ph type="body" orient="vert" idx="1"/>
          </p:nvPr>
        </p:nvSpPr>
        <p:spPr>
          <a:xfrm>
            <a:off x="838091" y="365209"/>
            <a:ext cx="7733293" cy="58131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1E65AD-6FF2-AF31-5DD8-28BB6387F50C}"/>
              </a:ext>
            </a:extLst>
          </p:cNvPr>
          <p:cNvSpPr>
            <a:spLocks noGrp="1"/>
          </p:cNvSpPr>
          <p:nvPr>
            <p:ph type="dt" sz="half" idx="10"/>
          </p:nvPr>
        </p:nvSpPr>
        <p:spPr/>
        <p:txBody>
          <a:bodyPr/>
          <a:lstStyle/>
          <a:p>
            <a:fld id="{8772184E-F140-4F74-80FE-8C533B8353D5}" type="datetime1">
              <a:rPr lang="en-GB" smtClean="0"/>
              <a:t>20/05/2026</a:t>
            </a:fld>
            <a:endParaRPr lang="en-GB"/>
          </a:p>
        </p:txBody>
      </p:sp>
      <p:sp>
        <p:nvSpPr>
          <p:cNvPr id="5" name="Footer Placeholder 4">
            <a:extLst>
              <a:ext uri="{FF2B5EF4-FFF2-40B4-BE49-F238E27FC236}">
                <a16:creationId xmlns:a16="http://schemas.microsoft.com/office/drawing/2014/main" id="{2A9DB786-3E3E-9895-88EF-81432CFD06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490B17-B0EC-F0D6-4D39-5EBE21DAF0D0}"/>
              </a:ext>
            </a:extLst>
          </p:cNvPr>
          <p:cNvSpPr>
            <a:spLocks noGrp="1"/>
          </p:cNvSpPr>
          <p:nvPr>
            <p:ph type="sldNum" sz="quarter" idx="12"/>
          </p:nvPr>
        </p:nvSpPr>
        <p:spPr/>
        <p:txBody>
          <a:bodyPr/>
          <a:lstStyle/>
          <a:p>
            <a:fld id="{0E6160F5-6839-4E97-AF18-D75266E8CDF6}" type="slidenum">
              <a:rPr lang="en-GB" smtClean="0"/>
              <a:t>‹#›</a:t>
            </a:fld>
            <a:endParaRPr lang="en-GB"/>
          </a:p>
        </p:txBody>
      </p:sp>
    </p:spTree>
    <p:extLst>
      <p:ext uri="{BB962C8B-B14F-4D97-AF65-F5344CB8AC3E}">
        <p14:creationId xmlns:p14="http://schemas.microsoft.com/office/powerpoint/2010/main" val="4167216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image" Target="../media/image3.jpeg"/><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091" y="365211"/>
            <a:ext cx="10514231" cy="1325870"/>
          </a:xfrm>
          <a:prstGeom prst="rect">
            <a:avLst/>
          </a:prstGeom>
        </p:spPr>
        <p:txBody>
          <a:bodyPr vert="horz" lIns="108850" tIns="54425" rIns="108850" bIns="54425" rtlCol="0" anchor="ctr">
            <a:normAutofit/>
          </a:bodyPr>
          <a:lstStyle/>
          <a:p>
            <a:r>
              <a:rPr lang="nl-NL"/>
              <a:t>Klik om stijl te bewerken</a:t>
            </a:r>
            <a:endParaRPr lang="en-US" dirty="0"/>
          </a:p>
        </p:txBody>
      </p:sp>
      <p:sp>
        <p:nvSpPr>
          <p:cNvPr id="3" name="Text Placeholder 2"/>
          <p:cNvSpPr>
            <a:spLocks noGrp="1"/>
          </p:cNvSpPr>
          <p:nvPr>
            <p:ph type="body" idx="1"/>
          </p:nvPr>
        </p:nvSpPr>
        <p:spPr>
          <a:xfrm>
            <a:off x="838091" y="1826048"/>
            <a:ext cx="10514231" cy="4352346"/>
          </a:xfrm>
          <a:prstGeom prst="rect">
            <a:avLst/>
          </a:prstGeom>
        </p:spPr>
        <p:txBody>
          <a:bodyPr vert="horz" lIns="108850" tIns="54425" rIns="108850" bIns="54425" rtlCol="0">
            <a:normAutofit/>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Date Placeholder 3"/>
          <p:cNvSpPr>
            <a:spLocks noGrp="1"/>
          </p:cNvSpPr>
          <p:nvPr>
            <p:ph type="dt" sz="half" idx="2"/>
          </p:nvPr>
        </p:nvSpPr>
        <p:spPr>
          <a:xfrm>
            <a:off x="838091" y="6357823"/>
            <a:ext cx="2742843" cy="365210"/>
          </a:xfrm>
          <a:prstGeom prst="rect">
            <a:avLst/>
          </a:prstGeom>
        </p:spPr>
        <p:txBody>
          <a:bodyPr vert="horz" lIns="108850" tIns="54425" rIns="108850" bIns="54425" rtlCol="0" anchor="ctr"/>
          <a:lstStyle>
            <a:lvl1pPr algn="l">
              <a:defRPr sz="1400">
                <a:solidFill>
                  <a:schemeClr val="tx1">
                    <a:tint val="75000"/>
                  </a:schemeClr>
                </a:solidFill>
              </a:defRPr>
            </a:lvl1pPr>
          </a:lstStyle>
          <a:p>
            <a:endParaRPr lang="nl-NL"/>
          </a:p>
        </p:txBody>
      </p:sp>
      <p:sp>
        <p:nvSpPr>
          <p:cNvPr id="5" name="Footer Placeholder 4"/>
          <p:cNvSpPr>
            <a:spLocks noGrp="1"/>
          </p:cNvSpPr>
          <p:nvPr>
            <p:ph type="ftr" sz="quarter" idx="3"/>
          </p:nvPr>
        </p:nvSpPr>
        <p:spPr>
          <a:xfrm>
            <a:off x="4038075" y="6357823"/>
            <a:ext cx="4114264" cy="365210"/>
          </a:xfrm>
          <a:prstGeom prst="rect">
            <a:avLst/>
          </a:prstGeom>
        </p:spPr>
        <p:txBody>
          <a:bodyPr vert="horz" lIns="108850" tIns="54425" rIns="108850" bIns="54425" rtlCol="0" anchor="ctr"/>
          <a:lstStyle>
            <a:lvl1pPr algn="ctr">
              <a:defRPr sz="1400">
                <a:solidFill>
                  <a:schemeClr val="tx1">
                    <a:tint val="75000"/>
                  </a:schemeClr>
                </a:solidFill>
              </a:defRPr>
            </a:lvl1pPr>
          </a:lstStyle>
          <a:p>
            <a:endParaRPr lang="nl-NL"/>
          </a:p>
        </p:txBody>
      </p:sp>
      <p:sp>
        <p:nvSpPr>
          <p:cNvPr id="6" name="Slide Number Placeholder 5"/>
          <p:cNvSpPr>
            <a:spLocks noGrp="1"/>
          </p:cNvSpPr>
          <p:nvPr>
            <p:ph type="sldNum" sz="quarter" idx="4"/>
          </p:nvPr>
        </p:nvSpPr>
        <p:spPr>
          <a:xfrm>
            <a:off x="8609479" y="6357823"/>
            <a:ext cx="2742843" cy="365210"/>
          </a:xfrm>
          <a:prstGeom prst="rect">
            <a:avLst/>
          </a:prstGeom>
        </p:spPr>
        <p:txBody>
          <a:bodyPr vert="horz" lIns="108850" tIns="54425" rIns="108850" bIns="54425" rtlCol="0" anchor="ctr"/>
          <a:lstStyle>
            <a:lvl1pPr algn="r">
              <a:defRPr sz="1400">
                <a:solidFill>
                  <a:schemeClr val="tx1">
                    <a:tint val="75000"/>
                  </a:schemeClr>
                </a:solidFill>
              </a:defRPr>
            </a:lvl1pPr>
          </a:lstStyle>
          <a:p>
            <a:fld id="{77177E52-2C72-45D6-B872-599E5BBE4A0D}" type="slidenum">
              <a:rPr lang="nl-NL" smtClean="0"/>
              <a:t>‹#›</a:t>
            </a:fld>
            <a:endParaRPr lang="nl-NL"/>
          </a:p>
        </p:txBody>
      </p:sp>
    </p:spTree>
    <p:extLst>
      <p:ext uri="{BB962C8B-B14F-4D97-AF65-F5344CB8AC3E}">
        <p14:creationId xmlns:p14="http://schemas.microsoft.com/office/powerpoint/2010/main" val="32076794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dt="0"/>
  <p:txStyles>
    <p:titleStyle>
      <a:lvl1pPr algn="l" defTabSz="1088502" rtl="0" eaLnBrk="1" latinLnBrk="0" hangingPunct="1">
        <a:lnSpc>
          <a:spcPct val="90000"/>
        </a:lnSpc>
        <a:spcBef>
          <a:spcPct val="0"/>
        </a:spcBef>
        <a:buNone/>
        <a:defRPr sz="5200" kern="1200">
          <a:solidFill>
            <a:schemeClr val="tx1"/>
          </a:solidFill>
          <a:latin typeface="+mj-lt"/>
          <a:ea typeface="+mj-ea"/>
          <a:cs typeface="+mj-cs"/>
        </a:defRPr>
      </a:lvl1pPr>
    </p:titleStyle>
    <p:bodyStyle>
      <a:lvl1pPr marL="272125" indent="-272125" algn="l" defTabSz="1088502" rtl="0" eaLnBrk="1" latinLnBrk="0" hangingPunct="1">
        <a:lnSpc>
          <a:spcPct val="90000"/>
        </a:lnSpc>
        <a:spcBef>
          <a:spcPts val="1190"/>
        </a:spcBef>
        <a:buFont typeface="Arial" panose="020B0604020202020204" pitchFamily="34" charset="0"/>
        <a:buChar char="•"/>
        <a:defRPr sz="3300" kern="1200">
          <a:solidFill>
            <a:schemeClr val="tx1"/>
          </a:solidFill>
          <a:latin typeface="+mn-lt"/>
          <a:ea typeface="+mn-ea"/>
          <a:cs typeface="+mn-cs"/>
        </a:defRPr>
      </a:lvl1pPr>
      <a:lvl2pPr marL="816376" indent="-272125" algn="l" defTabSz="1088502" rtl="0" eaLnBrk="1" latinLnBrk="0" hangingPunct="1">
        <a:lnSpc>
          <a:spcPct val="90000"/>
        </a:lnSpc>
        <a:spcBef>
          <a:spcPts val="595"/>
        </a:spcBef>
        <a:buFont typeface="Arial" panose="020B0604020202020204" pitchFamily="34" charset="0"/>
        <a:buChar char="•"/>
        <a:defRPr sz="2900" kern="1200">
          <a:solidFill>
            <a:schemeClr val="tx1"/>
          </a:solidFill>
          <a:latin typeface="+mn-lt"/>
          <a:ea typeface="+mn-ea"/>
          <a:cs typeface="+mn-cs"/>
        </a:defRPr>
      </a:lvl2pPr>
      <a:lvl3pPr marL="1360627" indent="-272125" algn="l" defTabSz="1088502" rtl="0" eaLnBrk="1" latinLnBrk="0" hangingPunct="1">
        <a:lnSpc>
          <a:spcPct val="90000"/>
        </a:lnSpc>
        <a:spcBef>
          <a:spcPts val="595"/>
        </a:spcBef>
        <a:buFont typeface="Arial" panose="020B0604020202020204" pitchFamily="34" charset="0"/>
        <a:buChar char="•"/>
        <a:defRPr sz="2400" kern="1200">
          <a:solidFill>
            <a:schemeClr val="tx1"/>
          </a:solidFill>
          <a:latin typeface="+mn-lt"/>
          <a:ea typeface="+mn-ea"/>
          <a:cs typeface="+mn-cs"/>
        </a:defRPr>
      </a:lvl3pPr>
      <a:lvl4pPr marL="1904878" indent="-272125" algn="l" defTabSz="1088502" rtl="0" eaLnBrk="1" latinLnBrk="0" hangingPunct="1">
        <a:lnSpc>
          <a:spcPct val="90000"/>
        </a:lnSpc>
        <a:spcBef>
          <a:spcPts val="595"/>
        </a:spcBef>
        <a:buFont typeface="Arial" panose="020B0604020202020204" pitchFamily="34" charset="0"/>
        <a:buChar char="•"/>
        <a:defRPr sz="2100" kern="1200">
          <a:solidFill>
            <a:schemeClr val="tx1"/>
          </a:solidFill>
          <a:latin typeface="+mn-lt"/>
          <a:ea typeface="+mn-ea"/>
          <a:cs typeface="+mn-cs"/>
        </a:defRPr>
      </a:lvl4pPr>
      <a:lvl5pPr marL="2449129" indent="-272125" algn="l" defTabSz="1088502" rtl="0" eaLnBrk="1" latinLnBrk="0" hangingPunct="1">
        <a:lnSpc>
          <a:spcPct val="90000"/>
        </a:lnSpc>
        <a:spcBef>
          <a:spcPts val="595"/>
        </a:spcBef>
        <a:buFont typeface="Arial" panose="020B0604020202020204" pitchFamily="34" charset="0"/>
        <a:buChar char="•"/>
        <a:defRPr sz="2100" kern="1200">
          <a:solidFill>
            <a:schemeClr val="tx1"/>
          </a:solidFill>
          <a:latin typeface="+mn-lt"/>
          <a:ea typeface="+mn-ea"/>
          <a:cs typeface="+mn-cs"/>
        </a:defRPr>
      </a:lvl5pPr>
      <a:lvl6pPr marL="2993380" indent="-272125" algn="l" defTabSz="1088502" rtl="0" eaLnBrk="1" latinLnBrk="0" hangingPunct="1">
        <a:lnSpc>
          <a:spcPct val="90000"/>
        </a:lnSpc>
        <a:spcBef>
          <a:spcPts val="595"/>
        </a:spcBef>
        <a:buFont typeface="Arial" panose="020B0604020202020204" pitchFamily="34" charset="0"/>
        <a:buChar char="•"/>
        <a:defRPr sz="2100" kern="1200">
          <a:solidFill>
            <a:schemeClr val="tx1"/>
          </a:solidFill>
          <a:latin typeface="+mn-lt"/>
          <a:ea typeface="+mn-ea"/>
          <a:cs typeface="+mn-cs"/>
        </a:defRPr>
      </a:lvl6pPr>
      <a:lvl7pPr marL="3537631" indent="-272125" algn="l" defTabSz="1088502" rtl="0" eaLnBrk="1" latinLnBrk="0" hangingPunct="1">
        <a:lnSpc>
          <a:spcPct val="90000"/>
        </a:lnSpc>
        <a:spcBef>
          <a:spcPts val="595"/>
        </a:spcBef>
        <a:buFont typeface="Arial" panose="020B0604020202020204" pitchFamily="34" charset="0"/>
        <a:buChar char="•"/>
        <a:defRPr sz="2100" kern="1200">
          <a:solidFill>
            <a:schemeClr val="tx1"/>
          </a:solidFill>
          <a:latin typeface="+mn-lt"/>
          <a:ea typeface="+mn-ea"/>
          <a:cs typeface="+mn-cs"/>
        </a:defRPr>
      </a:lvl7pPr>
      <a:lvl8pPr marL="4081882" indent="-272125" algn="l" defTabSz="1088502" rtl="0" eaLnBrk="1" latinLnBrk="0" hangingPunct="1">
        <a:lnSpc>
          <a:spcPct val="90000"/>
        </a:lnSpc>
        <a:spcBef>
          <a:spcPts val="595"/>
        </a:spcBef>
        <a:buFont typeface="Arial" panose="020B0604020202020204" pitchFamily="34" charset="0"/>
        <a:buChar char="•"/>
        <a:defRPr sz="2100" kern="1200">
          <a:solidFill>
            <a:schemeClr val="tx1"/>
          </a:solidFill>
          <a:latin typeface="+mn-lt"/>
          <a:ea typeface="+mn-ea"/>
          <a:cs typeface="+mn-cs"/>
        </a:defRPr>
      </a:lvl8pPr>
      <a:lvl9pPr marL="4626132" indent="-272125" algn="l" defTabSz="1088502" rtl="0" eaLnBrk="1" latinLnBrk="0" hangingPunct="1">
        <a:lnSpc>
          <a:spcPct val="90000"/>
        </a:lnSpc>
        <a:spcBef>
          <a:spcPts val="595"/>
        </a:spcBef>
        <a:buFont typeface="Arial" panose="020B0604020202020204" pitchFamily="34" charset="0"/>
        <a:buChar char="•"/>
        <a:defRPr sz="2100" kern="1200">
          <a:solidFill>
            <a:schemeClr val="tx1"/>
          </a:solidFill>
          <a:latin typeface="+mn-lt"/>
          <a:ea typeface="+mn-ea"/>
          <a:cs typeface="+mn-cs"/>
        </a:defRPr>
      </a:lvl9pPr>
    </p:bodyStyle>
    <p:otherStyle>
      <a:defPPr>
        <a:defRPr lang="en-US"/>
      </a:defPPr>
      <a:lvl1pPr marL="0" algn="l" defTabSz="1088502" rtl="0" eaLnBrk="1" latinLnBrk="0" hangingPunct="1">
        <a:defRPr sz="2100" kern="1200">
          <a:solidFill>
            <a:schemeClr val="tx1"/>
          </a:solidFill>
          <a:latin typeface="+mn-lt"/>
          <a:ea typeface="+mn-ea"/>
          <a:cs typeface="+mn-cs"/>
        </a:defRPr>
      </a:lvl1pPr>
      <a:lvl2pPr marL="544251" algn="l" defTabSz="1088502" rtl="0" eaLnBrk="1" latinLnBrk="0" hangingPunct="1">
        <a:defRPr sz="2100" kern="1200">
          <a:solidFill>
            <a:schemeClr val="tx1"/>
          </a:solidFill>
          <a:latin typeface="+mn-lt"/>
          <a:ea typeface="+mn-ea"/>
          <a:cs typeface="+mn-cs"/>
        </a:defRPr>
      </a:lvl2pPr>
      <a:lvl3pPr marL="1088502" algn="l" defTabSz="1088502" rtl="0" eaLnBrk="1" latinLnBrk="0" hangingPunct="1">
        <a:defRPr sz="2100" kern="1200">
          <a:solidFill>
            <a:schemeClr val="tx1"/>
          </a:solidFill>
          <a:latin typeface="+mn-lt"/>
          <a:ea typeface="+mn-ea"/>
          <a:cs typeface="+mn-cs"/>
        </a:defRPr>
      </a:lvl3pPr>
      <a:lvl4pPr marL="1632753" algn="l" defTabSz="1088502" rtl="0" eaLnBrk="1" latinLnBrk="0" hangingPunct="1">
        <a:defRPr sz="2100" kern="1200">
          <a:solidFill>
            <a:schemeClr val="tx1"/>
          </a:solidFill>
          <a:latin typeface="+mn-lt"/>
          <a:ea typeface="+mn-ea"/>
          <a:cs typeface="+mn-cs"/>
        </a:defRPr>
      </a:lvl4pPr>
      <a:lvl5pPr marL="2177004" algn="l" defTabSz="1088502" rtl="0" eaLnBrk="1" latinLnBrk="0" hangingPunct="1">
        <a:defRPr sz="2100" kern="1200">
          <a:solidFill>
            <a:schemeClr val="tx1"/>
          </a:solidFill>
          <a:latin typeface="+mn-lt"/>
          <a:ea typeface="+mn-ea"/>
          <a:cs typeface="+mn-cs"/>
        </a:defRPr>
      </a:lvl5pPr>
      <a:lvl6pPr marL="2721254" algn="l" defTabSz="1088502" rtl="0" eaLnBrk="1" latinLnBrk="0" hangingPunct="1">
        <a:defRPr sz="2100" kern="1200">
          <a:solidFill>
            <a:schemeClr val="tx1"/>
          </a:solidFill>
          <a:latin typeface="+mn-lt"/>
          <a:ea typeface="+mn-ea"/>
          <a:cs typeface="+mn-cs"/>
        </a:defRPr>
      </a:lvl6pPr>
      <a:lvl7pPr marL="3265505" algn="l" defTabSz="1088502" rtl="0" eaLnBrk="1" latinLnBrk="0" hangingPunct="1">
        <a:defRPr sz="2100" kern="1200">
          <a:solidFill>
            <a:schemeClr val="tx1"/>
          </a:solidFill>
          <a:latin typeface="+mn-lt"/>
          <a:ea typeface="+mn-ea"/>
          <a:cs typeface="+mn-cs"/>
        </a:defRPr>
      </a:lvl7pPr>
      <a:lvl8pPr marL="3809756" algn="l" defTabSz="1088502" rtl="0" eaLnBrk="1" latinLnBrk="0" hangingPunct="1">
        <a:defRPr sz="2100" kern="1200">
          <a:solidFill>
            <a:schemeClr val="tx1"/>
          </a:solidFill>
          <a:latin typeface="+mn-lt"/>
          <a:ea typeface="+mn-ea"/>
          <a:cs typeface="+mn-cs"/>
        </a:defRPr>
      </a:lvl8pPr>
      <a:lvl9pPr marL="4354007" algn="l" defTabSz="1088502" rtl="0" eaLnBrk="1" latinLnBrk="0" hangingPunct="1">
        <a:defRPr sz="21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23B30F1-BEAB-1D48-98D9-E0838B9BE62A}"/>
              </a:ext>
            </a:extLst>
          </p:cNvPr>
          <p:cNvPicPr>
            <a:picLocks noChangeAspect="1"/>
          </p:cNvPicPr>
          <p:nvPr userDrawn="1"/>
        </p:nvPicPr>
        <p:blipFill rotWithShape="1">
          <a:blip r:embed="rId21"/>
          <a:srcRect t="86937"/>
          <a:stretch/>
        </p:blipFill>
        <p:spPr>
          <a:xfrm>
            <a:off x="0" y="5963549"/>
            <a:ext cx="12190413" cy="896039"/>
          </a:xfrm>
          <a:prstGeom prst="rect">
            <a:avLst/>
          </a:prstGeom>
        </p:spPr>
      </p:pic>
      <p:pic>
        <p:nvPicPr>
          <p:cNvPr id="10" name="Picture 9">
            <a:extLst>
              <a:ext uri="{FF2B5EF4-FFF2-40B4-BE49-F238E27FC236}">
                <a16:creationId xmlns:a16="http://schemas.microsoft.com/office/drawing/2014/main" id="{F674CA67-DD21-8043-AD24-58925882A109}"/>
              </a:ext>
            </a:extLst>
          </p:cNvPr>
          <p:cNvPicPr>
            <a:picLocks noChangeAspect="1"/>
          </p:cNvPicPr>
          <p:nvPr userDrawn="1"/>
        </p:nvPicPr>
        <p:blipFill>
          <a:blip r:embed="rId22">
            <a:alphaModFix/>
          </a:blip>
          <a:stretch>
            <a:fillRect/>
          </a:stretch>
        </p:blipFill>
        <p:spPr>
          <a:xfrm>
            <a:off x="397533" y="6054581"/>
            <a:ext cx="2346498" cy="627401"/>
          </a:xfrm>
          <a:prstGeom prst="rect">
            <a:avLst/>
          </a:prstGeom>
        </p:spPr>
      </p:pic>
      <p:sp>
        <p:nvSpPr>
          <p:cNvPr id="13" name="TextBox 12">
            <a:extLst>
              <a:ext uri="{FF2B5EF4-FFF2-40B4-BE49-F238E27FC236}">
                <a16:creationId xmlns:a16="http://schemas.microsoft.com/office/drawing/2014/main" id="{5EFACAD1-D0A6-9749-A5C6-07C38D8E6F7D}"/>
              </a:ext>
            </a:extLst>
          </p:cNvPr>
          <p:cNvSpPr txBox="1"/>
          <p:nvPr userDrawn="1"/>
        </p:nvSpPr>
        <p:spPr>
          <a:xfrm>
            <a:off x="10567758" y="6463680"/>
            <a:ext cx="1252288" cy="184709"/>
          </a:xfrm>
          <a:prstGeom prst="rect">
            <a:avLst/>
          </a:prstGeom>
          <a:noFill/>
        </p:spPr>
        <p:txBody>
          <a:bodyPr wrap="square" lIns="0" tIns="0" rIns="0" bIns="0" rtlCol="0">
            <a:spAutoFit/>
          </a:bodyPr>
          <a:lstStyle/>
          <a:p>
            <a:pPr algn="r"/>
            <a:fld id="{A98891B2-5225-5C40-A770-7C3A43B5E5B1}" type="slidenum">
              <a:rPr lang="en-US" sz="1200" b="0" i="0" smtClean="0">
                <a:solidFill>
                  <a:schemeClr val="bg1"/>
                </a:solidFill>
                <a:latin typeface="Arial" panose="020B0604020202020204" pitchFamily="34" charset="0"/>
                <a:cs typeface="Arial" panose="020B0604020202020204" pitchFamily="34" charset="0"/>
              </a:rPr>
              <a:pPr algn="r"/>
              <a:t>‹#›</a:t>
            </a:fld>
            <a:endParaRPr lang="en-US" sz="1200" b="0" i="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552433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 id="2147483692" r:id="rId18"/>
    <p:sldLayoutId id="2147483708" r:id="rId19"/>
  </p:sldLayoutIdLst>
  <p:txStyles>
    <p:titleStyle>
      <a:lvl1pPr algn="l" defTabSz="1219048" rtl="0" eaLnBrk="1" latinLnBrk="0" hangingPunct="1">
        <a:lnSpc>
          <a:spcPct val="90000"/>
        </a:lnSpc>
        <a:spcBef>
          <a:spcPct val="0"/>
        </a:spcBef>
        <a:buNone/>
        <a:defRPr sz="5866" kern="1200">
          <a:solidFill>
            <a:schemeClr val="tx1"/>
          </a:solidFill>
          <a:latin typeface="+mj-lt"/>
          <a:ea typeface="+mj-ea"/>
          <a:cs typeface="+mj-cs"/>
        </a:defRPr>
      </a:lvl1pPr>
    </p:titleStyle>
    <p:bodyStyle>
      <a:lvl1pPr marL="304762" indent="-304762" algn="l" defTabSz="1219048"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286" indent="-304762" algn="l" defTabSz="1219048"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810" indent="-304762" algn="l" defTabSz="1219048"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334" indent="-304762" algn="l" defTabSz="1219048"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2857" indent="-304762" algn="l" defTabSz="1219048"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381" indent="-304762" algn="l" defTabSz="1219048"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1905" indent="-304762" algn="l" defTabSz="1219048"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429" indent="-304762" algn="l" defTabSz="1219048"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0952" indent="-304762" algn="l" defTabSz="1219048"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048" rtl="0" eaLnBrk="1" latinLnBrk="0" hangingPunct="1">
        <a:defRPr sz="2400" kern="1200">
          <a:solidFill>
            <a:schemeClr val="tx1"/>
          </a:solidFill>
          <a:latin typeface="+mn-lt"/>
          <a:ea typeface="+mn-ea"/>
          <a:cs typeface="+mn-cs"/>
        </a:defRPr>
      </a:lvl1pPr>
      <a:lvl2pPr marL="609524" algn="l" defTabSz="1219048" rtl="0" eaLnBrk="1" latinLnBrk="0" hangingPunct="1">
        <a:defRPr sz="2400" kern="1200">
          <a:solidFill>
            <a:schemeClr val="tx1"/>
          </a:solidFill>
          <a:latin typeface="+mn-lt"/>
          <a:ea typeface="+mn-ea"/>
          <a:cs typeface="+mn-cs"/>
        </a:defRPr>
      </a:lvl2pPr>
      <a:lvl3pPr marL="1219048" algn="l" defTabSz="1219048" rtl="0" eaLnBrk="1" latinLnBrk="0" hangingPunct="1">
        <a:defRPr sz="2400" kern="1200">
          <a:solidFill>
            <a:schemeClr val="tx1"/>
          </a:solidFill>
          <a:latin typeface="+mn-lt"/>
          <a:ea typeface="+mn-ea"/>
          <a:cs typeface="+mn-cs"/>
        </a:defRPr>
      </a:lvl3pPr>
      <a:lvl4pPr marL="1828571" algn="l" defTabSz="1219048" rtl="0" eaLnBrk="1" latinLnBrk="0" hangingPunct="1">
        <a:defRPr sz="2400" kern="1200">
          <a:solidFill>
            <a:schemeClr val="tx1"/>
          </a:solidFill>
          <a:latin typeface="+mn-lt"/>
          <a:ea typeface="+mn-ea"/>
          <a:cs typeface="+mn-cs"/>
        </a:defRPr>
      </a:lvl4pPr>
      <a:lvl5pPr marL="2438095" algn="l" defTabSz="1219048" rtl="0" eaLnBrk="1" latinLnBrk="0" hangingPunct="1">
        <a:defRPr sz="2400" kern="1200">
          <a:solidFill>
            <a:schemeClr val="tx1"/>
          </a:solidFill>
          <a:latin typeface="+mn-lt"/>
          <a:ea typeface="+mn-ea"/>
          <a:cs typeface="+mn-cs"/>
        </a:defRPr>
      </a:lvl5pPr>
      <a:lvl6pPr marL="3047619" algn="l" defTabSz="1219048" rtl="0" eaLnBrk="1" latinLnBrk="0" hangingPunct="1">
        <a:defRPr sz="2400" kern="1200">
          <a:solidFill>
            <a:schemeClr val="tx1"/>
          </a:solidFill>
          <a:latin typeface="+mn-lt"/>
          <a:ea typeface="+mn-ea"/>
          <a:cs typeface="+mn-cs"/>
        </a:defRPr>
      </a:lvl6pPr>
      <a:lvl7pPr marL="3657143" algn="l" defTabSz="1219048" rtl="0" eaLnBrk="1" latinLnBrk="0" hangingPunct="1">
        <a:defRPr sz="2400" kern="1200">
          <a:solidFill>
            <a:schemeClr val="tx1"/>
          </a:solidFill>
          <a:latin typeface="+mn-lt"/>
          <a:ea typeface="+mn-ea"/>
          <a:cs typeface="+mn-cs"/>
        </a:defRPr>
      </a:lvl7pPr>
      <a:lvl8pPr marL="4266666" algn="l" defTabSz="1219048" rtl="0" eaLnBrk="1" latinLnBrk="0" hangingPunct="1">
        <a:defRPr sz="2400" kern="1200">
          <a:solidFill>
            <a:schemeClr val="tx1"/>
          </a:solidFill>
          <a:latin typeface="+mn-lt"/>
          <a:ea typeface="+mn-ea"/>
          <a:cs typeface="+mn-cs"/>
        </a:defRPr>
      </a:lvl8pPr>
      <a:lvl9pPr marL="4876190" algn="l" defTabSz="1219048"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686">
          <p15:clr>
            <a:srgbClr val="F26B43"/>
          </p15:clr>
        </p15:guide>
        <p15:guide id="2" pos="18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g2ca8c9646c4_1_155"/>
          <p:cNvSpPr txBox="1">
            <a:spLocks noGrp="1"/>
          </p:cNvSpPr>
          <p:nvPr>
            <p:ph type="title"/>
          </p:nvPr>
        </p:nvSpPr>
        <p:spPr>
          <a:xfrm>
            <a:off x="1790467" y="365214"/>
            <a:ext cx="9964554" cy="87275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7200"/>
              <a:buFont typeface="Roboto"/>
              <a:buNone/>
              <a:defRPr sz="7200" b="1" i="0" u="none" strike="noStrike" cap="none">
                <a:solidFill>
                  <a:schemeClr val="lt1"/>
                </a:solidFill>
                <a:latin typeface="Roboto"/>
                <a:ea typeface="Roboto"/>
                <a:cs typeface="Roboto"/>
                <a:sym typeface="Roboto"/>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g2ca8c9646c4_1_155"/>
          <p:cNvSpPr txBox="1">
            <a:spLocks noGrp="1"/>
          </p:cNvSpPr>
          <p:nvPr>
            <p:ph type="body" idx="1"/>
          </p:nvPr>
        </p:nvSpPr>
        <p:spPr>
          <a:xfrm>
            <a:off x="653056" y="1535859"/>
            <a:ext cx="11102006" cy="4085746"/>
          </a:xfrm>
          <a:prstGeom prst="rect">
            <a:avLst/>
          </a:prstGeom>
          <a:noFill/>
          <a:ln>
            <a:noFill/>
          </a:ln>
        </p:spPr>
        <p:txBody>
          <a:bodyPr spcFirstLastPara="1" wrap="square" lIns="91425" tIns="45700" rIns="91425" bIns="45700" anchor="t" anchorCtr="0">
            <a:normAutofit/>
          </a:bodyPr>
          <a:lstStyle>
            <a:lvl1pPr marL="457200" marR="0" lvl="0" indent="-228600" algn="l" rtl="0">
              <a:lnSpc>
                <a:spcPct val="90000"/>
              </a:lnSpc>
              <a:spcBef>
                <a:spcPts val="2000"/>
              </a:spcBef>
              <a:spcAft>
                <a:spcPts val="0"/>
              </a:spcAft>
              <a:buClr>
                <a:schemeClr val="lt1"/>
              </a:buClr>
              <a:buSzPts val="4800"/>
              <a:buFont typeface="Arial"/>
              <a:buNone/>
              <a:defRPr sz="4800" b="0" i="0" u="none" strike="noStrike" cap="none">
                <a:solidFill>
                  <a:schemeClr val="lt1"/>
                </a:solidFill>
                <a:latin typeface="Roboto"/>
                <a:ea typeface="Roboto"/>
                <a:cs typeface="Roboto"/>
                <a:sym typeface="Roboto"/>
              </a:defRPr>
            </a:lvl1pPr>
            <a:lvl2pPr marL="914400" marR="0" lvl="1" indent="-228600" algn="l" rtl="0">
              <a:lnSpc>
                <a:spcPct val="90000"/>
              </a:lnSpc>
              <a:spcBef>
                <a:spcPts val="1000"/>
              </a:spcBef>
              <a:spcAft>
                <a:spcPts val="0"/>
              </a:spcAft>
              <a:buClr>
                <a:schemeClr val="lt1"/>
              </a:buClr>
              <a:buSzPts val="4000"/>
              <a:buFont typeface="Arial"/>
              <a:buNone/>
              <a:defRPr sz="4000" b="0" i="0" u="none" strike="noStrike" cap="none">
                <a:solidFill>
                  <a:schemeClr val="lt1"/>
                </a:solidFill>
                <a:latin typeface="Roboto"/>
                <a:ea typeface="Roboto"/>
                <a:cs typeface="Roboto"/>
                <a:sym typeface="Roboto"/>
              </a:defRPr>
            </a:lvl2pPr>
            <a:lvl3pPr marL="1371600" marR="0" lvl="2" indent="-228600" algn="l" rtl="0">
              <a:lnSpc>
                <a:spcPct val="90000"/>
              </a:lnSpc>
              <a:spcBef>
                <a:spcPts val="1000"/>
              </a:spcBef>
              <a:spcAft>
                <a:spcPts val="0"/>
              </a:spcAft>
              <a:buClr>
                <a:schemeClr val="lt1"/>
              </a:buClr>
              <a:buSzPts val="3200"/>
              <a:buFont typeface="Arial"/>
              <a:buNone/>
              <a:defRPr sz="3200" b="0" i="0" u="none" strike="noStrike" cap="none">
                <a:solidFill>
                  <a:schemeClr val="lt1"/>
                </a:solidFill>
                <a:latin typeface="Roboto"/>
                <a:ea typeface="Roboto"/>
                <a:cs typeface="Roboto"/>
                <a:sym typeface="Roboto"/>
              </a:defRPr>
            </a:lvl3pPr>
            <a:lvl4pPr marL="1828800" marR="0" lvl="3" indent="-228600" algn="l" rtl="0">
              <a:lnSpc>
                <a:spcPct val="90000"/>
              </a:lnSpc>
              <a:spcBef>
                <a:spcPts val="1000"/>
              </a:spcBef>
              <a:spcAft>
                <a:spcPts val="0"/>
              </a:spcAft>
              <a:buClr>
                <a:schemeClr val="lt1"/>
              </a:buClr>
              <a:buSzPts val="2800"/>
              <a:buFont typeface="Arial"/>
              <a:buNone/>
              <a:defRPr sz="2800" b="0" i="0" u="none" strike="noStrike" cap="none">
                <a:solidFill>
                  <a:schemeClr val="lt1"/>
                </a:solidFill>
                <a:latin typeface="Roboto"/>
                <a:ea typeface="Roboto"/>
                <a:cs typeface="Roboto"/>
                <a:sym typeface="Roboto"/>
              </a:defRPr>
            </a:lvl4pPr>
            <a:lvl5pPr marL="2286000" marR="0" lvl="4" indent="-228600" algn="l" rtl="0">
              <a:lnSpc>
                <a:spcPct val="90000"/>
              </a:lnSpc>
              <a:spcBef>
                <a:spcPts val="1000"/>
              </a:spcBef>
              <a:spcAft>
                <a:spcPts val="0"/>
              </a:spcAft>
              <a:buClr>
                <a:schemeClr val="lt1"/>
              </a:buClr>
              <a:buSzPts val="2800"/>
              <a:buFont typeface="Arial"/>
              <a:buNone/>
              <a:defRPr sz="2800" b="0" i="0" u="none" strike="noStrike" cap="none">
                <a:solidFill>
                  <a:schemeClr val="lt1"/>
                </a:solidFill>
                <a:latin typeface="Roboto"/>
                <a:ea typeface="Roboto"/>
                <a:cs typeface="Roboto"/>
                <a:sym typeface="Roboto"/>
              </a:defRPr>
            </a:lvl5pPr>
            <a:lvl6pPr marL="2743200" marR="0" lvl="5" indent="-457200" algn="l" rtl="0">
              <a:lnSpc>
                <a:spcPct val="90000"/>
              </a:lnSpc>
              <a:spcBef>
                <a:spcPts val="1000"/>
              </a:spcBef>
              <a:spcAft>
                <a:spcPts val="0"/>
              </a:spcAft>
              <a:buClr>
                <a:schemeClr val="lt1"/>
              </a:buClr>
              <a:buSzPts val="3600"/>
              <a:buFont typeface="Arial"/>
              <a:buChar char="•"/>
              <a:defRPr sz="3600" b="0" i="0" u="none" strike="noStrike" cap="none">
                <a:solidFill>
                  <a:schemeClr val="lt1"/>
                </a:solidFill>
                <a:latin typeface="Roboto"/>
                <a:ea typeface="Roboto"/>
                <a:cs typeface="Roboto"/>
                <a:sym typeface="Roboto"/>
              </a:defRPr>
            </a:lvl6pPr>
            <a:lvl7pPr marL="3200400" marR="0" lvl="6" indent="-457200" algn="l" rtl="0">
              <a:lnSpc>
                <a:spcPct val="90000"/>
              </a:lnSpc>
              <a:spcBef>
                <a:spcPts val="1000"/>
              </a:spcBef>
              <a:spcAft>
                <a:spcPts val="0"/>
              </a:spcAft>
              <a:buClr>
                <a:schemeClr val="lt1"/>
              </a:buClr>
              <a:buSzPts val="3600"/>
              <a:buFont typeface="Arial"/>
              <a:buChar char="•"/>
              <a:defRPr sz="3600" b="0" i="0" u="none" strike="noStrike" cap="none">
                <a:solidFill>
                  <a:schemeClr val="lt1"/>
                </a:solidFill>
                <a:latin typeface="Roboto"/>
                <a:ea typeface="Roboto"/>
                <a:cs typeface="Roboto"/>
                <a:sym typeface="Roboto"/>
              </a:defRPr>
            </a:lvl7pPr>
            <a:lvl8pPr marL="3657600" marR="0" lvl="7" indent="-457200" algn="l" rtl="0">
              <a:lnSpc>
                <a:spcPct val="90000"/>
              </a:lnSpc>
              <a:spcBef>
                <a:spcPts val="1000"/>
              </a:spcBef>
              <a:spcAft>
                <a:spcPts val="0"/>
              </a:spcAft>
              <a:buClr>
                <a:schemeClr val="lt1"/>
              </a:buClr>
              <a:buSzPts val="3600"/>
              <a:buFont typeface="Arial"/>
              <a:buChar char="•"/>
              <a:defRPr sz="3600" b="0" i="0" u="none" strike="noStrike" cap="none">
                <a:solidFill>
                  <a:schemeClr val="lt1"/>
                </a:solidFill>
                <a:latin typeface="Roboto"/>
                <a:ea typeface="Roboto"/>
                <a:cs typeface="Roboto"/>
                <a:sym typeface="Roboto"/>
              </a:defRPr>
            </a:lvl8pPr>
            <a:lvl9pPr marL="4114800" marR="0" lvl="8" indent="-457200" algn="l" rtl="0">
              <a:lnSpc>
                <a:spcPct val="90000"/>
              </a:lnSpc>
              <a:spcBef>
                <a:spcPts val="1000"/>
              </a:spcBef>
              <a:spcAft>
                <a:spcPts val="0"/>
              </a:spcAft>
              <a:buClr>
                <a:schemeClr val="lt1"/>
              </a:buClr>
              <a:buSzPts val="3600"/>
              <a:buFont typeface="Arial"/>
              <a:buChar char="•"/>
              <a:defRPr sz="3600" b="0" i="0" u="none" strike="noStrike" cap="none">
                <a:solidFill>
                  <a:schemeClr val="lt1"/>
                </a:solidFill>
                <a:latin typeface="Roboto"/>
                <a:ea typeface="Roboto"/>
                <a:cs typeface="Roboto"/>
                <a:sym typeface="Roboto"/>
              </a:defRPr>
            </a:lvl9pPr>
          </a:lstStyle>
          <a:p>
            <a:endParaRPr/>
          </a:p>
        </p:txBody>
      </p:sp>
      <p:pic>
        <p:nvPicPr>
          <p:cNvPr id="17" name="Google Shape;17;g2ca8c9646c4_1_155" descr="A blue circle with a white crescent moon and a drop of water&#10;&#10;Description automatically generated"/>
          <p:cNvPicPr preferRelativeResize="0"/>
          <p:nvPr/>
        </p:nvPicPr>
        <p:blipFill rotWithShape="1">
          <a:blip r:embed="rId4">
            <a:alphaModFix/>
          </a:blip>
          <a:srcRect/>
          <a:stretch/>
        </p:blipFill>
        <p:spPr>
          <a:xfrm>
            <a:off x="659523" y="339700"/>
            <a:ext cx="897954" cy="898279"/>
          </a:xfrm>
          <a:prstGeom prst="rect">
            <a:avLst/>
          </a:prstGeom>
          <a:noFill/>
          <a:ln>
            <a:noFill/>
          </a:ln>
        </p:spPr>
      </p:pic>
    </p:spTree>
    <p:extLst>
      <p:ext uri="{BB962C8B-B14F-4D97-AF65-F5344CB8AC3E}">
        <p14:creationId xmlns:p14="http://schemas.microsoft.com/office/powerpoint/2010/main" val="894053966"/>
      </p:ext>
    </p:extLst>
  </p:cSld>
  <p:clrMap bg1="lt1" tx1="dk1" bg2="dk2" tx2="lt2" accent1="accent1" accent2="accent2" accent3="accent3" accent4="accent4" accent5="accent5" accent6="accent6" hlink="hlink" folHlink="folHlink"/>
  <p:sldLayoutIdLst>
    <p:sldLayoutId id="2147483694" r:id="rId1"/>
    <p:sldLayoutId id="2147483695"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7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4320">
          <p15:clr>
            <a:srgbClr val="9FCC3B"/>
          </p15:clr>
        </p15:guide>
        <p15:guide id="2" pos="7680">
          <p15:clr>
            <a:srgbClr val="9FCC3B"/>
          </p15:clr>
        </p15:guide>
        <p15:guide id="3" orient="horz" pos="442">
          <p15:clr>
            <a:srgbClr val="000000"/>
          </p15:clr>
        </p15:guide>
        <p15:guide id="4" orient="horz" pos="7042">
          <p15:clr>
            <a:srgbClr val="FDE53C"/>
          </p15:clr>
        </p15:guide>
        <p15:guide id="5" pos="831">
          <p15:clr>
            <a:srgbClr val="FDE53C"/>
          </p15:clr>
        </p15:guide>
        <p15:guide id="6" pos="14824">
          <p15:clr>
            <a:srgbClr val="FDE53C"/>
          </p15:clr>
        </p15:guide>
        <p15:guide id="7" orient="horz" pos="7314">
          <p15:clr>
            <a:srgbClr val="C35EA4"/>
          </p15:clr>
        </p15:guide>
        <p15:guide id="8" orient="horz" pos="3640">
          <p15:clr>
            <a:srgbClr val="C35EA4"/>
          </p15:clr>
        </p15:guide>
        <p15:guide id="9" orient="horz" pos="1916">
          <p15:clr>
            <a:srgbClr val="FDE53C"/>
          </p15:clr>
        </p15:guide>
        <p15:guide id="10" pos="2282">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71FBF9-39A1-2420-56A4-78F858C21F7E}"/>
              </a:ext>
            </a:extLst>
          </p:cNvPr>
          <p:cNvSpPr>
            <a:spLocks noGrp="1"/>
          </p:cNvSpPr>
          <p:nvPr>
            <p:ph type="title"/>
          </p:nvPr>
        </p:nvSpPr>
        <p:spPr>
          <a:xfrm>
            <a:off x="838091" y="365210"/>
            <a:ext cx="10514231" cy="132587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88D323-A94D-C847-6606-EB1A274572F6}"/>
              </a:ext>
            </a:extLst>
          </p:cNvPr>
          <p:cNvSpPr>
            <a:spLocks noGrp="1"/>
          </p:cNvSpPr>
          <p:nvPr>
            <p:ph type="body" idx="1"/>
          </p:nvPr>
        </p:nvSpPr>
        <p:spPr>
          <a:xfrm>
            <a:off x="838091" y="1826048"/>
            <a:ext cx="10514231" cy="435234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24E4AB-0D21-0A10-3C55-AC6F9CC554DB}"/>
              </a:ext>
            </a:extLst>
          </p:cNvPr>
          <p:cNvSpPr>
            <a:spLocks noGrp="1"/>
          </p:cNvSpPr>
          <p:nvPr>
            <p:ph type="dt" sz="half" idx="2"/>
          </p:nvPr>
        </p:nvSpPr>
        <p:spPr>
          <a:xfrm>
            <a:off x="838091" y="6357822"/>
            <a:ext cx="2742843" cy="365210"/>
          </a:xfrm>
          <a:prstGeom prst="rect">
            <a:avLst/>
          </a:prstGeom>
        </p:spPr>
        <p:txBody>
          <a:bodyPr vert="horz" lIns="91440" tIns="45720" rIns="91440" bIns="45720" rtlCol="0" anchor="ctr"/>
          <a:lstStyle>
            <a:lvl1pPr algn="l">
              <a:defRPr sz="1200">
                <a:solidFill>
                  <a:schemeClr val="tx1">
                    <a:tint val="82000"/>
                  </a:schemeClr>
                </a:solidFill>
              </a:defRPr>
            </a:lvl1pPr>
          </a:lstStyle>
          <a:p>
            <a:fld id="{A29E238F-9E37-470D-A9FC-8A01BFB26F0F}" type="datetime1">
              <a:rPr lang="en-GB" smtClean="0"/>
              <a:t>20/05/2026</a:t>
            </a:fld>
            <a:endParaRPr lang="en-GB"/>
          </a:p>
        </p:txBody>
      </p:sp>
      <p:sp>
        <p:nvSpPr>
          <p:cNvPr id="5" name="Footer Placeholder 4">
            <a:extLst>
              <a:ext uri="{FF2B5EF4-FFF2-40B4-BE49-F238E27FC236}">
                <a16:creationId xmlns:a16="http://schemas.microsoft.com/office/drawing/2014/main" id="{2316EEDE-74DB-3886-C08E-D7080869AB32}"/>
              </a:ext>
            </a:extLst>
          </p:cNvPr>
          <p:cNvSpPr>
            <a:spLocks noGrp="1"/>
          </p:cNvSpPr>
          <p:nvPr>
            <p:ph type="ftr" sz="quarter" idx="3"/>
          </p:nvPr>
        </p:nvSpPr>
        <p:spPr>
          <a:xfrm>
            <a:off x="4038075" y="6357822"/>
            <a:ext cx="4114264" cy="365210"/>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4CB2A9D-C02D-A493-0CBE-30B9321531C3}"/>
              </a:ext>
            </a:extLst>
          </p:cNvPr>
          <p:cNvSpPr>
            <a:spLocks noGrp="1"/>
          </p:cNvSpPr>
          <p:nvPr>
            <p:ph type="sldNum" sz="quarter" idx="4"/>
          </p:nvPr>
        </p:nvSpPr>
        <p:spPr>
          <a:xfrm>
            <a:off x="8609479" y="6357822"/>
            <a:ext cx="2742843" cy="365210"/>
          </a:xfrm>
          <a:prstGeom prst="rect">
            <a:avLst/>
          </a:prstGeom>
        </p:spPr>
        <p:txBody>
          <a:bodyPr vert="horz" lIns="91440" tIns="45720" rIns="91440" bIns="45720" rtlCol="0" anchor="ctr"/>
          <a:lstStyle>
            <a:lvl1pPr algn="r">
              <a:defRPr sz="1200">
                <a:solidFill>
                  <a:schemeClr val="tx1">
                    <a:tint val="82000"/>
                  </a:schemeClr>
                </a:solidFill>
              </a:defRPr>
            </a:lvl1pPr>
          </a:lstStyle>
          <a:p>
            <a:fld id="{0E6160F5-6839-4E97-AF18-D75266E8CDF6}" type="slidenum">
              <a:rPr lang="en-GB" smtClean="0"/>
              <a:t>‹#›</a:t>
            </a:fld>
            <a:endParaRPr lang="en-GB"/>
          </a:p>
        </p:txBody>
      </p:sp>
    </p:spTree>
    <p:extLst>
      <p:ext uri="{BB962C8B-B14F-4D97-AF65-F5344CB8AC3E}">
        <p14:creationId xmlns:p14="http://schemas.microsoft.com/office/powerpoint/2010/main" val="155627703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l" defTabSz="914309"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77" indent="-228577" algn="l" defTabSz="914309"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31" indent="-228577" algn="l" defTabSz="914309"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886" indent="-228577" algn="l" defTabSz="914309"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040"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194"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309" rtl="0" eaLnBrk="1" latinLnBrk="0" hangingPunct="1">
        <a:defRPr sz="1800" kern="1200">
          <a:solidFill>
            <a:schemeClr val="tx1"/>
          </a:solidFill>
          <a:latin typeface="+mn-lt"/>
          <a:ea typeface="+mn-ea"/>
          <a:cs typeface="+mn-cs"/>
        </a:defRPr>
      </a:lvl1pPr>
      <a:lvl2pPr marL="457154" algn="l" defTabSz="914309" rtl="0" eaLnBrk="1" latinLnBrk="0" hangingPunct="1">
        <a:defRPr sz="1800" kern="1200">
          <a:solidFill>
            <a:schemeClr val="tx1"/>
          </a:solidFill>
          <a:latin typeface="+mn-lt"/>
          <a:ea typeface="+mn-ea"/>
          <a:cs typeface="+mn-cs"/>
        </a:defRPr>
      </a:lvl2pPr>
      <a:lvl3pPr marL="914309" algn="l" defTabSz="914309" rtl="0" eaLnBrk="1" latinLnBrk="0" hangingPunct="1">
        <a:defRPr sz="1800" kern="1200">
          <a:solidFill>
            <a:schemeClr val="tx1"/>
          </a:solidFill>
          <a:latin typeface="+mn-lt"/>
          <a:ea typeface="+mn-ea"/>
          <a:cs typeface="+mn-cs"/>
        </a:defRPr>
      </a:lvl3pPr>
      <a:lvl4pPr marL="1371463" algn="l" defTabSz="914309" rtl="0" eaLnBrk="1" latinLnBrk="0" hangingPunct="1">
        <a:defRPr sz="1800" kern="1200">
          <a:solidFill>
            <a:schemeClr val="tx1"/>
          </a:solidFill>
          <a:latin typeface="+mn-lt"/>
          <a:ea typeface="+mn-ea"/>
          <a:cs typeface="+mn-cs"/>
        </a:defRPr>
      </a:lvl4pPr>
      <a:lvl5pPr marL="1828617" algn="l" defTabSz="914309" rtl="0" eaLnBrk="1" latinLnBrk="0" hangingPunct="1">
        <a:defRPr sz="1800" kern="1200">
          <a:solidFill>
            <a:schemeClr val="tx1"/>
          </a:solidFill>
          <a:latin typeface="+mn-lt"/>
          <a:ea typeface="+mn-ea"/>
          <a:cs typeface="+mn-cs"/>
        </a:defRPr>
      </a:lvl5pPr>
      <a:lvl6pPr marL="2285771" algn="l" defTabSz="914309" rtl="0" eaLnBrk="1" latinLnBrk="0" hangingPunct="1">
        <a:defRPr sz="1800" kern="1200">
          <a:solidFill>
            <a:schemeClr val="tx1"/>
          </a:solidFill>
          <a:latin typeface="+mn-lt"/>
          <a:ea typeface="+mn-ea"/>
          <a:cs typeface="+mn-cs"/>
        </a:defRPr>
      </a:lvl6pPr>
      <a:lvl7pPr marL="2742926" algn="l" defTabSz="914309" rtl="0" eaLnBrk="1" latinLnBrk="0" hangingPunct="1">
        <a:defRPr sz="1800" kern="1200">
          <a:solidFill>
            <a:schemeClr val="tx1"/>
          </a:solidFill>
          <a:latin typeface="+mn-lt"/>
          <a:ea typeface="+mn-ea"/>
          <a:cs typeface="+mn-cs"/>
        </a:defRPr>
      </a:lvl7pPr>
      <a:lvl8pPr marL="3200080" algn="l" defTabSz="914309" rtl="0" eaLnBrk="1" latinLnBrk="0" hangingPunct="1">
        <a:defRPr sz="1800" kern="1200">
          <a:solidFill>
            <a:schemeClr val="tx1"/>
          </a:solidFill>
          <a:latin typeface="+mn-lt"/>
          <a:ea typeface="+mn-ea"/>
          <a:cs typeface="+mn-cs"/>
        </a:defRPr>
      </a:lvl8pPr>
      <a:lvl9pPr marL="3657234" algn="l" defTabSz="914309"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tags" Target="../tags/tag12.xml"/><Relationship Id="rId13" Type="http://schemas.openxmlformats.org/officeDocument/2006/relationships/image" Target="../media/image10.png"/><Relationship Id="rId18" Type="http://schemas.openxmlformats.org/officeDocument/2006/relationships/image" Target="../media/image13.png"/><Relationship Id="rId3" Type="http://schemas.openxmlformats.org/officeDocument/2006/relationships/tags" Target="../tags/tag7.xml"/><Relationship Id="rId21" Type="http://schemas.microsoft.com/office/2007/relationships/hdphoto" Target="../media/hdphoto4.wdp"/><Relationship Id="rId7" Type="http://schemas.openxmlformats.org/officeDocument/2006/relationships/tags" Target="../tags/tag11.xml"/><Relationship Id="rId12" Type="http://schemas.microsoft.com/office/2007/relationships/hdphoto" Target="../media/hdphoto1.wdp"/><Relationship Id="rId17" Type="http://schemas.openxmlformats.org/officeDocument/2006/relationships/image" Target="../media/image12.emf"/><Relationship Id="rId2" Type="http://schemas.openxmlformats.org/officeDocument/2006/relationships/tags" Target="../tags/tag6.xml"/><Relationship Id="rId16" Type="http://schemas.openxmlformats.org/officeDocument/2006/relationships/hyperlink" Target="https://www.waternet.nl/innovatie" TargetMode="External"/><Relationship Id="rId20" Type="http://schemas.openxmlformats.org/officeDocument/2006/relationships/image" Target="../media/image14.png"/><Relationship Id="rId1" Type="http://schemas.openxmlformats.org/officeDocument/2006/relationships/tags" Target="../tags/tag5.xml"/><Relationship Id="rId6" Type="http://schemas.openxmlformats.org/officeDocument/2006/relationships/tags" Target="../tags/tag10.xml"/><Relationship Id="rId11" Type="http://schemas.openxmlformats.org/officeDocument/2006/relationships/image" Target="../media/image9.png"/><Relationship Id="rId5" Type="http://schemas.openxmlformats.org/officeDocument/2006/relationships/tags" Target="../tags/tag9.xml"/><Relationship Id="rId15" Type="http://schemas.openxmlformats.org/officeDocument/2006/relationships/image" Target="../media/image11.png"/><Relationship Id="rId23" Type="http://schemas.openxmlformats.org/officeDocument/2006/relationships/image" Target="../media/image16.png"/><Relationship Id="rId10" Type="http://schemas.openxmlformats.org/officeDocument/2006/relationships/notesSlide" Target="../notesSlides/notesSlide1.xml"/><Relationship Id="rId19" Type="http://schemas.microsoft.com/office/2007/relationships/hdphoto" Target="../media/hdphoto3.wdp"/><Relationship Id="rId4" Type="http://schemas.openxmlformats.org/officeDocument/2006/relationships/tags" Target="../tags/tag8.xml"/><Relationship Id="rId9" Type="http://schemas.openxmlformats.org/officeDocument/2006/relationships/slideLayout" Target="../slideLayouts/slideLayout12.xml"/><Relationship Id="rId14" Type="http://schemas.microsoft.com/office/2007/relationships/hdphoto" Target="../media/hdphoto2.wdp"/><Relationship Id="rId22" Type="http://schemas.openxmlformats.org/officeDocument/2006/relationships/image" Target="../media/image15.jpeg"/></Relationships>
</file>

<file path=ppt/slides/_rels/slide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30.xml"/><Relationship Id="rId6" Type="http://schemas.openxmlformats.org/officeDocument/2006/relationships/image" Target="../media/image22.png"/><Relationship Id="rId5" Type="http://schemas.openxmlformats.org/officeDocument/2006/relationships/image" Target="../media/image21.jpeg"/><Relationship Id="rId10" Type="http://schemas.openxmlformats.org/officeDocument/2006/relationships/image" Target="../media/image26.png"/><Relationship Id="rId4" Type="http://schemas.openxmlformats.org/officeDocument/2006/relationships/image" Target="../media/image20.jpeg"/><Relationship Id="rId9" Type="http://schemas.openxmlformats.org/officeDocument/2006/relationships/image" Target="../media/image25.png"/></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32.xml"/><Relationship Id="rId6" Type="http://schemas.openxmlformats.org/officeDocument/2006/relationships/image" Target="../media/image30.png"/><Relationship Id="rId5" Type="http://schemas.openxmlformats.org/officeDocument/2006/relationships/image" Target="../media/image29.jpeg"/><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8" Type="http://schemas.openxmlformats.org/officeDocument/2006/relationships/hyperlink" Target="https://www.google.nl/url?sa=i&amp;rct=j&amp;q=&amp;esrc=s&amp;source=imgres&amp;cd=&amp;cad=rja&amp;uact=8&amp;ved=2ahUKEwjrscvBu9DZAhXkBcAKHZ9hBncQjRx6BAgAEAY&amp;url=https://homesonthenet.info/aslinfo-lemongrass-plant-white-background.html&amp;psig=AOvVaw1N9V2Z2hhsIEbdNfS4s7Rv&amp;ust=1520177199837226" TargetMode="External"/><Relationship Id="rId13" Type="http://schemas.openxmlformats.org/officeDocument/2006/relationships/image" Target="../media/image40.jpeg"/><Relationship Id="rId18" Type="http://schemas.openxmlformats.org/officeDocument/2006/relationships/image" Target="../media/image44.gif"/><Relationship Id="rId3" Type="http://schemas.openxmlformats.org/officeDocument/2006/relationships/image" Target="../media/image32.png"/><Relationship Id="rId7" Type="http://schemas.openxmlformats.org/officeDocument/2006/relationships/image" Target="../media/image35.gif"/><Relationship Id="rId12" Type="http://schemas.openxmlformats.org/officeDocument/2006/relationships/image" Target="../media/image39.jpeg"/><Relationship Id="rId17" Type="http://schemas.openxmlformats.org/officeDocument/2006/relationships/hyperlink" Target="http://www.google.nl/url?sa=i&amp;rct=j&amp;q=&amp;esrc=s&amp;source=imgres&amp;cd=&amp;cad=rja&amp;uact=8&amp;ved=2ahUKEwiwvv_qs9XZAhXMY8AKHaQsDzQQjRx6BAgAEAY&amp;url=http://search.aol.com/aol/imageDetails?p%3Dimagesof%2Bflea%2Bmarket%2Bstyle%2Bbook%26q%3Dimagesof%2B%2Bflea%2Bmarket%2Bstyle%2Bbook%26imgsz%3Dmedium%26norw%3D1%26ei%3DUTF-8%26width%3D98%26s_it%3DimageDetails%26v_t%3Dcomsearch50%26imgty%3Dgif%26fr2%3Dp:s,v:i&amp;psig=AOvVaw3uxUaMOJeOFc631cghaE_Q&amp;ust=1520346938078547" TargetMode="External"/><Relationship Id="rId2" Type="http://schemas.openxmlformats.org/officeDocument/2006/relationships/image" Target="../media/image31.jpeg"/><Relationship Id="rId16"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hyperlink" Target="https://www.google.nl/url?sa=i&amp;rct=j&amp;q=&amp;esrc=s&amp;source=imgres&amp;cd=&amp;cad=rja&amp;uact=8&amp;ved=2ahUKEwi526uxo9jZAhUNWsAKHWAVBPUQjRx6BAgAEAY&amp;url=https://giphy.com/stickers/water-AnpnQPDmkSoHC&amp;psig=AOvVaw0L2xN2CERCGIw06SYJlUvu&amp;ust=1520445601442097" TargetMode="External"/><Relationship Id="rId11" Type="http://schemas.openxmlformats.org/officeDocument/2006/relationships/image" Target="../media/image38.jpeg"/><Relationship Id="rId5" Type="http://schemas.openxmlformats.org/officeDocument/2006/relationships/image" Target="../media/image34.GIF"/><Relationship Id="rId15" Type="http://schemas.openxmlformats.org/officeDocument/2006/relationships/image" Target="../media/image42.png"/><Relationship Id="rId10" Type="http://schemas.openxmlformats.org/officeDocument/2006/relationships/image" Target="../media/image37.jpeg"/><Relationship Id="rId4" Type="http://schemas.openxmlformats.org/officeDocument/2006/relationships/image" Target="../media/image33.gif"/><Relationship Id="rId9" Type="http://schemas.openxmlformats.org/officeDocument/2006/relationships/image" Target="../media/image36.png"/><Relationship Id="rId14" Type="http://schemas.openxmlformats.org/officeDocument/2006/relationships/image" Target="../media/image41.png"/></Relationships>
</file>

<file path=ppt/slides/_rels/slide6.xml.rels><?xml version="1.0" encoding="UTF-8" standalone="yes"?>
<Relationships xmlns="http://schemas.openxmlformats.org/package/2006/relationships"><Relationship Id="rId8" Type="http://schemas.openxmlformats.org/officeDocument/2006/relationships/image" Target="../media/image35.gif"/><Relationship Id="rId13" Type="http://schemas.openxmlformats.org/officeDocument/2006/relationships/image" Target="../media/image39.jpeg"/><Relationship Id="rId18" Type="http://schemas.openxmlformats.org/officeDocument/2006/relationships/hyperlink" Target="http://www.google.nl/url?sa=i&amp;rct=j&amp;q=&amp;esrc=s&amp;source=imgres&amp;cd=&amp;cad=rja&amp;uact=8&amp;ved=2ahUKEwiwvv_qs9XZAhXMY8AKHaQsDzQQjRx6BAgAEAY&amp;url=http://search.aol.com/aol/imageDetails?p%3Dimagesof%2Bflea%2Bmarket%2Bstyle%2Bbook%26q%3Dimagesof%2B%2Bflea%2Bmarket%2Bstyle%2Bbook%26imgsz%3Dmedium%26norw%3D1%26ei%3DUTF-8%26width%3D98%26s_it%3DimageDetails%26v_t%3Dcomsearch50%26imgty%3Dgif%26fr2%3Dp:s,v:i&amp;psig=AOvVaw3uxUaMOJeOFc631cghaE_Q&amp;ust=1520346938078547" TargetMode="External"/><Relationship Id="rId26" Type="http://schemas.openxmlformats.org/officeDocument/2006/relationships/hyperlink" Target="https://doi.org/10.1016/j.watres.2021.117085" TargetMode="External"/><Relationship Id="rId3" Type="http://schemas.openxmlformats.org/officeDocument/2006/relationships/image" Target="../media/image31.jpeg"/><Relationship Id="rId21" Type="http://schemas.openxmlformats.org/officeDocument/2006/relationships/image" Target="../media/image46.jpeg"/><Relationship Id="rId7" Type="http://schemas.openxmlformats.org/officeDocument/2006/relationships/hyperlink" Target="https://www.google.nl/url?sa=i&amp;rct=j&amp;q=&amp;esrc=s&amp;source=imgres&amp;cd=&amp;cad=rja&amp;uact=8&amp;ved=2ahUKEwi526uxo9jZAhUNWsAKHWAVBPUQjRx6BAgAEAY&amp;url=https://giphy.com/stickers/water-AnpnQPDmkSoHC&amp;psig=AOvVaw0L2xN2CERCGIw06SYJlUvu&amp;ust=1520445601442097" TargetMode="External"/><Relationship Id="rId12" Type="http://schemas.openxmlformats.org/officeDocument/2006/relationships/image" Target="../media/image38.jpeg"/><Relationship Id="rId17" Type="http://schemas.openxmlformats.org/officeDocument/2006/relationships/image" Target="../media/image43.png"/><Relationship Id="rId25" Type="http://schemas.openxmlformats.org/officeDocument/2006/relationships/image" Target="../media/image49.emf"/><Relationship Id="rId2" Type="http://schemas.openxmlformats.org/officeDocument/2006/relationships/notesSlide" Target="../notesSlides/notesSlide5.xml"/><Relationship Id="rId16" Type="http://schemas.openxmlformats.org/officeDocument/2006/relationships/image" Target="../media/image42.png"/><Relationship Id="rId20" Type="http://schemas.openxmlformats.org/officeDocument/2006/relationships/hyperlink" Target="http://www.google.nl/url?sa=i&amp;rct=j&amp;q=&amp;esrc=s&amp;source=images&amp;cd=&amp;cad=rja&amp;uact=8&amp;ved=0ahUKEwjBx8Czto3UAhVFYlAKHedMArkQjRwIBw&amp;url=http://www.hydrotense.eu/Hoe-werkt-het/Drinkwater-veilig-en-schoon&amp;psig=AFQjCNG0pWu5qtwTymQ5V6HGEXmSFN2hGg&amp;ust=1495883485418492" TargetMode="External"/><Relationship Id="rId1" Type="http://schemas.openxmlformats.org/officeDocument/2006/relationships/slideLayout" Target="../slideLayouts/slideLayout1.xml"/><Relationship Id="rId6" Type="http://schemas.openxmlformats.org/officeDocument/2006/relationships/image" Target="../media/image34.GIF"/><Relationship Id="rId11" Type="http://schemas.openxmlformats.org/officeDocument/2006/relationships/image" Target="../media/image37.jpeg"/><Relationship Id="rId24" Type="http://schemas.openxmlformats.org/officeDocument/2006/relationships/image" Target="../media/image48.emf"/><Relationship Id="rId5" Type="http://schemas.openxmlformats.org/officeDocument/2006/relationships/image" Target="../media/image33.gif"/><Relationship Id="rId15" Type="http://schemas.openxmlformats.org/officeDocument/2006/relationships/image" Target="../media/image41.png"/><Relationship Id="rId23" Type="http://schemas.openxmlformats.org/officeDocument/2006/relationships/image" Target="../media/image47.emf"/><Relationship Id="rId28" Type="http://schemas.openxmlformats.org/officeDocument/2006/relationships/image" Target="../media/image51.png"/><Relationship Id="rId10" Type="http://schemas.openxmlformats.org/officeDocument/2006/relationships/image" Target="../media/image36.png"/><Relationship Id="rId19" Type="http://schemas.openxmlformats.org/officeDocument/2006/relationships/image" Target="../media/image44.gif"/><Relationship Id="rId4" Type="http://schemas.openxmlformats.org/officeDocument/2006/relationships/image" Target="../media/image32.png"/><Relationship Id="rId9" Type="http://schemas.openxmlformats.org/officeDocument/2006/relationships/hyperlink" Target="https://www.google.nl/url?sa=i&amp;rct=j&amp;q=&amp;esrc=s&amp;source=imgres&amp;cd=&amp;cad=rja&amp;uact=8&amp;ved=2ahUKEwjrscvBu9DZAhXkBcAKHZ9hBncQjRx6BAgAEAY&amp;url=https://homesonthenet.info/aslinfo-lemongrass-plant-white-background.html&amp;psig=AOvVaw1N9V2Z2hhsIEbdNfS4s7Rv&amp;ust=1520177199837226" TargetMode="External"/><Relationship Id="rId14" Type="http://schemas.openxmlformats.org/officeDocument/2006/relationships/image" Target="../media/image45.png"/><Relationship Id="rId22" Type="http://schemas.openxmlformats.org/officeDocument/2006/relationships/hyperlink" Target="https://www.qmul.ac.uk/media/news/2021/se/new-study-involving-chemical-engineering-students-could-help-produce-high-quality-drinking-water-at-lower-cost.html" TargetMode="External"/><Relationship Id="rId27" Type="http://schemas.openxmlformats.org/officeDocument/2006/relationships/image" Target="../media/image50.png"/></Relationships>
</file>

<file path=ppt/slides/_rels/slide7.xml.rels><?xml version="1.0" encoding="UTF-8" standalone="yes"?>
<Relationships xmlns="http://schemas.openxmlformats.org/package/2006/relationships"><Relationship Id="rId8" Type="http://schemas.openxmlformats.org/officeDocument/2006/relationships/image" Target="../media/image34.GIF"/><Relationship Id="rId13" Type="http://schemas.openxmlformats.org/officeDocument/2006/relationships/image" Target="../media/image37.jpeg"/><Relationship Id="rId18" Type="http://schemas.openxmlformats.org/officeDocument/2006/relationships/image" Target="../media/image42.png"/><Relationship Id="rId26" Type="http://schemas.openxmlformats.org/officeDocument/2006/relationships/image" Target="../media/image54.emf"/><Relationship Id="rId3" Type="http://schemas.openxmlformats.org/officeDocument/2006/relationships/slideLayout" Target="../slideLayouts/slideLayout1.xml"/><Relationship Id="rId21" Type="http://schemas.openxmlformats.org/officeDocument/2006/relationships/image" Target="../media/image44.gif"/><Relationship Id="rId7" Type="http://schemas.openxmlformats.org/officeDocument/2006/relationships/image" Target="../media/image33.gif"/><Relationship Id="rId12" Type="http://schemas.openxmlformats.org/officeDocument/2006/relationships/image" Target="../media/image36.png"/><Relationship Id="rId17" Type="http://schemas.openxmlformats.org/officeDocument/2006/relationships/image" Target="../media/image41.png"/><Relationship Id="rId25" Type="http://schemas.openxmlformats.org/officeDocument/2006/relationships/image" Target="../media/image53.emf"/><Relationship Id="rId2" Type="http://schemas.openxmlformats.org/officeDocument/2006/relationships/video" Target="../media/media1.mp4"/><Relationship Id="rId16" Type="http://schemas.openxmlformats.org/officeDocument/2006/relationships/image" Target="../media/image45.png"/><Relationship Id="rId20" Type="http://schemas.openxmlformats.org/officeDocument/2006/relationships/hyperlink" Target="http://www.google.nl/url?sa=i&amp;rct=j&amp;q=&amp;esrc=s&amp;source=imgres&amp;cd=&amp;cad=rja&amp;uact=8&amp;ved=2ahUKEwiwvv_qs9XZAhXMY8AKHaQsDzQQjRx6BAgAEAY&amp;url=http://search.aol.com/aol/imageDetails?p%3Dimagesof%2Bflea%2Bmarket%2Bstyle%2Bbook%26q%3Dimagesof%2B%2Bflea%2Bmarket%2Bstyle%2Bbook%26imgsz%3Dmedium%26norw%3D1%26ei%3DUTF-8%26width%3D98%26s_it%3DimageDetails%26v_t%3Dcomsearch50%26imgty%3Dgif%26fr2%3Dp:s,v:i&amp;psig=AOvVaw3uxUaMOJeOFc631cghaE_Q&amp;ust=1520346938078547" TargetMode="External"/><Relationship Id="rId29" Type="http://schemas.openxmlformats.org/officeDocument/2006/relationships/image" Target="../media/image56.png"/><Relationship Id="rId1" Type="http://schemas.microsoft.com/office/2007/relationships/media" Target="../media/media1.mp4"/><Relationship Id="rId6" Type="http://schemas.openxmlformats.org/officeDocument/2006/relationships/image" Target="../media/image32.png"/><Relationship Id="rId11" Type="http://schemas.openxmlformats.org/officeDocument/2006/relationships/hyperlink" Target="https://www.google.nl/url?sa=i&amp;rct=j&amp;q=&amp;esrc=s&amp;source=imgres&amp;cd=&amp;cad=rja&amp;uact=8&amp;ved=2ahUKEwjrscvBu9DZAhXkBcAKHZ9hBncQjRx6BAgAEAY&amp;url=https://homesonthenet.info/aslinfo-lemongrass-plant-white-background.html&amp;psig=AOvVaw1N9V2Z2hhsIEbdNfS4s7Rv&amp;ust=1520177199837226" TargetMode="External"/><Relationship Id="rId24" Type="http://schemas.openxmlformats.org/officeDocument/2006/relationships/image" Target="../media/image52.png"/><Relationship Id="rId5" Type="http://schemas.openxmlformats.org/officeDocument/2006/relationships/image" Target="../media/image31.jpeg"/><Relationship Id="rId15" Type="http://schemas.openxmlformats.org/officeDocument/2006/relationships/image" Target="../media/image39.jpeg"/><Relationship Id="rId23" Type="http://schemas.openxmlformats.org/officeDocument/2006/relationships/image" Target="../media/image46.jpeg"/><Relationship Id="rId28" Type="http://schemas.openxmlformats.org/officeDocument/2006/relationships/image" Target="../media/image55.jpg"/><Relationship Id="rId10" Type="http://schemas.openxmlformats.org/officeDocument/2006/relationships/image" Target="../media/image35.gif"/><Relationship Id="rId19" Type="http://schemas.openxmlformats.org/officeDocument/2006/relationships/image" Target="../media/image43.png"/><Relationship Id="rId4" Type="http://schemas.openxmlformats.org/officeDocument/2006/relationships/notesSlide" Target="../notesSlides/notesSlide6.xml"/><Relationship Id="rId9" Type="http://schemas.openxmlformats.org/officeDocument/2006/relationships/hyperlink" Target="https://www.google.nl/url?sa=i&amp;rct=j&amp;q=&amp;esrc=s&amp;source=imgres&amp;cd=&amp;cad=rja&amp;uact=8&amp;ved=2ahUKEwi526uxo9jZAhUNWsAKHWAVBPUQjRx6BAgAEAY&amp;url=https://giphy.com/stickers/water-AnpnQPDmkSoHC&amp;psig=AOvVaw0L2xN2CERCGIw06SYJlUvu&amp;ust=1520445601442097" TargetMode="External"/><Relationship Id="rId14" Type="http://schemas.openxmlformats.org/officeDocument/2006/relationships/image" Target="../media/image38.jpeg"/><Relationship Id="rId22" Type="http://schemas.openxmlformats.org/officeDocument/2006/relationships/hyperlink" Target="http://www.google.nl/url?sa=i&amp;rct=j&amp;q=&amp;esrc=s&amp;source=images&amp;cd=&amp;cad=rja&amp;uact=8&amp;ved=0ahUKEwjBx8Czto3UAhVFYlAKHedMArkQjRwIBw&amp;url=http://www.hydrotense.eu/Hoe-werkt-het/Drinkwater-veilig-en-schoon&amp;psig=AFQjCNG0pWu5qtwTymQ5V6HGEXmSFN2hGg&amp;ust=1495883485418492" TargetMode="External"/><Relationship Id="rId27" Type="http://schemas.openxmlformats.org/officeDocument/2006/relationships/hyperlink" Target="https://doi.org/10.1016/j.cesx.2021.100100"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35.gif"/><Relationship Id="rId13" Type="http://schemas.openxmlformats.org/officeDocument/2006/relationships/image" Target="../media/image39.jpeg"/><Relationship Id="rId18" Type="http://schemas.openxmlformats.org/officeDocument/2006/relationships/hyperlink" Target="http://www.google.nl/url?sa=i&amp;rct=j&amp;q=&amp;esrc=s&amp;source=imgres&amp;cd=&amp;cad=rja&amp;uact=8&amp;ved=2ahUKEwiwvv_qs9XZAhXMY8AKHaQsDzQQjRx6BAgAEAY&amp;url=http://search.aol.com/aol/imageDetails?p%3Dimagesof%2Bflea%2Bmarket%2Bstyle%2Bbook%26q%3Dimagesof%2B%2Bflea%2Bmarket%2Bstyle%2Bbook%26imgsz%3Dmedium%26norw%3D1%26ei%3DUTF-8%26width%3D98%26s_it%3DimageDetails%26v_t%3Dcomsearch50%26imgty%3Dgif%26fr2%3Dp:s,v:i&amp;psig=AOvVaw3uxUaMOJeOFc631cghaE_Q&amp;ust=1520346938078547" TargetMode="External"/><Relationship Id="rId3" Type="http://schemas.openxmlformats.org/officeDocument/2006/relationships/image" Target="../media/image31.jpeg"/><Relationship Id="rId21" Type="http://schemas.openxmlformats.org/officeDocument/2006/relationships/image" Target="../media/image58.png"/><Relationship Id="rId7" Type="http://schemas.openxmlformats.org/officeDocument/2006/relationships/hyperlink" Target="https://www.google.nl/url?sa=i&amp;rct=j&amp;q=&amp;esrc=s&amp;source=imgres&amp;cd=&amp;cad=rja&amp;uact=8&amp;ved=2ahUKEwi526uxo9jZAhUNWsAKHWAVBPUQjRx6BAgAEAY&amp;url=https://giphy.com/stickers/water-AnpnQPDmkSoHC&amp;psig=AOvVaw0L2xN2CERCGIw06SYJlUvu&amp;ust=1520445601442097" TargetMode="External"/><Relationship Id="rId12" Type="http://schemas.openxmlformats.org/officeDocument/2006/relationships/image" Target="../media/image38.jpeg"/><Relationship Id="rId17" Type="http://schemas.openxmlformats.org/officeDocument/2006/relationships/image" Target="../media/image43.png"/><Relationship Id="rId2" Type="http://schemas.openxmlformats.org/officeDocument/2006/relationships/notesSlide" Target="../notesSlides/notesSlide7.xml"/><Relationship Id="rId16" Type="http://schemas.openxmlformats.org/officeDocument/2006/relationships/image" Target="../media/image42.png"/><Relationship Id="rId20" Type="http://schemas.openxmlformats.org/officeDocument/2006/relationships/image" Target="../media/image57.jpeg"/><Relationship Id="rId1" Type="http://schemas.openxmlformats.org/officeDocument/2006/relationships/slideLayout" Target="../slideLayouts/slideLayout2.xml"/><Relationship Id="rId6" Type="http://schemas.openxmlformats.org/officeDocument/2006/relationships/image" Target="../media/image34.GIF"/><Relationship Id="rId11" Type="http://schemas.openxmlformats.org/officeDocument/2006/relationships/image" Target="../media/image37.jpeg"/><Relationship Id="rId24" Type="http://schemas.openxmlformats.org/officeDocument/2006/relationships/image" Target="../media/image61.jpeg"/><Relationship Id="rId5" Type="http://schemas.openxmlformats.org/officeDocument/2006/relationships/image" Target="../media/image33.gif"/><Relationship Id="rId15" Type="http://schemas.openxmlformats.org/officeDocument/2006/relationships/image" Target="../media/image41.png"/><Relationship Id="rId23" Type="http://schemas.openxmlformats.org/officeDocument/2006/relationships/image" Target="../media/image60.png"/><Relationship Id="rId10" Type="http://schemas.openxmlformats.org/officeDocument/2006/relationships/image" Target="../media/image36.png"/><Relationship Id="rId19" Type="http://schemas.openxmlformats.org/officeDocument/2006/relationships/image" Target="../media/image44.gif"/><Relationship Id="rId4" Type="http://schemas.openxmlformats.org/officeDocument/2006/relationships/image" Target="../media/image32.png"/><Relationship Id="rId9" Type="http://schemas.openxmlformats.org/officeDocument/2006/relationships/hyperlink" Target="https://www.google.nl/url?sa=i&amp;rct=j&amp;q=&amp;esrc=s&amp;source=imgres&amp;cd=&amp;cad=rja&amp;uact=8&amp;ved=2ahUKEwjrscvBu9DZAhXkBcAKHZ9hBncQjRx6BAgAEAY&amp;url=https://homesonthenet.info/aslinfo-lemongrass-plant-white-background.html&amp;psig=AOvVaw1N9V2Z2hhsIEbdNfS4s7Rv&amp;ust=1520177199837226" TargetMode="External"/><Relationship Id="rId14" Type="http://schemas.openxmlformats.org/officeDocument/2006/relationships/image" Target="../media/image45.png"/><Relationship Id="rId22" Type="http://schemas.openxmlformats.org/officeDocument/2006/relationships/image" Target="../media/image59.jpeg"/></Relationships>
</file>

<file path=ppt/slides/_rels/slide9.xml.rels><?xml version="1.0" encoding="UTF-8" standalone="yes"?>
<Relationships xmlns="http://schemas.openxmlformats.org/package/2006/relationships"><Relationship Id="rId8" Type="http://schemas.openxmlformats.org/officeDocument/2006/relationships/image" Target="../media/image35.gif"/><Relationship Id="rId13" Type="http://schemas.openxmlformats.org/officeDocument/2006/relationships/image" Target="../media/image39.jpeg"/><Relationship Id="rId18" Type="http://schemas.openxmlformats.org/officeDocument/2006/relationships/hyperlink" Target="http://www.google.nl/url?sa=i&amp;rct=j&amp;q=&amp;esrc=s&amp;source=imgres&amp;cd=&amp;cad=rja&amp;uact=8&amp;ved=2ahUKEwiwvv_qs9XZAhXMY8AKHaQsDzQQjRx6BAgAEAY&amp;url=http://search.aol.com/aol/imageDetails?p%3Dimagesof%2Bflea%2Bmarket%2Bstyle%2Bbook%26q%3Dimagesof%2B%2Bflea%2Bmarket%2Bstyle%2Bbook%26imgsz%3Dmedium%26norw%3D1%26ei%3DUTF-8%26width%3D98%26s_it%3DimageDetails%26v_t%3Dcomsearch50%26imgty%3Dgif%26fr2%3Dp:s,v:i&amp;psig=AOvVaw3uxUaMOJeOFc631cghaE_Q&amp;ust=1520346938078547" TargetMode="External"/><Relationship Id="rId3" Type="http://schemas.openxmlformats.org/officeDocument/2006/relationships/image" Target="../media/image31.jpeg"/><Relationship Id="rId7" Type="http://schemas.openxmlformats.org/officeDocument/2006/relationships/hyperlink" Target="https://www.google.nl/url?sa=i&amp;rct=j&amp;q=&amp;esrc=s&amp;source=imgres&amp;cd=&amp;cad=rja&amp;uact=8&amp;ved=2ahUKEwi526uxo9jZAhUNWsAKHWAVBPUQjRx6BAgAEAY&amp;url=https://giphy.com/stickers/water-AnpnQPDmkSoHC&amp;psig=AOvVaw0L2xN2CERCGIw06SYJlUvu&amp;ust=1520445601442097" TargetMode="External"/><Relationship Id="rId12" Type="http://schemas.openxmlformats.org/officeDocument/2006/relationships/image" Target="../media/image38.jpeg"/><Relationship Id="rId17" Type="http://schemas.openxmlformats.org/officeDocument/2006/relationships/image" Target="../media/image43.png"/><Relationship Id="rId2" Type="http://schemas.openxmlformats.org/officeDocument/2006/relationships/notesSlide" Target="../notesSlides/notesSlide8.xml"/><Relationship Id="rId16" Type="http://schemas.openxmlformats.org/officeDocument/2006/relationships/image" Target="../media/image42.png"/><Relationship Id="rId20"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34.GIF"/><Relationship Id="rId11" Type="http://schemas.openxmlformats.org/officeDocument/2006/relationships/image" Target="../media/image37.jpeg"/><Relationship Id="rId5" Type="http://schemas.openxmlformats.org/officeDocument/2006/relationships/image" Target="../media/image33.gif"/><Relationship Id="rId15" Type="http://schemas.openxmlformats.org/officeDocument/2006/relationships/image" Target="../media/image41.png"/><Relationship Id="rId10" Type="http://schemas.openxmlformats.org/officeDocument/2006/relationships/image" Target="../media/image36.png"/><Relationship Id="rId19" Type="http://schemas.openxmlformats.org/officeDocument/2006/relationships/image" Target="../media/image44.gif"/><Relationship Id="rId4" Type="http://schemas.openxmlformats.org/officeDocument/2006/relationships/image" Target="../media/image32.png"/><Relationship Id="rId9" Type="http://schemas.openxmlformats.org/officeDocument/2006/relationships/hyperlink" Target="https://www.google.nl/url?sa=i&amp;rct=j&amp;q=&amp;esrc=s&amp;source=imgres&amp;cd=&amp;cad=rja&amp;uact=8&amp;ved=2ahUKEwjrscvBu9DZAhXkBcAKHZ9hBncQjRx6BAgAEAY&amp;url=https://homesonthenet.info/aslinfo-lemongrass-plant-white-background.html&amp;psig=AOvVaw1N9V2Z2hhsIEbdNfS4s7Rv&amp;ust=1520177199837226" TargetMode="External"/><Relationship Id="rId14" Type="http://schemas.openxmlformats.org/officeDocument/2006/relationships/image" Target="../media/image45.png"/></Relationships>
</file>

<file path=ppt/slides/_rels/slide1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64.emf"/></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5.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image" Target="../media/image67.png"/><Relationship Id="rId3" Type="http://schemas.microsoft.com/office/2007/relationships/media" Target="../media/media1.mp4"/><Relationship Id="rId7" Type="http://schemas.openxmlformats.org/officeDocument/2006/relationships/image" Target="../media/image66.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notesSlide" Target="../notesSlides/notesSlide11.xml"/><Relationship Id="rId5" Type="http://schemas.openxmlformats.org/officeDocument/2006/relationships/slideLayout" Target="../slideLayouts/slideLayout35.xml"/><Relationship Id="rId4" Type="http://schemas.openxmlformats.org/officeDocument/2006/relationships/video" Target="../media/media1.mp4"/><Relationship Id="rId9" Type="http://schemas.openxmlformats.org/officeDocument/2006/relationships/image" Target="../media/image52.png"/></Relationships>
</file>

<file path=ppt/slides/_rels/slide1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2.xml"/><Relationship Id="rId1" Type="http://schemas.openxmlformats.org/officeDocument/2006/relationships/slideLayout" Target="../slideLayouts/slideLayout38.xml"/><Relationship Id="rId4" Type="http://schemas.openxmlformats.org/officeDocument/2006/relationships/image" Target="../media/image69.png"/></Relationships>
</file>

<file path=ppt/slides/_rels/slide14.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70.jpeg"/><Relationship Id="rId7" Type="http://schemas.openxmlformats.org/officeDocument/2006/relationships/image" Target="../media/image74.png"/><Relationship Id="rId2" Type="http://schemas.openxmlformats.org/officeDocument/2006/relationships/notesSlide" Target="../notesSlides/notesSlide13.xml"/><Relationship Id="rId1" Type="http://schemas.openxmlformats.org/officeDocument/2006/relationships/slideLayout" Target="../slideLayouts/slideLayout35.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 Id="rId9" Type="http://schemas.openxmlformats.org/officeDocument/2006/relationships/image" Target="../media/image76.emf"/></Relationships>
</file>

<file path=ppt/slides/_rels/slide15.xml.rels><?xml version="1.0" encoding="UTF-8" standalone="yes"?>
<Relationships xmlns="http://schemas.openxmlformats.org/package/2006/relationships"><Relationship Id="rId8" Type="http://schemas.openxmlformats.org/officeDocument/2006/relationships/image" Target="../media/image35.gif"/><Relationship Id="rId3" Type="http://schemas.openxmlformats.org/officeDocument/2006/relationships/image" Target="../media/image31.jpeg"/><Relationship Id="rId7" Type="http://schemas.openxmlformats.org/officeDocument/2006/relationships/hyperlink" Target="https://www.google.nl/url?sa=i&amp;rct=j&amp;q=&amp;esrc=s&amp;source=imgres&amp;cd=&amp;cad=rja&amp;uact=8&amp;ved=2ahUKEwi526uxo9jZAhUNWsAKHWAVBPUQjRx6BAgAEAY&amp;url=https://giphy.com/stickers/water-AnpnQPDmkSoHC&amp;psig=AOvVaw0L2xN2CERCGIw06SYJlUvu&amp;ust=1520445601442097" TargetMode="External"/><Relationship Id="rId12" Type="http://schemas.openxmlformats.org/officeDocument/2006/relationships/image" Target="../media/image79.jpe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4.GIF"/><Relationship Id="rId11" Type="http://schemas.openxmlformats.org/officeDocument/2006/relationships/image" Target="../media/image78.jpeg"/><Relationship Id="rId5" Type="http://schemas.openxmlformats.org/officeDocument/2006/relationships/image" Target="../media/image33.gif"/><Relationship Id="rId10" Type="http://schemas.openxmlformats.org/officeDocument/2006/relationships/image" Target="../media/image77.png"/><Relationship Id="rId4" Type="http://schemas.openxmlformats.org/officeDocument/2006/relationships/image" Target="../media/image32.png"/><Relationship Id="rId9" Type="http://schemas.openxmlformats.org/officeDocument/2006/relationships/hyperlink" Target="https://doi.org/10.1016/j.apt.2021.06.017"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jp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png"/><Relationship Id="rId1" Type="http://schemas.openxmlformats.org/officeDocument/2006/relationships/slideLayout" Target="../slideLayouts/slideLayout14.xml"/><Relationship Id="rId5" Type="http://schemas.openxmlformats.org/officeDocument/2006/relationships/image" Target="../media/image85.png"/><Relationship Id="rId4" Type="http://schemas.openxmlformats.org/officeDocument/2006/relationships/image" Target="../media/image84.png"/></Relationships>
</file>

<file path=ppt/slides/_rels/slide1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14.xml"/><Relationship Id="rId4" Type="http://schemas.openxmlformats.org/officeDocument/2006/relationships/image" Target="../media/image88.png"/></Relationships>
</file>

<file path=ppt/slides/_rels/slide19.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microsoft.com/office/2007/relationships/media" Target="../media/media5.mp4"/><Relationship Id="rId7" Type="http://schemas.openxmlformats.org/officeDocument/2006/relationships/image" Target="../media/image93.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92.png"/><Relationship Id="rId5" Type="http://schemas.openxmlformats.org/officeDocument/2006/relationships/slideLayout" Target="../slideLayouts/slideLayout31.xml"/><Relationship Id="rId4" Type="http://schemas.openxmlformats.org/officeDocument/2006/relationships/video" Target="../media/media5.mp4"/></Relationships>
</file>

<file path=ppt/slides/_rels/slide2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5.xml"/><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6.mov"/><Relationship Id="rId1" Type="http://schemas.microsoft.com/office/2007/relationships/media" Target="../media/media6.mov"/><Relationship Id="rId5" Type="http://schemas.openxmlformats.org/officeDocument/2006/relationships/image" Target="../media/image15.jpeg"/><Relationship Id="rId4" Type="http://schemas.openxmlformats.org/officeDocument/2006/relationships/image" Target="../media/image95.png"/></Relationships>
</file>

<file path=ppt/slides/_rels/slide2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96.tiff"/><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97.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8.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9.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doi.org/10.1021/acsestwater.6c00012" TargetMode="Externa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A345B-64C3-FC2A-C477-1497DE93D012}"/>
            </a:ext>
          </a:extLst>
        </p:cNvPr>
        <p:cNvGrpSpPr/>
        <p:nvPr/>
      </p:nvGrpSpPr>
      <p:grpSpPr>
        <a:xfrm>
          <a:off x="0" y="0"/>
          <a:ext cx="0" cy="0"/>
          <a:chOff x="0" y="0"/>
          <a:chExt cx="0" cy="0"/>
        </a:xfrm>
      </p:grpSpPr>
      <p:sp>
        <p:nvSpPr>
          <p:cNvPr id="2" name="Test">
            <a:extLst>
              <a:ext uri="{FF2B5EF4-FFF2-40B4-BE49-F238E27FC236}">
                <a16:creationId xmlns:a16="http://schemas.microsoft.com/office/drawing/2014/main" id="{2A9026D7-51B1-BB8D-86C2-C31E139D6978}"/>
              </a:ext>
            </a:extLst>
          </p:cNvPr>
          <p:cNvSpPr>
            <a:spLocks noGrp="1"/>
          </p:cNvSpPr>
          <p:nvPr>
            <p:ph type="ctrTitle"/>
            <p:custDataLst>
              <p:tags r:id="rId1"/>
            </p:custDataLst>
          </p:nvPr>
        </p:nvSpPr>
        <p:spPr>
          <a:xfrm>
            <a:off x="-81313" y="3124367"/>
            <a:ext cx="12190413" cy="1820592"/>
          </a:xfrm>
        </p:spPr>
        <p:txBody>
          <a:bodyPr/>
          <a:lstStyle/>
          <a:p>
            <a:pPr algn="ctr"/>
            <a:r>
              <a:rPr lang="en-GB" sz="4000" b="1" noProof="0" dirty="0">
                <a:solidFill>
                  <a:srgbClr val="FF0000"/>
                </a:solidFill>
                <a:latin typeface="Arial" panose="020B0604020202020204" pitchFamily="34" charset="0"/>
                <a:cs typeface="Arial" panose="020B0604020202020204" pitchFamily="34" charset="0"/>
              </a:rPr>
              <a:t>Porous Materials for Water Purification</a:t>
            </a:r>
            <a:br>
              <a:rPr lang="en-GB" sz="2400" b="1" noProof="0" dirty="0">
                <a:solidFill>
                  <a:srgbClr val="000050"/>
                </a:solidFill>
                <a:latin typeface="Arial" panose="020B0604020202020204" pitchFamily="34" charset="0"/>
                <a:cs typeface="Arial" panose="020B0604020202020204" pitchFamily="34" charset="0"/>
              </a:rPr>
            </a:br>
            <a:br>
              <a:rPr lang="en-GB" sz="2400" b="1" noProof="0" dirty="0">
                <a:solidFill>
                  <a:srgbClr val="000050"/>
                </a:solidFill>
                <a:latin typeface="Arial" panose="020B0604020202020204" pitchFamily="34" charset="0"/>
                <a:cs typeface="Arial" panose="020B0604020202020204" pitchFamily="34" charset="0"/>
              </a:rPr>
            </a:br>
            <a:r>
              <a:rPr lang="en-GB" sz="2400" b="1" noProof="0" dirty="0">
                <a:solidFill>
                  <a:srgbClr val="000050"/>
                </a:solidFill>
                <a:latin typeface="Arial" panose="020B0604020202020204" pitchFamily="34" charset="0"/>
                <a:cs typeface="Arial" panose="020B0604020202020204" pitchFamily="34" charset="0"/>
              </a:rPr>
              <a:t>Up-flow foam fractionation and down-flow filtration for enhanced PFAS removal </a:t>
            </a:r>
            <a:br>
              <a:rPr lang="en-GB" sz="2400" b="1" noProof="0" dirty="0">
                <a:solidFill>
                  <a:srgbClr val="000050"/>
                </a:solidFill>
                <a:latin typeface="Arial" panose="020B0604020202020204" pitchFamily="34" charset="0"/>
                <a:cs typeface="Arial" panose="020B0604020202020204" pitchFamily="34" charset="0"/>
              </a:rPr>
            </a:br>
            <a:r>
              <a:rPr lang="en-GB" sz="2400" b="1" noProof="0" dirty="0">
                <a:solidFill>
                  <a:srgbClr val="000050"/>
                </a:solidFill>
                <a:latin typeface="Arial" panose="020B0604020202020204" pitchFamily="34" charset="0"/>
                <a:cs typeface="Arial" panose="020B0604020202020204" pitchFamily="34" charset="0"/>
              </a:rPr>
              <a:t>by adsorption at air-water and solid-water interfaces</a:t>
            </a:r>
            <a:r>
              <a:rPr lang="en-GB" sz="3200" b="1" noProof="0" dirty="0">
                <a:solidFill>
                  <a:srgbClr val="000050"/>
                </a:solidFill>
                <a:latin typeface="Arial" panose="020B0604020202020204" pitchFamily="34" charset="0"/>
                <a:cs typeface="Arial" panose="020B0604020202020204" pitchFamily="34" charset="0"/>
              </a:rPr>
              <a:t> </a:t>
            </a:r>
          </a:p>
        </p:txBody>
      </p:sp>
      <p:sp>
        <p:nvSpPr>
          <p:cNvPr id="4" name="Test">
            <a:extLst>
              <a:ext uri="{FF2B5EF4-FFF2-40B4-BE49-F238E27FC236}">
                <a16:creationId xmlns:a16="http://schemas.microsoft.com/office/drawing/2014/main" id="{8AB8728D-53E3-101F-5A49-D2EDE3359B0C}"/>
              </a:ext>
            </a:extLst>
          </p:cNvPr>
          <p:cNvSpPr>
            <a:spLocks noGrp="1"/>
          </p:cNvSpPr>
          <p:nvPr>
            <p:ph type="subTitle" idx="1"/>
            <p:custDataLst>
              <p:tags r:id="rId2"/>
            </p:custDataLst>
          </p:nvPr>
        </p:nvSpPr>
        <p:spPr>
          <a:xfrm>
            <a:off x="-33116" y="4592526"/>
            <a:ext cx="12190413" cy="912714"/>
          </a:xfrm>
        </p:spPr>
        <p:txBody>
          <a:bodyPr/>
          <a:lstStyle/>
          <a:p>
            <a:pPr algn="ctr"/>
            <a:endParaRPr lang="en-GB" sz="3200" dirty="0">
              <a:solidFill>
                <a:srgbClr val="000050"/>
              </a:solidFill>
              <a:latin typeface="Arial" panose="020B0604020202020204" pitchFamily="34" charset="0"/>
              <a:cs typeface="Arial" panose="020B0604020202020204" pitchFamily="34" charset="0"/>
            </a:endParaRPr>
          </a:p>
          <a:p>
            <a:pPr algn="ctr"/>
            <a:r>
              <a:rPr lang="en-GB" sz="3200" noProof="0" dirty="0">
                <a:solidFill>
                  <a:srgbClr val="000050"/>
                </a:solidFill>
                <a:latin typeface="Arial" panose="020B0604020202020204" pitchFamily="34" charset="0"/>
                <a:cs typeface="Arial" panose="020B0604020202020204" pitchFamily="34" charset="0"/>
              </a:rPr>
              <a:t>Interpore Conference – Nantes - 2026</a:t>
            </a:r>
          </a:p>
          <a:p>
            <a:pPr algn="ctr"/>
            <a:endParaRPr lang="en-GB" sz="3200" noProof="0" dirty="0">
              <a:solidFill>
                <a:srgbClr val="000050"/>
              </a:solidFill>
              <a:latin typeface="Arial" panose="020B0604020202020204" pitchFamily="34" charset="0"/>
              <a:cs typeface="Arial" panose="020B0604020202020204" pitchFamily="34" charset="0"/>
            </a:endParaRPr>
          </a:p>
        </p:txBody>
      </p:sp>
      <p:pic>
        <p:nvPicPr>
          <p:cNvPr id="10" name="Picture 7">
            <a:extLst>
              <a:ext uri="{FF2B5EF4-FFF2-40B4-BE49-F238E27FC236}">
                <a16:creationId xmlns:a16="http://schemas.microsoft.com/office/drawing/2014/main" id="{4D0E7367-DC6F-C201-DA78-0F03B09C02B6}"/>
              </a:ext>
            </a:extLst>
          </p:cNvPr>
          <p:cNvPicPr>
            <a:picLocks noChangeAspect="1"/>
          </p:cNvPicPr>
          <p:nvPr/>
        </p:nvPicPr>
        <p:blipFill>
          <a:blip r:embed="rId11">
            <a:extLst>
              <a:ext uri="{BEBA8EAE-BF5A-486C-A8C5-ECC9F3942E4B}">
                <a14:imgProps xmlns:a14="http://schemas.microsoft.com/office/drawing/2010/main">
                  <a14:imgLayer r:embed="rId12">
                    <a14:imgEffect>
                      <a14:sharpenSoften amount="-25000"/>
                    </a14:imgEffect>
                    <a14:imgEffect>
                      <a14:colorTemperature colorTemp="5900"/>
                    </a14:imgEffect>
                    <a14:imgEffect>
                      <a14:saturation sat="0"/>
                    </a14:imgEffect>
                    <a14:imgEffect>
                      <a14:brightnessContrast contrast="20000"/>
                    </a14:imgEffect>
                  </a14:imgLayer>
                </a14:imgProps>
              </a:ext>
            </a:extLst>
          </a:blip>
          <a:stretch>
            <a:fillRect/>
          </a:stretch>
        </p:blipFill>
        <p:spPr>
          <a:xfrm>
            <a:off x="10052210" y="191126"/>
            <a:ext cx="1080632" cy="1440000"/>
          </a:xfrm>
          <a:prstGeom prst="rect">
            <a:avLst/>
          </a:prstGeom>
          <a:effectLst>
            <a:outerShdw blurRad="50800" dist="38100" dir="2700000" algn="tl" rotWithShape="0">
              <a:prstClr val="black">
                <a:alpha val="40000"/>
              </a:prstClr>
            </a:outerShdw>
          </a:effectLst>
        </p:spPr>
      </p:pic>
      <p:pic>
        <p:nvPicPr>
          <p:cNvPr id="12" name="Afbeelding 11">
            <a:extLst>
              <a:ext uri="{FF2B5EF4-FFF2-40B4-BE49-F238E27FC236}">
                <a16:creationId xmlns:a16="http://schemas.microsoft.com/office/drawing/2014/main" id="{3F642FE8-C774-6D2C-70ED-02FC7B914FAE}"/>
              </a:ext>
            </a:extLst>
          </p:cNvPr>
          <p:cNvPicPr>
            <a:picLocks noChangeAspect="1"/>
          </p:cNvPicPr>
          <p:nvPr/>
        </p:nvPicPr>
        <p:blipFill>
          <a:blip r:embed="rId13">
            <a:extLst>
              <a:ext uri="{BEBA8EAE-BF5A-486C-A8C5-ECC9F3942E4B}">
                <a14:imgProps xmlns:a14="http://schemas.microsoft.com/office/drawing/2010/main">
                  <a14:imgLayer r:embed="rId14">
                    <a14:imgEffect>
                      <a14:saturation sat="0"/>
                    </a14:imgEffect>
                  </a14:imgLayer>
                </a14:imgProps>
              </a:ext>
            </a:extLst>
          </a:blip>
          <a:stretch>
            <a:fillRect/>
          </a:stretch>
        </p:blipFill>
        <p:spPr>
          <a:xfrm>
            <a:off x="1502361" y="246988"/>
            <a:ext cx="1294177" cy="1440000"/>
          </a:xfrm>
          <a:prstGeom prst="rect">
            <a:avLst/>
          </a:prstGeom>
          <a:effectLst>
            <a:outerShdw blurRad="50800" dist="38100" dir="2700000" algn="tl" rotWithShape="0">
              <a:prstClr val="black">
                <a:alpha val="40000"/>
              </a:prstClr>
            </a:outerShdw>
          </a:effectLst>
        </p:spPr>
      </p:pic>
      <p:sp>
        <p:nvSpPr>
          <p:cNvPr id="14" name="Test">
            <a:extLst>
              <a:ext uri="{FF2B5EF4-FFF2-40B4-BE49-F238E27FC236}">
                <a16:creationId xmlns:a16="http://schemas.microsoft.com/office/drawing/2014/main" id="{BB80A7C2-869D-5521-6B60-FDE397A0EF55}"/>
              </a:ext>
            </a:extLst>
          </p:cNvPr>
          <p:cNvSpPr txBox="1">
            <a:spLocks/>
          </p:cNvSpPr>
          <p:nvPr>
            <p:custDataLst>
              <p:tags r:id="rId3"/>
            </p:custDataLst>
          </p:nvPr>
        </p:nvSpPr>
        <p:spPr>
          <a:xfrm>
            <a:off x="9483863" y="1686159"/>
            <a:ext cx="2217326" cy="912714"/>
          </a:xfrm>
          <a:prstGeom prst="rect">
            <a:avLst/>
          </a:prstGeom>
        </p:spPr>
        <p:txBody>
          <a:bodyPr vert="horz" lIns="0" tIns="0" rIns="0" bIns="0" rtlCol="0" anchor="t" anchorCtr="0">
            <a:noAutofit/>
          </a:bodyPr>
          <a:lstStyle>
            <a:lvl1pPr marL="0" indent="0" algn="l" defTabSz="914400" rtl="0" eaLnBrk="1" latinLnBrk="0" hangingPunct="1">
              <a:lnSpc>
                <a:spcPts val="4000"/>
              </a:lnSpc>
              <a:spcBef>
                <a:spcPts val="1800"/>
              </a:spcBef>
              <a:buFont typeface="Arial" panose="020B0604020202020204" pitchFamily="34" charset="0"/>
              <a:buNone/>
              <a:defRPr sz="2800" kern="1200">
                <a:solidFill>
                  <a:srgbClr val="000050"/>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rgbClr val="000050"/>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rgbClr val="000050"/>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lnSpc>
                <a:spcPct val="100000"/>
              </a:lnSpc>
            </a:pPr>
            <a:r>
              <a:rPr lang="en-GB" sz="2000" b="1" noProof="0" dirty="0"/>
              <a:t>Onno Kramer</a:t>
            </a:r>
            <a:br>
              <a:rPr lang="en-GB" sz="2000" noProof="0" dirty="0"/>
            </a:br>
            <a:r>
              <a:rPr lang="en-GB" sz="2000" noProof="0" dirty="0"/>
              <a:t>Waternet/QMUL</a:t>
            </a:r>
            <a:br>
              <a:rPr lang="en-GB" sz="2000" noProof="0" dirty="0"/>
            </a:br>
            <a:r>
              <a:rPr lang="en-GB" sz="800" noProof="0" dirty="0"/>
              <a:t>ORCID: 0000-0002-4825-9869</a:t>
            </a:r>
          </a:p>
          <a:p>
            <a:pPr algn="ctr">
              <a:lnSpc>
                <a:spcPct val="100000"/>
              </a:lnSpc>
            </a:pPr>
            <a:endParaRPr lang="en-GB" sz="2000" noProof="0" dirty="0"/>
          </a:p>
        </p:txBody>
      </p:sp>
      <p:sp>
        <p:nvSpPr>
          <p:cNvPr id="15" name="Test">
            <a:extLst>
              <a:ext uri="{FF2B5EF4-FFF2-40B4-BE49-F238E27FC236}">
                <a16:creationId xmlns:a16="http://schemas.microsoft.com/office/drawing/2014/main" id="{38929080-CF34-8E72-4C25-780F72808078}"/>
              </a:ext>
            </a:extLst>
          </p:cNvPr>
          <p:cNvSpPr txBox="1">
            <a:spLocks/>
          </p:cNvSpPr>
          <p:nvPr>
            <p:custDataLst>
              <p:tags r:id="rId4"/>
            </p:custDataLst>
          </p:nvPr>
        </p:nvSpPr>
        <p:spPr>
          <a:xfrm>
            <a:off x="1068060" y="1772332"/>
            <a:ext cx="2217326" cy="912714"/>
          </a:xfrm>
          <a:prstGeom prst="rect">
            <a:avLst/>
          </a:prstGeom>
        </p:spPr>
        <p:txBody>
          <a:bodyPr vert="horz" lIns="0" tIns="0" rIns="0" bIns="0" rtlCol="0" anchor="t" anchorCtr="0">
            <a:noAutofit/>
          </a:bodyPr>
          <a:lstStyle>
            <a:lvl1pPr marL="0" indent="0" algn="l" defTabSz="914400" rtl="0" eaLnBrk="1" latinLnBrk="0" hangingPunct="1">
              <a:lnSpc>
                <a:spcPts val="4000"/>
              </a:lnSpc>
              <a:spcBef>
                <a:spcPts val="1800"/>
              </a:spcBef>
              <a:buFont typeface="Arial" panose="020B0604020202020204" pitchFamily="34" charset="0"/>
              <a:buNone/>
              <a:defRPr sz="2800" kern="1200">
                <a:solidFill>
                  <a:srgbClr val="000050"/>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rgbClr val="000050"/>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rgbClr val="000050"/>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lnSpc>
                <a:spcPct val="100000"/>
              </a:lnSpc>
            </a:pPr>
            <a:r>
              <a:rPr lang="en-GB" sz="2000" b="1" noProof="0" dirty="0"/>
              <a:t>Edo Boek</a:t>
            </a:r>
            <a:br>
              <a:rPr lang="en-GB" sz="2000" noProof="0" dirty="0"/>
            </a:br>
            <a:r>
              <a:rPr lang="en-GB" sz="2000" noProof="0" dirty="0"/>
              <a:t>QMUL</a:t>
            </a:r>
            <a:br>
              <a:rPr lang="en-GB" sz="2000" noProof="0" dirty="0"/>
            </a:br>
            <a:r>
              <a:rPr lang="en-GB" sz="800" noProof="0" dirty="0"/>
              <a:t>ORCID: 0000-0003-2372-9147</a:t>
            </a:r>
          </a:p>
        </p:txBody>
      </p:sp>
      <p:pic>
        <p:nvPicPr>
          <p:cNvPr id="23" name="Afbeelding 11">
            <a:extLst>
              <a:ext uri="{FF2B5EF4-FFF2-40B4-BE49-F238E27FC236}">
                <a16:creationId xmlns:a16="http://schemas.microsoft.com/office/drawing/2014/main" id="{69DE000A-57D8-6922-4373-08589D024B81}"/>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1" y="5679044"/>
            <a:ext cx="4499271" cy="1174297"/>
          </a:xfrm>
          <a:prstGeom prst="rect">
            <a:avLst/>
          </a:prstGeom>
        </p:spPr>
      </p:pic>
      <p:pic>
        <p:nvPicPr>
          <p:cNvPr id="24" name="Picture 2">
            <a:hlinkClick r:id="rId16"/>
            <a:extLst>
              <a:ext uri="{FF2B5EF4-FFF2-40B4-BE49-F238E27FC236}">
                <a16:creationId xmlns:a16="http://schemas.microsoft.com/office/drawing/2014/main" id="{667BAB64-3B07-4874-22F3-B7692807300E}"/>
              </a:ext>
            </a:extLst>
          </p:cNvPr>
          <p:cNvPicPr>
            <a:picLocks noChangeAspect="1"/>
          </p:cNvPicPr>
          <p:nvPr/>
        </p:nvPicPr>
        <p:blipFill rotWithShape="1">
          <a:blip r:embed="rId17" cstate="print">
            <a:extLst>
              <a:ext uri="{28A0092B-C50C-407E-A947-70E740481C1C}">
                <a14:useLocalDpi xmlns:a14="http://schemas.microsoft.com/office/drawing/2010/main"/>
              </a:ext>
            </a:extLst>
          </a:blip>
          <a:srcRect l="2239" t="5285" r="2694" b="6931"/>
          <a:stretch/>
        </p:blipFill>
        <p:spPr>
          <a:xfrm>
            <a:off x="8668635" y="5679044"/>
            <a:ext cx="3521778" cy="1174297"/>
          </a:xfrm>
          <a:prstGeom prst="rect">
            <a:avLst/>
          </a:prstGeom>
        </p:spPr>
      </p:pic>
      <p:pic>
        <p:nvPicPr>
          <p:cNvPr id="7" name="Afbeelding 6">
            <a:extLst>
              <a:ext uri="{FF2B5EF4-FFF2-40B4-BE49-F238E27FC236}">
                <a16:creationId xmlns:a16="http://schemas.microsoft.com/office/drawing/2014/main" id="{0845DFB3-BB4F-AD5A-BED9-2B9AECD6CF12}"/>
              </a:ext>
            </a:extLst>
          </p:cNvPr>
          <p:cNvPicPr>
            <a:picLocks noChangeAspect="1"/>
          </p:cNvPicPr>
          <p:nvPr/>
        </p:nvPicPr>
        <p:blipFill>
          <a:blip r:embed="rId18">
            <a:grayscl/>
            <a:extLst>
              <a:ext uri="{BEBA8EAE-BF5A-486C-A8C5-ECC9F3942E4B}">
                <a14:imgProps xmlns:a14="http://schemas.microsoft.com/office/drawing/2010/main">
                  <a14:imgLayer r:embed="rId19">
                    <a14:imgEffect>
                      <a14:brightnessContrast bright="-20000"/>
                    </a14:imgEffect>
                  </a14:imgLayer>
                </a14:imgProps>
              </a:ext>
            </a:extLst>
          </a:blip>
          <a:srcRect l="9366" r="7912"/>
          <a:stretch>
            <a:fillRect/>
          </a:stretch>
        </p:blipFill>
        <p:spPr>
          <a:xfrm>
            <a:off x="6694294" y="239830"/>
            <a:ext cx="1126951" cy="1440000"/>
          </a:xfrm>
          <a:prstGeom prst="rect">
            <a:avLst/>
          </a:prstGeom>
          <a:effectLst>
            <a:outerShdw blurRad="50800" dist="38100" dir="2700000" algn="tl" rotWithShape="0">
              <a:prstClr val="black">
                <a:alpha val="40000"/>
              </a:prstClr>
            </a:outerShdw>
          </a:effectLst>
        </p:spPr>
      </p:pic>
      <p:sp>
        <p:nvSpPr>
          <p:cNvPr id="9" name="Test">
            <a:extLst>
              <a:ext uri="{FF2B5EF4-FFF2-40B4-BE49-F238E27FC236}">
                <a16:creationId xmlns:a16="http://schemas.microsoft.com/office/drawing/2014/main" id="{233E43BE-D959-D289-6C13-97B95FCA88D8}"/>
              </a:ext>
            </a:extLst>
          </p:cNvPr>
          <p:cNvSpPr txBox="1">
            <a:spLocks/>
          </p:cNvSpPr>
          <p:nvPr>
            <p:custDataLst>
              <p:tags r:id="rId5"/>
            </p:custDataLst>
          </p:nvPr>
        </p:nvSpPr>
        <p:spPr>
          <a:xfrm>
            <a:off x="6339693" y="1686159"/>
            <a:ext cx="1746081" cy="912714"/>
          </a:xfrm>
          <a:prstGeom prst="rect">
            <a:avLst/>
          </a:prstGeom>
        </p:spPr>
        <p:txBody>
          <a:bodyPr vert="horz" lIns="0" tIns="0" rIns="0" bIns="0" rtlCol="0" anchor="t" anchorCtr="0">
            <a:noAutofit/>
          </a:bodyPr>
          <a:lstStyle>
            <a:lvl1pPr marL="0" indent="0" algn="l" defTabSz="914400" rtl="0" eaLnBrk="1" latinLnBrk="0" hangingPunct="1">
              <a:lnSpc>
                <a:spcPts val="4000"/>
              </a:lnSpc>
              <a:spcBef>
                <a:spcPts val="1800"/>
              </a:spcBef>
              <a:buFont typeface="Arial" panose="020B0604020202020204" pitchFamily="34" charset="0"/>
              <a:buNone/>
              <a:defRPr sz="2800" kern="1200">
                <a:solidFill>
                  <a:srgbClr val="000050"/>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rgbClr val="000050"/>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rgbClr val="000050"/>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lnSpc>
                <a:spcPct val="100000"/>
              </a:lnSpc>
            </a:pPr>
            <a:r>
              <a:rPr lang="en-GB" sz="2000" b="1" noProof="0" dirty="0"/>
              <a:t>Jesús González</a:t>
            </a:r>
            <a:br>
              <a:rPr lang="en-GB" sz="2000" noProof="0" dirty="0"/>
            </a:br>
            <a:r>
              <a:rPr lang="en-GB" sz="2000" noProof="0" dirty="0"/>
              <a:t>QMUL</a:t>
            </a:r>
            <a:br>
              <a:rPr lang="en-GB" sz="2000" noProof="0" dirty="0"/>
            </a:br>
            <a:r>
              <a:rPr lang="en-GB" sz="800" noProof="0" dirty="0"/>
              <a:t>ORCID: </a:t>
            </a:r>
            <a:r>
              <a:rPr lang="en-GB" sz="800" dirty="0"/>
              <a:t>0000-0003-3541-3369</a:t>
            </a:r>
            <a:endParaRPr lang="en-GB" sz="800" noProof="0" dirty="0"/>
          </a:p>
        </p:txBody>
      </p:sp>
      <p:pic>
        <p:nvPicPr>
          <p:cNvPr id="25" name="Afbeelding 24" descr="Afbeelding met kleding, persoon, schoeisel, overdekt&#10;&#10;Door AI gegenereerde inhoud is mogelijk onjuist.">
            <a:extLst>
              <a:ext uri="{FF2B5EF4-FFF2-40B4-BE49-F238E27FC236}">
                <a16:creationId xmlns:a16="http://schemas.microsoft.com/office/drawing/2014/main" id="{F6646DCE-70B8-662C-E9F8-53BECA0365AB}"/>
              </a:ext>
            </a:extLst>
          </p:cNvPr>
          <p:cNvPicPr>
            <a:picLocks noChangeAspect="1"/>
          </p:cNvPicPr>
          <p:nvPr/>
        </p:nvPicPr>
        <p:blipFill>
          <a:blip r:embed="rId20">
            <a:grayscl/>
            <a:extLst>
              <a:ext uri="{BEBA8EAE-BF5A-486C-A8C5-ECC9F3942E4B}">
                <a14:imgProps xmlns:a14="http://schemas.microsoft.com/office/drawing/2010/main">
                  <a14:imgLayer r:embed="rId21">
                    <a14:imgEffect>
                      <a14:brightnessContrast contrast="20000"/>
                    </a14:imgEffect>
                  </a14:imgLayer>
                </a14:imgProps>
              </a:ext>
              <a:ext uri="{28A0092B-C50C-407E-A947-70E740481C1C}">
                <a14:useLocalDpi xmlns:a14="http://schemas.microsoft.com/office/drawing/2010/main" val="0"/>
              </a:ext>
            </a:extLst>
          </a:blip>
          <a:srcRect l="30646" t="6685" r="60067" b="74381"/>
          <a:stretch>
            <a:fillRect/>
          </a:stretch>
        </p:blipFill>
        <p:spPr>
          <a:xfrm>
            <a:off x="8335654" y="209779"/>
            <a:ext cx="1255783" cy="1440000"/>
          </a:xfrm>
          <a:prstGeom prst="rect">
            <a:avLst/>
          </a:prstGeom>
          <a:effectLst>
            <a:outerShdw blurRad="50800" dist="38100" dir="2700000" algn="tl" rotWithShape="0">
              <a:prstClr val="black">
                <a:alpha val="40000"/>
              </a:prstClr>
            </a:outerShdw>
          </a:effectLst>
        </p:spPr>
      </p:pic>
      <p:sp>
        <p:nvSpPr>
          <p:cNvPr id="26" name="Test">
            <a:extLst>
              <a:ext uri="{FF2B5EF4-FFF2-40B4-BE49-F238E27FC236}">
                <a16:creationId xmlns:a16="http://schemas.microsoft.com/office/drawing/2014/main" id="{1819444D-DD95-260D-35DD-CA84261F87DF}"/>
              </a:ext>
            </a:extLst>
          </p:cNvPr>
          <p:cNvSpPr txBox="1">
            <a:spLocks/>
          </p:cNvSpPr>
          <p:nvPr>
            <p:custDataLst>
              <p:tags r:id="rId6"/>
            </p:custDataLst>
          </p:nvPr>
        </p:nvSpPr>
        <p:spPr>
          <a:xfrm>
            <a:off x="7900463" y="1686988"/>
            <a:ext cx="1860753" cy="912714"/>
          </a:xfrm>
          <a:prstGeom prst="rect">
            <a:avLst/>
          </a:prstGeom>
        </p:spPr>
        <p:txBody>
          <a:bodyPr vert="horz" lIns="0" tIns="0" rIns="0" bIns="0" rtlCol="0" anchor="t" anchorCtr="0">
            <a:noAutofit/>
          </a:bodyPr>
          <a:lstStyle>
            <a:lvl1pPr marL="0" indent="0" algn="l" defTabSz="914400" rtl="0" eaLnBrk="1" latinLnBrk="0" hangingPunct="1">
              <a:lnSpc>
                <a:spcPts val="4000"/>
              </a:lnSpc>
              <a:spcBef>
                <a:spcPts val="1800"/>
              </a:spcBef>
              <a:buFont typeface="Arial" panose="020B0604020202020204" pitchFamily="34" charset="0"/>
              <a:buNone/>
              <a:defRPr sz="2800" kern="1200">
                <a:solidFill>
                  <a:srgbClr val="000050"/>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rgbClr val="000050"/>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rgbClr val="000050"/>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lnSpc>
                <a:spcPct val="100000"/>
              </a:lnSpc>
            </a:pPr>
            <a:r>
              <a:rPr lang="en-GB" sz="2000" b="1" dirty="0"/>
              <a:t>Michel Colin</a:t>
            </a:r>
            <a:br>
              <a:rPr lang="en-GB" sz="2000" noProof="0" dirty="0"/>
            </a:br>
            <a:r>
              <a:rPr lang="en-GB" sz="2000" noProof="0" dirty="0"/>
              <a:t>Waternet</a:t>
            </a:r>
            <a:br>
              <a:rPr lang="en-GB" sz="2000" noProof="0" dirty="0"/>
            </a:br>
            <a:r>
              <a:rPr lang="en-GB" sz="800" noProof="0" dirty="0"/>
              <a:t>ORCID: </a:t>
            </a:r>
            <a:r>
              <a:rPr lang="en-GB" sz="800" dirty="0"/>
              <a:t>0000-0002-8711-7935</a:t>
            </a:r>
            <a:endParaRPr lang="en-GB" sz="800" noProof="0" dirty="0"/>
          </a:p>
        </p:txBody>
      </p:sp>
      <p:pic>
        <p:nvPicPr>
          <p:cNvPr id="6" name="Picture 2">
            <a:extLst>
              <a:ext uri="{FF2B5EF4-FFF2-40B4-BE49-F238E27FC236}">
                <a16:creationId xmlns:a16="http://schemas.microsoft.com/office/drawing/2014/main" id="{D8ACD564-01E9-F56D-990F-9F26D7347C37}"/>
              </a:ext>
            </a:extLst>
          </p:cNvPr>
          <p:cNvPicPr>
            <a:picLocks noChangeAspect="1" noChangeArrowheads="1"/>
          </p:cNvPicPr>
          <p:nvPr/>
        </p:nvPicPr>
        <p:blipFill rotWithShape="1">
          <a:blip r:embed="rId22">
            <a:extLst>
              <a:ext uri="{28A0092B-C50C-407E-A947-70E740481C1C}">
                <a14:useLocalDpi xmlns:a14="http://schemas.microsoft.com/office/drawing/2010/main" val="0"/>
              </a:ext>
            </a:extLst>
          </a:blip>
          <a:srcRect l="10535" t="16399" r="14491" b="20354"/>
          <a:stretch/>
        </p:blipFill>
        <p:spPr bwMode="auto">
          <a:xfrm>
            <a:off x="3257311" y="234556"/>
            <a:ext cx="1259880" cy="1464994"/>
          </a:xfrm>
          <a:prstGeom prst="rect">
            <a:avLst/>
          </a:prstGeom>
          <a:noFill/>
          <a:extLst>
            <a:ext uri="{909E8E84-426E-40DD-AFC4-6F175D3DCCD1}">
              <a14:hiddenFill xmlns:a14="http://schemas.microsoft.com/office/drawing/2010/main">
                <a:solidFill>
                  <a:srgbClr val="FFFFFF"/>
                </a:solidFill>
              </a14:hiddenFill>
            </a:ext>
          </a:extLst>
        </p:spPr>
      </p:pic>
      <p:sp>
        <p:nvSpPr>
          <p:cNvPr id="16" name="Test">
            <a:extLst>
              <a:ext uri="{FF2B5EF4-FFF2-40B4-BE49-F238E27FC236}">
                <a16:creationId xmlns:a16="http://schemas.microsoft.com/office/drawing/2014/main" id="{CC0CDEE7-7869-DF19-9489-9FCB98FE60B1}"/>
              </a:ext>
            </a:extLst>
          </p:cNvPr>
          <p:cNvSpPr txBox="1">
            <a:spLocks/>
          </p:cNvSpPr>
          <p:nvPr>
            <p:custDataLst>
              <p:tags r:id="rId7"/>
            </p:custDataLst>
          </p:nvPr>
        </p:nvSpPr>
        <p:spPr>
          <a:xfrm>
            <a:off x="3041090" y="1771177"/>
            <a:ext cx="1692322" cy="912714"/>
          </a:xfrm>
          <a:prstGeom prst="rect">
            <a:avLst/>
          </a:prstGeom>
        </p:spPr>
        <p:txBody>
          <a:bodyPr vert="horz" lIns="0" tIns="0" rIns="0" bIns="0" rtlCol="0" anchor="t" anchorCtr="0">
            <a:noAutofit/>
          </a:bodyPr>
          <a:lstStyle>
            <a:lvl1pPr marL="0" indent="0" algn="l" defTabSz="914400" rtl="0" eaLnBrk="1" latinLnBrk="0" hangingPunct="1">
              <a:lnSpc>
                <a:spcPts val="4000"/>
              </a:lnSpc>
              <a:spcBef>
                <a:spcPts val="1800"/>
              </a:spcBef>
              <a:buFont typeface="Arial" panose="020B0604020202020204" pitchFamily="34" charset="0"/>
              <a:buNone/>
              <a:defRPr sz="2800" kern="1200">
                <a:solidFill>
                  <a:srgbClr val="000050"/>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rgbClr val="000050"/>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rgbClr val="000050"/>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lnSpc>
                <a:spcPct val="100000"/>
              </a:lnSpc>
            </a:pPr>
            <a:r>
              <a:rPr lang="en-GB" sz="2000" b="1" noProof="0" dirty="0"/>
              <a:t>Farid Bustos</a:t>
            </a:r>
            <a:br>
              <a:rPr lang="en-GB" sz="2000" noProof="0" dirty="0"/>
            </a:br>
            <a:r>
              <a:rPr lang="en-GB" sz="2000" noProof="0" dirty="0"/>
              <a:t>QMUL</a:t>
            </a:r>
            <a:endParaRPr lang="en-GB" sz="800" noProof="0" dirty="0"/>
          </a:p>
        </p:txBody>
      </p:sp>
      <p:pic>
        <p:nvPicPr>
          <p:cNvPr id="18" name="Picture 17">
            <a:extLst>
              <a:ext uri="{FF2B5EF4-FFF2-40B4-BE49-F238E27FC236}">
                <a16:creationId xmlns:a16="http://schemas.microsoft.com/office/drawing/2014/main" id="{F8485508-ADFC-768C-B4AF-1A45E8F6FF68}"/>
              </a:ext>
            </a:extLst>
          </p:cNvPr>
          <p:cNvPicPr>
            <a:picLocks noChangeAspect="1"/>
          </p:cNvPicPr>
          <p:nvPr/>
        </p:nvPicPr>
        <p:blipFill rotWithShape="1">
          <a:blip r:embed="rId23"/>
          <a:srcRect t="16282" b="20564"/>
          <a:stretch/>
        </p:blipFill>
        <p:spPr>
          <a:xfrm>
            <a:off x="5009841" y="225080"/>
            <a:ext cx="1080632" cy="1474470"/>
          </a:xfrm>
          <a:prstGeom prst="rect">
            <a:avLst/>
          </a:prstGeom>
        </p:spPr>
      </p:pic>
      <p:sp>
        <p:nvSpPr>
          <p:cNvPr id="19" name="Test">
            <a:extLst>
              <a:ext uri="{FF2B5EF4-FFF2-40B4-BE49-F238E27FC236}">
                <a16:creationId xmlns:a16="http://schemas.microsoft.com/office/drawing/2014/main" id="{3D30942B-6CF8-D264-0C61-4FA96FC87C92}"/>
              </a:ext>
            </a:extLst>
          </p:cNvPr>
          <p:cNvSpPr txBox="1">
            <a:spLocks/>
          </p:cNvSpPr>
          <p:nvPr>
            <p:custDataLst>
              <p:tags r:id="rId8"/>
            </p:custDataLst>
          </p:nvPr>
        </p:nvSpPr>
        <p:spPr>
          <a:xfrm>
            <a:off x="4592042" y="1706174"/>
            <a:ext cx="1692322" cy="912714"/>
          </a:xfrm>
          <a:prstGeom prst="rect">
            <a:avLst/>
          </a:prstGeom>
        </p:spPr>
        <p:txBody>
          <a:bodyPr vert="horz" lIns="0" tIns="0" rIns="0" bIns="0" rtlCol="0" anchor="t" anchorCtr="0">
            <a:noAutofit/>
          </a:bodyPr>
          <a:lstStyle>
            <a:lvl1pPr marL="0" indent="0" algn="l" defTabSz="914400" rtl="0" eaLnBrk="1" latinLnBrk="0" hangingPunct="1">
              <a:lnSpc>
                <a:spcPts val="4000"/>
              </a:lnSpc>
              <a:spcBef>
                <a:spcPts val="1800"/>
              </a:spcBef>
              <a:buFont typeface="Arial" panose="020B0604020202020204" pitchFamily="34" charset="0"/>
              <a:buNone/>
              <a:defRPr sz="2800" kern="1200">
                <a:solidFill>
                  <a:srgbClr val="000050"/>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rgbClr val="000050"/>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rgbClr val="000050"/>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rgbClr val="000050"/>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lnSpc>
                <a:spcPct val="100000"/>
              </a:lnSpc>
            </a:pPr>
            <a:r>
              <a:rPr lang="en-GB" sz="2000" b="1" dirty="0"/>
              <a:t>Hassan </a:t>
            </a:r>
            <a:r>
              <a:rPr lang="en-GB" sz="2000" b="1" dirty="0" err="1"/>
              <a:t>Alradhawi</a:t>
            </a:r>
            <a:br>
              <a:rPr lang="en-GB" sz="2000" noProof="0" dirty="0"/>
            </a:br>
            <a:r>
              <a:rPr lang="en-GB" sz="2000" noProof="0" dirty="0"/>
              <a:t>QMUL</a:t>
            </a:r>
            <a:endParaRPr lang="en-GB" sz="800" noProof="0" dirty="0"/>
          </a:p>
        </p:txBody>
      </p:sp>
    </p:spTree>
    <p:extLst>
      <p:ext uri="{BB962C8B-B14F-4D97-AF65-F5344CB8AC3E}">
        <p14:creationId xmlns:p14="http://schemas.microsoft.com/office/powerpoint/2010/main" val="732179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78847-C1CF-AA5C-284C-DDB7F54D7D52}"/>
              </a:ext>
            </a:extLst>
          </p:cNvPr>
          <p:cNvSpPr>
            <a:spLocks noGrp="1"/>
          </p:cNvSpPr>
          <p:nvPr>
            <p:ph type="title"/>
          </p:nvPr>
        </p:nvSpPr>
        <p:spPr/>
        <p:txBody>
          <a:bodyPr>
            <a:normAutofit fontScale="90000"/>
          </a:bodyPr>
          <a:lstStyle/>
          <a:p>
            <a:r>
              <a:rPr lang="en-US" dirty="0"/>
              <a:t>Interpore 2027: Rio de Janeiro – Brazil</a:t>
            </a:r>
            <a:br>
              <a:rPr lang="en-US" dirty="0"/>
            </a:br>
            <a:r>
              <a:rPr lang="en-US" dirty="0"/>
              <a:t>Eduardo Abreu - University of Campinas</a:t>
            </a:r>
          </a:p>
        </p:txBody>
      </p:sp>
      <p:pic>
        <p:nvPicPr>
          <p:cNvPr id="6" name="Content Placeholder 5" descr="A group of men taking a selfie&#10;&#10;Description automatically generated">
            <a:extLst>
              <a:ext uri="{FF2B5EF4-FFF2-40B4-BE49-F238E27FC236}">
                <a16:creationId xmlns:a16="http://schemas.microsoft.com/office/drawing/2014/main" id="{B279DAA6-E88D-48A0-C655-8462F8B6F90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52733" y="1975438"/>
            <a:ext cx="5140264" cy="3855198"/>
          </a:xfrm>
        </p:spPr>
      </p:pic>
      <p:sp>
        <p:nvSpPr>
          <p:cNvPr id="4" name="Slide Number Placeholder 3">
            <a:extLst>
              <a:ext uri="{FF2B5EF4-FFF2-40B4-BE49-F238E27FC236}">
                <a16:creationId xmlns:a16="http://schemas.microsoft.com/office/drawing/2014/main" id="{0823D487-0239-1B20-4DB6-212BFE8E1A9A}"/>
              </a:ext>
            </a:extLst>
          </p:cNvPr>
          <p:cNvSpPr>
            <a:spLocks noGrp="1"/>
          </p:cNvSpPr>
          <p:nvPr>
            <p:ph type="sldNum" sz="quarter" idx="12"/>
          </p:nvPr>
        </p:nvSpPr>
        <p:spPr/>
        <p:txBody>
          <a:bodyPr/>
          <a:lstStyle/>
          <a:p>
            <a:fld id="{77177E52-2C72-45D6-B872-599E5BBE4A0D}" type="slidenum">
              <a:rPr lang="nl-NL" smtClean="0"/>
              <a:t>2</a:t>
            </a:fld>
            <a:endParaRPr lang="nl-NL"/>
          </a:p>
        </p:txBody>
      </p:sp>
      <p:pic>
        <p:nvPicPr>
          <p:cNvPr id="2050" name="Picture 2">
            <a:extLst>
              <a:ext uri="{FF2B5EF4-FFF2-40B4-BE49-F238E27FC236}">
                <a16:creationId xmlns:a16="http://schemas.microsoft.com/office/drawing/2014/main" id="{51242810-7F29-508B-0AAA-A50BDB446F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7350" y="2411014"/>
            <a:ext cx="2742844" cy="322687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BED6D22-593C-8321-FB6E-DA14A15BFAAB}"/>
              </a:ext>
            </a:extLst>
          </p:cNvPr>
          <p:cNvSpPr txBox="1"/>
          <p:nvPr/>
        </p:nvSpPr>
        <p:spPr>
          <a:xfrm>
            <a:off x="2876895" y="6124930"/>
            <a:ext cx="6271846" cy="415498"/>
          </a:xfrm>
          <a:prstGeom prst="rect">
            <a:avLst/>
          </a:prstGeom>
          <a:noFill/>
        </p:spPr>
        <p:txBody>
          <a:bodyPr wrap="square">
            <a:spAutoFit/>
          </a:bodyPr>
          <a:lstStyle/>
          <a:p>
            <a:r>
              <a:rPr lang="en-GB" dirty="0"/>
              <a:t>"We shall go on to the end... we shall never surrender."</a:t>
            </a:r>
            <a:endParaRPr lang="en-US" dirty="0"/>
          </a:p>
        </p:txBody>
      </p:sp>
    </p:spTree>
    <p:extLst>
      <p:ext uri="{BB962C8B-B14F-4D97-AF65-F5344CB8AC3E}">
        <p14:creationId xmlns:p14="http://schemas.microsoft.com/office/powerpoint/2010/main" val="1149763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4">
          <a:extLst>
            <a:ext uri="{FF2B5EF4-FFF2-40B4-BE49-F238E27FC236}">
              <a16:creationId xmlns:a16="http://schemas.microsoft.com/office/drawing/2014/main" id="{02E4950B-B436-CDDA-6E30-B12A29AE01C7}"/>
            </a:ext>
          </a:extLst>
        </p:cNvPr>
        <p:cNvGrpSpPr/>
        <p:nvPr/>
      </p:nvGrpSpPr>
      <p:grpSpPr>
        <a:xfrm>
          <a:off x="0" y="0"/>
          <a:ext cx="0" cy="0"/>
          <a:chOff x="0" y="0"/>
          <a:chExt cx="0" cy="0"/>
        </a:xfrm>
      </p:grpSpPr>
      <p:sp>
        <p:nvSpPr>
          <p:cNvPr id="95" name="Google Shape;95;p3">
            <a:extLst>
              <a:ext uri="{FF2B5EF4-FFF2-40B4-BE49-F238E27FC236}">
                <a16:creationId xmlns:a16="http://schemas.microsoft.com/office/drawing/2014/main" id="{41DE1E45-A2BE-772C-3BBB-1489DC92AE02}"/>
              </a:ext>
            </a:extLst>
          </p:cNvPr>
          <p:cNvSpPr txBox="1">
            <a:spLocks noGrp="1"/>
          </p:cNvSpPr>
          <p:nvPr>
            <p:ph type="body" idx="1"/>
          </p:nvPr>
        </p:nvSpPr>
        <p:spPr>
          <a:xfrm>
            <a:off x="151265" y="1189119"/>
            <a:ext cx="10144211" cy="5221113"/>
          </a:xfrm>
          <a:prstGeom prst="rect">
            <a:avLst/>
          </a:prstGeom>
          <a:noFill/>
          <a:ln>
            <a:noFill/>
          </a:ln>
        </p:spPr>
        <p:txBody>
          <a:bodyPr spcFirstLastPara="1" wrap="square" lIns="451741" tIns="98987" rIns="91425" bIns="8574" anchor="t" anchorCtr="0">
            <a:noAutofit/>
          </a:bodyPr>
          <a:lstStyle/>
          <a:p>
            <a:pPr marL="25396" indent="0">
              <a:spcBef>
                <a:spcPts val="400"/>
              </a:spcBef>
              <a:buClr>
                <a:schemeClr val="dk2"/>
              </a:buClr>
              <a:buSzPts val="2800"/>
            </a:pPr>
            <a:endParaRPr lang="en-GB" sz="1200" b="1" dirty="0">
              <a:solidFill>
                <a:schemeClr val="bg1"/>
              </a:solidFill>
              <a:latin typeface="Arial" panose="020B0604020202020204" pitchFamily="34" charset="0"/>
            </a:endParaRPr>
          </a:p>
          <a:p>
            <a:pPr marL="25396" indent="0">
              <a:spcBef>
                <a:spcPts val="400"/>
              </a:spcBef>
              <a:buClr>
                <a:schemeClr val="dk2"/>
              </a:buClr>
              <a:buSzPts val="2800"/>
            </a:pPr>
            <a:r>
              <a:rPr lang="en-GB" sz="2667" dirty="0">
                <a:solidFill>
                  <a:schemeClr val="bg1"/>
                </a:solidFill>
                <a:latin typeface="Arial" panose="020B0604020202020204" pitchFamily="34" charset="0"/>
                <a:cs typeface="Arial" panose="020B0604020202020204" pitchFamily="34" charset="0"/>
              </a:rPr>
              <a:t>Russell Group University (research intensive) </a:t>
            </a:r>
          </a:p>
          <a:p>
            <a:pPr marL="25396" indent="0">
              <a:spcBef>
                <a:spcPts val="400"/>
              </a:spcBef>
              <a:buClr>
                <a:schemeClr val="dk2"/>
              </a:buClr>
              <a:buSzPts val="2800"/>
            </a:pPr>
            <a:r>
              <a:rPr lang="en-GB" sz="2667" dirty="0">
                <a:solidFill>
                  <a:schemeClr val="bg1"/>
                </a:solidFill>
                <a:latin typeface="Arial" panose="020B0604020202020204" pitchFamily="34" charset="0"/>
                <a:cs typeface="Arial" panose="020B0604020202020204" pitchFamily="34" charset="0"/>
              </a:rPr>
              <a:t>Ranked </a:t>
            </a:r>
            <a:r>
              <a:rPr lang="en-GB" sz="2667" dirty="0">
                <a:solidFill>
                  <a:srgbClr val="FF0000"/>
                </a:solidFill>
                <a:latin typeface="Arial" panose="020B0604020202020204" pitchFamily="34" charset="0"/>
                <a:cs typeface="Arial" panose="020B0604020202020204" pitchFamily="34" charset="0"/>
              </a:rPr>
              <a:t>5</a:t>
            </a:r>
            <a:r>
              <a:rPr lang="en-GB" sz="2667" baseline="30000" dirty="0">
                <a:solidFill>
                  <a:srgbClr val="FF0000"/>
                </a:solidFill>
                <a:latin typeface="Arial" panose="020B0604020202020204" pitchFamily="34" charset="0"/>
                <a:cs typeface="Arial" panose="020B0604020202020204" pitchFamily="34" charset="0"/>
              </a:rPr>
              <a:t>th</a:t>
            </a:r>
            <a:r>
              <a:rPr lang="en-GB" sz="2667" dirty="0">
                <a:solidFill>
                  <a:schemeClr val="bg1"/>
                </a:solidFill>
                <a:latin typeface="Arial" panose="020B0604020202020204" pitchFamily="34" charset="0"/>
                <a:cs typeface="Arial" panose="020B0604020202020204" pitchFamily="34" charset="0"/>
              </a:rPr>
              <a:t> for research in the UK (REF 2022) </a:t>
            </a:r>
          </a:p>
          <a:p>
            <a:pPr marL="368254" indent="-342857">
              <a:spcBef>
                <a:spcPts val="400"/>
              </a:spcBef>
              <a:buClr>
                <a:schemeClr val="dk2"/>
              </a:buClr>
              <a:buSzPts val="2800"/>
              <a:buFontTx/>
              <a:buChar char="-"/>
            </a:pPr>
            <a:r>
              <a:rPr lang="en-GB" sz="2667" dirty="0">
                <a:solidFill>
                  <a:schemeClr val="bg1"/>
                </a:solidFill>
                <a:latin typeface="Arial" panose="020B0604020202020204" pitchFamily="34" charset="0"/>
                <a:cs typeface="Arial" panose="020B0604020202020204" pitchFamily="34" charset="0"/>
              </a:rPr>
              <a:t>Competing directly with Imperial, UCL, etc.</a:t>
            </a:r>
          </a:p>
          <a:p>
            <a:pPr marL="368254" indent="-342857">
              <a:spcBef>
                <a:spcPts val="400"/>
              </a:spcBef>
              <a:buClr>
                <a:schemeClr val="dk2"/>
              </a:buClr>
              <a:buSzPts val="2800"/>
              <a:buFontTx/>
              <a:buChar char="-"/>
            </a:pPr>
            <a:endParaRPr lang="en-GB" sz="2667" dirty="0">
              <a:solidFill>
                <a:schemeClr val="bg1"/>
              </a:solidFill>
              <a:latin typeface="Arial" panose="020B0604020202020204" pitchFamily="34" charset="0"/>
              <a:cs typeface="Arial" panose="020B0604020202020204" pitchFamily="34" charset="0"/>
            </a:endParaRPr>
          </a:p>
          <a:p>
            <a:pPr marL="25396" indent="0">
              <a:spcBef>
                <a:spcPts val="400"/>
              </a:spcBef>
              <a:buClr>
                <a:schemeClr val="dk2"/>
              </a:buClr>
              <a:buSzPts val="2800"/>
            </a:pPr>
            <a:r>
              <a:rPr lang="en-GB" sz="2667" dirty="0">
                <a:solidFill>
                  <a:srgbClr val="FF0000"/>
                </a:solidFill>
                <a:latin typeface="Arial" panose="020B0604020202020204" pitchFamily="34" charset="0"/>
                <a:cs typeface="Arial" panose="020B0604020202020204" pitchFamily="34" charset="0"/>
              </a:rPr>
              <a:t>9 Nobel Prizes (so far)</a:t>
            </a:r>
          </a:p>
          <a:p>
            <a:pPr marL="25396" indent="0">
              <a:spcBef>
                <a:spcPts val="400"/>
              </a:spcBef>
              <a:buClr>
                <a:schemeClr val="dk2"/>
              </a:buClr>
              <a:buSzPts val="2800"/>
            </a:pPr>
            <a:endParaRPr lang="en-GB" sz="2667" dirty="0">
              <a:solidFill>
                <a:srgbClr val="FF0000"/>
              </a:solidFill>
              <a:latin typeface="Arial" panose="020B0604020202020204" pitchFamily="34" charset="0"/>
              <a:cs typeface="Arial" panose="020B0604020202020204" pitchFamily="34" charset="0"/>
            </a:endParaRPr>
          </a:p>
          <a:p>
            <a:pPr marL="25396" indent="0">
              <a:spcBef>
                <a:spcPts val="400"/>
              </a:spcBef>
              <a:buClr>
                <a:schemeClr val="dk2"/>
              </a:buClr>
              <a:buSzPts val="2800"/>
            </a:pPr>
            <a:r>
              <a:rPr lang="en-GB" sz="2667" dirty="0">
                <a:solidFill>
                  <a:schemeClr val="bg1"/>
                </a:solidFill>
                <a:latin typeface="Arial" panose="020B0604020202020204" pitchFamily="34" charset="0"/>
                <a:cs typeface="Arial" panose="020B0604020202020204" pitchFamily="34" charset="0"/>
              </a:rPr>
              <a:t>includes</a:t>
            </a:r>
            <a:r>
              <a:rPr lang="en-GB" sz="2667" dirty="0">
                <a:solidFill>
                  <a:srgbClr val="FF0000"/>
                </a:solidFill>
                <a:latin typeface="Arial" panose="020B0604020202020204" pitchFamily="34" charset="0"/>
                <a:cs typeface="Arial" panose="020B0604020202020204" pitchFamily="34" charset="0"/>
              </a:rPr>
              <a:t> </a:t>
            </a:r>
            <a:r>
              <a:rPr lang="en-GB" sz="2667" dirty="0">
                <a:solidFill>
                  <a:schemeClr val="bg1"/>
                </a:solidFill>
                <a:latin typeface="Arial" panose="020B0604020202020204" pitchFamily="34" charset="0"/>
                <a:cs typeface="Arial" panose="020B0604020202020204" pitchFamily="34" charset="0"/>
              </a:rPr>
              <a:t>St. Bartholomew’s Medical College </a:t>
            </a:r>
          </a:p>
          <a:p>
            <a:pPr marL="25396" indent="0">
              <a:spcBef>
                <a:spcPts val="400"/>
              </a:spcBef>
              <a:buClr>
                <a:schemeClr val="dk2"/>
              </a:buClr>
              <a:buSzPts val="2800"/>
            </a:pPr>
            <a:r>
              <a:rPr lang="en-GB" sz="2667" dirty="0">
                <a:solidFill>
                  <a:schemeClr val="bg1"/>
                </a:solidFill>
                <a:latin typeface="Arial" panose="020B0604020202020204" pitchFamily="34" charset="0"/>
                <a:cs typeface="Arial" panose="020B0604020202020204" pitchFamily="34" charset="0"/>
              </a:rPr>
              <a:t>(est. 1843, Barts Hospital est. </a:t>
            </a:r>
            <a:r>
              <a:rPr lang="en-GB" sz="2667" dirty="0">
                <a:solidFill>
                  <a:srgbClr val="FF0000"/>
                </a:solidFill>
                <a:latin typeface="Arial" panose="020B0604020202020204" pitchFamily="34" charset="0"/>
                <a:cs typeface="Arial" panose="020B0604020202020204" pitchFamily="34" charset="0"/>
              </a:rPr>
              <a:t>1123</a:t>
            </a:r>
            <a:r>
              <a:rPr lang="en-GB" sz="2667" dirty="0">
                <a:solidFill>
                  <a:schemeClr val="bg1"/>
                </a:solidFill>
                <a:latin typeface="Arial" panose="020B0604020202020204" pitchFamily="34" charset="0"/>
                <a:cs typeface="Arial" panose="020B0604020202020204" pitchFamily="34" charset="0"/>
              </a:rPr>
              <a:t>) </a:t>
            </a:r>
          </a:p>
          <a:p>
            <a:pPr marL="25396" indent="0">
              <a:spcBef>
                <a:spcPts val="400"/>
              </a:spcBef>
              <a:buClr>
                <a:schemeClr val="dk2"/>
              </a:buClr>
              <a:buSzPts val="2800"/>
            </a:pPr>
            <a:endParaRPr lang="en-GB" sz="2667" dirty="0">
              <a:solidFill>
                <a:srgbClr val="FFFF00"/>
              </a:solidFill>
              <a:latin typeface="Arial" panose="020B0604020202020204" pitchFamily="34" charset="0"/>
              <a:cs typeface="Arial" panose="020B0604020202020204" pitchFamily="34" charset="0"/>
            </a:endParaRPr>
          </a:p>
          <a:p>
            <a:pPr marL="25396" indent="0">
              <a:spcBef>
                <a:spcPts val="400"/>
              </a:spcBef>
              <a:buClr>
                <a:schemeClr val="dk2"/>
              </a:buClr>
              <a:buSzPts val="2800"/>
            </a:pPr>
            <a:r>
              <a:rPr lang="en-GB" sz="2667" dirty="0">
                <a:solidFill>
                  <a:srgbClr val="FFFF00"/>
                </a:solidFill>
                <a:latin typeface="Arial" panose="020B0604020202020204" pitchFamily="34" charset="0"/>
                <a:cs typeface="Arial" panose="020B0604020202020204" pitchFamily="34" charset="0"/>
              </a:rPr>
              <a:t>Outstanding Contribution to Social Mobility</a:t>
            </a:r>
          </a:p>
          <a:p>
            <a:pPr marL="25396" indent="0">
              <a:spcBef>
                <a:spcPts val="400"/>
              </a:spcBef>
              <a:buClr>
                <a:schemeClr val="dk2"/>
              </a:buClr>
              <a:buSzPts val="2800"/>
            </a:pPr>
            <a:endParaRPr lang="en-GB" sz="2667" dirty="0">
              <a:solidFill>
                <a:srgbClr val="FFFF00"/>
              </a:solidFill>
              <a:latin typeface="Arial" panose="020B0604020202020204" pitchFamily="34" charset="0"/>
              <a:cs typeface="Arial" panose="020B0604020202020204" pitchFamily="34" charset="0"/>
            </a:endParaRPr>
          </a:p>
          <a:p>
            <a:pPr marL="25396" indent="0">
              <a:spcBef>
                <a:spcPts val="400"/>
              </a:spcBef>
              <a:buClr>
                <a:schemeClr val="dk2"/>
              </a:buClr>
              <a:buSzPts val="2800"/>
            </a:pPr>
            <a:endParaRPr dirty="0">
              <a:solidFill>
                <a:srgbClr val="FFFF00"/>
              </a:solidFill>
            </a:endParaRPr>
          </a:p>
        </p:txBody>
      </p:sp>
      <p:pic>
        <p:nvPicPr>
          <p:cNvPr id="12" name="Picture 11" descr="A close-up of a logo&#10;&#10;Description automatically generated">
            <a:extLst>
              <a:ext uri="{FF2B5EF4-FFF2-40B4-BE49-F238E27FC236}">
                <a16:creationId xmlns:a16="http://schemas.microsoft.com/office/drawing/2014/main" id="{F8F6B76D-E9D2-B95B-1027-2F9852D6D296}"/>
              </a:ext>
            </a:extLst>
          </p:cNvPr>
          <p:cNvPicPr>
            <a:picLocks noChangeAspect="1"/>
          </p:cNvPicPr>
          <p:nvPr/>
        </p:nvPicPr>
        <p:blipFill>
          <a:blip r:embed="rId3"/>
          <a:stretch>
            <a:fillRect/>
          </a:stretch>
        </p:blipFill>
        <p:spPr>
          <a:xfrm>
            <a:off x="4358322" y="457986"/>
            <a:ext cx="2460257" cy="657581"/>
          </a:xfrm>
          <a:prstGeom prst="rect">
            <a:avLst/>
          </a:prstGeom>
        </p:spPr>
      </p:pic>
      <p:pic>
        <p:nvPicPr>
          <p:cNvPr id="2" name="Picture 2" descr="http://www.qmul.ac.uk/alumni/images/Notable%20Alumni%20Images/30536.jpg">
            <a:extLst>
              <a:ext uri="{FF2B5EF4-FFF2-40B4-BE49-F238E27FC236}">
                <a16:creationId xmlns:a16="http://schemas.microsoft.com/office/drawing/2014/main" id="{867D8FCD-CC0A-9616-A2EC-FCA841C13C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2135" y="4831495"/>
            <a:ext cx="1033761" cy="90193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http://www.qmul.ac.uk/alumni/images/Notable%20Alumni%20Images/28595.jpg">
            <a:extLst>
              <a:ext uri="{FF2B5EF4-FFF2-40B4-BE49-F238E27FC236}">
                <a16:creationId xmlns:a16="http://schemas.microsoft.com/office/drawing/2014/main" id="{52C12F7A-7526-D7DC-DF15-A9AFF66324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49505" y="3282773"/>
            <a:ext cx="1146534" cy="9019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1">
            <a:extLst>
              <a:ext uri="{FF2B5EF4-FFF2-40B4-BE49-F238E27FC236}">
                <a16:creationId xmlns:a16="http://schemas.microsoft.com/office/drawing/2014/main" id="{9850FD66-6FFA-D7A1-56E7-3FCC700CD76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743802" y="3154600"/>
            <a:ext cx="665365" cy="9019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2">
            <a:extLst>
              <a:ext uri="{FF2B5EF4-FFF2-40B4-BE49-F238E27FC236}">
                <a16:creationId xmlns:a16="http://schemas.microsoft.com/office/drawing/2014/main" id="{71BD5EE8-EA85-5F05-C378-621D523629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662826" y="3266647"/>
            <a:ext cx="642817" cy="9019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13">
            <a:extLst>
              <a:ext uri="{FF2B5EF4-FFF2-40B4-BE49-F238E27FC236}">
                <a16:creationId xmlns:a16="http://schemas.microsoft.com/office/drawing/2014/main" id="{7F2D40EA-7E6A-8484-8A1B-A17C633AC70F}"/>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580616" y="4857385"/>
            <a:ext cx="807236" cy="9019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14">
            <a:extLst>
              <a:ext uri="{FF2B5EF4-FFF2-40B4-BE49-F238E27FC236}">
                <a16:creationId xmlns:a16="http://schemas.microsoft.com/office/drawing/2014/main" id="{FE3D504F-084B-4D27-0CA9-454053056473}"/>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394999" y="4928688"/>
            <a:ext cx="622415" cy="87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12">
            <a:extLst>
              <a:ext uri="{FF2B5EF4-FFF2-40B4-BE49-F238E27FC236}">
                <a16:creationId xmlns:a16="http://schemas.microsoft.com/office/drawing/2014/main" id="{A312ABDB-82B5-8642-303D-323F048D2AFA}"/>
              </a:ext>
            </a:extLst>
          </p:cNvPr>
          <p:cNvPicPr>
            <a:picLocks noChangeAspect="1"/>
          </p:cNvPicPr>
          <p:nvPr/>
        </p:nvPicPr>
        <p:blipFill>
          <a:blip r:embed="rId10"/>
          <a:stretch>
            <a:fillRect/>
          </a:stretch>
        </p:blipFill>
        <p:spPr>
          <a:xfrm>
            <a:off x="7541954" y="-19804"/>
            <a:ext cx="4648460" cy="3102433"/>
          </a:xfrm>
          <a:prstGeom prst="rect">
            <a:avLst/>
          </a:prstGeom>
        </p:spPr>
      </p:pic>
      <p:sp>
        <p:nvSpPr>
          <p:cNvPr id="6" name="TextBox 5">
            <a:extLst>
              <a:ext uri="{FF2B5EF4-FFF2-40B4-BE49-F238E27FC236}">
                <a16:creationId xmlns:a16="http://schemas.microsoft.com/office/drawing/2014/main" id="{60FB5E4A-9A8A-3DA6-E699-C9341F262C0C}"/>
              </a:ext>
            </a:extLst>
          </p:cNvPr>
          <p:cNvSpPr txBox="1"/>
          <p:nvPr/>
        </p:nvSpPr>
        <p:spPr>
          <a:xfrm>
            <a:off x="7740245" y="4291551"/>
            <a:ext cx="2336241" cy="400058"/>
          </a:xfrm>
          <a:prstGeom prst="rect">
            <a:avLst/>
          </a:prstGeom>
          <a:noFill/>
        </p:spPr>
        <p:txBody>
          <a:bodyPr wrap="square">
            <a:spAutoFit/>
          </a:bodyPr>
          <a:lstStyle/>
          <a:p>
            <a:pPr defTabSz="914263"/>
            <a:r>
              <a:rPr lang="en-GB" sz="2000" dirty="0">
                <a:solidFill>
                  <a:prstClr val="white"/>
                </a:solidFill>
                <a:highlight>
                  <a:srgbClr val="000080"/>
                </a:highlight>
                <a:latin typeface="Google Sans"/>
              </a:rPr>
              <a:t>Sir Peter Mansfield</a:t>
            </a:r>
            <a:endParaRPr lang="en-US" sz="2000" dirty="0">
              <a:solidFill>
                <a:prstClr val="white"/>
              </a:solidFill>
              <a:highlight>
                <a:srgbClr val="000080"/>
              </a:highlight>
              <a:latin typeface="Arial"/>
            </a:endParaRPr>
          </a:p>
        </p:txBody>
      </p:sp>
      <p:sp>
        <p:nvSpPr>
          <p:cNvPr id="7" name="Title 6">
            <a:extLst>
              <a:ext uri="{FF2B5EF4-FFF2-40B4-BE49-F238E27FC236}">
                <a16:creationId xmlns:a16="http://schemas.microsoft.com/office/drawing/2014/main" id="{36679888-8C30-A01A-557C-1248C7D0BD58}"/>
              </a:ext>
            </a:extLst>
          </p:cNvPr>
          <p:cNvSpPr>
            <a:spLocks noGrp="1"/>
          </p:cNvSpPr>
          <p:nvPr>
            <p:ph type="title"/>
          </p:nvPr>
        </p:nvSpPr>
        <p:spPr>
          <a:xfrm>
            <a:off x="657365" y="384434"/>
            <a:ext cx="5437843" cy="872437"/>
          </a:xfrm>
        </p:spPr>
        <p:txBody>
          <a:bodyPr>
            <a:normAutofit/>
          </a:bodyPr>
          <a:lstStyle/>
          <a:p>
            <a:r>
              <a:rPr lang="en-GB" sz="3733" dirty="0">
                <a:solidFill>
                  <a:schemeClr val="bg1"/>
                </a:solidFill>
                <a:latin typeface="Arial" panose="020B0604020202020204" pitchFamily="34" charset="0"/>
                <a:cs typeface="Arial" panose="020B0604020202020204" pitchFamily="34" charset="0"/>
              </a:rPr>
              <a:t>Fun Facts about </a:t>
            </a:r>
            <a:endParaRPr lang="en-US" sz="3733" dirty="0"/>
          </a:p>
        </p:txBody>
      </p:sp>
    </p:spTree>
    <p:extLst>
      <p:ext uri="{BB962C8B-B14F-4D97-AF65-F5344CB8AC3E}">
        <p14:creationId xmlns:p14="http://schemas.microsoft.com/office/powerpoint/2010/main" val="326037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5">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9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a:extLst>
            <a:ext uri="{FF2B5EF4-FFF2-40B4-BE49-F238E27FC236}">
              <a16:creationId xmlns:a16="http://schemas.microsoft.com/office/drawing/2014/main" id="{39E70718-CE65-FE08-28BA-A2D459E80A90}"/>
            </a:ext>
          </a:extLst>
        </p:cNvPr>
        <p:cNvGrpSpPr/>
        <p:nvPr/>
      </p:nvGrpSpPr>
      <p:grpSpPr>
        <a:xfrm>
          <a:off x="0" y="0"/>
          <a:ext cx="0" cy="0"/>
          <a:chOff x="0" y="0"/>
          <a:chExt cx="0" cy="0"/>
        </a:xfrm>
      </p:grpSpPr>
      <p:sp>
        <p:nvSpPr>
          <p:cNvPr id="95" name="Google Shape;95;p3">
            <a:extLst>
              <a:ext uri="{FF2B5EF4-FFF2-40B4-BE49-F238E27FC236}">
                <a16:creationId xmlns:a16="http://schemas.microsoft.com/office/drawing/2014/main" id="{5231D160-B2DB-0890-E584-F2D011A434B4}"/>
              </a:ext>
            </a:extLst>
          </p:cNvPr>
          <p:cNvSpPr txBox="1">
            <a:spLocks noGrp="1"/>
          </p:cNvSpPr>
          <p:nvPr>
            <p:ph type="body" idx="1"/>
          </p:nvPr>
        </p:nvSpPr>
        <p:spPr>
          <a:xfrm>
            <a:off x="151265" y="1322915"/>
            <a:ext cx="10144211" cy="5481685"/>
          </a:xfrm>
          <a:prstGeom prst="rect">
            <a:avLst/>
          </a:prstGeom>
          <a:noFill/>
          <a:ln>
            <a:noFill/>
          </a:ln>
        </p:spPr>
        <p:txBody>
          <a:bodyPr spcFirstLastPara="1" wrap="square" lIns="451741" tIns="98987" rIns="91427" bIns="8574" anchor="t" anchorCtr="0">
            <a:noAutofit/>
          </a:bodyPr>
          <a:lstStyle/>
          <a:p>
            <a:pPr marL="25396" indent="0">
              <a:spcBef>
                <a:spcPts val="400"/>
              </a:spcBef>
              <a:buClr>
                <a:schemeClr val="dk2"/>
              </a:buClr>
              <a:buSzPts val="2800"/>
            </a:pPr>
            <a:r>
              <a:rPr lang="en-GB" sz="2400" dirty="0">
                <a:solidFill>
                  <a:schemeClr val="bg1"/>
                </a:solidFill>
                <a:latin typeface="Arial" panose="020B0604020202020204" pitchFamily="34" charset="0"/>
                <a:cs typeface="Arial" panose="020B0604020202020204" pitchFamily="34" charset="0"/>
              </a:rPr>
              <a:t>QMUL team </a:t>
            </a:r>
            <a:r>
              <a:rPr lang="en-GB" sz="2400" dirty="0" err="1">
                <a:solidFill>
                  <a:srgbClr val="FFFF00"/>
                </a:solidFill>
                <a:latin typeface="Arial" panose="020B0604020202020204" pitchFamily="34" charset="0"/>
                <a:cs typeface="Arial" panose="020B0604020202020204" pitchFamily="34" charset="0"/>
              </a:rPr>
              <a:t>AquaLunarPure</a:t>
            </a:r>
            <a:r>
              <a:rPr lang="en-GB" sz="2400" dirty="0">
                <a:solidFill>
                  <a:schemeClr val="bg1"/>
                </a:solidFill>
                <a:latin typeface="Arial" panose="020B0604020202020204" pitchFamily="34" charset="0"/>
                <a:cs typeface="Arial" panose="020B0604020202020204" pitchFamily="34" charset="0"/>
              </a:rPr>
              <a:t> wins prize in </a:t>
            </a:r>
            <a:r>
              <a:rPr lang="en-GB" sz="2400" dirty="0" err="1">
                <a:solidFill>
                  <a:schemeClr val="bg1"/>
                </a:solidFill>
                <a:latin typeface="Arial" panose="020B0604020202020204" pitchFamily="34" charset="0"/>
                <a:cs typeface="Arial" panose="020B0604020202020204" pitchFamily="34" charset="0"/>
              </a:rPr>
              <a:t>Aqualunar</a:t>
            </a:r>
            <a:r>
              <a:rPr lang="en-GB" sz="2400" dirty="0">
                <a:solidFill>
                  <a:schemeClr val="bg1"/>
                </a:solidFill>
                <a:latin typeface="Arial" panose="020B0604020202020204" pitchFamily="34" charset="0"/>
                <a:cs typeface="Arial" panose="020B0604020202020204" pitchFamily="34" charset="0"/>
              </a:rPr>
              <a:t> Challenge: </a:t>
            </a:r>
          </a:p>
          <a:p>
            <a:pPr marL="25396" indent="0">
              <a:spcBef>
                <a:spcPts val="400"/>
              </a:spcBef>
              <a:buClr>
                <a:schemeClr val="dk2"/>
              </a:buClr>
              <a:buSzPts val="2800"/>
            </a:pPr>
            <a:endParaRPr lang="en-GB" sz="2400" dirty="0">
              <a:solidFill>
                <a:schemeClr val="bg1"/>
              </a:solidFill>
              <a:latin typeface="Arial" panose="020B0604020202020204" pitchFamily="34" charset="0"/>
              <a:cs typeface="Arial" panose="020B0604020202020204" pitchFamily="34" charset="0"/>
            </a:endParaRPr>
          </a:p>
          <a:p>
            <a:pPr marL="25396" indent="0">
              <a:spcBef>
                <a:spcPts val="400"/>
              </a:spcBef>
              <a:buClr>
                <a:schemeClr val="dk2"/>
              </a:buClr>
              <a:buSzPts val="2800"/>
            </a:pPr>
            <a:r>
              <a:rPr lang="en-GB" sz="2400" dirty="0">
                <a:latin typeface="Arial" panose="020B0604020202020204" pitchFamily="34" charset="0"/>
                <a:cs typeface="Arial" panose="020B0604020202020204" pitchFamily="34" charset="0"/>
              </a:rPr>
              <a:t>Using</a:t>
            </a:r>
            <a:r>
              <a:rPr lang="en-GB" sz="2400" b="1" dirty="0">
                <a:solidFill>
                  <a:srgbClr val="FF0000"/>
                </a:solidFill>
                <a:latin typeface="Arial" panose="020B0604020202020204" pitchFamily="34" charset="0"/>
                <a:cs typeface="Arial" panose="020B0604020202020204" pitchFamily="34" charset="0"/>
              </a:rPr>
              <a:t> Super-Critical Water Oxidation </a:t>
            </a:r>
            <a:r>
              <a:rPr lang="en-GB" sz="2400" dirty="0">
                <a:latin typeface="Arial" panose="020B0604020202020204" pitchFamily="34" charset="0"/>
                <a:cs typeface="Arial" panose="020B0604020202020204" pitchFamily="34" charset="0"/>
              </a:rPr>
              <a:t>(SCWO),</a:t>
            </a:r>
          </a:p>
          <a:p>
            <a:pPr marL="25396" indent="0">
              <a:spcBef>
                <a:spcPts val="400"/>
              </a:spcBef>
              <a:buClr>
                <a:schemeClr val="dk2"/>
              </a:buClr>
              <a:buSzPts val="2800"/>
            </a:pPr>
            <a:r>
              <a:rPr lang="en-GB" sz="2400" dirty="0">
                <a:latin typeface="Arial" panose="020B0604020202020204" pitchFamily="34" charset="0"/>
                <a:cs typeface="Arial" panose="020B0604020202020204" pitchFamily="34" charset="0"/>
              </a:rPr>
              <a:t>we destroyed lunar ice contaminants to </a:t>
            </a:r>
            <a:r>
              <a:rPr lang="en-GB" sz="2400" dirty="0">
                <a:solidFill>
                  <a:schemeClr val="bg2">
                    <a:lumMod val="50000"/>
                    <a:lumOff val="50000"/>
                  </a:schemeClr>
                </a:solidFill>
                <a:latin typeface="Arial" panose="020B0604020202020204" pitchFamily="34" charset="0"/>
                <a:cs typeface="Arial" panose="020B0604020202020204" pitchFamily="34" charset="0"/>
              </a:rPr>
              <a:t>&lt; 2 ppm </a:t>
            </a:r>
            <a:r>
              <a:rPr lang="en-GB" sz="2400" dirty="0">
                <a:latin typeface="Arial" panose="020B0604020202020204" pitchFamily="34" charset="0"/>
                <a:cs typeface="Arial" panose="020B0604020202020204" pitchFamily="34" charset="0"/>
              </a:rPr>
              <a:t>: </a:t>
            </a:r>
          </a:p>
          <a:p>
            <a:pPr marL="25396" indent="0">
              <a:spcBef>
                <a:spcPts val="400"/>
              </a:spcBef>
              <a:buClr>
                <a:schemeClr val="dk2"/>
              </a:buClr>
              <a:buSzPts val="2800"/>
            </a:pPr>
            <a:r>
              <a:rPr lang="en-GB" sz="2400" dirty="0">
                <a:latin typeface="Arial" panose="020B0604020202020204" pitchFamily="34" charset="0"/>
                <a:cs typeface="Arial" panose="020B0604020202020204" pitchFamily="34" charset="0"/>
              </a:rPr>
              <a:t>drinking water quality!</a:t>
            </a:r>
          </a:p>
          <a:p>
            <a:pPr marL="25396" indent="0">
              <a:spcBef>
                <a:spcPts val="400"/>
              </a:spcBef>
              <a:buClr>
                <a:schemeClr val="bg1"/>
              </a:buClr>
              <a:buSzPct val="100000"/>
            </a:pPr>
            <a:r>
              <a:rPr lang="en-GB" sz="2400" dirty="0">
                <a:solidFill>
                  <a:srgbClr val="FFFF00"/>
                </a:solidFill>
                <a:latin typeface="Arial" panose="020B0604020202020204" pitchFamily="34" charset="0"/>
                <a:cs typeface="Arial" panose="020B0604020202020204" pitchFamily="34" charset="0"/>
              </a:rPr>
              <a:t>  </a:t>
            </a:r>
          </a:p>
          <a:p>
            <a:pPr marL="25396" indent="0">
              <a:spcBef>
                <a:spcPts val="400"/>
              </a:spcBef>
              <a:buClr>
                <a:schemeClr val="bg1"/>
              </a:buClr>
              <a:buSzPct val="100000"/>
            </a:pPr>
            <a:r>
              <a:rPr lang="en-GB" sz="2400" dirty="0">
                <a:latin typeface="Arial" panose="020B0604020202020204" pitchFamily="34" charset="0"/>
                <a:cs typeface="Arial" panose="020B0604020202020204" pitchFamily="34" charset="0"/>
              </a:rPr>
              <a:t>	</a:t>
            </a:r>
          </a:p>
          <a:p>
            <a:pPr marL="25396" indent="0">
              <a:spcBef>
                <a:spcPts val="400"/>
              </a:spcBef>
              <a:buClr>
                <a:schemeClr val="bg1"/>
              </a:buClr>
              <a:buSzPct val="100000"/>
            </a:pPr>
            <a:endParaRPr lang="en-GB" sz="2400" dirty="0">
              <a:latin typeface="Arial" panose="020B0604020202020204" pitchFamily="34" charset="0"/>
              <a:cs typeface="Arial" panose="020B0604020202020204" pitchFamily="34" charset="0"/>
            </a:endParaRPr>
          </a:p>
          <a:p>
            <a:pPr marL="25396" indent="0">
              <a:spcBef>
                <a:spcPts val="400"/>
              </a:spcBef>
              <a:buClr>
                <a:schemeClr val="bg1"/>
              </a:buClr>
              <a:buSzPct val="100000"/>
            </a:pPr>
            <a:endParaRPr lang="en-GB" sz="2400" dirty="0">
              <a:latin typeface="Arial" panose="020B0604020202020204" pitchFamily="34" charset="0"/>
              <a:cs typeface="Arial" panose="020B0604020202020204" pitchFamily="34" charset="0"/>
            </a:endParaRPr>
          </a:p>
          <a:p>
            <a:pPr marL="25396" indent="0">
              <a:spcBef>
                <a:spcPts val="400"/>
              </a:spcBef>
              <a:buClr>
                <a:schemeClr val="bg1"/>
              </a:buClr>
              <a:buSzPct val="100000"/>
            </a:pPr>
            <a:endParaRPr lang="en-GB" sz="2400" dirty="0">
              <a:latin typeface="Arial" panose="020B0604020202020204" pitchFamily="34" charset="0"/>
              <a:cs typeface="Arial" panose="020B0604020202020204" pitchFamily="34" charset="0"/>
            </a:endParaRPr>
          </a:p>
          <a:p>
            <a:pPr marL="25396" indent="0">
              <a:spcBef>
                <a:spcPts val="400"/>
              </a:spcBef>
              <a:buClr>
                <a:schemeClr val="bg1"/>
              </a:buClr>
              <a:buSzPct val="100000"/>
            </a:pPr>
            <a:endParaRPr lang="en-GB" sz="2400" dirty="0">
              <a:latin typeface="Arial" panose="020B0604020202020204" pitchFamily="34" charset="0"/>
              <a:cs typeface="Arial" panose="020B0604020202020204" pitchFamily="34" charset="0"/>
            </a:endParaRPr>
          </a:p>
          <a:p>
            <a:pPr marL="25396" indent="0">
              <a:spcBef>
                <a:spcPts val="400"/>
              </a:spcBef>
              <a:buClr>
                <a:schemeClr val="bg1"/>
              </a:buClr>
              <a:buSzPct val="100000"/>
            </a:pPr>
            <a:endParaRPr lang="en-GB" sz="2400" dirty="0">
              <a:latin typeface="Arial" panose="020B0604020202020204" pitchFamily="34" charset="0"/>
              <a:cs typeface="Arial" panose="020B0604020202020204" pitchFamily="34" charset="0"/>
            </a:endParaRPr>
          </a:p>
          <a:p>
            <a:pPr marL="25396" indent="0">
              <a:spcBef>
                <a:spcPts val="400"/>
              </a:spcBef>
              <a:buClr>
                <a:schemeClr val="bg1"/>
              </a:buClr>
              <a:buSzPct val="100000"/>
            </a:pPr>
            <a:endParaRPr lang="en-GB" sz="1067" dirty="0">
              <a:latin typeface="Arial" panose="020B0604020202020204" pitchFamily="34" charset="0"/>
              <a:cs typeface="Arial" panose="020B0604020202020204" pitchFamily="34" charset="0"/>
            </a:endParaRPr>
          </a:p>
          <a:p>
            <a:pPr marL="25396" indent="0">
              <a:spcBef>
                <a:spcPts val="400"/>
              </a:spcBef>
              <a:buClr>
                <a:schemeClr val="bg1"/>
              </a:buClr>
              <a:buSzPct val="100000"/>
            </a:pPr>
            <a:r>
              <a:rPr lang="en-GB" sz="2400" dirty="0">
                <a:latin typeface="Arial" panose="020B0604020202020204" pitchFamily="34" charset="0"/>
                <a:cs typeface="Arial" panose="020B0604020202020204" pitchFamily="34" charset="0"/>
              </a:rPr>
              <a:t>Spin-off for water challenges on Earth: PFAS destruction</a:t>
            </a:r>
            <a:endParaRPr lang="en-GB" sz="2400" dirty="0">
              <a:solidFill>
                <a:schemeClr val="bg1"/>
              </a:solidFill>
              <a:latin typeface="Arial" panose="020B0604020202020204" pitchFamily="34" charset="0"/>
              <a:cs typeface="Arial" panose="020B0604020202020204" pitchFamily="34" charset="0"/>
            </a:endParaRPr>
          </a:p>
          <a:p>
            <a:pPr marL="25396" indent="0">
              <a:spcBef>
                <a:spcPts val="400"/>
              </a:spcBef>
              <a:buClr>
                <a:schemeClr val="dk2"/>
              </a:buClr>
              <a:buSzPts val="2800"/>
            </a:pPr>
            <a:endParaRPr lang="en-GB" b="0" i="0" dirty="0">
              <a:solidFill>
                <a:schemeClr val="bg1"/>
              </a:solidFill>
              <a:effectLst/>
              <a:latin typeface="Arial" panose="020B0604020202020204" pitchFamily="34" charset="0"/>
            </a:endParaRPr>
          </a:p>
          <a:p>
            <a:pPr marL="25396" indent="0">
              <a:spcBef>
                <a:spcPts val="400"/>
              </a:spcBef>
              <a:buClr>
                <a:schemeClr val="dk2"/>
              </a:buClr>
              <a:buSzPts val="2800"/>
            </a:pPr>
            <a:endParaRPr lang="en-GB" dirty="0">
              <a:solidFill>
                <a:schemeClr val="bg1"/>
              </a:solidFill>
              <a:latin typeface="Arial" panose="020B0604020202020204" pitchFamily="34" charset="0"/>
            </a:endParaRPr>
          </a:p>
          <a:p>
            <a:pPr marL="25396" indent="0">
              <a:spcBef>
                <a:spcPts val="400"/>
              </a:spcBef>
              <a:buClr>
                <a:schemeClr val="dk2"/>
              </a:buClr>
              <a:buSzPts val="2800"/>
            </a:pPr>
            <a:endParaRPr lang="en-GB" dirty="0">
              <a:solidFill>
                <a:schemeClr val="bg1"/>
              </a:solidFill>
              <a:latin typeface="Arial" panose="020B0604020202020204" pitchFamily="34" charset="0"/>
            </a:endParaRPr>
          </a:p>
          <a:p>
            <a:pPr marL="25396" indent="0">
              <a:spcBef>
                <a:spcPts val="400"/>
              </a:spcBef>
              <a:buClr>
                <a:schemeClr val="dk2"/>
              </a:buClr>
              <a:buSzPts val="2800"/>
            </a:pPr>
            <a:endParaRPr lang="en-GB" sz="1200" dirty="0">
              <a:solidFill>
                <a:srgbClr val="FFFF00"/>
              </a:solidFill>
              <a:latin typeface="Arial" panose="020B0604020202020204" pitchFamily="34" charset="0"/>
            </a:endParaRPr>
          </a:p>
          <a:p>
            <a:pPr marL="25396" indent="0">
              <a:spcBef>
                <a:spcPts val="400"/>
              </a:spcBef>
              <a:buClr>
                <a:schemeClr val="dk2"/>
              </a:buClr>
              <a:buSzPts val="2800"/>
            </a:pPr>
            <a:endParaRPr dirty="0">
              <a:solidFill>
                <a:srgbClr val="FFFF00"/>
              </a:solidFill>
            </a:endParaRPr>
          </a:p>
        </p:txBody>
      </p:sp>
      <p:sp>
        <p:nvSpPr>
          <p:cNvPr id="96" name="Google Shape;96;p3">
            <a:extLst>
              <a:ext uri="{FF2B5EF4-FFF2-40B4-BE49-F238E27FC236}">
                <a16:creationId xmlns:a16="http://schemas.microsoft.com/office/drawing/2014/main" id="{69B80763-D593-CDF2-90E4-D49967C95B57}"/>
              </a:ext>
            </a:extLst>
          </p:cNvPr>
          <p:cNvSpPr txBox="1">
            <a:spLocks noGrp="1"/>
          </p:cNvSpPr>
          <p:nvPr>
            <p:ph type="title"/>
          </p:nvPr>
        </p:nvSpPr>
        <p:spPr>
          <a:xfrm>
            <a:off x="2051272" y="366323"/>
            <a:ext cx="5197672" cy="872437"/>
          </a:xfrm>
          <a:prstGeom prst="rect">
            <a:avLst/>
          </a:prstGeom>
          <a:noFill/>
          <a:ln>
            <a:noFill/>
          </a:ln>
        </p:spPr>
        <p:txBody>
          <a:bodyPr spcFirstLastPara="1" wrap="square" lIns="45707" tIns="22848" rIns="45707" bIns="22848" anchor="ctr" anchorCtr="0">
            <a:normAutofit/>
          </a:bodyPr>
          <a:lstStyle/>
          <a:p>
            <a:r>
              <a:rPr lang="en-GB" sz="4800" dirty="0" err="1"/>
              <a:t>AquaLunarPure</a:t>
            </a:r>
            <a:endParaRPr sz="4800" dirty="0"/>
          </a:p>
        </p:txBody>
      </p:sp>
      <p:pic>
        <p:nvPicPr>
          <p:cNvPr id="1028" name="Picture 4">
            <a:extLst>
              <a:ext uri="{FF2B5EF4-FFF2-40B4-BE49-F238E27FC236}">
                <a16:creationId xmlns:a16="http://schemas.microsoft.com/office/drawing/2014/main" id="{C14DBD1D-2C0E-483A-22DA-A2CC8B5EB9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561" t="19829" r="12598" b="21582"/>
          <a:stretch/>
        </p:blipFill>
        <p:spPr bwMode="auto">
          <a:xfrm>
            <a:off x="8719032" y="5670470"/>
            <a:ext cx="3233938" cy="10058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426D70D-16AA-EFEE-F8D2-E9292F43D25F}"/>
              </a:ext>
            </a:extLst>
          </p:cNvPr>
          <p:cNvSpPr txBox="1"/>
          <p:nvPr/>
        </p:nvSpPr>
        <p:spPr>
          <a:xfrm>
            <a:off x="9195965" y="3843627"/>
            <a:ext cx="2542353" cy="830889"/>
          </a:xfrm>
          <a:prstGeom prst="rect">
            <a:avLst/>
          </a:prstGeom>
          <a:noFill/>
        </p:spPr>
        <p:txBody>
          <a:bodyPr wrap="none" rtlCol="0">
            <a:spAutoFit/>
          </a:bodyPr>
          <a:lstStyle/>
          <a:p>
            <a:pPr algn="ctr" defTabSz="914286">
              <a:defRPr/>
            </a:pPr>
            <a:r>
              <a:rPr lang="en-GB" sz="2400" dirty="0">
                <a:solidFill>
                  <a:srgbClr val="000000"/>
                </a:solidFill>
                <a:latin typeface="Arial"/>
              </a:rPr>
              <a:t>SCWO – GC-FID</a:t>
            </a:r>
          </a:p>
          <a:p>
            <a:pPr algn="ctr" defTabSz="914286">
              <a:defRPr/>
            </a:pPr>
            <a:r>
              <a:rPr lang="en-GB" sz="2400" dirty="0">
                <a:solidFill>
                  <a:srgbClr val="000000"/>
                </a:solidFill>
                <a:latin typeface="Arial"/>
              </a:rPr>
              <a:t>2 ppm purity</a:t>
            </a:r>
          </a:p>
        </p:txBody>
      </p:sp>
      <p:pic>
        <p:nvPicPr>
          <p:cNvPr id="2" name="Picture 1" descr="A diagram of a temperature&#10;&#10;Description automatically generated">
            <a:extLst>
              <a:ext uri="{FF2B5EF4-FFF2-40B4-BE49-F238E27FC236}">
                <a16:creationId xmlns:a16="http://schemas.microsoft.com/office/drawing/2014/main" id="{19CE78C9-6CF8-089A-0A45-BD12868D28DF}"/>
              </a:ext>
            </a:extLst>
          </p:cNvPr>
          <p:cNvPicPr>
            <a:picLocks noChangeAspect="1"/>
          </p:cNvPicPr>
          <p:nvPr/>
        </p:nvPicPr>
        <p:blipFill>
          <a:blip r:embed="rId4"/>
          <a:stretch>
            <a:fillRect/>
          </a:stretch>
        </p:blipFill>
        <p:spPr>
          <a:xfrm>
            <a:off x="8401529" y="2286533"/>
            <a:ext cx="2971656" cy="2445185"/>
          </a:xfrm>
          <a:prstGeom prst="rect">
            <a:avLst/>
          </a:prstGeom>
        </p:spPr>
      </p:pic>
      <p:pic>
        <p:nvPicPr>
          <p:cNvPr id="2050" name="Picture 2" descr="Article content">
            <a:extLst>
              <a:ext uri="{FF2B5EF4-FFF2-40B4-BE49-F238E27FC236}">
                <a16:creationId xmlns:a16="http://schemas.microsoft.com/office/drawing/2014/main" id="{FD33DC1B-2CF9-B153-0D23-C05B8D0C60F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617" r="12653"/>
          <a:stretch/>
        </p:blipFill>
        <p:spPr bwMode="auto">
          <a:xfrm>
            <a:off x="900944" y="3480678"/>
            <a:ext cx="3042575" cy="254143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ouple of men holding glasses of wine&#10;&#10;Description automatically generated">
            <a:extLst>
              <a:ext uri="{FF2B5EF4-FFF2-40B4-BE49-F238E27FC236}">
                <a16:creationId xmlns:a16="http://schemas.microsoft.com/office/drawing/2014/main" id="{71B531A0-17BE-3EB5-8072-4A1B05305318}"/>
              </a:ext>
            </a:extLst>
          </p:cNvPr>
          <p:cNvPicPr>
            <a:picLocks noChangeAspect="1"/>
          </p:cNvPicPr>
          <p:nvPr/>
        </p:nvPicPr>
        <p:blipFill>
          <a:blip r:embed="rId6"/>
          <a:stretch>
            <a:fillRect/>
          </a:stretch>
        </p:blipFill>
        <p:spPr>
          <a:xfrm>
            <a:off x="4296831" y="3182277"/>
            <a:ext cx="3668390" cy="2445185"/>
          </a:xfrm>
          <a:prstGeom prst="rect">
            <a:avLst/>
          </a:prstGeom>
        </p:spPr>
      </p:pic>
    </p:spTree>
    <p:extLst>
      <p:ext uri="{BB962C8B-B14F-4D97-AF65-F5344CB8AC3E}">
        <p14:creationId xmlns:p14="http://schemas.microsoft.com/office/powerpoint/2010/main" val="826402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477E2-532E-9001-E431-4AA26759C735}"/>
              </a:ext>
            </a:extLst>
          </p:cNvPr>
          <p:cNvSpPr>
            <a:spLocks noGrp="1"/>
          </p:cNvSpPr>
          <p:nvPr>
            <p:ph type="title"/>
          </p:nvPr>
        </p:nvSpPr>
        <p:spPr>
          <a:xfrm>
            <a:off x="706982" y="12960"/>
            <a:ext cx="10514231" cy="1325870"/>
          </a:xfrm>
        </p:spPr>
        <p:txBody>
          <a:bodyPr>
            <a:normAutofit/>
          </a:bodyPr>
          <a:lstStyle/>
          <a:p>
            <a:r>
              <a:rPr lang="en-US" dirty="0"/>
              <a:t>Porous Media in Water Purification</a:t>
            </a:r>
          </a:p>
        </p:txBody>
      </p:sp>
      <p:sp>
        <p:nvSpPr>
          <p:cNvPr id="3" name="Content Placeholder 2">
            <a:extLst>
              <a:ext uri="{FF2B5EF4-FFF2-40B4-BE49-F238E27FC236}">
                <a16:creationId xmlns:a16="http://schemas.microsoft.com/office/drawing/2014/main" id="{D15FCDC3-8E1D-2321-BEDD-DF332992BA04}"/>
              </a:ext>
            </a:extLst>
          </p:cNvPr>
          <p:cNvSpPr>
            <a:spLocks noGrp="1"/>
          </p:cNvSpPr>
          <p:nvPr>
            <p:ph idx="1"/>
          </p:nvPr>
        </p:nvSpPr>
        <p:spPr>
          <a:xfrm>
            <a:off x="335607" y="1214574"/>
            <a:ext cx="11598486" cy="5508459"/>
          </a:xfrm>
        </p:spPr>
        <p:txBody>
          <a:bodyPr>
            <a:normAutofit fontScale="92500" lnSpcReduction="10000"/>
          </a:bodyPr>
          <a:lstStyle/>
          <a:p>
            <a:r>
              <a:rPr lang="en-US" dirty="0"/>
              <a:t>Water industry relies on </a:t>
            </a:r>
            <a:r>
              <a:rPr lang="en-US" dirty="0">
                <a:solidFill>
                  <a:srgbClr val="00B050"/>
                </a:solidFill>
              </a:rPr>
              <a:t>flow in porous media </a:t>
            </a:r>
            <a:r>
              <a:rPr lang="en-US" dirty="0"/>
              <a:t>to purify water:</a:t>
            </a:r>
          </a:p>
          <a:p>
            <a:endParaRPr lang="en-US" dirty="0"/>
          </a:p>
          <a:p>
            <a:endParaRPr lang="en-US" dirty="0"/>
          </a:p>
          <a:p>
            <a:endParaRPr lang="en-US" dirty="0"/>
          </a:p>
          <a:p>
            <a:pPr marL="0" indent="0">
              <a:buNone/>
            </a:pPr>
            <a:endParaRPr lang="en-US" sz="1700" b="1" dirty="0"/>
          </a:p>
          <a:p>
            <a:pPr marL="514350" indent="-514350">
              <a:buFont typeface="+mj-lt"/>
              <a:buAutoNum type="arabicPeriod"/>
            </a:pPr>
            <a:r>
              <a:rPr lang="en-US" b="1" dirty="0"/>
              <a:t>Sand </a:t>
            </a:r>
            <a:r>
              <a:rPr lang="en-US" b="1" dirty="0">
                <a:solidFill>
                  <a:srgbClr val="FF0000"/>
                </a:solidFill>
              </a:rPr>
              <a:t>filtration</a:t>
            </a:r>
            <a:r>
              <a:rPr lang="en-US" b="1" dirty="0"/>
              <a:t> </a:t>
            </a:r>
            <a:r>
              <a:rPr lang="en-US" dirty="0"/>
              <a:t>(</a:t>
            </a:r>
            <a:r>
              <a:rPr lang="en-US" dirty="0">
                <a:solidFill>
                  <a:srgbClr val="7030A0"/>
                </a:solidFill>
              </a:rPr>
              <a:t>RSF</a:t>
            </a:r>
            <a:r>
              <a:rPr lang="en-US" dirty="0"/>
              <a:t> + </a:t>
            </a:r>
            <a:r>
              <a:rPr lang="en-US" dirty="0">
                <a:solidFill>
                  <a:srgbClr val="00B050"/>
                </a:solidFill>
              </a:rPr>
              <a:t>SSF</a:t>
            </a:r>
            <a:r>
              <a:rPr lang="en-US" dirty="0"/>
              <a:t>): packed beds - backwashing needed</a:t>
            </a:r>
          </a:p>
          <a:p>
            <a:pPr marL="514350" indent="-514350">
              <a:buFont typeface="+mj-lt"/>
              <a:buAutoNum type="arabicPeriod"/>
            </a:pPr>
            <a:r>
              <a:rPr lang="en-US" b="1" dirty="0">
                <a:solidFill>
                  <a:schemeClr val="accent1">
                    <a:lumMod val="60000"/>
                    <a:lumOff val="40000"/>
                  </a:schemeClr>
                </a:solidFill>
              </a:rPr>
              <a:t>Softening</a:t>
            </a:r>
            <a:r>
              <a:rPr lang="en-US" dirty="0"/>
              <a:t>: </a:t>
            </a:r>
            <a:r>
              <a:rPr lang="en-US" dirty="0" err="1"/>
              <a:t>fluidised</a:t>
            </a:r>
            <a:r>
              <a:rPr lang="en-US" dirty="0"/>
              <a:t> bed reactors to remove scale (CaCO3)</a:t>
            </a:r>
          </a:p>
          <a:p>
            <a:pPr marL="514350" indent="-514350">
              <a:buFont typeface="+mj-lt"/>
              <a:buAutoNum type="arabicPeriod"/>
            </a:pPr>
            <a:r>
              <a:rPr lang="en-US" b="1" dirty="0"/>
              <a:t>Biological Activated Carbon </a:t>
            </a:r>
            <a:r>
              <a:rPr lang="en-US" b="1" dirty="0">
                <a:solidFill>
                  <a:srgbClr val="FF0000"/>
                </a:solidFill>
              </a:rPr>
              <a:t>Filtration (BACF)</a:t>
            </a:r>
            <a:r>
              <a:rPr lang="en-US" dirty="0"/>
              <a:t>: packed bed reactors</a:t>
            </a:r>
          </a:p>
          <a:p>
            <a:pPr lvl="1"/>
            <a:r>
              <a:rPr lang="en-US" dirty="0"/>
              <a:t>Granular Activated Carbon (</a:t>
            </a:r>
            <a:r>
              <a:rPr lang="en-US" b="1" dirty="0"/>
              <a:t>GAC</a:t>
            </a:r>
            <a:r>
              <a:rPr lang="en-US" dirty="0"/>
              <a:t>)</a:t>
            </a:r>
          </a:p>
          <a:p>
            <a:pPr lvl="1"/>
            <a:r>
              <a:rPr lang="en-US" dirty="0"/>
              <a:t>Removal of organic / emerging contaminants, including </a:t>
            </a:r>
            <a:r>
              <a:rPr lang="en-US" b="1" dirty="0">
                <a:solidFill>
                  <a:srgbClr val="FF0000"/>
                </a:solidFill>
              </a:rPr>
              <a:t>PFAS</a:t>
            </a:r>
          </a:p>
          <a:p>
            <a:pPr lvl="1"/>
            <a:r>
              <a:rPr lang="en-US" dirty="0"/>
              <a:t>Backwashing &amp; regeneration needed – but inefficient – alternatives needed!</a:t>
            </a:r>
          </a:p>
          <a:p>
            <a:pPr marL="544251" lvl="1" indent="0">
              <a:buNone/>
            </a:pPr>
            <a:endParaRPr lang="en-US" dirty="0"/>
          </a:p>
        </p:txBody>
      </p:sp>
      <p:sp>
        <p:nvSpPr>
          <p:cNvPr id="4" name="Slide Number Placeholder 3">
            <a:extLst>
              <a:ext uri="{FF2B5EF4-FFF2-40B4-BE49-F238E27FC236}">
                <a16:creationId xmlns:a16="http://schemas.microsoft.com/office/drawing/2014/main" id="{9198B3D1-BA43-6FE1-61A6-2F83A8C32B28}"/>
              </a:ext>
            </a:extLst>
          </p:cNvPr>
          <p:cNvSpPr>
            <a:spLocks noGrp="1"/>
          </p:cNvSpPr>
          <p:nvPr>
            <p:ph type="sldNum" sz="quarter" idx="12"/>
          </p:nvPr>
        </p:nvSpPr>
        <p:spPr/>
        <p:txBody>
          <a:bodyPr/>
          <a:lstStyle/>
          <a:p>
            <a:fld id="{77177E52-2C72-45D6-B872-599E5BBE4A0D}" type="slidenum">
              <a:rPr lang="nl-NL" smtClean="0"/>
              <a:t>5</a:t>
            </a:fld>
            <a:endParaRPr lang="nl-NL"/>
          </a:p>
        </p:txBody>
      </p:sp>
      <p:grpSp>
        <p:nvGrpSpPr>
          <p:cNvPr id="5" name="Groep 62">
            <a:extLst>
              <a:ext uri="{FF2B5EF4-FFF2-40B4-BE49-F238E27FC236}">
                <a16:creationId xmlns:a16="http://schemas.microsoft.com/office/drawing/2014/main" id="{B9B430BE-D673-857D-6EC5-FD949B48F89A}"/>
              </a:ext>
            </a:extLst>
          </p:cNvPr>
          <p:cNvGrpSpPr/>
          <p:nvPr/>
        </p:nvGrpSpPr>
        <p:grpSpPr>
          <a:xfrm>
            <a:off x="593962" y="1713172"/>
            <a:ext cx="10740270" cy="1748327"/>
            <a:chOff x="96840" y="3571871"/>
            <a:chExt cx="10742756" cy="1748731"/>
          </a:xfrm>
        </p:grpSpPr>
        <p:sp>
          <p:nvSpPr>
            <p:cNvPr id="6" name="Kubus 64">
              <a:extLst>
                <a:ext uri="{FF2B5EF4-FFF2-40B4-BE49-F238E27FC236}">
                  <a16:creationId xmlns:a16="http://schemas.microsoft.com/office/drawing/2014/main" id="{17DB35B9-FE60-B96F-1187-F92099C38E9E}"/>
                </a:ext>
              </a:extLst>
            </p:cNvPr>
            <p:cNvSpPr/>
            <p:nvPr/>
          </p:nvSpPr>
          <p:spPr>
            <a:xfrm>
              <a:off x="7688593" y="4167356"/>
              <a:ext cx="576000" cy="641060"/>
            </a:xfrm>
            <a:prstGeom prst="cube">
              <a:avLst/>
            </a:prstGeom>
            <a:blipFill>
              <a:blip r:embed="rId2"/>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Cilinder 22">
              <a:extLst>
                <a:ext uri="{FF2B5EF4-FFF2-40B4-BE49-F238E27FC236}">
                  <a16:creationId xmlns:a16="http://schemas.microsoft.com/office/drawing/2014/main" id="{BFF002BC-D6D2-8A5C-B0C1-5FAE1D39F6A5}"/>
                </a:ext>
              </a:extLst>
            </p:cNvPr>
            <p:cNvSpPr/>
            <p:nvPr/>
          </p:nvSpPr>
          <p:spPr>
            <a:xfrm rot="5400000">
              <a:off x="5082472" y="4438479"/>
              <a:ext cx="141891" cy="429419"/>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 name="Kubus 66">
              <a:extLst>
                <a:ext uri="{FF2B5EF4-FFF2-40B4-BE49-F238E27FC236}">
                  <a16:creationId xmlns:a16="http://schemas.microsoft.com/office/drawing/2014/main" id="{8A1EAA46-064A-43BE-12EF-3440BF99A98F}"/>
                </a:ext>
              </a:extLst>
            </p:cNvPr>
            <p:cNvSpPr/>
            <p:nvPr/>
          </p:nvSpPr>
          <p:spPr>
            <a:xfrm>
              <a:off x="6910776" y="395186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Kubus 67">
              <a:extLst>
                <a:ext uri="{FF2B5EF4-FFF2-40B4-BE49-F238E27FC236}">
                  <a16:creationId xmlns:a16="http://schemas.microsoft.com/office/drawing/2014/main" id="{3BA1A1C4-76B8-981D-13D4-E7CC4A9DECEC}"/>
                </a:ext>
              </a:extLst>
            </p:cNvPr>
            <p:cNvSpPr/>
            <p:nvPr/>
          </p:nvSpPr>
          <p:spPr>
            <a:xfrm>
              <a:off x="6911824" y="4171197"/>
              <a:ext cx="576000" cy="641060"/>
            </a:xfrm>
            <a:prstGeom prst="cube">
              <a:avLst/>
            </a:prstGeom>
            <a:pattFill prst="pct80">
              <a:fgClr>
                <a:schemeClr val="tx1"/>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0" name="Kubus 68">
              <a:extLst>
                <a:ext uri="{FF2B5EF4-FFF2-40B4-BE49-F238E27FC236}">
                  <a16:creationId xmlns:a16="http://schemas.microsoft.com/office/drawing/2014/main" id="{B6F41855-9E98-072E-6760-5DDAE3EED878}"/>
                </a:ext>
              </a:extLst>
            </p:cNvPr>
            <p:cNvSpPr/>
            <p:nvPr/>
          </p:nvSpPr>
          <p:spPr>
            <a:xfrm>
              <a:off x="7686689" y="3947776"/>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1" name="Cilinder 22">
              <a:extLst>
                <a:ext uri="{FF2B5EF4-FFF2-40B4-BE49-F238E27FC236}">
                  <a16:creationId xmlns:a16="http://schemas.microsoft.com/office/drawing/2014/main" id="{199E0E2D-7AE8-3A0E-5C5C-AA20BAA9DDA8}"/>
                </a:ext>
              </a:extLst>
            </p:cNvPr>
            <p:cNvSpPr/>
            <p:nvPr/>
          </p:nvSpPr>
          <p:spPr>
            <a:xfrm rot="5400000">
              <a:off x="7471189" y="4493488"/>
              <a:ext cx="142998"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2" name="Cilinder 70">
              <a:extLst>
                <a:ext uri="{FF2B5EF4-FFF2-40B4-BE49-F238E27FC236}">
                  <a16:creationId xmlns:a16="http://schemas.microsoft.com/office/drawing/2014/main" id="{3F57A86A-49D7-9D0B-E6F6-5F75AB800DC4}"/>
                </a:ext>
              </a:extLst>
            </p:cNvPr>
            <p:cNvSpPr>
              <a:spLocks/>
            </p:cNvSpPr>
            <p:nvPr/>
          </p:nvSpPr>
          <p:spPr bwMode="auto">
            <a:xfrm rot="5400000">
              <a:off x="8297929" y="4474079"/>
              <a:ext cx="144000" cy="33057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13" name="Cilinder 71">
              <a:extLst>
                <a:ext uri="{FF2B5EF4-FFF2-40B4-BE49-F238E27FC236}">
                  <a16:creationId xmlns:a16="http://schemas.microsoft.com/office/drawing/2014/main" id="{473A2A14-89DD-26AC-E7D1-6D83E07B8354}"/>
                </a:ext>
              </a:extLst>
            </p:cNvPr>
            <p:cNvSpPr/>
            <p:nvPr/>
          </p:nvSpPr>
          <p:spPr>
            <a:xfrm>
              <a:off x="8436701" y="3955352"/>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Cilinder 72">
              <a:extLst>
                <a:ext uri="{FF2B5EF4-FFF2-40B4-BE49-F238E27FC236}">
                  <a16:creationId xmlns:a16="http://schemas.microsoft.com/office/drawing/2014/main" id="{0C007BC1-666D-B330-DC53-2D168BBD0052}"/>
                </a:ext>
              </a:extLst>
            </p:cNvPr>
            <p:cNvSpPr/>
            <p:nvPr/>
          </p:nvSpPr>
          <p:spPr>
            <a:xfrm>
              <a:off x="8436049" y="4171521"/>
              <a:ext cx="576000" cy="648000"/>
            </a:xfrm>
            <a:prstGeom prst="can">
              <a:avLst/>
            </a:prstGeom>
            <a:solidFill>
              <a:srgbClr val="0070C0">
                <a:alpha val="50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5" name="Cilinder 22">
              <a:extLst>
                <a:ext uri="{FF2B5EF4-FFF2-40B4-BE49-F238E27FC236}">
                  <a16:creationId xmlns:a16="http://schemas.microsoft.com/office/drawing/2014/main" id="{BAC38478-4159-6A68-52DA-2555F2E63A40}"/>
                </a:ext>
              </a:extLst>
            </p:cNvPr>
            <p:cNvSpPr/>
            <p:nvPr/>
          </p:nvSpPr>
          <p:spPr>
            <a:xfrm rot="5400000">
              <a:off x="8245416" y="4520083"/>
              <a:ext cx="142998" cy="239572"/>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6" name="Cilinder 22">
              <a:extLst>
                <a:ext uri="{FF2B5EF4-FFF2-40B4-BE49-F238E27FC236}">
                  <a16:creationId xmlns:a16="http://schemas.microsoft.com/office/drawing/2014/main" id="{DD40BB06-E046-AEDE-6337-2DDDFF7DDE9B}"/>
                </a:ext>
              </a:extLst>
            </p:cNvPr>
            <p:cNvSpPr/>
            <p:nvPr/>
          </p:nvSpPr>
          <p:spPr>
            <a:xfrm rot="5400000">
              <a:off x="9123205" y="4349488"/>
              <a:ext cx="142998" cy="576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7" name="Picture 5">
              <a:extLst>
                <a:ext uri="{FF2B5EF4-FFF2-40B4-BE49-F238E27FC236}">
                  <a16:creationId xmlns:a16="http://schemas.microsoft.com/office/drawing/2014/main" id="{7688D8A2-9882-8CC2-89BB-069DEC64BE42}"/>
                </a:ext>
              </a:extLst>
            </p:cNvPr>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9259457" y="4052698"/>
              <a:ext cx="1580139" cy="755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Tekstvak 76">
              <a:extLst>
                <a:ext uri="{FF2B5EF4-FFF2-40B4-BE49-F238E27FC236}">
                  <a16:creationId xmlns:a16="http://schemas.microsoft.com/office/drawing/2014/main" id="{139EDDB8-19F0-F20F-6B0C-A0C38EAEBE93}"/>
                </a:ext>
              </a:extLst>
            </p:cNvPr>
            <p:cNvSpPr txBox="1"/>
            <p:nvPr/>
          </p:nvSpPr>
          <p:spPr>
            <a:xfrm>
              <a:off x="5259140" y="5000006"/>
              <a:ext cx="868445" cy="307777"/>
            </a:xfrm>
            <a:prstGeom prst="rect">
              <a:avLst/>
            </a:prstGeom>
            <a:noFill/>
          </p:spPr>
          <p:txBody>
            <a:bodyPr wrap="square" rtlCol="0">
              <a:spAutoFit/>
            </a:bodyPr>
            <a:lstStyle/>
            <a:p>
              <a:r>
                <a:rPr lang="en-GB" sz="1400" b="1" dirty="0"/>
                <a:t>Ozone</a:t>
              </a:r>
            </a:p>
          </p:txBody>
        </p:sp>
        <p:sp>
          <p:nvSpPr>
            <p:cNvPr id="19" name="Tekstvak 77">
              <a:extLst>
                <a:ext uri="{FF2B5EF4-FFF2-40B4-BE49-F238E27FC236}">
                  <a16:creationId xmlns:a16="http://schemas.microsoft.com/office/drawing/2014/main" id="{165409AF-FB55-A1D5-4E64-731BB70F6235}"/>
                </a:ext>
              </a:extLst>
            </p:cNvPr>
            <p:cNvSpPr txBox="1"/>
            <p:nvPr/>
          </p:nvSpPr>
          <p:spPr>
            <a:xfrm>
              <a:off x="5844289" y="4929483"/>
              <a:ext cx="1112999" cy="369417"/>
            </a:xfrm>
            <a:prstGeom prst="rect">
              <a:avLst/>
            </a:prstGeom>
            <a:noFill/>
          </p:spPr>
          <p:txBody>
            <a:bodyPr wrap="square" rtlCol="0">
              <a:spAutoFit/>
            </a:bodyPr>
            <a:lstStyle/>
            <a:p>
              <a:r>
                <a:rPr lang="en-GB" sz="1800" b="1" dirty="0">
                  <a:solidFill>
                    <a:schemeClr val="accent1">
                      <a:lumMod val="60000"/>
                      <a:lumOff val="40000"/>
                    </a:schemeClr>
                  </a:solidFill>
                  <a:highlight>
                    <a:srgbClr val="FFFF00"/>
                  </a:highlight>
                </a:rPr>
                <a:t>Softening</a:t>
              </a:r>
            </a:p>
          </p:txBody>
        </p:sp>
        <p:sp>
          <p:nvSpPr>
            <p:cNvPr id="20" name="Tekstvak 78">
              <a:extLst>
                <a:ext uri="{FF2B5EF4-FFF2-40B4-BE49-F238E27FC236}">
                  <a16:creationId xmlns:a16="http://schemas.microsoft.com/office/drawing/2014/main" id="{87702A33-9382-8F6F-3D21-756F419BDA40}"/>
                </a:ext>
              </a:extLst>
            </p:cNvPr>
            <p:cNvSpPr txBox="1"/>
            <p:nvPr/>
          </p:nvSpPr>
          <p:spPr>
            <a:xfrm>
              <a:off x="6922670" y="4947481"/>
              <a:ext cx="684442" cy="369418"/>
            </a:xfrm>
            <a:prstGeom prst="rect">
              <a:avLst/>
            </a:prstGeom>
            <a:noFill/>
          </p:spPr>
          <p:txBody>
            <a:bodyPr wrap="square" rtlCol="0">
              <a:spAutoFit/>
            </a:bodyPr>
            <a:lstStyle/>
            <a:p>
              <a:r>
                <a:rPr lang="en-GB" sz="1800" b="1" dirty="0">
                  <a:highlight>
                    <a:srgbClr val="FFFF00"/>
                  </a:highlight>
                </a:rPr>
                <a:t>BACF</a:t>
              </a:r>
            </a:p>
          </p:txBody>
        </p:sp>
        <p:sp>
          <p:nvSpPr>
            <p:cNvPr id="21" name="Tekstvak 79">
              <a:extLst>
                <a:ext uri="{FF2B5EF4-FFF2-40B4-BE49-F238E27FC236}">
                  <a16:creationId xmlns:a16="http://schemas.microsoft.com/office/drawing/2014/main" id="{C13EC16A-91C9-D23C-732D-FD21EF7F40C1}"/>
                </a:ext>
              </a:extLst>
            </p:cNvPr>
            <p:cNvSpPr txBox="1"/>
            <p:nvPr/>
          </p:nvSpPr>
          <p:spPr>
            <a:xfrm>
              <a:off x="7656295" y="4931766"/>
              <a:ext cx="958684" cy="369418"/>
            </a:xfrm>
            <a:prstGeom prst="rect">
              <a:avLst/>
            </a:prstGeom>
            <a:noFill/>
          </p:spPr>
          <p:txBody>
            <a:bodyPr wrap="square" rtlCol="0">
              <a:spAutoFit/>
            </a:bodyPr>
            <a:lstStyle/>
            <a:p>
              <a:r>
                <a:rPr lang="en-GB" sz="1800" b="1" dirty="0">
                  <a:solidFill>
                    <a:srgbClr val="00B050"/>
                  </a:solidFill>
                  <a:highlight>
                    <a:srgbClr val="FFFF00"/>
                  </a:highlight>
                </a:rPr>
                <a:t>SSF</a:t>
              </a:r>
            </a:p>
          </p:txBody>
        </p:sp>
        <p:sp>
          <p:nvSpPr>
            <p:cNvPr id="22" name="Tekstvak 80">
              <a:extLst>
                <a:ext uri="{FF2B5EF4-FFF2-40B4-BE49-F238E27FC236}">
                  <a16:creationId xmlns:a16="http://schemas.microsoft.com/office/drawing/2014/main" id="{09BC34A3-9BA3-B65D-2DDC-FB175B52A727}"/>
                </a:ext>
              </a:extLst>
            </p:cNvPr>
            <p:cNvSpPr txBox="1"/>
            <p:nvPr/>
          </p:nvSpPr>
          <p:spPr>
            <a:xfrm>
              <a:off x="8306120" y="5002564"/>
              <a:ext cx="958684" cy="307777"/>
            </a:xfrm>
            <a:prstGeom prst="rect">
              <a:avLst/>
            </a:prstGeom>
            <a:noFill/>
          </p:spPr>
          <p:txBody>
            <a:bodyPr wrap="square" rtlCol="0">
              <a:spAutoFit/>
            </a:bodyPr>
            <a:lstStyle/>
            <a:p>
              <a:r>
                <a:rPr lang="en-GB" sz="1400" b="1" dirty="0"/>
                <a:t>Reservoir</a:t>
              </a:r>
            </a:p>
          </p:txBody>
        </p:sp>
        <p:sp>
          <p:nvSpPr>
            <p:cNvPr id="23" name="Tekstvak 81">
              <a:extLst>
                <a:ext uri="{FF2B5EF4-FFF2-40B4-BE49-F238E27FC236}">
                  <a16:creationId xmlns:a16="http://schemas.microsoft.com/office/drawing/2014/main" id="{B2C4777A-51C5-7DE5-5ECF-609A87E02B08}"/>
                </a:ext>
              </a:extLst>
            </p:cNvPr>
            <p:cNvSpPr txBox="1"/>
            <p:nvPr/>
          </p:nvSpPr>
          <p:spPr>
            <a:xfrm>
              <a:off x="9283840" y="4998120"/>
              <a:ext cx="958684" cy="307777"/>
            </a:xfrm>
            <a:prstGeom prst="rect">
              <a:avLst/>
            </a:prstGeom>
            <a:noFill/>
          </p:spPr>
          <p:txBody>
            <a:bodyPr wrap="square" rtlCol="0">
              <a:spAutoFit/>
            </a:bodyPr>
            <a:lstStyle/>
            <a:p>
              <a:r>
                <a:rPr lang="en-GB" sz="1400" b="1" dirty="0"/>
                <a:t>Network</a:t>
              </a:r>
            </a:p>
          </p:txBody>
        </p:sp>
        <p:sp>
          <p:nvSpPr>
            <p:cNvPr id="24" name="Kubus 82">
              <a:extLst>
                <a:ext uri="{FF2B5EF4-FFF2-40B4-BE49-F238E27FC236}">
                  <a16:creationId xmlns:a16="http://schemas.microsoft.com/office/drawing/2014/main" id="{AA9B6DD9-76FE-0F99-387E-0B296B8FD321}"/>
                </a:ext>
              </a:extLst>
            </p:cNvPr>
            <p:cNvSpPr/>
            <p:nvPr/>
          </p:nvSpPr>
          <p:spPr>
            <a:xfrm>
              <a:off x="5362209" y="3956719"/>
              <a:ext cx="576000" cy="864000"/>
            </a:xfrm>
            <a:prstGeom prst="cube">
              <a:avLst/>
            </a:prstGeom>
            <a:solidFill>
              <a:srgbClr val="0070C0">
                <a:alpha val="50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5" name="Picture 2" descr="Graphics Group, Computer Science Department, The ...">
              <a:extLst>
                <a:ext uri="{FF2B5EF4-FFF2-40B4-BE49-F238E27FC236}">
                  <a16:creationId xmlns:a16="http://schemas.microsoft.com/office/drawing/2014/main" id="{2E19AA89-2423-6172-630E-B1AFD37E36BF}"/>
                </a:ext>
              </a:extLst>
            </p:cNvPr>
            <p:cNvPicPr>
              <a:picLocks noChangeAspect="1" noChangeArrowheads="1" noCrop="1"/>
            </p:cNvPicPr>
            <p:nvPr/>
          </p:nvPicPr>
          <p:blipFill>
            <a:blip r:embed="rId4" cstate="print">
              <a:clrChange>
                <a:clrFrom>
                  <a:srgbClr val="000000"/>
                </a:clrFrom>
                <a:clrTo>
                  <a:srgbClr val="000000">
                    <a:alpha val="0"/>
                  </a:srgbClr>
                </a:clrTo>
              </a:clrChange>
              <a:extLst>
                <a:ext uri="{28A0092B-C50C-407E-A947-70E740481C1C}">
                  <a14:useLocalDpi xmlns:a14="http://schemas.microsoft.com/office/drawing/2010/main"/>
                </a:ext>
              </a:extLst>
            </a:blip>
            <a:srcRect/>
            <a:stretch>
              <a:fillRect/>
            </a:stretch>
          </p:blipFill>
          <p:spPr bwMode="auto">
            <a:xfrm>
              <a:off x="5236280" y="3863089"/>
              <a:ext cx="701930" cy="941144"/>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 descr="Graphics Group, Computer Science Department, The ...">
              <a:extLst>
                <a:ext uri="{FF2B5EF4-FFF2-40B4-BE49-F238E27FC236}">
                  <a16:creationId xmlns:a16="http://schemas.microsoft.com/office/drawing/2014/main" id="{F21CB539-C6F6-C04B-DFB0-8408D7280F54}"/>
                </a:ext>
              </a:extLst>
            </p:cNvPr>
            <p:cNvPicPr>
              <a:picLocks noChangeAspect="1" noChangeArrowheads="1" noCrop="1"/>
            </p:cNvPicPr>
            <p:nvPr/>
          </p:nvPicPr>
          <p:blipFill>
            <a:blip r:embed="rId4" cstate="print">
              <a:clrChange>
                <a:clrFrom>
                  <a:srgbClr val="000000"/>
                </a:clrFrom>
                <a:clrTo>
                  <a:srgbClr val="000000">
                    <a:alpha val="0"/>
                  </a:srgbClr>
                </a:clrTo>
              </a:clrChange>
              <a:extLst>
                <a:ext uri="{28A0092B-C50C-407E-A947-70E740481C1C}">
                  <a14:useLocalDpi xmlns:a14="http://schemas.microsoft.com/office/drawing/2010/main"/>
                </a:ext>
              </a:extLst>
            </a:blip>
            <a:srcRect/>
            <a:stretch>
              <a:fillRect/>
            </a:stretch>
          </p:blipFill>
          <p:spPr bwMode="auto">
            <a:xfrm flipH="1">
              <a:off x="5380045" y="4194835"/>
              <a:ext cx="414398" cy="555623"/>
            </a:xfrm>
            <a:prstGeom prst="rect">
              <a:avLst/>
            </a:prstGeom>
            <a:noFill/>
            <a:extLst>
              <a:ext uri="{909E8E84-426E-40DD-AFC4-6F175D3DCCD1}">
                <a14:hiddenFill xmlns:a14="http://schemas.microsoft.com/office/drawing/2010/main">
                  <a:solidFill>
                    <a:srgbClr val="FFFFFF"/>
                  </a:solidFill>
                </a14:hiddenFill>
              </a:ext>
            </a:extLst>
          </p:spPr>
        </p:pic>
        <p:sp>
          <p:nvSpPr>
            <p:cNvPr id="27" name="Cilinder 22">
              <a:extLst>
                <a:ext uri="{FF2B5EF4-FFF2-40B4-BE49-F238E27FC236}">
                  <a16:creationId xmlns:a16="http://schemas.microsoft.com/office/drawing/2014/main" id="{2D9DF59A-D46B-EA00-7592-23FE4DCB4054}"/>
                </a:ext>
              </a:extLst>
            </p:cNvPr>
            <p:cNvSpPr/>
            <p:nvPr/>
          </p:nvSpPr>
          <p:spPr>
            <a:xfrm rot="5400000">
              <a:off x="5904416" y="4504236"/>
              <a:ext cx="145386"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203561"/>
                <a:gd name="connsiteY0" fmla="*/ 0 h 1292474"/>
                <a:gd name="connsiteX1" fmla="*/ 1183792 w 1203561"/>
                <a:gd name="connsiteY1" fmla="*/ 0 h 1292474"/>
                <a:gd name="connsiteX2" fmla="*/ 1183792 w 1203561"/>
                <a:gd name="connsiteY2" fmla="*/ 1121345 h 1292474"/>
                <a:gd name="connsiteX3" fmla="*/ 597662 w 1203561"/>
                <a:gd name="connsiteY3" fmla="*/ 1288545 h 1292474"/>
                <a:gd name="connsiteX4" fmla="*/ 0 w 1203561"/>
                <a:gd name="connsiteY4" fmla="*/ 1121345 h 1292474"/>
                <a:gd name="connsiteX5" fmla="*/ 0 w 1203561"/>
                <a:gd name="connsiteY5" fmla="*/ 0 h 1292474"/>
                <a:gd name="connsiteX0" fmla="*/ 0 w 1203561"/>
                <a:gd name="connsiteY0" fmla="*/ 0 h 1292474"/>
                <a:gd name="connsiteX1" fmla="*/ 688071 w 1203561"/>
                <a:gd name="connsiteY1" fmla="*/ 7417 h 1292474"/>
                <a:gd name="connsiteX2" fmla="*/ 1183792 w 1203561"/>
                <a:gd name="connsiteY2" fmla="*/ 0 h 1292474"/>
                <a:gd name="connsiteX3" fmla="*/ 0 w 1203561"/>
                <a:gd name="connsiteY3" fmla="*/ 0 h 1292474"/>
                <a:gd name="connsiteX0" fmla="*/ 1183792 w 1203561"/>
                <a:gd name="connsiteY0" fmla="*/ 0 h 1292474"/>
                <a:gd name="connsiteX1" fmla="*/ 0 w 1203561"/>
                <a:gd name="connsiteY1" fmla="*/ 0 h 1292474"/>
                <a:gd name="connsiteX2" fmla="*/ 1183792 w 1203561"/>
                <a:gd name="connsiteY2" fmla="*/ 0 h 1292474"/>
                <a:gd name="connsiteX3" fmla="*/ 1183792 w 1203561"/>
                <a:gd name="connsiteY3" fmla="*/ 1121345 h 1292474"/>
                <a:gd name="connsiteX4" fmla="*/ 598328 w 1203561"/>
                <a:gd name="connsiteY4" fmla="*/ 1292474 h 1292474"/>
                <a:gd name="connsiteX5" fmla="*/ 0 w 1203561"/>
                <a:gd name="connsiteY5" fmla="*/ 1121345 h 1292474"/>
                <a:gd name="connsiteX6" fmla="*/ 0 w 1203561"/>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3561"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203561" h="1292474" fill="lighten" stroke="0" extrusionOk="0">
                  <a:moveTo>
                    <a:pt x="0" y="0"/>
                  </a:moveTo>
                  <a:lnTo>
                    <a:pt x="688071" y="7417"/>
                  </a:lnTo>
                  <a:cubicBezTo>
                    <a:pt x="885370" y="7417"/>
                    <a:pt x="1298470" y="1236"/>
                    <a:pt x="1183792" y="0"/>
                  </a:cubicBezTo>
                  <a:cubicBezTo>
                    <a:pt x="1069114" y="-1236"/>
                    <a:pt x="82620" y="-1236"/>
                    <a:pt x="0" y="0"/>
                  </a:cubicBezTo>
                  <a:close/>
                </a:path>
                <a:path w="1203561"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8" name="Cilinder 86">
              <a:extLst>
                <a:ext uri="{FF2B5EF4-FFF2-40B4-BE49-F238E27FC236}">
                  <a16:creationId xmlns:a16="http://schemas.microsoft.com/office/drawing/2014/main" id="{346249BA-3BC7-F6EE-6BB1-9C27BC48C102}"/>
                </a:ext>
              </a:extLst>
            </p:cNvPr>
            <p:cNvSpPr>
              <a:spLocks/>
            </p:cNvSpPr>
            <p:nvPr/>
          </p:nvSpPr>
          <p:spPr bwMode="auto">
            <a:xfrm rot="5400000">
              <a:off x="6779584" y="3970275"/>
              <a:ext cx="144000" cy="33057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29" name="Ovaal 87">
              <a:extLst>
                <a:ext uri="{FF2B5EF4-FFF2-40B4-BE49-F238E27FC236}">
                  <a16:creationId xmlns:a16="http://schemas.microsoft.com/office/drawing/2014/main" id="{68D534D3-2BF3-97EC-8859-0C7C792711BF}"/>
                </a:ext>
              </a:extLst>
            </p:cNvPr>
            <p:cNvSpPr/>
            <p:nvPr/>
          </p:nvSpPr>
          <p:spPr bwMode="auto">
            <a:xfrm>
              <a:off x="6682642" y="4071746"/>
              <a:ext cx="36575" cy="389513"/>
            </a:xfrm>
            <a:prstGeom prst="ellipse">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30" name="Afbeelding 88">
              <a:extLst>
                <a:ext uri="{FF2B5EF4-FFF2-40B4-BE49-F238E27FC236}">
                  <a16:creationId xmlns:a16="http://schemas.microsoft.com/office/drawing/2014/main" id="{5997A87F-DB97-82F7-2FCD-A17AAF70363C}"/>
                </a:ext>
              </a:extLst>
            </p:cNvPr>
            <p:cNvPicPr>
              <a:picLocks noChangeAspect="1"/>
            </p:cNvPicPr>
            <p:nvPr/>
          </p:nvPicPr>
          <p:blipFill>
            <a:blip r:embed="rId5" cstate="print">
              <a:clrChange>
                <a:clrFrom>
                  <a:srgbClr val="FEFEFE"/>
                </a:clrFrom>
                <a:clrTo>
                  <a:srgbClr val="FEFEFE">
                    <a:alpha val="0"/>
                  </a:srgbClr>
                </a:clrTo>
              </a:clrChange>
              <a:extLst>
                <a:ext uri="{28A0092B-C50C-407E-A947-70E740481C1C}">
                  <a14:useLocalDpi xmlns:a14="http://schemas.microsoft.com/office/drawing/2010/main"/>
                </a:ext>
              </a:extLst>
            </a:blip>
            <a:stretch>
              <a:fillRect/>
            </a:stretch>
          </p:blipFill>
          <p:spPr>
            <a:xfrm>
              <a:off x="6088384" y="3941680"/>
              <a:ext cx="1209600" cy="1209600"/>
            </a:xfrm>
            <a:prstGeom prst="rect">
              <a:avLst/>
            </a:prstGeom>
          </p:spPr>
        </p:pic>
        <p:sp>
          <p:nvSpPr>
            <p:cNvPr id="31" name="Cilinder 89">
              <a:extLst>
                <a:ext uri="{FF2B5EF4-FFF2-40B4-BE49-F238E27FC236}">
                  <a16:creationId xmlns:a16="http://schemas.microsoft.com/office/drawing/2014/main" id="{438E72AC-AC42-F158-442B-85697E80EB3A}"/>
                </a:ext>
              </a:extLst>
            </p:cNvPr>
            <p:cNvSpPr/>
            <p:nvPr/>
          </p:nvSpPr>
          <p:spPr>
            <a:xfrm>
              <a:off x="6121109" y="3955963"/>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32" name="Picture 2" descr="Afbeeldingsresultaat voor animatet gif water rimple">
              <a:hlinkClick r:id="rId6"/>
              <a:extLst>
                <a:ext uri="{FF2B5EF4-FFF2-40B4-BE49-F238E27FC236}">
                  <a16:creationId xmlns:a16="http://schemas.microsoft.com/office/drawing/2014/main" id="{6BEAEC76-00F8-A8E6-3F74-0947A0C3DDCA}"/>
                </a:ext>
              </a:extLst>
            </p:cNvPr>
            <p:cNvPicPr>
              <a:picLocks noChangeAspect="1" noChangeArrowheads="1" noCrop="1"/>
            </p:cNvPicPr>
            <p:nvPr/>
          </p:nvPicPr>
          <p:blipFill>
            <a:blip r:embed="rId7" cstate="print">
              <a:extLst>
                <a:ext uri="{28A0092B-C50C-407E-A947-70E740481C1C}">
                  <a14:useLocalDpi xmlns:a14="http://schemas.microsoft.com/office/drawing/2010/main"/>
                </a:ext>
              </a:extLst>
            </a:blip>
            <a:srcRect/>
            <a:stretch>
              <a:fillRect/>
            </a:stretch>
          </p:blipFill>
          <p:spPr bwMode="auto">
            <a:xfrm>
              <a:off x="8458753" y="3571871"/>
              <a:ext cx="551178" cy="728123"/>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12" descr="Afbeeldingsresultaat voor gras drawing">
              <a:hlinkClick r:id="rId8"/>
              <a:extLst>
                <a:ext uri="{FF2B5EF4-FFF2-40B4-BE49-F238E27FC236}">
                  <a16:creationId xmlns:a16="http://schemas.microsoft.com/office/drawing/2014/main" id="{1DFE2A73-148F-BDE9-C060-849DE0BA9600}"/>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3520242" y="4155194"/>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34" name="Dubbele golf 346">
              <a:extLst>
                <a:ext uri="{FF2B5EF4-FFF2-40B4-BE49-F238E27FC236}">
                  <a16:creationId xmlns:a16="http://schemas.microsoft.com/office/drawing/2014/main" id="{F622A2D8-9CDE-EA1B-6849-FEF2DF7ED3A1}"/>
                </a:ext>
              </a:extLst>
            </p:cNvPr>
            <p:cNvSpPr/>
            <p:nvPr/>
          </p:nvSpPr>
          <p:spPr bwMode="auto">
            <a:xfrm>
              <a:off x="3529379" y="4349226"/>
              <a:ext cx="478682" cy="276999"/>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0"/>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35" name="Picture 6">
              <a:extLst>
                <a:ext uri="{FF2B5EF4-FFF2-40B4-BE49-F238E27FC236}">
                  <a16:creationId xmlns:a16="http://schemas.microsoft.com/office/drawing/2014/main" id="{BD53B95A-5B28-5789-87E9-96384043A169}"/>
                </a:ext>
              </a:extLst>
            </p:cNvPr>
            <p:cNvPicPr>
              <a:picLocks noChangeAspect="1" noChangeArrowheads="1"/>
            </p:cNvPicPr>
            <p:nvPr/>
          </p:nvPicPr>
          <p:blipFill>
            <a:blip r:embed="rId11" cstate="print">
              <a:extLst>
                <a:ext uri="{28A0092B-C50C-407E-A947-70E740481C1C}">
                  <a14:useLocalDpi xmlns:a14="http://schemas.microsoft.com/office/drawing/2010/main"/>
                </a:ext>
              </a:extLst>
            </a:blip>
            <a:srcRect/>
            <a:stretch>
              <a:fillRect/>
            </a:stretch>
          </p:blipFill>
          <p:spPr bwMode="auto">
            <a:xfrm>
              <a:off x="3454756" y="4495938"/>
              <a:ext cx="967938" cy="314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6" name="Kubus 94">
              <a:extLst>
                <a:ext uri="{FF2B5EF4-FFF2-40B4-BE49-F238E27FC236}">
                  <a16:creationId xmlns:a16="http://schemas.microsoft.com/office/drawing/2014/main" id="{86F5A912-4BE8-CB2A-B7A9-4073A5765EEC}"/>
                </a:ext>
              </a:extLst>
            </p:cNvPr>
            <p:cNvSpPr/>
            <p:nvPr/>
          </p:nvSpPr>
          <p:spPr>
            <a:xfrm>
              <a:off x="4464121" y="4180671"/>
              <a:ext cx="576000" cy="641060"/>
            </a:xfrm>
            <a:prstGeom prst="cube">
              <a:avLst/>
            </a:prstGeom>
            <a:blipFill>
              <a:blip r:embed="rId12"/>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7" name="Kubus 95">
              <a:extLst>
                <a:ext uri="{FF2B5EF4-FFF2-40B4-BE49-F238E27FC236}">
                  <a16:creationId xmlns:a16="http://schemas.microsoft.com/office/drawing/2014/main" id="{6A8D460D-BFD5-D902-BB89-A1138413CDC8}"/>
                </a:ext>
              </a:extLst>
            </p:cNvPr>
            <p:cNvSpPr/>
            <p:nvPr/>
          </p:nvSpPr>
          <p:spPr>
            <a:xfrm>
              <a:off x="4466385" y="396703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8" name="Kubus 96">
              <a:extLst>
                <a:ext uri="{FF2B5EF4-FFF2-40B4-BE49-F238E27FC236}">
                  <a16:creationId xmlns:a16="http://schemas.microsoft.com/office/drawing/2014/main" id="{45BC0858-67A1-72EA-C6EB-2774C1371453}"/>
                </a:ext>
              </a:extLst>
            </p:cNvPr>
            <p:cNvSpPr/>
            <p:nvPr/>
          </p:nvSpPr>
          <p:spPr bwMode="auto">
            <a:xfrm>
              <a:off x="358339" y="4007896"/>
              <a:ext cx="288000" cy="346650"/>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a:endParaRPr lang="nl-NL"/>
            </a:p>
          </p:txBody>
        </p:sp>
        <p:pic>
          <p:nvPicPr>
            <p:cNvPr id="39" name="Picture 6">
              <a:extLst>
                <a:ext uri="{FF2B5EF4-FFF2-40B4-BE49-F238E27FC236}">
                  <a16:creationId xmlns:a16="http://schemas.microsoft.com/office/drawing/2014/main" id="{4A63F254-F09F-5EBC-D386-A65928FF6404}"/>
                </a:ext>
              </a:extLst>
            </p:cNvPr>
            <p:cNvPicPr>
              <a:picLocks noChangeAspect="1" noChangeArrowheads="1"/>
            </p:cNvPicPr>
            <p:nvPr/>
          </p:nvPicPr>
          <p:blipFill>
            <a:blip r:embed="rId13" cstate="print">
              <a:extLst>
                <a:ext uri="{28A0092B-C50C-407E-A947-70E740481C1C}">
                  <a14:useLocalDpi xmlns:a14="http://schemas.microsoft.com/office/drawing/2010/main"/>
                </a:ext>
              </a:extLst>
            </a:blip>
            <a:srcRect/>
            <a:stretch>
              <a:fillRect/>
            </a:stretch>
          </p:blipFill>
          <p:spPr bwMode="auto">
            <a:xfrm>
              <a:off x="120041" y="4460547"/>
              <a:ext cx="885780" cy="405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0" name="Cilinder 22">
              <a:extLst>
                <a:ext uri="{FF2B5EF4-FFF2-40B4-BE49-F238E27FC236}">
                  <a16:creationId xmlns:a16="http://schemas.microsoft.com/office/drawing/2014/main" id="{9037237B-22D8-F459-6441-60E41C706FB5}"/>
                </a:ext>
              </a:extLst>
            </p:cNvPr>
            <p:cNvSpPr/>
            <p:nvPr/>
          </p:nvSpPr>
          <p:spPr>
            <a:xfrm>
              <a:off x="429838" y="429572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41" name="Picture 12" descr="Afbeeldingsresultaat voor gras drawing">
              <a:hlinkClick r:id="rId8"/>
              <a:extLst>
                <a:ext uri="{FF2B5EF4-FFF2-40B4-BE49-F238E27FC236}">
                  <a16:creationId xmlns:a16="http://schemas.microsoft.com/office/drawing/2014/main" id="{F408675E-B6C9-CAF4-FA0E-BB2DAE8CA285}"/>
                </a:ext>
              </a:extLst>
            </p:cNvPr>
            <p:cNvPicPr>
              <a:picLocks noChangeAspect="1" noChangeArrowheads="1"/>
            </p:cNvPicPr>
            <p:nvPr/>
          </p:nvPicPr>
          <p:blipFill>
            <a:blip r:embed="rId14" cstate="print">
              <a:extLst>
                <a:ext uri="{28A0092B-C50C-407E-A947-70E740481C1C}">
                  <a14:useLocalDpi xmlns:a14="http://schemas.microsoft.com/office/drawing/2010/main"/>
                </a:ext>
              </a:extLst>
            </a:blip>
            <a:srcRect/>
            <a:stretch>
              <a:fillRect/>
            </a:stretch>
          </p:blipFill>
          <p:spPr bwMode="auto">
            <a:xfrm>
              <a:off x="677578" y="4479280"/>
              <a:ext cx="162226" cy="392214"/>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2" descr="Afbeeldingsresultaat voor gras drawing">
              <a:hlinkClick r:id="rId8"/>
              <a:extLst>
                <a:ext uri="{FF2B5EF4-FFF2-40B4-BE49-F238E27FC236}">
                  <a16:creationId xmlns:a16="http://schemas.microsoft.com/office/drawing/2014/main" id="{5EDCEA04-E823-BBF8-BD0A-329C3F732397}"/>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187359" y="4474127"/>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12" descr="Afbeeldingsresultaat voor gras drawing">
              <a:hlinkClick r:id="rId8"/>
              <a:extLst>
                <a:ext uri="{FF2B5EF4-FFF2-40B4-BE49-F238E27FC236}">
                  <a16:creationId xmlns:a16="http://schemas.microsoft.com/office/drawing/2014/main" id="{EA5FD8DA-C0BD-B55C-98D8-30A7DDAEF866}"/>
                </a:ext>
              </a:extLst>
            </p:cNvPr>
            <p:cNvPicPr>
              <a:picLocks noChangeAspect="1" noChangeArrowheads="1"/>
            </p:cNvPicPr>
            <p:nvPr/>
          </p:nvPicPr>
          <p:blipFill>
            <a:blip r:embed="rId15" cstate="print">
              <a:extLst>
                <a:ext uri="{28A0092B-C50C-407E-A947-70E740481C1C}">
                  <a14:useLocalDpi xmlns:a14="http://schemas.microsoft.com/office/drawing/2010/main"/>
                </a:ext>
              </a:extLst>
            </a:blip>
            <a:srcRect/>
            <a:stretch>
              <a:fillRect/>
            </a:stretch>
          </p:blipFill>
          <p:spPr bwMode="auto">
            <a:xfrm flipH="1">
              <a:off x="286840" y="4547827"/>
              <a:ext cx="142998" cy="307216"/>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12" descr="Afbeeldingsresultaat voor gras drawing">
              <a:hlinkClick r:id="rId8"/>
              <a:extLst>
                <a:ext uri="{FF2B5EF4-FFF2-40B4-BE49-F238E27FC236}">
                  <a16:creationId xmlns:a16="http://schemas.microsoft.com/office/drawing/2014/main" id="{8A79B7EF-DA9B-9059-D30C-421D599FAF57}"/>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677578" y="4354723"/>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12" descr="Afbeeldingsresultaat voor gras drawing">
              <a:hlinkClick r:id="rId8"/>
              <a:extLst>
                <a:ext uri="{FF2B5EF4-FFF2-40B4-BE49-F238E27FC236}">
                  <a16:creationId xmlns:a16="http://schemas.microsoft.com/office/drawing/2014/main" id="{22C6F8EF-06FB-3F25-5414-F025C9D408A1}"/>
                </a:ext>
              </a:extLst>
            </p:cNvPr>
            <p:cNvPicPr>
              <a:picLocks noChangeAspect="1" noChangeArrowheads="1"/>
            </p:cNvPicPr>
            <p:nvPr/>
          </p:nvPicPr>
          <p:blipFill>
            <a:blip r:embed="rId16" cstate="print">
              <a:extLst>
                <a:ext uri="{28A0092B-C50C-407E-A947-70E740481C1C}">
                  <a14:useLocalDpi xmlns:a14="http://schemas.microsoft.com/office/drawing/2010/main"/>
                </a:ext>
              </a:extLst>
            </a:blip>
            <a:srcRect/>
            <a:stretch>
              <a:fillRect/>
            </a:stretch>
          </p:blipFill>
          <p:spPr bwMode="auto">
            <a:xfrm flipH="1">
              <a:off x="734861" y="4423660"/>
              <a:ext cx="47661" cy="147483"/>
            </a:xfrm>
            <a:prstGeom prst="rect">
              <a:avLst/>
            </a:prstGeom>
            <a:noFill/>
            <a:extLst>
              <a:ext uri="{909E8E84-426E-40DD-AFC4-6F175D3DCCD1}">
                <a14:hiddenFill xmlns:a14="http://schemas.microsoft.com/office/drawing/2010/main">
                  <a:solidFill>
                    <a:srgbClr val="FFFFFF"/>
                  </a:solidFill>
                </a14:hiddenFill>
              </a:ext>
            </a:extLst>
          </p:spPr>
        </p:pic>
        <p:sp>
          <p:nvSpPr>
            <p:cNvPr id="46" name="Tekstvak 104">
              <a:extLst>
                <a:ext uri="{FF2B5EF4-FFF2-40B4-BE49-F238E27FC236}">
                  <a16:creationId xmlns:a16="http://schemas.microsoft.com/office/drawing/2014/main" id="{C22B8C13-CF38-ADCF-9AA0-1357408696D9}"/>
                </a:ext>
              </a:extLst>
            </p:cNvPr>
            <p:cNvSpPr txBox="1"/>
            <p:nvPr/>
          </p:nvSpPr>
          <p:spPr>
            <a:xfrm>
              <a:off x="96840" y="5012825"/>
              <a:ext cx="1048543" cy="307777"/>
            </a:xfrm>
            <a:prstGeom prst="rect">
              <a:avLst/>
            </a:prstGeom>
            <a:noFill/>
          </p:spPr>
          <p:txBody>
            <a:bodyPr wrap="square" rtlCol="0">
              <a:spAutoFit/>
            </a:bodyPr>
            <a:lstStyle/>
            <a:p>
              <a:r>
                <a:rPr lang="en-GB" sz="1400" b="1" dirty="0"/>
                <a:t>Source</a:t>
              </a:r>
            </a:p>
          </p:txBody>
        </p:sp>
        <p:sp>
          <p:nvSpPr>
            <p:cNvPr id="47" name="Tekstvak 105">
              <a:extLst>
                <a:ext uri="{FF2B5EF4-FFF2-40B4-BE49-F238E27FC236}">
                  <a16:creationId xmlns:a16="http://schemas.microsoft.com/office/drawing/2014/main" id="{55376BFB-4058-BEB7-3187-9EBBDAE0F7A9}"/>
                </a:ext>
              </a:extLst>
            </p:cNvPr>
            <p:cNvSpPr txBox="1"/>
            <p:nvPr/>
          </p:nvSpPr>
          <p:spPr>
            <a:xfrm>
              <a:off x="4446864" y="4935907"/>
              <a:ext cx="566251" cy="369418"/>
            </a:xfrm>
            <a:prstGeom prst="rect">
              <a:avLst/>
            </a:prstGeom>
            <a:noFill/>
          </p:spPr>
          <p:txBody>
            <a:bodyPr wrap="square" rtlCol="0">
              <a:spAutoFit/>
            </a:bodyPr>
            <a:lstStyle/>
            <a:p>
              <a:r>
                <a:rPr lang="en-GB" sz="1800" b="1" dirty="0">
                  <a:solidFill>
                    <a:srgbClr val="7030A0"/>
                  </a:solidFill>
                  <a:highlight>
                    <a:srgbClr val="FFFF00"/>
                  </a:highlight>
                </a:rPr>
                <a:t>RSF</a:t>
              </a:r>
            </a:p>
          </p:txBody>
        </p:sp>
        <p:sp>
          <p:nvSpPr>
            <p:cNvPr id="48" name="Tekstvak 106">
              <a:extLst>
                <a:ext uri="{FF2B5EF4-FFF2-40B4-BE49-F238E27FC236}">
                  <a16:creationId xmlns:a16="http://schemas.microsoft.com/office/drawing/2014/main" id="{368ED643-3EBE-1D11-3A9D-A5A01DD995CD}"/>
                </a:ext>
              </a:extLst>
            </p:cNvPr>
            <p:cNvSpPr txBox="1"/>
            <p:nvPr/>
          </p:nvSpPr>
          <p:spPr>
            <a:xfrm>
              <a:off x="787522" y="5010507"/>
              <a:ext cx="1112999" cy="307777"/>
            </a:xfrm>
            <a:prstGeom prst="rect">
              <a:avLst/>
            </a:prstGeom>
            <a:noFill/>
          </p:spPr>
          <p:txBody>
            <a:bodyPr wrap="square" rtlCol="0">
              <a:spAutoFit/>
            </a:bodyPr>
            <a:lstStyle/>
            <a:p>
              <a:r>
                <a:rPr lang="en-GB" sz="1400" b="1" dirty="0"/>
                <a:t>Coagulation</a:t>
              </a:r>
            </a:p>
          </p:txBody>
        </p:sp>
        <p:sp>
          <p:nvSpPr>
            <p:cNvPr id="49" name="Tekstvak 107">
              <a:extLst>
                <a:ext uri="{FF2B5EF4-FFF2-40B4-BE49-F238E27FC236}">
                  <a16:creationId xmlns:a16="http://schemas.microsoft.com/office/drawing/2014/main" id="{F8E453E3-BB05-D418-D858-E5DD94B55FD8}"/>
                </a:ext>
              </a:extLst>
            </p:cNvPr>
            <p:cNvSpPr txBox="1"/>
            <p:nvPr/>
          </p:nvSpPr>
          <p:spPr>
            <a:xfrm>
              <a:off x="1810224" y="5008062"/>
              <a:ext cx="1379562" cy="307777"/>
            </a:xfrm>
            <a:prstGeom prst="rect">
              <a:avLst/>
            </a:prstGeom>
            <a:noFill/>
          </p:spPr>
          <p:txBody>
            <a:bodyPr wrap="square" rtlCol="0">
              <a:spAutoFit/>
            </a:bodyPr>
            <a:lstStyle/>
            <a:p>
              <a:r>
                <a:rPr lang="en-GB" sz="1400" b="1" dirty="0"/>
                <a:t>Sedimentation</a:t>
              </a:r>
            </a:p>
          </p:txBody>
        </p:sp>
        <p:sp>
          <p:nvSpPr>
            <p:cNvPr id="50" name="Kubus 108">
              <a:extLst>
                <a:ext uri="{FF2B5EF4-FFF2-40B4-BE49-F238E27FC236}">
                  <a16:creationId xmlns:a16="http://schemas.microsoft.com/office/drawing/2014/main" id="{811E197A-C430-3486-FB69-7753FDF013FC}"/>
                </a:ext>
              </a:extLst>
            </p:cNvPr>
            <p:cNvSpPr/>
            <p:nvPr/>
          </p:nvSpPr>
          <p:spPr bwMode="auto">
            <a:xfrm>
              <a:off x="3746640" y="3984825"/>
              <a:ext cx="288000" cy="346650"/>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a:endParaRPr lang="nl-NL"/>
            </a:p>
          </p:txBody>
        </p:sp>
        <p:sp>
          <p:nvSpPr>
            <p:cNvPr id="51" name="Cilinder 145">
              <a:extLst>
                <a:ext uri="{FF2B5EF4-FFF2-40B4-BE49-F238E27FC236}">
                  <a16:creationId xmlns:a16="http://schemas.microsoft.com/office/drawing/2014/main" id="{5E405F01-A8B3-4242-0CF0-78F1066492C8}"/>
                </a:ext>
              </a:extLst>
            </p:cNvPr>
            <p:cNvSpPr>
              <a:spLocks/>
            </p:cNvSpPr>
            <p:nvPr/>
          </p:nvSpPr>
          <p:spPr bwMode="auto">
            <a:xfrm rot="5400000">
              <a:off x="4201901" y="3991583"/>
              <a:ext cx="154662" cy="276999"/>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52" name="Stroomdiagram: Opslag met directe toegang 110">
              <a:extLst>
                <a:ext uri="{FF2B5EF4-FFF2-40B4-BE49-F238E27FC236}">
                  <a16:creationId xmlns:a16="http://schemas.microsoft.com/office/drawing/2014/main" id="{679CE07A-88AC-18B0-8827-338F52B556D6}"/>
                </a:ext>
              </a:extLst>
            </p:cNvPr>
            <p:cNvSpPr/>
            <p:nvPr/>
          </p:nvSpPr>
          <p:spPr bwMode="auto">
            <a:xfrm>
              <a:off x="3996467" y="4061715"/>
              <a:ext cx="220236" cy="276999"/>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53" name="Dubbele golf 30">
              <a:extLst>
                <a:ext uri="{FF2B5EF4-FFF2-40B4-BE49-F238E27FC236}">
                  <a16:creationId xmlns:a16="http://schemas.microsoft.com/office/drawing/2014/main" id="{5C9F51ED-9CE4-58CB-34C7-F218E811C8C9}"/>
                </a:ext>
              </a:extLst>
            </p:cNvPr>
            <p:cNvSpPr/>
            <p:nvPr/>
          </p:nvSpPr>
          <p:spPr bwMode="auto">
            <a:xfrm>
              <a:off x="3303499" y="4270237"/>
              <a:ext cx="556349" cy="276999"/>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5436" h="392223">
                  <a:moveTo>
                    <a:pt x="90487" y="105081"/>
                  </a:moveTo>
                  <a:cubicBezTo>
                    <a:pt x="206393" y="17768"/>
                    <a:pt x="257212" y="-2869"/>
                    <a:pt x="347718" y="306"/>
                  </a:cubicBezTo>
                  <a:cubicBezTo>
                    <a:pt x="438224" y="3481"/>
                    <a:pt x="517617" y="211443"/>
                    <a:pt x="633523" y="124131"/>
                  </a:cubicBezTo>
                  <a:lnTo>
                    <a:pt x="695436" y="367018"/>
                  </a:lnTo>
                  <a:cubicBezTo>
                    <a:pt x="579530" y="454331"/>
                    <a:pt x="463624" y="279706"/>
                    <a:pt x="347718" y="367018"/>
                  </a:cubicBezTo>
                  <a:cubicBezTo>
                    <a:pt x="231812" y="454331"/>
                    <a:pt x="115906" y="279706"/>
                    <a:pt x="0" y="367018"/>
                  </a:cubicBezTo>
                  <a:cubicBezTo>
                    <a:pt x="0" y="244781"/>
                    <a:pt x="90487" y="227318"/>
                    <a:pt x="90487" y="105081"/>
                  </a:cubicBezTo>
                  <a:close/>
                </a:path>
              </a:pathLst>
            </a:custGeom>
            <a:blipFill>
              <a:blip r:embed="rId10"/>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54" name="Dubbele golf 30">
              <a:extLst>
                <a:ext uri="{FF2B5EF4-FFF2-40B4-BE49-F238E27FC236}">
                  <a16:creationId xmlns:a16="http://schemas.microsoft.com/office/drawing/2014/main" id="{C61055A2-7740-7E12-8D45-0C6451D74F2C}"/>
                </a:ext>
              </a:extLst>
            </p:cNvPr>
            <p:cNvSpPr/>
            <p:nvPr/>
          </p:nvSpPr>
          <p:spPr bwMode="auto">
            <a:xfrm flipH="1">
              <a:off x="3019098" y="4288571"/>
              <a:ext cx="652273" cy="276999"/>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 name="connsiteX0" fmla="*/ 90487 w 695436"/>
                <a:gd name="connsiteY0" fmla="*/ 119227 h 406369"/>
                <a:gd name="connsiteX1" fmla="*/ 347718 w 695436"/>
                <a:gd name="connsiteY1" fmla="*/ 14452 h 406369"/>
                <a:gd name="connsiteX2" fmla="*/ 695436 w 695436"/>
                <a:gd name="connsiteY2" fmla="*/ 381164 h 406369"/>
                <a:gd name="connsiteX3" fmla="*/ 347718 w 695436"/>
                <a:gd name="connsiteY3" fmla="*/ 381164 h 406369"/>
                <a:gd name="connsiteX4" fmla="*/ 0 w 695436"/>
                <a:gd name="connsiteY4" fmla="*/ 381164 h 406369"/>
                <a:gd name="connsiteX5" fmla="*/ 90487 w 695436"/>
                <a:gd name="connsiteY5" fmla="*/ 119227 h 40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6" h="406369">
                  <a:moveTo>
                    <a:pt x="90487" y="119227"/>
                  </a:moveTo>
                  <a:cubicBezTo>
                    <a:pt x="206393" y="31914"/>
                    <a:pt x="246893" y="-29204"/>
                    <a:pt x="347718" y="14452"/>
                  </a:cubicBezTo>
                  <a:cubicBezTo>
                    <a:pt x="448543" y="58108"/>
                    <a:pt x="695436" y="320045"/>
                    <a:pt x="695436" y="381164"/>
                  </a:cubicBezTo>
                  <a:cubicBezTo>
                    <a:pt x="579530" y="468477"/>
                    <a:pt x="463624" y="293852"/>
                    <a:pt x="347718" y="381164"/>
                  </a:cubicBezTo>
                  <a:cubicBezTo>
                    <a:pt x="231812" y="468477"/>
                    <a:pt x="115906" y="293852"/>
                    <a:pt x="0" y="381164"/>
                  </a:cubicBezTo>
                  <a:cubicBezTo>
                    <a:pt x="0" y="258927"/>
                    <a:pt x="90487" y="241464"/>
                    <a:pt x="90487" y="119227"/>
                  </a:cubicBezTo>
                  <a:close/>
                </a:path>
              </a:pathLst>
            </a:custGeom>
            <a:blipFill>
              <a:blip r:embed="rId10"/>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55" name="Dubbele golf 346">
              <a:extLst>
                <a:ext uri="{FF2B5EF4-FFF2-40B4-BE49-F238E27FC236}">
                  <a16:creationId xmlns:a16="http://schemas.microsoft.com/office/drawing/2014/main" id="{F0C3396A-076B-4CBE-C3B0-6F3C0B7C9D75}"/>
                </a:ext>
              </a:extLst>
            </p:cNvPr>
            <p:cNvSpPr/>
            <p:nvPr/>
          </p:nvSpPr>
          <p:spPr bwMode="auto">
            <a:xfrm>
              <a:off x="3299226" y="4419845"/>
              <a:ext cx="478682" cy="276999"/>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0"/>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56" name="Cilinder 22">
              <a:extLst>
                <a:ext uri="{FF2B5EF4-FFF2-40B4-BE49-F238E27FC236}">
                  <a16:creationId xmlns:a16="http://schemas.microsoft.com/office/drawing/2014/main" id="{26362A21-F2EB-6952-32D8-44E04AAB0962}"/>
                </a:ext>
              </a:extLst>
            </p:cNvPr>
            <p:cNvSpPr/>
            <p:nvPr/>
          </p:nvSpPr>
          <p:spPr>
            <a:xfrm>
              <a:off x="3818139" y="427265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7" name="Dubbele golf 346">
              <a:extLst>
                <a:ext uri="{FF2B5EF4-FFF2-40B4-BE49-F238E27FC236}">
                  <a16:creationId xmlns:a16="http://schemas.microsoft.com/office/drawing/2014/main" id="{4563CBF6-36B1-69A2-F27E-E269E8052E05}"/>
                </a:ext>
              </a:extLst>
            </p:cNvPr>
            <p:cNvSpPr/>
            <p:nvPr/>
          </p:nvSpPr>
          <p:spPr bwMode="auto">
            <a:xfrm flipH="1">
              <a:off x="3226798" y="4476979"/>
              <a:ext cx="504838" cy="276999"/>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 name="connsiteX0" fmla="*/ 128587 w 695439"/>
                <a:gd name="connsiteY0" fmla="*/ 70068 h 247672"/>
                <a:gd name="connsiteX1" fmla="*/ 483691 w 695439"/>
                <a:gd name="connsiteY1" fmla="*/ 17680 h 247672"/>
                <a:gd name="connsiteX2" fmla="*/ 695436 w 695439"/>
                <a:gd name="connsiteY2" fmla="*/ 222467 h 247672"/>
                <a:gd name="connsiteX3" fmla="*/ 347718 w 695439"/>
                <a:gd name="connsiteY3" fmla="*/ 222467 h 247672"/>
                <a:gd name="connsiteX4" fmla="*/ 0 w 695439"/>
                <a:gd name="connsiteY4" fmla="*/ 222467 h 247672"/>
                <a:gd name="connsiteX5" fmla="*/ 128587 w 695439"/>
                <a:gd name="connsiteY5" fmla="*/ 70068 h 247672"/>
                <a:gd name="connsiteX0" fmla="*/ 202065 w 695439"/>
                <a:gd name="connsiteY0" fmla="*/ 85742 h 239534"/>
                <a:gd name="connsiteX1" fmla="*/ 483691 w 695439"/>
                <a:gd name="connsiteY1" fmla="*/ 9542 h 239534"/>
                <a:gd name="connsiteX2" fmla="*/ 695436 w 695439"/>
                <a:gd name="connsiteY2" fmla="*/ 214329 h 239534"/>
                <a:gd name="connsiteX3" fmla="*/ 347718 w 695439"/>
                <a:gd name="connsiteY3" fmla="*/ 214329 h 239534"/>
                <a:gd name="connsiteX4" fmla="*/ 0 w 695439"/>
                <a:gd name="connsiteY4" fmla="*/ 214329 h 239534"/>
                <a:gd name="connsiteX5" fmla="*/ 202065 w 695439"/>
                <a:gd name="connsiteY5" fmla="*/ 85742 h 239534"/>
                <a:gd name="connsiteX0" fmla="*/ 202065 w 695439"/>
                <a:gd name="connsiteY0" fmla="*/ 85742 h 248010"/>
                <a:gd name="connsiteX1" fmla="*/ 483691 w 695439"/>
                <a:gd name="connsiteY1" fmla="*/ 9542 h 248010"/>
                <a:gd name="connsiteX2" fmla="*/ 695436 w 695439"/>
                <a:gd name="connsiteY2" fmla="*/ 214329 h 248010"/>
                <a:gd name="connsiteX3" fmla="*/ 431694 w 695439"/>
                <a:gd name="connsiteY3" fmla="*/ 223854 h 248010"/>
                <a:gd name="connsiteX4" fmla="*/ 0 w 695439"/>
                <a:gd name="connsiteY4" fmla="*/ 214329 h 248010"/>
                <a:gd name="connsiteX5" fmla="*/ 202065 w 695439"/>
                <a:gd name="connsiteY5" fmla="*/ 85742 h 248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9" h="248010">
                  <a:moveTo>
                    <a:pt x="202065" y="85742"/>
                  </a:moveTo>
                  <a:cubicBezTo>
                    <a:pt x="317971" y="-1571"/>
                    <a:pt x="401463" y="-11889"/>
                    <a:pt x="483691" y="9542"/>
                  </a:cubicBezTo>
                  <a:cubicBezTo>
                    <a:pt x="565919" y="30973"/>
                    <a:pt x="696230" y="178610"/>
                    <a:pt x="695436" y="214329"/>
                  </a:cubicBezTo>
                  <a:cubicBezTo>
                    <a:pt x="579530" y="301642"/>
                    <a:pt x="547600" y="136542"/>
                    <a:pt x="431694" y="223854"/>
                  </a:cubicBezTo>
                  <a:cubicBezTo>
                    <a:pt x="315788" y="311167"/>
                    <a:pt x="115906" y="127017"/>
                    <a:pt x="0" y="214329"/>
                  </a:cubicBezTo>
                  <a:cubicBezTo>
                    <a:pt x="0" y="92092"/>
                    <a:pt x="202065" y="207979"/>
                    <a:pt x="202065" y="85742"/>
                  </a:cubicBezTo>
                  <a:close/>
                </a:path>
              </a:pathLst>
            </a:custGeom>
            <a:blipFill>
              <a:blip r:embed="rId10"/>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58" name="Picture 12" descr="Afbeeldingsresultaat voor gras drawing">
              <a:hlinkClick r:id="rId8"/>
              <a:extLst>
                <a:ext uri="{FF2B5EF4-FFF2-40B4-BE49-F238E27FC236}">
                  <a16:creationId xmlns:a16="http://schemas.microsoft.com/office/drawing/2014/main" id="{2D0106EF-EC8F-91D3-AC43-3A3C1739751F}"/>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3313426" y="4331732"/>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12" descr="Afbeeldingsresultaat voor gras drawing">
              <a:hlinkClick r:id="rId8"/>
              <a:extLst>
                <a:ext uri="{FF2B5EF4-FFF2-40B4-BE49-F238E27FC236}">
                  <a16:creationId xmlns:a16="http://schemas.microsoft.com/office/drawing/2014/main" id="{35B10E04-461D-B761-6C9E-887CEB2D3ED8}"/>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3667195" y="4482406"/>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60" name="Tekstvak 161">
              <a:extLst>
                <a:ext uri="{FF2B5EF4-FFF2-40B4-BE49-F238E27FC236}">
                  <a16:creationId xmlns:a16="http://schemas.microsoft.com/office/drawing/2014/main" id="{20C038AE-5DA2-AEB3-2202-F76DB5BCA8BC}"/>
                </a:ext>
              </a:extLst>
            </p:cNvPr>
            <p:cNvSpPr txBox="1"/>
            <p:nvPr/>
          </p:nvSpPr>
          <p:spPr>
            <a:xfrm>
              <a:off x="3252316" y="5007683"/>
              <a:ext cx="1103596" cy="307777"/>
            </a:xfrm>
            <a:prstGeom prst="rect">
              <a:avLst/>
            </a:prstGeom>
            <a:noFill/>
          </p:spPr>
          <p:txBody>
            <a:bodyPr wrap="square" rtlCol="0">
              <a:spAutoFit/>
            </a:bodyPr>
            <a:lstStyle/>
            <a:p>
              <a:r>
                <a:rPr lang="en-GB" sz="1400" b="1" dirty="0"/>
                <a:t>Infiltration</a:t>
              </a:r>
            </a:p>
          </p:txBody>
        </p:sp>
        <p:sp>
          <p:nvSpPr>
            <p:cNvPr id="61" name="Gebogen pijl 167">
              <a:extLst>
                <a:ext uri="{FF2B5EF4-FFF2-40B4-BE49-F238E27FC236}">
                  <a16:creationId xmlns:a16="http://schemas.microsoft.com/office/drawing/2014/main" id="{4ACE7184-DFDB-EC45-0B64-C3AA47C8BE15}"/>
                </a:ext>
              </a:extLst>
            </p:cNvPr>
            <p:cNvSpPr/>
            <p:nvPr/>
          </p:nvSpPr>
          <p:spPr bwMode="auto">
            <a:xfrm rot="5400000">
              <a:off x="2886582" y="4107614"/>
              <a:ext cx="280477" cy="276999"/>
            </a:xfrm>
            <a:prstGeom prst="bentArrow">
              <a:avLst/>
            </a:prstGeom>
            <a:solidFill>
              <a:schemeClr val="accent5"/>
            </a:solidFill>
            <a:ln w="317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62" name="Rechthoekige driehoek 168">
              <a:extLst>
                <a:ext uri="{FF2B5EF4-FFF2-40B4-BE49-F238E27FC236}">
                  <a16:creationId xmlns:a16="http://schemas.microsoft.com/office/drawing/2014/main" id="{CC520B70-0FB7-9944-85D2-C08EBA678412}"/>
                </a:ext>
              </a:extLst>
            </p:cNvPr>
            <p:cNvSpPr/>
            <p:nvPr/>
          </p:nvSpPr>
          <p:spPr bwMode="auto">
            <a:xfrm>
              <a:off x="1810915" y="4203729"/>
              <a:ext cx="436545" cy="823496"/>
            </a:xfrm>
            <a:prstGeom prst="rtTriangle">
              <a:avLst/>
            </a:pr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63" name="Parallellogram 23">
              <a:extLst>
                <a:ext uri="{FF2B5EF4-FFF2-40B4-BE49-F238E27FC236}">
                  <a16:creationId xmlns:a16="http://schemas.microsoft.com/office/drawing/2014/main" id="{D50DA9C5-529F-527E-D2B2-2680380D2009}"/>
                </a:ext>
              </a:extLst>
            </p:cNvPr>
            <p:cNvSpPr/>
            <p:nvPr/>
          </p:nvSpPr>
          <p:spPr bwMode="auto">
            <a:xfrm rot="19068370" flipH="1">
              <a:off x="1966265" y="4409064"/>
              <a:ext cx="205926" cy="276999"/>
            </a:xfrm>
            <a:custGeom>
              <a:avLst/>
              <a:gdLst>
                <a:gd name="connsiteX0" fmla="*/ 0 w 261430"/>
                <a:gd name="connsiteY0" fmla="*/ 797108 h 797108"/>
                <a:gd name="connsiteX1" fmla="*/ 0 w 261430"/>
                <a:gd name="connsiteY1" fmla="*/ 0 h 797108"/>
                <a:gd name="connsiteX2" fmla="*/ 261430 w 261430"/>
                <a:gd name="connsiteY2" fmla="*/ 0 h 797108"/>
                <a:gd name="connsiteX3" fmla="*/ 261430 w 261430"/>
                <a:gd name="connsiteY3" fmla="*/ 797108 h 797108"/>
                <a:gd name="connsiteX4" fmla="*/ 0 w 261430"/>
                <a:gd name="connsiteY4" fmla="*/ 797108 h 797108"/>
                <a:gd name="connsiteX0" fmla="*/ 5952 w 261430"/>
                <a:gd name="connsiteY0" fmla="*/ 778857 h 797108"/>
                <a:gd name="connsiteX1" fmla="*/ 0 w 261430"/>
                <a:gd name="connsiteY1" fmla="*/ 0 h 797108"/>
                <a:gd name="connsiteX2" fmla="*/ 261430 w 261430"/>
                <a:gd name="connsiteY2" fmla="*/ 0 h 797108"/>
                <a:gd name="connsiteX3" fmla="*/ 261430 w 261430"/>
                <a:gd name="connsiteY3" fmla="*/ 797108 h 797108"/>
                <a:gd name="connsiteX4" fmla="*/ 5952 w 261430"/>
                <a:gd name="connsiteY4" fmla="*/ 778857 h 797108"/>
                <a:gd name="connsiteX0" fmla="*/ 5952 w 261430"/>
                <a:gd name="connsiteY0" fmla="*/ 778857 h 795344"/>
                <a:gd name="connsiteX1" fmla="*/ 0 w 261430"/>
                <a:gd name="connsiteY1" fmla="*/ 0 h 795344"/>
                <a:gd name="connsiteX2" fmla="*/ 261430 w 261430"/>
                <a:gd name="connsiteY2" fmla="*/ 0 h 795344"/>
                <a:gd name="connsiteX3" fmla="*/ 259830 w 261430"/>
                <a:gd name="connsiteY3" fmla="*/ 795344 h 795344"/>
                <a:gd name="connsiteX4" fmla="*/ 5952 w 261430"/>
                <a:gd name="connsiteY4" fmla="*/ 778857 h 795344"/>
                <a:gd name="connsiteX0" fmla="*/ 1929 w 257407"/>
                <a:gd name="connsiteY0" fmla="*/ 792146 h 808633"/>
                <a:gd name="connsiteX1" fmla="*/ 0 w 257407"/>
                <a:gd name="connsiteY1" fmla="*/ 0 h 808633"/>
                <a:gd name="connsiteX2" fmla="*/ 257407 w 257407"/>
                <a:gd name="connsiteY2" fmla="*/ 13289 h 808633"/>
                <a:gd name="connsiteX3" fmla="*/ 255807 w 257407"/>
                <a:gd name="connsiteY3" fmla="*/ 808633 h 808633"/>
                <a:gd name="connsiteX4" fmla="*/ 1929 w 257407"/>
                <a:gd name="connsiteY4" fmla="*/ 792146 h 808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407" h="808633">
                  <a:moveTo>
                    <a:pt x="1929" y="792146"/>
                  </a:moveTo>
                  <a:lnTo>
                    <a:pt x="0" y="0"/>
                  </a:lnTo>
                  <a:lnTo>
                    <a:pt x="257407" y="13289"/>
                  </a:lnTo>
                  <a:cubicBezTo>
                    <a:pt x="256874" y="278404"/>
                    <a:pt x="256340" y="543518"/>
                    <a:pt x="255807" y="808633"/>
                  </a:cubicBezTo>
                  <a:lnTo>
                    <a:pt x="1929" y="792146"/>
                  </a:lnTo>
                  <a:close/>
                </a:path>
              </a:pathLst>
            </a:cu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nvGrpSpPr>
            <p:cNvPr id="64" name="Groep 170">
              <a:extLst>
                <a:ext uri="{FF2B5EF4-FFF2-40B4-BE49-F238E27FC236}">
                  <a16:creationId xmlns:a16="http://schemas.microsoft.com/office/drawing/2014/main" id="{F0D54591-386D-1298-CD17-F6059233876E}"/>
                </a:ext>
              </a:extLst>
            </p:cNvPr>
            <p:cNvGrpSpPr/>
            <p:nvPr/>
          </p:nvGrpSpPr>
          <p:grpSpPr>
            <a:xfrm>
              <a:off x="605899" y="4082027"/>
              <a:ext cx="421264" cy="289582"/>
              <a:chOff x="611443" y="1812759"/>
              <a:chExt cx="526580" cy="361979"/>
            </a:xfrm>
          </p:grpSpPr>
          <p:sp>
            <p:nvSpPr>
              <p:cNvPr id="78" name="Cilinder 145">
                <a:extLst>
                  <a:ext uri="{FF2B5EF4-FFF2-40B4-BE49-F238E27FC236}">
                    <a16:creationId xmlns:a16="http://schemas.microsoft.com/office/drawing/2014/main" id="{B9273EBD-AF88-D929-6B3E-81D301070675}"/>
                  </a:ext>
                </a:extLst>
              </p:cNvPr>
              <p:cNvSpPr>
                <a:spLocks/>
              </p:cNvSpPr>
              <p:nvPr/>
            </p:nvSpPr>
            <p:spPr bwMode="auto">
              <a:xfrm rot="5400000">
                <a:off x="868235" y="1736298"/>
                <a:ext cx="193328" cy="346249"/>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79" name="Stroomdiagram: Opslag met directe toegang 193">
                <a:extLst>
                  <a:ext uri="{FF2B5EF4-FFF2-40B4-BE49-F238E27FC236}">
                    <a16:creationId xmlns:a16="http://schemas.microsoft.com/office/drawing/2014/main" id="{CA52676A-A469-3F00-60C9-B7A03B9D2E58}"/>
                  </a:ext>
                </a:extLst>
              </p:cNvPr>
              <p:cNvSpPr/>
              <p:nvPr/>
            </p:nvSpPr>
            <p:spPr bwMode="auto">
              <a:xfrm>
                <a:off x="611443" y="1828488"/>
                <a:ext cx="275295" cy="346250"/>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sp>
          <p:nvSpPr>
            <p:cNvPr id="65" name="Kubus 171">
              <a:extLst>
                <a:ext uri="{FF2B5EF4-FFF2-40B4-BE49-F238E27FC236}">
                  <a16:creationId xmlns:a16="http://schemas.microsoft.com/office/drawing/2014/main" id="{EE30A486-719C-F4A7-C95A-68442126B4E3}"/>
                </a:ext>
              </a:extLst>
            </p:cNvPr>
            <p:cNvSpPr/>
            <p:nvPr/>
          </p:nvSpPr>
          <p:spPr>
            <a:xfrm>
              <a:off x="1047959" y="4223970"/>
              <a:ext cx="576000" cy="641060"/>
            </a:xfrm>
            <a:prstGeom prst="cube">
              <a:avLst/>
            </a:prstGeom>
            <a:pattFill prst="weave">
              <a:fgClr>
                <a:srgbClr val="990000"/>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6" name="Kubus 180">
              <a:extLst>
                <a:ext uri="{FF2B5EF4-FFF2-40B4-BE49-F238E27FC236}">
                  <a16:creationId xmlns:a16="http://schemas.microsoft.com/office/drawing/2014/main" id="{601D7F9C-647F-EF8F-96A9-A73E8CC2441A}"/>
                </a:ext>
              </a:extLst>
            </p:cNvPr>
            <p:cNvSpPr/>
            <p:nvPr/>
          </p:nvSpPr>
          <p:spPr>
            <a:xfrm>
              <a:off x="1049883" y="3999672"/>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7" name="Kubus 181">
              <a:extLst>
                <a:ext uri="{FF2B5EF4-FFF2-40B4-BE49-F238E27FC236}">
                  <a16:creationId xmlns:a16="http://schemas.microsoft.com/office/drawing/2014/main" id="{3A72D556-97B2-EB58-4A7B-D7A306CDF71D}"/>
                </a:ext>
              </a:extLst>
            </p:cNvPr>
            <p:cNvSpPr/>
            <p:nvPr/>
          </p:nvSpPr>
          <p:spPr>
            <a:xfrm>
              <a:off x="1777520" y="3996748"/>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8" name="Cilinder 182">
              <a:extLst>
                <a:ext uri="{FF2B5EF4-FFF2-40B4-BE49-F238E27FC236}">
                  <a16:creationId xmlns:a16="http://schemas.microsoft.com/office/drawing/2014/main" id="{234BFDD2-9247-BDFD-454F-C3CFA06640A6}"/>
                </a:ext>
              </a:extLst>
            </p:cNvPr>
            <p:cNvSpPr>
              <a:spLocks/>
            </p:cNvSpPr>
            <p:nvPr/>
          </p:nvSpPr>
          <p:spPr bwMode="auto">
            <a:xfrm rot="5400000">
              <a:off x="1649961" y="3985574"/>
              <a:ext cx="155520" cy="345600"/>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cxnSp>
          <p:nvCxnSpPr>
            <p:cNvPr id="69" name="Rechte verbindingslijn 183">
              <a:extLst>
                <a:ext uri="{FF2B5EF4-FFF2-40B4-BE49-F238E27FC236}">
                  <a16:creationId xmlns:a16="http://schemas.microsoft.com/office/drawing/2014/main" id="{17335F31-BFB1-A51D-9732-DDE7BD3D2A21}"/>
                </a:ext>
              </a:extLst>
            </p:cNvPr>
            <p:cNvCxnSpPr/>
            <p:nvPr/>
          </p:nvCxnSpPr>
          <p:spPr>
            <a:xfrm flipH="1">
              <a:off x="1282250" y="4744647"/>
              <a:ext cx="480" cy="2412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70" name="Groep 184">
              <a:extLst>
                <a:ext uri="{FF2B5EF4-FFF2-40B4-BE49-F238E27FC236}">
                  <a16:creationId xmlns:a16="http://schemas.microsoft.com/office/drawing/2014/main" id="{31575D56-EACD-C800-3AF7-1316B8D02DE2}"/>
                </a:ext>
              </a:extLst>
            </p:cNvPr>
            <p:cNvGrpSpPr/>
            <p:nvPr/>
          </p:nvGrpSpPr>
          <p:grpSpPr>
            <a:xfrm>
              <a:off x="2284297" y="4076200"/>
              <a:ext cx="438212" cy="277825"/>
              <a:chOff x="4635594" y="1832673"/>
              <a:chExt cx="348520" cy="323273"/>
            </a:xfrm>
          </p:grpSpPr>
          <p:sp>
            <p:nvSpPr>
              <p:cNvPr id="76" name="Ovaal 171">
                <a:extLst>
                  <a:ext uri="{FF2B5EF4-FFF2-40B4-BE49-F238E27FC236}">
                    <a16:creationId xmlns:a16="http://schemas.microsoft.com/office/drawing/2014/main" id="{32A581DE-9769-2BCE-FA26-9A27EEEDB9AE}"/>
                  </a:ext>
                </a:extLst>
              </p:cNvPr>
              <p:cNvSpPr/>
              <p:nvPr/>
            </p:nvSpPr>
            <p:spPr bwMode="auto">
              <a:xfrm>
                <a:off x="4635594" y="1833634"/>
                <a:ext cx="75587" cy="322312"/>
              </a:xfrm>
              <a:custGeom>
                <a:avLst/>
                <a:gdLst>
                  <a:gd name="connsiteX0" fmla="*/ 0 w 104756"/>
                  <a:gd name="connsiteY0" fmla="*/ 80283 h 160565"/>
                  <a:gd name="connsiteX1" fmla="*/ 52378 w 104756"/>
                  <a:gd name="connsiteY1" fmla="*/ 0 h 160565"/>
                  <a:gd name="connsiteX2" fmla="*/ 104756 w 104756"/>
                  <a:gd name="connsiteY2" fmla="*/ 80283 h 160565"/>
                  <a:gd name="connsiteX3" fmla="*/ 52378 w 104756"/>
                  <a:gd name="connsiteY3" fmla="*/ 160566 h 160565"/>
                  <a:gd name="connsiteX4" fmla="*/ 0 w 104756"/>
                  <a:gd name="connsiteY4" fmla="*/ 80283 h 160565"/>
                  <a:gd name="connsiteX0" fmla="*/ 2774 w 107530"/>
                  <a:gd name="connsiteY0" fmla="*/ 83877 h 164160"/>
                  <a:gd name="connsiteX1" fmla="*/ 12278 w 107530"/>
                  <a:gd name="connsiteY1" fmla="*/ 20971 h 164160"/>
                  <a:gd name="connsiteX2" fmla="*/ 55152 w 107530"/>
                  <a:gd name="connsiteY2" fmla="*/ 3594 h 164160"/>
                  <a:gd name="connsiteX3" fmla="*/ 107530 w 107530"/>
                  <a:gd name="connsiteY3" fmla="*/ 83877 h 164160"/>
                  <a:gd name="connsiteX4" fmla="*/ 55152 w 107530"/>
                  <a:gd name="connsiteY4" fmla="*/ 164160 h 164160"/>
                  <a:gd name="connsiteX5" fmla="*/ 2774 w 107530"/>
                  <a:gd name="connsiteY5" fmla="*/ 83877 h 164160"/>
                  <a:gd name="connsiteX0" fmla="*/ 182 w 104938"/>
                  <a:gd name="connsiteY0" fmla="*/ 83877 h 166929"/>
                  <a:gd name="connsiteX1" fmla="*/ 9686 w 104938"/>
                  <a:gd name="connsiteY1" fmla="*/ 20971 h 166929"/>
                  <a:gd name="connsiteX2" fmla="*/ 52560 w 104938"/>
                  <a:gd name="connsiteY2" fmla="*/ 3594 h 166929"/>
                  <a:gd name="connsiteX3" fmla="*/ 104938 w 104938"/>
                  <a:gd name="connsiteY3" fmla="*/ 83877 h 166929"/>
                  <a:gd name="connsiteX4" fmla="*/ 52560 w 104938"/>
                  <a:gd name="connsiteY4" fmla="*/ 164160 h 166929"/>
                  <a:gd name="connsiteX5" fmla="*/ 14449 w 104938"/>
                  <a:gd name="connsiteY5" fmla="*/ 142414 h 166929"/>
                  <a:gd name="connsiteX6" fmla="*/ 182 w 104938"/>
                  <a:gd name="connsiteY6" fmla="*/ 83877 h 166929"/>
                  <a:gd name="connsiteX0" fmla="*/ 182 w 107164"/>
                  <a:gd name="connsiteY0" fmla="*/ 83877 h 164207"/>
                  <a:gd name="connsiteX1" fmla="*/ 9686 w 107164"/>
                  <a:gd name="connsiteY1" fmla="*/ 20971 h 164207"/>
                  <a:gd name="connsiteX2" fmla="*/ 52560 w 107164"/>
                  <a:gd name="connsiteY2" fmla="*/ 3594 h 164207"/>
                  <a:gd name="connsiteX3" fmla="*/ 104938 w 107164"/>
                  <a:gd name="connsiteY3" fmla="*/ 83877 h 164207"/>
                  <a:gd name="connsiteX4" fmla="*/ 93032 w 107164"/>
                  <a:gd name="connsiteY4" fmla="*/ 137652 h 164207"/>
                  <a:gd name="connsiteX5" fmla="*/ 52560 w 107164"/>
                  <a:gd name="connsiteY5" fmla="*/ 164160 h 164207"/>
                  <a:gd name="connsiteX6" fmla="*/ 14449 w 107164"/>
                  <a:gd name="connsiteY6" fmla="*/ 142414 h 164207"/>
                  <a:gd name="connsiteX7" fmla="*/ 182 w 107164"/>
                  <a:gd name="connsiteY7" fmla="*/ 83877 h 164207"/>
                  <a:gd name="connsiteX0" fmla="*/ 182 w 105240"/>
                  <a:gd name="connsiteY0" fmla="*/ 80367 h 160697"/>
                  <a:gd name="connsiteX1" fmla="*/ 9686 w 105240"/>
                  <a:gd name="connsiteY1" fmla="*/ 17461 h 160697"/>
                  <a:gd name="connsiteX2" fmla="*/ 52560 w 105240"/>
                  <a:gd name="connsiteY2" fmla="*/ 84 h 160697"/>
                  <a:gd name="connsiteX3" fmla="*/ 93031 w 105240"/>
                  <a:gd name="connsiteY3" fmla="*/ 22223 h 160697"/>
                  <a:gd name="connsiteX4" fmla="*/ 104938 w 105240"/>
                  <a:gd name="connsiteY4" fmla="*/ 80367 h 160697"/>
                  <a:gd name="connsiteX5" fmla="*/ 93032 w 105240"/>
                  <a:gd name="connsiteY5" fmla="*/ 134142 h 160697"/>
                  <a:gd name="connsiteX6" fmla="*/ 52560 w 105240"/>
                  <a:gd name="connsiteY6" fmla="*/ 160650 h 160697"/>
                  <a:gd name="connsiteX7" fmla="*/ 14449 w 105240"/>
                  <a:gd name="connsiteY7" fmla="*/ 138904 h 160697"/>
                  <a:gd name="connsiteX8" fmla="*/ 182 w 105240"/>
                  <a:gd name="connsiteY8" fmla="*/ 80367 h 160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240" h="160697">
                    <a:moveTo>
                      <a:pt x="182" y="80367"/>
                    </a:moveTo>
                    <a:cubicBezTo>
                      <a:pt x="-612" y="60127"/>
                      <a:pt x="956" y="30842"/>
                      <a:pt x="9686" y="17461"/>
                    </a:cubicBezTo>
                    <a:cubicBezTo>
                      <a:pt x="18416" y="4081"/>
                      <a:pt x="38669" y="-710"/>
                      <a:pt x="52560" y="84"/>
                    </a:cubicBezTo>
                    <a:cubicBezTo>
                      <a:pt x="66451" y="878"/>
                      <a:pt x="84301" y="8843"/>
                      <a:pt x="93031" y="22223"/>
                    </a:cubicBezTo>
                    <a:cubicBezTo>
                      <a:pt x="101761" y="35604"/>
                      <a:pt x="103350" y="64095"/>
                      <a:pt x="104938" y="80367"/>
                    </a:cubicBezTo>
                    <a:cubicBezTo>
                      <a:pt x="106526" y="96639"/>
                      <a:pt x="101762" y="120762"/>
                      <a:pt x="93032" y="134142"/>
                    </a:cubicBezTo>
                    <a:cubicBezTo>
                      <a:pt x="84302" y="147523"/>
                      <a:pt x="65657" y="159856"/>
                      <a:pt x="52560" y="160650"/>
                    </a:cubicBezTo>
                    <a:cubicBezTo>
                      <a:pt x="39463" y="161444"/>
                      <a:pt x="23179" y="152285"/>
                      <a:pt x="14449" y="138904"/>
                    </a:cubicBezTo>
                    <a:cubicBezTo>
                      <a:pt x="5719" y="125524"/>
                      <a:pt x="976" y="100607"/>
                      <a:pt x="182" y="80367"/>
                    </a:cubicBezTo>
                    <a:close/>
                  </a:path>
                </a:pathLst>
              </a:cu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77" name="Cilinder 191">
                <a:extLst>
                  <a:ext uri="{FF2B5EF4-FFF2-40B4-BE49-F238E27FC236}">
                    <a16:creationId xmlns:a16="http://schemas.microsoft.com/office/drawing/2014/main" id="{38E8D3FC-12FA-64D1-6EF4-7DF3E6BBCD68}"/>
                  </a:ext>
                </a:extLst>
              </p:cNvPr>
              <p:cNvSpPr>
                <a:spLocks/>
              </p:cNvSpPr>
              <p:nvPr/>
            </p:nvSpPr>
            <p:spPr bwMode="auto">
              <a:xfrm rot="5400000">
                <a:off x="4761591" y="1790150"/>
                <a:ext cx="180000" cy="265046"/>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sp>
          <p:nvSpPr>
            <p:cNvPr id="71" name="Stroomdiagram: Opslag met directe toegang 185">
              <a:extLst>
                <a:ext uri="{FF2B5EF4-FFF2-40B4-BE49-F238E27FC236}">
                  <a16:creationId xmlns:a16="http://schemas.microsoft.com/office/drawing/2014/main" id="{82D03FB1-ABBF-05F8-4689-18C4F927E9D3}"/>
                </a:ext>
              </a:extLst>
            </p:cNvPr>
            <p:cNvSpPr/>
            <p:nvPr/>
          </p:nvSpPr>
          <p:spPr bwMode="auto">
            <a:xfrm>
              <a:off x="2289381" y="4085894"/>
              <a:ext cx="220236" cy="276999"/>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72" name="Stroomdiagram: Opslag met directe toegang 186">
              <a:extLst>
                <a:ext uri="{FF2B5EF4-FFF2-40B4-BE49-F238E27FC236}">
                  <a16:creationId xmlns:a16="http://schemas.microsoft.com/office/drawing/2014/main" id="{6FF42C28-6803-1DCA-88D3-86547DE1ADB7}"/>
                </a:ext>
              </a:extLst>
            </p:cNvPr>
            <p:cNvSpPr/>
            <p:nvPr/>
          </p:nvSpPr>
          <p:spPr bwMode="auto">
            <a:xfrm>
              <a:off x="1559189" y="4093288"/>
              <a:ext cx="176050" cy="276999"/>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73" name="Picture 4" descr="Afbeeldingsresultaat voor propellor animated gif">
              <a:hlinkClick r:id="rId17"/>
              <a:extLst>
                <a:ext uri="{FF2B5EF4-FFF2-40B4-BE49-F238E27FC236}">
                  <a16:creationId xmlns:a16="http://schemas.microsoft.com/office/drawing/2014/main" id="{138479A6-6E6E-BBD6-9694-D2D87C614743}"/>
                </a:ext>
              </a:extLst>
            </p:cNvPr>
            <p:cNvPicPr>
              <a:picLocks noChangeAspect="1" noChangeArrowheads="1" noCrop="1"/>
            </p:cNvPicPr>
            <p:nvPr/>
          </p:nvPicPr>
          <p:blipFill>
            <a:blip r:embed="rId18" cstate="print">
              <a:clrChange>
                <a:clrFrom>
                  <a:srgbClr val="FFFFFF"/>
                </a:clrFrom>
                <a:clrTo>
                  <a:srgbClr val="FFFFFF">
                    <a:alpha val="0"/>
                  </a:srgbClr>
                </a:clrTo>
              </a:clrChange>
              <a:grayscl/>
              <a:extLst>
                <a:ext uri="{28A0092B-C50C-407E-A947-70E740481C1C}">
                  <a14:useLocalDpi xmlns:a14="http://schemas.microsoft.com/office/drawing/2010/main"/>
                </a:ext>
              </a:extLst>
            </a:blip>
            <a:srcRect/>
            <a:stretch>
              <a:fillRect/>
            </a:stretch>
          </p:blipFill>
          <p:spPr bwMode="auto">
            <a:xfrm>
              <a:off x="1027400" y="4600218"/>
              <a:ext cx="504000" cy="284023"/>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2" descr="Graphics Group, Computer Science Department, The ...">
              <a:extLst>
                <a:ext uri="{FF2B5EF4-FFF2-40B4-BE49-F238E27FC236}">
                  <a16:creationId xmlns:a16="http://schemas.microsoft.com/office/drawing/2014/main" id="{AB630D7F-BCB2-7377-A21C-4BAE8F994B22}"/>
                </a:ext>
              </a:extLst>
            </p:cNvPr>
            <p:cNvPicPr>
              <a:picLocks noChangeAspect="1" noChangeArrowheads="1" noCrop="1"/>
            </p:cNvPicPr>
            <p:nvPr/>
          </p:nvPicPr>
          <p:blipFill>
            <a:blip r:embed="rId4" cstate="print">
              <a:clrChange>
                <a:clrFrom>
                  <a:srgbClr val="000000"/>
                </a:clrFrom>
                <a:clrTo>
                  <a:srgbClr val="000000">
                    <a:alpha val="0"/>
                  </a:srgbClr>
                </a:clrTo>
              </a:clrChange>
              <a:extLst>
                <a:ext uri="{28A0092B-C50C-407E-A947-70E740481C1C}">
                  <a14:useLocalDpi xmlns:a14="http://schemas.microsoft.com/office/drawing/2010/main"/>
                </a:ext>
              </a:extLst>
            </a:blip>
            <a:srcRect/>
            <a:stretch>
              <a:fillRect/>
            </a:stretch>
          </p:blipFill>
          <p:spPr bwMode="auto">
            <a:xfrm rot="18984264" flipH="1" flipV="1">
              <a:off x="1940394" y="4236289"/>
              <a:ext cx="239834" cy="611525"/>
            </a:xfrm>
            <a:prstGeom prst="rect">
              <a:avLst/>
            </a:prstGeom>
            <a:noFill/>
            <a:extLst>
              <a:ext uri="{909E8E84-426E-40DD-AFC4-6F175D3DCCD1}">
                <a14:hiddenFill xmlns:a14="http://schemas.microsoft.com/office/drawing/2010/main">
                  <a:solidFill>
                    <a:srgbClr val="FFFFFF"/>
                  </a:solidFill>
                </a14:hiddenFill>
              </a:ext>
            </a:extLst>
          </p:spPr>
        </p:pic>
        <p:pic>
          <p:nvPicPr>
            <p:cNvPr id="75" name="Picture 2" descr="Afbeeldingsresultaat voor animatet gif water rimple">
              <a:hlinkClick r:id="rId6"/>
              <a:extLst>
                <a:ext uri="{FF2B5EF4-FFF2-40B4-BE49-F238E27FC236}">
                  <a16:creationId xmlns:a16="http://schemas.microsoft.com/office/drawing/2014/main" id="{1D9648E1-D638-EF57-D1CE-5FAB81CE87D0}"/>
                </a:ext>
              </a:extLst>
            </p:cNvPr>
            <p:cNvPicPr>
              <a:picLocks noChangeAspect="1" noChangeArrowheads="1" noCrop="1"/>
            </p:cNvPicPr>
            <p:nvPr/>
          </p:nvPicPr>
          <p:blipFill>
            <a:blip r:embed="rId7" cstate="print">
              <a:extLst>
                <a:ext uri="{28A0092B-C50C-407E-A947-70E740481C1C}">
                  <a14:useLocalDpi xmlns:a14="http://schemas.microsoft.com/office/drawing/2010/main"/>
                </a:ext>
              </a:extLst>
            </a:blip>
            <a:srcRect/>
            <a:stretch>
              <a:fillRect/>
            </a:stretch>
          </p:blipFill>
          <p:spPr bwMode="auto">
            <a:xfrm>
              <a:off x="3576920" y="4047853"/>
              <a:ext cx="725293" cy="728122"/>
            </a:xfrm>
            <a:prstGeom prst="rect">
              <a:avLst/>
            </a:prstGeom>
            <a:noFill/>
            <a:extLst>
              <a:ext uri="{909E8E84-426E-40DD-AFC4-6F175D3DCCD1}">
                <a14:hiddenFill xmlns:a14="http://schemas.microsoft.com/office/drawing/2010/main">
                  <a:solidFill>
                    <a:srgbClr val="FFFFFF"/>
                  </a:solidFill>
                </a14:hiddenFill>
              </a:ext>
            </a:extLst>
          </p:spPr>
        </p:pic>
      </p:grpSp>
      <p:sp>
        <p:nvSpPr>
          <p:cNvPr id="81" name="TextBox 80">
            <a:extLst>
              <a:ext uri="{FF2B5EF4-FFF2-40B4-BE49-F238E27FC236}">
                <a16:creationId xmlns:a16="http://schemas.microsoft.com/office/drawing/2014/main" id="{B006E530-BDB5-5709-2BEF-06B38A239D89}"/>
              </a:ext>
            </a:extLst>
          </p:cNvPr>
          <p:cNvSpPr txBox="1"/>
          <p:nvPr/>
        </p:nvSpPr>
        <p:spPr>
          <a:xfrm>
            <a:off x="4131565" y="1732878"/>
            <a:ext cx="1963641" cy="338554"/>
          </a:xfrm>
          <a:prstGeom prst="rect">
            <a:avLst/>
          </a:prstGeom>
          <a:noFill/>
        </p:spPr>
        <p:txBody>
          <a:bodyPr wrap="square">
            <a:spAutoFit/>
          </a:bodyPr>
          <a:lstStyle/>
          <a:p>
            <a:r>
              <a:rPr lang="en-GB" sz="1600" b="1" dirty="0">
                <a:solidFill>
                  <a:srgbClr val="7030A0"/>
                </a:solidFill>
                <a:highlight>
                  <a:srgbClr val="FFFF00"/>
                </a:highlight>
              </a:rPr>
              <a:t>Rapid Sand Filtration</a:t>
            </a:r>
          </a:p>
        </p:txBody>
      </p:sp>
      <p:sp>
        <p:nvSpPr>
          <p:cNvPr id="82" name="TextBox 81">
            <a:extLst>
              <a:ext uri="{FF2B5EF4-FFF2-40B4-BE49-F238E27FC236}">
                <a16:creationId xmlns:a16="http://schemas.microsoft.com/office/drawing/2014/main" id="{A8FB94B4-A01A-36C0-30D2-15043F54A659}"/>
              </a:ext>
            </a:extLst>
          </p:cNvPr>
          <p:cNvSpPr txBox="1"/>
          <p:nvPr/>
        </p:nvSpPr>
        <p:spPr>
          <a:xfrm>
            <a:off x="8025168" y="1720383"/>
            <a:ext cx="1963641" cy="338554"/>
          </a:xfrm>
          <a:prstGeom prst="rect">
            <a:avLst/>
          </a:prstGeom>
          <a:noFill/>
        </p:spPr>
        <p:txBody>
          <a:bodyPr wrap="square">
            <a:spAutoFit/>
          </a:bodyPr>
          <a:lstStyle/>
          <a:p>
            <a:r>
              <a:rPr lang="en-GB" sz="1600" b="1" dirty="0">
                <a:solidFill>
                  <a:srgbClr val="00B050"/>
                </a:solidFill>
                <a:highlight>
                  <a:srgbClr val="FFFF00"/>
                </a:highlight>
              </a:rPr>
              <a:t>Slow Sand Filtration</a:t>
            </a:r>
          </a:p>
        </p:txBody>
      </p:sp>
    </p:spTree>
    <p:extLst>
      <p:ext uri="{BB962C8B-B14F-4D97-AF65-F5344CB8AC3E}">
        <p14:creationId xmlns:p14="http://schemas.microsoft.com/office/powerpoint/2010/main" val="1706226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dianummer 2"/>
          <p:cNvSpPr>
            <a:spLocks noGrp="1"/>
          </p:cNvSpPr>
          <p:nvPr>
            <p:ph type="sldNum" sz="quarter" idx="12"/>
          </p:nvPr>
        </p:nvSpPr>
        <p:spPr/>
        <p:txBody>
          <a:bodyPr/>
          <a:lstStyle/>
          <a:p>
            <a:pPr defTabSz="544088"/>
            <a:fld id="{77177E52-2C72-45D6-B872-599E5BBE4A0D}" type="slidenum">
              <a:rPr lang="nl-NL">
                <a:solidFill>
                  <a:prstClr val="black">
                    <a:tint val="75000"/>
                  </a:prstClr>
                </a:solidFill>
                <a:latin typeface="Calibri" panose="020F0502020204030204"/>
              </a:rPr>
              <a:pPr defTabSz="544088"/>
              <a:t>6</a:t>
            </a:fld>
            <a:endParaRPr lang="nl-NL">
              <a:solidFill>
                <a:prstClr val="black">
                  <a:tint val="75000"/>
                </a:prstClr>
              </a:solidFill>
              <a:latin typeface="Calibri" panose="020F0502020204030204"/>
            </a:endParaRPr>
          </a:p>
        </p:txBody>
      </p:sp>
      <p:sp>
        <p:nvSpPr>
          <p:cNvPr id="2" name="Rectangle 2"/>
          <p:cNvSpPr>
            <a:spLocks noChangeArrowheads="1"/>
          </p:cNvSpPr>
          <p:nvPr/>
        </p:nvSpPr>
        <p:spPr bwMode="auto">
          <a:xfrm>
            <a:off x="2204" y="-206434"/>
            <a:ext cx="184664" cy="4153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07" tIns="45703" rIns="91407" bIns="45703" numCol="1" anchor="ctr" anchorCtr="0" compatLnSpc="1">
            <a:prstTxWarp prst="textNoShape">
              <a:avLst/>
            </a:prstTxWarp>
            <a:spAutoFit/>
          </a:bodyPr>
          <a:lstStyle/>
          <a:p>
            <a:pPr defTabSz="544088"/>
            <a:endParaRPr lang="nl-NL">
              <a:solidFill>
                <a:prstClr val="black"/>
              </a:solidFill>
              <a:latin typeface="Calibri" panose="020F0502020204030204"/>
            </a:endParaRPr>
          </a:p>
        </p:txBody>
      </p:sp>
      <p:sp>
        <p:nvSpPr>
          <p:cNvPr id="64" name="Rechthoek 63"/>
          <p:cNvSpPr/>
          <p:nvPr/>
        </p:nvSpPr>
        <p:spPr>
          <a:xfrm>
            <a:off x="2205" y="170628"/>
            <a:ext cx="12186004" cy="663742"/>
          </a:xfrm>
          <a:prstGeom prst="rect">
            <a:avLst/>
          </a:prstGeom>
          <a:noFill/>
        </p:spPr>
        <p:txBody>
          <a:bodyPr wrap="square" lIns="108811" tIns="54405" rIns="108811" bIns="54405">
            <a:spAutoFit/>
          </a:bodyPr>
          <a:lstStyle/>
          <a:p>
            <a:pPr defTabSz="544088"/>
            <a:r>
              <a:rPr lang="en-GB" sz="3599" b="1" dirty="0">
                <a:ln w="1905"/>
                <a:solidFill>
                  <a:srgbClr val="00A0EF"/>
                </a:solidFill>
                <a:effectLst>
                  <a:innerShdw blurRad="69850" dist="43180" dir="5400000">
                    <a:srgbClr val="000000">
                      <a:alpha val="65000"/>
                    </a:srgbClr>
                  </a:innerShdw>
                </a:effectLst>
                <a:latin typeface="Calibri" panose="020F0502020204030204"/>
              </a:rPr>
              <a:t>1 - Sand filtration: </a:t>
            </a:r>
            <a:r>
              <a:rPr lang="en-GB" sz="2000" b="1" dirty="0">
                <a:ln w="1905"/>
                <a:solidFill>
                  <a:srgbClr val="00A0EF"/>
                </a:solidFill>
                <a:effectLst>
                  <a:innerShdw blurRad="69850" dist="43180" dir="5400000">
                    <a:srgbClr val="000000">
                      <a:alpha val="65000"/>
                    </a:srgbClr>
                  </a:innerShdw>
                </a:effectLst>
                <a:latin typeface="Calibri" panose="020F0502020204030204"/>
              </a:rPr>
              <a:t>Kramer, Boek et al. </a:t>
            </a:r>
            <a:r>
              <a:rPr lang="en-GB" sz="2000" dirty="0">
                <a:ln w="1905"/>
                <a:solidFill>
                  <a:srgbClr val="00A0EF"/>
                </a:solidFill>
                <a:effectLst>
                  <a:innerShdw blurRad="69850" dist="43180" dir="5400000">
                    <a:srgbClr val="000000">
                      <a:alpha val="65000"/>
                    </a:srgbClr>
                  </a:innerShdw>
                </a:effectLst>
                <a:latin typeface="Calibri" panose="020F0502020204030204"/>
              </a:rPr>
              <a:t>https://</a:t>
            </a:r>
            <a:r>
              <a:rPr lang="en-GB" sz="2000" dirty="0" err="1">
                <a:ln w="1905"/>
                <a:solidFill>
                  <a:srgbClr val="00A0EF"/>
                </a:solidFill>
                <a:effectLst>
                  <a:innerShdw blurRad="69850" dist="43180" dir="5400000">
                    <a:srgbClr val="000000">
                      <a:alpha val="65000"/>
                    </a:srgbClr>
                  </a:innerShdw>
                </a:effectLst>
                <a:latin typeface="Calibri" panose="020F0502020204030204"/>
              </a:rPr>
              <a:t>doi.org</a:t>
            </a:r>
            <a:r>
              <a:rPr lang="en-GB" sz="2000" dirty="0">
                <a:ln w="1905"/>
                <a:solidFill>
                  <a:srgbClr val="00A0EF"/>
                </a:solidFill>
                <a:effectLst>
                  <a:innerShdw blurRad="69850" dist="43180" dir="5400000">
                    <a:srgbClr val="000000">
                      <a:alpha val="65000"/>
                    </a:srgbClr>
                  </a:innerShdw>
                </a:effectLst>
                <a:latin typeface="Calibri" panose="020F0502020204030204"/>
              </a:rPr>
              <a:t>/10.1016/j.watres.2021.117085</a:t>
            </a:r>
          </a:p>
        </p:txBody>
      </p:sp>
      <p:grpSp>
        <p:nvGrpSpPr>
          <p:cNvPr id="63" name="Groep 62"/>
          <p:cNvGrpSpPr/>
          <p:nvPr/>
        </p:nvGrpSpPr>
        <p:grpSpPr>
          <a:xfrm>
            <a:off x="76079" y="736043"/>
            <a:ext cx="10715679" cy="1768846"/>
            <a:chOff x="120041" y="3571871"/>
            <a:chExt cx="10719555" cy="1769486"/>
          </a:xfrm>
        </p:grpSpPr>
        <p:sp>
          <p:nvSpPr>
            <p:cNvPr id="65" name="Kubus 64"/>
            <p:cNvSpPr/>
            <p:nvPr/>
          </p:nvSpPr>
          <p:spPr>
            <a:xfrm>
              <a:off x="7688593" y="4167356"/>
              <a:ext cx="576000" cy="641060"/>
            </a:xfrm>
            <a:prstGeom prst="cube">
              <a:avLst/>
            </a:prstGeom>
            <a:blipFill>
              <a:blip r:embed="rId3"/>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66" name="Cilinder 22"/>
            <p:cNvSpPr/>
            <p:nvPr/>
          </p:nvSpPr>
          <p:spPr>
            <a:xfrm rot="5400000">
              <a:off x="5082472" y="4438479"/>
              <a:ext cx="141891" cy="429419"/>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67" name="Kubus 66"/>
            <p:cNvSpPr/>
            <p:nvPr/>
          </p:nvSpPr>
          <p:spPr>
            <a:xfrm>
              <a:off x="6910776" y="395186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68" name="Kubus 67"/>
            <p:cNvSpPr/>
            <p:nvPr/>
          </p:nvSpPr>
          <p:spPr>
            <a:xfrm>
              <a:off x="6911824" y="4171197"/>
              <a:ext cx="576000" cy="641060"/>
            </a:xfrm>
            <a:prstGeom prst="cube">
              <a:avLst/>
            </a:prstGeom>
            <a:pattFill prst="pct80">
              <a:fgClr>
                <a:schemeClr val="tx1"/>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69" name="Kubus 68"/>
            <p:cNvSpPr/>
            <p:nvPr/>
          </p:nvSpPr>
          <p:spPr>
            <a:xfrm>
              <a:off x="7686689" y="3947776"/>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0" name="Cilinder 22"/>
            <p:cNvSpPr/>
            <p:nvPr/>
          </p:nvSpPr>
          <p:spPr>
            <a:xfrm rot="5400000">
              <a:off x="7471189" y="4493488"/>
              <a:ext cx="142998"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1" name="Cilinder 70"/>
            <p:cNvSpPr>
              <a:spLocks/>
            </p:cNvSpPr>
            <p:nvPr/>
          </p:nvSpPr>
          <p:spPr bwMode="auto">
            <a:xfrm rot="5400000">
              <a:off x="8297929" y="4451220"/>
              <a:ext cx="144000" cy="37629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72" name="Cilinder 71"/>
            <p:cNvSpPr/>
            <p:nvPr/>
          </p:nvSpPr>
          <p:spPr>
            <a:xfrm>
              <a:off x="8436701" y="3955352"/>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3" name="Cilinder 72"/>
            <p:cNvSpPr/>
            <p:nvPr/>
          </p:nvSpPr>
          <p:spPr>
            <a:xfrm>
              <a:off x="8436049" y="4171521"/>
              <a:ext cx="576000" cy="648000"/>
            </a:xfrm>
            <a:prstGeom prst="can">
              <a:avLst/>
            </a:prstGeom>
            <a:solidFill>
              <a:srgbClr val="0070C0">
                <a:alpha val="50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4" name="Cilinder 22"/>
            <p:cNvSpPr/>
            <p:nvPr/>
          </p:nvSpPr>
          <p:spPr>
            <a:xfrm rot="5400000">
              <a:off x="8245416" y="4520083"/>
              <a:ext cx="142998" cy="239572"/>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5" name="Cilinder 22"/>
            <p:cNvSpPr/>
            <p:nvPr/>
          </p:nvSpPr>
          <p:spPr>
            <a:xfrm rot="5400000">
              <a:off x="9123205" y="4349488"/>
              <a:ext cx="142998" cy="576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pic>
          <p:nvPicPr>
            <p:cNvPr id="76" name="Picture 5"/>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259457" y="4052698"/>
              <a:ext cx="1580139" cy="755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3" name="Kubus 82"/>
            <p:cNvSpPr/>
            <p:nvPr/>
          </p:nvSpPr>
          <p:spPr>
            <a:xfrm>
              <a:off x="5362209" y="3956719"/>
              <a:ext cx="576000" cy="864000"/>
            </a:xfrm>
            <a:prstGeom prst="cube">
              <a:avLst/>
            </a:prstGeom>
            <a:solidFill>
              <a:srgbClr val="0070C0">
                <a:alpha val="50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pic>
          <p:nvPicPr>
            <p:cNvPr id="84" name="Picture 2" descr="Graphics Group, Computer Science Department, The ..."/>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5236280" y="3863089"/>
              <a:ext cx="701930" cy="941144"/>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2" descr="Graphics Group, Computer Science Department, The ..."/>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flipH="1">
              <a:off x="5380045" y="4194835"/>
              <a:ext cx="414398" cy="555623"/>
            </a:xfrm>
            <a:prstGeom prst="rect">
              <a:avLst/>
            </a:prstGeom>
            <a:noFill/>
            <a:extLst>
              <a:ext uri="{909E8E84-426E-40DD-AFC4-6F175D3DCCD1}">
                <a14:hiddenFill xmlns:a14="http://schemas.microsoft.com/office/drawing/2010/main">
                  <a:solidFill>
                    <a:srgbClr val="FFFFFF"/>
                  </a:solidFill>
                </a14:hiddenFill>
              </a:ext>
            </a:extLst>
          </p:spPr>
        </p:pic>
        <p:sp>
          <p:nvSpPr>
            <p:cNvPr id="86" name="Cilinder 22"/>
            <p:cNvSpPr/>
            <p:nvPr/>
          </p:nvSpPr>
          <p:spPr>
            <a:xfrm rot="5400000">
              <a:off x="5904416" y="4504236"/>
              <a:ext cx="145386"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203561"/>
                <a:gd name="connsiteY0" fmla="*/ 0 h 1292474"/>
                <a:gd name="connsiteX1" fmla="*/ 1183792 w 1203561"/>
                <a:gd name="connsiteY1" fmla="*/ 0 h 1292474"/>
                <a:gd name="connsiteX2" fmla="*/ 1183792 w 1203561"/>
                <a:gd name="connsiteY2" fmla="*/ 1121345 h 1292474"/>
                <a:gd name="connsiteX3" fmla="*/ 597662 w 1203561"/>
                <a:gd name="connsiteY3" fmla="*/ 1288545 h 1292474"/>
                <a:gd name="connsiteX4" fmla="*/ 0 w 1203561"/>
                <a:gd name="connsiteY4" fmla="*/ 1121345 h 1292474"/>
                <a:gd name="connsiteX5" fmla="*/ 0 w 1203561"/>
                <a:gd name="connsiteY5" fmla="*/ 0 h 1292474"/>
                <a:gd name="connsiteX0" fmla="*/ 0 w 1203561"/>
                <a:gd name="connsiteY0" fmla="*/ 0 h 1292474"/>
                <a:gd name="connsiteX1" fmla="*/ 688071 w 1203561"/>
                <a:gd name="connsiteY1" fmla="*/ 7417 h 1292474"/>
                <a:gd name="connsiteX2" fmla="*/ 1183792 w 1203561"/>
                <a:gd name="connsiteY2" fmla="*/ 0 h 1292474"/>
                <a:gd name="connsiteX3" fmla="*/ 0 w 1203561"/>
                <a:gd name="connsiteY3" fmla="*/ 0 h 1292474"/>
                <a:gd name="connsiteX0" fmla="*/ 1183792 w 1203561"/>
                <a:gd name="connsiteY0" fmla="*/ 0 h 1292474"/>
                <a:gd name="connsiteX1" fmla="*/ 0 w 1203561"/>
                <a:gd name="connsiteY1" fmla="*/ 0 h 1292474"/>
                <a:gd name="connsiteX2" fmla="*/ 1183792 w 1203561"/>
                <a:gd name="connsiteY2" fmla="*/ 0 h 1292474"/>
                <a:gd name="connsiteX3" fmla="*/ 1183792 w 1203561"/>
                <a:gd name="connsiteY3" fmla="*/ 1121345 h 1292474"/>
                <a:gd name="connsiteX4" fmla="*/ 598328 w 1203561"/>
                <a:gd name="connsiteY4" fmla="*/ 1292474 h 1292474"/>
                <a:gd name="connsiteX5" fmla="*/ 0 w 1203561"/>
                <a:gd name="connsiteY5" fmla="*/ 1121345 h 1292474"/>
                <a:gd name="connsiteX6" fmla="*/ 0 w 1203561"/>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3561"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203561" h="1292474" fill="lighten" stroke="0" extrusionOk="0">
                  <a:moveTo>
                    <a:pt x="0" y="0"/>
                  </a:moveTo>
                  <a:lnTo>
                    <a:pt x="688071" y="7417"/>
                  </a:lnTo>
                  <a:cubicBezTo>
                    <a:pt x="885370" y="7417"/>
                    <a:pt x="1298470" y="1236"/>
                    <a:pt x="1183792" y="0"/>
                  </a:cubicBezTo>
                  <a:cubicBezTo>
                    <a:pt x="1069114" y="-1236"/>
                    <a:pt x="82620" y="-1236"/>
                    <a:pt x="0" y="0"/>
                  </a:cubicBezTo>
                  <a:close/>
                </a:path>
                <a:path w="1203561"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87" name="Cilinder 86"/>
            <p:cNvSpPr>
              <a:spLocks/>
            </p:cNvSpPr>
            <p:nvPr/>
          </p:nvSpPr>
          <p:spPr bwMode="auto">
            <a:xfrm rot="5400000">
              <a:off x="6779584" y="3947416"/>
              <a:ext cx="144000" cy="37629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88" name="Ovaal 87"/>
            <p:cNvSpPr/>
            <p:nvPr/>
          </p:nvSpPr>
          <p:spPr bwMode="auto">
            <a:xfrm>
              <a:off x="6682642" y="4071746"/>
              <a:ext cx="36575" cy="454432"/>
            </a:xfrm>
            <a:prstGeom prst="ellipse">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pic>
          <p:nvPicPr>
            <p:cNvPr id="89" name="Afbeelding 88"/>
            <p:cNvPicPr>
              <a:picLocks noChangeAspect="1"/>
            </p:cNvPicPr>
            <p:nvPr/>
          </p:nvPicPr>
          <p:blipFill>
            <a:blip r:embed="rId6" cstate="hqprint">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6088384" y="3941680"/>
              <a:ext cx="1209600" cy="1209600"/>
            </a:xfrm>
            <a:prstGeom prst="rect">
              <a:avLst/>
            </a:prstGeom>
          </p:spPr>
        </p:pic>
        <p:sp>
          <p:nvSpPr>
            <p:cNvPr id="90" name="Cilinder 89"/>
            <p:cNvSpPr/>
            <p:nvPr/>
          </p:nvSpPr>
          <p:spPr>
            <a:xfrm>
              <a:off x="6121109" y="3955963"/>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pic>
          <p:nvPicPr>
            <p:cNvPr id="91" name="Picture 2" descr="Afbeeldingsresultaat voor animatet gif water rimple">
              <a:hlinkClick r:id="rId7"/>
            </p:cNvPr>
            <p:cNvPicPr>
              <a:picLocks noChangeAspect="1" noChangeArrowheads="1" noCrop="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8458753" y="3571871"/>
              <a:ext cx="551178" cy="728123"/>
            </a:xfrm>
            <a:prstGeom prst="rect">
              <a:avLst/>
            </a:prstGeom>
            <a:noFill/>
            <a:extLst>
              <a:ext uri="{909E8E84-426E-40DD-AFC4-6F175D3DCCD1}">
                <a14:hiddenFill xmlns:a14="http://schemas.microsoft.com/office/drawing/2010/main">
                  <a:solidFill>
                    <a:srgbClr val="FFFFFF"/>
                  </a:solidFill>
                </a14:hiddenFill>
              </a:ext>
            </a:extLst>
          </p:spPr>
        </p:pic>
        <p:pic>
          <p:nvPicPr>
            <p:cNvPr id="92" name="Picture 12" descr="Afbeeldingsresultaat voor gras drawing">
              <a:hlinkClick r:id="rId9"/>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520242" y="4155194"/>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93" name="Dubbele golf 346"/>
            <p:cNvSpPr/>
            <p:nvPr/>
          </p:nvSpPr>
          <p:spPr bwMode="auto">
            <a:xfrm>
              <a:off x="3529379" y="4349226"/>
              <a:ext cx="478682"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pic>
          <p:nvPicPr>
            <p:cNvPr id="94"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454756" y="4495938"/>
              <a:ext cx="967938" cy="314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5" name="Kubus 94"/>
            <p:cNvSpPr/>
            <p:nvPr/>
          </p:nvSpPr>
          <p:spPr>
            <a:xfrm>
              <a:off x="4464121" y="4180671"/>
              <a:ext cx="576000" cy="641060"/>
            </a:xfrm>
            <a:prstGeom prst="cube">
              <a:avLst/>
            </a:prstGeom>
            <a:blipFill>
              <a:blip r:embed="rId13"/>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96" name="Kubus 95"/>
            <p:cNvSpPr/>
            <p:nvPr/>
          </p:nvSpPr>
          <p:spPr>
            <a:xfrm>
              <a:off x="4466385" y="396703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97" name="Kubus 96"/>
            <p:cNvSpPr/>
            <p:nvPr/>
          </p:nvSpPr>
          <p:spPr bwMode="auto">
            <a:xfrm>
              <a:off x="358339" y="4007896"/>
              <a:ext cx="288000" cy="395049"/>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pic>
          <p:nvPicPr>
            <p:cNvPr id="98" name="Picture 6"/>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120041" y="4460547"/>
              <a:ext cx="885780" cy="405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9" name="Cilinder 22"/>
            <p:cNvSpPr/>
            <p:nvPr/>
          </p:nvSpPr>
          <p:spPr>
            <a:xfrm>
              <a:off x="429838" y="429572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pic>
          <p:nvPicPr>
            <p:cNvPr id="100" name="Picture 12" descr="Afbeeldingsresultaat voor gras drawing">
              <a:hlinkClick r:id="rId9"/>
            </p:cNvPr>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677578" y="4479280"/>
              <a:ext cx="162226" cy="392214"/>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12" descr="Afbeeldingsresultaat voor gras drawing">
              <a:hlinkClick r:id="rId9"/>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7359" y="4474127"/>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12" descr="Afbeeldingsresultaat voor gras drawing">
              <a:hlinkClick r:id="rId9"/>
            </p:cNvPr>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flipH="1">
              <a:off x="286840" y="4547827"/>
              <a:ext cx="142998" cy="307216"/>
            </a:xfrm>
            <a:prstGeom prst="rect">
              <a:avLst/>
            </a:prstGeom>
            <a:noFill/>
            <a:extLst>
              <a:ext uri="{909E8E84-426E-40DD-AFC4-6F175D3DCCD1}">
                <a14:hiddenFill xmlns:a14="http://schemas.microsoft.com/office/drawing/2010/main">
                  <a:solidFill>
                    <a:srgbClr val="FFFFFF"/>
                  </a:solidFill>
                </a14:hiddenFill>
              </a:ext>
            </a:extLst>
          </p:spPr>
        </p:pic>
        <p:pic>
          <p:nvPicPr>
            <p:cNvPr id="103" name="Picture 12" descr="Afbeeldingsresultaat voor gras drawing">
              <a:hlinkClick r:id="rId9"/>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77578" y="4354723"/>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104" name="Picture 12" descr="Afbeeldingsresultaat voor gras drawing">
              <a:hlinkClick r:id="rId9"/>
            </p:cNvPr>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flipH="1">
              <a:off x="734861" y="4423660"/>
              <a:ext cx="47661" cy="147483"/>
            </a:xfrm>
            <a:prstGeom prst="rect">
              <a:avLst/>
            </a:prstGeom>
            <a:noFill/>
            <a:extLst>
              <a:ext uri="{909E8E84-426E-40DD-AFC4-6F175D3DCCD1}">
                <a14:hiddenFill xmlns:a14="http://schemas.microsoft.com/office/drawing/2010/main">
                  <a:solidFill>
                    <a:srgbClr val="FFFFFF"/>
                  </a:solidFill>
                </a14:hiddenFill>
              </a:ext>
            </a:extLst>
          </p:spPr>
        </p:pic>
        <p:sp>
          <p:nvSpPr>
            <p:cNvPr id="109" name="Kubus 108"/>
            <p:cNvSpPr/>
            <p:nvPr/>
          </p:nvSpPr>
          <p:spPr bwMode="auto">
            <a:xfrm>
              <a:off x="3746640" y="3984825"/>
              <a:ext cx="288000" cy="395049"/>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10" name="Cilinder 145"/>
            <p:cNvSpPr>
              <a:spLocks/>
            </p:cNvSpPr>
            <p:nvPr/>
          </p:nvSpPr>
          <p:spPr bwMode="auto">
            <a:xfrm rot="5400000">
              <a:off x="4201901" y="3968500"/>
              <a:ext cx="154662" cy="323165"/>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11" name="Stroomdiagram: Opslag met directe toegang 110"/>
            <p:cNvSpPr/>
            <p:nvPr/>
          </p:nvSpPr>
          <p:spPr bwMode="auto">
            <a:xfrm>
              <a:off x="3996467" y="4061715"/>
              <a:ext cx="220236"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12" name="Dubbele golf 30"/>
            <p:cNvSpPr/>
            <p:nvPr/>
          </p:nvSpPr>
          <p:spPr bwMode="auto">
            <a:xfrm>
              <a:off x="3303499" y="4270237"/>
              <a:ext cx="556349"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5436" h="392223">
                  <a:moveTo>
                    <a:pt x="90487" y="105081"/>
                  </a:moveTo>
                  <a:cubicBezTo>
                    <a:pt x="206393" y="17768"/>
                    <a:pt x="257212" y="-2869"/>
                    <a:pt x="347718" y="306"/>
                  </a:cubicBezTo>
                  <a:cubicBezTo>
                    <a:pt x="438224" y="3481"/>
                    <a:pt x="517617" y="211443"/>
                    <a:pt x="633523" y="124131"/>
                  </a:cubicBezTo>
                  <a:lnTo>
                    <a:pt x="695436" y="367018"/>
                  </a:lnTo>
                  <a:cubicBezTo>
                    <a:pt x="579530" y="454331"/>
                    <a:pt x="463624" y="279706"/>
                    <a:pt x="347718" y="367018"/>
                  </a:cubicBezTo>
                  <a:cubicBezTo>
                    <a:pt x="231812" y="454331"/>
                    <a:pt x="115906" y="279706"/>
                    <a:pt x="0" y="367018"/>
                  </a:cubicBezTo>
                  <a:cubicBezTo>
                    <a:pt x="0" y="244781"/>
                    <a:pt x="90487" y="227318"/>
                    <a:pt x="90487" y="105081"/>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13" name="Dubbele golf 30"/>
            <p:cNvSpPr/>
            <p:nvPr/>
          </p:nvSpPr>
          <p:spPr bwMode="auto">
            <a:xfrm flipH="1">
              <a:off x="3019098" y="4288571"/>
              <a:ext cx="652273" cy="32509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 name="connsiteX0" fmla="*/ 90487 w 695436"/>
                <a:gd name="connsiteY0" fmla="*/ 119227 h 406369"/>
                <a:gd name="connsiteX1" fmla="*/ 347718 w 695436"/>
                <a:gd name="connsiteY1" fmla="*/ 14452 h 406369"/>
                <a:gd name="connsiteX2" fmla="*/ 695436 w 695436"/>
                <a:gd name="connsiteY2" fmla="*/ 381164 h 406369"/>
                <a:gd name="connsiteX3" fmla="*/ 347718 w 695436"/>
                <a:gd name="connsiteY3" fmla="*/ 381164 h 406369"/>
                <a:gd name="connsiteX4" fmla="*/ 0 w 695436"/>
                <a:gd name="connsiteY4" fmla="*/ 381164 h 406369"/>
                <a:gd name="connsiteX5" fmla="*/ 90487 w 695436"/>
                <a:gd name="connsiteY5" fmla="*/ 119227 h 40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6" h="406369">
                  <a:moveTo>
                    <a:pt x="90487" y="119227"/>
                  </a:moveTo>
                  <a:cubicBezTo>
                    <a:pt x="206393" y="31914"/>
                    <a:pt x="246893" y="-29204"/>
                    <a:pt x="347718" y="14452"/>
                  </a:cubicBezTo>
                  <a:cubicBezTo>
                    <a:pt x="448543" y="58108"/>
                    <a:pt x="695436" y="320045"/>
                    <a:pt x="695436" y="381164"/>
                  </a:cubicBezTo>
                  <a:cubicBezTo>
                    <a:pt x="579530" y="468477"/>
                    <a:pt x="463624" y="293852"/>
                    <a:pt x="347718" y="381164"/>
                  </a:cubicBezTo>
                  <a:cubicBezTo>
                    <a:pt x="231812" y="468477"/>
                    <a:pt x="115906" y="293852"/>
                    <a:pt x="0" y="381164"/>
                  </a:cubicBezTo>
                  <a:cubicBezTo>
                    <a:pt x="0" y="258927"/>
                    <a:pt x="90487" y="241464"/>
                    <a:pt x="90487" y="119227"/>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45" name="Dubbele golf 346"/>
            <p:cNvSpPr/>
            <p:nvPr/>
          </p:nvSpPr>
          <p:spPr bwMode="auto">
            <a:xfrm>
              <a:off x="3299226" y="4419845"/>
              <a:ext cx="478682"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46" name="Cilinder 22"/>
            <p:cNvSpPr/>
            <p:nvPr/>
          </p:nvSpPr>
          <p:spPr>
            <a:xfrm>
              <a:off x="3818139" y="427265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147" name="Dubbele golf 346"/>
            <p:cNvSpPr/>
            <p:nvPr/>
          </p:nvSpPr>
          <p:spPr bwMode="auto">
            <a:xfrm flipH="1">
              <a:off x="3226798" y="4476979"/>
              <a:ext cx="504838"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 name="connsiteX0" fmla="*/ 128587 w 695439"/>
                <a:gd name="connsiteY0" fmla="*/ 70068 h 247672"/>
                <a:gd name="connsiteX1" fmla="*/ 483691 w 695439"/>
                <a:gd name="connsiteY1" fmla="*/ 17680 h 247672"/>
                <a:gd name="connsiteX2" fmla="*/ 695436 w 695439"/>
                <a:gd name="connsiteY2" fmla="*/ 222467 h 247672"/>
                <a:gd name="connsiteX3" fmla="*/ 347718 w 695439"/>
                <a:gd name="connsiteY3" fmla="*/ 222467 h 247672"/>
                <a:gd name="connsiteX4" fmla="*/ 0 w 695439"/>
                <a:gd name="connsiteY4" fmla="*/ 222467 h 247672"/>
                <a:gd name="connsiteX5" fmla="*/ 128587 w 695439"/>
                <a:gd name="connsiteY5" fmla="*/ 70068 h 247672"/>
                <a:gd name="connsiteX0" fmla="*/ 202065 w 695439"/>
                <a:gd name="connsiteY0" fmla="*/ 85742 h 239534"/>
                <a:gd name="connsiteX1" fmla="*/ 483691 w 695439"/>
                <a:gd name="connsiteY1" fmla="*/ 9542 h 239534"/>
                <a:gd name="connsiteX2" fmla="*/ 695436 w 695439"/>
                <a:gd name="connsiteY2" fmla="*/ 214329 h 239534"/>
                <a:gd name="connsiteX3" fmla="*/ 347718 w 695439"/>
                <a:gd name="connsiteY3" fmla="*/ 214329 h 239534"/>
                <a:gd name="connsiteX4" fmla="*/ 0 w 695439"/>
                <a:gd name="connsiteY4" fmla="*/ 214329 h 239534"/>
                <a:gd name="connsiteX5" fmla="*/ 202065 w 695439"/>
                <a:gd name="connsiteY5" fmla="*/ 85742 h 239534"/>
                <a:gd name="connsiteX0" fmla="*/ 202065 w 695439"/>
                <a:gd name="connsiteY0" fmla="*/ 85742 h 248010"/>
                <a:gd name="connsiteX1" fmla="*/ 483691 w 695439"/>
                <a:gd name="connsiteY1" fmla="*/ 9542 h 248010"/>
                <a:gd name="connsiteX2" fmla="*/ 695436 w 695439"/>
                <a:gd name="connsiteY2" fmla="*/ 214329 h 248010"/>
                <a:gd name="connsiteX3" fmla="*/ 431694 w 695439"/>
                <a:gd name="connsiteY3" fmla="*/ 223854 h 248010"/>
                <a:gd name="connsiteX4" fmla="*/ 0 w 695439"/>
                <a:gd name="connsiteY4" fmla="*/ 214329 h 248010"/>
                <a:gd name="connsiteX5" fmla="*/ 202065 w 695439"/>
                <a:gd name="connsiteY5" fmla="*/ 85742 h 248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9" h="248010">
                  <a:moveTo>
                    <a:pt x="202065" y="85742"/>
                  </a:moveTo>
                  <a:cubicBezTo>
                    <a:pt x="317971" y="-1571"/>
                    <a:pt x="401463" y="-11889"/>
                    <a:pt x="483691" y="9542"/>
                  </a:cubicBezTo>
                  <a:cubicBezTo>
                    <a:pt x="565919" y="30973"/>
                    <a:pt x="696230" y="178610"/>
                    <a:pt x="695436" y="214329"/>
                  </a:cubicBezTo>
                  <a:cubicBezTo>
                    <a:pt x="579530" y="301642"/>
                    <a:pt x="547600" y="136542"/>
                    <a:pt x="431694" y="223854"/>
                  </a:cubicBezTo>
                  <a:cubicBezTo>
                    <a:pt x="315788" y="311167"/>
                    <a:pt x="115906" y="127017"/>
                    <a:pt x="0" y="214329"/>
                  </a:cubicBezTo>
                  <a:cubicBezTo>
                    <a:pt x="0" y="92092"/>
                    <a:pt x="202065" y="207979"/>
                    <a:pt x="202065" y="85742"/>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pic>
          <p:nvPicPr>
            <p:cNvPr id="148" name="Picture 12" descr="Afbeeldingsresultaat voor gras drawing">
              <a:hlinkClick r:id="rId9"/>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313426" y="4331732"/>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158" name="Picture 12" descr="Afbeeldingsresultaat voor gras drawing">
              <a:hlinkClick r:id="rId9"/>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667195" y="4482406"/>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168" name="Gebogen pijl 167"/>
            <p:cNvSpPr/>
            <p:nvPr/>
          </p:nvSpPr>
          <p:spPr bwMode="auto">
            <a:xfrm rot="5400000">
              <a:off x="2886582" y="4084532"/>
              <a:ext cx="280477" cy="323165"/>
            </a:xfrm>
            <a:prstGeom prst="bentArrow">
              <a:avLst/>
            </a:prstGeom>
            <a:solidFill>
              <a:schemeClr val="accent5"/>
            </a:solidFill>
            <a:ln w="317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69" name="Rechthoekige driehoek 168"/>
            <p:cNvSpPr/>
            <p:nvPr/>
          </p:nvSpPr>
          <p:spPr bwMode="auto">
            <a:xfrm>
              <a:off x="1775700" y="4380612"/>
              <a:ext cx="436545" cy="960745"/>
            </a:xfrm>
            <a:prstGeom prst="rtTriangle">
              <a:avLst/>
            </a:pr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70" name="Parallellogram 23"/>
            <p:cNvSpPr/>
            <p:nvPr/>
          </p:nvSpPr>
          <p:spPr bwMode="auto">
            <a:xfrm rot="19068370" flipH="1">
              <a:off x="1966265" y="4385981"/>
              <a:ext cx="205926" cy="323165"/>
            </a:xfrm>
            <a:custGeom>
              <a:avLst/>
              <a:gdLst>
                <a:gd name="connsiteX0" fmla="*/ 0 w 261430"/>
                <a:gd name="connsiteY0" fmla="*/ 797108 h 797108"/>
                <a:gd name="connsiteX1" fmla="*/ 0 w 261430"/>
                <a:gd name="connsiteY1" fmla="*/ 0 h 797108"/>
                <a:gd name="connsiteX2" fmla="*/ 261430 w 261430"/>
                <a:gd name="connsiteY2" fmla="*/ 0 h 797108"/>
                <a:gd name="connsiteX3" fmla="*/ 261430 w 261430"/>
                <a:gd name="connsiteY3" fmla="*/ 797108 h 797108"/>
                <a:gd name="connsiteX4" fmla="*/ 0 w 261430"/>
                <a:gd name="connsiteY4" fmla="*/ 797108 h 797108"/>
                <a:gd name="connsiteX0" fmla="*/ 5952 w 261430"/>
                <a:gd name="connsiteY0" fmla="*/ 778857 h 797108"/>
                <a:gd name="connsiteX1" fmla="*/ 0 w 261430"/>
                <a:gd name="connsiteY1" fmla="*/ 0 h 797108"/>
                <a:gd name="connsiteX2" fmla="*/ 261430 w 261430"/>
                <a:gd name="connsiteY2" fmla="*/ 0 h 797108"/>
                <a:gd name="connsiteX3" fmla="*/ 261430 w 261430"/>
                <a:gd name="connsiteY3" fmla="*/ 797108 h 797108"/>
                <a:gd name="connsiteX4" fmla="*/ 5952 w 261430"/>
                <a:gd name="connsiteY4" fmla="*/ 778857 h 797108"/>
                <a:gd name="connsiteX0" fmla="*/ 5952 w 261430"/>
                <a:gd name="connsiteY0" fmla="*/ 778857 h 795344"/>
                <a:gd name="connsiteX1" fmla="*/ 0 w 261430"/>
                <a:gd name="connsiteY1" fmla="*/ 0 h 795344"/>
                <a:gd name="connsiteX2" fmla="*/ 261430 w 261430"/>
                <a:gd name="connsiteY2" fmla="*/ 0 h 795344"/>
                <a:gd name="connsiteX3" fmla="*/ 259830 w 261430"/>
                <a:gd name="connsiteY3" fmla="*/ 795344 h 795344"/>
                <a:gd name="connsiteX4" fmla="*/ 5952 w 261430"/>
                <a:gd name="connsiteY4" fmla="*/ 778857 h 795344"/>
                <a:gd name="connsiteX0" fmla="*/ 1929 w 257407"/>
                <a:gd name="connsiteY0" fmla="*/ 792146 h 808633"/>
                <a:gd name="connsiteX1" fmla="*/ 0 w 257407"/>
                <a:gd name="connsiteY1" fmla="*/ 0 h 808633"/>
                <a:gd name="connsiteX2" fmla="*/ 257407 w 257407"/>
                <a:gd name="connsiteY2" fmla="*/ 13289 h 808633"/>
                <a:gd name="connsiteX3" fmla="*/ 255807 w 257407"/>
                <a:gd name="connsiteY3" fmla="*/ 808633 h 808633"/>
                <a:gd name="connsiteX4" fmla="*/ 1929 w 257407"/>
                <a:gd name="connsiteY4" fmla="*/ 792146 h 808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407" h="808633">
                  <a:moveTo>
                    <a:pt x="1929" y="792146"/>
                  </a:moveTo>
                  <a:lnTo>
                    <a:pt x="0" y="0"/>
                  </a:lnTo>
                  <a:lnTo>
                    <a:pt x="257407" y="13289"/>
                  </a:lnTo>
                  <a:cubicBezTo>
                    <a:pt x="256874" y="278404"/>
                    <a:pt x="256340" y="543518"/>
                    <a:pt x="255807" y="808633"/>
                  </a:cubicBezTo>
                  <a:lnTo>
                    <a:pt x="1929" y="792146"/>
                  </a:lnTo>
                  <a:close/>
                </a:path>
              </a:pathLst>
            </a:cu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grpSp>
          <p:nvGrpSpPr>
            <p:cNvPr id="171" name="Groep 170"/>
            <p:cNvGrpSpPr/>
            <p:nvPr/>
          </p:nvGrpSpPr>
          <p:grpSpPr>
            <a:xfrm>
              <a:off x="605278" y="4082029"/>
              <a:ext cx="444969" cy="331629"/>
              <a:chOff x="610666" y="1812758"/>
              <a:chExt cx="556211" cy="414537"/>
            </a:xfrm>
          </p:grpSpPr>
          <p:sp>
            <p:nvSpPr>
              <p:cNvPr id="193" name="Cilinder 145"/>
              <p:cNvSpPr>
                <a:spLocks/>
              </p:cNvSpPr>
              <p:nvPr/>
            </p:nvSpPr>
            <p:spPr bwMode="auto">
              <a:xfrm rot="5400000">
                <a:off x="868235" y="1707444"/>
                <a:ext cx="193328" cy="403956"/>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94" name="Stroomdiagram: Opslag met directe toegang 193"/>
              <p:cNvSpPr/>
              <p:nvPr/>
            </p:nvSpPr>
            <p:spPr bwMode="auto">
              <a:xfrm>
                <a:off x="610666" y="1823338"/>
                <a:ext cx="275295" cy="403957"/>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grpSp>
        <p:sp>
          <p:nvSpPr>
            <p:cNvPr id="172" name="Kubus 171"/>
            <p:cNvSpPr/>
            <p:nvPr/>
          </p:nvSpPr>
          <p:spPr>
            <a:xfrm>
              <a:off x="1047959" y="4223970"/>
              <a:ext cx="576000" cy="641060"/>
            </a:xfrm>
            <a:prstGeom prst="cube">
              <a:avLst/>
            </a:prstGeom>
            <a:pattFill prst="weave">
              <a:fgClr>
                <a:srgbClr val="990000"/>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181" name="Kubus 180"/>
            <p:cNvSpPr/>
            <p:nvPr/>
          </p:nvSpPr>
          <p:spPr>
            <a:xfrm>
              <a:off x="1049883" y="3999672"/>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182" name="Kubus 181"/>
            <p:cNvSpPr/>
            <p:nvPr/>
          </p:nvSpPr>
          <p:spPr>
            <a:xfrm>
              <a:off x="1777520" y="3996748"/>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183" name="Cilinder 182"/>
            <p:cNvSpPr>
              <a:spLocks/>
            </p:cNvSpPr>
            <p:nvPr/>
          </p:nvSpPr>
          <p:spPr bwMode="auto">
            <a:xfrm rot="5400000">
              <a:off x="1649961" y="3968663"/>
              <a:ext cx="155520" cy="379422"/>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cxnSp>
          <p:nvCxnSpPr>
            <p:cNvPr id="184" name="Rechte verbindingslijn 183"/>
            <p:cNvCxnSpPr/>
            <p:nvPr/>
          </p:nvCxnSpPr>
          <p:spPr>
            <a:xfrm flipH="1">
              <a:off x="1282250" y="4744647"/>
              <a:ext cx="480" cy="2412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85" name="Groep 184"/>
            <p:cNvGrpSpPr/>
            <p:nvPr/>
          </p:nvGrpSpPr>
          <p:grpSpPr>
            <a:xfrm>
              <a:off x="2284304" y="4076196"/>
              <a:ext cx="461295" cy="323989"/>
              <a:chOff x="4635594" y="1832674"/>
              <a:chExt cx="366878" cy="376990"/>
            </a:xfrm>
          </p:grpSpPr>
          <p:sp>
            <p:nvSpPr>
              <p:cNvPr id="191" name="Ovaal 171"/>
              <p:cNvSpPr/>
              <p:nvPr/>
            </p:nvSpPr>
            <p:spPr bwMode="auto">
              <a:xfrm>
                <a:off x="4635594" y="1833634"/>
                <a:ext cx="75587" cy="376030"/>
              </a:xfrm>
              <a:custGeom>
                <a:avLst/>
                <a:gdLst>
                  <a:gd name="connsiteX0" fmla="*/ 0 w 104756"/>
                  <a:gd name="connsiteY0" fmla="*/ 80283 h 160565"/>
                  <a:gd name="connsiteX1" fmla="*/ 52378 w 104756"/>
                  <a:gd name="connsiteY1" fmla="*/ 0 h 160565"/>
                  <a:gd name="connsiteX2" fmla="*/ 104756 w 104756"/>
                  <a:gd name="connsiteY2" fmla="*/ 80283 h 160565"/>
                  <a:gd name="connsiteX3" fmla="*/ 52378 w 104756"/>
                  <a:gd name="connsiteY3" fmla="*/ 160566 h 160565"/>
                  <a:gd name="connsiteX4" fmla="*/ 0 w 104756"/>
                  <a:gd name="connsiteY4" fmla="*/ 80283 h 160565"/>
                  <a:gd name="connsiteX0" fmla="*/ 2774 w 107530"/>
                  <a:gd name="connsiteY0" fmla="*/ 83877 h 164160"/>
                  <a:gd name="connsiteX1" fmla="*/ 12278 w 107530"/>
                  <a:gd name="connsiteY1" fmla="*/ 20971 h 164160"/>
                  <a:gd name="connsiteX2" fmla="*/ 55152 w 107530"/>
                  <a:gd name="connsiteY2" fmla="*/ 3594 h 164160"/>
                  <a:gd name="connsiteX3" fmla="*/ 107530 w 107530"/>
                  <a:gd name="connsiteY3" fmla="*/ 83877 h 164160"/>
                  <a:gd name="connsiteX4" fmla="*/ 55152 w 107530"/>
                  <a:gd name="connsiteY4" fmla="*/ 164160 h 164160"/>
                  <a:gd name="connsiteX5" fmla="*/ 2774 w 107530"/>
                  <a:gd name="connsiteY5" fmla="*/ 83877 h 164160"/>
                  <a:gd name="connsiteX0" fmla="*/ 182 w 104938"/>
                  <a:gd name="connsiteY0" fmla="*/ 83877 h 166929"/>
                  <a:gd name="connsiteX1" fmla="*/ 9686 w 104938"/>
                  <a:gd name="connsiteY1" fmla="*/ 20971 h 166929"/>
                  <a:gd name="connsiteX2" fmla="*/ 52560 w 104938"/>
                  <a:gd name="connsiteY2" fmla="*/ 3594 h 166929"/>
                  <a:gd name="connsiteX3" fmla="*/ 104938 w 104938"/>
                  <a:gd name="connsiteY3" fmla="*/ 83877 h 166929"/>
                  <a:gd name="connsiteX4" fmla="*/ 52560 w 104938"/>
                  <a:gd name="connsiteY4" fmla="*/ 164160 h 166929"/>
                  <a:gd name="connsiteX5" fmla="*/ 14449 w 104938"/>
                  <a:gd name="connsiteY5" fmla="*/ 142414 h 166929"/>
                  <a:gd name="connsiteX6" fmla="*/ 182 w 104938"/>
                  <a:gd name="connsiteY6" fmla="*/ 83877 h 166929"/>
                  <a:gd name="connsiteX0" fmla="*/ 182 w 107164"/>
                  <a:gd name="connsiteY0" fmla="*/ 83877 h 164207"/>
                  <a:gd name="connsiteX1" fmla="*/ 9686 w 107164"/>
                  <a:gd name="connsiteY1" fmla="*/ 20971 h 164207"/>
                  <a:gd name="connsiteX2" fmla="*/ 52560 w 107164"/>
                  <a:gd name="connsiteY2" fmla="*/ 3594 h 164207"/>
                  <a:gd name="connsiteX3" fmla="*/ 104938 w 107164"/>
                  <a:gd name="connsiteY3" fmla="*/ 83877 h 164207"/>
                  <a:gd name="connsiteX4" fmla="*/ 93032 w 107164"/>
                  <a:gd name="connsiteY4" fmla="*/ 137652 h 164207"/>
                  <a:gd name="connsiteX5" fmla="*/ 52560 w 107164"/>
                  <a:gd name="connsiteY5" fmla="*/ 164160 h 164207"/>
                  <a:gd name="connsiteX6" fmla="*/ 14449 w 107164"/>
                  <a:gd name="connsiteY6" fmla="*/ 142414 h 164207"/>
                  <a:gd name="connsiteX7" fmla="*/ 182 w 107164"/>
                  <a:gd name="connsiteY7" fmla="*/ 83877 h 164207"/>
                  <a:gd name="connsiteX0" fmla="*/ 182 w 105240"/>
                  <a:gd name="connsiteY0" fmla="*/ 80367 h 160697"/>
                  <a:gd name="connsiteX1" fmla="*/ 9686 w 105240"/>
                  <a:gd name="connsiteY1" fmla="*/ 17461 h 160697"/>
                  <a:gd name="connsiteX2" fmla="*/ 52560 w 105240"/>
                  <a:gd name="connsiteY2" fmla="*/ 84 h 160697"/>
                  <a:gd name="connsiteX3" fmla="*/ 93031 w 105240"/>
                  <a:gd name="connsiteY3" fmla="*/ 22223 h 160697"/>
                  <a:gd name="connsiteX4" fmla="*/ 104938 w 105240"/>
                  <a:gd name="connsiteY4" fmla="*/ 80367 h 160697"/>
                  <a:gd name="connsiteX5" fmla="*/ 93032 w 105240"/>
                  <a:gd name="connsiteY5" fmla="*/ 134142 h 160697"/>
                  <a:gd name="connsiteX6" fmla="*/ 52560 w 105240"/>
                  <a:gd name="connsiteY6" fmla="*/ 160650 h 160697"/>
                  <a:gd name="connsiteX7" fmla="*/ 14449 w 105240"/>
                  <a:gd name="connsiteY7" fmla="*/ 138904 h 160697"/>
                  <a:gd name="connsiteX8" fmla="*/ 182 w 105240"/>
                  <a:gd name="connsiteY8" fmla="*/ 80367 h 160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240" h="160697">
                    <a:moveTo>
                      <a:pt x="182" y="80367"/>
                    </a:moveTo>
                    <a:cubicBezTo>
                      <a:pt x="-612" y="60127"/>
                      <a:pt x="956" y="30842"/>
                      <a:pt x="9686" y="17461"/>
                    </a:cubicBezTo>
                    <a:cubicBezTo>
                      <a:pt x="18416" y="4081"/>
                      <a:pt x="38669" y="-710"/>
                      <a:pt x="52560" y="84"/>
                    </a:cubicBezTo>
                    <a:cubicBezTo>
                      <a:pt x="66451" y="878"/>
                      <a:pt x="84301" y="8843"/>
                      <a:pt x="93031" y="22223"/>
                    </a:cubicBezTo>
                    <a:cubicBezTo>
                      <a:pt x="101761" y="35604"/>
                      <a:pt x="103350" y="64095"/>
                      <a:pt x="104938" y="80367"/>
                    </a:cubicBezTo>
                    <a:cubicBezTo>
                      <a:pt x="106526" y="96639"/>
                      <a:pt x="101762" y="120762"/>
                      <a:pt x="93032" y="134142"/>
                    </a:cubicBezTo>
                    <a:cubicBezTo>
                      <a:pt x="84302" y="147523"/>
                      <a:pt x="65657" y="159856"/>
                      <a:pt x="52560" y="160650"/>
                    </a:cubicBezTo>
                    <a:cubicBezTo>
                      <a:pt x="39463" y="161444"/>
                      <a:pt x="23179" y="152285"/>
                      <a:pt x="14449" y="138904"/>
                    </a:cubicBezTo>
                    <a:cubicBezTo>
                      <a:pt x="5719" y="125524"/>
                      <a:pt x="976" y="100607"/>
                      <a:pt x="182" y="80367"/>
                    </a:cubicBezTo>
                    <a:close/>
                  </a:path>
                </a:pathLst>
              </a:cu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92" name="Cilinder 191"/>
              <p:cNvSpPr>
                <a:spLocks/>
              </p:cNvSpPr>
              <p:nvPr/>
            </p:nvSpPr>
            <p:spPr bwMode="auto">
              <a:xfrm rot="5400000">
                <a:off x="4761591" y="1771792"/>
                <a:ext cx="180000" cy="301763"/>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grpSp>
        <p:sp>
          <p:nvSpPr>
            <p:cNvPr id="186" name="Stroomdiagram: Opslag met directe toegang 185"/>
            <p:cNvSpPr/>
            <p:nvPr/>
          </p:nvSpPr>
          <p:spPr bwMode="auto">
            <a:xfrm>
              <a:off x="2286157" y="4085085"/>
              <a:ext cx="220236"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dirty="0">
                <a:solidFill>
                  <a:prstClr val="black"/>
                </a:solidFill>
                <a:latin typeface="Calibri" panose="020F0502020204030204"/>
              </a:endParaRPr>
            </a:p>
          </p:txBody>
        </p:sp>
        <p:sp>
          <p:nvSpPr>
            <p:cNvPr id="187" name="Stroomdiagram: Opslag met directe toegang 186"/>
            <p:cNvSpPr/>
            <p:nvPr/>
          </p:nvSpPr>
          <p:spPr bwMode="auto">
            <a:xfrm>
              <a:off x="1553397" y="4088174"/>
              <a:ext cx="176050"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dirty="0">
                <a:solidFill>
                  <a:prstClr val="black"/>
                </a:solidFill>
                <a:latin typeface="Calibri" panose="020F0502020204030204"/>
              </a:endParaRPr>
            </a:p>
          </p:txBody>
        </p:sp>
        <p:pic>
          <p:nvPicPr>
            <p:cNvPr id="188" name="Picture 4" descr="Afbeeldingsresultaat voor propellor animated gif">
              <a:hlinkClick r:id="rId18"/>
            </p:cNvPr>
            <p:cNvPicPr>
              <a:picLocks noChangeAspect="1" noChangeArrowheads="1" noCrop="1"/>
            </p:cNvPicPr>
            <p:nvPr/>
          </p:nvPicPr>
          <p:blipFill>
            <a:blip r:embed="rId19" cstate="hqprint">
              <a:clrChange>
                <a:clrFrom>
                  <a:srgbClr val="FFFFFF"/>
                </a:clrFrom>
                <a:clrTo>
                  <a:srgbClr val="FFFFFF">
                    <a:alpha val="0"/>
                  </a:srgbClr>
                </a:clrTo>
              </a:clrChange>
              <a:grayscl/>
              <a:extLst>
                <a:ext uri="{28A0092B-C50C-407E-A947-70E740481C1C}">
                  <a14:useLocalDpi xmlns:a14="http://schemas.microsoft.com/office/drawing/2010/main" val="0"/>
                </a:ext>
              </a:extLst>
            </a:blip>
            <a:srcRect/>
            <a:stretch>
              <a:fillRect/>
            </a:stretch>
          </p:blipFill>
          <p:spPr bwMode="auto">
            <a:xfrm>
              <a:off x="1027400" y="4600218"/>
              <a:ext cx="504000" cy="284023"/>
            </a:xfrm>
            <a:prstGeom prst="rect">
              <a:avLst/>
            </a:prstGeom>
            <a:noFill/>
            <a:extLst>
              <a:ext uri="{909E8E84-426E-40DD-AFC4-6F175D3DCCD1}">
                <a14:hiddenFill xmlns:a14="http://schemas.microsoft.com/office/drawing/2010/main">
                  <a:solidFill>
                    <a:srgbClr val="FFFFFF"/>
                  </a:solidFill>
                </a14:hiddenFill>
              </a:ext>
            </a:extLst>
          </p:spPr>
        </p:pic>
        <p:pic>
          <p:nvPicPr>
            <p:cNvPr id="189" name="Picture 2" descr="Graphics Group, Computer Science Department, The ..."/>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rot="18984264" flipH="1" flipV="1">
              <a:off x="1940394" y="4236289"/>
              <a:ext cx="239834" cy="611525"/>
            </a:xfrm>
            <a:prstGeom prst="rect">
              <a:avLst/>
            </a:prstGeom>
            <a:noFill/>
            <a:extLst>
              <a:ext uri="{909E8E84-426E-40DD-AFC4-6F175D3DCCD1}">
                <a14:hiddenFill xmlns:a14="http://schemas.microsoft.com/office/drawing/2010/main">
                  <a:solidFill>
                    <a:srgbClr val="FFFFFF"/>
                  </a:solidFill>
                </a14:hiddenFill>
              </a:ext>
            </a:extLst>
          </p:spPr>
        </p:pic>
        <p:pic>
          <p:nvPicPr>
            <p:cNvPr id="190" name="Picture 2" descr="Afbeeldingsresultaat voor animatet gif water rimple">
              <a:hlinkClick r:id="rId7"/>
            </p:cNvPr>
            <p:cNvPicPr>
              <a:picLocks noChangeAspect="1" noChangeArrowheads="1" noCrop="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3576920" y="4047853"/>
              <a:ext cx="725293" cy="728122"/>
            </a:xfrm>
            <a:prstGeom prst="rect">
              <a:avLst/>
            </a:prstGeom>
            <a:noFill/>
            <a:extLst>
              <a:ext uri="{909E8E84-426E-40DD-AFC4-6F175D3DCCD1}">
                <a14:hiddenFill xmlns:a14="http://schemas.microsoft.com/office/drawing/2010/main">
                  <a:solidFill>
                    <a:srgbClr val="FFFFFF"/>
                  </a:solidFill>
                </a14:hiddenFill>
              </a:ext>
            </a:extLst>
          </p:spPr>
        </p:pic>
      </p:grpSp>
      <p:sp>
        <p:nvSpPr>
          <p:cNvPr id="114" name="Wolkvormige toelichting 500">
            <a:extLst>
              <a:ext uri="{FF2B5EF4-FFF2-40B4-BE49-F238E27FC236}">
                <a16:creationId xmlns:a16="http://schemas.microsoft.com/office/drawing/2014/main" id="{7F54B900-2C35-48B1-A10D-661918A0E8BB}"/>
              </a:ext>
            </a:extLst>
          </p:cNvPr>
          <p:cNvSpPr/>
          <p:nvPr/>
        </p:nvSpPr>
        <p:spPr bwMode="auto">
          <a:xfrm>
            <a:off x="10679974" y="72923"/>
            <a:ext cx="1375368" cy="1405025"/>
          </a:xfrm>
          <a:prstGeom prst="cloudCallout">
            <a:avLst>
              <a:gd name="adj1" fmla="val -74625"/>
              <a:gd name="adj2" fmla="val 62551"/>
            </a:avLst>
          </a:prstGeom>
          <a:gradFill>
            <a:gsLst>
              <a:gs pos="10000">
                <a:schemeClr val="accent4">
                  <a:lumMod val="40000"/>
                  <a:lumOff val="60000"/>
                </a:schemeClr>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a:outerShdw blurRad="50800" dist="127000" dir="2700000" algn="tl" rotWithShape="0">
              <a:prstClr val="black">
                <a:alpha val="40000"/>
              </a:prstClr>
            </a:outerShdw>
          </a:effectLst>
        </p:spPr>
        <p:txBody>
          <a:bodyPr vert="horz" wrap="square" lIns="0" tIns="0" rIns="0" bIns="0" numCol="1" rtlCol="0" anchor="t" anchorCtr="0" compatLnSpc="1">
            <a:prstTxWarp prst="textNoShape">
              <a:avLst/>
            </a:prstTxWarp>
            <a:spAutoFit/>
          </a:bodyPr>
          <a:lstStyle/>
          <a:p>
            <a:pPr algn="ctr" defTabSz="544088"/>
            <a:r>
              <a:rPr lang="en-GB" sz="2000" b="1" dirty="0">
                <a:solidFill>
                  <a:srgbClr val="70AD47">
                    <a:lumMod val="75000"/>
                  </a:srgbClr>
                </a:solidFill>
                <a:latin typeface="Gigi" panose="04040504061007020D02" pitchFamily="82" charset="0"/>
              </a:rPr>
              <a:t>No chlorine</a:t>
            </a:r>
            <a:endParaRPr lang="en-GB" sz="1200" b="1" dirty="0">
              <a:solidFill>
                <a:srgbClr val="70AD47">
                  <a:lumMod val="75000"/>
                </a:srgbClr>
              </a:solidFill>
              <a:latin typeface="Gigi" panose="04040504061007020D02" pitchFamily="82" charset="0"/>
            </a:endParaRPr>
          </a:p>
        </p:txBody>
      </p:sp>
      <p:pic>
        <p:nvPicPr>
          <p:cNvPr id="105" name="Picture 2" descr="Afbeeldingsresultaat voor schoon drinkwater">
            <a:hlinkClick r:id="rId20"/>
            <a:extLst>
              <a:ext uri="{FF2B5EF4-FFF2-40B4-BE49-F238E27FC236}">
                <a16:creationId xmlns:a16="http://schemas.microsoft.com/office/drawing/2014/main" id="{7966F9E0-7429-474D-81A3-8C14F0D4B15C}"/>
              </a:ext>
            </a:extLst>
          </p:cNvPr>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10993084" y="1155161"/>
            <a:ext cx="1197922" cy="839058"/>
          </a:xfrm>
          <a:prstGeom prst="rect">
            <a:avLst/>
          </a:prstGeom>
          <a:noFill/>
          <a:extLst>
            <a:ext uri="{909E8E84-426E-40DD-AFC4-6F175D3DCCD1}">
              <a14:hiddenFill xmlns:a14="http://schemas.microsoft.com/office/drawing/2010/main">
                <a:solidFill>
                  <a:srgbClr val="FFFFFF"/>
                </a:solidFill>
              </a14:hiddenFill>
            </a:ext>
          </a:extLst>
        </p:spPr>
      </p:pic>
      <p:sp>
        <p:nvSpPr>
          <p:cNvPr id="107" name="Tekstvak 128">
            <a:extLst>
              <a:ext uri="{FF2B5EF4-FFF2-40B4-BE49-F238E27FC236}">
                <a16:creationId xmlns:a16="http://schemas.microsoft.com/office/drawing/2014/main" id="{5AFEE7DF-E4F5-4BD4-9508-2FDBE624F4A3}"/>
              </a:ext>
            </a:extLst>
          </p:cNvPr>
          <p:cNvSpPr txBox="1"/>
          <p:nvPr/>
        </p:nvSpPr>
        <p:spPr>
          <a:xfrm>
            <a:off x="11020136" y="2141093"/>
            <a:ext cx="1197922" cy="338432"/>
          </a:xfrm>
          <a:prstGeom prst="rect">
            <a:avLst/>
          </a:prstGeom>
          <a:noFill/>
        </p:spPr>
        <p:txBody>
          <a:bodyPr wrap="square" rtlCol="0">
            <a:spAutoFit/>
          </a:bodyPr>
          <a:lstStyle/>
          <a:p>
            <a:pPr defTabSz="544088"/>
            <a:r>
              <a:rPr lang="en-GB" sz="1600" b="1" dirty="0">
                <a:solidFill>
                  <a:prstClr val="black"/>
                </a:solidFill>
                <a:latin typeface="Calibri" panose="020F0502020204030204"/>
              </a:rPr>
              <a:t>Clients</a:t>
            </a:r>
          </a:p>
        </p:txBody>
      </p:sp>
      <p:sp>
        <p:nvSpPr>
          <p:cNvPr id="226" name="Tekstvak 76">
            <a:extLst>
              <a:ext uri="{FF2B5EF4-FFF2-40B4-BE49-F238E27FC236}">
                <a16:creationId xmlns:a16="http://schemas.microsoft.com/office/drawing/2014/main" id="{EE8C276A-55CE-4445-BACC-E333F60278C4}"/>
              </a:ext>
            </a:extLst>
          </p:cNvPr>
          <p:cNvSpPr txBox="1"/>
          <p:nvPr/>
        </p:nvSpPr>
        <p:spPr>
          <a:xfrm>
            <a:off x="5235537" y="2162569"/>
            <a:ext cx="868131"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Ozone</a:t>
            </a:r>
          </a:p>
        </p:txBody>
      </p:sp>
      <p:sp>
        <p:nvSpPr>
          <p:cNvPr id="227" name="Tekstvak 77">
            <a:extLst>
              <a:ext uri="{FF2B5EF4-FFF2-40B4-BE49-F238E27FC236}">
                <a16:creationId xmlns:a16="http://schemas.microsoft.com/office/drawing/2014/main" id="{AACB0361-35B6-401A-B020-4F29B7C6E4D1}"/>
              </a:ext>
            </a:extLst>
          </p:cNvPr>
          <p:cNvSpPr txBox="1"/>
          <p:nvPr/>
        </p:nvSpPr>
        <p:spPr>
          <a:xfrm>
            <a:off x="5960539" y="2162570"/>
            <a:ext cx="95833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Softening</a:t>
            </a:r>
          </a:p>
        </p:txBody>
      </p:sp>
      <p:sp>
        <p:nvSpPr>
          <p:cNvPr id="228" name="Tekstvak 78">
            <a:extLst>
              <a:ext uri="{FF2B5EF4-FFF2-40B4-BE49-F238E27FC236}">
                <a16:creationId xmlns:a16="http://schemas.microsoft.com/office/drawing/2014/main" id="{AC73FD0C-914D-4A2A-9BFF-68BDC1B06B30}"/>
              </a:ext>
            </a:extLst>
          </p:cNvPr>
          <p:cNvSpPr txBox="1"/>
          <p:nvPr/>
        </p:nvSpPr>
        <p:spPr>
          <a:xfrm>
            <a:off x="6898464" y="2168669"/>
            <a:ext cx="95833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BACF</a:t>
            </a:r>
          </a:p>
        </p:txBody>
      </p:sp>
      <p:sp>
        <p:nvSpPr>
          <p:cNvPr id="229" name="Tekstvak 79">
            <a:extLst>
              <a:ext uri="{FF2B5EF4-FFF2-40B4-BE49-F238E27FC236}">
                <a16:creationId xmlns:a16="http://schemas.microsoft.com/office/drawing/2014/main" id="{7F84879C-0E83-488E-9DAB-2B6DF1B2BCA8}"/>
              </a:ext>
            </a:extLst>
          </p:cNvPr>
          <p:cNvSpPr txBox="1"/>
          <p:nvPr/>
        </p:nvSpPr>
        <p:spPr>
          <a:xfrm>
            <a:off x="7691665" y="2165126"/>
            <a:ext cx="95833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SSF</a:t>
            </a:r>
          </a:p>
        </p:txBody>
      </p:sp>
      <p:sp>
        <p:nvSpPr>
          <p:cNvPr id="230" name="Tekstvak 80">
            <a:extLst>
              <a:ext uri="{FF2B5EF4-FFF2-40B4-BE49-F238E27FC236}">
                <a16:creationId xmlns:a16="http://schemas.microsoft.com/office/drawing/2014/main" id="{012CA9C9-8B9F-443B-A6A5-F78A9F027151}"/>
              </a:ext>
            </a:extLst>
          </p:cNvPr>
          <p:cNvSpPr txBox="1"/>
          <p:nvPr/>
        </p:nvSpPr>
        <p:spPr>
          <a:xfrm>
            <a:off x="8281414" y="2165126"/>
            <a:ext cx="95833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Reservoir</a:t>
            </a:r>
          </a:p>
        </p:txBody>
      </p:sp>
      <p:sp>
        <p:nvSpPr>
          <p:cNvPr id="231" name="Tekstvak 81">
            <a:extLst>
              <a:ext uri="{FF2B5EF4-FFF2-40B4-BE49-F238E27FC236}">
                <a16:creationId xmlns:a16="http://schemas.microsoft.com/office/drawing/2014/main" id="{B377EDB5-B551-4958-A928-0331F631884C}"/>
              </a:ext>
            </a:extLst>
          </p:cNvPr>
          <p:cNvSpPr txBox="1"/>
          <p:nvPr/>
        </p:nvSpPr>
        <p:spPr>
          <a:xfrm>
            <a:off x="9306934" y="2168392"/>
            <a:ext cx="95833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Network</a:t>
            </a:r>
          </a:p>
        </p:txBody>
      </p:sp>
      <p:sp>
        <p:nvSpPr>
          <p:cNvPr id="232" name="Tekstvak 104">
            <a:extLst>
              <a:ext uri="{FF2B5EF4-FFF2-40B4-BE49-F238E27FC236}">
                <a16:creationId xmlns:a16="http://schemas.microsoft.com/office/drawing/2014/main" id="{60B2805D-0F37-4143-93B6-922AE7ED460C}"/>
              </a:ext>
            </a:extLst>
          </p:cNvPr>
          <p:cNvSpPr txBox="1"/>
          <p:nvPr/>
        </p:nvSpPr>
        <p:spPr>
          <a:xfrm>
            <a:off x="75103" y="2175383"/>
            <a:ext cx="1048164"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Source</a:t>
            </a:r>
          </a:p>
        </p:txBody>
      </p:sp>
      <p:sp>
        <p:nvSpPr>
          <p:cNvPr id="233" name="Tekstvak 105">
            <a:extLst>
              <a:ext uri="{FF2B5EF4-FFF2-40B4-BE49-F238E27FC236}">
                <a16:creationId xmlns:a16="http://schemas.microsoft.com/office/drawing/2014/main" id="{6666F431-9C3C-4762-B91D-935702ADEE13}"/>
              </a:ext>
            </a:extLst>
          </p:cNvPr>
          <p:cNvSpPr txBox="1"/>
          <p:nvPr/>
        </p:nvSpPr>
        <p:spPr>
          <a:xfrm>
            <a:off x="4327540" y="2166054"/>
            <a:ext cx="1270484" cy="307666"/>
          </a:xfrm>
          <a:prstGeom prst="rect">
            <a:avLst/>
          </a:prstGeom>
          <a:noFill/>
        </p:spPr>
        <p:txBody>
          <a:bodyPr wrap="square" rtlCol="0">
            <a:spAutoFit/>
          </a:bodyPr>
          <a:lstStyle/>
          <a:p>
            <a:pPr defTabSz="544088"/>
            <a:r>
              <a:rPr lang="en-GB" sz="1400" b="1" dirty="0">
                <a:solidFill>
                  <a:srgbClr val="00A0EF"/>
                </a:solidFill>
                <a:latin typeface="Calibri" panose="020F0502020204030204"/>
              </a:rPr>
              <a:t>Filtration</a:t>
            </a:r>
          </a:p>
        </p:txBody>
      </p:sp>
      <p:sp>
        <p:nvSpPr>
          <p:cNvPr id="234" name="Tekstvak 106">
            <a:extLst>
              <a:ext uri="{FF2B5EF4-FFF2-40B4-BE49-F238E27FC236}">
                <a16:creationId xmlns:a16="http://schemas.microsoft.com/office/drawing/2014/main" id="{02DDA3B4-7178-4A62-81EF-9357C63BCDCB}"/>
              </a:ext>
            </a:extLst>
          </p:cNvPr>
          <p:cNvSpPr txBox="1"/>
          <p:nvPr/>
        </p:nvSpPr>
        <p:spPr>
          <a:xfrm>
            <a:off x="765537" y="2173066"/>
            <a:ext cx="1112596"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Coagulation</a:t>
            </a:r>
          </a:p>
        </p:txBody>
      </p:sp>
      <p:sp>
        <p:nvSpPr>
          <p:cNvPr id="235" name="Tekstvak 107">
            <a:extLst>
              <a:ext uri="{FF2B5EF4-FFF2-40B4-BE49-F238E27FC236}">
                <a16:creationId xmlns:a16="http://schemas.microsoft.com/office/drawing/2014/main" id="{BCF0270A-5F64-433F-A821-987D7B96C4A2}"/>
              </a:ext>
            </a:extLst>
          </p:cNvPr>
          <p:cNvSpPr txBox="1"/>
          <p:nvPr/>
        </p:nvSpPr>
        <p:spPr>
          <a:xfrm>
            <a:off x="1787868" y="2170622"/>
            <a:ext cx="1379063"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Sedimentation</a:t>
            </a:r>
          </a:p>
        </p:txBody>
      </p:sp>
      <p:sp>
        <p:nvSpPr>
          <p:cNvPr id="236" name="Tekstvak 161">
            <a:extLst>
              <a:ext uri="{FF2B5EF4-FFF2-40B4-BE49-F238E27FC236}">
                <a16:creationId xmlns:a16="http://schemas.microsoft.com/office/drawing/2014/main" id="{B2952039-3F6E-478C-AEB7-CE46D7FFC70A}"/>
              </a:ext>
            </a:extLst>
          </p:cNvPr>
          <p:cNvSpPr txBox="1"/>
          <p:nvPr/>
        </p:nvSpPr>
        <p:spPr>
          <a:xfrm>
            <a:off x="3229438" y="2170243"/>
            <a:ext cx="110319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Infiltration</a:t>
            </a:r>
          </a:p>
        </p:txBody>
      </p:sp>
      <p:sp>
        <p:nvSpPr>
          <p:cNvPr id="7" name="TextBox 6">
            <a:extLst>
              <a:ext uri="{FF2B5EF4-FFF2-40B4-BE49-F238E27FC236}">
                <a16:creationId xmlns:a16="http://schemas.microsoft.com/office/drawing/2014/main" id="{531F9575-E224-4CEE-9495-7102968B3D3C}"/>
              </a:ext>
            </a:extLst>
          </p:cNvPr>
          <p:cNvSpPr txBox="1"/>
          <p:nvPr/>
        </p:nvSpPr>
        <p:spPr>
          <a:xfrm>
            <a:off x="3637754" y="6306494"/>
            <a:ext cx="2355798" cy="415348"/>
          </a:xfrm>
          <a:prstGeom prst="rect">
            <a:avLst/>
          </a:prstGeom>
          <a:noFill/>
        </p:spPr>
        <p:txBody>
          <a:bodyPr wrap="square" rtlCol="0">
            <a:spAutoFit/>
          </a:bodyPr>
          <a:lstStyle/>
          <a:p>
            <a:pPr defTabSz="544088"/>
            <a:r>
              <a:rPr lang="en-GB" dirty="0">
                <a:solidFill>
                  <a:prstClr val="white"/>
                </a:solidFill>
                <a:latin typeface="Calibri" panose="020F0502020204030204"/>
                <a:hlinkClick r:id="rId22">
                  <a:extLst>
                    <a:ext uri="{A12FA001-AC4F-418D-AE19-62706E023703}">
                      <ahyp:hlinkClr xmlns:ahyp="http://schemas.microsoft.com/office/drawing/2018/hyperlinkcolor" val="tx"/>
                    </a:ext>
                  </a:extLst>
                </a:hlinkClick>
              </a:rPr>
              <a:t>QMUL Newsletter</a:t>
            </a:r>
            <a:endParaRPr lang="en-GB" dirty="0">
              <a:solidFill>
                <a:prstClr val="white"/>
              </a:solidFill>
              <a:latin typeface="Calibri" panose="020F0502020204030204"/>
            </a:endParaRPr>
          </a:p>
        </p:txBody>
      </p:sp>
      <p:sp>
        <p:nvSpPr>
          <p:cNvPr id="108" name="Ovaal 2">
            <a:extLst>
              <a:ext uri="{FF2B5EF4-FFF2-40B4-BE49-F238E27FC236}">
                <a16:creationId xmlns:a16="http://schemas.microsoft.com/office/drawing/2014/main" id="{71EE03B5-B623-4E28-8957-98EC427229EF}"/>
              </a:ext>
            </a:extLst>
          </p:cNvPr>
          <p:cNvSpPr>
            <a:spLocks noChangeAspect="1"/>
          </p:cNvSpPr>
          <p:nvPr/>
        </p:nvSpPr>
        <p:spPr bwMode="auto">
          <a:xfrm>
            <a:off x="4119583" y="834299"/>
            <a:ext cx="1240218" cy="1756550"/>
          </a:xfrm>
          <a:prstGeom prst="ellipse">
            <a:avLst/>
          </a:prstGeom>
          <a:noFill/>
          <a:ln w="50800" cap="flat" cmpd="sng" algn="ctr">
            <a:solidFill>
              <a:srgbClr val="FF0000"/>
            </a:solidFill>
            <a:prstDash val="solid"/>
            <a:round/>
            <a:headEnd type="none" w="med" len="med"/>
            <a:tailEnd type="none" w="med" len="med"/>
          </a:ln>
          <a:effectLst>
            <a:outerShdw blurRad="50800" dist="38100" dir="2700000" algn="tl" rotWithShape="0">
              <a:prstClr val="black">
                <a:alpha val="40000"/>
              </a:prstClr>
            </a:outerShdw>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defTabSz="544088"/>
            <a:endParaRPr lang="en-GB" dirty="0">
              <a:solidFill>
                <a:prstClr val="black"/>
              </a:solidFill>
              <a:latin typeface="Calibri" panose="020F0502020204030204"/>
            </a:endParaRPr>
          </a:p>
        </p:txBody>
      </p:sp>
      <p:pic>
        <p:nvPicPr>
          <p:cNvPr id="5" name="Picture 4">
            <a:extLst>
              <a:ext uri="{FF2B5EF4-FFF2-40B4-BE49-F238E27FC236}">
                <a16:creationId xmlns:a16="http://schemas.microsoft.com/office/drawing/2014/main" id="{E866F64E-82D7-4F2E-B901-6D642600E29B}"/>
              </a:ext>
            </a:extLst>
          </p:cNvPr>
          <p:cNvPicPr>
            <a:picLocks noChangeAspect="1"/>
          </p:cNvPicPr>
          <p:nvPr/>
        </p:nvPicPr>
        <p:blipFill>
          <a:blip r:embed="rId23"/>
          <a:srcRect t="18382"/>
          <a:stretch/>
        </p:blipFill>
        <p:spPr>
          <a:xfrm>
            <a:off x="-3624" y="4305761"/>
            <a:ext cx="2149758" cy="2552587"/>
          </a:xfrm>
          <a:prstGeom prst="rect">
            <a:avLst/>
          </a:prstGeom>
        </p:spPr>
      </p:pic>
      <p:sp>
        <p:nvSpPr>
          <p:cNvPr id="115" name="TextBox 114">
            <a:extLst>
              <a:ext uri="{FF2B5EF4-FFF2-40B4-BE49-F238E27FC236}">
                <a16:creationId xmlns:a16="http://schemas.microsoft.com/office/drawing/2014/main" id="{3383B80B-CF78-4A31-AB9A-C7FFDF9EB15F}"/>
              </a:ext>
            </a:extLst>
          </p:cNvPr>
          <p:cNvSpPr txBox="1"/>
          <p:nvPr/>
        </p:nvSpPr>
        <p:spPr>
          <a:xfrm>
            <a:off x="2233906" y="2735884"/>
            <a:ext cx="6871390" cy="1061829"/>
          </a:xfrm>
          <a:prstGeom prst="rect">
            <a:avLst/>
          </a:prstGeom>
          <a:noFill/>
        </p:spPr>
        <p:txBody>
          <a:bodyPr wrap="square">
            <a:spAutoFit/>
          </a:bodyPr>
          <a:lstStyle/>
          <a:p>
            <a:pPr defTabSz="544088"/>
            <a:r>
              <a:rPr lang="en-GB" b="1" dirty="0">
                <a:solidFill>
                  <a:prstClr val="black"/>
                </a:solidFill>
                <a:latin typeface="Calibri" panose="020F0502020204030204"/>
              </a:rPr>
              <a:t>Extended Terminal Sub-Fluidisation Wash (ETSW)</a:t>
            </a:r>
          </a:p>
          <a:p>
            <a:pPr defTabSz="544088"/>
            <a:r>
              <a:rPr lang="en-GB" dirty="0">
                <a:solidFill>
                  <a:prstClr val="black"/>
                </a:solidFill>
                <a:latin typeface="Calibri" panose="020F0502020204030204"/>
              </a:rPr>
              <a:t>“New hydraulic insights into rapid sand filter bed </a:t>
            </a:r>
            <a:r>
              <a:rPr lang="en-GB" b="1" dirty="0">
                <a:solidFill>
                  <a:prstClr val="black"/>
                </a:solidFill>
                <a:latin typeface="Calibri" panose="020F0502020204030204"/>
              </a:rPr>
              <a:t>backwashing</a:t>
            </a:r>
            <a:r>
              <a:rPr lang="en-GB" dirty="0">
                <a:solidFill>
                  <a:prstClr val="black"/>
                </a:solidFill>
                <a:latin typeface="Calibri" panose="020F0502020204030204"/>
              </a:rPr>
              <a:t> using the Carman–</a:t>
            </a:r>
            <a:r>
              <a:rPr lang="en-GB" dirty="0" err="1">
                <a:solidFill>
                  <a:prstClr val="black"/>
                </a:solidFill>
                <a:latin typeface="Calibri" panose="020F0502020204030204"/>
              </a:rPr>
              <a:t>Kozeny</a:t>
            </a:r>
            <a:r>
              <a:rPr lang="en-GB" dirty="0">
                <a:solidFill>
                  <a:prstClr val="black"/>
                </a:solidFill>
                <a:latin typeface="Calibri" panose="020F0502020204030204"/>
              </a:rPr>
              <a:t> model”</a:t>
            </a:r>
          </a:p>
        </p:txBody>
      </p:sp>
      <p:pic>
        <p:nvPicPr>
          <p:cNvPr id="116" name="Picture 115">
            <a:extLst>
              <a:ext uri="{FF2B5EF4-FFF2-40B4-BE49-F238E27FC236}">
                <a16:creationId xmlns:a16="http://schemas.microsoft.com/office/drawing/2014/main" id="{F8E09879-9EBC-4FB8-B8EA-3F112EE8FB14}"/>
              </a:ext>
            </a:extLst>
          </p:cNvPr>
          <p:cNvPicPr>
            <a:picLocks noChangeAspect="1"/>
          </p:cNvPicPr>
          <p:nvPr/>
        </p:nvPicPr>
        <p:blipFill>
          <a:blip r:embed="rId24">
            <a:extLst>
              <a:ext uri="{28A0092B-C50C-407E-A947-70E740481C1C}">
                <a14:useLocalDpi xmlns:a14="http://schemas.microsoft.com/office/drawing/2010/main" val="0"/>
              </a:ext>
            </a:extLst>
          </a:blip>
          <a:srcRect/>
          <a:stretch>
            <a:fillRect/>
          </a:stretch>
        </p:blipFill>
        <p:spPr bwMode="auto">
          <a:xfrm>
            <a:off x="4362426" y="4288072"/>
            <a:ext cx="3787821" cy="2519089"/>
          </a:xfrm>
          <a:prstGeom prst="rect">
            <a:avLst/>
          </a:prstGeom>
          <a:noFill/>
          <a:ln>
            <a:noFill/>
          </a:ln>
        </p:spPr>
      </p:pic>
      <p:pic>
        <p:nvPicPr>
          <p:cNvPr id="117" name="Picture 116">
            <a:extLst>
              <a:ext uri="{FF2B5EF4-FFF2-40B4-BE49-F238E27FC236}">
                <a16:creationId xmlns:a16="http://schemas.microsoft.com/office/drawing/2014/main" id="{A1883A40-767F-4D31-B40F-AE82DAC694C4}"/>
              </a:ext>
            </a:extLst>
          </p:cNvPr>
          <p:cNvPicPr>
            <a:picLocks noChangeAspect="1"/>
          </p:cNvPicPr>
          <p:nvPr/>
        </p:nvPicPr>
        <p:blipFill>
          <a:blip r:embed="rId25">
            <a:extLst>
              <a:ext uri="{28A0092B-C50C-407E-A947-70E740481C1C}">
                <a14:useLocalDpi xmlns:a14="http://schemas.microsoft.com/office/drawing/2010/main" val="0"/>
              </a:ext>
            </a:extLst>
          </a:blip>
          <a:srcRect/>
          <a:stretch>
            <a:fillRect/>
          </a:stretch>
        </p:blipFill>
        <p:spPr bwMode="auto">
          <a:xfrm>
            <a:off x="8322984" y="4288072"/>
            <a:ext cx="3787821" cy="2519089"/>
          </a:xfrm>
          <a:prstGeom prst="rect">
            <a:avLst/>
          </a:prstGeom>
          <a:noFill/>
          <a:ln>
            <a:noFill/>
          </a:ln>
        </p:spPr>
      </p:pic>
      <p:sp>
        <p:nvSpPr>
          <p:cNvPr id="8" name="TextBox 7">
            <a:extLst>
              <a:ext uri="{FF2B5EF4-FFF2-40B4-BE49-F238E27FC236}">
                <a16:creationId xmlns:a16="http://schemas.microsoft.com/office/drawing/2014/main" id="{3EFB6A24-F7BA-4DF9-9BCE-C526E23EC8CE}"/>
              </a:ext>
            </a:extLst>
          </p:cNvPr>
          <p:cNvSpPr txBox="1"/>
          <p:nvPr/>
        </p:nvSpPr>
        <p:spPr>
          <a:xfrm>
            <a:off x="5761264" y="3917955"/>
            <a:ext cx="1782013" cy="415348"/>
          </a:xfrm>
          <a:prstGeom prst="rect">
            <a:avLst/>
          </a:prstGeom>
          <a:noFill/>
        </p:spPr>
        <p:txBody>
          <a:bodyPr wrap="square" rtlCol="0">
            <a:spAutoFit/>
          </a:bodyPr>
          <a:lstStyle/>
          <a:p>
            <a:pPr defTabSz="544088"/>
            <a:r>
              <a:rPr lang="en-GB" dirty="0">
                <a:solidFill>
                  <a:srgbClr val="FF0000"/>
                </a:solidFill>
                <a:latin typeface="Calibri" panose="020F0502020204030204"/>
              </a:rPr>
              <a:t>without ETSW</a:t>
            </a:r>
          </a:p>
        </p:txBody>
      </p:sp>
      <p:sp>
        <p:nvSpPr>
          <p:cNvPr id="118" name="TextBox 117">
            <a:extLst>
              <a:ext uri="{FF2B5EF4-FFF2-40B4-BE49-F238E27FC236}">
                <a16:creationId xmlns:a16="http://schemas.microsoft.com/office/drawing/2014/main" id="{92A04735-15D7-485B-A8A5-9E32151EF2B8}"/>
              </a:ext>
            </a:extLst>
          </p:cNvPr>
          <p:cNvSpPr txBox="1"/>
          <p:nvPr/>
        </p:nvSpPr>
        <p:spPr>
          <a:xfrm>
            <a:off x="8820923" y="3883925"/>
            <a:ext cx="1444347" cy="415348"/>
          </a:xfrm>
          <a:prstGeom prst="rect">
            <a:avLst/>
          </a:prstGeom>
          <a:noFill/>
        </p:spPr>
        <p:txBody>
          <a:bodyPr wrap="square" rtlCol="0">
            <a:spAutoFit/>
          </a:bodyPr>
          <a:lstStyle/>
          <a:p>
            <a:pPr defTabSz="544088"/>
            <a:r>
              <a:rPr lang="en-GB" dirty="0">
                <a:solidFill>
                  <a:srgbClr val="00B050"/>
                </a:solidFill>
                <a:latin typeface="Calibri" panose="020F0502020204030204"/>
              </a:rPr>
              <a:t>with ETSW</a:t>
            </a:r>
          </a:p>
        </p:txBody>
      </p:sp>
      <p:pic>
        <p:nvPicPr>
          <p:cNvPr id="106" name="Picture 105" descr="Graphical user interface, text&#10;&#10;Description automatically generated">
            <a:hlinkClick r:id="rId26"/>
            <a:extLst>
              <a:ext uri="{FF2B5EF4-FFF2-40B4-BE49-F238E27FC236}">
                <a16:creationId xmlns:a16="http://schemas.microsoft.com/office/drawing/2014/main" id="{804698F7-3E4B-4FC3-B3B0-03A8C0FEEF52}"/>
              </a:ext>
            </a:extLst>
          </p:cNvPr>
          <p:cNvPicPr>
            <a:picLocks noChangeAspect="1"/>
          </p:cNvPicPr>
          <p:nvPr/>
        </p:nvPicPr>
        <p:blipFill>
          <a:blip r:embed="rId27"/>
          <a:stretch>
            <a:fillRect/>
          </a:stretch>
        </p:blipFill>
        <p:spPr>
          <a:xfrm rot="329421">
            <a:off x="9401558" y="2822627"/>
            <a:ext cx="2243332" cy="3092878"/>
          </a:xfrm>
          <a:prstGeom prst="rect">
            <a:avLst/>
          </a:prstGeom>
          <a:ln>
            <a:solidFill>
              <a:srgbClr val="00A0EF"/>
            </a:solidFill>
          </a:ln>
          <a:effectLst>
            <a:outerShdw blurRad="50800" dist="38100" dir="2700000" algn="tl" rotWithShape="0">
              <a:prstClr val="black">
                <a:alpha val="40000"/>
              </a:prstClr>
            </a:outerShdw>
          </a:effectLst>
        </p:spPr>
      </p:pic>
      <p:pic>
        <p:nvPicPr>
          <p:cNvPr id="4" name="Picture 23">
            <a:extLst>
              <a:ext uri="{FF2B5EF4-FFF2-40B4-BE49-F238E27FC236}">
                <a16:creationId xmlns:a16="http://schemas.microsoft.com/office/drawing/2014/main" id="{C77058F0-5A6F-9476-25FD-97BCCC136B56}"/>
              </a:ext>
            </a:extLst>
          </p:cNvPr>
          <p:cNvPicPr>
            <a:picLocks noChangeAspect="1"/>
          </p:cNvPicPr>
          <p:nvPr/>
        </p:nvPicPr>
        <p:blipFill>
          <a:blip r:embed="rId28"/>
          <a:stretch>
            <a:fillRect/>
          </a:stretch>
        </p:blipFill>
        <p:spPr>
          <a:xfrm>
            <a:off x="-3623" y="2761622"/>
            <a:ext cx="2111100" cy="1779549"/>
          </a:xfrm>
          <a:prstGeom prst="rect">
            <a:avLst/>
          </a:prstGeom>
        </p:spPr>
      </p:pic>
    </p:spTree>
    <p:extLst>
      <p:ext uri="{BB962C8B-B14F-4D97-AF65-F5344CB8AC3E}">
        <p14:creationId xmlns:p14="http://schemas.microsoft.com/office/powerpoint/2010/main" val="21763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dianummer 2"/>
          <p:cNvSpPr>
            <a:spLocks noGrp="1"/>
          </p:cNvSpPr>
          <p:nvPr>
            <p:ph type="sldNum" sz="quarter" idx="12"/>
          </p:nvPr>
        </p:nvSpPr>
        <p:spPr/>
        <p:txBody>
          <a:bodyPr/>
          <a:lstStyle/>
          <a:p>
            <a:pPr defTabSz="544088"/>
            <a:fld id="{77177E52-2C72-45D6-B872-599E5BBE4A0D}" type="slidenum">
              <a:rPr lang="nl-NL">
                <a:solidFill>
                  <a:prstClr val="black">
                    <a:tint val="75000"/>
                  </a:prstClr>
                </a:solidFill>
                <a:latin typeface="Calibri" panose="020F0502020204030204"/>
              </a:rPr>
              <a:pPr defTabSz="544088"/>
              <a:t>7</a:t>
            </a:fld>
            <a:endParaRPr lang="nl-NL">
              <a:solidFill>
                <a:prstClr val="black">
                  <a:tint val="75000"/>
                </a:prstClr>
              </a:solidFill>
              <a:latin typeface="Calibri" panose="020F0502020204030204"/>
            </a:endParaRPr>
          </a:p>
        </p:txBody>
      </p:sp>
      <p:sp>
        <p:nvSpPr>
          <p:cNvPr id="2" name="Rectangle 2"/>
          <p:cNvSpPr>
            <a:spLocks noChangeArrowheads="1"/>
          </p:cNvSpPr>
          <p:nvPr/>
        </p:nvSpPr>
        <p:spPr bwMode="auto">
          <a:xfrm>
            <a:off x="2204" y="-206434"/>
            <a:ext cx="184664" cy="4153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07" tIns="45703" rIns="91407" bIns="45703" numCol="1" anchor="ctr" anchorCtr="0" compatLnSpc="1">
            <a:prstTxWarp prst="textNoShape">
              <a:avLst/>
            </a:prstTxWarp>
            <a:spAutoFit/>
          </a:bodyPr>
          <a:lstStyle/>
          <a:p>
            <a:pPr defTabSz="544088"/>
            <a:endParaRPr lang="nl-NL">
              <a:solidFill>
                <a:prstClr val="black"/>
              </a:solidFill>
              <a:latin typeface="Calibri" panose="020F0502020204030204"/>
            </a:endParaRPr>
          </a:p>
        </p:txBody>
      </p:sp>
      <p:sp>
        <p:nvSpPr>
          <p:cNvPr id="64" name="Rechthoek 63"/>
          <p:cNvSpPr/>
          <p:nvPr/>
        </p:nvSpPr>
        <p:spPr>
          <a:xfrm>
            <a:off x="2205" y="1241"/>
            <a:ext cx="12186004" cy="663742"/>
          </a:xfrm>
          <a:prstGeom prst="rect">
            <a:avLst/>
          </a:prstGeom>
          <a:noFill/>
        </p:spPr>
        <p:txBody>
          <a:bodyPr wrap="square" lIns="108811" tIns="54405" rIns="108811" bIns="54405">
            <a:spAutoFit/>
          </a:bodyPr>
          <a:lstStyle/>
          <a:p>
            <a:pPr defTabSz="544088"/>
            <a:r>
              <a:rPr lang="en-GB" sz="3599" b="1" dirty="0">
                <a:ln w="1905"/>
                <a:solidFill>
                  <a:srgbClr val="00A0EF"/>
                </a:solidFill>
                <a:effectLst>
                  <a:innerShdw blurRad="69850" dist="43180" dir="5400000">
                    <a:srgbClr val="000000">
                      <a:alpha val="65000"/>
                    </a:srgbClr>
                  </a:innerShdw>
                </a:effectLst>
                <a:latin typeface="Calibri" panose="020F0502020204030204"/>
              </a:rPr>
              <a:t>2 - water softening:  </a:t>
            </a:r>
            <a:r>
              <a:rPr lang="en-GB" sz="1800" b="1" dirty="0" err="1">
                <a:ln w="1905"/>
                <a:solidFill>
                  <a:srgbClr val="00A0EF"/>
                </a:solidFill>
                <a:effectLst>
                  <a:innerShdw blurRad="69850" dist="43180" dir="5400000">
                    <a:srgbClr val="000000">
                      <a:alpha val="65000"/>
                    </a:srgbClr>
                  </a:innerShdw>
                </a:effectLst>
                <a:latin typeface="Calibri" panose="020F0502020204030204"/>
              </a:rPr>
              <a:t>Nijssen</a:t>
            </a:r>
            <a:r>
              <a:rPr lang="en-GB" sz="1800" b="1" dirty="0">
                <a:ln w="1905"/>
                <a:solidFill>
                  <a:srgbClr val="00A0EF"/>
                </a:solidFill>
                <a:effectLst>
                  <a:innerShdw blurRad="69850" dist="43180" dir="5400000">
                    <a:srgbClr val="000000">
                      <a:alpha val="65000"/>
                    </a:srgbClr>
                  </a:innerShdw>
                </a:effectLst>
                <a:latin typeface="Calibri" panose="020F0502020204030204"/>
              </a:rPr>
              <a:t>, Kramer, Boek et al. </a:t>
            </a:r>
            <a:r>
              <a:rPr lang="en-GB" sz="1800" dirty="0">
                <a:ln w="1905"/>
                <a:solidFill>
                  <a:srgbClr val="00A0EF"/>
                </a:solidFill>
                <a:effectLst>
                  <a:innerShdw blurRad="69850" dist="43180" dir="5400000">
                    <a:srgbClr val="000000">
                      <a:alpha val="65000"/>
                    </a:srgbClr>
                  </a:innerShdw>
                </a:effectLst>
                <a:latin typeface="Calibri" panose="020F0502020204030204"/>
              </a:rPr>
              <a:t>https://</a:t>
            </a:r>
            <a:r>
              <a:rPr lang="en-GB" sz="1800" dirty="0" err="1">
                <a:ln w="1905"/>
                <a:solidFill>
                  <a:srgbClr val="00A0EF"/>
                </a:solidFill>
                <a:effectLst>
                  <a:innerShdw blurRad="69850" dist="43180" dir="5400000">
                    <a:srgbClr val="000000">
                      <a:alpha val="65000"/>
                    </a:srgbClr>
                  </a:innerShdw>
                </a:effectLst>
                <a:latin typeface="Calibri" panose="020F0502020204030204"/>
              </a:rPr>
              <a:t>doi.org</a:t>
            </a:r>
            <a:r>
              <a:rPr lang="en-GB" sz="1800" dirty="0">
                <a:ln w="1905"/>
                <a:solidFill>
                  <a:srgbClr val="00A0EF"/>
                </a:solidFill>
                <a:effectLst>
                  <a:innerShdw blurRad="69850" dist="43180" dir="5400000">
                    <a:srgbClr val="000000">
                      <a:alpha val="65000"/>
                    </a:srgbClr>
                  </a:innerShdw>
                </a:effectLst>
                <a:latin typeface="Calibri" panose="020F0502020204030204"/>
              </a:rPr>
              <a:t>/10.1016/j.cesx.2021.100100</a:t>
            </a:r>
          </a:p>
        </p:txBody>
      </p:sp>
      <p:grpSp>
        <p:nvGrpSpPr>
          <p:cNvPr id="63" name="Groep 62"/>
          <p:cNvGrpSpPr/>
          <p:nvPr/>
        </p:nvGrpSpPr>
        <p:grpSpPr>
          <a:xfrm>
            <a:off x="76079" y="736043"/>
            <a:ext cx="10715679" cy="1768846"/>
            <a:chOff x="120041" y="3571871"/>
            <a:chExt cx="10719555" cy="1769486"/>
          </a:xfrm>
        </p:grpSpPr>
        <p:sp>
          <p:nvSpPr>
            <p:cNvPr id="65" name="Kubus 64"/>
            <p:cNvSpPr/>
            <p:nvPr/>
          </p:nvSpPr>
          <p:spPr>
            <a:xfrm>
              <a:off x="7688593" y="4167356"/>
              <a:ext cx="576000" cy="641060"/>
            </a:xfrm>
            <a:prstGeom prst="cube">
              <a:avLst/>
            </a:prstGeom>
            <a:blipFill>
              <a:blip r:embed="rId5"/>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66" name="Cilinder 22"/>
            <p:cNvSpPr/>
            <p:nvPr/>
          </p:nvSpPr>
          <p:spPr>
            <a:xfrm rot="5400000">
              <a:off x="5082472" y="4438479"/>
              <a:ext cx="141891" cy="429419"/>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67" name="Kubus 66"/>
            <p:cNvSpPr/>
            <p:nvPr/>
          </p:nvSpPr>
          <p:spPr>
            <a:xfrm>
              <a:off x="6910776" y="395186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68" name="Kubus 67"/>
            <p:cNvSpPr/>
            <p:nvPr/>
          </p:nvSpPr>
          <p:spPr>
            <a:xfrm>
              <a:off x="6911824" y="4171197"/>
              <a:ext cx="576000" cy="641060"/>
            </a:xfrm>
            <a:prstGeom prst="cube">
              <a:avLst/>
            </a:prstGeom>
            <a:pattFill prst="pct80">
              <a:fgClr>
                <a:schemeClr val="tx1"/>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69" name="Kubus 68"/>
            <p:cNvSpPr/>
            <p:nvPr/>
          </p:nvSpPr>
          <p:spPr>
            <a:xfrm>
              <a:off x="7686689" y="3947776"/>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0" name="Cilinder 22"/>
            <p:cNvSpPr/>
            <p:nvPr/>
          </p:nvSpPr>
          <p:spPr>
            <a:xfrm rot="5400000">
              <a:off x="7471189" y="4493488"/>
              <a:ext cx="142998"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1" name="Cilinder 70"/>
            <p:cNvSpPr>
              <a:spLocks/>
            </p:cNvSpPr>
            <p:nvPr/>
          </p:nvSpPr>
          <p:spPr bwMode="auto">
            <a:xfrm rot="5400000">
              <a:off x="8297929" y="4451220"/>
              <a:ext cx="144000" cy="37629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72" name="Cilinder 71"/>
            <p:cNvSpPr/>
            <p:nvPr/>
          </p:nvSpPr>
          <p:spPr>
            <a:xfrm>
              <a:off x="8436701" y="3955352"/>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3" name="Cilinder 72"/>
            <p:cNvSpPr/>
            <p:nvPr/>
          </p:nvSpPr>
          <p:spPr>
            <a:xfrm>
              <a:off x="8436049" y="4171521"/>
              <a:ext cx="576000" cy="648000"/>
            </a:xfrm>
            <a:prstGeom prst="can">
              <a:avLst/>
            </a:prstGeom>
            <a:solidFill>
              <a:srgbClr val="0070C0">
                <a:alpha val="50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4" name="Cilinder 22"/>
            <p:cNvSpPr/>
            <p:nvPr/>
          </p:nvSpPr>
          <p:spPr>
            <a:xfrm rot="5400000">
              <a:off x="8245416" y="4520083"/>
              <a:ext cx="142998" cy="239572"/>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75" name="Cilinder 22"/>
            <p:cNvSpPr/>
            <p:nvPr/>
          </p:nvSpPr>
          <p:spPr>
            <a:xfrm rot="5400000">
              <a:off x="9123205" y="4349488"/>
              <a:ext cx="142998" cy="576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pic>
          <p:nvPicPr>
            <p:cNvPr id="76" name="Picture 5"/>
            <p:cNvPicPr>
              <a:picLocks noChangeAspect="1" noChangeArrowheads="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259457" y="4052698"/>
              <a:ext cx="1580139" cy="755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3" name="Kubus 82"/>
            <p:cNvSpPr/>
            <p:nvPr/>
          </p:nvSpPr>
          <p:spPr>
            <a:xfrm>
              <a:off x="5362209" y="3956719"/>
              <a:ext cx="576000" cy="864000"/>
            </a:xfrm>
            <a:prstGeom prst="cube">
              <a:avLst/>
            </a:prstGeom>
            <a:solidFill>
              <a:srgbClr val="0070C0">
                <a:alpha val="50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pic>
          <p:nvPicPr>
            <p:cNvPr id="84" name="Picture 2" descr="Graphics Group, Computer Science Department, The ..."/>
            <p:cNvPicPr>
              <a:picLocks noChangeAspect="1" noChangeArrowheads="1" noCrop="1"/>
            </p:cNvPicPr>
            <p:nvPr/>
          </p:nvPicPr>
          <p:blipFill>
            <a:blip r:embed="rId7"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5236280" y="3863089"/>
              <a:ext cx="701930" cy="941144"/>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2" descr="Graphics Group, Computer Science Department, The ..."/>
            <p:cNvPicPr>
              <a:picLocks noChangeAspect="1" noChangeArrowheads="1" noCrop="1"/>
            </p:cNvPicPr>
            <p:nvPr/>
          </p:nvPicPr>
          <p:blipFill>
            <a:blip r:embed="rId7"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flipH="1">
              <a:off x="5380045" y="4194835"/>
              <a:ext cx="414398" cy="555623"/>
            </a:xfrm>
            <a:prstGeom prst="rect">
              <a:avLst/>
            </a:prstGeom>
            <a:noFill/>
            <a:extLst>
              <a:ext uri="{909E8E84-426E-40DD-AFC4-6F175D3DCCD1}">
                <a14:hiddenFill xmlns:a14="http://schemas.microsoft.com/office/drawing/2010/main">
                  <a:solidFill>
                    <a:srgbClr val="FFFFFF"/>
                  </a:solidFill>
                </a14:hiddenFill>
              </a:ext>
            </a:extLst>
          </p:spPr>
        </p:pic>
        <p:sp>
          <p:nvSpPr>
            <p:cNvPr id="86" name="Cilinder 22"/>
            <p:cNvSpPr/>
            <p:nvPr/>
          </p:nvSpPr>
          <p:spPr>
            <a:xfrm rot="5400000">
              <a:off x="5904416" y="4504236"/>
              <a:ext cx="145386"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203561"/>
                <a:gd name="connsiteY0" fmla="*/ 0 h 1292474"/>
                <a:gd name="connsiteX1" fmla="*/ 1183792 w 1203561"/>
                <a:gd name="connsiteY1" fmla="*/ 0 h 1292474"/>
                <a:gd name="connsiteX2" fmla="*/ 1183792 w 1203561"/>
                <a:gd name="connsiteY2" fmla="*/ 1121345 h 1292474"/>
                <a:gd name="connsiteX3" fmla="*/ 597662 w 1203561"/>
                <a:gd name="connsiteY3" fmla="*/ 1288545 h 1292474"/>
                <a:gd name="connsiteX4" fmla="*/ 0 w 1203561"/>
                <a:gd name="connsiteY4" fmla="*/ 1121345 h 1292474"/>
                <a:gd name="connsiteX5" fmla="*/ 0 w 1203561"/>
                <a:gd name="connsiteY5" fmla="*/ 0 h 1292474"/>
                <a:gd name="connsiteX0" fmla="*/ 0 w 1203561"/>
                <a:gd name="connsiteY0" fmla="*/ 0 h 1292474"/>
                <a:gd name="connsiteX1" fmla="*/ 688071 w 1203561"/>
                <a:gd name="connsiteY1" fmla="*/ 7417 h 1292474"/>
                <a:gd name="connsiteX2" fmla="*/ 1183792 w 1203561"/>
                <a:gd name="connsiteY2" fmla="*/ 0 h 1292474"/>
                <a:gd name="connsiteX3" fmla="*/ 0 w 1203561"/>
                <a:gd name="connsiteY3" fmla="*/ 0 h 1292474"/>
                <a:gd name="connsiteX0" fmla="*/ 1183792 w 1203561"/>
                <a:gd name="connsiteY0" fmla="*/ 0 h 1292474"/>
                <a:gd name="connsiteX1" fmla="*/ 0 w 1203561"/>
                <a:gd name="connsiteY1" fmla="*/ 0 h 1292474"/>
                <a:gd name="connsiteX2" fmla="*/ 1183792 w 1203561"/>
                <a:gd name="connsiteY2" fmla="*/ 0 h 1292474"/>
                <a:gd name="connsiteX3" fmla="*/ 1183792 w 1203561"/>
                <a:gd name="connsiteY3" fmla="*/ 1121345 h 1292474"/>
                <a:gd name="connsiteX4" fmla="*/ 598328 w 1203561"/>
                <a:gd name="connsiteY4" fmla="*/ 1292474 h 1292474"/>
                <a:gd name="connsiteX5" fmla="*/ 0 w 1203561"/>
                <a:gd name="connsiteY5" fmla="*/ 1121345 h 1292474"/>
                <a:gd name="connsiteX6" fmla="*/ 0 w 1203561"/>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3561"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203561" h="1292474" fill="lighten" stroke="0" extrusionOk="0">
                  <a:moveTo>
                    <a:pt x="0" y="0"/>
                  </a:moveTo>
                  <a:lnTo>
                    <a:pt x="688071" y="7417"/>
                  </a:lnTo>
                  <a:cubicBezTo>
                    <a:pt x="885370" y="7417"/>
                    <a:pt x="1298470" y="1236"/>
                    <a:pt x="1183792" y="0"/>
                  </a:cubicBezTo>
                  <a:cubicBezTo>
                    <a:pt x="1069114" y="-1236"/>
                    <a:pt x="82620" y="-1236"/>
                    <a:pt x="0" y="0"/>
                  </a:cubicBezTo>
                  <a:close/>
                </a:path>
                <a:path w="1203561"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87" name="Cilinder 86"/>
            <p:cNvSpPr>
              <a:spLocks/>
            </p:cNvSpPr>
            <p:nvPr/>
          </p:nvSpPr>
          <p:spPr bwMode="auto">
            <a:xfrm rot="5400000">
              <a:off x="6779584" y="3947416"/>
              <a:ext cx="144000" cy="37629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88" name="Ovaal 87"/>
            <p:cNvSpPr/>
            <p:nvPr/>
          </p:nvSpPr>
          <p:spPr bwMode="auto">
            <a:xfrm>
              <a:off x="6682642" y="4071746"/>
              <a:ext cx="36575" cy="454432"/>
            </a:xfrm>
            <a:prstGeom prst="ellipse">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pic>
          <p:nvPicPr>
            <p:cNvPr id="89" name="Afbeelding 88"/>
            <p:cNvPicPr>
              <a:picLocks noChangeAspect="1"/>
            </p:cNvPicPr>
            <p:nvPr/>
          </p:nvPicPr>
          <p:blipFill>
            <a:blip r:embed="rId8" cstate="hqprint">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6088384" y="3941680"/>
              <a:ext cx="1209600" cy="1209600"/>
            </a:xfrm>
            <a:prstGeom prst="rect">
              <a:avLst/>
            </a:prstGeom>
          </p:spPr>
        </p:pic>
        <p:sp>
          <p:nvSpPr>
            <p:cNvPr id="90" name="Cilinder 89"/>
            <p:cNvSpPr/>
            <p:nvPr/>
          </p:nvSpPr>
          <p:spPr>
            <a:xfrm>
              <a:off x="6121109" y="3955963"/>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pic>
          <p:nvPicPr>
            <p:cNvPr id="91" name="Picture 2" descr="Afbeeldingsresultaat voor animatet gif water rimple">
              <a:hlinkClick r:id="rId9"/>
            </p:cNvPr>
            <p:cNvPicPr>
              <a:picLocks noChangeAspect="1" noChangeArrowheads="1" noCrop="1"/>
            </p:cNvPicPr>
            <p:nvPr/>
          </p:nvPicPr>
          <p:blipFill>
            <a:blip r:embed="rId10" cstate="hqprint">
              <a:extLst>
                <a:ext uri="{28A0092B-C50C-407E-A947-70E740481C1C}">
                  <a14:useLocalDpi xmlns:a14="http://schemas.microsoft.com/office/drawing/2010/main" val="0"/>
                </a:ext>
              </a:extLst>
            </a:blip>
            <a:srcRect/>
            <a:stretch>
              <a:fillRect/>
            </a:stretch>
          </p:blipFill>
          <p:spPr bwMode="auto">
            <a:xfrm>
              <a:off x="8458753" y="3571871"/>
              <a:ext cx="551178" cy="728123"/>
            </a:xfrm>
            <a:prstGeom prst="rect">
              <a:avLst/>
            </a:prstGeom>
            <a:noFill/>
            <a:extLst>
              <a:ext uri="{909E8E84-426E-40DD-AFC4-6F175D3DCCD1}">
                <a14:hiddenFill xmlns:a14="http://schemas.microsoft.com/office/drawing/2010/main">
                  <a:solidFill>
                    <a:srgbClr val="FFFFFF"/>
                  </a:solidFill>
                </a14:hiddenFill>
              </a:ext>
            </a:extLst>
          </p:spPr>
        </p:pic>
        <p:pic>
          <p:nvPicPr>
            <p:cNvPr id="92" name="Picture 12" descr="Afbeeldingsresultaat voor gras drawin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520242" y="4155194"/>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93" name="Dubbele golf 346"/>
            <p:cNvSpPr/>
            <p:nvPr/>
          </p:nvSpPr>
          <p:spPr bwMode="auto">
            <a:xfrm>
              <a:off x="3529379" y="4349226"/>
              <a:ext cx="478682"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3"/>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pic>
          <p:nvPicPr>
            <p:cNvPr id="94" name="Picture 6"/>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454756" y="4495938"/>
              <a:ext cx="967938" cy="314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5" name="Kubus 94"/>
            <p:cNvSpPr/>
            <p:nvPr/>
          </p:nvSpPr>
          <p:spPr>
            <a:xfrm>
              <a:off x="4464121" y="4180671"/>
              <a:ext cx="576000" cy="641060"/>
            </a:xfrm>
            <a:prstGeom prst="cube">
              <a:avLst/>
            </a:prstGeom>
            <a:blipFill>
              <a:blip r:embed="rId15"/>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96" name="Kubus 95"/>
            <p:cNvSpPr/>
            <p:nvPr/>
          </p:nvSpPr>
          <p:spPr>
            <a:xfrm>
              <a:off x="4466385" y="396703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97" name="Kubus 96"/>
            <p:cNvSpPr/>
            <p:nvPr/>
          </p:nvSpPr>
          <p:spPr bwMode="auto">
            <a:xfrm>
              <a:off x="358339" y="4007896"/>
              <a:ext cx="288000" cy="395049"/>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pic>
          <p:nvPicPr>
            <p:cNvPr id="98" name="Picture 6"/>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120041" y="4460547"/>
              <a:ext cx="885780" cy="405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9" name="Cilinder 22"/>
            <p:cNvSpPr/>
            <p:nvPr/>
          </p:nvSpPr>
          <p:spPr>
            <a:xfrm>
              <a:off x="429838" y="429572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pic>
          <p:nvPicPr>
            <p:cNvPr id="100" name="Picture 12" descr="Afbeeldingsresultaat voor gras drawing">
              <a:hlinkClick r:id="rId11"/>
            </p:cNvPr>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677578" y="4479280"/>
              <a:ext cx="162226" cy="392214"/>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12" descr="Afbeeldingsresultaat voor gras drawin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87359" y="4474127"/>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12" descr="Afbeeldingsresultaat voor gras drawing">
              <a:hlinkClick r:id="rId11"/>
            </p:cNvPr>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flipH="1">
              <a:off x="286840" y="4547827"/>
              <a:ext cx="142998" cy="307216"/>
            </a:xfrm>
            <a:prstGeom prst="rect">
              <a:avLst/>
            </a:prstGeom>
            <a:noFill/>
            <a:extLst>
              <a:ext uri="{909E8E84-426E-40DD-AFC4-6F175D3DCCD1}">
                <a14:hiddenFill xmlns:a14="http://schemas.microsoft.com/office/drawing/2010/main">
                  <a:solidFill>
                    <a:srgbClr val="FFFFFF"/>
                  </a:solidFill>
                </a14:hiddenFill>
              </a:ext>
            </a:extLst>
          </p:spPr>
        </p:pic>
        <p:pic>
          <p:nvPicPr>
            <p:cNvPr id="103" name="Picture 12" descr="Afbeeldingsresultaat voor gras drawin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677578" y="4354723"/>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104" name="Picture 12" descr="Afbeeldingsresultaat voor gras drawing">
              <a:hlinkClick r:id="rId11"/>
            </p:cNvPr>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flipH="1">
              <a:off x="734861" y="4423660"/>
              <a:ext cx="47661" cy="147483"/>
            </a:xfrm>
            <a:prstGeom prst="rect">
              <a:avLst/>
            </a:prstGeom>
            <a:noFill/>
            <a:extLst>
              <a:ext uri="{909E8E84-426E-40DD-AFC4-6F175D3DCCD1}">
                <a14:hiddenFill xmlns:a14="http://schemas.microsoft.com/office/drawing/2010/main">
                  <a:solidFill>
                    <a:srgbClr val="FFFFFF"/>
                  </a:solidFill>
                </a14:hiddenFill>
              </a:ext>
            </a:extLst>
          </p:spPr>
        </p:pic>
        <p:sp>
          <p:nvSpPr>
            <p:cNvPr id="109" name="Kubus 108"/>
            <p:cNvSpPr/>
            <p:nvPr/>
          </p:nvSpPr>
          <p:spPr bwMode="auto">
            <a:xfrm>
              <a:off x="3746640" y="3984825"/>
              <a:ext cx="288000" cy="395049"/>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10" name="Cilinder 145"/>
            <p:cNvSpPr>
              <a:spLocks/>
            </p:cNvSpPr>
            <p:nvPr/>
          </p:nvSpPr>
          <p:spPr bwMode="auto">
            <a:xfrm rot="5400000">
              <a:off x="4201901" y="3968500"/>
              <a:ext cx="154662" cy="323165"/>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11" name="Stroomdiagram: Opslag met directe toegang 110"/>
            <p:cNvSpPr/>
            <p:nvPr/>
          </p:nvSpPr>
          <p:spPr bwMode="auto">
            <a:xfrm>
              <a:off x="3996467" y="4061715"/>
              <a:ext cx="220236"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12" name="Dubbele golf 30"/>
            <p:cNvSpPr/>
            <p:nvPr/>
          </p:nvSpPr>
          <p:spPr bwMode="auto">
            <a:xfrm>
              <a:off x="3303499" y="4270237"/>
              <a:ext cx="556349"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5436" h="392223">
                  <a:moveTo>
                    <a:pt x="90487" y="105081"/>
                  </a:moveTo>
                  <a:cubicBezTo>
                    <a:pt x="206393" y="17768"/>
                    <a:pt x="257212" y="-2869"/>
                    <a:pt x="347718" y="306"/>
                  </a:cubicBezTo>
                  <a:cubicBezTo>
                    <a:pt x="438224" y="3481"/>
                    <a:pt x="517617" y="211443"/>
                    <a:pt x="633523" y="124131"/>
                  </a:cubicBezTo>
                  <a:lnTo>
                    <a:pt x="695436" y="367018"/>
                  </a:lnTo>
                  <a:cubicBezTo>
                    <a:pt x="579530" y="454331"/>
                    <a:pt x="463624" y="279706"/>
                    <a:pt x="347718" y="367018"/>
                  </a:cubicBezTo>
                  <a:cubicBezTo>
                    <a:pt x="231812" y="454331"/>
                    <a:pt x="115906" y="279706"/>
                    <a:pt x="0" y="367018"/>
                  </a:cubicBezTo>
                  <a:cubicBezTo>
                    <a:pt x="0" y="244781"/>
                    <a:pt x="90487" y="227318"/>
                    <a:pt x="90487" y="105081"/>
                  </a:cubicBezTo>
                  <a:close/>
                </a:path>
              </a:pathLst>
            </a:custGeom>
            <a:blipFill>
              <a:blip r:embed="rId13"/>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13" name="Dubbele golf 30"/>
            <p:cNvSpPr/>
            <p:nvPr/>
          </p:nvSpPr>
          <p:spPr bwMode="auto">
            <a:xfrm flipH="1">
              <a:off x="3019098" y="4288571"/>
              <a:ext cx="652273" cy="32509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 name="connsiteX0" fmla="*/ 90487 w 695436"/>
                <a:gd name="connsiteY0" fmla="*/ 119227 h 406369"/>
                <a:gd name="connsiteX1" fmla="*/ 347718 w 695436"/>
                <a:gd name="connsiteY1" fmla="*/ 14452 h 406369"/>
                <a:gd name="connsiteX2" fmla="*/ 695436 w 695436"/>
                <a:gd name="connsiteY2" fmla="*/ 381164 h 406369"/>
                <a:gd name="connsiteX3" fmla="*/ 347718 w 695436"/>
                <a:gd name="connsiteY3" fmla="*/ 381164 h 406369"/>
                <a:gd name="connsiteX4" fmla="*/ 0 w 695436"/>
                <a:gd name="connsiteY4" fmla="*/ 381164 h 406369"/>
                <a:gd name="connsiteX5" fmla="*/ 90487 w 695436"/>
                <a:gd name="connsiteY5" fmla="*/ 119227 h 40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6" h="406369">
                  <a:moveTo>
                    <a:pt x="90487" y="119227"/>
                  </a:moveTo>
                  <a:cubicBezTo>
                    <a:pt x="206393" y="31914"/>
                    <a:pt x="246893" y="-29204"/>
                    <a:pt x="347718" y="14452"/>
                  </a:cubicBezTo>
                  <a:cubicBezTo>
                    <a:pt x="448543" y="58108"/>
                    <a:pt x="695436" y="320045"/>
                    <a:pt x="695436" y="381164"/>
                  </a:cubicBezTo>
                  <a:cubicBezTo>
                    <a:pt x="579530" y="468477"/>
                    <a:pt x="463624" y="293852"/>
                    <a:pt x="347718" y="381164"/>
                  </a:cubicBezTo>
                  <a:cubicBezTo>
                    <a:pt x="231812" y="468477"/>
                    <a:pt x="115906" y="293852"/>
                    <a:pt x="0" y="381164"/>
                  </a:cubicBezTo>
                  <a:cubicBezTo>
                    <a:pt x="0" y="258927"/>
                    <a:pt x="90487" y="241464"/>
                    <a:pt x="90487" y="119227"/>
                  </a:cubicBezTo>
                  <a:close/>
                </a:path>
              </a:pathLst>
            </a:custGeom>
            <a:blipFill>
              <a:blip r:embed="rId13"/>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45" name="Dubbele golf 346"/>
            <p:cNvSpPr/>
            <p:nvPr/>
          </p:nvSpPr>
          <p:spPr bwMode="auto">
            <a:xfrm>
              <a:off x="3299226" y="4419845"/>
              <a:ext cx="478682"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3"/>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46" name="Cilinder 22"/>
            <p:cNvSpPr/>
            <p:nvPr/>
          </p:nvSpPr>
          <p:spPr>
            <a:xfrm>
              <a:off x="3818139" y="427265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147" name="Dubbele golf 346"/>
            <p:cNvSpPr/>
            <p:nvPr/>
          </p:nvSpPr>
          <p:spPr bwMode="auto">
            <a:xfrm flipH="1">
              <a:off x="3226798" y="4476979"/>
              <a:ext cx="504838"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 name="connsiteX0" fmla="*/ 128587 w 695439"/>
                <a:gd name="connsiteY0" fmla="*/ 70068 h 247672"/>
                <a:gd name="connsiteX1" fmla="*/ 483691 w 695439"/>
                <a:gd name="connsiteY1" fmla="*/ 17680 h 247672"/>
                <a:gd name="connsiteX2" fmla="*/ 695436 w 695439"/>
                <a:gd name="connsiteY2" fmla="*/ 222467 h 247672"/>
                <a:gd name="connsiteX3" fmla="*/ 347718 w 695439"/>
                <a:gd name="connsiteY3" fmla="*/ 222467 h 247672"/>
                <a:gd name="connsiteX4" fmla="*/ 0 w 695439"/>
                <a:gd name="connsiteY4" fmla="*/ 222467 h 247672"/>
                <a:gd name="connsiteX5" fmla="*/ 128587 w 695439"/>
                <a:gd name="connsiteY5" fmla="*/ 70068 h 247672"/>
                <a:gd name="connsiteX0" fmla="*/ 202065 w 695439"/>
                <a:gd name="connsiteY0" fmla="*/ 85742 h 239534"/>
                <a:gd name="connsiteX1" fmla="*/ 483691 w 695439"/>
                <a:gd name="connsiteY1" fmla="*/ 9542 h 239534"/>
                <a:gd name="connsiteX2" fmla="*/ 695436 w 695439"/>
                <a:gd name="connsiteY2" fmla="*/ 214329 h 239534"/>
                <a:gd name="connsiteX3" fmla="*/ 347718 w 695439"/>
                <a:gd name="connsiteY3" fmla="*/ 214329 h 239534"/>
                <a:gd name="connsiteX4" fmla="*/ 0 w 695439"/>
                <a:gd name="connsiteY4" fmla="*/ 214329 h 239534"/>
                <a:gd name="connsiteX5" fmla="*/ 202065 w 695439"/>
                <a:gd name="connsiteY5" fmla="*/ 85742 h 239534"/>
                <a:gd name="connsiteX0" fmla="*/ 202065 w 695439"/>
                <a:gd name="connsiteY0" fmla="*/ 85742 h 248010"/>
                <a:gd name="connsiteX1" fmla="*/ 483691 w 695439"/>
                <a:gd name="connsiteY1" fmla="*/ 9542 h 248010"/>
                <a:gd name="connsiteX2" fmla="*/ 695436 w 695439"/>
                <a:gd name="connsiteY2" fmla="*/ 214329 h 248010"/>
                <a:gd name="connsiteX3" fmla="*/ 431694 w 695439"/>
                <a:gd name="connsiteY3" fmla="*/ 223854 h 248010"/>
                <a:gd name="connsiteX4" fmla="*/ 0 w 695439"/>
                <a:gd name="connsiteY4" fmla="*/ 214329 h 248010"/>
                <a:gd name="connsiteX5" fmla="*/ 202065 w 695439"/>
                <a:gd name="connsiteY5" fmla="*/ 85742 h 248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9" h="248010">
                  <a:moveTo>
                    <a:pt x="202065" y="85742"/>
                  </a:moveTo>
                  <a:cubicBezTo>
                    <a:pt x="317971" y="-1571"/>
                    <a:pt x="401463" y="-11889"/>
                    <a:pt x="483691" y="9542"/>
                  </a:cubicBezTo>
                  <a:cubicBezTo>
                    <a:pt x="565919" y="30973"/>
                    <a:pt x="696230" y="178610"/>
                    <a:pt x="695436" y="214329"/>
                  </a:cubicBezTo>
                  <a:cubicBezTo>
                    <a:pt x="579530" y="301642"/>
                    <a:pt x="547600" y="136542"/>
                    <a:pt x="431694" y="223854"/>
                  </a:cubicBezTo>
                  <a:cubicBezTo>
                    <a:pt x="315788" y="311167"/>
                    <a:pt x="115906" y="127017"/>
                    <a:pt x="0" y="214329"/>
                  </a:cubicBezTo>
                  <a:cubicBezTo>
                    <a:pt x="0" y="92092"/>
                    <a:pt x="202065" y="207979"/>
                    <a:pt x="202065" y="85742"/>
                  </a:cubicBezTo>
                  <a:close/>
                </a:path>
              </a:pathLst>
            </a:custGeom>
            <a:blipFill>
              <a:blip r:embed="rId13"/>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pic>
          <p:nvPicPr>
            <p:cNvPr id="148" name="Picture 12" descr="Afbeeldingsresultaat voor gras drawin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313426" y="4331732"/>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158" name="Picture 12" descr="Afbeeldingsresultaat voor gras drawin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667195" y="4482406"/>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168" name="Gebogen pijl 167"/>
            <p:cNvSpPr/>
            <p:nvPr/>
          </p:nvSpPr>
          <p:spPr bwMode="auto">
            <a:xfrm rot="5400000">
              <a:off x="2886582" y="4084532"/>
              <a:ext cx="280477" cy="323165"/>
            </a:xfrm>
            <a:prstGeom prst="bentArrow">
              <a:avLst/>
            </a:prstGeom>
            <a:solidFill>
              <a:schemeClr val="accent5"/>
            </a:solidFill>
            <a:ln w="317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69" name="Rechthoekige driehoek 168"/>
            <p:cNvSpPr/>
            <p:nvPr/>
          </p:nvSpPr>
          <p:spPr bwMode="auto">
            <a:xfrm>
              <a:off x="1775700" y="4380612"/>
              <a:ext cx="436545" cy="960745"/>
            </a:xfrm>
            <a:prstGeom prst="rtTriangle">
              <a:avLst/>
            </a:pr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70" name="Parallellogram 23"/>
            <p:cNvSpPr/>
            <p:nvPr/>
          </p:nvSpPr>
          <p:spPr bwMode="auto">
            <a:xfrm rot="19068370" flipH="1">
              <a:off x="1966265" y="4385981"/>
              <a:ext cx="205926" cy="323165"/>
            </a:xfrm>
            <a:custGeom>
              <a:avLst/>
              <a:gdLst>
                <a:gd name="connsiteX0" fmla="*/ 0 w 261430"/>
                <a:gd name="connsiteY0" fmla="*/ 797108 h 797108"/>
                <a:gd name="connsiteX1" fmla="*/ 0 w 261430"/>
                <a:gd name="connsiteY1" fmla="*/ 0 h 797108"/>
                <a:gd name="connsiteX2" fmla="*/ 261430 w 261430"/>
                <a:gd name="connsiteY2" fmla="*/ 0 h 797108"/>
                <a:gd name="connsiteX3" fmla="*/ 261430 w 261430"/>
                <a:gd name="connsiteY3" fmla="*/ 797108 h 797108"/>
                <a:gd name="connsiteX4" fmla="*/ 0 w 261430"/>
                <a:gd name="connsiteY4" fmla="*/ 797108 h 797108"/>
                <a:gd name="connsiteX0" fmla="*/ 5952 w 261430"/>
                <a:gd name="connsiteY0" fmla="*/ 778857 h 797108"/>
                <a:gd name="connsiteX1" fmla="*/ 0 w 261430"/>
                <a:gd name="connsiteY1" fmla="*/ 0 h 797108"/>
                <a:gd name="connsiteX2" fmla="*/ 261430 w 261430"/>
                <a:gd name="connsiteY2" fmla="*/ 0 h 797108"/>
                <a:gd name="connsiteX3" fmla="*/ 261430 w 261430"/>
                <a:gd name="connsiteY3" fmla="*/ 797108 h 797108"/>
                <a:gd name="connsiteX4" fmla="*/ 5952 w 261430"/>
                <a:gd name="connsiteY4" fmla="*/ 778857 h 797108"/>
                <a:gd name="connsiteX0" fmla="*/ 5952 w 261430"/>
                <a:gd name="connsiteY0" fmla="*/ 778857 h 795344"/>
                <a:gd name="connsiteX1" fmla="*/ 0 w 261430"/>
                <a:gd name="connsiteY1" fmla="*/ 0 h 795344"/>
                <a:gd name="connsiteX2" fmla="*/ 261430 w 261430"/>
                <a:gd name="connsiteY2" fmla="*/ 0 h 795344"/>
                <a:gd name="connsiteX3" fmla="*/ 259830 w 261430"/>
                <a:gd name="connsiteY3" fmla="*/ 795344 h 795344"/>
                <a:gd name="connsiteX4" fmla="*/ 5952 w 261430"/>
                <a:gd name="connsiteY4" fmla="*/ 778857 h 795344"/>
                <a:gd name="connsiteX0" fmla="*/ 1929 w 257407"/>
                <a:gd name="connsiteY0" fmla="*/ 792146 h 808633"/>
                <a:gd name="connsiteX1" fmla="*/ 0 w 257407"/>
                <a:gd name="connsiteY1" fmla="*/ 0 h 808633"/>
                <a:gd name="connsiteX2" fmla="*/ 257407 w 257407"/>
                <a:gd name="connsiteY2" fmla="*/ 13289 h 808633"/>
                <a:gd name="connsiteX3" fmla="*/ 255807 w 257407"/>
                <a:gd name="connsiteY3" fmla="*/ 808633 h 808633"/>
                <a:gd name="connsiteX4" fmla="*/ 1929 w 257407"/>
                <a:gd name="connsiteY4" fmla="*/ 792146 h 808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407" h="808633">
                  <a:moveTo>
                    <a:pt x="1929" y="792146"/>
                  </a:moveTo>
                  <a:lnTo>
                    <a:pt x="0" y="0"/>
                  </a:lnTo>
                  <a:lnTo>
                    <a:pt x="257407" y="13289"/>
                  </a:lnTo>
                  <a:cubicBezTo>
                    <a:pt x="256874" y="278404"/>
                    <a:pt x="256340" y="543518"/>
                    <a:pt x="255807" y="808633"/>
                  </a:cubicBezTo>
                  <a:lnTo>
                    <a:pt x="1929" y="792146"/>
                  </a:lnTo>
                  <a:close/>
                </a:path>
              </a:pathLst>
            </a:cu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grpSp>
          <p:nvGrpSpPr>
            <p:cNvPr id="171" name="Groep 170"/>
            <p:cNvGrpSpPr/>
            <p:nvPr/>
          </p:nvGrpSpPr>
          <p:grpSpPr>
            <a:xfrm>
              <a:off x="605278" y="4082029"/>
              <a:ext cx="444969" cy="331629"/>
              <a:chOff x="610666" y="1812758"/>
              <a:chExt cx="556211" cy="414537"/>
            </a:xfrm>
          </p:grpSpPr>
          <p:sp>
            <p:nvSpPr>
              <p:cNvPr id="193" name="Cilinder 145"/>
              <p:cNvSpPr>
                <a:spLocks/>
              </p:cNvSpPr>
              <p:nvPr/>
            </p:nvSpPr>
            <p:spPr bwMode="auto">
              <a:xfrm rot="5400000">
                <a:off x="868235" y="1707444"/>
                <a:ext cx="193328" cy="403956"/>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94" name="Stroomdiagram: Opslag met directe toegang 193"/>
              <p:cNvSpPr/>
              <p:nvPr/>
            </p:nvSpPr>
            <p:spPr bwMode="auto">
              <a:xfrm>
                <a:off x="610666" y="1823338"/>
                <a:ext cx="275295" cy="403957"/>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grpSp>
        <p:sp>
          <p:nvSpPr>
            <p:cNvPr id="172" name="Kubus 171"/>
            <p:cNvSpPr/>
            <p:nvPr/>
          </p:nvSpPr>
          <p:spPr>
            <a:xfrm>
              <a:off x="1047959" y="4223970"/>
              <a:ext cx="576000" cy="641060"/>
            </a:xfrm>
            <a:prstGeom prst="cube">
              <a:avLst/>
            </a:prstGeom>
            <a:pattFill prst="weave">
              <a:fgClr>
                <a:srgbClr val="990000"/>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181" name="Kubus 180"/>
            <p:cNvSpPr/>
            <p:nvPr/>
          </p:nvSpPr>
          <p:spPr>
            <a:xfrm>
              <a:off x="1049883" y="3999672"/>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182" name="Kubus 181"/>
            <p:cNvSpPr/>
            <p:nvPr/>
          </p:nvSpPr>
          <p:spPr>
            <a:xfrm>
              <a:off x="1777520" y="3996748"/>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44088"/>
              <a:endParaRPr lang="nl-NL">
                <a:solidFill>
                  <a:prstClr val="white"/>
                </a:solidFill>
                <a:latin typeface="Calibri" panose="020F0502020204030204"/>
              </a:endParaRPr>
            </a:p>
          </p:txBody>
        </p:sp>
        <p:sp>
          <p:nvSpPr>
            <p:cNvPr id="183" name="Cilinder 182"/>
            <p:cNvSpPr>
              <a:spLocks/>
            </p:cNvSpPr>
            <p:nvPr/>
          </p:nvSpPr>
          <p:spPr bwMode="auto">
            <a:xfrm rot="5400000">
              <a:off x="1649961" y="3968663"/>
              <a:ext cx="155520" cy="379422"/>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cxnSp>
          <p:nvCxnSpPr>
            <p:cNvPr id="184" name="Rechte verbindingslijn 183"/>
            <p:cNvCxnSpPr/>
            <p:nvPr/>
          </p:nvCxnSpPr>
          <p:spPr>
            <a:xfrm flipH="1">
              <a:off x="1282250" y="4744647"/>
              <a:ext cx="480" cy="2412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85" name="Groep 184"/>
            <p:cNvGrpSpPr/>
            <p:nvPr/>
          </p:nvGrpSpPr>
          <p:grpSpPr>
            <a:xfrm>
              <a:off x="2284304" y="4076196"/>
              <a:ext cx="461295" cy="323989"/>
              <a:chOff x="4635594" y="1832674"/>
              <a:chExt cx="366878" cy="376990"/>
            </a:xfrm>
          </p:grpSpPr>
          <p:sp>
            <p:nvSpPr>
              <p:cNvPr id="191" name="Ovaal 171"/>
              <p:cNvSpPr/>
              <p:nvPr/>
            </p:nvSpPr>
            <p:spPr bwMode="auto">
              <a:xfrm>
                <a:off x="4635594" y="1833634"/>
                <a:ext cx="75587" cy="376030"/>
              </a:xfrm>
              <a:custGeom>
                <a:avLst/>
                <a:gdLst>
                  <a:gd name="connsiteX0" fmla="*/ 0 w 104756"/>
                  <a:gd name="connsiteY0" fmla="*/ 80283 h 160565"/>
                  <a:gd name="connsiteX1" fmla="*/ 52378 w 104756"/>
                  <a:gd name="connsiteY1" fmla="*/ 0 h 160565"/>
                  <a:gd name="connsiteX2" fmla="*/ 104756 w 104756"/>
                  <a:gd name="connsiteY2" fmla="*/ 80283 h 160565"/>
                  <a:gd name="connsiteX3" fmla="*/ 52378 w 104756"/>
                  <a:gd name="connsiteY3" fmla="*/ 160566 h 160565"/>
                  <a:gd name="connsiteX4" fmla="*/ 0 w 104756"/>
                  <a:gd name="connsiteY4" fmla="*/ 80283 h 160565"/>
                  <a:gd name="connsiteX0" fmla="*/ 2774 w 107530"/>
                  <a:gd name="connsiteY0" fmla="*/ 83877 h 164160"/>
                  <a:gd name="connsiteX1" fmla="*/ 12278 w 107530"/>
                  <a:gd name="connsiteY1" fmla="*/ 20971 h 164160"/>
                  <a:gd name="connsiteX2" fmla="*/ 55152 w 107530"/>
                  <a:gd name="connsiteY2" fmla="*/ 3594 h 164160"/>
                  <a:gd name="connsiteX3" fmla="*/ 107530 w 107530"/>
                  <a:gd name="connsiteY3" fmla="*/ 83877 h 164160"/>
                  <a:gd name="connsiteX4" fmla="*/ 55152 w 107530"/>
                  <a:gd name="connsiteY4" fmla="*/ 164160 h 164160"/>
                  <a:gd name="connsiteX5" fmla="*/ 2774 w 107530"/>
                  <a:gd name="connsiteY5" fmla="*/ 83877 h 164160"/>
                  <a:gd name="connsiteX0" fmla="*/ 182 w 104938"/>
                  <a:gd name="connsiteY0" fmla="*/ 83877 h 166929"/>
                  <a:gd name="connsiteX1" fmla="*/ 9686 w 104938"/>
                  <a:gd name="connsiteY1" fmla="*/ 20971 h 166929"/>
                  <a:gd name="connsiteX2" fmla="*/ 52560 w 104938"/>
                  <a:gd name="connsiteY2" fmla="*/ 3594 h 166929"/>
                  <a:gd name="connsiteX3" fmla="*/ 104938 w 104938"/>
                  <a:gd name="connsiteY3" fmla="*/ 83877 h 166929"/>
                  <a:gd name="connsiteX4" fmla="*/ 52560 w 104938"/>
                  <a:gd name="connsiteY4" fmla="*/ 164160 h 166929"/>
                  <a:gd name="connsiteX5" fmla="*/ 14449 w 104938"/>
                  <a:gd name="connsiteY5" fmla="*/ 142414 h 166929"/>
                  <a:gd name="connsiteX6" fmla="*/ 182 w 104938"/>
                  <a:gd name="connsiteY6" fmla="*/ 83877 h 166929"/>
                  <a:gd name="connsiteX0" fmla="*/ 182 w 107164"/>
                  <a:gd name="connsiteY0" fmla="*/ 83877 h 164207"/>
                  <a:gd name="connsiteX1" fmla="*/ 9686 w 107164"/>
                  <a:gd name="connsiteY1" fmla="*/ 20971 h 164207"/>
                  <a:gd name="connsiteX2" fmla="*/ 52560 w 107164"/>
                  <a:gd name="connsiteY2" fmla="*/ 3594 h 164207"/>
                  <a:gd name="connsiteX3" fmla="*/ 104938 w 107164"/>
                  <a:gd name="connsiteY3" fmla="*/ 83877 h 164207"/>
                  <a:gd name="connsiteX4" fmla="*/ 93032 w 107164"/>
                  <a:gd name="connsiteY4" fmla="*/ 137652 h 164207"/>
                  <a:gd name="connsiteX5" fmla="*/ 52560 w 107164"/>
                  <a:gd name="connsiteY5" fmla="*/ 164160 h 164207"/>
                  <a:gd name="connsiteX6" fmla="*/ 14449 w 107164"/>
                  <a:gd name="connsiteY6" fmla="*/ 142414 h 164207"/>
                  <a:gd name="connsiteX7" fmla="*/ 182 w 107164"/>
                  <a:gd name="connsiteY7" fmla="*/ 83877 h 164207"/>
                  <a:gd name="connsiteX0" fmla="*/ 182 w 105240"/>
                  <a:gd name="connsiteY0" fmla="*/ 80367 h 160697"/>
                  <a:gd name="connsiteX1" fmla="*/ 9686 w 105240"/>
                  <a:gd name="connsiteY1" fmla="*/ 17461 h 160697"/>
                  <a:gd name="connsiteX2" fmla="*/ 52560 w 105240"/>
                  <a:gd name="connsiteY2" fmla="*/ 84 h 160697"/>
                  <a:gd name="connsiteX3" fmla="*/ 93031 w 105240"/>
                  <a:gd name="connsiteY3" fmla="*/ 22223 h 160697"/>
                  <a:gd name="connsiteX4" fmla="*/ 104938 w 105240"/>
                  <a:gd name="connsiteY4" fmla="*/ 80367 h 160697"/>
                  <a:gd name="connsiteX5" fmla="*/ 93032 w 105240"/>
                  <a:gd name="connsiteY5" fmla="*/ 134142 h 160697"/>
                  <a:gd name="connsiteX6" fmla="*/ 52560 w 105240"/>
                  <a:gd name="connsiteY6" fmla="*/ 160650 h 160697"/>
                  <a:gd name="connsiteX7" fmla="*/ 14449 w 105240"/>
                  <a:gd name="connsiteY7" fmla="*/ 138904 h 160697"/>
                  <a:gd name="connsiteX8" fmla="*/ 182 w 105240"/>
                  <a:gd name="connsiteY8" fmla="*/ 80367 h 160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240" h="160697">
                    <a:moveTo>
                      <a:pt x="182" y="80367"/>
                    </a:moveTo>
                    <a:cubicBezTo>
                      <a:pt x="-612" y="60127"/>
                      <a:pt x="956" y="30842"/>
                      <a:pt x="9686" y="17461"/>
                    </a:cubicBezTo>
                    <a:cubicBezTo>
                      <a:pt x="18416" y="4081"/>
                      <a:pt x="38669" y="-710"/>
                      <a:pt x="52560" y="84"/>
                    </a:cubicBezTo>
                    <a:cubicBezTo>
                      <a:pt x="66451" y="878"/>
                      <a:pt x="84301" y="8843"/>
                      <a:pt x="93031" y="22223"/>
                    </a:cubicBezTo>
                    <a:cubicBezTo>
                      <a:pt x="101761" y="35604"/>
                      <a:pt x="103350" y="64095"/>
                      <a:pt x="104938" y="80367"/>
                    </a:cubicBezTo>
                    <a:cubicBezTo>
                      <a:pt x="106526" y="96639"/>
                      <a:pt x="101762" y="120762"/>
                      <a:pt x="93032" y="134142"/>
                    </a:cubicBezTo>
                    <a:cubicBezTo>
                      <a:pt x="84302" y="147523"/>
                      <a:pt x="65657" y="159856"/>
                      <a:pt x="52560" y="160650"/>
                    </a:cubicBezTo>
                    <a:cubicBezTo>
                      <a:pt x="39463" y="161444"/>
                      <a:pt x="23179" y="152285"/>
                      <a:pt x="14449" y="138904"/>
                    </a:cubicBezTo>
                    <a:cubicBezTo>
                      <a:pt x="5719" y="125524"/>
                      <a:pt x="976" y="100607"/>
                      <a:pt x="182" y="80367"/>
                    </a:cubicBezTo>
                    <a:close/>
                  </a:path>
                </a:pathLst>
              </a:cu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sp>
            <p:nvSpPr>
              <p:cNvPr id="192" name="Cilinder 191"/>
              <p:cNvSpPr>
                <a:spLocks/>
              </p:cNvSpPr>
              <p:nvPr/>
            </p:nvSpPr>
            <p:spPr bwMode="auto">
              <a:xfrm rot="5400000">
                <a:off x="4761591" y="1771792"/>
                <a:ext cx="180000" cy="301763"/>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a:solidFill>
                    <a:prstClr val="black"/>
                  </a:solidFill>
                  <a:latin typeface="Calibri" panose="020F0502020204030204"/>
                </a:endParaRPr>
              </a:p>
            </p:txBody>
          </p:sp>
        </p:grpSp>
        <p:sp>
          <p:nvSpPr>
            <p:cNvPr id="186" name="Stroomdiagram: Opslag met directe toegang 185"/>
            <p:cNvSpPr/>
            <p:nvPr/>
          </p:nvSpPr>
          <p:spPr bwMode="auto">
            <a:xfrm>
              <a:off x="2286157" y="4085085"/>
              <a:ext cx="220236"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dirty="0">
                <a:solidFill>
                  <a:prstClr val="black"/>
                </a:solidFill>
                <a:latin typeface="Calibri" panose="020F0502020204030204"/>
              </a:endParaRPr>
            </a:p>
          </p:txBody>
        </p:sp>
        <p:sp>
          <p:nvSpPr>
            <p:cNvPr id="187" name="Stroomdiagram: Opslag met directe toegang 186"/>
            <p:cNvSpPr/>
            <p:nvPr/>
          </p:nvSpPr>
          <p:spPr bwMode="auto">
            <a:xfrm>
              <a:off x="1553397" y="4088174"/>
              <a:ext cx="176050"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defTabSz="544088"/>
              <a:endParaRPr lang="nl-NL" dirty="0">
                <a:solidFill>
                  <a:prstClr val="black"/>
                </a:solidFill>
                <a:latin typeface="Calibri" panose="020F0502020204030204"/>
              </a:endParaRPr>
            </a:p>
          </p:txBody>
        </p:sp>
        <p:pic>
          <p:nvPicPr>
            <p:cNvPr id="188" name="Picture 4" descr="Afbeeldingsresultaat voor propellor animated gif">
              <a:hlinkClick r:id="rId20"/>
            </p:cNvPr>
            <p:cNvPicPr>
              <a:picLocks noChangeAspect="1" noChangeArrowheads="1" noCrop="1"/>
            </p:cNvPicPr>
            <p:nvPr/>
          </p:nvPicPr>
          <p:blipFill>
            <a:blip r:embed="rId21" cstate="hqprint">
              <a:clrChange>
                <a:clrFrom>
                  <a:srgbClr val="FFFFFF"/>
                </a:clrFrom>
                <a:clrTo>
                  <a:srgbClr val="FFFFFF">
                    <a:alpha val="0"/>
                  </a:srgbClr>
                </a:clrTo>
              </a:clrChange>
              <a:grayscl/>
              <a:extLst>
                <a:ext uri="{28A0092B-C50C-407E-A947-70E740481C1C}">
                  <a14:useLocalDpi xmlns:a14="http://schemas.microsoft.com/office/drawing/2010/main" val="0"/>
                </a:ext>
              </a:extLst>
            </a:blip>
            <a:srcRect/>
            <a:stretch>
              <a:fillRect/>
            </a:stretch>
          </p:blipFill>
          <p:spPr bwMode="auto">
            <a:xfrm>
              <a:off x="1027400" y="4600218"/>
              <a:ext cx="504000" cy="284023"/>
            </a:xfrm>
            <a:prstGeom prst="rect">
              <a:avLst/>
            </a:prstGeom>
            <a:noFill/>
            <a:extLst>
              <a:ext uri="{909E8E84-426E-40DD-AFC4-6F175D3DCCD1}">
                <a14:hiddenFill xmlns:a14="http://schemas.microsoft.com/office/drawing/2010/main">
                  <a:solidFill>
                    <a:srgbClr val="FFFFFF"/>
                  </a:solidFill>
                </a14:hiddenFill>
              </a:ext>
            </a:extLst>
          </p:spPr>
        </p:pic>
        <p:pic>
          <p:nvPicPr>
            <p:cNvPr id="189" name="Picture 2" descr="Graphics Group, Computer Science Department, The ..."/>
            <p:cNvPicPr>
              <a:picLocks noChangeAspect="1" noChangeArrowheads="1" noCrop="1"/>
            </p:cNvPicPr>
            <p:nvPr/>
          </p:nvPicPr>
          <p:blipFill>
            <a:blip r:embed="rId7"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rot="18984264" flipH="1" flipV="1">
              <a:off x="1940394" y="4236289"/>
              <a:ext cx="239834" cy="611525"/>
            </a:xfrm>
            <a:prstGeom prst="rect">
              <a:avLst/>
            </a:prstGeom>
            <a:noFill/>
            <a:extLst>
              <a:ext uri="{909E8E84-426E-40DD-AFC4-6F175D3DCCD1}">
                <a14:hiddenFill xmlns:a14="http://schemas.microsoft.com/office/drawing/2010/main">
                  <a:solidFill>
                    <a:srgbClr val="FFFFFF"/>
                  </a:solidFill>
                </a14:hiddenFill>
              </a:ext>
            </a:extLst>
          </p:spPr>
        </p:pic>
        <p:pic>
          <p:nvPicPr>
            <p:cNvPr id="190" name="Picture 2" descr="Afbeeldingsresultaat voor animatet gif water rimple">
              <a:hlinkClick r:id="rId9"/>
            </p:cNvPr>
            <p:cNvPicPr>
              <a:picLocks noChangeAspect="1" noChangeArrowheads="1" noCrop="1"/>
            </p:cNvPicPr>
            <p:nvPr/>
          </p:nvPicPr>
          <p:blipFill>
            <a:blip r:embed="rId10" cstate="hqprint">
              <a:extLst>
                <a:ext uri="{28A0092B-C50C-407E-A947-70E740481C1C}">
                  <a14:useLocalDpi xmlns:a14="http://schemas.microsoft.com/office/drawing/2010/main" val="0"/>
                </a:ext>
              </a:extLst>
            </a:blip>
            <a:srcRect/>
            <a:stretch>
              <a:fillRect/>
            </a:stretch>
          </p:blipFill>
          <p:spPr bwMode="auto">
            <a:xfrm>
              <a:off x="3576920" y="4047853"/>
              <a:ext cx="725293" cy="728122"/>
            </a:xfrm>
            <a:prstGeom prst="rect">
              <a:avLst/>
            </a:prstGeom>
            <a:noFill/>
            <a:extLst>
              <a:ext uri="{909E8E84-426E-40DD-AFC4-6F175D3DCCD1}">
                <a14:hiddenFill xmlns:a14="http://schemas.microsoft.com/office/drawing/2010/main">
                  <a:solidFill>
                    <a:srgbClr val="FFFFFF"/>
                  </a:solidFill>
                </a14:hiddenFill>
              </a:ext>
            </a:extLst>
          </p:spPr>
        </p:pic>
      </p:grpSp>
      <p:sp>
        <p:nvSpPr>
          <p:cNvPr id="114" name="Wolkvormige toelichting 500">
            <a:extLst>
              <a:ext uri="{FF2B5EF4-FFF2-40B4-BE49-F238E27FC236}">
                <a16:creationId xmlns:a16="http://schemas.microsoft.com/office/drawing/2014/main" id="{7F54B900-2C35-48B1-A10D-661918A0E8BB}"/>
              </a:ext>
            </a:extLst>
          </p:cNvPr>
          <p:cNvSpPr/>
          <p:nvPr/>
        </p:nvSpPr>
        <p:spPr bwMode="auto">
          <a:xfrm>
            <a:off x="10679974" y="72923"/>
            <a:ext cx="1375368" cy="1405025"/>
          </a:xfrm>
          <a:prstGeom prst="cloudCallout">
            <a:avLst>
              <a:gd name="adj1" fmla="val -74625"/>
              <a:gd name="adj2" fmla="val 62551"/>
            </a:avLst>
          </a:prstGeom>
          <a:gradFill>
            <a:gsLst>
              <a:gs pos="10000">
                <a:schemeClr val="accent4">
                  <a:lumMod val="40000"/>
                  <a:lumOff val="60000"/>
                </a:schemeClr>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a:outerShdw blurRad="50800" dist="127000" dir="2700000" algn="tl" rotWithShape="0">
              <a:prstClr val="black">
                <a:alpha val="40000"/>
              </a:prstClr>
            </a:outerShdw>
          </a:effectLst>
        </p:spPr>
        <p:txBody>
          <a:bodyPr vert="horz" wrap="square" lIns="0" tIns="0" rIns="0" bIns="0" numCol="1" rtlCol="0" anchor="t" anchorCtr="0" compatLnSpc="1">
            <a:prstTxWarp prst="textNoShape">
              <a:avLst/>
            </a:prstTxWarp>
            <a:spAutoFit/>
          </a:bodyPr>
          <a:lstStyle/>
          <a:p>
            <a:pPr algn="ctr" defTabSz="544088"/>
            <a:r>
              <a:rPr lang="en-GB" sz="2000" b="1" dirty="0">
                <a:solidFill>
                  <a:srgbClr val="70AD47">
                    <a:lumMod val="75000"/>
                  </a:srgbClr>
                </a:solidFill>
                <a:latin typeface="Gigi" panose="04040504061007020D02" pitchFamily="82" charset="0"/>
              </a:rPr>
              <a:t>No chlorine</a:t>
            </a:r>
            <a:endParaRPr lang="en-GB" sz="1200" b="1" dirty="0">
              <a:solidFill>
                <a:srgbClr val="70AD47">
                  <a:lumMod val="75000"/>
                </a:srgbClr>
              </a:solidFill>
              <a:latin typeface="Gigi" panose="04040504061007020D02" pitchFamily="82" charset="0"/>
            </a:endParaRPr>
          </a:p>
        </p:txBody>
      </p:sp>
      <p:pic>
        <p:nvPicPr>
          <p:cNvPr id="105" name="Picture 2" descr="Afbeeldingsresultaat voor schoon drinkwater">
            <a:hlinkClick r:id="rId22"/>
            <a:extLst>
              <a:ext uri="{FF2B5EF4-FFF2-40B4-BE49-F238E27FC236}">
                <a16:creationId xmlns:a16="http://schemas.microsoft.com/office/drawing/2014/main" id="{7966F9E0-7429-474D-81A3-8C14F0D4B15C}"/>
              </a:ext>
            </a:extLst>
          </p:cNvPr>
          <p:cNvPicPr>
            <a:picLocks noChangeAspect="1" noChangeArrowheads="1"/>
          </p:cNvPicPr>
          <p:nvPr/>
        </p:nvPicPr>
        <p:blipFill>
          <a:blip r:embed="rId23" cstate="print">
            <a:extLst>
              <a:ext uri="{28A0092B-C50C-407E-A947-70E740481C1C}">
                <a14:useLocalDpi xmlns:a14="http://schemas.microsoft.com/office/drawing/2010/main" val="0"/>
              </a:ext>
            </a:extLst>
          </a:blip>
          <a:srcRect/>
          <a:stretch>
            <a:fillRect/>
          </a:stretch>
        </p:blipFill>
        <p:spPr bwMode="auto">
          <a:xfrm>
            <a:off x="10993084" y="1155161"/>
            <a:ext cx="1197922" cy="839058"/>
          </a:xfrm>
          <a:prstGeom prst="rect">
            <a:avLst/>
          </a:prstGeom>
          <a:noFill/>
          <a:extLst>
            <a:ext uri="{909E8E84-426E-40DD-AFC4-6F175D3DCCD1}">
              <a14:hiddenFill xmlns:a14="http://schemas.microsoft.com/office/drawing/2010/main">
                <a:solidFill>
                  <a:srgbClr val="FFFFFF"/>
                </a:solidFill>
              </a14:hiddenFill>
            </a:ext>
          </a:extLst>
        </p:spPr>
      </p:pic>
      <p:sp>
        <p:nvSpPr>
          <p:cNvPr id="107" name="Tekstvak 128">
            <a:extLst>
              <a:ext uri="{FF2B5EF4-FFF2-40B4-BE49-F238E27FC236}">
                <a16:creationId xmlns:a16="http://schemas.microsoft.com/office/drawing/2014/main" id="{5AFEE7DF-E4F5-4BD4-9508-2FDBE624F4A3}"/>
              </a:ext>
            </a:extLst>
          </p:cNvPr>
          <p:cNvSpPr txBox="1"/>
          <p:nvPr/>
        </p:nvSpPr>
        <p:spPr>
          <a:xfrm>
            <a:off x="11020136" y="2141093"/>
            <a:ext cx="1197922" cy="338432"/>
          </a:xfrm>
          <a:prstGeom prst="rect">
            <a:avLst/>
          </a:prstGeom>
          <a:noFill/>
        </p:spPr>
        <p:txBody>
          <a:bodyPr wrap="square" rtlCol="0">
            <a:spAutoFit/>
          </a:bodyPr>
          <a:lstStyle/>
          <a:p>
            <a:pPr defTabSz="544088"/>
            <a:r>
              <a:rPr lang="en-GB" sz="1600" b="1" dirty="0">
                <a:solidFill>
                  <a:prstClr val="black"/>
                </a:solidFill>
                <a:latin typeface="Calibri" panose="020F0502020204030204"/>
              </a:rPr>
              <a:t>Clients</a:t>
            </a:r>
          </a:p>
        </p:txBody>
      </p:sp>
      <p:sp>
        <p:nvSpPr>
          <p:cNvPr id="226" name="Tekstvak 76">
            <a:extLst>
              <a:ext uri="{FF2B5EF4-FFF2-40B4-BE49-F238E27FC236}">
                <a16:creationId xmlns:a16="http://schemas.microsoft.com/office/drawing/2014/main" id="{EE8C276A-55CE-4445-BACC-E333F60278C4}"/>
              </a:ext>
            </a:extLst>
          </p:cNvPr>
          <p:cNvSpPr txBox="1"/>
          <p:nvPr/>
        </p:nvSpPr>
        <p:spPr>
          <a:xfrm>
            <a:off x="5235537" y="2162569"/>
            <a:ext cx="868131"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Ozone</a:t>
            </a:r>
          </a:p>
        </p:txBody>
      </p:sp>
      <p:sp>
        <p:nvSpPr>
          <p:cNvPr id="227" name="Tekstvak 77">
            <a:extLst>
              <a:ext uri="{FF2B5EF4-FFF2-40B4-BE49-F238E27FC236}">
                <a16:creationId xmlns:a16="http://schemas.microsoft.com/office/drawing/2014/main" id="{AACB0361-35B6-401A-B020-4F29B7C6E4D1}"/>
              </a:ext>
            </a:extLst>
          </p:cNvPr>
          <p:cNvSpPr txBox="1"/>
          <p:nvPr/>
        </p:nvSpPr>
        <p:spPr>
          <a:xfrm>
            <a:off x="5960539" y="2162570"/>
            <a:ext cx="958337" cy="307666"/>
          </a:xfrm>
          <a:prstGeom prst="rect">
            <a:avLst/>
          </a:prstGeom>
          <a:noFill/>
        </p:spPr>
        <p:txBody>
          <a:bodyPr wrap="square" rtlCol="0">
            <a:spAutoFit/>
          </a:bodyPr>
          <a:lstStyle/>
          <a:p>
            <a:pPr defTabSz="544088"/>
            <a:r>
              <a:rPr lang="en-GB" sz="1400" b="1" dirty="0">
                <a:solidFill>
                  <a:srgbClr val="00A0EF"/>
                </a:solidFill>
                <a:latin typeface="Calibri" panose="020F0502020204030204"/>
              </a:rPr>
              <a:t>Softening</a:t>
            </a:r>
          </a:p>
        </p:txBody>
      </p:sp>
      <p:sp>
        <p:nvSpPr>
          <p:cNvPr id="228" name="Tekstvak 78">
            <a:extLst>
              <a:ext uri="{FF2B5EF4-FFF2-40B4-BE49-F238E27FC236}">
                <a16:creationId xmlns:a16="http://schemas.microsoft.com/office/drawing/2014/main" id="{AC73FD0C-914D-4A2A-9BFF-68BDC1B06B30}"/>
              </a:ext>
            </a:extLst>
          </p:cNvPr>
          <p:cNvSpPr txBox="1"/>
          <p:nvPr/>
        </p:nvSpPr>
        <p:spPr>
          <a:xfrm>
            <a:off x="6898464" y="2168669"/>
            <a:ext cx="95833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BACF</a:t>
            </a:r>
          </a:p>
        </p:txBody>
      </p:sp>
      <p:sp>
        <p:nvSpPr>
          <p:cNvPr id="229" name="Tekstvak 79">
            <a:extLst>
              <a:ext uri="{FF2B5EF4-FFF2-40B4-BE49-F238E27FC236}">
                <a16:creationId xmlns:a16="http://schemas.microsoft.com/office/drawing/2014/main" id="{7F84879C-0E83-488E-9DAB-2B6DF1B2BCA8}"/>
              </a:ext>
            </a:extLst>
          </p:cNvPr>
          <p:cNvSpPr txBox="1"/>
          <p:nvPr/>
        </p:nvSpPr>
        <p:spPr>
          <a:xfrm>
            <a:off x="7691665" y="2165126"/>
            <a:ext cx="95833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SSF</a:t>
            </a:r>
          </a:p>
        </p:txBody>
      </p:sp>
      <p:sp>
        <p:nvSpPr>
          <p:cNvPr id="230" name="Tekstvak 80">
            <a:extLst>
              <a:ext uri="{FF2B5EF4-FFF2-40B4-BE49-F238E27FC236}">
                <a16:creationId xmlns:a16="http://schemas.microsoft.com/office/drawing/2014/main" id="{012CA9C9-8B9F-443B-A6A5-F78A9F027151}"/>
              </a:ext>
            </a:extLst>
          </p:cNvPr>
          <p:cNvSpPr txBox="1"/>
          <p:nvPr/>
        </p:nvSpPr>
        <p:spPr>
          <a:xfrm>
            <a:off x="8281414" y="2165126"/>
            <a:ext cx="95833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Reservoir</a:t>
            </a:r>
          </a:p>
        </p:txBody>
      </p:sp>
      <p:sp>
        <p:nvSpPr>
          <p:cNvPr id="231" name="Tekstvak 81">
            <a:extLst>
              <a:ext uri="{FF2B5EF4-FFF2-40B4-BE49-F238E27FC236}">
                <a16:creationId xmlns:a16="http://schemas.microsoft.com/office/drawing/2014/main" id="{B377EDB5-B551-4958-A928-0331F631884C}"/>
              </a:ext>
            </a:extLst>
          </p:cNvPr>
          <p:cNvSpPr txBox="1"/>
          <p:nvPr/>
        </p:nvSpPr>
        <p:spPr>
          <a:xfrm>
            <a:off x="9306934" y="2168392"/>
            <a:ext cx="95833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Network</a:t>
            </a:r>
          </a:p>
        </p:txBody>
      </p:sp>
      <p:sp>
        <p:nvSpPr>
          <p:cNvPr id="232" name="Tekstvak 104">
            <a:extLst>
              <a:ext uri="{FF2B5EF4-FFF2-40B4-BE49-F238E27FC236}">
                <a16:creationId xmlns:a16="http://schemas.microsoft.com/office/drawing/2014/main" id="{60B2805D-0F37-4143-93B6-922AE7ED460C}"/>
              </a:ext>
            </a:extLst>
          </p:cNvPr>
          <p:cNvSpPr txBox="1"/>
          <p:nvPr/>
        </p:nvSpPr>
        <p:spPr>
          <a:xfrm>
            <a:off x="75103" y="2175383"/>
            <a:ext cx="1048164"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Source</a:t>
            </a:r>
          </a:p>
        </p:txBody>
      </p:sp>
      <p:sp>
        <p:nvSpPr>
          <p:cNvPr id="233" name="Tekstvak 105">
            <a:extLst>
              <a:ext uri="{FF2B5EF4-FFF2-40B4-BE49-F238E27FC236}">
                <a16:creationId xmlns:a16="http://schemas.microsoft.com/office/drawing/2014/main" id="{6666F431-9C3C-4762-B91D-935702ADEE13}"/>
              </a:ext>
            </a:extLst>
          </p:cNvPr>
          <p:cNvSpPr txBox="1"/>
          <p:nvPr/>
        </p:nvSpPr>
        <p:spPr>
          <a:xfrm>
            <a:off x="4327540" y="2166054"/>
            <a:ext cx="1270484"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Filtration</a:t>
            </a:r>
          </a:p>
        </p:txBody>
      </p:sp>
      <p:sp>
        <p:nvSpPr>
          <p:cNvPr id="234" name="Tekstvak 106">
            <a:extLst>
              <a:ext uri="{FF2B5EF4-FFF2-40B4-BE49-F238E27FC236}">
                <a16:creationId xmlns:a16="http://schemas.microsoft.com/office/drawing/2014/main" id="{02DDA3B4-7178-4A62-81EF-9357C63BCDCB}"/>
              </a:ext>
            </a:extLst>
          </p:cNvPr>
          <p:cNvSpPr txBox="1"/>
          <p:nvPr/>
        </p:nvSpPr>
        <p:spPr>
          <a:xfrm>
            <a:off x="765537" y="2173066"/>
            <a:ext cx="1112596"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Coagulation</a:t>
            </a:r>
          </a:p>
        </p:txBody>
      </p:sp>
      <p:sp>
        <p:nvSpPr>
          <p:cNvPr id="235" name="Tekstvak 107">
            <a:extLst>
              <a:ext uri="{FF2B5EF4-FFF2-40B4-BE49-F238E27FC236}">
                <a16:creationId xmlns:a16="http://schemas.microsoft.com/office/drawing/2014/main" id="{BCF0270A-5F64-433F-A821-987D7B96C4A2}"/>
              </a:ext>
            </a:extLst>
          </p:cNvPr>
          <p:cNvSpPr txBox="1"/>
          <p:nvPr/>
        </p:nvSpPr>
        <p:spPr>
          <a:xfrm>
            <a:off x="1787868" y="2170622"/>
            <a:ext cx="1379063"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Sedimentation</a:t>
            </a:r>
          </a:p>
        </p:txBody>
      </p:sp>
      <p:sp>
        <p:nvSpPr>
          <p:cNvPr id="236" name="Tekstvak 161">
            <a:extLst>
              <a:ext uri="{FF2B5EF4-FFF2-40B4-BE49-F238E27FC236}">
                <a16:creationId xmlns:a16="http://schemas.microsoft.com/office/drawing/2014/main" id="{B2952039-3F6E-478C-AEB7-CE46D7FFC70A}"/>
              </a:ext>
            </a:extLst>
          </p:cNvPr>
          <p:cNvSpPr txBox="1"/>
          <p:nvPr/>
        </p:nvSpPr>
        <p:spPr>
          <a:xfrm>
            <a:off x="3229438" y="2170243"/>
            <a:ext cx="1103197" cy="307666"/>
          </a:xfrm>
          <a:prstGeom prst="rect">
            <a:avLst/>
          </a:prstGeom>
          <a:noFill/>
        </p:spPr>
        <p:txBody>
          <a:bodyPr wrap="square" rtlCol="0">
            <a:spAutoFit/>
          </a:bodyPr>
          <a:lstStyle/>
          <a:p>
            <a:pPr defTabSz="544088"/>
            <a:r>
              <a:rPr lang="en-GB" sz="1400" b="1" dirty="0">
                <a:solidFill>
                  <a:prstClr val="black"/>
                </a:solidFill>
                <a:latin typeface="Calibri" panose="020F0502020204030204"/>
              </a:rPr>
              <a:t>Infiltration</a:t>
            </a:r>
          </a:p>
        </p:txBody>
      </p:sp>
      <p:sp>
        <p:nvSpPr>
          <p:cNvPr id="106" name="Ovaal 2">
            <a:extLst>
              <a:ext uri="{FF2B5EF4-FFF2-40B4-BE49-F238E27FC236}">
                <a16:creationId xmlns:a16="http://schemas.microsoft.com/office/drawing/2014/main" id="{4F99D47B-10D8-40B8-8D15-01B22339D253}"/>
              </a:ext>
            </a:extLst>
          </p:cNvPr>
          <p:cNvSpPr>
            <a:spLocks noChangeAspect="1"/>
          </p:cNvSpPr>
          <p:nvPr/>
        </p:nvSpPr>
        <p:spPr bwMode="auto">
          <a:xfrm>
            <a:off x="5782547" y="862251"/>
            <a:ext cx="1240218" cy="1756550"/>
          </a:xfrm>
          <a:prstGeom prst="ellipse">
            <a:avLst/>
          </a:prstGeom>
          <a:noFill/>
          <a:ln w="50800" cap="flat" cmpd="sng" algn="ctr">
            <a:solidFill>
              <a:srgbClr val="FF0000"/>
            </a:solidFill>
            <a:prstDash val="solid"/>
            <a:round/>
            <a:headEnd type="none" w="med" len="med"/>
            <a:tailEnd type="none" w="med" len="med"/>
          </a:ln>
          <a:effectLst>
            <a:outerShdw blurRad="50800" dist="38100" dir="2700000" algn="tl" rotWithShape="0">
              <a:prstClr val="black">
                <a:alpha val="40000"/>
              </a:prstClr>
            </a:outerShdw>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defTabSz="544088"/>
            <a:endParaRPr lang="en-GB" dirty="0">
              <a:solidFill>
                <a:prstClr val="black"/>
              </a:solidFill>
              <a:latin typeface="Calibri" panose="020F0502020204030204"/>
            </a:endParaRPr>
          </a:p>
        </p:txBody>
      </p:sp>
      <p:pic>
        <p:nvPicPr>
          <p:cNvPr id="5" name="fraction_B_particles">
            <a:hlinkClick r:id="" action="ppaction://media"/>
            <a:extLst>
              <a:ext uri="{FF2B5EF4-FFF2-40B4-BE49-F238E27FC236}">
                <a16:creationId xmlns:a16="http://schemas.microsoft.com/office/drawing/2014/main" id="{AE845B09-1ABF-41B6-B230-4612717F0A8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24"/>
          <a:srcRect l="39108" r="35317"/>
          <a:stretch/>
        </p:blipFill>
        <p:spPr>
          <a:xfrm>
            <a:off x="458239" y="3124335"/>
            <a:ext cx="1747655" cy="3598698"/>
          </a:xfrm>
          <a:prstGeom prst="rect">
            <a:avLst/>
          </a:prstGeom>
        </p:spPr>
      </p:pic>
      <p:pic>
        <p:nvPicPr>
          <p:cNvPr id="10" name="Picture 9">
            <a:extLst>
              <a:ext uri="{FF2B5EF4-FFF2-40B4-BE49-F238E27FC236}">
                <a16:creationId xmlns:a16="http://schemas.microsoft.com/office/drawing/2014/main" id="{812206F6-8316-4CC1-94AE-AAFA696F53F0}"/>
              </a:ext>
            </a:extLst>
          </p:cNvPr>
          <p:cNvPicPr>
            <a:picLocks noChangeAspect="1"/>
          </p:cNvPicPr>
          <p:nvPr/>
        </p:nvPicPr>
        <p:blipFill>
          <a:blip r:embed="rId25"/>
          <a:stretch>
            <a:fillRect/>
          </a:stretch>
        </p:blipFill>
        <p:spPr>
          <a:xfrm>
            <a:off x="2477399" y="3124335"/>
            <a:ext cx="2774731" cy="3598698"/>
          </a:xfrm>
          <a:prstGeom prst="rect">
            <a:avLst/>
          </a:prstGeom>
        </p:spPr>
      </p:pic>
      <p:sp>
        <p:nvSpPr>
          <p:cNvPr id="116" name="TextBox 115">
            <a:extLst>
              <a:ext uri="{FF2B5EF4-FFF2-40B4-BE49-F238E27FC236}">
                <a16:creationId xmlns:a16="http://schemas.microsoft.com/office/drawing/2014/main" id="{325E818C-6EE9-401A-AFA7-BF559E8E12AF}"/>
              </a:ext>
            </a:extLst>
          </p:cNvPr>
          <p:cNvSpPr txBox="1"/>
          <p:nvPr/>
        </p:nvSpPr>
        <p:spPr>
          <a:xfrm>
            <a:off x="72424" y="2639883"/>
            <a:ext cx="12115784" cy="415348"/>
          </a:xfrm>
          <a:prstGeom prst="rect">
            <a:avLst/>
          </a:prstGeom>
          <a:noFill/>
        </p:spPr>
        <p:txBody>
          <a:bodyPr wrap="square">
            <a:spAutoFit/>
          </a:bodyPr>
          <a:lstStyle/>
          <a:p>
            <a:pPr defTabSz="544088"/>
            <a:r>
              <a:rPr lang="en-GB" dirty="0">
                <a:solidFill>
                  <a:prstClr val="black"/>
                </a:solidFill>
                <a:latin typeface="Calibri" panose="020F0502020204030204"/>
              </a:rPr>
              <a:t>“Experimental and numerical insights into heterogeneous liquid-solid behaviour in drinking water softening”</a:t>
            </a:r>
            <a:endParaRPr lang="en-GB" sz="1600" dirty="0">
              <a:solidFill>
                <a:srgbClr val="00A0EF"/>
              </a:solidFill>
              <a:latin typeface="Calibri" panose="020F0502020204030204"/>
            </a:endParaRPr>
          </a:p>
        </p:txBody>
      </p:sp>
      <p:pic>
        <p:nvPicPr>
          <p:cNvPr id="17" name="Picture 16">
            <a:extLst>
              <a:ext uri="{FF2B5EF4-FFF2-40B4-BE49-F238E27FC236}">
                <a16:creationId xmlns:a16="http://schemas.microsoft.com/office/drawing/2014/main" id="{BC0D33F6-9877-4DBE-A379-ABE85E1688CC}"/>
              </a:ext>
            </a:extLst>
          </p:cNvPr>
          <p:cNvPicPr>
            <a:picLocks noChangeAspect="1"/>
          </p:cNvPicPr>
          <p:nvPr/>
        </p:nvPicPr>
        <p:blipFill rotWithShape="1">
          <a:blip r:embed="rId26"/>
          <a:srcRect l="10719" r="3350"/>
          <a:stretch/>
        </p:blipFill>
        <p:spPr>
          <a:xfrm>
            <a:off x="5523635" y="3105944"/>
            <a:ext cx="3815617" cy="3598698"/>
          </a:xfrm>
          <a:prstGeom prst="rect">
            <a:avLst/>
          </a:prstGeom>
        </p:spPr>
      </p:pic>
      <p:grpSp>
        <p:nvGrpSpPr>
          <p:cNvPr id="18" name="Group 17">
            <a:extLst>
              <a:ext uri="{FF2B5EF4-FFF2-40B4-BE49-F238E27FC236}">
                <a16:creationId xmlns:a16="http://schemas.microsoft.com/office/drawing/2014/main" id="{711E82EE-ABD3-4793-A63E-8C1D26220B2D}"/>
              </a:ext>
            </a:extLst>
          </p:cNvPr>
          <p:cNvGrpSpPr/>
          <p:nvPr/>
        </p:nvGrpSpPr>
        <p:grpSpPr>
          <a:xfrm>
            <a:off x="9610757" y="3253393"/>
            <a:ext cx="1732364" cy="3287035"/>
            <a:chOff x="10170969" y="3250411"/>
            <a:chExt cx="1732991" cy="3288224"/>
          </a:xfrm>
        </p:grpSpPr>
        <p:pic>
          <p:nvPicPr>
            <p:cNvPr id="12" name="Picture 11" descr="Timeline&#10;&#10;Description automatically generated">
              <a:hlinkClick r:id="rId27"/>
              <a:extLst>
                <a:ext uri="{FF2B5EF4-FFF2-40B4-BE49-F238E27FC236}">
                  <a16:creationId xmlns:a16="http://schemas.microsoft.com/office/drawing/2014/main" id="{D3C5E564-1F41-4A13-AF47-C0ED2DB3986A}"/>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10372439" y="3250411"/>
              <a:ext cx="1531521" cy="2056307"/>
            </a:xfrm>
            <a:prstGeom prst="rect">
              <a:avLst/>
            </a:prstGeom>
            <a:effectLst>
              <a:outerShdw blurRad="50800" dist="38100" dir="2700000" algn="tl" rotWithShape="0">
                <a:prstClr val="black">
                  <a:alpha val="40000"/>
                </a:prstClr>
              </a:outerShdw>
            </a:effectLst>
          </p:spPr>
        </p:pic>
        <p:pic>
          <p:nvPicPr>
            <p:cNvPr id="117" name="Picture 116" descr="A picture containing text&#10;&#10;Description automatically generated">
              <a:hlinkClick r:id="rId27"/>
              <a:extLst>
                <a:ext uri="{FF2B5EF4-FFF2-40B4-BE49-F238E27FC236}">
                  <a16:creationId xmlns:a16="http://schemas.microsoft.com/office/drawing/2014/main" id="{8990ECDC-AC2E-4212-8B1E-8DCCAD03C0F0}"/>
                </a:ext>
              </a:extLst>
            </p:cNvPr>
            <p:cNvPicPr>
              <a:picLocks noChangeAspect="1"/>
            </p:cNvPicPr>
            <p:nvPr/>
          </p:nvPicPr>
          <p:blipFill>
            <a:blip r:embed="rId29"/>
            <a:stretch>
              <a:fillRect/>
            </a:stretch>
          </p:blipFill>
          <p:spPr>
            <a:xfrm rot="21102183">
              <a:off x="10170969" y="4559847"/>
              <a:ext cx="1465037" cy="1978788"/>
            </a:xfrm>
            <a:prstGeom prst="rect">
              <a:avLst/>
            </a:prstGeom>
            <a:ln>
              <a:solidFill>
                <a:srgbClr val="00A0EF"/>
              </a:solidFill>
            </a:ln>
            <a:effectLst>
              <a:outerShdw blurRad="50800" dist="38100" dir="2700000" algn="tl" rotWithShape="0">
                <a:prstClr val="black">
                  <a:alpha val="40000"/>
                </a:prstClr>
              </a:outerShdw>
            </a:effectLst>
          </p:spPr>
        </p:pic>
      </p:grpSp>
      <p:sp>
        <p:nvSpPr>
          <p:cNvPr id="118" name="TextBox 117">
            <a:extLst>
              <a:ext uri="{FF2B5EF4-FFF2-40B4-BE49-F238E27FC236}">
                <a16:creationId xmlns:a16="http://schemas.microsoft.com/office/drawing/2014/main" id="{E916DB36-ECDC-432D-91A5-A7FE2CCC04B5}"/>
              </a:ext>
            </a:extLst>
          </p:cNvPr>
          <p:cNvSpPr txBox="1"/>
          <p:nvPr/>
        </p:nvSpPr>
        <p:spPr>
          <a:xfrm>
            <a:off x="6391231" y="5252895"/>
            <a:ext cx="8870335" cy="1323439"/>
          </a:xfrm>
          <a:prstGeom prst="rect">
            <a:avLst/>
          </a:prstGeom>
          <a:noFill/>
        </p:spPr>
        <p:txBody>
          <a:bodyPr wrap="square">
            <a:spAutoFit/>
          </a:bodyPr>
          <a:lstStyle/>
          <a:p>
            <a:pPr marL="457063" indent="-457063" defTabSz="544088">
              <a:buClr>
                <a:srgbClr val="00A0EF"/>
              </a:buClr>
              <a:buFont typeface="Wingdings" panose="05000000000000000000" pitchFamily="2" charset="2"/>
              <a:buChar char="ü"/>
            </a:pPr>
            <a:r>
              <a:rPr lang="en-GB" sz="2000" dirty="0">
                <a:solidFill>
                  <a:prstClr val="white"/>
                </a:solidFill>
                <a:latin typeface="Calibri" panose="020F0502020204030204"/>
              </a:rPr>
              <a:t>High speed camera</a:t>
            </a:r>
          </a:p>
          <a:p>
            <a:pPr marL="457063" indent="-457063" defTabSz="544088">
              <a:buClr>
                <a:srgbClr val="00A0EF"/>
              </a:buClr>
              <a:buFont typeface="Wingdings" panose="05000000000000000000" pitchFamily="2" charset="2"/>
              <a:buChar char="ü"/>
            </a:pPr>
            <a:r>
              <a:rPr lang="en-GB" sz="2000" dirty="0">
                <a:solidFill>
                  <a:prstClr val="white"/>
                </a:solidFill>
                <a:latin typeface="Calibri" panose="020F0502020204030204"/>
              </a:rPr>
              <a:t>Fluidisation experiments</a:t>
            </a:r>
          </a:p>
          <a:p>
            <a:pPr marL="457063" indent="-457063" defTabSz="544088">
              <a:buClr>
                <a:srgbClr val="00A0EF"/>
              </a:buClr>
              <a:buFont typeface="Wingdings" panose="05000000000000000000" pitchFamily="2" charset="2"/>
              <a:buChar char="ü"/>
            </a:pPr>
            <a:r>
              <a:rPr lang="en-GB" sz="2000" dirty="0">
                <a:solidFill>
                  <a:prstClr val="white"/>
                </a:solidFill>
                <a:latin typeface="Calibri" panose="020F0502020204030204"/>
              </a:rPr>
              <a:t>Image analysis</a:t>
            </a:r>
          </a:p>
          <a:p>
            <a:pPr marL="457063" indent="-457063" defTabSz="544088">
              <a:buClr>
                <a:srgbClr val="00A0EF"/>
              </a:buClr>
              <a:buFont typeface="Wingdings" panose="05000000000000000000" pitchFamily="2" charset="2"/>
              <a:buChar char="ü"/>
            </a:pPr>
            <a:r>
              <a:rPr lang="en-GB" sz="2000" dirty="0">
                <a:solidFill>
                  <a:prstClr val="white"/>
                </a:solidFill>
                <a:latin typeface="Calibri" panose="020F0502020204030204"/>
              </a:rPr>
              <a:t>CFD Modelling</a:t>
            </a:r>
          </a:p>
        </p:txBody>
      </p:sp>
    </p:spTree>
    <p:extLst>
      <p:ext uri="{BB962C8B-B14F-4D97-AF65-F5344CB8AC3E}">
        <p14:creationId xmlns:p14="http://schemas.microsoft.com/office/powerpoint/2010/main" val="1147996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0100"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repeatCount="indefinite" fill="remove" display="0">
                  <p:stCondLst>
                    <p:cond delay="indefinite"/>
                  </p:stCondLst>
                </p:cTn>
                <p:tgtEl>
                  <p:spTgt spid="5"/>
                </p:tgtEl>
              </p:cMediaNode>
            </p:video>
          </p:childTnLst>
        </p:cTn>
      </p:par>
    </p:tnLst>
    <p:bldLst>
      <p:bldP spid="1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2339A-C568-6B0F-C477-E03C52D4E3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D8DB67-9C8D-03F5-E84E-EDC64BC40DF8}"/>
              </a:ext>
            </a:extLst>
          </p:cNvPr>
          <p:cNvSpPr>
            <a:spLocks noGrp="1"/>
          </p:cNvSpPr>
          <p:nvPr>
            <p:ph type="title"/>
          </p:nvPr>
        </p:nvSpPr>
        <p:spPr>
          <a:xfrm>
            <a:off x="1074247" y="189394"/>
            <a:ext cx="10257579" cy="1325870"/>
          </a:xfrm>
        </p:spPr>
        <p:txBody>
          <a:bodyPr>
            <a:normAutofit fontScale="90000"/>
          </a:bodyPr>
          <a:lstStyle/>
          <a:p>
            <a:pPr algn="ctr"/>
            <a:r>
              <a:rPr lang="en-GB" b="1" dirty="0">
                <a:solidFill>
                  <a:schemeClr val="accent1"/>
                </a:solidFill>
              </a:rPr>
              <a:t>Drinking Water Softening in </a:t>
            </a:r>
            <a:br>
              <a:rPr lang="en-GB" b="1" dirty="0">
                <a:solidFill>
                  <a:schemeClr val="accent1"/>
                </a:solidFill>
              </a:rPr>
            </a:br>
            <a:r>
              <a:rPr lang="en-GB" b="1" dirty="0">
                <a:solidFill>
                  <a:schemeClr val="accent1"/>
                </a:solidFill>
              </a:rPr>
              <a:t>Fluidised Bed Reactors (</a:t>
            </a:r>
            <a:r>
              <a:rPr lang="en-GB" b="1" dirty="0" err="1">
                <a:solidFill>
                  <a:schemeClr val="accent1"/>
                </a:solidFill>
              </a:rPr>
              <a:t>Crystalactor</a:t>
            </a:r>
            <a:r>
              <a:rPr lang="en-GB" sz="4000" b="1" baseline="30000" dirty="0" err="1">
                <a:solidFill>
                  <a:schemeClr val="accent1"/>
                </a:solidFill>
              </a:rPr>
              <a:t>TM</a:t>
            </a:r>
            <a:r>
              <a:rPr lang="en-GB" b="1" dirty="0">
                <a:solidFill>
                  <a:schemeClr val="accent1"/>
                </a:solidFill>
              </a:rPr>
              <a:t>)</a:t>
            </a:r>
          </a:p>
        </p:txBody>
      </p:sp>
      <p:grpSp>
        <p:nvGrpSpPr>
          <p:cNvPr id="4" name="Groep 62">
            <a:extLst>
              <a:ext uri="{FF2B5EF4-FFF2-40B4-BE49-F238E27FC236}">
                <a16:creationId xmlns:a16="http://schemas.microsoft.com/office/drawing/2014/main" id="{82194775-3341-8364-60A1-D73EBEE7BDEF}"/>
              </a:ext>
            </a:extLst>
          </p:cNvPr>
          <p:cNvGrpSpPr/>
          <p:nvPr/>
        </p:nvGrpSpPr>
        <p:grpSpPr>
          <a:xfrm>
            <a:off x="736127" y="1850590"/>
            <a:ext cx="10718159" cy="1769256"/>
            <a:chOff x="120041" y="3571871"/>
            <a:chExt cx="10719555" cy="1769486"/>
          </a:xfrm>
        </p:grpSpPr>
        <p:sp>
          <p:nvSpPr>
            <p:cNvPr id="5" name="Kubus 64">
              <a:extLst>
                <a:ext uri="{FF2B5EF4-FFF2-40B4-BE49-F238E27FC236}">
                  <a16:creationId xmlns:a16="http://schemas.microsoft.com/office/drawing/2014/main" id="{E1585DCA-A5B0-A1FD-EFD8-ED127A039DE5}"/>
                </a:ext>
              </a:extLst>
            </p:cNvPr>
            <p:cNvSpPr/>
            <p:nvPr/>
          </p:nvSpPr>
          <p:spPr>
            <a:xfrm>
              <a:off x="7688593" y="4167356"/>
              <a:ext cx="576000" cy="641060"/>
            </a:xfrm>
            <a:prstGeom prst="cube">
              <a:avLst/>
            </a:prstGeom>
            <a:blipFill>
              <a:blip r:embed="rId3"/>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Cilinder 22">
              <a:extLst>
                <a:ext uri="{FF2B5EF4-FFF2-40B4-BE49-F238E27FC236}">
                  <a16:creationId xmlns:a16="http://schemas.microsoft.com/office/drawing/2014/main" id="{C2965F41-E282-3BE0-50DA-33AAE35733A9}"/>
                </a:ext>
              </a:extLst>
            </p:cNvPr>
            <p:cNvSpPr/>
            <p:nvPr/>
          </p:nvSpPr>
          <p:spPr>
            <a:xfrm rot="5400000">
              <a:off x="5082472" y="4438479"/>
              <a:ext cx="141891" cy="429419"/>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Kubus 66">
              <a:extLst>
                <a:ext uri="{FF2B5EF4-FFF2-40B4-BE49-F238E27FC236}">
                  <a16:creationId xmlns:a16="http://schemas.microsoft.com/office/drawing/2014/main" id="{859A8693-74DA-578C-3409-813E8CA2C53C}"/>
                </a:ext>
              </a:extLst>
            </p:cNvPr>
            <p:cNvSpPr/>
            <p:nvPr/>
          </p:nvSpPr>
          <p:spPr>
            <a:xfrm>
              <a:off x="6910776" y="395186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 name="Kubus 67">
              <a:extLst>
                <a:ext uri="{FF2B5EF4-FFF2-40B4-BE49-F238E27FC236}">
                  <a16:creationId xmlns:a16="http://schemas.microsoft.com/office/drawing/2014/main" id="{A7CEE977-1333-FDE3-C219-442799DC0927}"/>
                </a:ext>
              </a:extLst>
            </p:cNvPr>
            <p:cNvSpPr/>
            <p:nvPr/>
          </p:nvSpPr>
          <p:spPr>
            <a:xfrm>
              <a:off x="6911824" y="4171197"/>
              <a:ext cx="576000" cy="641060"/>
            </a:xfrm>
            <a:prstGeom prst="cube">
              <a:avLst/>
            </a:prstGeom>
            <a:pattFill prst="pct80">
              <a:fgClr>
                <a:schemeClr val="tx1"/>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Kubus 68">
              <a:extLst>
                <a:ext uri="{FF2B5EF4-FFF2-40B4-BE49-F238E27FC236}">
                  <a16:creationId xmlns:a16="http://schemas.microsoft.com/office/drawing/2014/main" id="{1CB72BB0-E85A-5EE9-97DD-71BDA8DEE8B0}"/>
                </a:ext>
              </a:extLst>
            </p:cNvPr>
            <p:cNvSpPr/>
            <p:nvPr/>
          </p:nvSpPr>
          <p:spPr>
            <a:xfrm>
              <a:off x="7686689" y="3947776"/>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0" name="Cilinder 22">
              <a:extLst>
                <a:ext uri="{FF2B5EF4-FFF2-40B4-BE49-F238E27FC236}">
                  <a16:creationId xmlns:a16="http://schemas.microsoft.com/office/drawing/2014/main" id="{6A67E16A-19CF-66BD-A452-F9AF446CBDE0}"/>
                </a:ext>
              </a:extLst>
            </p:cNvPr>
            <p:cNvSpPr/>
            <p:nvPr/>
          </p:nvSpPr>
          <p:spPr>
            <a:xfrm rot="5400000">
              <a:off x="7471189" y="4493488"/>
              <a:ext cx="142998"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1" name="Cilinder 70">
              <a:extLst>
                <a:ext uri="{FF2B5EF4-FFF2-40B4-BE49-F238E27FC236}">
                  <a16:creationId xmlns:a16="http://schemas.microsoft.com/office/drawing/2014/main" id="{828ECBB8-637E-38B3-118C-CE9453EF8F85}"/>
                </a:ext>
              </a:extLst>
            </p:cNvPr>
            <p:cNvSpPr>
              <a:spLocks/>
            </p:cNvSpPr>
            <p:nvPr/>
          </p:nvSpPr>
          <p:spPr bwMode="auto">
            <a:xfrm rot="5400000">
              <a:off x="8297929" y="4451220"/>
              <a:ext cx="144000" cy="37629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12" name="Cilinder 71">
              <a:extLst>
                <a:ext uri="{FF2B5EF4-FFF2-40B4-BE49-F238E27FC236}">
                  <a16:creationId xmlns:a16="http://schemas.microsoft.com/office/drawing/2014/main" id="{C5D5115A-9AF3-7E11-5783-FCE5FCD1EC05}"/>
                </a:ext>
              </a:extLst>
            </p:cNvPr>
            <p:cNvSpPr/>
            <p:nvPr/>
          </p:nvSpPr>
          <p:spPr>
            <a:xfrm>
              <a:off x="8436701" y="3955352"/>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3" name="Cilinder 72">
              <a:extLst>
                <a:ext uri="{FF2B5EF4-FFF2-40B4-BE49-F238E27FC236}">
                  <a16:creationId xmlns:a16="http://schemas.microsoft.com/office/drawing/2014/main" id="{ECEC80E4-5DFB-D577-B6FA-C65FC31B54E1}"/>
                </a:ext>
              </a:extLst>
            </p:cNvPr>
            <p:cNvSpPr/>
            <p:nvPr/>
          </p:nvSpPr>
          <p:spPr>
            <a:xfrm>
              <a:off x="8436049" y="4171521"/>
              <a:ext cx="576000" cy="648000"/>
            </a:xfrm>
            <a:prstGeom prst="can">
              <a:avLst/>
            </a:prstGeom>
            <a:solidFill>
              <a:srgbClr val="0070C0">
                <a:alpha val="50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Cilinder 22">
              <a:extLst>
                <a:ext uri="{FF2B5EF4-FFF2-40B4-BE49-F238E27FC236}">
                  <a16:creationId xmlns:a16="http://schemas.microsoft.com/office/drawing/2014/main" id="{A1320318-6C45-2E69-0B5C-A14CFCCB7E25}"/>
                </a:ext>
              </a:extLst>
            </p:cNvPr>
            <p:cNvSpPr/>
            <p:nvPr/>
          </p:nvSpPr>
          <p:spPr>
            <a:xfrm rot="5400000">
              <a:off x="8245416" y="4520083"/>
              <a:ext cx="142998" cy="239572"/>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5" name="Cilinder 22">
              <a:extLst>
                <a:ext uri="{FF2B5EF4-FFF2-40B4-BE49-F238E27FC236}">
                  <a16:creationId xmlns:a16="http://schemas.microsoft.com/office/drawing/2014/main" id="{F83601C0-4872-BABD-01C3-1DF10BEBCFE0}"/>
                </a:ext>
              </a:extLst>
            </p:cNvPr>
            <p:cNvSpPr/>
            <p:nvPr/>
          </p:nvSpPr>
          <p:spPr>
            <a:xfrm rot="5400000">
              <a:off x="9123205" y="4349488"/>
              <a:ext cx="142998" cy="576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6" name="Picture 5">
              <a:extLst>
                <a:ext uri="{FF2B5EF4-FFF2-40B4-BE49-F238E27FC236}">
                  <a16:creationId xmlns:a16="http://schemas.microsoft.com/office/drawing/2014/main" id="{ECFEF2C2-1485-9E08-7B1E-F16BBA885FE3}"/>
                </a:ext>
              </a:extLst>
            </p:cNvPr>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259457" y="4052698"/>
              <a:ext cx="1580139" cy="755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Kubus 82">
              <a:extLst>
                <a:ext uri="{FF2B5EF4-FFF2-40B4-BE49-F238E27FC236}">
                  <a16:creationId xmlns:a16="http://schemas.microsoft.com/office/drawing/2014/main" id="{7128E7C7-3182-6A43-E203-9573E355508D}"/>
                </a:ext>
              </a:extLst>
            </p:cNvPr>
            <p:cNvSpPr/>
            <p:nvPr/>
          </p:nvSpPr>
          <p:spPr>
            <a:xfrm>
              <a:off x="5362209" y="3956719"/>
              <a:ext cx="576000" cy="864000"/>
            </a:xfrm>
            <a:prstGeom prst="cube">
              <a:avLst/>
            </a:prstGeom>
            <a:solidFill>
              <a:srgbClr val="0070C0">
                <a:alpha val="50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8" name="Picture 2" descr="Graphics Group, Computer Science Department, The ...">
              <a:extLst>
                <a:ext uri="{FF2B5EF4-FFF2-40B4-BE49-F238E27FC236}">
                  <a16:creationId xmlns:a16="http://schemas.microsoft.com/office/drawing/2014/main" id="{B74F28F0-C466-798E-CA38-C4F91BDC6A40}"/>
                </a:ext>
              </a:extLst>
            </p:cNvPr>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5236280" y="3863089"/>
              <a:ext cx="701930" cy="941144"/>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Graphics Group, Computer Science Department, The ...">
              <a:extLst>
                <a:ext uri="{FF2B5EF4-FFF2-40B4-BE49-F238E27FC236}">
                  <a16:creationId xmlns:a16="http://schemas.microsoft.com/office/drawing/2014/main" id="{BAFAD182-B7FB-4728-DC52-6AD4581B2D00}"/>
                </a:ext>
              </a:extLst>
            </p:cNvPr>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flipH="1">
              <a:off x="5380045" y="4194835"/>
              <a:ext cx="414398" cy="555623"/>
            </a:xfrm>
            <a:prstGeom prst="rect">
              <a:avLst/>
            </a:prstGeom>
            <a:noFill/>
            <a:extLst>
              <a:ext uri="{909E8E84-426E-40DD-AFC4-6F175D3DCCD1}">
                <a14:hiddenFill xmlns:a14="http://schemas.microsoft.com/office/drawing/2010/main">
                  <a:solidFill>
                    <a:srgbClr val="FFFFFF"/>
                  </a:solidFill>
                </a14:hiddenFill>
              </a:ext>
            </a:extLst>
          </p:spPr>
        </p:pic>
        <p:sp>
          <p:nvSpPr>
            <p:cNvPr id="20" name="Cilinder 22">
              <a:extLst>
                <a:ext uri="{FF2B5EF4-FFF2-40B4-BE49-F238E27FC236}">
                  <a16:creationId xmlns:a16="http://schemas.microsoft.com/office/drawing/2014/main" id="{71BD326D-F87F-FE15-29E1-93F978E86182}"/>
                </a:ext>
              </a:extLst>
            </p:cNvPr>
            <p:cNvSpPr/>
            <p:nvPr/>
          </p:nvSpPr>
          <p:spPr>
            <a:xfrm rot="5400000">
              <a:off x="5904416" y="4504236"/>
              <a:ext cx="145386"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203561"/>
                <a:gd name="connsiteY0" fmla="*/ 0 h 1292474"/>
                <a:gd name="connsiteX1" fmla="*/ 1183792 w 1203561"/>
                <a:gd name="connsiteY1" fmla="*/ 0 h 1292474"/>
                <a:gd name="connsiteX2" fmla="*/ 1183792 w 1203561"/>
                <a:gd name="connsiteY2" fmla="*/ 1121345 h 1292474"/>
                <a:gd name="connsiteX3" fmla="*/ 597662 w 1203561"/>
                <a:gd name="connsiteY3" fmla="*/ 1288545 h 1292474"/>
                <a:gd name="connsiteX4" fmla="*/ 0 w 1203561"/>
                <a:gd name="connsiteY4" fmla="*/ 1121345 h 1292474"/>
                <a:gd name="connsiteX5" fmla="*/ 0 w 1203561"/>
                <a:gd name="connsiteY5" fmla="*/ 0 h 1292474"/>
                <a:gd name="connsiteX0" fmla="*/ 0 w 1203561"/>
                <a:gd name="connsiteY0" fmla="*/ 0 h 1292474"/>
                <a:gd name="connsiteX1" fmla="*/ 688071 w 1203561"/>
                <a:gd name="connsiteY1" fmla="*/ 7417 h 1292474"/>
                <a:gd name="connsiteX2" fmla="*/ 1183792 w 1203561"/>
                <a:gd name="connsiteY2" fmla="*/ 0 h 1292474"/>
                <a:gd name="connsiteX3" fmla="*/ 0 w 1203561"/>
                <a:gd name="connsiteY3" fmla="*/ 0 h 1292474"/>
                <a:gd name="connsiteX0" fmla="*/ 1183792 w 1203561"/>
                <a:gd name="connsiteY0" fmla="*/ 0 h 1292474"/>
                <a:gd name="connsiteX1" fmla="*/ 0 w 1203561"/>
                <a:gd name="connsiteY1" fmla="*/ 0 h 1292474"/>
                <a:gd name="connsiteX2" fmla="*/ 1183792 w 1203561"/>
                <a:gd name="connsiteY2" fmla="*/ 0 h 1292474"/>
                <a:gd name="connsiteX3" fmla="*/ 1183792 w 1203561"/>
                <a:gd name="connsiteY3" fmla="*/ 1121345 h 1292474"/>
                <a:gd name="connsiteX4" fmla="*/ 598328 w 1203561"/>
                <a:gd name="connsiteY4" fmla="*/ 1292474 h 1292474"/>
                <a:gd name="connsiteX5" fmla="*/ 0 w 1203561"/>
                <a:gd name="connsiteY5" fmla="*/ 1121345 h 1292474"/>
                <a:gd name="connsiteX6" fmla="*/ 0 w 1203561"/>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3561"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203561" h="1292474" fill="lighten" stroke="0" extrusionOk="0">
                  <a:moveTo>
                    <a:pt x="0" y="0"/>
                  </a:moveTo>
                  <a:lnTo>
                    <a:pt x="688071" y="7417"/>
                  </a:lnTo>
                  <a:cubicBezTo>
                    <a:pt x="885370" y="7417"/>
                    <a:pt x="1298470" y="1236"/>
                    <a:pt x="1183792" y="0"/>
                  </a:cubicBezTo>
                  <a:cubicBezTo>
                    <a:pt x="1069114" y="-1236"/>
                    <a:pt x="82620" y="-1236"/>
                    <a:pt x="0" y="0"/>
                  </a:cubicBezTo>
                  <a:close/>
                </a:path>
                <a:path w="1203561"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1" name="Cilinder 86">
              <a:extLst>
                <a:ext uri="{FF2B5EF4-FFF2-40B4-BE49-F238E27FC236}">
                  <a16:creationId xmlns:a16="http://schemas.microsoft.com/office/drawing/2014/main" id="{C615CD63-5B25-CCD6-CE8A-269CF73E3491}"/>
                </a:ext>
              </a:extLst>
            </p:cNvPr>
            <p:cNvSpPr>
              <a:spLocks/>
            </p:cNvSpPr>
            <p:nvPr/>
          </p:nvSpPr>
          <p:spPr bwMode="auto">
            <a:xfrm rot="5400000">
              <a:off x="6779584" y="3947416"/>
              <a:ext cx="144000" cy="37629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22" name="Ovaal 87">
              <a:extLst>
                <a:ext uri="{FF2B5EF4-FFF2-40B4-BE49-F238E27FC236}">
                  <a16:creationId xmlns:a16="http://schemas.microsoft.com/office/drawing/2014/main" id="{9CA77223-D638-3DFE-4F91-693C28B7645F}"/>
                </a:ext>
              </a:extLst>
            </p:cNvPr>
            <p:cNvSpPr/>
            <p:nvPr/>
          </p:nvSpPr>
          <p:spPr bwMode="auto">
            <a:xfrm>
              <a:off x="6682642" y="4071746"/>
              <a:ext cx="36575" cy="454432"/>
            </a:xfrm>
            <a:prstGeom prst="ellipse">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23" name="Afbeelding 88">
              <a:extLst>
                <a:ext uri="{FF2B5EF4-FFF2-40B4-BE49-F238E27FC236}">
                  <a16:creationId xmlns:a16="http://schemas.microsoft.com/office/drawing/2014/main" id="{7DCF07CC-3914-B357-4FB8-4AD65F7FBA49}"/>
                </a:ext>
              </a:extLst>
            </p:cNvPr>
            <p:cNvPicPr>
              <a:picLocks noChangeAspect="1"/>
            </p:cNvPicPr>
            <p:nvPr/>
          </p:nvPicPr>
          <p:blipFill>
            <a:blip r:embed="rId6" cstate="hqprint">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6088384" y="3941680"/>
              <a:ext cx="1209600" cy="1209600"/>
            </a:xfrm>
            <a:prstGeom prst="rect">
              <a:avLst/>
            </a:prstGeom>
          </p:spPr>
        </p:pic>
        <p:sp>
          <p:nvSpPr>
            <p:cNvPr id="24" name="Cilinder 89">
              <a:extLst>
                <a:ext uri="{FF2B5EF4-FFF2-40B4-BE49-F238E27FC236}">
                  <a16:creationId xmlns:a16="http://schemas.microsoft.com/office/drawing/2014/main" id="{6C997A4F-31F0-8A72-0974-499A320B843A}"/>
                </a:ext>
              </a:extLst>
            </p:cNvPr>
            <p:cNvSpPr/>
            <p:nvPr/>
          </p:nvSpPr>
          <p:spPr>
            <a:xfrm>
              <a:off x="6121109" y="3955963"/>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5" name="Picture 2" descr="Afbeeldingsresultaat voor animatet gif water rimple">
              <a:hlinkClick r:id="rId7"/>
              <a:extLst>
                <a:ext uri="{FF2B5EF4-FFF2-40B4-BE49-F238E27FC236}">
                  <a16:creationId xmlns:a16="http://schemas.microsoft.com/office/drawing/2014/main" id="{E2C8505A-3141-E443-4BAB-D88230F8EE61}"/>
                </a:ext>
              </a:extLst>
            </p:cNvPr>
            <p:cNvPicPr>
              <a:picLocks noChangeAspect="1" noChangeArrowheads="1" noCrop="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8458753" y="3571871"/>
              <a:ext cx="551178" cy="72812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2" descr="Afbeeldingsresultaat voor gras drawing">
              <a:hlinkClick r:id="rId9"/>
              <a:extLst>
                <a:ext uri="{FF2B5EF4-FFF2-40B4-BE49-F238E27FC236}">
                  <a16:creationId xmlns:a16="http://schemas.microsoft.com/office/drawing/2014/main" id="{1CF136AA-F866-9D85-59D0-4FAB70C25C79}"/>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520242" y="4155194"/>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27" name="Dubbele golf 346">
              <a:extLst>
                <a:ext uri="{FF2B5EF4-FFF2-40B4-BE49-F238E27FC236}">
                  <a16:creationId xmlns:a16="http://schemas.microsoft.com/office/drawing/2014/main" id="{949DF353-FEF8-424F-8CA8-174B6B3C428A}"/>
                </a:ext>
              </a:extLst>
            </p:cNvPr>
            <p:cNvSpPr/>
            <p:nvPr/>
          </p:nvSpPr>
          <p:spPr bwMode="auto">
            <a:xfrm>
              <a:off x="3529379" y="4349226"/>
              <a:ext cx="478682"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28" name="Picture 6">
              <a:extLst>
                <a:ext uri="{FF2B5EF4-FFF2-40B4-BE49-F238E27FC236}">
                  <a16:creationId xmlns:a16="http://schemas.microsoft.com/office/drawing/2014/main" id="{0EF12A24-D735-B586-F036-13273951D280}"/>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454756" y="4495938"/>
              <a:ext cx="967938" cy="314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9" name="Kubus 94">
              <a:extLst>
                <a:ext uri="{FF2B5EF4-FFF2-40B4-BE49-F238E27FC236}">
                  <a16:creationId xmlns:a16="http://schemas.microsoft.com/office/drawing/2014/main" id="{E1F60907-5D41-4FC0-9D6A-22053D4091CA}"/>
                </a:ext>
              </a:extLst>
            </p:cNvPr>
            <p:cNvSpPr/>
            <p:nvPr/>
          </p:nvSpPr>
          <p:spPr>
            <a:xfrm>
              <a:off x="4464121" y="4180671"/>
              <a:ext cx="576000" cy="641060"/>
            </a:xfrm>
            <a:prstGeom prst="cube">
              <a:avLst/>
            </a:prstGeom>
            <a:blipFill>
              <a:blip r:embed="rId13"/>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0" name="Kubus 95">
              <a:extLst>
                <a:ext uri="{FF2B5EF4-FFF2-40B4-BE49-F238E27FC236}">
                  <a16:creationId xmlns:a16="http://schemas.microsoft.com/office/drawing/2014/main" id="{2080E0FE-FFD4-5FEE-E7F4-F308824FFBA4}"/>
                </a:ext>
              </a:extLst>
            </p:cNvPr>
            <p:cNvSpPr/>
            <p:nvPr/>
          </p:nvSpPr>
          <p:spPr>
            <a:xfrm>
              <a:off x="4466385" y="396703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1" name="Kubus 96">
              <a:extLst>
                <a:ext uri="{FF2B5EF4-FFF2-40B4-BE49-F238E27FC236}">
                  <a16:creationId xmlns:a16="http://schemas.microsoft.com/office/drawing/2014/main" id="{E5945927-B6B6-0222-BF24-FD4D3818D8F2}"/>
                </a:ext>
              </a:extLst>
            </p:cNvPr>
            <p:cNvSpPr/>
            <p:nvPr/>
          </p:nvSpPr>
          <p:spPr bwMode="auto">
            <a:xfrm>
              <a:off x="358339" y="4007896"/>
              <a:ext cx="288000" cy="395049"/>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a:endParaRPr lang="nl-NL"/>
            </a:p>
          </p:txBody>
        </p:sp>
        <p:pic>
          <p:nvPicPr>
            <p:cNvPr id="32" name="Picture 6">
              <a:extLst>
                <a:ext uri="{FF2B5EF4-FFF2-40B4-BE49-F238E27FC236}">
                  <a16:creationId xmlns:a16="http://schemas.microsoft.com/office/drawing/2014/main" id="{F4111644-1A44-8DE8-2031-274F8C8E0CF2}"/>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120041" y="4460547"/>
              <a:ext cx="885780" cy="405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3" name="Cilinder 22">
              <a:extLst>
                <a:ext uri="{FF2B5EF4-FFF2-40B4-BE49-F238E27FC236}">
                  <a16:creationId xmlns:a16="http://schemas.microsoft.com/office/drawing/2014/main" id="{47AC341B-F342-A5EF-9524-6F6777B20A8A}"/>
                </a:ext>
              </a:extLst>
            </p:cNvPr>
            <p:cNvSpPr/>
            <p:nvPr/>
          </p:nvSpPr>
          <p:spPr>
            <a:xfrm>
              <a:off x="429838" y="429572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34" name="Picture 12" descr="Afbeeldingsresultaat voor gras drawing">
              <a:hlinkClick r:id="rId9"/>
              <a:extLst>
                <a:ext uri="{FF2B5EF4-FFF2-40B4-BE49-F238E27FC236}">
                  <a16:creationId xmlns:a16="http://schemas.microsoft.com/office/drawing/2014/main" id="{04BE3718-BA99-D480-1D0C-98554AE73538}"/>
                </a:ext>
              </a:extLst>
            </p:cNvPr>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677578" y="4479280"/>
              <a:ext cx="162226" cy="392214"/>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12" descr="Afbeeldingsresultaat voor gras drawing">
              <a:hlinkClick r:id="rId9"/>
              <a:extLst>
                <a:ext uri="{FF2B5EF4-FFF2-40B4-BE49-F238E27FC236}">
                  <a16:creationId xmlns:a16="http://schemas.microsoft.com/office/drawing/2014/main" id="{6223F94F-9FF9-28CD-EE77-2DFFDA61B6A1}"/>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7359" y="4474127"/>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12" descr="Afbeeldingsresultaat voor gras drawing">
              <a:hlinkClick r:id="rId9"/>
              <a:extLst>
                <a:ext uri="{FF2B5EF4-FFF2-40B4-BE49-F238E27FC236}">
                  <a16:creationId xmlns:a16="http://schemas.microsoft.com/office/drawing/2014/main" id="{5281BD4B-297D-BD3C-243F-EDDFDE972651}"/>
                </a:ext>
              </a:extLst>
            </p:cNvPr>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flipH="1">
              <a:off x="286840" y="4547827"/>
              <a:ext cx="142998" cy="307216"/>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12" descr="Afbeeldingsresultaat voor gras drawing">
              <a:hlinkClick r:id="rId9"/>
              <a:extLst>
                <a:ext uri="{FF2B5EF4-FFF2-40B4-BE49-F238E27FC236}">
                  <a16:creationId xmlns:a16="http://schemas.microsoft.com/office/drawing/2014/main" id="{94216FF3-E381-2CEE-3408-DDBDF18C8084}"/>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77578" y="4354723"/>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12" descr="Afbeeldingsresultaat voor gras drawing">
              <a:hlinkClick r:id="rId9"/>
              <a:extLst>
                <a:ext uri="{FF2B5EF4-FFF2-40B4-BE49-F238E27FC236}">
                  <a16:creationId xmlns:a16="http://schemas.microsoft.com/office/drawing/2014/main" id="{3DD5771F-CCFA-2067-2A93-772CFBE1F63D}"/>
                </a:ext>
              </a:extLst>
            </p:cNvPr>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flipH="1">
              <a:off x="734861" y="4423660"/>
              <a:ext cx="47661" cy="147483"/>
            </a:xfrm>
            <a:prstGeom prst="rect">
              <a:avLst/>
            </a:prstGeom>
            <a:noFill/>
            <a:extLst>
              <a:ext uri="{909E8E84-426E-40DD-AFC4-6F175D3DCCD1}">
                <a14:hiddenFill xmlns:a14="http://schemas.microsoft.com/office/drawing/2010/main">
                  <a:solidFill>
                    <a:srgbClr val="FFFFFF"/>
                  </a:solidFill>
                </a14:hiddenFill>
              </a:ext>
            </a:extLst>
          </p:spPr>
        </p:pic>
        <p:sp>
          <p:nvSpPr>
            <p:cNvPr id="39" name="Kubus 108">
              <a:extLst>
                <a:ext uri="{FF2B5EF4-FFF2-40B4-BE49-F238E27FC236}">
                  <a16:creationId xmlns:a16="http://schemas.microsoft.com/office/drawing/2014/main" id="{E99A47E9-7761-8074-F0F8-F7A5BCB48E38}"/>
                </a:ext>
              </a:extLst>
            </p:cNvPr>
            <p:cNvSpPr/>
            <p:nvPr/>
          </p:nvSpPr>
          <p:spPr bwMode="auto">
            <a:xfrm>
              <a:off x="3746640" y="3984825"/>
              <a:ext cx="288000" cy="395049"/>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a:endParaRPr lang="nl-NL"/>
            </a:p>
          </p:txBody>
        </p:sp>
        <p:sp>
          <p:nvSpPr>
            <p:cNvPr id="40" name="Cilinder 145">
              <a:extLst>
                <a:ext uri="{FF2B5EF4-FFF2-40B4-BE49-F238E27FC236}">
                  <a16:creationId xmlns:a16="http://schemas.microsoft.com/office/drawing/2014/main" id="{6A2711EA-BE25-7CD0-54A8-34390D1A2EEA}"/>
                </a:ext>
              </a:extLst>
            </p:cNvPr>
            <p:cNvSpPr>
              <a:spLocks/>
            </p:cNvSpPr>
            <p:nvPr/>
          </p:nvSpPr>
          <p:spPr bwMode="auto">
            <a:xfrm rot="5400000">
              <a:off x="4201901" y="3968500"/>
              <a:ext cx="154662" cy="323165"/>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1" name="Stroomdiagram: Opslag met directe toegang 110">
              <a:extLst>
                <a:ext uri="{FF2B5EF4-FFF2-40B4-BE49-F238E27FC236}">
                  <a16:creationId xmlns:a16="http://schemas.microsoft.com/office/drawing/2014/main" id="{A6E8D47B-48E9-A76D-EC06-F30AEB67E78F}"/>
                </a:ext>
              </a:extLst>
            </p:cNvPr>
            <p:cNvSpPr/>
            <p:nvPr/>
          </p:nvSpPr>
          <p:spPr bwMode="auto">
            <a:xfrm>
              <a:off x="3996467" y="4061715"/>
              <a:ext cx="220236"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2" name="Dubbele golf 30">
              <a:extLst>
                <a:ext uri="{FF2B5EF4-FFF2-40B4-BE49-F238E27FC236}">
                  <a16:creationId xmlns:a16="http://schemas.microsoft.com/office/drawing/2014/main" id="{CD78393B-5022-7C79-1366-BB61CA954187}"/>
                </a:ext>
              </a:extLst>
            </p:cNvPr>
            <p:cNvSpPr/>
            <p:nvPr/>
          </p:nvSpPr>
          <p:spPr bwMode="auto">
            <a:xfrm>
              <a:off x="3303499" y="4270237"/>
              <a:ext cx="556349"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5436" h="392223">
                  <a:moveTo>
                    <a:pt x="90487" y="105081"/>
                  </a:moveTo>
                  <a:cubicBezTo>
                    <a:pt x="206393" y="17768"/>
                    <a:pt x="257212" y="-2869"/>
                    <a:pt x="347718" y="306"/>
                  </a:cubicBezTo>
                  <a:cubicBezTo>
                    <a:pt x="438224" y="3481"/>
                    <a:pt x="517617" y="211443"/>
                    <a:pt x="633523" y="124131"/>
                  </a:cubicBezTo>
                  <a:lnTo>
                    <a:pt x="695436" y="367018"/>
                  </a:lnTo>
                  <a:cubicBezTo>
                    <a:pt x="579530" y="454331"/>
                    <a:pt x="463624" y="279706"/>
                    <a:pt x="347718" y="367018"/>
                  </a:cubicBezTo>
                  <a:cubicBezTo>
                    <a:pt x="231812" y="454331"/>
                    <a:pt x="115906" y="279706"/>
                    <a:pt x="0" y="367018"/>
                  </a:cubicBezTo>
                  <a:cubicBezTo>
                    <a:pt x="0" y="244781"/>
                    <a:pt x="90487" y="227318"/>
                    <a:pt x="90487" y="105081"/>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3" name="Dubbele golf 30">
              <a:extLst>
                <a:ext uri="{FF2B5EF4-FFF2-40B4-BE49-F238E27FC236}">
                  <a16:creationId xmlns:a16="http://schemas.microsoft.com/office/drawing/2014/main" id="{7358E1F2-5552-78EE-578E-5DEBB8506EA6}"/>
                </a:ext>
              </a:extLst>
            </p:cNvPr>
            <p:cNvSpPr/>
            <p:nvPr/>
          </p:nvSpPr>
          <p:spPr bwMode="auto">
            <a:xfrm flipH="1">
              <a:off x="3019098" y="4288571"/>
              <a:ext cx="652273" cy="32509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 name="connsiteX0" fmla="*/ 90487 w 695436"/>
                <a:gd name="connsiteY0" fmla="*/ 119227 h 406369"/>
                <a:gd name="connsiteX1" fmla="*/ 347718 w 695436"/>
                <a:gd name="connsiteY1" fmla="*/ 14452 h 406369"/>
                <a:gd name="connsiteX2" fmla="*/ 695436 w 695436"/>
                <a:gd name="connsiteY2" fmla="*/ 381164 h 406369"/>
                <a:gd name="connsiteX3" fmla="*/ 347718 w 695436"/>
                <a:gd name="connsiteY3" fmla="*/ 381164 h 406369"/>
                <a:gd name="connsiteX4" fmla="*/ 0 w 695436"/>
                <a:gd name="connsiteY4" fmla="*/ 381164 h 406369"/>
                <a:gd name="connsiteX5" fmla="*/ 90487 w 695436"/>
                <a:gd name="connsiteY5" fmla="*/ 119227 h 40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6" h="406369">
                  <a:moveTo>
                    <a:pt x="90487" y="119227"/>
                  </a:moveTo>
                  <a:cubicBezTo>
                    <a:pt x="206393" y="31914"/>
                    <a:pt x="246893" y="-29204"/>
                    <a:pt x="347718" y="14452"/>
                  </a:cubicBezTo>
                  <a:cubicBezTo>
                    <a:pt x="448543" y="58108"/>
                    <a:pt x="695436" y="320045"/>
                    <a:pt x="695436" y="381164"/>
                  </a:cubicBezTo>
                  <a:cubicBezTo>
                    <a:pt x="579530" y="468477"/>
                    <a:pt x="463624" y="293852"/>
                    <a:pt x="347718" y="381164"/>
                  </a:cubicBezTo>
                  <a:cubicBezTo>
                    <a:pt x="231812" y="468477"/>
                    <a:pt x="115906" y="293852"/>
                    <a:pt x="0" y="381164"/>
                  </a:cubicBezTo>
                  <a:cubicBezTo>
                    <a:pt x="0" y="258927"/>
                    <a:pt x="90487" y="241464"/>
                    <a:pt x="90487" y="119227"/>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4" name="Dubbele golf 346">
              <a:extLst>
                <a:ext uri="{FF2B5EF4-FFF2-40B4-BE49-F238E27FC236}">
                  <a16:creationId xmlns:a16="http://schemas.microsoft.com/office/drawing/2014/main" id="{58BDA602-D4E8-D8D0-909D-0FE4EDB1C1E4}"/>
                </a:ext>
              </a:extLst>
            </p:cNvPr>
            <p:cNvSpPr/>
            <p:nvPr/>
          </p:nvSpPr>
          <p:spPr bwMode="auto">
            <a:xfrm>
              <a:off x="3299226" y="4419845"/>
              <a:ext cx="478682"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5" name="Cilinder 22">
              <a:extLst>
                <a:ext uri="{FF2B5EF4-FFF2-40B4-BE49-F238E27FC236}">
                  <a16:creationId xmlns:a16="http://schemas.microsoft.com/office/drawing/2014/main" id="{86B776AC-A263-2260-FB69-2AB2645DDABD}"/>
                </a:ext>
              </a:extLst>
            </p:cNvPr>
            <p:cNvSpPr/>
            <p:nvPr/>
          </p:nvSpPr>
          <p:spPr>
            <a:xfrm>
              <a:off x="3818139" y="427265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6" name="Dubbele golf 346">
              <a:extLst>
                <a:ext uri="{FF2B5EF4-FFF2-40B4-BE49-F238E27FC236}">
                  <a16:creationId xmlns:a16="http://schemas.microsoft.com/office/drawing/2014/main" id="{FAA9E65B-D30A-A3F5-4BA1-2CEDA7EABF2E}"/>
                </a:ext>
              </a:extLst>
            </p:cNvPr>
            <p:cNvSpPr/>
            <p:nvPr/>
          </p:nvSpPr>
          <p:spPr bwMode="auto">
            <a:xfrm flipH="1">
              <a:off x="3226798" y="4476979"/>
              <a:ext cx="504838"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 name="connsiteX0" fmla="*/ 128587 w 695439"/>
                <a:gd name="connsiteY0" fmla="*/ 70068 h 247672"/>
                <a:gd name="connsiteX1" fmla="*/ 483691 w 695439"/>
                <a:gd name="connsiteY1" fmla="*/ 17680 h 247672"/>
                <a:gd name="connsiteX2" fmla="*/ 695436 w 695439"/>
                <a:gd name="connsiteY2" fmla="*/ 222467 h 247672"/>
                <a:gd name="connsiteX3" fmla="*/ 347718 w 695439"/>
                <a:gd name="connsiteY3" fmla="*/ 222467 h 247672"/>
                <a:gd name="connsiteX4" fmla="*/ 0 w 695439"/>
                <a:gd name="connsiteY4" fmla="*/ 222467 h 247672"/>
                <a:gd name="connsiteX5" fmla="*/ 128587 w 695439"/>
                <a:gd name="connsiteY5" fmla="*/ 70068 h 247672"/>
                <a:gd name="connsiteX0" fmla="*/ 202065 w 695439"/>
                <a:gd name="connsiteY0" fmla="*/ 85742 h 239534"/>
                <a:gd name="connsiteX1" fmla="*/ 483691 w 695439"/>
                <a:gd name="connsiteY1" fmla="*/ 9542 h 239534"/>
                <a:gd name="connsiteX2" fmla="*/ 695436 w 695439"/>
                <a:gd name="connsiteY2" fmla="*/ 214329 h 239534"/>
                <a:gd name="connsiteX3" fmla="*/ 347718 w 695439"/>
                <a:gd name="connsiteY3" fmla="*/ 214329 h 239534"/>
                <a:gd name="connsiteX4" fmla="*/ 0 w 695439"/>
                <a:gd name="connsiteY4" fmla="*/ 214329 h 239534"/>
                <a:gd name="connsiteX5" fmla="*/ 202065 w 695439"/>
                <a:gd name="connsiteY5" fmla="*/ 85742 h 239534"/>
                <a:gd name="connsiteX0" fmla="*/ 202065 w 695439"/>
                <a:gd name="connsiteY0" fmla="*/ 85742 h 248010"/>
                <a:gd name="connsiteX1" fmla="*/ 483691 w 695439"/>
                <a:gd name="connsiteY1" fmla="*/ 9542 h 248010"/>
                <a:gd name="connsiteX2" fmla="*/ 695436 w 695439"/>
                <a:gd name="connsiteY2" fmla="*/ 214329 h 248010"/>
                <a:gd name="connsiteX3" fmla="*/ 431694 w 695439"/>
                <a:gd name="connsiteY3" fmla="*/ 223854 h 248010"/>
                <a:gd name="connsiteX4" fmla="*/ 0 w 695439"/>
                <a:gd name="connsiteY4" fmla="*/ 214329 h 248010"/>
                <a:gd name="connsiteX5" fmla="*/ 202065 w 695439"/>
                <a:gd name="connsiteY5" fmla="*/ 85742 h 248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9" h="248010">
                  <a:moveTo>
                    <a:pt x="202065" y="85742"/>
                  </a:moveTo>
                  <a:cubicBezTo>
                    <a:pt x="317971" y="-1571"/>
                    <a:pt x="401463" y="-11889"/>
                    <a:pt x="483691" y="9542"/>
                  </a:cubicBezTo>
                  <a:cubicBezTo>
                    <a:pt x="565919" y="30973"/>
                    <a:pt x="696230" y="178610"/>
                    <a:pt x="695436" y="214329"/>
                  </a:cubicBezTo>
                  <a:cubicBezTo>
                    <a:pt x="579530" y="301642"/>
                    <a:pt x="547600" y="136542"/>
                    <a:pt x="431694" y="223854"/>
                  </a:cubicBezTo>
                  <a:cubicBezTo>
                    <a:pt x="315788" y="311167"/>
                    <a:pt x="115906" y="127017"/>
                    <a:pt x="0" y="214329"/>
                  </a:cubicBezTo>
                  <a:cubicBezTo>
                    <a:pt x="0" y="92092"/>
                    <a:pt x="202065" y="207979"/>
                    <a:pt x="202065" y="85742"/>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47" name="Picture 12" descr="Afbeeldingsresultaat voor gras drawing">
              <a:hlinkClick r:id="rId9"/>
              <a:extLst>
                <a:ext uri="{FF2B5EF4-FFF2-40B4-BE49-F238E27FC236}">
                  <a16:creationId xmlns:a16="http://schemas.microsoft.com/office/drawing/2014/main" id="{E4CB1AFB-783C-58B7-900F-C285A0AAA8CA}"/>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313426" y="4331732"/>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12" descr="Afbeeldingsresultaat voor gras drawing">
              <a:hlinkClick r:id="rId9"/>
              <a:extLst>
                <a:ext uri="{FF2B5EF4-FFF2-40B4-BE49-F238E27FC236}">
                  <a16:creationId xmlns:a16="http://schemas.microsoft.com/office/drawing/2014/main" id="{A80B18D0-B07C-5424-569D-EE588825FE5C}"/>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667195" y="4482406"/>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49" name="Gebogen pijl 167">
              <a:extLst>
                <a:ext uri="{FF2B5EF4-FFF2-40B4-BE49-F238E27FC236}">
                  <a16:creationId xmlns:a16="http://schemas.microsoft.com/office/drawing/2014/main" id="{816211E7-68D2-2090-A109-3975AD2A09F9}"/>
                </a:ext>
              </a:extLst>
            </p:cNvPr>
            <p:cNvSpPr/>
            <p:nvPr/>
          </p:nvSpPr>
          <p:spPr bwMode="auto">
            <a:xfrm rot="5400000">
              <a:off x="2886582" y="4084532"/>
              <a:ext cx="280477" cy="323165"/>
            </a:xfrm>
            <a:prstGeom prst="bentArrow">
              <a:avLst/>
            </a:prstGeom>
            <a:solidFill>
              <a:schemeClr val="accent5"/>
            </a:solidFill>
            <a:ln w="317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50" name="Rechthoekige driehoek 168">
              <a:extLst>
                <a:ext uri="{FF2B5EF4-FFF2-40B4-BE49-F238E27FC236}">
                  <a16:creationId xmlns:a16="http://schemas.microsoft.com/office/drawing/2014/main" id="{F85691E3-EAE4-D10E-9DAC-4D9C8DCC9BDB}"/>
                </a:ext>
              </a:extLst>
            </p:cNvPr>
            <p:cNvSpPr/>
            <p:nvPr/>
          </p:nvSpPr>
          <p:spPr bwMode="auto">
            <a:xfrm>
              <a:off x="1775700" y="4380612"/>
              <a:ext cx="436545" cy="960745"/>
            </a:xfrm>
            <a:prstGeom prst="rtTriangle">
              <a:avLst/>
            </a:pr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51" name="Parallellogram 23">
              <a:extLst>
                <a:ext uri="{FF2B5EF4-FFF2-40B4-BE49-F238E27FC236}">
                  <a16:creationId xmlns:a16="http://schemas.microsoft.com/office/drawing/2014/main" id="{3FCE5CAC-C7D6-D6EA-94CB-8E63C7C29D1F}"/>
                </a:ext>
              </a:extLst>
            </p:cNvPr>
            <p:cNvSpPr/>
            <p:nvPr/>
          </p:nvSpPr>
          <p:spPr bwMode="auto">
            <a:xfrm rot="19068370" flipH="1">
              <a:off x="1966265" y="4385981"/>
              <a:ext cx="205926" cy="323165"/>
            </a:xfrm>
            <a:custGeom>
              <a:avLst/>
              <a:gdLst>
                <a:gd name="connsiteX0" fmla="*/ 0 w 261430"/>
                <a:gd name="connsiteY0" fmla="*/ 797108 h 797108"/>
                <a:gd name="connsiteX1" fmla="*/ 0 w 261430"/>
                <a:gd name="connsiteY1" fmla="*/ 0 h 797108"/>
                <a:gd name="connsiteX2" fmla="*/ 261430 w 261430"/>
                <a:gd name="connsiteY2" fmla="*/ 0 h 797108"/>
                <a:gd name="connsiteX3" fmla="*/ 261430 w 261430"/>
                <a:gd name="connsiteY3" fmla="*/ 797108 h 797108"/>
                <a:gd name="connsiteX4" fmla="*/ 0 w 261430"/>
                <a:gd name="connsiteY4" fmla="*/ 797108 h 797108"/>
                <a:gd name="connsiteX0" fmla="*/ 5952 w 261430"/>
                <a:gd name="connsiteY0" fmla="*/ 778857 h 797108"/>
                <a:gd name="connsiteX1" fmla="*/ 0 w 261430"/>
                <a:gd name="connsiteY1" fmla="*/ 0 h 797108"/>
                <a:gd name="connsiteX2" fmla="*/ 261430 w 261430"/>
                <a:gd name="connsiteY2" fmla="*/ 0 h 797108"/>
                <a:gd name="connsiteX3" fmla="*/ 261430 w 261430"/>
                <a:gd name="connsiteY3" fmla="*/ 797108 h 797108"/>
                <a:gd name="connsiteX4" fmla="*/ 5952 w 261430"/>
                <a:gd name="connsiteY4" fmla="*/ 778857 h 797108"/>
                <a:gd name="connsiteX0" fmla="*/ 5952 w 261430"/>
                <a:gd name="connsiteY0" fmla="*/ 778857 h 795344"/>
                <a:gd name="connsiteX1" fmla="*/ 0 w 261430"/>
                <a:gd name="connsiteY1" fmla="*/ 0 h 795344"/>
                <a:gd name="connsiteX2" fmla="*/ 261430 w 261430"/>
                <a:gd name="connsiteY2" fmla="*/ 0 h 795344"/>
                <a:gd name="connsiteX3" fmla="*/ 259830 w 261430"/>
                <a:gd name="connsiteY3" fmla="*/ 795344 h 795344"/>
                <a:gd name="connsiteX4" fmla="*/ 5952 w 261430"/>
                <a:gd name="connsiteY4" fmla="*/ 778857 h 795344"/>
                <a:gd name="connsiteX0" fmla="*/ 1929 w 257407"/>
                <a:gd name="connsiteY0" fmla="*/ 792146 h 808633"/>
                <a:gd name="connsiteX1" fmla="*/ 0 w 257407"/>
                <a:gd name="connsiteY1" fmla="*/ 0 h 808633"/>
                <a:gd name="connsiteX2" fmla="*/ 257407 w 257407"/>
                <a:gd name="connsiteY2" fmla="*/ 13289 h 808633"/>
                <a:gd name="connsiteX3" fmla="*/ 255807 w 257407"/>
                <a:gd name="connsiteY3" fmla="*/ 808633 h 808633"/>
                <a:gd name="connsiteX4" fmla="*/ 1929 w 257407"/>
                <a:gd name="connsiteY4" fmla="*/ 792146 h 808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407" h="808633">
                  <a:moveTo>
                    <a:pt x="1929" y="792146"/>
                  </a:moveTo>
                  <a:lnTo>
                    <a:pt x="0" y="0"/>
                  </a:lnTo>
                  <a:lnTo>
                    <a:pt x="257407" y="13289"/>
                  </a:lnTo>
                  <a:cubicBezTo>
                    <a:pt x="256874" y="278404"/>
                    <a:pt x="256340" y="543518"/>
                    <a:pt x="255807" y="808633"/>
                  </a:cubicBezTo>
                  <a:lnTo>
                    <a:pt x="1929" y="792146"/>
                  </a:lnTo>
                  <a:close/>
                </a:path>
              </a:pathLst>
            </a:cu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nvGrpSpPr>
            <p:cNvPr id="52" name="Groep 170">
              <a:extLst>
                <a:ext uri="{FF2B5EF4-FFF2-40B4-BE49-F238E27FC236}">
                  <a16:creationId xmlns:a16="http://schemas.microsoft.com/office/drawing/2014/main" id="{42ECB0C6-32CD-DCFB-CE39-CED21A7A0505}"/>
                </a:ext>
              </a:extLst>
            </p:cNvPr>
            <p:cNvGrpSpPr/>
            <p:nvPr/>
          </p:nvGrpSpPr>
          <p:grpSpPr>
            <a:xfrm>
              <a:off x="605278" y="4082029"/>
              <a:ext cx="444969" cy="331629"/>
              <a:chOff x="610666" y="1812758"/>
              <a:chExt cx="556211" cy="414537"/>
            </a:xfrm>
          </p:grpSpPr>
          <p:sp>
            <p:nvSpPr>
              <p:cNvPr id="66" name="Cilinder 145">
                <a:extLst>
                  <a:ext uri="{FF2B5EF4-FFF2-40B4-BE49-F238E27FC236}">
                    <a16:creationId xmlns:a16="http://schemas.microsoft.com/office/drawing/2014/main" id="{03D5D889-0819-C939-D88E-40AC60FC0180}"/>
                  </a:ext>
                </a:extLst>
              </p:cNvPr>
              <p:cNvSpPr>
                <a:spLocks/>
              </p:cNvSpPr>
              <p:nvPr/>
            </p:nvSpPr>
            <p:spPr bwMode="auto">
              <a:xfrm rot="5400000">
                <a:off x="868235" y="1707444"/>
                <a:ext cx="193328" cy="403956"/>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67" name="Stroomdiagram: Opslag met directe toegang 193">
                <a:extLst>
                  <a:ext uri="{FF2B5EF4-FFF2-40B4-BE49-F238E27FC236}">
                    <a16:creationId xmlns:a16="http://schemas.microsoft.com/office/drawing/2014/main" id="{FDA3F7FC-C90A-1759-4ED2-ACEA433B082E}"/>
                  </a:ext>
                </a:extLst>
              </p:cNvPr>
              <p:cNvSpPr/>
              <p:nvPr/>
            </p:nvSpPr>
            <p:spPr bwMode="auto">
              <a:xfrm>
                <a:off x="610666" y="1823338"/>
                <a:ext cx="275295" cy="403957"/>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sp>
          <p:nvSpPr>
            <p:cNvPr id="53" name="Kubus 171">
              <a:extLst>
                <a:ext uri="{FF2B5EF4-FFF2-40B4-BE49-F238E27FC236}">
                  <a16:creationId xmlns:a16="http://schemas.microsoft.com/office/drawing/2014/main" id="{28B2E486-8D8A-C48A-9F51-98F4AE3B4072}"/>
                </a:ext>
              </a:extLst>
            </p:cNvPr>
            <p:cNvSpPr/>
            <p:nvPr/>
          </p:nvSpPr>
          <p:spPr>
            <a:xfrm>
              <a:off x="1047959" y="4223970"/>
              <a:ext cx="576000" cy="641060"/>
            </a:xfrm>
            <a:prstGeom prst="cube">
              <a:avLst/>
            </a:prstGeom>
            <a:pattFill prst="weave">
              <a:fgClr>
                <a:srgbClr val="990000"/>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4" name="Kubus 180">
              <a:extLst>
                <a:ext uri="{FF2B5EF4-FFF2-40B4-BE49-F238E27FC236}">
                  <a16:creationId xmlns:a16="http://schemas.microsoft.com/office/drawing/2014/main" id="{04E33C28-60CA-30B3-A624-C103CF18B992}"/>
                </a:ext>
              </a:extLst>
            </p:cNvPr>
            <p:cNvSpPr/>
            <p:nvPr/>
          </p:nvSpPr>
          <p:spPr>
            <a:xfrm>
              <a:off x="1049883" y="3999672"/>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5" name="Kubus 181">
              <a:extLst>
                <a:ext uri="{FF2B5EF4-FFF2-40B4-BE49-F238E27FC236}">
                  <a16:creationId xmlns:a16="http://schemas.microsoft.com/office/drawing/2014/main" id="{95F5901F-C1A1-96EA-B965-EC00F12EB471}"/>
                </a:ext>
              </a:extLst>
            </p:cNvPr>
            <p:cNvSpPr/>
            <p:nvPr/>
          </p:nvSpPr>
          <p:spPr>
            <a:xfrm>
              <a:off x="1777520" y="3996748"/>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6" name="Cilinder 182">
              <a:extLst>
                <a:ext uri="{FF2B5EF4-FFF2-40B4-BE49-F238E27FC236}">
                  <a16:creationId xmlns:a16="http://schemas.microsoft.com/office/drawing/2014/main" id="{4482CE69-BB28-5C02-6CD2-1DBAE991B159}"/>
                </a:ext>
              </a:extLst>
            </p:cNvPr>
            <p:cNvSpPr>
              <a:spLocks/>
            </p:cNvSpPr>
            <p:nvPr/>
          </p:nvSpPr>
          <p:spPr bwMode="auto">
            <a:xfrm rot="5400000">
              <a:off x="1649961" y="3968663"/>
              <a:ext cx="155520" cy="379422"/>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cxnSp>
          <p:nvCxnSpPr>
            <p:cNvPr id="57" name="Rechte verbindingslijn 183">
              <a:extLst>
                <a:ext uri="{FF2B5EF4-FFF2-40B4-BE49-F238E27FC236}">
                  <a16:creationId xmlns:a16="http://schemas.microsoft.com/office/drawing/2014/main" id="{B050DCF3-1DF8-423C-945B-BC434CBA38A5}"/>
                </a:ext>
              </a:extLst>
            </p:cNvPr>
            <p:cNvCxnSpPr/>
            <p:nvPr/>
          </p:nvCxnSpPr>
          <p:spPr>
            <a:xfrm flipH="1">
              <a:off x="1282250" y="4744647"/>
              <a:ext cx="480" cy="2412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8" name="Groep 184">
              <a:extLst>
                <a:ext uri="{FF2B5EF4-FFF2-40B4-BE49-F238E27FC236}">
                  <a16:creationId xmlns:a16="http://schemas.microsoft.com/office/drawing/2014/main" id="{B6920444-22EE-F25E-6ACD-0F42F39A264D}"/>
                </a:ext>
              </a:extLst>
            </p:cNvPr>
            <p:cNvGrpSpPr/>
            <p:nvPr/>
          </p:nvGrpSpPr>
          <p:grpSpPr>
            <a:xfrm>
              <a:off x="2284304" y="4076196"/>
              <a:ext cx="461295" cy="323989"/>
              <a:chOff x="4635594" y="1832674"/>
              <a:chExt cx="366878" cy="376990"/>
            </a:xfrm>
          </p:grpSpPr>
          <p:sp>
            <p:nvSpPr>
              <p:cNvPr id="64" name="Ovaal 171">
                <a:extLst>
                  <a:ext uri="{FF2B5EF4-FFF2-40B4-BE49-F238E27FC236}">
                    <a16:creationId xmlns:a16="http://schemas.microsoft.com/office/drawing/2014/main" id="{D8255C56-954C-2834-D8CD-85744D5B5FF4}"/>
                  </a:ext>
                </a:extLst>
              </p:cNvPr>
              <p:cNvSpPr/>
              <p:nvPr/>
            </p:nvSpPr>
            <p:spPr bwMode="auto">
              <a:xfrm>
                <a:off x="4635594" y="1833634"/>
                <a:ext cx="75587" cy="376030"/>
              </a:xfrm>
              <a:custGeom>
                <a:avLst/>
                <a:gdLst>
                  <a:gd name="connsiteX0" fmla="*/ 0 w 104756"/>
                  <a:gd name="connsiteY0" fmla="*/ 80283 h 160565"/>
                  <a:gd name="connsiteX1" fmla="*/ 52378 w 104756"/>
                  <a:gd name="connsiteY1" fmla="*/ 0 h 160565"/>
                  <a:gd name="connsiteX2" fmla="*/ 104756 w 104756"/>
                  <a:gd name="connsiteY2" fmla="*/ 80283 h 160565"/>
                  <a:gd name="connsiteX3" fmla="*/ 52378 w 104756"/>
                  <a:gd name="connsiteY3" fmla="*/ 160566 h 160565"/>
                  <a:gd name="connsiteX4" fmla="*/ 0 w 104756"/>
                  <a:gd name="connsiteY4" fmla="*/ 80283 h 160565"/>
                  <a:gd name="connsiteX0" fmla="*/ 2774 w 107530"/>
                  <a:gd name="connsiteY0" fmla="*/ 83877 h 164160"/>
                  <a:gd name="connsiteX1" fmla="*/ 12278 w 107530"/>
                  <a:gd name="connsiteY1" fmla="*/ 20971 h 164160"/>
                  <a:gd name="connsiteX2" fmla="*/ 55152 w 107530"/>
                  <a:gd name="connsiteY2" fmla="*/ 3594 h 164160"/>
                  <a:gd name="connsiteX3" fmla="*/ 107530 w 107530"/>
                  <a:gd name="connsiteY3" fmla="*/ 83877 h 164160"/>
                  <a:gd name="connsiteX4" fmla="*/ 55152 w 107530"/>
                  <a:gd name="connsiteY4" fmla="*/ 164160 h 164160"/>
                  <a:gd name="connsiteX5" fmla="*/ 2774 w 107530"/>
                  <a:gd name="connsiteY5" fmla="*/ 83877 h 164160"/>
                  <a:gd name="connsiteX0" fmla="*/ 182 w 104938"/>
                  <a:gd name="connsiteY0" fmla="*/ 83877 h 166929"/>
                  <a:gd name="connsiteX1" fmla="*/ 9686 w 104938"/>
                  <a:gd name="connsiteY1" fmla="*/ 20971 h 166929"/>
                  <a:gd name="connsiteX2" fmla="*/ 52560 w 104938"/>
                  <a:gd name="connsiteY2" fmla="*/ 3594 h 166929"/>
                  <a:gd name="connsiteX3" fmla="*/ 104938 w 104938"/>
                  <a:gd name="connsiteY3" fmla="*/ 83877 h 166929"/>
                  <a:gd name="connsiteX4" fmla="*/ 52560 w 104938"/>
                  <a:gd name="connsiteY4" fmla="*/ 164160 h 166929"/>
                  <a:gd name="connsiteX5" fmla="*/ 14449 w 104938"/>
                  <a:gd name="connsiteY5" fmla="*/ 142414 h 166929"/>
                  <a:gd name="connsiteX6" fmla="*/ 182 w 104938"/>
                  <a:gd name="connsiteY6" fmla="*/ 83877 h 166929"/>
                  <a:gd name="connsiteX0" fmla="*/ 182 w 107164"/>
                  <a:gd name="connsiteY0" fmla="*/ 83877 h 164207"/>
                  <a:gd name="connsiteX1" fmla="*/ 9686 w 107164"/>
                  <a:gd name="connsiteY1" fmla="*/ 20971 h 164207"/>
                  <a:gd name="connsiteX2" fmla="*/ 52560 w 107164"/>
                  <a:gd name="connsiteY2" fmla="*/ 3594 h 164207"/>
                  <a:gd name="connsiteX3" fmla="*/ 104938 w 107164"/>
                  <a:gd name="connsiteY3" fmla="*/ 83877 h 164207"/>
                  <a:gd name="connsiteX4" fmla="*/ 93032 w 107164"/>
                  <a:gd name="connsiteY4" fmla="*/ 137652 h 164207"/>
                  <a:gd name="connsiteX5" fmla="*/ 52560 w 107164"/>
                  <a:gd name="connsiteY5" fmla="*/ 164160 h 164207"/>
                  <a:gd name="connsiteX6" fmla="*/ 14449 w 107164"/>
                  <a:gd name="connsiteY6" fmla="*/ 142414 h 164207"/>
                  <a:gd name="connsiteX7" fmla="*/ 182 w 107164"/>
                  <a:gd name="connsiteY7" fmla="*/ 83877 h 164207"/>
                  <a:gd name="connsiteX0" fmla="*/ 182 w 105240"/>
                  <a:gd name="connsiteY0" fmla="*/ 80367 h 160697"/>
                  <a:gd name="connsiteX1" fmla="*/ 9686 w 105240"/>
                  <a:gd name="connsiteY1" fmla="*/ 17461 h 160697"/>
                  <a:gd name="connsiteX2" fmla="*/ 52560 w 105240"/>
                  <a:gd name="connsiteY2" fmla="*/ 84 h 160697"/>
                  <a:gd name="connsiteX3" fmla="*/ 93031 w 105240"/>
                  <a:gd name="connsiteY3" fmla="*/ 22223 h 160697"/>
                  <a:gd name="connsiteX4" fmla="*/ 104938 w 105240"/>
                  <a:gd name="connsiteY4" fmla="*/ 80367 h 160697"/>
                  <a:gd name="connsiteX5" fmla="*/ 93032 w 105240"/>
                  <a:gd name="connsiteY5" fmla="*/ 134142 h 160697"/>
                  <a:gd name="connsiteX6" fmla="*/ 52560 w 105240"/>
                  <a:gd name="connsiteY6" fmla="*/ 160650 h 160697"/>
                  <a:gd name="connsiteX7" fmla="*/ 14449 w 105240"/>
                  <a:gd name="connsiteY7" fmla="*/ 138904 h 160697"/>
                  <a:gd name="connsiteX8" fmla="*/ 182 w 105240"/>
                  <a:gd name="connsiteY8" fmla="*/ 80367 h 160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240" h="160697">
                    <a:moveTo>
                      <a:pt x="182" y="80367"/>
                    </a:moveTo>
                    <a:cubicBezTo>
                      <a:pt x="-612" y="60127"/>
                      <a:pt x="956" y="30842"/>
                      <a:pt x="9686" y="17461"/>
                    </a:cubicBezTo>
                    <a:cubicBezTo>
                      <a:pt x="18416" y="4081"/>
                      <a:pt x="38669" y="-710"/>
                      <a:pt x="52560" y="84"/>
                    </a:cubicBezTo>
                    <a:cubicBezTo>
                      <a:pt x="66451" y="878"/>
                      <a:pt x="84301" y="8843"/>
                      <a:pt x="93031" y="22223"/>
                    </a:cubicBezTo>
                    <a:cubicBezTo>
                      <a:pt x="101761" y="35604"/>
                      <a:pt x="103350" y="64095"/>
                      <a:pt x="104938" y="80367"/>
                    </a:cubicBezTo>
                    <a:cubicBezTo>
                      <a:pt x="106526" y="96639"/>
                      <a:pt x="101762" y="120762"/>
                      <a:pt x="93032" y="134142"/>
                    </a:cubicBezTo>
                    <a:cubicBezTo>
                      <a:pt x="84302" y="147523"/>
                      <a:pt x="65657" y="159856"/>
                      <a:pt x="52560" y="160650"/>
                    </a:cubicBezTo>
                    <a:cubicBezTo>
                      <a:pt x="39463" y="161444"/>
                      <a:pt x="23179" y="152285"/>
                      <a:pt x="14449" y="138904"/>
                    </a:cubicBezTo>
                    <a:cubicBezTo>
                      <a:pt x="5719" y="125524"/>
                      <a:pt x="976" y="100607"/>
                      <a:pt x="182" y="80367"/>
                    </a:cubicBezTo>
                    <a:close/>
                  </a:path>
                </a:pathLst>
              </a:cu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65" name="Cilinder 191">
                <a:extLst>
                  <a:ext uri="{FF2B5EF4-FFF2-40B4-BE49-F238E27FC236}">
                    <a16:creationId xmlns:a16="http://schemas.microsoft.com/office/drawing/2014/main" id="{09950D40-2574-F907-85A9-8DE369831147}"/>
                  </a:ext>
                </a:extLst>
              </p:cNvPr>
              <p:cNvSpPr>
                <a:spLocks/>
              </p:cNvSpPr>
              <p:nvPr/>
            </p:nvSpPr>
            <p:spPr bwMode="auto">
              <a:xfrm rot="5400000">
                <a:off x="4761591" y="1771792"/>
                <a:ext cx="180000" cy="301763"/>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sp>
          <p:nvSpPr>
            <p:cNvPr id="59" name="Stroomdiagram: Opslag met directe toegang 185">
              <a:extLst>
                <a:ext uri="{FF2B5EF4-FFF2-40B4-BE49-F238E27FC236}">
                  <a16:creationId xmlns:a16="http://schemas.microsoft.com/office/drawing/2014/main" id="{9C2AAC8E-0CDF-4118-CDB4-B025B2917E77}"/>
                </a:ext>
              </a:extLst>
            </p:cNvPr>
            <p:cNvSpPr/>
            <p:nvPr/>
          </p:nvSpPr>
          <p:spPr bwMode="auto">
            <a:xfrm>
              <a:off x="2286157" y="4085085"/>
              <a:ext cx="220236"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60" name="Stroomdiagram: Opslag met directe toegang 186">
              <a:extLst>
                <a:ext uri="{FF2B5EF4-FFF2-40B4-BE49-F238E27FC236}">
                  <a16:creationId xmlns:a16="http://schemas.microsoft.com/office/drawing/2014/main" id="{9B11393F-80A8-7FC2-B248-005FDFF9DFC9}"/>
                </a:ext>
              </a:extLst>
            </p:cNvPr>
            <p:cNvSpPr/>
            <p:nvPr/>
          </p:nvSpPr>
          <p:spPr bwMode="auto">
            <a:xfrm>
              <a:off x="1553397" y="4088174"/>
              <a:ext cx="176050"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61" name="Picture 4" descr="Afbeeldingsresultaat voor propellor animated gif">
              <a:hlinkClick r:id="rId18"/>
              <a:extLst>
                <a:ext uri="{FF2B5EF4-FFF2-40B4-BE49-F238E27FC236}">
                  <a16:creationId xmlns:a16="http://schemas.microsoft.com/office/drawing/2014/main" id="{876521F1-49BF-305A-C6CF-ED07B99E2C0A}"/>
                </a:ext>
              </a:extLst>
            </p:cNvPr>
            <p:cNvPicPr>
              <a:picLocks noChangeAspect="1" noChangeArrowheads="1" noCrop="1"/>
            </p:cNvPicPr>
            <p:nvPr/>
          </p:nvPicPr>
          <p:blipFill>
            <a:blip r:embed="rId19" cstate="hqprint">
              <a:clrChange>
                <a:clrFrom>
                  <a:srgbClr val="FFFFFF"/>
                </a:clrFrom>
                <a:clrTo>
                  <a:srgbClr val="FFFFFF">
                    <a:alpha val="0"/>
                  </a:srgbClr>
                </a:clrTo>
              </a:clrChange>
              <a:grayscl/>
              <a:extLst>
                <a:ext uri="{28A0092B-C50C-407E-A947-70E740481C1C}">
                  <a14:useLocalDpi xmlns:a14="http://schemas.microsoft.com/office/drawing/2010/main" val="0"/>
                </a:ext>
              </a:extLst>
            </a:blip>
            <a:srcRect/>
            <a:stretch>
              <a:fillRect/>
            </a:stretch>
          </p:blipFill>
          <p:spPr bwMode="auto">
            <a:xfrm>
              <a:off x="1027400" y="4600218"/>
              <a:ext cx="504000" cy="284023"/>
            </a:xfrm>
            <a:prstGeom prst="rect">
              <a:avLst/>
            </a:prstGeom>
            <a:noFill/>
            <a:extLst>
              <a:ext uri="{909E8E84-426E-40DD-AFC4-6F175D3DCCD1}">
                <a14:hiddenFill xmlns:a14="http://schemas.microsoft.com/office/drawing/2010/main">
                  <a:solidFill>
                    <a:srgbClr val="FFFFFF"/>
                  </a:solidFill>
                </a14:hiddenFill>
              </a:ext>
            </a:extLst>
          </p:spPr>
        </p:pic>
        <p:pic>
          <p:nvPicPr>
            <p:cNvPr id="62" name="Picture 2" descr="Graphics Group, Computer Science Department, The ...">
              <a:extLst>
                <a:ext uri="{FF2B5EF4-FFF2-40B4-BE49-F238E27FC236}">
                  <a16:creationId xmlns:a16="http://schemas.microsoft.com/office/drawing/2014/main" id="{17BEFEAA-40D0-65AF-E0F7-7F7C2F5D584F}"/>
                </a:ext>
              </a:extLst>
            </p:cNvPr>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rot="18984264" flipH="1" flipV="1">
              <a:off x="1940394" y="4236289"/>
              <a:ext cx="239834" cy="611525"/>
            </a:xfrm>
            <a:prstGeom prst="rect">
              <a:avLst/>
            </a:prstGeom>
            <a:noFill/>
            <a:extLst>
              <a:ext uri="{909E8E84-426E-40DD-AFC4-6F175D3DCCD1}">
                <a14:hiddenFill xmlns:a14="http://schemas.microsoft.com/office/drawing/2010/main">
                  <a:solidFill>
                    <a:srgbClr val="FFFFFF"/>
                  </a:solidFill>
                </a14:hiddenFill>
              </a:ext>
            </a:extLst>
          </p:spPr>
        </p:pic>
        <p:pic>
          <p:nvPicPr>
            <p:cNvPr id="63" name="Picture 2" descr="Afbeeldingsresultaat voor animatet gif water rimple">
              <a:hlinkClick r:id="rId7"/>
              <a:extLst>
                <a:ext uri="{FF2B5EF4-FFF2-40B4-BE49-F238E27FC236}">
                  <a16:creationId xmlns:a16="http://schemas.microsoft.com/office/drawing/2014/main" id="{2F994663-850A-5271-FBBC-B0B84587B543}"/>
                </a:ext>
              </a:extLst>
            </p:cNvPr>
            <p:cNvPicPr>
              <a:picLocks noChangeAspect="1" noChangeArrowheads="1" noCrop="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3576920" y="4047853"/>
              <a:ext cx="725293" cy="728122"/>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Tekstvak 76">
            <a:extLst>
              <a:ext uri="{FF2B5EF4-FFF2-40B4-BE49-F238E27FC236}">
                <a16:creationId xmlns:a16="http://schemas.microsoft.com/office/drawing/2014/main" id="{76A9AD47-8E9B-0783-5C1C-05692CF6F33F}"/>
              </a:ext>
            </a:extLst>
          </p:cNvPr>
          <p:cNvSpPr txBox="1"/>
          <p:nvPr/>
        </p:nvSpPr>
        <p:spPr>
          <a:xfrm>
            <a:off x="5831408" y="3279014"/>
            <a:ext cx="868332" cy="276963"/>
          </a:xfrm>
          <a:prstGeom prst="rect">
            <a:avLst/>
          </a:prstGeom>
          <a:noFill/>
        </p:spPr>
        <p:txBody>
          <a:bodyPr wrap="square" rtlCol="0">
            <a:spAutoFit/>
          </a:bodyPr>
          <a:lstStyle/>
          <a:p>
            <a:r>
              <a:rPr lang="en-GB" sz="1200" b="1"/>
              <a:t>Ozone</a:t>
            </a:r>
          </a:p>
        </p:txBody>
      </p:sp>
      <p:sp>
        <p:nvSpPr>
          <p:cNvPr id="68" name="Tekstvak 77">
            <a:extLst>
              <a:ext uri="{FF2B5EF4-FFF2-40B4-BE49-F238E27FC236}">
                <a16:creationId xmlns:a16="http://schemas.microsoft.com/office/drawing/2014/main" id="{36604CDF-390F-7C38-BB8E-D1D495FB52D6}"/>
              </a:ext>
            </a:extLst>
          </p:cNvPr>
          <p:cNvSpPr txBox="1"/>
          <p:nvPr/>
        </p:nvSpPr>
        <p:spPr>
          <a:xfrm>
            <a:off x="6561335" y="3279015"/>
            <a:ext cx="958559" cy="276963"/>
          </a:xfrm>
          <a:prstGeom prst="rect">
            <a:avLst/>
          </a:prstGeom>
          <a:noFill/>
        </p:spPr>
        <p:txBody>
          <a:bodyPr wrap="square" rtlCol="0">
            <a:spAutoFit/>
          </a:bodyPr>
          <a:lstStyle/>
          <a:p>
            <a:r>
              <a:rPr lang="en-GB" sz="1200" b="1"/>
              <a:t>Softening</a:t>
            </a:r>
          </a:p>
        </p:txBody>
      </p:sp>
      <p:sp>
        <p:nvSpPr>
          <p:cNvPr id="69" name="Tekstvak 78">
            <a:extLst>
              <a:ext uri="{FF2B5EF4-FFF2-40B4-BE49-F238E27FC236}">
                <a16:creationId xmlns:a16="http://schemas.microsoft.com/office/drawing/2014/main" id="{DEA29FCD-E5EB-89BF-D7CE-ABFF1AA9BC77}"/>
              </a:ext>
            </a:extLst>
          </p:cNvPr>
          <p:cNvSpPr txBox="1"/>
          <p:nvPr/>
        </p:nvSpPr>
        <p:spPr>
          <a:xfrm>
            <a:off x="7527025" y="3285116"/>
            <a:ext cx="958559" cy="276963"/>
          </a:xfrm>
          <a:prstGeom prst="rect">
            <a:avLst/>
          </a:prstGeom>
          <a:noFill/>
        </p:spPr>
        <p:txBody>
          <a:bodyPr wrap="square" rtlCol="0">
            <a:spAutoFit/>
          </a:bodyPr>
          <a:lstStyle/>
          <a:p>
            <a:r>
              <a:rPr lang="en-GB" sz="1200" b="1"/>
              <a:t>BACF</a:t>
            </a:r>
          </a:p>
        </p:txBody>
      </p:sp>
      <p:sp>
        <p:nvSpPr>
          <p:cNvPr id="70" name="Tekstvak 79">
            <a:extLst>
              <a:ext uri="{FF2B5EF4-FFF2-40B4-BE49-F238E27FC236}">
                <a16:creationId xmlns:a16="http://schemas.microsoft.com/office/drawing/2014/main" id="{B5D2A93B-1F60-8D7C-14F2-A7542206AF56}"/>
              </a:ext>
            </a:extLst>
          </p:cNvPr>
          <p:cNvSpPr txBox="1"/>
          <p:nvPr/>
        </p:nvSpPr>
        <p:spPr>
          <a:xfrm>
            <a:off x="8302119" y="3281572"/>
            <a:ext cx="958559" cy="276963"/>
          </a:xfrm>
          <a:prstGeom prst="rect">
            <a:avLst/>
          </a:prstGeom>
          <a:noFill/>
        </p:spPr>
        <p:txBody>
          <a:bodyPr wrap="square" rtlCol="0">
            <a:spAutoFit/>
          </a:bodyPr>
          <a:lstStyle/>
          <a:p>
            <a:r>
              <a:rPr lang="en-GB" sz="1200" b="1"/>
              <a:t>SSF</a:t>
            </a:r>
          </a:p>
        </p:txBody>
      </p:sp>
      <p:sp>
        <p:nvSpPr>
          <p:cNvPr id="71" name="Tekstvak 80">
            <a:extLst>
              <a:ext uri="{FF2B5EF4-FFF2-40B4-BE49-F238E27FC236}">
                <a16:creationId xmlns:a16="http://schemas.microsoft.com/office/drawing/2014/main" id="{7D58EB1D-CA1C-BF4D-45E8-8CF78EFF6827}"/>
              </a:ext>
            </a:extLst>
          </p:cNvPr>
          <p:cNvSpPr txBox="1"/>
          <p:nvPr/>
        </p:nvSpPr>
        <p:spPr>
          <a:xfrm>
            <a:off x="8943175" y="3281572"/>
            <a:ext cx="958559" cy="276963"/>
          </a:xfrm>
          <a:prstGeom prst="rect">
            <a:avLst/>
          </a:prstGeom>
          <a:noFill/>
        </p:spPr>
        <p:txBody>
          <a:bodyPr wrap="square" rtlCol="0">
            <a:spAutoFit/>
          </a:bodyPr>
          <a:lstStyle/>
          <a:p>
            <a:r>
              <a:rPr lang="en-GB" sz="1200" b="1"/>
              <a:t>Reservoir</a:t>
            </a:r>
          </a:p>
        </p:txBody>
      </p:sp>
      <p:sp>
        <p:nvSpPr>
          <p:cNvPr id="72" name="Tekstvak 81">
            <a:extLst>
              <a:ext uri="{FF2B5EF4-FFF2-40B4-BE49-F238E27FC236}">
                <a16:creationId xmlns:a16="http://schemas.microsoft.com/office/drawing/2014/main" id="{9F92AD19-2157-9849-C316-2610AAE2D904}"/>
              </a:ext>
            </a:extLst>
          </p:cNvPr>
          <p:cNvSpPr txBox="1"/>
          <p:nvPr/>
        </p:nvSpPr>
        <p:spPr>
          <a:xfrm>
            <a:off x="10035000" y="3284839"/>
            <a:ext cx="958559" cy="276963"/>
          </a:xfrm>
          <a:prstGeom prst="rect">
            <a:avLst/>
          </a:prstGeom>
          <a:noFill/>
        </p:spPr>
        <p:txBody>
          <a:bodyPr wrap="square" rtlCol="0">
            <a:spAutoFit/>
          </a:bodyPr>
          <a:lstStyle/>
          <a:p>
            <a:r>
              <a:rPr lang="en-GB" sz="1200" b="1"/>
              <a:t>Network</a:t>
            </a:r>
          </a:p>
        </p:txBody>
      </p:sp>
      <p:sp>
        <p:nvSpPr>
          <p:cNvPr id="73" name="Tekstvak 104">
            <a:extLst>
              <a:ext uri="{FF2B5EF4-FFF2-40B4-BE49-F238E27FC236}">
                <a16:creationId xmlns:a16="http://schemas.microsoft.com/office/drawing/2014/main" id="{D0A20379-5E57-BD8A-0C01-7DFD226EBDA5}"/>
              </a:ext>
            </a:extLst>
          </p:cNvPr>
          <p:cNvSpPr txBox="1"/>
          <p:nvPr/>
        </p:nvSpPr>
        <p:spPr>
          <a:xfrm>
            <a:off x="731696" y="3291831"/>
            <a:ext cx="1048406" cy="276963"/>
          </a:xfrm>
          <a:prstGeom prst="rect">
            <a:avLst/>
          </a:prstGeom>
          <a:noFill/>
        </p:spPr>
        <p:txBody>
          <a:bodyPr wrap="square" rtlCol="0">
            <a:spAutoFit/>
          </a:bodyPr>
          <a:lstStyle/>
          <a:p>
            <a:r>
              <a:rPr lang="en-GB" sz="1200" b="1"/>
              <a:t>Source</a:t>
            </a:r>
          </a:p>
        </p:txBody>
      </p:sp>
      <p:sp>
        <p:nvSpPr>
          <p:cNvPr id="74" name="Tekstvak 105">
            <a:extLst>
              <a:ext uri="{FF2B5EF4-FFF2-40B4-BE49-F238E27FC236}">
                <a16:creationId xmlns:a16="http://schemas.microsoft.com/office/drawing/2014/main" id="{0B697C52-E84D-E824-7982-CDD359857102}"/>
              </a:ext>
            </a:extLst>
          </p:cNvPr>
          <p:cNvSpPr txBox="1"/>
          <p:nvPr/>
        </p:nvSpPr>
        <p:spPr>
          <a:xfrm>
            <a:off x="4917754" y="3282500"/>
            <a:ext cx="1270778" cy="276963"/>
          </a:xfrm>
          <a:prstGeom prst="rect">
            <a:avLst/>
          </a:prstGeom>
          <a:noFill/>
        </p:spPr>
        <p:txBody>
          <a:bodyPr wrap="square" rtlCol="0">
            <a:spAutoFit/>
          </a:bodyPr>
          <a:lstStyle/>
          <a:p>
            <a:r>
              <a:rPr lang="en-GB" sz="1200" b="1"/>
              <a:t>Filtration</a:t>
            </a:r>
          </a:p>
        </p:txBody>
      </p:sp>
      <p:sp>
        <p:nvSpPr>
          <p:cNvPr id="75" name="Tekstvak 106">
            <a:extLst>
              <a:ext uri="{FF2B5EF4-FFF2-40B4-BE49-F238E27FC236}">
                <a16:creationId xmlns:a16="http://schemas.microsoft.com/office/drawing/2014/main" id="{150F9EA1-1AC8-110F-8604-630B78092F27}"/>
              </a:ext>
            </a:extLst>
          </p:cNvPr>
          <p:cNvSpPr txBox="1"/>
          <p:nvPr/>
        </p:nvSpPr>
        <p:spPr>
          <a:xfrm>
            <a:off x="1381853" y="3289514"/>
            <a:ext cx="1112854" cy="276963"/>
          </a:xfrm>
          <a:prstGeom prst="rect">
            <a:avLst/>
          </a:prstGeom>
          <a:noFill/>
        </p:spPr>
        <p:txBody>
          <a:bodyPr wrap="square" rtlCol="0">
            <a:spAutoFit/>
          </a:bodyPr>
          <a:lstStyle/>
          <a:p>
            <a:r>
              <a:rPr lang="en-GB" sz="1200" b="1"/>
              <a:t>Coagulation</a:t>
            </a:r>
            <a:endParaRPr lang="en-GB" sz="1400" b="1"/>
          </a:p>
        </p:txBody>
      </p:sp>
      <p:sp>
        <p:nvSpPr>
          <p:cNvPr id="76" name="Tekstvak 107">
            <a:extLst>
              <a:ext uri="{FF2B5EF4-FFF2-40B4-BE49-F238E27FC236}">
                <a16:creationId xmlns:a16="http://schemas.microsoft.com/office/drawing/2014/main" id="{5C42CCA1-7F15-EE21-A830-9C0B956E847B}"/>
              </a:ext>
            </a:extLst>
          </p:cNvPr>
          <p:cNvSpPr txBox="1"/>
          <p:nvPr/>
        </p:nvSpPr>
        <p:spPr>
          <a:xfrm>
            <a:off x="2301801" y="3287069"/>
            <a:ext cx="1379382" cy="276963"/>
          </a:xfrm>
          <a:prstGeom prst="rect">
            <a:avLst/>
          </a:prstGeom>
          <a:noFill/>
        </p:spPr>
        <p:txBody>
          <a:bodyPr wrap="square" rtlCol="0">
            <a:spAutoFit/>
          </a:bodyPr>
          <a:lstStyle/>
          <a:p>
            <a:r>
              <a:rPr lang="en-GB" sz="1200" b="1"/>
              <a:t>Sedimentation</a:t>
            </a:r>
          </a:p>
        </p:txBody>
      </p:sp>
      <p:sp>
        <p:nvSpPr>
          <p:cNvPr id="77" name="Tekstvak 161">
            <a:extLst>
              <a:ext uri="{FF2B5EF4-FFF2-40B4-BE49-F238E27FC236}">
                <a16:creationId xmlns:a16="http://schemas.microsoft.com/office/drawing/2014/main" id="{32142728-1517-38DB-B42C-044CDEF66264}"/>
              </a:ext>
            </a:extLst>
          </p:cNvPr>
          <p:cNvSpPr txBox="1"/>
          <p:nvPr/>
        </p:nvSpPr>
        <p:spPr>
          <a:xfrm>
            <a:off x="3795450" y="3286690"/>
            <a:ext cx="1103452" cy="276963"/>
          </a:xfrm>
          <a:prstGeom prst="rect">
            <a:avLst/>
          </a:prstGeom>
          <a:noFill/>
        </p:spPr>
        <p:txBody>
          <a:bodyPr wrap="square" rtlCol="0">
            <a:spAutoFit/>
          </a:bodyPr>
          <a:lstStyle/>
          <a:p>
            <a:r>
              <a:rPr lang="en-GB" sz="1200" b="1"/>
              <a:t>Infiltration</a:t>
            </a:r>
          </a:p>
        </p:txBody>
      </p:sp>
      <p:sp>
        <p:nvSpPr>
          <p:cNvPr id="78" name="Oval 77">
            <a:extLst>
              <a:ext uri="{FF2B5EF4-FFF2-40B4-BE49-F238E27FC236}">
                <a16:creationId xmlns:a16="http://schemas.microsoft.com/office/drawing/2014/main" id="{209873D5-44AC-5C8C-B3DB-417D1F67D5FD}"/>
              </a:ext>
            </a:extLst>
          </p:cNvPr>
          <p:cNvSpPr/>
          <p:nvPr/>
        </p:nvSpPr>
        <p:spPr>
          <a:xfrm>
            <a:off x="6242849" y="1762858"/>
            <a:ext cx="1622009" cy="2022524"/>
          </a:xfrm>
          <a:prstGeom prst="ellipse">
            <a:avLst/>
          </a:prstGeom>
          <a:noFill/>
          <a:ln w="76200" cap="flat" cmpd="sng" algn="ctr">
            <a:solidFill>
              <a:srgbClr val="00206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GB"/>
          </a:p>
        </p:txBody>
      </p:sp>
      <p:grpSp>
        <p:nvGrpSpPr>
          <p:cNvPr id="89" name="Group 88">
            <a:extLst>
              <a:ext uri="{FF2B5EF4-FFF2-40B4-BE49-F238E27FC236}">
                <a16:creationId xmlns:a16="http://schemas.microsoft.com/office/drawing/2014/main" id="{CCDB1AA7-B761-DFC8-9913-A7F34B7E61DD}"/>
              </a:ext>
            </a:extLst>
          </p:cNvPr>
          <p:cNvGrpSpPr/>
          <p:nvPr/>
        </p:nvGrpSpPr>
        <p:grpSpPr>
          <a:xfrm>
            <a:off x="-14527" y="4260328"/>
            <a:ext cx="4553430" cy="2592689"/>
            <a:chOff x="-39143" y="3252815"/>
            <a:chExt cx="6808691" cy="3876818"/>
          </a:xfrm>
        </p:grpSpPr>
        <p:pic>
          <p:nvPicPr>
            <p:cNvPr id="90" name="Picture 5">
              <a:extLst>
                <a:ext uri="{FF2B5EF4-FFF2-40B4-BE49-F238E27FC236}">
                  <a16:creationId xmlns:a16="http://schemas.microsoft.com/office/drawing/2014/main" id="{748AEF3F-BDCA-6664-C668-19A00102F4F1}"/>
                </a:ext>
              </a:extLst>
            </p:cNvPr>
            <p:cNvPicPr>
              <a:picLocks noChangeAspect="1" noChangeArrowheads="1"/>
            </p:cNvPicPr>
            <p:nvPr/>
          </p:nvPicPr>
          <p:blipFill rotWithShape="1">
            <a:blip r:embed="rId20" cstate="print">
              <a:extLst>
                <a:ext uri="{28A0092B-C50C-407E-A947-70E740481C1C}">
                  <a14:useLocalDpi xmlns:a14="http://schemas.microsoft.com/office/drawing/2010/main" val="0"/>
                </a:ext>
              </a:extLst>
            </a:blip>
            <a:srcRect b="1070"/>
            <a:stretch/>
          </p:blipFill>
          <p:spPr bwMode="auto">
            <a:xfrm>
              <a:off x="3685496" y="3252815"/>
              <a:ext cx="3084052" cy="2078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1" name="Picture 4">
              <a:extLst>
                <a:ext uri="{FF2B5EF4-FFF2-40B4-BE49-F238E27FC236}">
                  <a16:creationId xmlns:a16="http://schemas.microsoft.com/office/drawing/2014/main" id="{61F6AABD-A32A-3E26-3C07-9730142CC82E}"/>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39143" y="5329373"/>
              <a:ext cx="3844197" cy="180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 name="Picture 4" descr="thee met citroen">
              <a:extLst>
                <a:ext uri="{FF2B5EF4-FFF2-40B4-BE49-F238E27FC236}">
                  <a16:creationId xmlns:a16="http://schemas.microsoft.com/office/drawing/2014/main" id="{1151F67B-0391-26A9-951D-0070F4738C58}"/>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a:xfrm>
              <a:off x="3795666" y="5329633"/>
              <a:ext cx="2972085" cy="18000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3" name="Picture 3">
              <a:extLst>
                <a:ext uri="{FF2B5EF4-FFF2-40B4-BE49-F238E27FC236}">
                  <a16:creationId xmlns:a16="http://schemas.microsoft.com/office/drawing/2014/main" id="{A264AD96-6685-CE52-C4DA-9753F59779D2}"/>
                </a:ext>
              </a:extLst>
            </p:cNvPr>
            <p:cNvPicPr>
              <a:picLocks noChangeAspect="1" noChangeArrowheads="1"/>
            </p:cNvPicPr>
            <p:nvPr/>
          </p:nvPicPr>
          <p:blipFill rotWithShape="1">
            <a:blip r:embed="rId23">
              <a:extLst>
                <a:ext uri="{28A0092B-C50C-407E-A947-70E740481C1C}">
                  <a14:useLocalDpi xmlns:a14="http://schemas.microsoft.com/office/drawing/2010/main" val="0"/>
                </a:ext>
              </a:extLst>
            </a:blip>
            <a:srcRect r="908" b="6523"/>
            <a:stretch/>
          </p:blipFill>
          <p:spPr bwMode="auto">
            <a:xfrm>
              <a:off x="-39143" y="3253578"/>
              <a:ext cx="3844197" cy="2076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Lst>
          </p:spPr>
        </p:pic>
      </p:grpSp>
      <p:grpSp>
        <p:nvGrpSpPr>
          <p:cNvPr id="96" name="Group 95">
            <a:extLst>
              <a:ext uri="{FF2B5EF4-FFF2-40B4-BE49-F238E27FC236}">
                <a16:creationId xmlns:a16="http://schemas.microsoft.com/office/drawing/2014/main" id="{069E4016-688F-0565-8A17-993228DA732C}"/>
              </a:ext>
            </a:extLst>
          </p:cNvPr>
          <p:cNvGrpSpPr/>
          <p:nvPr/>
        </p:nvGrpSpPr>
        <p:grpSpPr>
          <a:xfrm>
            <a:off x="7813940" y="3824211"/>
            <a:ext cx="4765534" cy="2886679"/>
            <a:chOff x="6704970" y="2784962"/>
            <a:chExt cx="6767751" cy="4099504"/>
          </a:xfrm>
        </p:grpSpPr>
        <p:pic>
          <p:nvPicPr>
            <p:cNvPr id="97" name="Picture 3" descr="T:\DW\05_DWPR\04_DWPRWP\Procesinfo\Steven\Hoofdbestanden\Diversen\Foto's\zuivering 2.jpg">
              <a:extLst>
                <a:ext uri="{FF2B5EF4-FFF2-40B4-BE49-F238E27FC236}">
                  <a16:creationId xmlns:a16="http://schemas.microsoft.com/office/drawing/2014/main" id="{B966E9BB-01F4-58D1-C228-0E30F44E1B14}"/>
                </a:ext>
              </a:extLst>
            </p:cNvPr>
            <p:cNvPicPr>
              <a:picLocks noChangeAspect="1" noChangeArrowheads="1"/>
            </p:cNvPicPr>
            <p:nvPr/>
          </p:nvPicPr>
          <p:blipFill rotWithShape="1">
            <a:blip r:embed="rId24" cstate="print">
              <a:extLst>
                <a:ext uri="{28A0092B-C50C-407E-A947-70E740481C1C}">
                  <a14:useLocalDpi xmlns:a14="http://schemas.microsoft.com/office/drawing/2010/main" val="0"/>
                </a:ext>
              </a:extLst>
            </a:blip>
            <a:srcRect b="1482"/>
            <a:stretch/>
          </p:blipFill>
          <p:spPr bwMode="auto">
            <a:xfrm>
              <a:off x="7949609" y="3277238"/>
              <a:ext cx="3751271" cy="3607228"/>
            </a:xfrm>
            <a:prstGeom prst="rect">
              <a:avLst/>
            </a:prstGeom>
            <a:noFill/>
            <a:extLst>
              <a:ext uri="{909E8E84-426E-40DD-AFC4-6F175D3DCCD1}">
                <a14:hiddenFill xmlns:a14="http://schemas.microsoft.com/office/drawing/2010/main">
                  <a:solidFill>
                    <a:srgbClr val="FFFFFF"/>
                  </a:solidFill>
                </a14:hiddenFill>
              </a:ext>
            </a:extLst>
          </p:spPr>
        </p:pic>
        <p:sp>
          <p:nvSpPr>
            <p:cNvPr id="98" name="TextBox 97">
              <a:extLst>
                <a:ext uri="{FF2B5EF4-FFF2-40B4-BE49-F238E27FC236}">
                  <a16:creationId xmlns:a16="http://schemas.microsoft.com/office/drawing/2014/main" id="{107C3536-80F7-1D70-21C9-D1B13E6E3A2E}"/>
                </a:ext>
              </a:extLst>
            </p:cNvPr>
            <p:cNvSpPr txBox="1"/>
            <p:nvPr/>
          </p:nvSpPr>
          <p:spPr>
            <a:xfrm>
              <a:off x="6704970" y="2784962"/>
              <a:ext cx="6767751" cy="589991"/>
            </a:xfrm>
            <a:prstGeom prst="rect">
              <a:avLst/>
            </a:prstGeom>
            <a:noFill/>
          </p:spPr>
          <p:txBody>
            <a:bodyPr wrap="square" rtlCol="0">
              <a:spAutoFit/>
            </a:bodyPr>
            <a:lstStyle/>
            <a:p>
              <a:r>
                <a:rPr lang="en-GB">
                  <a:solidFill>
                    <a:srgbClr val="00A0EF"/>
                  </a:solidFill>
                </a:rPr>
                <a:t>Seeded crystallisation in fluidised beds</a:t>
              </a:r>
            </a:p>
          </p:txBody>
        </p:sp>
      </p:grpSp>
      <p:sp>
        <p:nvSpPr>
          <p:cNvPr id="99" name="Tekstvak 7">
            <a:extLst>
              <a:ext uri="{FF2B5EF4-FFF2-40B4-BE49-F238E27FC236}">
                <a16:creationId xmlns:a16="http://schemas.microsoft.com/office/drawing/2014/main" id="{5089BE02-D9A4-92FB-4559-ED30737E1852}"/>
              </a:ext>
            </a:extLst>
          </p:cNvPr>
          <p:cNvSpPr txBox="1"/>
          <p:nvPr/>
        </p:nvSpPr>
        <p:spPr>
          <a:xfrm>
            <a:off x="4728189" y="4613512"/>
            <a:ext cx="2606254" cy="1587033"/>
          </a:xfrm>
          <a:prstGeom prst="rect">
            <a:avLst/>
          </a:prstGeom>
          <a:noFill/>
        </p:spPr>
        <p:txBody>
          <a:bodyPr wrap="square" lIns="108836" tIns="54418" rIns="108836" bIns="54418" rtlCol="0">
            <a:spAutoFit/>
          </a:bodyPr>
          <a:lstStyle/>
          <a:p>
            <a:pPr marL="408147" indent="-408147" defTabSz="1088393">
              <a:buClr>
                <a:srgbClr val="00A0EF"/>
              </a:buClr>
              <a:buFont typeface="Wingdings" panose="05000000000000000000" pitchFamily="2" charset="2"/>
              <a:buChar char="ü"/>
            </a:pPr>
            <a:r>
              <a:rPr lang="en-GB" sz="2400">
                <a:solidFill>
                  <a:schemeClr val="accent1"/>
                </a:solidFill>
              </a:rPr>
              <a:t>Public health</a:t>
            </a:r>
          </a:p>
          <a:p>
            <a:pPr marL="408147" indent="-408147" defTabSz="1088393">
              <a:buClr>
                <a:srgbClr val="00A0EF"/>
              </a:buClr>
              <a:buFont typeface="Wingdings" panose="05000000000000000000" pitchFamily="2" charset="2"/>
              <a:buChar char="ü"/>
            </a:pPr>
            <a:r>
              <a:rPr lang="en-GB" sz="2400">
                <a:solidFill>
                  <a:schemeClr val="accent1"/>
                </a:solidFill>
              </a:rPr>
              <a:t>Environment</a:t>
            </a:r>
          </a:p>
          <a:p>
            <a:pPr marL="408147" indent="-408147" defTabSz="1088393">
              <a:buClr>
                <a:srgbClr val="00A0EF"/>
              </a:buClr>
              <a:buFont typeface="Wingdings" panose="05000000000000000000" pitchFamily="2" charset="2"/>
              <a:buChar char="ü"/>
            </a:pPr>
            <a:r>
              <a:rPr lang="en-GB" sz="2400">
                <a:solidFill>
                  <a:schemeClr val="accent1"/>
                </a:solidFill>
              </a:rPr>
              <a:t>Economics</a:t>
            </a:r>
          </a:p>
          <a:p>
            <a:pPr marL="408147" indent="-408147" defTabSz="1088393">
              <a:buClr>
                <a:srgbClr val="00A0EF"/>
              </a:buClr>
              <a:buFont typeface="Wingdings" panose="05000000000000000000" pitchFamily="2" charset="2"/>
              <a:buChar char="ü"/>
            </a:pPr>
            <a:r>
              <a:rPr lang="en-GB" sz="2400">
                <a:solidFill>
                  <a:schemeClr val="accent1"/>
                </a:solidFill>
              </a:rPr>
              <a:t>Comfort</a:t>
            </a:r>
          </a:p>
        </p:txBody>
      </p:sp>
      <p:sp>
        <p:nvSpPr>
          <p:cNvPr id="100" name="TextBox 99">
            <a:extLst>
              <a:ext uri="{FF2B5EF4-FFF2-40B4-BE49-F238E27FC236}">
                <a16:creationId xmlns:a16="http://schemas.microsoft.com/office/drawing/2014/main" id="{8780D745-797F-5657-7450-3CEC229FB883}"/>
              </a:ext>
            </a:extLst>
          </p:cNvPr>
          <p:cNvSpPr txBox="1"/>
          <p:nvPr/>
        </p:nvSpPr>
        <p:spPr>
          <a:xfrm>
            <a:off x="51240" y="3846719"/>
            <a:ext cx="5623508" cy="415444"/>
          </a:xfrm>
          <a:prstGeom prst="rect">
            <a:avLst/>
          </a:prstGeom>
          <a:noFill/>
        </p:spPr>
        <p:txBody>
          <a:bodyPr wrap="square" rtlCol="0">
            <a:spAutoFit/>
          </a:bodyPr>
          <a:lstStyle/>
          <a:p>
            <a:r>
              <a:rPr lang="en-GB">
                <a:solidFill>
                  <a:srgbClr val="00A0EF"/>
                </a:solidFill>
              </a:rPr>
              <a:t>Reasons for drinking water softening</a:t>
            </a:r>
          </a:p>
        </p:txBody>
      </p:sp>
      <p:sp>
        <p:nvSpPr>
          <p:cNvPr id="80" name="Slide Number Placeholder 79">
            <a:extLst>
              <a:ext uri="{FF2B5EF4-FFF2-40B4-BE49-F238E27FC236}">
                <a16:creationId xmlns:a16="http://schemas.microsoft.com/office/drawing/2014/main" id="{0DF613F1-8E60-6739-BC72-E1D6FFEC7824}"/>
              </a:ext>
            </a:extLst>
          </p:cNvPr>
          <p:cNvSpPr>
            <a:spLocks noGrp="1"/>
          </p:cNvSpPr>
          <p:nvPr>
            <p:ph type="sldNum" sz="quarter" idx="12"/>
          </p:nvPr>
        </p:nvSpPr>
        <p:spPr/>
        <p:txBody>
          <a:bodyPr/>
          <a:lstStyle/>
          <a:p>
            <a:fld id="{0E6160F5-6839-4E97-AF18-D75266E8CDF6}" type="slidenum">
              <a:rPr lang="en-GB" smtClean="0"/>
              <a:t>8</a:t>
            </a:fld>
            <a:endParaRPr lang="en-GB"/>
          </a:p>
        </p:txBody>
      </p:sp>
    </p:spTree>
    <p:extLst>
      <p:ext uri="{BB962C8B-B14F-4D97-AF65-F5344CB8AC3E}">
        <p14:creationId xmlns:p14="http://schemas.microsoft.com/office/powerpoint/2010/main" val="25221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p:bldP spid="10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DB3E2F-1ED9-3395-CC98-D4187B64EF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9C3812-EF6A-D94B-BD65-366343623B8D}"/>
              </a:ext>
            </a:extLst>
          </p:cNvPr>
          <p:cNvSpPr>
            <a:spLocks noGrp="1"/>
          </p:cNvSpPr>
          <p:nvPr>
            <p:ph type="title"/>
          </p:nvPr>
        </p:nvSpPr>
        <p:spPr/>
        <p:txBody>
          <a:bodyPr/>
          <a:lstStyle/>
          <a:p>
            <a:r>
              <a:rPr lang="es-MX" b="1" err="1">
                <a:solidFill>
                  <a:schemeClr val="accent1"/>
                </a:solidFill>
              </a:rPr>
              <a:t>Softening</a:t>
            </a:r>
            <a:r>
              <a:rPr lang="es-MX" b="1">
                <a:solidFill>
                  <a:schemeClr val="accent1"/>
                </a:solidFill>
              </a:rPr>
              <a:t>: </a:t>
            </a:r>
            <a:r>
              <a:rPr lang="es-MX" b="1" err="1">
                <a:solidFill>
                  <a:schemeClr val="accent1"/>
                </a:solidFill>
              </a:rPr>
              <a:t>Liquid</a:t>
            </a:r>
            <a:r>
              <a:rPr lang="es-MX" b="1">
                <a:solidFill>
                  <a:schemeClr val="accent1"/>
                </a:solidFill>
              </a:rPr>
              <a:t>-Solid </a:t>
            </a:r>
            <a:r>
              <a:rPr lang="es-MX" b="1" err="1">
                <a:solidFill>
                  <a:schemeClr val="accent1"/>
                </a:solidFill>
              </a:rPr>
              <a:t>Fluidisation</a:t>
            </a:r>
            <a:endParaRPr lang="en-GB" b="1">
              <a:solidFill>
                <a:schemeClr val="accent1"/>
              </a:solidFill>
            </a:endParaRPr>
          </a:p>
        </p:txBody>
      </p:sp>
      <p:grpSp>
        <p:nvGrpSpPr>
          <p:cNvPr id="4" name="Groep 62">
            <a:extLst>
              <a:ext uri="{FF2B5EF4-FFF2-40B4-BE49-F238E27FC236}">
                <a16:creationId xmlns:a16="http://schemas.microsoft.com/office/drawing/2014/main" id="{25A0259F-05A8-1542-521F-7EAD94A76A5D}"/>
              </a:ext>
            </a:extLst>
          </p:cNvPr>
          <p:cNvGrpSpPr/>
          <p:nvPr/>
        </p:nvGrpSpPr>
        <p:grpSpPr>
          <a:xfrm>
            <a:off x="736127" y="1850590"/>
            <a:ext cx="10718159" cy="1769256"/>
            <a:chOff x="120041" y="3571871"/>
            <a:chExt cx="10719555" cy="1769486"/>
          </a:xfrm>
        </p:grpSpPr>
        <p:sp>
          <p:nvSpPr>
            <p:cNvPr id="5" name="Kubus 64">
              <a:extLst>
                <a:ext uri="{FF2B5EF4-FFF2-40B4-BE49-F238E27FC236}">
                  <a16:creationId xmlns:a16="http://schemas.microsoft.com/office/drawing/2014/main" id="{E25FA9B6-6FBD-79CB-E675-449753396D27}"/>
                </a:ext>
              </a:extLst>
            </p:cNvPr>
            <p:cNvSpPr/>
            <p:nvPr/>
          </p:nvSpPr>
          <p:spPr>
            <a:xfrm>
              <a:off x="7688593" y="4167356"/>
              <a:ext cx="576000" cy="641060"/>
            </a:xfrm>
            <a:prstGeom prst="cube">
              <a:avLst/>
            </a:prstGeom>
            <a:blipFill>
              <a:blip r:embed="rId3"/>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Cilinder 22">
              <a:extLst>
                <a:ext uri="{FF2B5EF4-FFF2-40B4-BE49-F238E27FC236}">
                  <a16:creationId xmlns:a16="http://schemas.microsoft.com/office/drawing/2014/main" id="{20B915DC-65C8-8BF2-C6AB-702D2DD521EB}"/>
                </a:ext>
              </a:extLst>
            </p:cNvPr>
            <p:cNvSpPr/>
            <p:nvPr/>
          </p:nvSpPr>
          <p:spPr>
            <a:xfrm rot="5400000">
              <a:off x="5082472" y="4438479"/>
              <a:ext cx="141891" cy="429419"/>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Kubus 66">
              <a:extLst>
                <a:ext uri="{FF2B5EF4-FFF2-40B4-BE49-F238E27FC236}">
                  <a16:creationId xmlns:a16="http://schemas.microsoft.com/office/drawing/2014/main" id="{69581FA4-F3A7-7A35-1DB4-D76091A0143F}"/>
                </a:ext>
              </a:extLst>
            </p:cNvPr>
            <p:cNvSpPr/>
            <p:nvPr/>
          </p:nvSpPr>
          <p:spPr>
            <a:xfrm>
              <a:off x="6910776" y="395186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 name="Kubus 67">
              <a:extLst>
                <a:ext uri="{FF2B5EF4-FFF2-40B4-BE49-F238E27FC236}">
                  <a16:creationId xmlns:a16="http://schemas.microsoft.com/office/drawing/2014/main" id="{6813F524-B774-4C89-409A-504CA9AACDA6}"/>
                </a:ext>
              </a:extLst>
            </p:cNvPr>
            <p:cNvSpPr/>
            <p:nvPr/>
          </p:nvSpPr>
          <p:spPr>
            <a:xfrm>
              <a:off x="6911824" y="4171197"/>
              <a:ext cx="576000" cy="641060"/>
            </a:xfrm>
            <a:prstGeom prst="cube">
              <a:avLst/>
            </a:prstGeom>
            <a:pattFill prst="pct80">
              <a:fgClr>
                <a:schemeClr val="tx1"/>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Kubus 68">
              <a:extLst>
                <a:ext uri="{FF2B5EF4-FFF2-40B4-BE49-F238E27FC236}">
                  <a16:creationId xmlns:a16="http://schemas.microsoft.com/office/drawing/2014/main" id="{0744A20C-DE43-8BCA-CB75-F9973EBDB4B1}"/>
                </a:ext>
              </a:extLst>
            </p:cNvPr>
            <p:cNvSpPr/>
            <p:nvPr/>
          </p:nvSpPr>
          <p:spPr>
            <a:xfrm>
              <a:off x="7686689" y="3947776"/>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0" name="Cilinder 22">
              <a:extLst>
                <a:ext uri="{FF2B5EF4-FFF2-40B4-BE49-F238E27FC236}">
                  <a16:creationId xmlns:a16="http://schemas.microsoft.com/office/drawing/2014/main" id="{C83CA922-A464-FACD-2121-C3ADD3EF9B8F}"/>
                </a:ext>
              </a:extLst>
            </p:cNvPr>
            <p:cNvSpPr/>
            <p:nvPr/>
          </p:nvSpPr>
          <p:spPr>
            <a:xfrm rot="5400000">
              <a:off x="7471189" y="4493488"/>
              <a:ext cx="142998"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1" name="Cilinder 70">
              <a:extLst>
                <a:ext uri="{FF2B5EF4-FFF2-40B4-BE49-F238E27FC236}">
                  <a16:creationId xmlns:a16="http://schemas.microsoft.com/office/drawing/2014/main" id="{D105A911-3AE0-E1F5-383B-06868D6F0616}"/>
                </a:ext>
              </a:extLst>
            </p:cNvPr>
            <p:cNvSpPr>
              <a:spLocks/>
            </p:cNvSpPr>
            <p:nvPr/>
          </p:nvSpPr>
          <p:spPr bwMode="auto">
            <a:xfrm rot="5400000">
              <a:off x="8297929" y="4451220"/>
              <a:ext cx="144000" cy="37629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12" name="Cilinder 71">
              <a:extLst>
                <a:ext uri="{FF2B5EF4-FFF2-40B4-BE49-F238E27FC236}">
                  <a16:creationId xmlns:a16="http://schemas.microsoft.com/office/drawing/2014/main" id="{FDD9AC2E-04F7-E051-3098-743463161311}"/>
                </a:ext>
              </a:extLst>
            </p:cNvPr>
            <p:cNvSpPr/>
            <p:nvPr/>
          </p:nvSpPr>
          <p:spPr>
            <a:xfrm>
              <a:off x="8436701" y="3955352"/>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3" name="Cilinder 72">
              <a:extLst>
                <a:ext uri="{FF2B5EF4-FFF2-40B4-BE49-F238E27FC236}">
                  <a16:creationId xmlns:a16="http://schemas.microsoft.com/office/drawing/2014/main" id="{779CA4A9-0E02-D4DE-F430-ED50693DCE11}"/>
                </a:ext>
              </a:extLst>
            </p:cNvPr>
            <p:cNvSpPr/>
            <p:nvPr/>
          </p:nvSpPr>
          <p:spPr>
            <a:xfrm>
              <a:off x="8436049" y="4171521"/>
              <a:ext cx="576000" cy="648000"/>
            </a:xfrm>
            <a:prstGeom prst="can">
              <a:avLst/>
            </a:prstGeom>
            <a:solidFill>
              <a:srgbClr val="0070C0">
                <a:alpha val="50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Cilinder 22">
              <a:extLst>
                <a:ext uri="{FF2B5EF4-FFF2-40B4-BE49-F238E27FC236}">
                  <a16:creationId xmlns:a16="http://schemas.microsoft.com/office/drawing/2014/main" id="{6E39DE0C-3ECD-BCD2-8D3D-74F55582D419}"/>
                </a:ext>
              </a:extLst>
            </p:cNvPr>
            <p:cNvSpPr/>
            <p:nvPr/>
          </p:nvSpPr>
          <p:spPr>
            <a:xfrm rot="5400000">
              <a:off x="8245416" y="4520083"/>
              <a:ext cx="142998" cy="239572"/>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5" name="Cilinder 22">
              <a:extLst>
                <a:ext uri="{FF2B5EF4-FFF2-40B4-BE49-F238E27FC236}">
                  <a16:creationId xmlns:a16="http://schemas.microsoft.com/office/drawing/2014/main" id="{1C1C867F-6F11-D2FB-1F16-94E57E8D6B09}"/>
                </a:ext>
              </a:extLst>
            </p:cNvPr>
            <p:cNvSpPr/>
            <p:nvPr/>
          </p:nvSpPr>
          <p:spPr>
            <a:xfrm rot="5400000">
              <a:off x="9123205" y="4349488"/>
              <a:ext cx="142998" cy="576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6" name="Picture 5">
              <a:extLst>
                <a:ext uri="{FF2B5EF4-FFF2-40B4-BE49-F238E27FC236}">
                  <a16:creationId xmlns:a16="http://schemas.microsoft.com/office/drawing/2014/main" id="{DCDD2987-8ABE-FCD5-B0C3-86C20E59D04B}"/>
                </a:ext>
              </a:extLst>
            </p:cNvPr>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259457" y="4052698"/>
              <a:ext cx="1580139" cy="755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Kubus 82">
              <a:extLst>
                <a:ext uri="{FF2B5EF4-FFF2-40B4-BE49-F238E27FC236}">
                  <a16:creationId xmlns:a16="http://schemas.microsoft.com/office/drawing/2014/main" id="{23B1E910-C32F-6526-5CA5-642033C2374B}"/>
                </a:ext>
              </a:extLst>
            </p:cNvPr>
            <p:cNvSpPr/>
            <p:nvPr/>
          </p:nvSpPr>
          <p:spPr>
            <a:xfrm>
              <a:off x="5362209" y="3956719"/>
              <a:ext cx="576000" cy="864000"/>
            </a:xfrm>
            <a:prstGeom prst="cube">
              <a:avLst/>
            </a:prstGeom>
            <a:solidFill>
              <a:srgbClr val="0070C0">
                <a:alpha val="50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8" name="Picture 2" descr="Graphics Group, Computer Science Department, The ...">
              <a:extLst>
                <a:ext uri="{FF2B5EF4-FFF2-40B4-BE49-F238E27FC236}">
                  <a16:creationId xmlns:a16="http://schemas.microsoft.com/office/drawing/2014/main" id="{205C12D5-F54B-D250-80E3-EC917742E983}"/>
                </a:ext>
              </a:extLst>
            </p:cNvPr>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5236280" y="3863089"/>
              <a:ext cx="701930" cy="941144"/>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Graphics Group, Computer Science Department, The ...">
              <a:extLst>
                <a:ext uri="{FF2B5EF4-FFF2-40B4-BE49-F238E27FC236}">
                  <a16:creationId xmlns:a16="http://schemas.microsoft.com/office/drawing/2014/main" id="{E07E5F24-A0E5-976D-3677-94A387429DFD}"/>
                </a:ext>
              </a:extLst>
            </p:cNvPr>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flipH="1">
              <a:off x="5380045" y="4194835"/>
              <a:ext cx="414398" cy="555623"/>
            </a:xfrm>
            <a:prstGeom prst="rect">
              <a:avLst/>
            </a:prstGeom>
            <a:noFill/>
            <a:extLst>
              <a:ext uri="{909E8E84-426E-40DD-AFC4-6F175D3DCCD1}">
                <a14:hiddenFill xmlns:a14="http://schemas.microsoft.com/office/drawing/2010/main">
                  <a:solidFill>
                    <a:srgbClr val="FFFFFF"/>
                  </a:solidFill>
                </a14:hiddenFill>
              </a:ext>
            </a:extLst>
          </p:spPr>
        </p:pic>
        <p:sp>
          <p:nvSpPr>
            <p:cNvPr id="20" name="Cilinder 22">
              <a:extLst>
                <a:ext uri="{FF2B5EF4-FFF2-40B4-BE49-F238E27FC236}">
                  <a16:creationId xmlns:a16="http://schemas.microsoft.com/office/drawing/2014/main" id="{F3D5DE67-3172-617F-0B51-84A3608EEE02}"/>
                </a:ext>
              </a:extLst>
            </p:cNvPr>
            <p:cNvSpPr/>
            <p:nvPr/>
          </p:nvSpPr>
          <p:spPr>
            <a:xfrm rot="5400000">
              <a:off x="5904416" y="4504236"/>
              <a:ext cx="145386" cy="288000"/>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203561"/>
                <a:gd name="connsiteY0" fmla="*/ 0 h 1292474"/>
                <a:gd name="connsiteX1" fmla="*/ 1183792 w 1203561"/>
                <a:gd name="connsiteY1" fmla="*/ 0 h 1292474"/>
                <a:gd name="connsiteX2" fmla="*/ 1183792 w 1203561"/>
                <a:gd name="connsiteY2" fmla="*/ 1121345 h 1292474"/>
                <a:gd name="connsiteX3" fmla="*/ 597662 w 1203561"/>
                <a:gd name="connsiteY3" fmla="*/ 1288545 h 1292474"/>
                <a:gd name="connsiteX4" fmla="*/ 0 w 1203561"/>
                <a:gd name="connsiteY4" fmla="*/ 1121345 h 1292474"/>
                <a:gd name="connsiteX5" fmla="*/ 0 w 1203561"/>
                <a:gd name="connsiteY5" fmla="*/ 0 h 1292474"/>
                <a:gd name="connsiteX0" fmla="*/ 0 w 1203561"/>
                <a:gd name="connsiteY0" fmla="*/ 0 h 1292474"/>
                <a:gd name="connsiteX1" fmla="*/ 688071 w 1203561"/>
                <a:gd name="connsiteY1" fmla="*/ 7417 h 1292474"/>
                <a:gd name="connsiteX2" fmla="*/ 1183792 w 1203561"/>
                <a:gd name="connsiteY2" fmla="*/ 0 h 1292474"/>
                <a:gd name="connsiteX3" fmla="*/ 0 w 1203561"/>
                <a:gd name="connsiteY3" fmla="*/ 0 h 1292474"/>
                <a:gd name="connsiteX0" fmla="*/ 1183792 w 1203561"/>
                <a:gd name="connsiteY0" fmla="*/ 0 h 1292474"/>
                <a:gd name="connsiteX1" fmla="*/ 0 w 1203561"/>
                <a:gd name="connsiteY1" fmla="*/ 0 h 1292474"/>
                <a:gd name="connsiteX2" fmla="*/ 1183792 w 1203561"/>
                <a:gd name="connsiteY2" fmla="*/ 0 h 1292474"/>
                <a:gd name="connsiteX3" fmla="*/ 1183792 w 1203561"/>
                <a:gd name="connsiteY3" fmla="*/ 1121345 h 1292474"/>
                <a:gd name="connsiteX4" fmla="*/ 598328 w 1203561"/>
                <a:gd name="connsiteY4" fmla="*/ 1292474 h 1292474"/>
                <a:gd name="connsiteX5" fmla="*/ 0 w 1203561"/>
                <a:gd name="connsiteY5" fmla="*/ 1121345 h 1292474"/>
                <a:gd name="connsiteX6" fmla="*/ 0 w 1203561"/>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3561"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203561" h="1292474" fill="lighten" stroke="0" extrusionOk="0">
                  <a:moveTo>
                    <a:pt x="0" y="0"/>
                  </a:moveTo>
                  <a:lnTo>
                    <a:pt x="688071" y="7417"/>
                  </a:lnTo>
                  <a:cubicBezTo>
                    <a:pt x="885370" y="7417"/>
                    <a:pt x="1298470" y="1236"/>
                    <a:pt x="1183792" y="0"/>
                  </a:cubicBezTo>
                  <a:cubicBezTo>
                    <a:pt x="1069114" y="-1236"/>
                    <a:pt x="82620" y="-1236"/>
                    <a:pt x="0" y="0"/>
                  </a:cubicBezTo>
                  <a:close/>
                </a:path>
                <a:path w="1203561"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1" name="Cilinder 86">
              <a:extLst>
                <a:ext uri="{FF2B5EF4-FFF2-40B4-BE49-F238E27FC236}">
                  <a16:creationId xmlns:a16="http://schemas.microsoft.com/office/drawing/2014/main" id="{06091E01-FFA2-74F5-F1D0-CC7470089A3D}"/>
                </a:ext>
              </a:extLst>
            </p:cNvPr>
            <p:cNvSpPr>
              <a:spLocks/>
            </p:cNvSpPr>
            <p:nvPr/>
          </p:nvSpPr>
          <p:spPr bwMode="auto">
            <a:xfrm rot="5400000">
              <a:off x="6779584" y="3947416"/>
              <a:ext cx="144000" cy="376297"/>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22" name="Ovaal 87">
              <a:extLst>
                <a:ext uri="{FF2B5EF4-FFF2-40B4-BE49-F238E27FC236}">
                  <a16:creationId xmlns:a16="http://schemas.microsoft.com/office/drawing/2014/main" id="{C3644EFC-403B-58FF-C428-90C4410E283C}"/>
                </a:ext>
              </a:extLst>
            </p:cNvPr>
            <p:cNvSpPr/>
            <p:nvPr/>
          </p:nvSpPr>
          <p:spPr bwMode="auto">
            <a:xfrm>
              <a:off x="6682642" y="4071746"/>
              <a:ext cx="36575" cy="454432"/>
            </a:xfrm>
            <a:prstGeom prst="ellipse">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23" name="Afbeelding 88">
              <a:extLst>
                <a:ext uri="{FF2B5EF4-FFF2-40B4-BE49-F238E27FC236}">
                  <a16:creationId xmlns:a16="http://schemas.microsoft.com/office/drawing/2014/main" id="{903AFCC6-580C-07C1-6C43-B5CDCB6467C8}"/>
                </a:ext>
              </a:extLst>
            </p:cNvPr>
            <p:cNvPicPr>
              <a:picLocks noChangeAspect="1"/>
            </p:cNvPicPr>
            <p:nvPr/>
          </p:nvPicPr>
          <p:blipFill>
            <a:blip r:embed="rId6" cstate="hqprint">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6088384" y="3941680"/>
              <a:ext cx="1209600" cy="1209600"/>
            </a:xfrm>
            <a:prstGeom prst="rect">
              <a:avLst/>
            </a:prstGeom>
          </p:spPr>
        </p:pic>
        <p:sp>
          <p:nvSpPr>
            <p:cNvPr id="24" name="Cilinder 89">
              <a:extLst>
                <a:ext uri="{FF2B5EF4-FFF2-40B4-BE49-F238E27FC236}">
                  <a16:creationId xmlns:a16="http://schemas.microsoft.com/office/drawing/2014/main" id="{F6FB13C7-79A5-5AE1-E15F-72E7008E74E0}"/>
                </a:ext>
              </a:extLst>
            </p:cNvPr>
            <p:cNvSpPr/>
            <p:nvPr/>
          </p:nvSpPr>
          <p:spPr>
            <a:xfrm>
              <a:off x="6121109" y="3955963"/>
              <a:ext cx="576000" cy="864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5" name="Picture 2" descr="Afbeeldingsresultaat voor animatet gif water rimple">
              <a:hlinkClick r:id="rId7"/>
              <a:extLst>
                <a:ext uri="{FF2B5EF4-FFF2-40B4-BE49-F238E27FC236}">
                  <a16:creationId xmlns:a16="http://schemas.microsoft.com/office/drawing/2014/main" id="{C55C465D-7D76-8ABB-EE25-9CBA09B703AF}"/>
                </a:ext>
              </a:extLst>
            </p:cNvPr>
            <p:cNvPicPr>
              <a:picLocks noChangeAspect="1" noChangeArrowheads="1" noCrop="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8458753" y="3571871"/>
              <a:ext cx="551178" cy="72812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2" descr="Afbeeldingsresultaat voor gras drawing">
              <a:hlinkClick r:id="rId9"/>
              <a:extLst>
                <a:ext uri="{FF2B5EF4-FFF2-40B4-BE49-F238E27FC236}">
                  <a16:creationId xmlns:a16="http://schemas.microsoft.com/office/drawing/2014/main" id="{BB651DFB-33E3-A87B-E69C-693AC7E16432}"/>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520242" y="4155194"/>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27" name="Dubbele golf 346">
              <a:extLst>
                <a:ext uri="{FF2B5EF4-FFF2-40B4-BE49-F238E27FC236}">
                  <a16:creationId xmlns:a16="http://schemas.microsoft.com/office/drawing/2014/main" id="{0122AED3-92E2-7FA7-51A1-AF5B400D1F58}"/>
                </a:ext>
              </a:extLst>
            </p:cNvPr>
            <p:cNvSpPr/>
            <p:nvPr/>
          </p:nvSpPr>
          <p:spPr bwMode="auto">
            <a:xfrm>
              <a:off x="3529379" y="4349226"/>
              <a:ext cx="478682"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28" name="Picture 6">
              <a:extLst>
                <a:ext uri="{FF2B5EF4-FFF2-40B4-BE49-F238E27FC236}">
                  <a16:creationId xmlns:a16="http://schemas.microsoft.com/office/drawing/2014/main" id="{B564F93F-5B1F-644B-05A7-5542D59CB39F}"/>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454756" y="4495938"/>
              <a:ext cx="967938" cy="314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9" name="Kubus 94">
              <a:extLst>
                <a:ext uri="{FF2B5EF4-FFF2-40B4-BE49-F238E27FC236}">
                  <a16:creationId xmlns:a16="http://schemas.microsoft.com/office/drawing/2014/main" id="{67B9C6BA-BE1A-8620-233E-379160E614D5}"/>
                </a:ext>
              </a:extLst>
            </p:cNvPr>
            <p:cNvSpPr/>
            <p:nvPr/>
          </p:nvSpPr>
          <p:spPr>
            <a:xfrm>
              <a:off x="4464121" y="4180671"/>
              <a:ext cx="576000" cy="641060"/>
            </a:xfrm>
            <a:prstGeom prst="cube">
              <a:avLst/>
            </a:prstGeom>
            <a:blipFill>
              <a:blip r:embed="rId13"/>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0" name="Kubus 95">
              <a:extLst>
                <a:ext uri="{FF2B5EF4-FFF2-40B4-BE49-F238E27FC236}">
                  <a16:creationId xmlns:a16="http://schemas.microsoft.com/office/drawing/2014/main" id="{F76DDF20-BF6D-92AD-7EC2-FAB54AEC5FB5}"/>
                </a:ext>
              </a:extLst>
            </p:cNvPr>
            <p:cNvSpPr/>
            <p:nvPr/>
          </p:nvSpPr>
          <p:spPr>
            <a:xfrm>
              <a:off x="4466385" y="3967033"/>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1" name="Kubus 96">
              <a:extLst>
                <a:ext uri="{FF2B5EF4-FFF2-40B4-BE49-F238E27FC236}">
                  <a16:creationId xmlns:a16="http://schemas.microsoft.com/office/drawing/2014/main" id="{568619B5-706D-3C90-3B2D-C2F0F7904037}"/>
                </a:ext>
              </a:extLst>
            </p:cNvPr>
            <p:cNvSpPr/>
            <p:nvPr/>
          </p:nvSpPr>
          <p:spPr bwMode="auto">
            <a:xfrm>
              <a:off x="358339" y="4007896"/>
              <a:ext cx="288000" cy="395049"/>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a:endParaRPr lang="nl-NL"/>
            </a:p>
          </p:txBody>
        </p:sp>
        <p:pic>
          <p:nvPicPr>
            <p:cNvPr id="32" name="Picture 6">
              <a:extLst>
                <a:ext uri="{FF2B5EF4-FFF2-40B4-BE49-F238E27FC236}">
                  <a16:creationId xmlns:a16="http://schemas.microsoft.com/office/drawing/2014/main" id="{A6078F41-A230-52AD-0259-69E2E858FBAF}"/>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120041" y="4460547"/>
              <a:ext cx="885780" cy="405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3" name="Cilinder 22">
              <a:extLst>
                <a:ext uri="{FF2B5EF4-FFF2-40B4-BE49-F238E27FC236}">
                  <a16:creationId xmlns:a16="http://schemas.microsoft.com/office/drawing/2014/main" id="{B8018210-9106-A960-7632-2761EE9610CB}"/>
                </a:ext>
              </a:extLst>
            </p:cNvPr>
            <p:cNvSpPr/>
            <p:nvPr/>
          </p:nvSpPr>
          <p:spPr>
            <a:xfrm>
              <a:off x="429838" y="429572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34" name="Picture 12" descr="Afbeeldingsresultaat voor gras drawing">
              <a:hlinkClick r:id="rId9"/>
              <a:extLst>
                <a:ext uri="{FF2B5EF4-FFF2-40B4-BE49-F238E27FC236}">
                  <a16:creationId xmlns:a16="http://schemas.microsoft.com/office/drawing/2014/main" id="{1D1AC992-1D63-4282-6956-0EA9A3F2DF5F}"/>
                </a:ext>
              </a:extLst>
            </p:cNvPr>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677578" y="4479280"/>
              <a:ext cx="162226" cy="392214"/>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12" descr="Afbeeldingsresultaat voor gras drawing">
              <a:hlinkClick r:id="rId9"/>
              <a:extLst>
                <a:ext uri="{FF2B5EF4-FFF2-40B4-BE49-F238E27FC236}">
                  <a16:creationId xmlns:a16="http://schemas.microsoft.com/office/drawing/2014/main" id="{C97FE59E-464D-2D2F-C58A-20C8B3F2C3A3}"/>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7359" y="4474127"/>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12" descr="Afbeeldingsresultaat voor gras drawing">
              <a:hlinkClick r:id="rId9"/>
              <a:extLst>
                <a:ext uri="{FF2B5EF4-FFF2-40B4-BE49-F238E27FC236}">
                  <a16:creationId xmlns:a16="http://schemas.microsoft.com/office/drawing/2014/main" id="{29CC37A6-454E-503E-F932-BAB508118856}"/>
                </a:ext>
              </a:extLst>
            </p:cNvPr>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flipH="1">
              <a:off x="286840" y="4547827"/>
              <a:ext cx="142998" cy="307216"/>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12" descr="Afbeeldingsresultaat voor gras drawing">
              <a:hlinkClick r:id="rId9"/>
              <a:extLst>
                <a:ext uri="{FF2B5EF4-FFF2-40B4-BE49-F238E27FC236}">
                  <a16:creationId xmlns:a16="http://schemas.microsoft.com/office/drawing/2014/main" id="{0DE86C20-3376-0012-0DEC-722BEE76AD1C}"/>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77578" y="4354723"/>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12" descr="Afbeeldingsresultaat voor gras drawing">
              <a:hlinkClick r:id="rId9"/>
              <a:extLst>
                <a:ext uri="{FF2B5EF4-FFF2-40B4-BE49-F238E27FC236}">
                  <a16:creationId xmlns:a16="http://schemas.microsoft.com/office/drawing/2014/main" id="{81FECBF2-1F9E-D88C-A91A-04383E6D6981}"/>
                </a:ext>
              </a:extLst>
            </p:cNvPr>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flipH="1">
              <a:off x="734861" y="4423660"/>
              <a:ext cx="47661" cy="147483"/>
            </a:xfrm>
            <a:prstGeom prst="rect">
              <a:avLst/>
            </a:prstGeom>
            <a:noFill/>
            <a:extLst>
              <a:ext uri="{909E8E84-426E-40DD-AFC4-6F175D3DCCD1}">
                <a14:hiddenFill xmlns:a14="http://schemas.microsoft.com/office/drawing/2010/main">
                  <a:solidFill>
                    <a:srgbClr val="FFFFFF"/>
                  </a:solidFill>
                </a14:hiddenFill>
              </a:ext>
            </a:extLst>
          </p:spPr>
        </p:pic>
        <p:sp>
          <p:nvSpPr>
            <p:cNvPr id="39" name="Kubus 108">
              <a:extLst>
                <a:ext uri="{FF2B5EF4-FFF2-40B4-BE49-F238E27FC236}">
                  <a16:creationId xmlns:a16="http://schemas.microsoft.com/office/drawing/2014/main" id="{96DFDF4E-4791-230C-3328-8BB7FE3F78AB}"/>
                </a:ext>
              </a:extLst>
            </p:cNvPr>
            <p:cNvSpPr/>
            <p:nvPr/>
          </p:nvSpPr>
          <p:spPr bwMode="auto">
            <a:xfrm>
              <a:off x="3746640" y="3984825"/>
              <a:ext cx="288000" cy="395049"/>
            </a:xfrm>
            <a:prstGeom prst="cube">
              <a:avLst/>
            </a:prstGeom>
            <a:solidFill>
              <a:schemeClr val="bg1"/>
            </a:solidFill>
            <a:ln w="12700" cap="flat" cmpd="sng" algn="ctr">
              <a:solidFill>
                <a:schemeClr val="tx1"/>
              </a:solidFill>
              <a:prstDash val="solid"/>
              <a:round/>
              <a:headEnd type="none" w="med" len="med"/>
              <a:tailEnd type="none" w="med" len="med"/>
            </a:ln>
            <a:effectLst>
              <a:outerShdw blurRad="50800" dist="38100" dir="2700000" algn="tl" rotWithShape="0">
                <a:prstClr val="black">
                  <a:alpha val="25000"/>
                </a:prstClr>
              </a:outerShdw>
            </a:effectLst>
          </p:spPr>
          <p:txBody>
            <a:bodyPr vert="horz" wrap="square" lIns="0" tIns="0" rIns="0" bIns="0" numCol="1" rtlCol="0" anchor="t" anchorCtr="0" compatLnSpc="1">
              <a:prstTxWarp prst="textNoShape">
                <a:avLst/>
              </a:prstTxWarp>
              <a:spAutoFit/>
            </a:bodyPr>
            <a:lstStyle/>
            <a:p>
              <a:pPr algn="ctr"/>
              <a:endParaRPr lang="nl-NL"/>
            </a:p>
          </p:txBody>
        </p:sp>
        <p:sp>
          <p:nvSpPr>
            <p:cNvPr id="40" name="Cilinder 145">
              <a:extLst>
                <a:ext uri="{FF2B5EF4-FFF2-40B4-BE49-F238E27FC236}">
                  <a16:creationId xmlns:a16="http://schemas.microsoft.com/office/drawing/2014/main" id="{33E0A4FF-6AC1-C719-BC73-BCD1EBE9BA44}"/>
                </a:ext>
              </a:extLst>
            </p:cNvPr>
            <p:cNvSpPr>
              <a:spLocks/>
            </p:cNvSpPr>
            <p:nvPr/>
          </p:nvSpPr>
          <p:spPr bwMode="auto">
            <a:xfrm rot="5400000">
              <a:off x="4201901" y="3968500"/>
              <a:ext cx="154662" cy="323165"/>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1" name="Stroomdiagram: Opslag met directe toegang 110">
              <a:extLst>
                <a:ext uri="{FF2B5EF4-FFF2-40B4-BE49-F238E27FC236}">
                  <a16:creationId xmlns:a16="http://schemas.microsoft.com/office/drawing/2014/main" id="{9ABD23D1-B631-CB8F-2D65-30067864EA8A}"/>
                </a:ext>
              </a:extLst>
            </p:cNvPr>
            <p:cNvSpPr/>
            <p:nvPr/>
          </p:nvSpPr>
          <p:spPr bwMode="auto">
            <a:xfrm>
              <a:off x="3996467" y="4061715"/>
              <a:ext cx="220236"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2" name="Dubbele golf 30">
              <a:extLst>
                <a:ext uri="{FF2B5EF4-FFF2-40B4-BE49-F238E27FC236}">
                  <a16:creationId xmlns:a16="http://schemas.microsoft.com/office/drawing/2014/main" id="{A4A76ED9-829A-5234-C234-ABB9A9B844BB}"/>
                </a:ext>
              </a:extLst>
            </p:cNvPr>
            <p:cNvSpPr/>
            <p:nvPr/>
          </p:nvSpPr>
          <p:spPr bwMode="auto">
            <a:xfrm>
              <a:off x="3303499" y="4270237"/>
              <a:ext cx="556349"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5436" h="392223">
                  <a:moveTo>
                    <a:pt x="90487" y="105081"/>
                  </a:moveTo>
                  <a:cubicBezTo>
                    <a:pt x="206393" y="17768"/>
                    <a:pt x="257212" y="-2869"/>
                    <a:pt x="347718" y="306"/>
                  </a:cubicBezTo>
                  <a:cubicBezTo>
                    <a:pt x="438224" y="3481"/>
                    <a:pt x="517617" y="211443"/>
                    <a:pt x="633523" y="124131"/>
                  </a:cubicBezTo>
                  <a:lnTo>
                    <a:pt x="695436" y="367018"/>
                  </a:lnTo>
                  <a:cubicBezTo>
                    <a:pt x="579530" y="454331"/>
                    <a:pt x="463624" y="279706"/>
                    <a:pt x="347718" y="367018"/>
                  </a:cubicBezTo>
                  <a:cubicBezTo>
                    <a:pt x="231812" y="454331"/>
                    <a:pt x="115906" y="279706"/>
                    <a:pt x="0" y="367018"/>
                  </a:cubicBezTo>
                  <a:cubicBezTo>
                    <a:pt x="0" y="244781"/>
                    <a:pt x="90487" y="227318"/>
                    <a:pt x="90487" y="105081"/>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3" name="Dubbele golf 30">
              <a:extLst>
                <a:ext uri="{FF2B5EF4-FFF2-40B4-BE49-F238E27FC236}">
                  <a16:creationId xmlns:a16="http://schemas.microsoft.com/office/drawing/2014/main" id="{B0DB5FDA-F4B4-7E5E-1D4B-E11728F1C39E}"/>
                </a:ext>
              </a:extLst>
            </p:cNvPr>
            <p:cNvSpPr/>
            <p:nvPr/>
          </p:nvSpPr>
          <p:spPr bwMode="auto">
            <a:xfrm flipH="1">
              <a:off x="3019098" y="4288571"/>
              <a:ext cx="652273" cy="32509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90487 w 695436"/>
                <a:gd name="connsiteY0" fmla="*/ 106780 h 393922"/>
                <a:gd name="connsiteX1" fmla="*/ 347718 w 695436"/>
                <a:gd name="connsiteY1" fmla="*/ 2005 h 393922"/>
                <a:gd name="connsiteX2" fmla="*/ 695436 w 695436"/>
                <a:gd name="connsiteY2" fmla="*/ 2005 h 393922"/>
                <a:gd name="connsiteX3" fmla="*/ 695436 w 695436"/>
                <a:gd name="connsiteY3" fmla="*/ 368717 h 393922"/>
                <a:gd name="connsiteX4" fmla="*/ 347718 w 695436"/>
                <a:gd name="connsiteY4" fmla="*/ 368717 h 393922"/>
                <a:gd name="connsiteX5" fmla="*/ 0 w 695436"/>
                <a:gd name="connsiteY5" fmla="*/ 368717 h 393922"/>
                <a:gd name="connsiteX6" fmla="*/ 90487 w 695436"/>
                <a:gd name="connsiteY6" fmla="*/ 106780 h 393922"/>
                <a:gd name="connsiteX0" fmla="*/ 90487 w 695436"/>
                <a:gd name="connsiteY0" fmla="*/ 105081 h 392223"/>
                <a:gd name="connsiteX1" fmla="*/ 347718 w 695436"/>
                <a:gd name="connsiteY1" fmla="*/ 306 h 392223"/>
                <a:gd name="connsiteX2" fmla="*/ 633523 w 695436"/>
                <a:gd name="connsiteY2" fmla="*/ 124131 h 392223"/>
                <a:gd name="connsiteX3" fmla="*/ 695436 w 695436"/>
                <a:gd name="connsiteY3" fmla="*/ 367018 h 392223"/>
                <a:gd name="connsiteX4" fmla="*/ 347718 w 695436"/>
                <a:gd name="connsiteY4" fmla="*/ 367018 h 392223"/>
                <a:gd name="connsiteX5" fmla="*/ 0 w 695436"/>
                <a:gd name="connsiteY5" fmla="*/ 367018 h 392223"/>
                <a:gd name="connsiteX6" fmla="*/ 90487 w 695436"/>
                <a:gd name="connsiteY6" fmla="*/ 105081 h 392223"/>
                <a:gd name="connsiteX0" fmla="*/ 90487 w 695436"/>
                <a:gd name="connsiteY0" fmla="*/ 119227 h 406369"/>
                <a:gd name="connsiteX1" fmla="*/ 347718 w 695436"/>
                <a:gd name="connsiteY1" fmla="*/ 14452 h 406369"/>
                <a:gd name="connsiteX2" fmla="*/ 695436 w 695436"/>
                <a:gd name="connsiteY2" fmla="*/ 381164 h 406369"/>
                <a:gd name="connsiteX3" fmla="*/ 347718 w 695436"/>
                <a:gd name="connsiteY3" fmla="*/ 381164 h 406369"/>
                <a:gd name="connsiteX4" fmla="*/ 0 w 695436"/>
                <a:gd name="connsiteY4" fmla="*/ 381164 h 406369"/>
                <a:gd name="connsiteX5" fmla="*/ 90487 w 695436"/>
                <a:gd name="connsiteY5" fmla="*/ 119227 h 40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6" h="406369">
                  <a:moveTo>
                    <a:pt x="90487" y="119227"/>
                  </a:moveTo>
                  <a:cubicBezTo>
                    <a:pt x="206393" y="31914"/>
                    <a:pt x="246893" y="-29204"/>
                    <a:pt x="347718" y="14452"/>
                  </a:cubicBezTo>
                  <a:cubicBezTo>
                    <a:pt x="448543" y="58108"/>
                    <a:pt x="695436" y="320045"/>
                    <a:pt x="695436" y="381164"/>
                  </a:cubicBezTo>
                  <a:cubicBezTo>
                    <a:pt x="579530" y="468477"/>
                    <a:pt x="463624" y="293852"/>
                    <a:pt x="347718" y="381164"/>
                  </a:cubicBezTo>
                  <a:cubicBezTo>
                    <a:pt x="231812" y="468477"/>
                    <a:pt x="115906" y="293852"/>
                    <a:pt x="0" y="381164"/>
                  </a:cubicBezTo>
                  <a:cubicBezTo>
                    <a:pt x="0" y="258927"/>
                    <a:pt x="90487" y="241464"/>
                    <a:pt x="90487" y="119227"/>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4" name="Dubbele golf 346">
              <a:extLst>
                <a:ext uri="{FF2B5EF4-FFF2-40B4-BE49-F238E27FC236}">
                  <a16:creationId xmlns:a16="http://schemas.microsoft.com/office/drawing/2014/main" id="{64921D55-48BE-C436-A8D6-A053662AEE3D}"/>
                </a:ext>
              </a:extLst>
            </p:cNvPr>
            <p:cNvSpPr/>
            <p:nvPr/>
          </p:nvSpPr>
          <p:spPr bwMode="auto">
            <a:xfrm>
              <a:off x="3299226" y="4419845"/>
              <a:ext cx="478682"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7" h="254198">
                  <a:moveTo>
                    <a:pt x="128587" y="76594"/>
                  </a:moveTo>
                  <a:cubicBezTo>
                    <a:pt x="244493" y="-10719"/>
                    <a:pt x="258005" y="-10719"/>
                    <a:pt x="352480" y="14681"/>
                  </a:cubicBezTo>
                  <a:cubicBezTo>
                    <a:pt x="446955" y="40081"/>
                    <a:pt x="696230" y="193274"/>
                    <a:pt x="695436" y="228993"/>
                  </a:cubicBezTo>
                  <a:cubicBezTo>
                    <a:pt x="579530" y="316306"/>
                    <a:pt x="463624" y="141681"/>
                    <a:pt x="347718" y="228993"/>
                  </a:cubicBezTo>
                  <a:cubicBezTo>
                    <a:pt x="231812" y="316306"/>
                    <a:pt x="115906" y="141681"/>
                    <a:pt x="0" y="228993"/>
                  </a:cubicBezTo>
                  <a:cubicBezTo>
                    <a:pt x="0" y="106756"/>
                    <a:pt x="128587" y="198831"/>
                    <a:pt x="128587" y="76594"/>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45" name="Cilinder 22">
              <a:extLst>
                <a:ext uri="{FF2B5EF4-FFF2-40B4-BE49-F238E27FC236}">
                  <a16:creationId xmlns:a16="http://schemas.microsoft.com/office/drawing/2014/main" id="{981CEC08-6B1C-1ECA-3D38-E49B76E8EFE8}"/>
                </a:ext>
              </a:extLst>
            </p:cNvPr>
            <p:cNvSpPr/>
            <p:nvPr/>
          </p:nvSpPr>
          <p:spPr>
            <a:xfrm>
              <a:off x="3818139" y="4272653"/>
              <a:ext cx="115506" cy="403785"/>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6" name="Dubbele golf 346">
              <a:extLst>
                <a:ext uri="{FF2B5EF4-FFF2-40B4-BE49-F238E27FC236}">
                  <a16:creationId xmlns:a16="http://schemas.microsoft.com/office/drawing/2014/main" id="{D724AFBE-8896-3554-B2C7-A43C6629ACC3}"/>
                </a:ext>
              </a:extLst>
            </p:cNvPr>
            <p:cNvSpPr/>
            <p:nvPr/>
          </p:nvSpPr>
          <p:spPr bwMode="auto">
            <a:xfrm flipH="1">
              <a:off x="3226798" y="4476979"/>
              <a:ext cx="504838" cy="323165"/>
            </a:xfrm>
            <a:custGeom>
              <a:avLst/>
              <a:gdLst>
                <a:gd name="connsiteX0" fmla="*/ 0 w 695436"/>
                <a:gd name="connsiteY0" fmla="*/ 26194 h 419100"/>
                <a:gd name="connsiteX1" fmla="*/ 347718 w 695436"/>
                <a:gd name="connsiteY1" fmla="*/ 26194 h 419100"/>
                <a:gd name="connsiteX2" fmla="*/ 695436 w 695436"/>
                <a:gd name="connsiteY2" fmla="*/ 26194 h 419100"/>
                <a:gd name="connsiteX3" fmla="*/ 695436 w 695436"/>
                <a:gd name="connsiteY3" fmla="*/ 392906 h 419100"/>
                <a:gd name="connsiteX4" fmla="*/ 347718 w 695436"/>
                <a:gd name="connsiteY4" fmla="*/ 392906 h 419100"/>
                <a:gd name="connsiteX5" fmla="*/ 0 w 695436"/>
                <a:gd name="connsiteY5" fmla="*/ 392906 h 419100"/>
                <a:gd name="connsiteX6" fmla="*/ 0 w 695436"/>
                <a:gd name="connsiteY6" fmla="*/ 26194 h 419100"/>
                <a:gd name="connsiteX0" fmla="*/ 128587 w 695436"/>
                <a:gd name="connsiteY0" fmla="*/ 221009 h 398613"/>
                <a:gd name="connsiteX1" fmla="*/ 347718 w 695436"/>
                <a:gd name="connsiteY1" fmla="*/ 6696 h 398613"/>
                <a:gd name="connsiteX2" fmla="*/ 695436 w 695436"/>
                <a:gd name="connsiteY2" fmla="*/ 6696 h 398613"/>
                <a:gd name="connsiteX3" fmla="*/ 695436 w 695436"/>
                <a:gd name="connsiteY3" fmla="*/ 373408 h 398613"/>
                <a:gd name="connsiteX4" fmla="*/ 347718 w 695436"/>
                <a:gd name="connsiteY4" fmla="*/ 373408 h 398613"/>
                <a:gd name="connsiteX5" fmla="*/ 0 w 695436"/>
                <a:gd name="connsiteY5" fmla="*/ 373408 h 398613"/>
                <a:gd name="connsiteX6" fmla="*/ 128587 w 695436"/>
                <a:gd name="connsiteY6" fmla="*/ 221009 h 398613"/>
                <a:gd name="connsiteX0" fmla="*/ 128587 w 695436"/>
                <a:gd name="connsiteY0" fmla="*/ 214340 h 391944"/>
                <a:gd name="connsiteX1" fmla="*/ 347718 w 695436"/>
                <a:gd name="connsiteY1" fmla="*/ 27 h 391944"/>
                <a:gd name="connsiteX2" fmla="*/ 638286 w 695436"/>
                <a:gd name="connsiteY2" fmla="*/ 195289 h 391944"/>
                <a:gd name="connsiteX3" fmla="*/ 695436 w 695436"/>
                <a:gd name="connsiteY3" fmla="*/ 366739 h 391944"/>
                <a:gd name="connsiteX4" fmla="*/ 347718 w 695436"/>
                <a:gd name="connsiteY4" fmla="*/ 366739 h 391944"/>
                <a:gd name="connsiteX5" fmla="*/ 0 w 695436"/>
                <a:gd name="connsiteY5" fmla="*/ 366739 h 391944"/>
                <a:gd name="connsiteX6" fmla="*/ 128587 w 695436"/>
                <a:gd name="connsiteY6" fmla="*/ 214340 h 391944"/>
                <a:gd name="connsiteX0" fmla="*/ 128587 w 695436"/>
                <a:gd name="connsiteY0" fmla="*/ 63951 h 241555"/>
                <a:gd name="connsiteX1" fmla="*/ 352480 w 695436"/>
                <a:gd name="connsiteY1" fmla="*/ 2038 h 241555"/>
                <a:gd name="connsiteX2" fmla="*/ 638286 w 695436"/>
                <a:gd name="connsiteY2" fmla="*/ 44900 h 241555"/>
                <a:gd name="connsiteX3" fmla="*/ 695436 w 695436"/>
                <a:gd name="connsiteY3" fmla="*/ 216350 h 241555"/>
                <a:gd name="connsiteX4" fmla="*/ 347718 w 695436"/>
                <a:gd name="connsiteY4" fmla="*/ 216350 h 241555"/>
                <a:gd name="connsiteX5" fmla="*/ 0 w 695436"/>
                <a:gd name="connsiteY5" fmla="*/ 216350 h 241555"/>
                <a:gd name="connsiteX6" fmla="*/ 128587 w 695436"/>
                <a:gd name="connsiteY6" fmla="*/ 63951 h 241555"/>
                <a:gd name="connsiteX0" fmla="*/ 128587 w 695436"/>
                <a:gd name="connsiteY0" fmla="*/ 67451 h 245055"/>
                <a:gd name="connsiteX1" fmla="*/ 352480 w 695436"/>
                <a:gd name="connsiteY1" fmla="*/ 5538 h 245055"/>
                <a:gd name="connsiteX2" fmla="*/ 566848 w 695436"/>
                <a:gd name="connsiteY2" fmla="*/ 96025 h 245055"/>
                <a:gd name="connsiteX3" fmla="*/ 695436 w 695436"/>
                <a:gd name="connsiteY3" fmla="*/ 219850 h 245055"/>
                <a:gd name="connsiteX4" fmla="*/ 347718 w 695436"/>
                <a:gd name="connsiteY4" fmla="*/ 219850 h 245055"/>
                <a:gd name="connsiteX5" fmla="*/ 0 w 695436"/>
                <a:gd name="connsiteY5" fmla="*/ 219850 h 245055"/>
                <a:gd name="connsiteX6" fmla="*/ 128587 w 695436"/>
                <a:gd name="connsiteY6" fmla="*/ 67451 h 245055"/>
                <a:gd name="connsiteX0" fmla="*/ 128587 w 695437"/>
                <a:gd name="connsiteY0" fmla="*/ 76594 h 254198"/>
                <a:gd name="connsiteX1" fmla="*/ 352480 w 695437"/>
                <a:gd name="connsiteY1" fmla="*/ 14681 h 254198"/>
                <a:gd name="connsiteX2" fmla="*/ 695436 w 695437"/>
                <a:gd name="connsiteY2" fmla="*/ 228993 h 254198"/>
                <a:gd name="connsiteX3" fmla="*/ 347718 w 695437"/>
                <a:gd name="connsiteY3" fmla="*/ 228993 h 254198"/>
                <a:gd name="connsiteX4" fmla="*/ 0 w 695437"/>
                <a:gd name="connsiteY4" fmla="*/ 228993 h 254198"/>
                <a:gd name="connsiteX5" fmla="*/ 128587 w 695437"/>
                <a:gd name="connsiteY5" fmla="*/ 76594 h 254198"/>
                <a:gd name="connsiteX0" fmla="*/ 128587 w 695439"/>
                <a:gd name="connsiteY0" fmla="*/ 70068 h 247672"/>
                <a:gd name="connsiteX1" fmla="*/ 483691 w 695439"/>
                <a:gd name="connsiteY1" fmla="*/ 17680 h 247672"/>
                <a:gd name="connsiteX2" fmla="*/ 695436 w 695439"/>
                <a:gd name="connsiteY2" fmla="*/ 222467 h 247672"/>
                <a:gd name="connsiteX3" fmla="*/ 347718 w 695439"/>
                <a:gd name="connsiteY3" fmla="*/ 222467 h 247672"/>
                <a:gd name="connsiteX4" fmla="*/ 0 w 695439"/>
                <a:gd name="connsiteY4" fmla="*/ 222467 h 247672"/>
                <a:gd name="connsiteX5" fmla="*/ 128587 w 695439"/>
                <a:gd name="connsiteY5" fmla="*/ 70068 h 247672"/>
                <a:gd name="connsiteX0" fmla="*/ 202065 w 695439"/>
                <a:gd name="connsiteY0" fmla="*/ 85742 h 239534"/>
                <a:gd name="connsiteX1" fmla="*/ 483691 w 695439"/>
                <a:gd name="connsiteY1" fmla="*/ 9542 h 239534"/>
                <a:gd name="connsiteX2" fmla="*/ 695436 w 695439"/>
                <a:gd name="connsiteY2" fmla="*/ 214329 h 239534"/>
                <a:gd name="connsiteX3" fmla="*/ 347718 w 695439"/>
                <a:gd name="connsiteY3" fmla="*/ 214329 h 239534"/>
                <a:gd name="connsiteX4" fmla="*/ 0 w 695439"/>
                <a:gd name="connsiteY4" fmla="*/ 214329 h 239534"/>
                <a:gd name="connsiteX5" fmla="*/ 202065 w 695439"/>
                <a:gd name="connsiteY5" fmla="*/ 85742 h 239534"/>
                <a:gd name="connsiteX0" fmla="*/ 202065 w 695439"/>
                <a:gd name="connsiteY0" fmla="*/ 85742 h 248010"/>
                <a:gd name="connsiteX1" fmla="*/ 483691 w 695439"/>
                <a:gd name="connsiteY1" fmla="*/ 9542 h 248010"/>
                <a:gd name="connsiteX2" fmla="*/ 695436 w 695439"/>
                <a:gd name="connsiteY2" fmla="*/ 214329 h 248010"/>
                <a:gd name="connsiteX3" fmla="*/ 431694 w 695439"/>
                <a:gd name="connsiteY3" fmla="*/ 223854 h 248010"/>
                <a:gd name="connsiteX4" fmla="*/ 0 w 695439"/>
                <a:gd name="connsiteY4" fmla="*/ 214329 h 248010"/>
                <a:gd name="connsiteX5" fmla="*/ 202065 w 695439"/>
                <a:gd name="connsiteY5" fmla="*/ 85742 h 248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5439" h="248010">
                  <a:moveTo>
                    <a:pt x="202065" y="85742"/>
                  </a:moveTo>
                  <a:cubicBezTo>
                    <a:pt x="317971" y="-1571"/>
                    <a:pt x="401463" y="-11889"/>
                    <a:pt x="483691" y="9542"/>
                  </a:cubicBezTo>
                  <a:cubicBezTo>
                    <a:pt x="565919" y="30973"/>
                    <a:pt x="696230" y="178610"/>
                    <a:pt x="695436" y="214329"/>
                  </a:cubicBezTo>
                  <a:cubicBezTo>
                    <a:pt x="579530" y="301642"/>
                    <a:pt x="547600" y="136542"/>
                    <a:pt x="431694" y="223854"/>
                  </a:cubicBezTo>
                  <a:cubicBezTo>
                    <a:pt x="315788" y="311167"/>
                    <a:pt x="115906" y="127017"/>
                    <a:pt x="0" y="214329"/>
                  </a:cubicBezTo>
                  <a:cubicBezTo>
                    <a:pt x="0" y="92092"/>
                    <a:pt x="202065" y="207979"/>
                    <a:pt x="202065" y="85742"/>
                  </a:cubicBezTo>
                  <a:close/>
                </a:path>
              </a:pathLst>
            </a:custGeom>
            <a:blipFill>
              <a:blip r:embed="rId11"/>
              <a:tile tx="0" ty="0" sx="100000" sy="100000" flip="none" algn="tl"/>
            </a:blipFill>
            <a:ln w="1270" cap="flat" cmpd="sng" algn="ctr">
              <a:solidFill>
                <a:schemeClr val="accent4">
                  <a:lumMod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47" name="Picture 12" descr="Afbeeldingsresultaat voor gras drawing">
              <a:hlinkClick r:id="rId9"/>
              <a:extLst>
                <a:ext uri="{FF2B5EF4-FFF2-40B4-BE49-F238E27FC236}">
                  <a16:creationId xmlns:a16="http://schemas.microsoft.com/office/drawing/2014/main" id="{2EFC6AC8-F24E-403F-737B-A523C57D1D2D}"/>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313426" y="4331732"/>
              <a:ext cx="80254" cy="194032"/>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12" descr="Afbeeldingsresultaat voor gras drawing">
              <a:hlinkClick r:id="rId9"/>
              <a:extLst>
                <a:ext uri="{FF2B5EF4-FFF2-40B4-BE49-F238E27FC236}">
                  <a16:creationId xmlns:a16="http://schemas.microsoft.com/office/drawing/2014/main" id="{661D72CE-24D4-7E66-0FA6-A41D2F0EFB02}"/>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667195" y="4482406"/>
              <a:ext cx="80254" cy="194032"/>
            </a:xfrm>
            <a:prstGeom prst="rect">
              <a:avLst/>
            </a:prstGeom>
            <a:noFill/>
            <a:extLst>
              <a:ext uri="{909E8E84-426E-40DD-AFC4-6F175D3DCCD1}">
                <a14:hiddenFill xmlns:a14="http://schemas.microsoft.com/office/drawing/2010/main">
                  <a:solidFill>
                    <a:srgbClr val="FFFFFF"/>
                  </a:solidFill>
                </a14:hiddenFill>
              </a:ext>
            </a:extLst>
          </p:spPr>
        </p:pic>
        <p:sp>
          <p:nvSpPr>
            <p:cNvPr id="49" name="Gebogen pijl 167">
              <a:extLst>
                <a:ext uri="{FF2B5EF4-FFF2-40B4-BE49-F238E27FC236}">
                  <a16:creationId xmlns:a16="http://schemas.microsoft.com/office/drawing/2014/main" id="{175B95D9-9A5E-638E-AA95-35AA6D37DC16}"/>
                </a:ext>
              </a:extLst>
            </p:cNvPr>
            <p:cNvSpPr/>
            <p:nvPr/>
          </p:nvSpPr>
          <p:spPr bwMode="auto">
            <a:xfrm rot="5400000">
              <a:off x="2886582" y="4084532"/>
              <a:ext cx="280477" cy="323165"/>
            </a:xfrm>
            <a:prstGeom prst="bentArrow">
              <a:avLst/>
            </a:prstGeom>
            <a:solidFill>
              <a:schemeClr val="accent5"/>
            </a:solidFill>
            <a:ln w="317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50" name="Rechthoekige driehoek 168">
              <a:extLst>
                <a:ext uri="{FF2B5EF4-FFF2-40B4-BE49-F238E27FC236}">
                  <a16:creationId xmlns:a16="http://schemas.microsoft.com/office/drawing/2014/main" id="{9C683294-FE41-024B-2153-4096FB5B5559}"/>
                </a:ext>
              </a:extLst>
            </p:cNvPr>
            <p:cNvSpPr/>
            <p:nvPr/>
          </p:nvSpPr>
          <p:spPr bwMode="auto">
            <a:xfrm>
              <a:off x="1775700" y="4380612"/>
              <a:ext cx="436545" cy="960745"/>
            </a:xfrm>
            <a:prstGeom prst="rtTriangle">
              <a:avLst/>
            </a:pr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51" name="Parallellogram 23">
              <a:extLst>
                <a:ext uri="{FF2B5EF4-FFF2-40B4-BE49-F238E27FC236}">
                  <a16:creationId xmlns:a16="http://schemas.microsoft.com/office/drawing/2014/main" id="{B272ED0E-F311-55FB-CD86-3C892076FAC0}"/>
                </a:ext>
              </a:extLst>
            </p:cNvPr>
            <p:cNvSpPr/>
            <p:nvPr/>
          </p:nvSpPr>
          <p:spPr bwMode="auto">
            <a:xfrm rot="19068370" flipH="1">
              <a:off x="1966265" y="4385981"/>
              <a:ext cx="205926" cy="323165"/>
            </a:xfrm>
            <a:custGeom>
              <a:avLst/>
              <a:gdLst>
                <a:gd name="connsiteX0" fmla="*/ 0 w 261430"/>
                <a:gd name="connsiteY0" fmla="*/ 797108 h 797108"/>
                <a:gd name="connsiteX1" fmla="*/ 0 w 261430"/>
                <a:gd name="connsiteY1" fmla="*/ 0 h 797108"/>
                <a:gd name="connsiteX2" fmla="*/ 261430 w 261430"/>
                <a:gd name="connsiteY2" fmla="*/ 0 h 797108"/>
                <a:gd name="connsiteX3" fmla="*/ 261430 w 261430"/>
                <a:gd name="connsiteY3" fmla="*/ 797108 h 797108"/>
                <a:gd name="connsiteX4" fmla="*/ 0 w 261430"/>
                <a:gd name="connsiteY4" fmla="*/ 797108 h 797108"/>
                <a:gd name="connsiteX0" fmla="*/ 5952 w 261430"/>
                <a:gd name="connsiteY0" fmla="*/ 778857 h 797108"/>
                <a:gd name="connsiteX1" fmla="*/ 0 w 261430"/>
                <a:gd name="connsiteY1" fmla="*/ 0 h 797108"/>
                <a:gd name="connsiteX2" fmla="*/ 261430 w 261430"/>
                <a:gd name="connsiteY2" fmla="*/ 0 h 797108"/>
                <a:gd name="connsiteX3" fmla="*/ 261430 w 261430"/>
                <a:gd name="connsiteY3" fmla="*/ 797108 h 797108"/>
                <a:gd name="connsiteX4" fmla="*/ 5952 w 261430"/>
                <a:gd name="connsiteY4" fmla="*/ 778857 h 797108"/>
                <a:gd name="connsiteX0" fmla="*/ 5952 w 261430"/>
                <a:gd name="connsiteY0" fmla="*/ 778857 h 795344"/>
                <a:gd name="connsiteX1" fmla="*/ 0 w 261430"/>
                <a:gd name="connsiteY1" fmla="*/ 0 h 795344"/>
                <a:gd name="connsiteX2" fmla="*/ 261430 w 261430"/>
                <a:gd name="connsiteY2" fmla="*/ 0 h 795344"/>
                <a:gd name="connsiteX3" fmla="*/ 259830 w 261430"/>
                <a:gd name="connsiteY3" fmla="*/ 795344 h 795344"/>
                <a:gd name="connsiteX4" fmla="*/ 5952 w 261430"/>
                <a:gd name="connsiteY4" fmla="*/ 778857 h 795344"/>
                <a:gd name="connsiteX0" fmla="*/ 1929 w 257407"/>
                <a:gd name="connsiteY0" fmla="*/ 792146 h 808633"/>
                <a:gd name="connsiteX1" fmla="*/ 0 w 257407"/>
                <a:gd name="connsiteY1" fmla="*/ 0 h 808633"/>
                <a:gd name="connsiteX2" fmla="*/ 257407 w 257407"/>
                <a:gd name="connsiteY2" fmla="*/ 13289 h 808633"/>
                <a:gd name="connsiteX3" fmla="*/ 255807 w 257407"/>
                <a:gd name="connsiteY3" fmla="*/ 808633 h 808633"/>
                <a:gd name="connsiteX4" fmla="*/ 1929 w 257407"/>
                <a:gd name="connsiteY4" fmla="*/ 792146 h 808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407" h="808633">
                  <a:moveTo>
                    <a:pt x="1929" y="792146"/>
                  </a:moveTo>
                  <a:lnTo>
                    <a:pt x="0" y="0"/>
                  </a:lnTo>
                  <a:lnTo>
                    <a:pt x="257407" y="13289"/>
                  </a:lnTo>
                  <a:cubicBezTo>
                    <a:pt x="256874" y="278404"/>
                    <a:pt x="256340" y="543518"/>
                    <a:pt x="255807" y="808633"/>
                  </a:cubicBezTo>
                  <a:lnTo>
                    <a:pt x="1929" y="792146"/>
                  </a:lnTo>
                  <a:close/>
                </a:path>
              </a:pathLst>
            </a:custGeom>
            <a:pattFill prst="weave">
              <a:fgClr>
                <a:srgbClr val="990000"/>
              </a:fgClr>
              <a:bgClr>
                <a:schemeClr val="bg1"/>
              </a:bgClr>
            </a:patt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nvGrpSpPr>
            <p:cNvPr id="52" name="Groep 170">
              <a:extLst>
                <a:ext uri="{FF2B5EF4-FFF2-40B4-BE49-F238E27FC236}">
                  <a16:creationId xmlns:a16="http://schemas.microsoft.com/office/drawing/2014/main" id="{67203E59-C1BF-ABB1-87D3-49127EA9E2FD}"/>
                </a:ext>
              </a:extLst>
            </p:cNvPr>
            <p:cNvGrpSpPr/>
            <p:nvPr/>
          </p:nvGrpSpPr>
          <p:grpSpPr>
            <a:xfrm>
              <a:off x="605278" y="4082029"/>
              <a:ext cx="444969" cy="331629"/>
              <a:chOff x="610666" y="1812758"/>
              <a:chExt cx="556211" cy="414537"/>
            </a:xfrm>
          </p:grpSpPr>
          <p:sp>
            <p:nvSpPr>
              <p:cNvPr id="66" name="Cilinder 145">
                <a:extLst>
                  <a:ext uri="{FF2B5EF4-FFF2-40B4-BE49-F238E27FC236}">
                    <a16:creationId xmlns:a16="http://schemas.microsoft.com/office/drawing/2014/main" id="{7DC40161-0C7F-C75E-3CF4-BD533C1B01F1}"/>
                  </a:ext>
                </a:extLst>
              </p:cNvPr>
              <p:cNvSpPr>
                <a:spLocks/>
              </p:cNvSpPr>
              <p:nvPr/>
            </p:nvSpPr>
            <p:spPr bwMode="auto">
              <a:xfrm rot="5400000">
                <a:off x="868235" y="1707444"/>
                <a:ext cx="193328" cy="403956"/>
              </a:xfrm>
              <a:custGeom>
                <a:avLst/>
                <a:gdLst>
                  <a:gd name="connsiteX0" fmla="*/ 0 w 180000"/>
                  <a:gd name="connsiteY0" fmla="*/ 22500 h 720000"/>
                  <a:gd name="connsiteX1" fmla="*/ 90000 w 180000"/>
                  <a:gd name="connsiteY1" fmla="*/ 45000 h 720000"/>
                  <a:gd name="connsiteX2" fmla="*/ 180000 w 180000"/>
                  <a:gd name="connsiteY2" fmla="*/ 22500 h 720000"/>
                  <a:gd name="connsiteX3" fmla="*/ 180000 w 180000"/>
                  <a:gd name="connsiteY3" fmla="*/ 697500 h 720000"/>
                  <a:gd name="connsiteX4" fmla="*/ 90000 w 180000"/>
                  <a:gd name="connsiteY4" fmla="*/ 720000 h 720000"/>
                  <a:gd name="connsiteX5" fmla="*/ 0 w 180000"/>
                  <a:gd name="connsiteY5" fmla="*/ 697500 h 720000"/>
                  <a:gd name="connsiteX6" fmla="*/ 0 w 180000"/>
                  <a:gd name="connsiteY6" fmla="*/ 22500 h 720000"/>
                  <a:gd name="connsiteX0" fmla="*/ 0 w 180000"/>
                  <a:gd name="connsiteY0" fmla="*/ 22500 h 720000"/>
                  <a:gd name="connsiteX1" fmla="*/ 90000 w 180000"/>
                  <a:gd name="connsiteY1" fmla="*/ 0 h 720000"/>
                  <a:gd name="connsiteX2" fmla="*/ 180000 w 180000"/>
                  <a:gd name="connsiteY2" fmla="*/ 22500 h 720000"/>
                  <a:gd name="connsiteX3" fmla="*/ 90000 w 180000"/>
                  <a:gd name="connsiteY3" fmla="*/ 45000 h 720000"/>
                  <a:gd name="connsiteX4" fmla="*/ 0 w 180000"/>
                  <a:gd name="connsiteY4" fmla="*/ 22500 h 720000"/>
                  <a:gd name="connsiteX0" fmla="*/ 180000 w 180000"/>
                  <a:gd name="connsiteY0" fmla="*/ 22500 h 720000"/>
                  <a:gd name="connsiteX1" fmla="*/ 90000 w 180000"/>
                  <a:gd name="connsiteY1" fmla="*/ 45000 h 720000"/>
                  <a:gd name="connsiteX2" fmla="*/ 0 w 180000"/>
                  <a:gd name="connsiteY2" fmla="*/ 22500 h 720000"/>
                  <a:gd name="connsiteX3" fmla="*/ 90000 w 180000"/>
                  <a:gd name="connsiteY3" fmla="*/ 0 h 720000"/>
                  <a:gd name="connsiteX4" fmla="*/ 180000 w 180000"/>
                  <a:gd name="connsiteY4" fmla="*/ 22500 h 720000"/>
                  <a:gd name="connsiteX5" fmla="*/ 180000 w 180000"/>
                  <a:gd name="connsiteY5" fmla="*/ 697500 h 720000"/>
                  <a:gd name="connsiteX6" fmla="*/ 90000 w 180000"/>
                  <a:gd name="connsiteY6" fmla="*/ 720000 h 720000"/>
                  <a:gd name="connsiteX7" fmla="*/ 0 w 180000"/>
                  <a:gd name="connsiteY7" fmla="*/ 697500 h 720000"/>
                  <a:gd name="connsiteX8" fmla="*/ 0 w 180000"/>
                  <a:gd name="connsiteY8" fmla="*/ 22500 h 720000"/>
                  <a:gd name="connsiteX0" fmla="*/ 0 w 180000"/>
                  <a:gd name="connsiteY0" fmla="*/ 22500 h 734288"/>
                  <a:gd name="connsiteX1" fmla="*/ 90000 w 180000"/>
                  <a:gd name="connsiteY1" fmla="*/ 45000 h 734288"/>
                  <a:gd name="connsiteX2" fmla="*/ 180000 w 180000"/>
                  <a:gd name="connsiteY2" fmla="*/ 22500 h 734288"/>
                  <a:gd name="connsiteX3" fmla="*/ 180000 w 180000"/>
                  <a:gd name="connsiteY3" fmla="*/ 697500 h 734288"/>
                  <a:gd name="connsiteX4" fmla="*/ 90000 w 180000"/>
                  <a:gd name="connsiteY4" fmla="*/ 720000 h 734288"/>
                  <a:gd name="connsiteX5" fmla="*/ 0 w 180000"/>
                  <a:gd name="connsiteY5" fmla="*/ 697500 h 734288"/>
                  <a:gd name="connsiteX6" fmla="*/ 0 w 180000"/>
                  <a:gd name="connsiteY6" fmla="*/ 22500 h 734288"/>
                  <a:gd name="connsiteX0" fmla="*/ 0 w 180000"/>
                  <a:gd name="connsiteY0" fmla="*/ 22500 h 734288"/>
                  <a:gd name="connsiteX1" fmla="*/ 90000 w 180000"/>
                  <a:gd name="connsiteY1" fmla="*/ 0 h 734288"/>
                  <a:gd name="connsiteX2" fmla="*/ 180000 w 180000"/>
                  <a:gd name="connsiteY2" fmla="*/ 22500 h 734288"/>
                  <a:gd name="connsiteX3" fmla="*/ 90000 w 180000"/>
                  <a:gd name="connsiteY3" fmla="*/ 45000 h 734288"/>
                  <a:gd name="connsiteX4" fmla="*/ 0 w 180000"/>
                  <a:gd name="connsiteY4" fmla="*/ 22500 h 734288"/>
                  <a:gd name="connsiteX0" fmla="*/ 180000 w 180000"/>
                  <a:gd name="connsiteY0" fmla="*/ 22500 h 734288"/>
                  <a:gd name="connsiteX1" fmla="*/ 90000 w 180000"/>
                  <a:gd name="connsiteY1" fmla="*/ 45000 h 734288"/>
                  <a:gd name="connsiteX2" fmla="*/ 0 w 180000"/>
                  <a:gd name="connsiteY2" fmla="*/ 22500 h 734288"/>
                  <a:gd name="connsiteX3" fmla="*/ 90000 w 180000"/>
                  <a:gd name="connsiteY3" fmla="*/ 0 h 734288"/>
                  <a:gd name="connsiteX4" fmla="*/ 180000 w 180000"/>
                  <a:gd name="connsiteY4" fmla="*/ 22500 h 734288"/>
                  <a:gd name="connsiteX5" fmla="*/ 180000 w 180000"/>
                  <a:gd name="connsiteY5" fmla="*/ 697500 h 734288"/>
                  <a:gd name="connsiteX6" fmla="*/ 90000 w 180000"/>
                  <a:gd name="connsiteY6" fmla="*/ 734288 h 734288"/>
                  <a:gd name="connsiteX7" fmla="*/ 0 w 180000"/>
                  <a:gd name="connsiteY7" fmla="*/ 697500 h 734288"/>
                  <a:gd name="connsiteX8" fmla="*/ 0 w 180000"/>
                  <a:gd name="connsiteY8" fmla="*/ 22500 h 73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00" h="734288" stroke="0" extrusionOk="0">
                    <a:moveTo>
                      <a:pt x="0" y="22500"/>
                    </a:moveTo>
                    <a:cubicBezTo>
                      <a:pt x="0" y="34926"/>
                      <a:pt x="40294" y="45000"/>
                      <a:pt x="90000" y="45000"/>
                    </a:cubicBezTo>
                    <a:cubicBezTo>
                      <a:pt x="139706" y="45000"/>
                      <a:pt x="180000" y="34926"/>
                      <a:pt x="180000" y="22500"/>
                    </a:cubicBezTo>
                    <a:lnTo>
                      <a:pt x="180000" y="697500"/>
                    </a:lnTo>
                    <a:cubicBezTo>
                      <a:pt x="180000" y="709926"/>
                      <a:pt x="139706" y="720000"/>
                      <a:pt x="90000" y="720000"/>
                    </a:cubicBezTo>
                    <a:cubicBezTo>
                      <a:pt x="40294" y="720000"/>
                      <a:pt x="0" y="709926"/>
                      <a:pt x="0" y="697500"/>
                    </a:cubicBezTo>
                    <a:lnTo>
                      <a:pt x="0" y="22500"/>
                    </a:lnTo>
                    <a:close/>
                  </a:path>
                  <a:path w="180000" h="734288" fill="lighten" stroke="0" extrusionOk="0">
                    <a:moveTo>
                      <a:pt x="0" y="22500"/>
                    </a:moveTo>
                    <a:cubicBezTo>
                      <a:pt x="0" y="10074"/>
                      <a:pt x="40294" y="0"/>
                      <a:pt x="90000" y="0"/>
                    </a:cubicBezTo>
                    <a:cubicBezTo>
                      <a:pt x="139706" y="0"/>
                      <a:pt x="180000" y="10074"/>
                      <a:pt x="180000" y="22500"/>
                    </a:cubicBezTo>
                    <a:cubicBezTo>
                      <a:pt x="180000" y="34926"/>
                      <a:pt x="139706" y="45000"/>
                      <a:pt x="90000" y="45000"/>
                    </a:cubicBezTo>
                    <a:cubicBezTo>
                      <a:pt x="40294" y="45000"/>
                      <a:pt x="0" y="34926"/>
                      <a:pt x="0" y="22500"/>
                    </a:cubicBezTo>
                    <a:close/>
                  </a:path>
                  <a:path w="180000" h="734288" fill="none" extrusionOk="0">
                    <a:moveTo>
                      <a:pt x="180000" y="22500"/>
                    </a:moveTo>
                    <a:cubicBezTo>
                      <a:pt x="180000" y="34926"/>
                      <a:pt x="139706" y="45000"/>
                      <a:pt x="90000" y="45000"/>
                    </a:cubicBezTo>
                    <a:cubicBezTo>
                      <a:pt x="40294" y="45000"/>
                      <a:pt x="0" y="34926"/>
                      <a:pt x="0" y="22500"/>
                    </a:cubicBezTo>
                    <a:cubicBezTo>
                      <a:pt x="0" y="10074"/>
                      <a:pt x="40294" y="0"/>
                      <a:pt x="90000" y="0"/>
                    </a:cubicBezTo>
                    <a:cubicBezTo>
                      <a:pt x="139706" y="0"/>
                      <a:pt x="180000" y="10074"/>
                      <a:pt x="180000" y="22500"/>
                    </a:cubicBezTo>
                    <a:lnTo>
                      <a:pt x="180000" y="697500"/>
                    </a:lnTo>
                    <a:cubicBezTo>
                      <a:pt x="180000" y="709926"/>
                      <a:pt x="139706" y="734288"/>
                      <a:pt x="90000" y="734288"/>
                    </a:cubicBezTo>
                    <a:cubicBezTo>
                      <a:pt x="40294" y="734288"/>
                      <a:pt x="0" y="709926"/>
                      <a:pt x="0" y="697500"/>
                    </a:cubicBezTo>
                    <a:lnTo>
                      <a:pt x="0" y="22500"/>
                    </a:lnTo>
                  </a:path>
                </a:pathLst>
              </a:cu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67" name="Stroomdiagram: Opslag met directe toegang 193">
                <a:extLst>
                  <a:ext uri="{FF2B5EF4-FFF2-40B4-BE49-F238E27FC236}">
                    <a16:creationId xmlns:a16="http://schemas.microsoft.com/office/drawing/2014/main" id="{95B46200-B993-ECEF-7F15-642258F75BE0}"/>
                  </a:ext>
                </a:extLst>
              </p:cNvPr>
              <p:cNvSpPr/>
              <p:nvPr/>
            </p:nvSpPr>
            <p:spPr bwMode="auto">
              <a:xfrm>
                <a:off x="610666" y="1823338"/>
                <a:ext cx="275295" cy="403957"/>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sp>
          <p:nvSpPr>
            <p:cNvPr id="53" name="Kubus 171">
              <a:extLst>
                <a:ext uri="{FF2B5EF4-FFF2-40B4-BE49-F238E27FC236}">
                  <a16:creationId xmlns:a16="http://schemas.microsoft.com/office/drawing/2014/main" id="{DB4A101F-6F42-1853-44C9-7C9D737DF994}"/>
                </a:ext>
              </a:extLst>
            </p:cNvPr>
            <p:cNvSpPr/>
            <p:nvPr/>
          </p:nvSpPr>
          <p:spPr>
            <a:xfrm>
              <a:off x="1047959" y="4223970"/>
              <a:ext cx="576000" cy="641060"/>
            </a:xfrm>
            <a:prstGeom prst="cube">
              <a:avLst/>
            </a:prstGeom>
            <a:pattFill prst="weave">
              <a:fgClr>
                <a:srgbClr val="990000"/>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4" name="Kubus 180">
              <a:extLst>
                <a:ext uri="{FF2B5EF4-FFF2-40B4-BE49-F238E27FC236}">
                  <a16:creationId xmlns:a16="http://schemas.microsoft.com/office/drawing/2014/main" id="{3C6E2F21-0378-C886-5770-61643AB0B99C}"/>
                </a:ext>
              </a:extLst>
            </p:cNvPr>
            <p:cNvSpPr/>
            <p:nvPr/>
          </p:nvSpPr>
          <p:spPr>
            <a:xfrm>
              <a:off x="1049883" y="3999672"/>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5" name="Kubus 181">
              <a:extLst>
                <a:ext uri="{FF2B5EF4-FFF2-40B4-BE49-F238E27FC236}">
                  <a16:creationId xmlns:a16="http://schemas.microsoft.com/office/drawing/2014/main" id="{5CADC8B7-DDE5-9F18-F093-DFAC0F0366FB}"/>
                </a:ext>
              </a:extLst>
            </p:cNvPr>
            <p:cNvSpPr/>
            <p:nvPr/>
          </p:nvSpPr>
          <p:spPr>
            <a:xfrm>
              <a:off x="1777520" y="3996748"/>
              <a:ext cx="576000" cy="864000"/>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6" name="Cilinder 182">
              <a:extLst>
                <a:ext uri="{FF2B5EF4-FFF2-40B4-BE49-F238E27FC236}">
                  <a16:creationId xmlns:a16="http://schemas.microsoft.com/office/drawing/2014/main" id="{D193C9C0-C55F-3AC2-049E-C2B461B89D47}"/>
                </a:ext>
              </a:extLst>
            </p:cNvPr>
            <p:cNvSpPr>
              <a:spLocks/>
            </p:cNvSpPr>
            <p:nvPr/>
          </p:nvSpPr>
          <p:spPr bwMode="auto">
            <a:xfrm rot="5400000">
              <a:off x="1649961" y="3968663"/>
              <a:ext cx="155520" cy="379422"/>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cxnSp>
          <p:nvCxnSpPr>
            <p:cNvPr id="57" name="Rechte verbindingslijn 183">
              <a:extLst>
                <a:ext uri="{FF2B5EF4-FFF2-40B4-BE49-F238E27FC236}">
                  <a16:creationId xmlns:a16="http://schemas.microsoft.com/office/drawing/2014/main" id="{DD9865A0-9673-D3DF-E9CE-9D3080BD5A2A}"/>
                </a:ext>
              </a:extLst>
            </p:cNvPr>
            <p:cNvCxnSpPr/>
            <p:nvPr/>
          </p:nvCxnSpPr>
          <p:spPr>
            <a:xfrm flipH="1">
              <a:off x="1282250" y="4744647"/>
              <a:ext cx="480" cy="2412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8" name="Groep 184">
              <a:extLst>
                <a:ext uri="{FF2B5EF4-FFF2-40B4-BE49-F238E27FC236}">
                  <a16:creationId xmlns:a16="http://schemas.microsoft.com/office/drawing/2014/main" id="{47D02193-ECC6-B24A-AA4B-8D4662DA2313}"/>
                </a:ext>
              </a:extLst>
            </p:cNvPr>
            <p:cNvGrpSpPr/>
            <p:nvPr/>
          </p:nvGrpSpPr>
          <p:grpSpPr>
            <a:xfrm>
              <a:off x="2284304" y="4076196"/>
              <a:ext cx="461295" cy="323989"/>
              <a:chOff x="4635594" y="1832674"/>
              <a:chExt cx="366878" cy="376990"/>
            </a:xfrm>
          </p:grpSpPr>
          <p:sp>
            <p:nvSpPr>
              <p:cNvPr id="64" name="Ovaal 171">
                <a:extLst>
                  <a:ext uri="{FF2B5EF4-FFF2-40B4-BE49-F238E27FC236}">
                    <a16:creationId xmlns:a16="http://schemas.microsoft.com/office/drawing/2014/main" id="{12C93132-2FF6-7B5D-B60E-91CDB9A7FB61}"/>
                  </a:ext>
                </a:extLst>
              </p:cNvPr>
              <p:cNvSpPr/>
              <p:nvPr/>
            </p:nvSpPr>
            <p:spPr bwMode="auto">
              <a:xfrm>
                <a:off x="4635594" y="1833634"/>
                <a:ext cx="75587" cy="376030"/>
              </a:xfrm>
              <a:custGeom>
                <a:avLst/>
                <a:gdLst>
                  <a:gd name="connsiteX0" fmla="*/ 0 w 104756"/>
                  <a:gd name="connsiteY0" fmla="*/ 80283 h 160565"/>
                  <a:gd name="connsiteX1" fmla="*/ 52378 w 104756"/>
                  <a:gd name="connsiteY1" fmla="*/ 0 h 160565"/>
                  <a:gd name="connsiteX2" fmla="*/ 104756 w 104756"/>
                  <a:gd name="connsiteY2" fmla="*/ 80283 h 160565"/>
                  <a:gd name="connsiteX3" fmla="*/ 52378 w 104756"/>
                  <a:gd name="connsiteY3" fmla="*/ 160566 h 160565"/>
                  <a:gd name="connsiteX4" fmla="*/ 0 w 104756"/>
                  <a:gd name="connsiteY4" fmla="*/ 80283 h 160565"/>
                  <a:gd name="connsiteX0" fmla="*/ 2774 w 107530"/>
                  <a:gd name="connsiteY0" fmla="*/ 83877 h 164160"/>
                  <a:gd name="connsiteX1" fmla="*/ 12278 w 107530"/>
                  <a:gd name="connsiteY1" fmla="*/ 20971 h 164160"/>
                  <a:gd name="connsiteX2" fmla="*/ 55152 w 107530"/>
                  <a:gd name="connsiteY2" fmla="*/ 3594 h 164160"/>
                  <a:gd name="connsiteX3" fmla="*/ 107530 w 107530"/>
                  <a:gd name="connsiteY3" fmla="*/ 83877 h 164160"/>
                  <a:gd name="connsiteX4" fmla="*/ 55152 w 107530"/>
                  <a:gd name="connsiteY4" fmla="*/ 164160 h 164160"/>
                  <a:gd name="connsiteX5" fmla="*/ 2774 w 107530"/>
                  <a:gd name="connsiteY5" fmla="*/ 83877 h 164160"/>
                  <a:gd name="connsiteX0" fmla="*/ 182 w 104938"/>
                  <a:gd name="connsiteY0" fmla="*/ 83877 h 166929"/>
                  <a:gd name="connsiteX1" fmla="*/ 9686 w 104938"/>
                  <a:gd name="connsiteY1" fmla="*/ 20971 h 166929"/>
                  <a:gd name="connsiteX2" fmla="*/ 52560 w 104938"/>
                  <a:gd name="connsiteY2" fmla="*/ 3594 h 166929"/>
                  <a:gd name="connsiteX3" fmla="*/ 104938 w 104938"/>
                  <a:gd name="connsiteY3" fmla="*/ 83877 h 166929"/>
                  <a:gd name="connsiteX4" fmla="*/ 52560 w 104938"/>
                  <a:gd name="connsiteY4" fmla="*/ 164160 h 166929"/>
                  <a:gd name="connsiteX5" fmla="*/ 14449 w 104938"/>
                  <a:gd name="connsiteY5" fmla="*/ 142414 h 166929"/>
                  <a:gd name="connsiteX6" fmla="*/ 182 w 104938"/>
                  <a:gd name="connsiteY6" fmla="*/ 83877 h 166929"/>
                  <a:gd name="connsiteX0" fmla="*/ 182 w 107164"/>
                  <a:gd name="connsiteY0" fmla="*/ 83877 h 164207"/>
                  <a:gd name="connsiteX1" fmla="*/ 9686 w 107164"/>
                  <a:gd name="connsiteY1" fmla="*/ 20971 h 164207"/>
                  <a:gd name="connsiteX2" fmla="*/ 52560 w 107164"/>
                  <a:gd name="connsiteY2" fmla="*/ 3594 h 164207"/>
                  <a:gd name="connsiteX3" fmla="*/ 104938 w 107164"/>
                  <a:gd name="connsiteY3" fmla="*/ 83877 h 164207"/>
                  <a:gd name="connsiteX4" fmla="*/ 93032 w 107164"/>
                  <a:gd name="connsiteY4" fmla="*/ 137652 h 164207"/>
                  <a:gd name="connsiteX5" fmla="*/ 52560 w 107164"/>
                  <a:gd name="connsiteY5" fmla="*/ 164160 h 164207"/>
                  <a:gd name="connsiteX6" fmla="*/ 14449 w 107164"/>
                  <a:gd name="connsiteY6" fmla="*/ 142414 h 164207"/>
                  <a:gd name="connsiteX7" fmla="*/ 182 w 107164"/>
                  <a:gd name="connsiteY7" fmla="*/ 83877 h 164207"/>
                  <a:gd name="connsiteX0" fmla="*/ 182 w 105240"/>
                  <a:gd name="connsiteY0" fmla="*/ 80367 h 160697"/>
                  <a:gd name="connsiteX1" fmla="*/ 9686 w 105240"/>
                  <a:gd name="connsiteY1" fmla="*/ 17461 h 160697"/>
                  <a:gd name="connsiteX2" fmla="*/ 52560 w 105240"/>
                  <a:gd name="connsiteY2" fmla="*/ 84 h 160697"/>
                  <a:gd name="connsiteX3" fmla="*/ 93031 w 105240"/>
                  <a:gd name="connsiteY3" fmla="*/ 22223 h 160697"/>
                  <a:gd name="connsiteX4" fmla="*/ 104938 w 105240"/>
                  <a:gd name="connsiteY4" fmla="*/ 80367 h 160697"/>
                  <a:gd name="connsiteX5" fmla="*/ 93032 w 105240"/>
                  <a:gd name="connsiteY5" fmla="*/ 134142 h 160697"/>
                  <a:gd name="connsiteX6" fmla="*/ 52560 w 105240"/>
                  <a:gd name="connsiteY6" fmla="*/ 160650 h 160697"/>
                  <a:gd name="connsiteX7" fmla="*/ 14449 w 105240"/>
                  <a:gd name="connsiteY7" fmla="*/ 138904 h 160697"/>
                  <a:gd name="connsiteX8" fmla="*/ 182 w 105240"/>
                  <a:gd name="connsiteY8" fmla="*/ 80367 h 160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240" h="160697">
                    <a:moveTo>
                      <a:pt x="182" y="80367"/>
                    </a:moveTo>
                    <a:cubicBezTo>
                      <a:pt x="-612" y="60127"/>
                      <a:pt x="956" y="30842"/>
                      <a:pt x="9686" y="17461"/>
                    </a:cubicBezTo>
                    <a:cubicBezTo>
                      <a:pt x="18416" y="4081"/>
                      <a:pt x="38669" y="-710"/>
                      <a:pt x="52560" y="84"/>
                    </a:cubicBezTo>
                    <a:cubicBezTo>
                      <a:pt x="66451" y="878"/>
                      <a:pt x="84301" y="8843"/>
                      <a:pt x="93031" y="22223"/>
                    </a:cubicBezTo>
                    <a:cubicBezTo>
                      <a:pt x="101761" y="35604"/>
                      <a:pt x="103350" y="64095"/>
                      <a:pt x="104938" y="80367"/>
                    </a:cubicBezTo>
                    <a:cubicBezTo>
                      <a:pt x="106526" y="96639"/>
                      <a:pt x="101762" y="120762"/>
                      <a:pt x="93032" y="134142"/>
                    </a:cubicBezTo>
                    <a:cubicBezTo>
                      <a:pt x="84302" y="147523"/>
                      <a:pt x="65657" y="159856"/>
                      <a:pt x="52560" y="160650"/>
                    </a:cubicBezTo>
                    <a:cubicBezTo>
                      <a:pt x="39463" y="161444"/>
                      <a:pt x="23179" y="152285"/>
                      <a:pt x="14449" y="138904"/>
                    </a:cubicBezTo>
                    <a:cubicBezTo>
                      <a:pt x="5719" y="125524"/>
                      <a:pt x="976" y="100607"/>
                      <a:pt x="182" y="80367"/>
                    </a:cubicBezTo>
                    <a:close/>
                  </a:path>
                </a:pathLst>
              </a:cu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65" name="Cilinder 191">
                <a:extLst>
                  <a:ext uri="{FF2B5EF4-FFF2-40B4-BE49-F238E27FC236}">
                    <a16:creationId xmlns:a16="http://schemas.microsoft.com/office/drawing/2014/main" id="{2F873608-9E59-F530-8AEB-088FB92969F7}"/>
                  </a:ext>
                </a:extLst>
              </p:cNvPr>
              <p:cNvSpPr>
                <a:spLocks/>
              </p:cNvSpPr>
              <p:nvPr/>
            </p:nvSpPr>
            <p:spPr bwMode="auto">
              <a:xfrm rot="5400000">
                <a:off x="4761591" y="1771792"/>
                <a:ext cx="180000" cy="301763"/>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sp>
          <p:nvSpPr>
            <p:cNvPr id="59" name="Stroomdiagram: Opslag met directe toegang 185">
              <a:extLst>
                <a:ext uri="{FF2B5EF4-FFF2-40B4-BE49-F238E27FC236}">
                  <a16:creationId xmlns:a16="http://schemas.microsoft.com/office/drawing/2014/main" id="{65254517-FA36-B3A0-39FA-1731676A205F}"/>
                </a:ext>
              </a:extLst>
            </p:cNvPr>
            <p:cNvSpPr/>
            <p:nvPr/>
          </p:nvSpPr>
          <p:spPr bwMode="auto">
            <a:xfrm>
              <a:off x="2286157" y="4085085"/>
              <a:ext cx="220236"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60" name="Stroomdiagram: Opslag met directe toegang 186">
              <a:extLst>
                <a:ext uri="{FF2B5EF4-FFF2-40B4-BE49-F238E27FC236}">
                  <a16:creationId xmlns:a16="http://schemas.microsoft.com/office/drawing/2014/main" id="{F3054BEF-6E89-57BA-A34B-A8A0456BD0C0}"/>
                </a:ext>
              </a:extLst>
            </p:cNvPr>
            <p:cNvSpPr/>
            <p:nvPr/>
          </p:nvSpPr>
          <p:spPr bwMode="auto">
            <a:xfrm>
              <a:off x="1553397" y="4088174"/>
              <a:ext cx="176050" cy="323165"/>
            </a:xfrm>
            <a:prstGeom prst="flowChartMagneticDrum">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pic>
          <p:nvPicPr>
            <p:cNvPr id="61" name="Picture 4" descr="Afbeeldingsresultaat voor propellor animated gif">
              <a:hlinkClick r:id="rId18"/>
              <a:extLst>
                <a:ext uri="{FF2B5EF4-FFF2-40B4-BE49-F238E27FC236}">
                  <a16:creationId xmlns:a16="http://schemas.microsoft.com/office/drawing/2014/main" id="{83F9B5E1-5A8A-98AB-BF95-1EE68C57FF8E}"/>
                </a:ext>
              </a:extLst>
            </p:cNvPr>
            <p:cNvPicPr>
              <a:picLocks noChangeAspect="1" noChangeArrowheads="1" noCrop="1"/>
            </p:cNvPicPr>
            <p:nvPr/>
          </p:nvPicPr>
          <p:blipFill>
            <a:blip r:embed="rId19" cstate="hqprint">
              <a:clrChange>
                <a:clrFrom>
                  <a:srgbClr val="FFFFFF"/>
                </a:clrFrom>
                <a:clrTo>
                  <a:srgbClr val="FFFFFF">
                    <a:alpha val="0"/>
                  </a:srgbClr>
                </a:clrTo>
              </a:clrChange>
              <a:grayscl/>
              <a:extLst>
                <a:ext uri="{28A0092B-C50C-407E-A947-70E740481C1C}">
                  <a14:useLocalDpi xmlns:a14="http://schemas.microsoft.com/office/drawing/2010/main" val="0"/>
                </a:ext>
              </a:extLst>
            </a:blip>
            <a:srcRect/>
            <a:stretch>
              <a:fillRect/>
            </a:stretch>
          </p:blipFill>
          <p:spPr bwMode="auto">
            <a:xfrm>
              <a:off x="1027400" y="4600218"/>
              <a:ext cx="504000" cy="284023"/>
            </a:xfrm>
            <a:prstGeom prst="rect">
              <a:avLst/>
            </a:prstGeom>
            <a:noFill/>
            <a:extLst>
              <a:ext uri="{909E8E84-426E-40DD-AFC4-6F175D3DCCD1}">
                <a14:hiddenFill xmlns:a14="http://schemas.microsoft.com/office/drawing/2010/main">
                  <a:solidFill>
                    <a:srgbClr val="FFFFFF"/>
                  </a:solidFill>
                </a14:hiddenFill>
              </a:ext>
            </a:extLst>
          </p:spPr>
        </p:pic>
        <p:pic>
          <p:nvPicPr>
            <p:cNvPr id="62" name="Picture 2" descr="Graphics Group, Computer Science Department, The ...">
              <a:extLst>
                <a:ext uri="{FF2B5EF4-FFF2-40B4-BE49-F238E27FC236}">
                  <a16:creationId xmlns:a16="http://schemas.microsoft.com/office/drawing/2014/main" id="{1B73CED0-A850-0D7D-4664-2F3DB9B6294A}"/>
                </a:ext>
              </a:extLst>
            </p:cNvPr>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rot="18984264" flipH="1" flipV="1">
              <a:off x="1940394" y="4236289"/>
              <a:ext cx="239834" cy="611525"/>
            </a:xfrm>
            <a:prstGeom prst="rect">
              <a:avLst/>
            </a:prstGeom>
            <a:noFill/>
            <a:extLst>
              <a:ext uri="{909E8E84-426E-40DD-AFC4-6F175D3DCCD1}">
                <a14:hiddenFill xmlns:a14="http://schemas.microsoft.com/office/drawing/2010/main">
                  <a:solidFill>
                    <a:srgbClr val="FFFFFF"/>
                  </a:solidFill>
                </a14:hiddenFill>
              </a:ext>
            </a:extLst>
          </p:spPr>
        </p:pic>
        <p:pic>
          <p:nvPicPr>
            <p:cNvPr id="63" name="Picture 2" descr="Afbeeldingsresultaat voor animatet gif water rimple">
              <a:hlinkClick r:id="rId7"/>
              <a:extLst>
                <a:ext uri="{FF2B5EF4-FFF2-40B4-BE49-F238E27FC236}">
                  <a16:creationId xmlns:a16="http://schemas.microsoft.com/office/drawing/2014/main" id="{D751ED28-26D6-BE6D-EBA5-864D2AF53EE9}"/>
                </a:ext>
              </a:extLst>
            </p:cNvPr>
            <p:cNvPicPr>
              <a:picLocks noChangeAspect="1" noChangeArrowheads="1" noCrop="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3576920" y="4047853"/>
              <a:ext cx="725293" cy="728122"/>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Tekstvak 76">
            <a:extLst>
              <a:ext uri="{FF2B5EF4-FFF2-40B4-BE49-F238E27FC236}">
                <a16:creationId xmlns:a16="http://schemas.microsoft.com/office/drawing/2014/main" id="{8430EFD3-25CA-43EF-1F88-50FF2278A42C}"/>
              </a:ext>
            </a:extLst>
          </p:cNvPr>
          <p:cNvSpPr txBox="1"/>
          <p:nvPr/>
        </p:nvSpPr>
        <p:spPr>
          <a:xfrm>
            <a:off x="5831408" y="3279014"/>
            <a:ext cx="868332" cy="276963"/>
          </a:xfrm>
          <a:prstGeom prst="rect">
            <a:avLst/>
          </a:prstGeom>
          <a:noFill/>
        </p:spPr>
        <p:txBody>
          <a:bodyPr wrap="square" rtlCol="0">
            <a:spAutoFit/>
          </a:bodyPr>
          <a:lstStyle/>
          <a:p>
            <a:r>
              <a:rPr lang="en-GB" sz="1200" b="1"/>
              <a:t>Ozone</a:t>
            </a:r>
          </a:p>
        </p:txBody>
      </p:sp>
      <p:sp>
        <p:nvSpPr>
          <p:cNvPr id="68" name="Tekstvak 77">
            <a:extLst>
              <a:ext uri="{FF2B5EF4-FFF2-40B4-BE49-F238E27FC236}">
                <a16:creationId xmlns:a16="http://schemas.microsoft.com/office/drawing/2014/main" id="{9395FFF5-4229-6A2B-0A9B-79A09D34C3FD}"/>
              </a:ext>
            </a:extLst>
          </p:cNvPr>
          <p:cNvSpPr txBox="1"/>
          <p:nvPr/>
        </p:nvSpPr>
        <p:spPr>
          <a:xfrm>
            <a:off x="6561335" y="3279015"/>
            <a:ext cx="958559" cy="276963"/>
          </a:xfrm>
          <a:prstGeom prst="rect">
            <a:avLst/>
          </a:prstGeom>
          <a:noFill/>
        </p:spPr>
        <p:txBody>
          <a:bodyPr wrap="square" rtlCol="0">
            <a:spAutoFit/>
          </a:bodyPr>
          <a:lstStyle/>
          <a:p>
            <a:r>
              <a:rPr lang="en-GB" sz="1200" b="1"/>
              <a:t>Softening</a:t>
            </a:r>
          </a:p>
        </p:txBody>
      </p:sp>
      <p:sp>
        <p:nvSpPr>
          <p:cNvPr id="69" name="Tekstvak 78">
            <a:extLst>
              <a:ext uri="{FF2B5EF4-FFF2-40B4-BE49-F238E27FC236}">
                <a16:creationId xmlns:a16="http://schemas.microsoft.com/office/drawing/2014/main" id="{A5BC34DA-BC14-8CD6-5FB6-3645619182FA}"/>
              </a:ext>
            </a:extLst>
          </p:cNvPr>
          <p:cNvSpPr txBox="1"/>
          <p:nvPr/>
        </p:nvSpPr>
        <p:spPr>
          <a:xfrm>
            <a:off x="7527025" y="3285116"/>
            <a:ext cx="958559" cy="276963"/>
          </a:xfrm>
          <a:prstGeom prst="rect">
            <a:avLst/>
          </a:prstGeom>
          <a:noFill/>
        </p:spPr>
        <p:txBody>
          <a:bodyPr wrap="square" rtlCol="0">
            <a:spAutoFit/>
          </a:bodyPr>
          <a:lstStyle/>
          <a:p>
            <a:r>
              <a:rPr lang="en-GB" sz="1200" b="1"/>
              <a:t>BACF</a:t>
            </a:r>
          </a:p>
        </p:txBody>
      </p:sp>
      <p:sp>
        <p:nvSpPr>
          <p:cNvPr id="70" name="Tekstvak 79">
            <a:extLst>
              <a:ext uri="{FF2B5EF4-FFF2-40B4-BE49-F238E27FC236}">
                <a16:creationId xmlns:a16="http://schemas.microsoft.com/office/drawing/2014/main" id="{1B33E89E-673D-0B14-067E-CC94C543D538}"/>
              </a:ext>
            </a:extLst>
          </p:cNvPr>
          <p:cNvSpPr txBox="1"/>
          <p:nvPr/>
        </p:nvSpPr>
        <p:spPr>
          <a:xfrm>
            <a:off x="8302119" y="3281572"/>
            <a:ext cx="958559" cy="276963"/>
          </a:xfrm>
          <a:prstGeom prst="rect">
            <a:avLst/>
          </a:prstGeom>
          <a:noFill/>
        </p:spPr>
        <p:txBody>
          <a:bodyPr wrap="square" rtlCol="0">
            <a:spAutoFit/>
          </a:bodyPr>
          <a:lstStyle/>
          <a:p>
            <a:r>
              <a:rPr lang="en-GB" sz="1200" b="1"/>
              <a:t>SSF</a:t>
            </a:r>
          </a:p>
        </p:txBody>
      </p:sp>
      <p:sp>
        <p:nvSpPr>
          <p:cNvPr id="71" name="Tekstvak 80">
            <a:extLst>
              <a:ext uri="{FF2B5EF4-FFF2-40B4-BE49-F238E27FC236}">
                <a16:creationId xmlns:a16="http://schemas.microsoft.com/office/drawing/2014/main" id="{D190D44B-56B6-3E27-C4D5-C128F8856723}"/>
              </a:ext>
            </a:extLst>
          </p:cNvPr>
          <p:cNvSpPr txBox="1"/>
          <p:nvPr/>
        </p:nvSpPr>
        <p:spPr>
          <a:xfrm>
            <a:off x="8943175" y="3281572"/>
            <a:ext cx="958559" cy="276963"/>
          </a:xfrm>
          <a:prstGeom prst="rect">
            <a:avLst/>
          </a:prstGeom>
          <a:noFill/>
        </p:spPr>
        <p:txBody>
          <a:bodyPr wrap="square" rtlCol="0">
            <a:spAutoFit/>
          </a:bodyPr>
          <a:lstStyle/>
          <a:p>
            <a:r>
              <a:rPr lang="en-GB" sz="1200" b="1"/>
              <a:t>Reservoir</a:t>
            </a:r>
          </a:p>
        </p:txBody>
      </p:sp>
      <p:sp>
        <p:nvSpPr>
          <p:cNvPr id="72" name="Tekstvak 81">
            <a:extLst>
              <a:ext uri="{FF2B5EF4-FFF2-40B4-BE49-F238E27FC236}">
                <a16:creationId xmlns:a16="http://schemas.microsoft.com/office/drawing/2014/main" id="{813F6C00-FB45-BC52-A039-DEDDCBAA9EC1}"/>
              </a:ext>
            </a:extLst>
          </p:cNvPr>
          <p:cNvSpPr txBox="1"/>
          <p:nvPr/>
        </p:nvSpPr>
        <p:spPr>
          <a:xfrm>
            <a:off x="10035000" y="3284839"/>
            <a:ext cx="958559" cy="276963"/>
          </a:xfrm>
          <a:prstGeom prst="rect">
            <a:avLst/>
          </a:prstGeom>
          <a:noFill/>
        </p:spPr>
        <p:txBody>
          <a:bodyPr wrap="square" rtlCol="0">
            <a:spAutoFit/>
          </a:bodyPr>
          <a:lstStyle/>
          <a:p>
            <a:r>
              <a:rPr lang="en-GB" sz="1200" b="1"/>
              <a:t>Network</a:t>
            </a:r>
          </a:p>
        </p:txBody>
      </p:sp>
      <p:sp>
        <p:nvSpPr>
          <p:cNvPr id="73" name="Tekstvak 104">
            <a:extLst>
              <a:ext uri="{FF2B5EF4-FFF2-40B4-BE49-F238E27FC236}">
                <a16:creationId xmlns:a16="http://schemas.microsoft.com/office/drawing/2014/main" id="{F2784B67-D85A-A4D1-810A-2044737DC31A}"/>
              </a:ext>
            </a:extLst>
          </p:cNvPr>
          <p:cNvSpPr txBox="1"/>
          <p:nvPr/>
        </p:nvSpPr>
        <p:spPr>
          <a:xfrm>
            <a:off x="731696" y="3291831"/>
            <a:ext cx="1048406" cy="276963"/>
          </a:xfrm>
          <a:prstGeom prst="rect">
            <a:avLst/>
          </a:prstGeom>
          <a:noFill/>
        </p:spPr>
        <p:txBody>
          <a:bodyPr wrap="square" rtlCol="0">
            <a:spAutoFit/>
          </a:bodyPr>
          <a:lstStyle/>
          <a:p>
            <a:r>
              <a:rPr lang="en-GB" sz="1200" b="1"/>
              <a:t>Source</a:t>
            </a:r>
          </a:p>
        </p:txBody>
      </p:sp>
      <p:sp>
        <p:nvSpPr>
          <p:cNvPr id="74" name="Tekstvak 105">
            <a:extLst>
              <a:ext uri="{FF2B5EF4-FFF2-40B4-BE49-F238E27FC236}">
                <a16:creationId xmlns:a16="http://schemas.microsoft.com/office/drawing/2014/main" id="{29DCB162-0A66-B69B-EAD6-53163F9EA7AD}"/>
              </a:ext>
            </a:extLst>
          </p:cNvPr>
          <p:cNvSpPr txBox="1"/>
          <p:nvPr/>
        </p:nvSpPr>
        <p:spPr>
          <a:xfrm>
            <a:off x="4917754" y="3282500"/>
            <a:ext cx="1270778" cy="276963"/>
          </a:xfrm>
          <a:prstGeom prst="rect">
            <a:avLst/>
          </a:prstGeom>
          <a:noFill/>
        </p:spPr>
        <p:txBody>
          <a:bodyPr wrap="square" rtlCol="0">
            <a:spAutoFit/>
          </a:bodyPr>
          <a:lstStyle/>
          <a:p>
            <a:r>
              <a:rPr lang="en-GB" sz="1200" b="1"/>
              <a:t>Filtration</a:t>
            </a:r>
          </a:p>
        </p:txBody>
      </p:sp>
      <p:sp>
        <p:nvSpPr>
          <p:cNvPr id="75" name="Tekstvak 106">
            <a:extLst>
              <a:ext uri="{FF2B5EF4-FFF2-40B4-BE49-F238E27FC236}">
                <a16:creationId xmlns:a16="http://schemas.microsoft.com/office/drawing/2014/main" id="{B45DE255-88BC-E725-8BFB-79B3CB4F2315}"/>
              </a:ext>
            </a:extLst>
          </p:cNvPr>
          <p:cNvSpPr txBox="1"/>
          <p:nvPr/>
        </p:nvSpPr>
        <p:spPr>
          <a:xfrm>
            <a:off x="1381853" y="3289514"/>
            <a:ext cx="1112854" cy="276963"/>
          </a:xfrm>
          <a:prstGeom prst="rect">
            <a:avLst/>
          </a:prstGeom>
          <a:noFill/>
        </p:spPr>
        <p:txBody>
          <a:bodyPr wrap="square" rtlCol="0">
            <a:spAutoFit/>
          </a:bodyPr>
          <a:lstStyle/>
          <a:p>
            <a:r>
              <a:rPr lang="en-GB" sz="1200" b="1"/>
              <a:t>Coagulation</a:t>
            </a:r>
            <a:endParaRPr lang="en-GB" sz="1400" b="1"/>
          </a:p>
        </p:txBody>
      </p:sp>
      <p:sp>
        <p:nvSpPr>
          <p:cNvPr id="76" name="Tekstvak 107">
            <a:extLst>
              <a:ext uri="{FF2B5EF4-FFF2-40B4-BE49-F238E27FC236}">
                <a16:creationId xmlns:a16="http://schemas.microsoft.com/office/drawing/2014/main" id="{9EF68D93-1D1E-A89C-F542-D83054E8153E}"/>
              </a:ext>
            </a:extLst>
          </p:cNvPr>
          <p:cNvSpPr txBox="1"/>
          <p:nvPr/>
        </p:nvSpPr>
        <p:spPr>
          <a:xfrm>
            <a:off x="2301801" y="3287069"/>
            <a:ext cx="1379382" cy="276963"/>
          </a:xfrm>
          <a:prstGeom prst="rect">
            <a:avLst/>
          </a:prstGeom>
          <a:noFill/>
        </p:spPr>
        <p:txBody>
          <a:bodyPr wrap="square" rtlCol="0">
            <a:spAutoFit/>
          </a:bodyPr>
          <a:lstStyle/>
          <a:p>
            <a:r>
              <a:rPr lang="en-GB" sz="1200" b="1"/>
              <a:t>Sedimentation</a:t>
            </a:r>
          </a:p>
        </p:txBody>
      </p:sp>
      <p:sp>
        <p:nvSpPr>
          <p:cNvPr id="77" name="Tekstvak 161">
            <a:extLst>
              <a:ext uri="{FF2B5EF4-FFF2-40B4-BE49-F238E27FC236}">
                <a16:creationId xmlns:a16="http://schemas.microsoft.com/office/drawing/2014/main" id="{D80A21CA-CF01-6D2C-CA02-32E9FAC682C9}"/>
              </a:ext>
            </a:extLst>
          </p:cNvPr>
          <p:cNvSpPr txBox="1"/>
          <p:nvPr/>
        </p:nvSpPr>
        <p:spPr>
          <a:xfrm>
            <a:off x="3795450" y="3286690"/>
            <a:ext cx="1103452" cy="276963"/>
          </a:xfrm>
          <a:prstGeom prst="rect">
            <a:avLst/>
          </a:prstGeom>
          <a:noFill/>
        </p:spPr>
        <p:txBody>
          <a:bodyPr wrap="square" rtlCol="0">
            <a:spAutoFit/>
          </a:bodyPr>
          <a:lstStyle/>
          <a:p>
            <a:r>
              <a:rPr lang="en-GB" sz="1200" b="1"/>
              <a:t>Infiltration</a:t>
            </a:r>
          </a:p>
        </p:txBody>
      </p:sp>
      <p:sp>
        <p:nvSpPr>
          <p:cNvPr id="78" name="Oval 77">
            <a:extLst>
              <a:ext uri="{FF2B5EF4-FFF2-40B4-BE49-F238E27FC236}">
                <a16:creationId xmlns:a16="http://schemas.microsoft.com/office/drawing/2014/main" id="{DB545400-6E5F-9AA1-A991-AE95D6ADC5CF}"/>
              </a:ext>
            </a:extLst>
          </p:cNvPr>
          <p:cNvSpPr/>
          <p:nvPr/>
        </p:nvSpPr>
        <p:spPr>
          <a:xfrm>
            <a:off x="6242849" y="1762858"/>
            <a:ext cx="1622009" cy="2022524"/>
          </a:xfrm>
          <a:prstGeom prst="ellipse">
            <a:avLst/>
          </a:prstGeom>
          <a:noFill/>
          <a:ln w="76200" cap="flat" cmpd="sng" algn="ctr">
            <a:solidFill>
              <a:srgbClr val="00206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GB"/>
          </a:p>
        </p:txBody>
      </p:sp>
      <p:sp>
        <p:nvSpPr>
          <p:cNvPr id="500" name="Slide Number Placeholder 499">
            <a:extLst>
              <a:ext uri="{FF2B5EF4-FFF2-40B4-BE49-F238E27FC236}">
                <a16:creationId xmlns:a16="http://schemas.microsoft.com/office/drawing/2014/main" id="{BC03F719-7247-F962-E676-5CE1C8245F3C}"/>
              </a:ext>
            </a:extLst>
          </p:cNvPr>
          <p:cNvSpPr>
            <a:spLocks noGrp="1"/>
          </p:cNvSpPr>
          <p:nvPr>
            <p:ph type="sldNum" sz="quarter" idx="12"/>
          </p:nvPr>
        </p:nvSpPr>
        <p:spPr/>
        <p:txBody>
          <a:bodyPr/>
          <a:lstStyle/>
          <a:p>
            <a:fld id="{0E6160F5-6839-4E97-AF18-D75266E8CDF6}" type="slidenum">
              <a:rPr lang="en-GB" smtClean="0"/>
              <a:t>9</a:t>
            </a:fld>
            <a:endParaRPr lang="en-GB"/>
          </a:p>
        </p:txBody>
      </p:sp>
      <p:pic>
        <p:nvPicPr>
          <p:cNvPr id="801" name="Picture 800" descr="A diagram of a process of fluidization&#10;&#10;Description automatically generated with medium confidence">
            <a:extLst>
              <a:ext uri="{FF2B5EF4-FFF2-40B4-BE49-F238E27FC236}">
                <a16:creationId xmlns:a16="http://schemas.microsoft.com/office/drawing/2014/main" id="{CEB9552B-C9FE-F7AB-C7EE-5A5311711F00}"/>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171446" y="4019579"/>
            <a:ext cx="5930914" cy="2561601"/>
          </a:xfrm>
          <a:prstGeom prst="rect">
            <a:avLst/>
          </a:prstGeom>
        </p:spPr>
      </p:pic>
      <p:grpSp>
        <p:nvGrpSpPr>
          <p:cNvPr id="804" name="Groep 14">
            <a:extLst>
              <a:ext uri="{FF2B5EF4-FFF2-40B4-BE49-F238E27FC236}">
                <a16:creationId xmlns:a16="http://schemas.microsoft.com/office/drawing/2014/main" id="{1BC06D1C-C979-18A6-554C-47308E17FBAE}"/>
              </a:ext>
            </a:extLst>
          </p:cNvPr>
          <p:cNvGrpSpPr/>
          <p:nvPr/>
        </p:nvGrpSpPr>
        <p:grpSpPr>
          <a:xfrm>
            <a:off x="7317887" y="4001523"/>
            <a:ext cx="4282541" cy="2665098"/>
            <a:chOff x="1691686" y="1247066"/>
            <a:chExt cx="4848814" cy="2938628"/>
          </a:xfrm>
        </p:grpSpPr>
        <p:sp>
          <p:nvSpPr>
            <p:cNvPr id="805" name="AutoShape 32">
              <a:extLst>
                <a:ext uri="{FF2B5EF4-FFF2-40B4-BE49-F238E27FC236}">
                  <a16:creationId xmlns:a16="http://schemas.microsoft.com/office/drawing/2014/main" id="{81B6A594-36CD-AF69-E3C6-8D00CC506290}"/>
                </a:ext>
              </a:extLst>
            </p:cNvPr>
            <p:cNvSpPr>
              <a:spLocks noChangeArrowheads="1"/>
            </p:cNvSpPr>
            <p:nvPr/>
          </p:nvSpPr>
          <p:spPr bwMode="auto">
            <a:xfrm>
              <a:off x="3886610" y="2999939"/>
              <a:ext cx="457200" cy="468000"/>
            </a:xfrm>
            <a:prstGeom prst="upArrow">
              <a:avLst>
                <a:gd name="adj1" fmla="val 50000"/>
                <a:gd name="adj2" fmla="val 24972"/>
              </a:avLst>
            </a:prstGeom>
            <a:solidFill>
              <a:schemeClr val="accent1">
                <a:lumMod val="50000"/>
              </a:schemeClr>
            </a:solidFill>
            <a:ln w="12700">
              <a:solidFill>
                <a:schemeClr val="tx1"/>
              </a:solidFill>
              <a:miter lim="800000"/>
              <a:headEnd/>
              <a:tailEnd/>
            </a:ln>
            <a:effectLst/>
          </p:spPr>
          <p:txBody>
            <a:bodyPr wrap="none" anchor="ct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06" name="AutoShape 66">
              <a:extLst>
                <a:ext uri="{FF2B5EF4-FFF2-40B4-BE49-F238E27FC236}">
                  <a16:creationId xmlns:a16="http://schemas.microsoft.com/office/drawing/2014/main" id="{3E96932A-5D55-4F61-A2FF-B20C1ABA7192}"/>
                </a:ext>
              </a:extLst>
            </p:cNvPr>
            <p:cNvSpPr>
              <a:spLocks noChangeArrowheads="1"/>
            </p:cNvSpPr>
            <p:nvPr/>
          </p:nvSpPr>
          <p:spPr bwMode="auto">
            <a:xfrm rot="5400000">
              <a:off x="5503876" y="1565437"/>
              <a:ext cx="647674" cy="574675"/>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chemeClr val="accent5"/>
            </a:solidFill>
            <a:ln w="9525">
              <a:solidFill>
                <a:schemeClr val="tx1"/>
              </a:solidFill>
              <a:miter lim="800000"/>
              <a:headEnd/>
              <a:tailEnd/>
            </a:ln>
            <a:effectLst/>
          </p:spPr>
          <p:txBody>
            <a:bodyPr wrap="none" anchor="ct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grpSp>
          <p:nvGrpSpPr>
            <p:cNvPr id="807" name="Groep 21">
              <a:extLst>
                <a:ext uri="{FF2B5EF4-FFF2-40B4-BE49-F238E27FC236}">
                  <a16:creationId xmlns:a16="http://schemas.microsoft.com/office/drawing/2014/main" id="{A705592E-2A14-5D62-7998-7B04C9A4596C}"/>
                </a:ext>
              </a:extLst>
            </p:cNvPr>
            <p:cNvGrpSpPr/>
            <p:nvPr/>
          </p:nvGrpSpPr>
          <p:grpSpPr>
            <a:xfrm>
              <a:off x="3696906" y="1247066"/>
              <a:ext cx="2302822" cy="2272410"/>
              <a:chOff x="3046182" y="667432"/>
              <a:chExt cx="1512000" cy="1512000"/>
            </a:xfrm>
          </p:grpSpPr>
          <p:grpSp>
            <p:nvGrpSpPr>
              <p:cNvPr id="861" name="Groep 76">
                <a:extLst>
                  <a:ext uri="{FF2B5EF4-FFF2-40B4-BE49-F238E27FC236}">
                    <a16:creationId xmlns:a16="http://schemas.microsoft.com/office/drawing/2014/main" id="{FB17BF9B-ECA3-D080-6ED6-A6992C495136}"/>
                  </a:ext>
                </a:extLst>
              </p:cNvPr>
              <p:cNvGrpSpPr/>
              <p:nvPr/>
            </p:nvGrpSpPr>
            <p:grpSpPr>
              <a:xfrm>
                <a:off x="3784182" y="819786"/>
                <a:ext cx="432000" cy="180000"/>
                <a:chOff x="4630448" y="1832673"/>
                <a:chExt cx="432000" cy="180000"/>
              </a:xfrm>
            </p:grpSpPr>
            <p:sp>
              <p:nvSpPr>
                <p:cNvPr id="864" name="Cilinder 79">
                  <a:extLst>
                    <a:ext uri="{FF2B5EF4-FFF2-40B4-BE49-F238E27FC236}">
                      <a16:creationId xmlns:a16="http://schemas.microsoft.com/office/drawing/2014/main" id="{1CFC7495-B7E4-D3E4-3E3C-A8EFE79D4669}"/>
                    </a:ext>
                  </a:extLst>
                </p:cNvPr>
                <p:cNvSpPr>
                  <a:spLocks/>
                </p:cNvSpPr>
                <p:nvPr/>
              </p:nvSpPr>
              <p:spPr bwMode="auto">
                <a:xfrm rot="5400000">
                  <a:off x="4756448" y="1706673"/>
                  <a:ext cx="180000" cy="432000"/>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pPr algn="ctr"/>
                  <a:endParaRPr lang="nl-NL"/>
                </a:p>
              </p:txBody>
            </p:sp>
            <p:sp>
              <p:nvSpPr>
                <p:cNvPr id="865" name="Ovaal 80">
                  <a:extLst>
                    <a:ext uri="{FF2B5EF4-FFF2-40B4-BE49-F238E27FC236}">
                      <a16:creationId xmlns:a16="http://schemas.microsoft.com/office/drawing/2014/main" id="{FFDE5513-2616-1080-28E5-3EA0FD9BEBCC}"/>
                    </a:ext>
                  </a:extLst>
                </p:cNvPr>
                <p:cNvSpPr/>
                <p:nvPr/>
              </p:nvSpPr>
              <p:spPr bwMode="auto">
                <a:xfrm>
                  <a:off x="4635271" y="1842900"/>
                  <a:ext cx="45719" cy="162000"/>
                </a:xfrm>
                <a:prstGeom prst="ellipse">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pPr algn="ctr"/>
                  <a:endParaRPr lang="nl-NL"/>
                </a:p>
              </p:txBody>
            </p:sp>
          </p:grpSp>
          <p:pic>
            <p:nvPicPr>
              <p:cNvPr id="862" name="Afbeelding 77">
                <a:extLst>
                  <a:ext uri="{FF2B5EF4-FFF2-40B4-BE49-F238E27FC236}">
                    <a16:creationId xmlns:a16="http://schemas.microsoft.com/office/drawing/2014/main" id="{2833F18D-2369-C600-23CD-D49834970F54}"/>
                  </a:ext>
                </a:extLst>
              </p:cNvPr>
              <p:cNvPicPr>
                <a:picLocks noChangeAspect="1"/>
              </p:cNvPicPr>
              <p:nvPr/>
            </p:nvPicPr>
            <p:blipFill>
              <a:blip r:embed="rId6" cstate="hqprint">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3046182" y="667432"/>
                <a:ext cx="1512000" cy="1512000"/>
              </a:xfrm>
              <a:prstGeom prst="rect">
                <a:avLst/>
              </a:prstGeom>
            </p:spPr>
          </p:pic>
          <p:sp>
            <p:nvSpPr>
              <p:cNvPr id="863" name="Cilinder 78">
                <a:extLst>
                  <a:ext uri="{FF2B5EF4-FFF2-40B4-BE49-F238E27FC236}">
                    <a16:creationId xmlns:a16="http://schemas.microsoft.com/office/drawing/2014/main" id="{ABE89DCE-BE31-6ED3-3D52-F8D12B41384E}"/>
                  </a:ext>
                </a:extLst>
              </p:cNvPr>
              <p:cNvSpPr/>
              <p:nvPr/>
            </p:nvSpPr>
            <p:spPr>
              <a:xfrm>
                <a:off x="3087089" y="685285"/>
                <a:ext cx="720000" cy="1080000"/>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544251" rtl="0" eaLnBrk="1" latinLnBrk="0" hangingPunct="1">
                  <a:defRPr sz="2100" kern="1200">
                    <a:solidFill>
                      <a:schemeClr val="lt1"/>
                    </a:solidFill>
                    <a:latin typeface="+mn-lt"/>
                    <a:ea typeface="+mn-ea"/>
                    <a:cs typeface="+mn-cs"/>
                  </a:defRPr>
                </a:lvl1pPr>
                <a:lvl2pPr marL="544251" algn="l" defTabSz="544251" rtl="0" eaLnBrk="1" latinLnBrk="0" hangingPunct="1">
                  <a:defRPr sz="2100" kern="1200">
                    <a:solidFill>
                      <a:schemeClr val="lt1"/>
                    </a:solidFill>
                    <a:latin typeface="+mn-lt"/>
                    <a:ea typeface="+mn-ea"/>
                    <a:cs typeface="+mn-cs"/>
                  </a:defRPr>
                </a:lvl2pPr>
                <a:lvl3pPr marL="1088502" algn="l" defTabSz="544251" rtl="0" eaLnBrk="1" latinLnBrk="0" hangingPunct="1">
                  <a:defRPr sz="2100" kern="1200">
                    <a:solidFill>
                      <a:schemeClr val="lt1"/>
                    </a:solidFill>
                    <a:latin typeface="+mn-lt"/>
                    <a:ea typeface="+mn-ea"/>
                    <a:cs typeface="+mn-cs"/>
                  </a:defRPr>
                </a:lvl3pPr>
                <a:lvl4pPr marL="1632753" algn="l" defTabSz="544251" rtl="0" eaLnBrk="1" latinLnBrk="0" hangingPunct="1">
                  <a:defRPr sz="2100" kern="1200">
                    <a:solidFill>
                      <a:schemeClr val="lt1"/>
                    </a:solidFill>
                    <a:latin typeface="+mn-lt"/>
                    <a:ea typeface="+mn-ea"/>
                    <a:cs typeface="+mn-cs"/>
                  </a:defRPr>
                </a:lvl4pPr>
                <a:lvl5pPr marL="2177004" algn="l" defTabSz="544251" rtl="0" eaLnBrk="1" latinLnBrk="0" hangingPunct="1">
                  <a:defRPr sz="2100" kern="1200">
                    <a:solidFill>
                      <a:schemeClr val="lt1"/>
                    </a:solidFill>
                    <a:latin typeface="+mn-lt"/>
                    <a:ea typeface="+mn-ea"/>
                    <a:cs typeface="+mn-cs"/>
                  </a:defRPr>
                </a:lvl5pPr>
                <a:lvl6pPr marL="2721254" algn="l" defTabSz="544251" rtl="0" eaLnBrk="1" latinLnBrk="0" hangingPunct="1">
                  <a:defRPr sz="2100" kern="1200">
                    <a:solidFill>
                      <a:schemeClr val="lt1"/>
                    </a:solidFill>
                    <a:latin typeface="+mn-lt"/>
                    <a:ea typeface="+mn-ea"/>
                    <a:cs typeface="+mn-cs"/>
                  </a:defRPr>
                </a:lvl6pPr>
                <a:lvl7pPr marL="3265505" algn="l" defTabSz="544251" rtl="0" eaLnBrk="1" latinLnBrk="0" hangingPunct="1">
                  <a:defRPr sz="2100" kern="1200">
                    <a:solidFill>
                      <a:schemeClr val="lt1"/>
                    </a:solidFill>
                    <a:latin typeface="+mn-lt"/>
                    <a:ea typeface="+mn-ea"/>
                    <a:cs typeface="+mn-cs"/>
                  </a:defRPr>
                </a:lvl7pPr>
                <a:lvl8pPr marL="3809756" algn="l" defTabSz="544251" rtl="0" eaLnBrk="1" latinLnBrk="0" hangingPunct="1">
                  <a:defRPr sz="2100" kern="1200">
                    <a:solidFill>
                      <a:schemeClr val="lt1"/>
                    </a:solidFill>
                    <a:latin typeface="+mn-lt"/>
                    <a:ea typeface="+mn-ea"/>
                    <a:cs typeface="+mn-cs"/>
                  </a:defRPr>
                </a:lvl8pPr>
                <a:lvl9pPr marL="4354007" algn="l" defTabSz="544251" rtl="0" eaLnBrk="1" latinLnBrk="0" hangingPunct="1">
                  <a:defRPr sz="2100" kern="1200">
                    <a:solidFill>
                      <a:schemeClr val="lt1"/>
                    </a:solidFill>
                    <a:latin typeface="+mn-lt"/>
                    <a:ea typeface="+mn-ea"/>
                    <a:cs typeface="+mn-cs"/>
                  </a:defRPr>
                </a:lvl9pPr>
              </a:lstStyle>
              <a:p>
                <a:pPr algn="ctr"/>
                <a:endParaRPr lang="nl-NL"/>
              </a:p>
            </p:txBody>
          </p:sp>
        </p:grpSp>
        <p:grpSp>
          <p:nvGrpSpPr>
            <p:cNvPr id="808" name="Groep 22">
              <a:extLst>
                <a:ext uri="{FF2B5EF4-FFF2-40B4-BE49-F238E27FC236}">
                  <a16:creationId xmlns:a16="http://schemas.microsoft.com/office/drawing/2014/main" id="{B5201A04-C1F6-47C3-7394-B12B0F7A3B04}"/>
                </a:ext>
              </a:extLst>
            </p:cNvPr>
            <p:cNvGrpSpPr/>
            <p:nvPr/>
          </p:nvGrpSpPr>
          <p:grpSpPr>
            <a:xfrm>
              <a:off x="3431500" y="2197195"/>
              <a:ext cx="3109000" cy="1988499"/>
              <a:chOff x="3431500" y="2197195"/>
              <a:chExt cx="3109000" cy="1988499"/>
            </a:xfrm>
          </p:grpSpPr>
          <p:sp>
            <p:nvSpPr>
              <p:cNvPr id="856" name="Text Box 67">
                <a:extLst>
                  <a:ext uri="{FF2B5EF4-FFF2-40B4-BE49-F238E27FC236}">
                    <a16:creationId xmlns:a16="http://schemas.microsoft.com/office/drawing/2014/main" id="{E6DCB9EE-5564-A88D-750C-197FF6C81F92}"/>
                  </a:ext>
                </a:extLst>
              </p:cNvPr>
              <p:cNvSpPr txBox="1">
                <a:spLocks noChangeArrowheads="1"/>
              </p:cNvSpPr>
              <p:nvPr/>
            </p:nvSpPr>
            <p:spPr bwMode="auto">
              <a:xfrm>
                <a:off x="3431500" y="3477809"/>
                <a:ext cx="921074" cy="707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pPr algn="ctr">
                  <a:spcBef>
                    <a:spcPct val="50000"/>
                  </a:spcBef>
                </a:pPr>
                <a:r>
                  <a:rPr lang="en-GB" altLang="nl-NL" sz="2000" dirty="0"/>
                  <a:t>Hard</a:t>
                </a:r>
                <a:br>
                  <a:rPr lang="en-GB" altLang="nl-NL" sz="2000" dirty="0"/>
                </a:br>
                <a:r>
                  <a:rPr lang="en-GB" altLang="nl-NL" sz="2000" dirty="0"/>
                  <a:t>water</a:t>
                </a:r>
              </a:p>
            </p:txBody>
          </p:sp>
          <p:grpSp>
            <p:nvGrpSpPr>
              <p:cNvPr id="857" name="Groep 72">
                <a:extLst>
                  <a:ext uri="{FF2B5EF4-FFF2-40B4-BE49-F238E27FC236}">
                    <a16:creationId xmlns:a16="http://schemas.microsoft.com/office/drawing/2014/main" id="{D3CCF244-E793-2B4B-7215-75091DA694E4}"/>
                  </a:ext>
                </a:extLst>
              </p:cNvPr>
              <p:cNvGrpSpPr/>
              <p:nvPr/>
            </p:nvGrpSpPr>
            <p:grpSpPr>
              <a:xfrm>
                <a:off x="4495800" y="3000861"/>
                <a:ext cx="1125585" cy="966993"/>
                <a:chOff x="4495800" y="3000861"/>
                <a:chExt cx="1125585" cy="966993"/>
              </a:xfrm>
            </p:grpSpPr>
            <p:sp>
              <p:nvSpPr>
                <p:cNvPr id="859" name="AutoShape 61">
                  <a:extLst>
                    <a:ext uri="{FF2B5EF4-FFF2-40B4-BE49-F238E27FC236}">
                      <a16:creationId xmlns:a16="http://schemas.microsoft.com/office/drawing/2014/main" id="{E144333A-D0BB-8E79-250D-1CEF687F45DB}"/>
                    </a:ext>
                  </a:extLst>
                </p:cNvPr>
                <p:cNvSpPr>
                  <a:spLocks noChangeArrowheads="1"/>
                </p:cNvSpPr>
                <p:nvPr/>
              </p:nvSpPr>
              <p:spPr bwMode="auto">
                <a:xfrm>
                  <a:off x="4495800" y="3000861"/>
                  <a:ext cx="152400" cy="468000"/>
                </a:xfrm>
                <a:prstGeom prst="upArrow">
                  <a:avLst>
                    <a:gd name="adj1" fmla="val 50000"/>
                    <a:gd name="adj2" fmla="val 72055"/>
                  </a:avLst>
                </a:prstGeom>
                <a:solidFill>
                  <a:srgbClr val="CC99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60" name="Text Box 67">
                  <a:extLst>
                    <a:ext uri="{FF2B5EF4-FFF2-40B4-BE49-F238E27FC236}">
                      <a16:creationId xmlns:a16="http://schemas.microsoft.com/office/drawing/2014/main" id="{B5EDEA20-6168-54BB-9CCE-492637D6F671}"/>
                    </a:ext>
                  </a:extLst>
                </p:cNvPr>
                <p:cNvSpPr txBox="1">
                  <a:spLocks noChangeArrowheads="1"/>
                </p:cNvSpPr>
                <p:nvPr/>
              </p:nvSpPr>
              <p:spPr bwMode="auto">
                <a:xfrm>
                  <a:off x="4547611" y="3526679"/>
                  <a:ext cx="1073774" cy="44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pPr algn="ctr">
                    <a:spcBef>
                      <a:spcPct val="50000"/>
                    </a:spcBef>
                  </a:pPr>
                  <a:r>
                    <a:rPr lang="en-GB" altLang="nl-NL" sz="2000" dirty="0"/>
                    <a:t>NaOH</a:t>
                  </a:r>
                </a:p>
              </p:txBody>
            </p:sp>
          </p:grpSp>
          <p:sp>
            <p:nvSpPr>
              <p:cNvPr id="858" name="Text Box 67">
                <a:extLst>
                  <a:ext uri="{FF2B5EF4-FFF2-40B4-BE49-F238E27FC236}">
                    <a16:creationId xmlns:a16="http://schemas.microsoft.com/office/drawing/2014/main" id="{02335FC8-715E-E381-94C9-D81A80ECDB39}"/>
                  </a:ext>
                </a:extLst>
              </p:cNvPr>
              <p:cNvSpPr txBox="1">
                <a:spLocks noChangeArrowheads="1"/>
              </p:cNvSpPr>
              <p:nvPr/>
            </p:nvSpPr>
            <p:spPr bwMode="auto">
              <a:xfrm>
                <a:off x="5614988" y="2197195"/>
                <a:ext cx="925512"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pPr algn="ctr">
                  <a:spcBef>
                    <a:spcPct val="50000"/>
                  </a:spcBef>
                </a:pPr>
                <a:r>
                  <a:rPr lang="en-GB" altLang="nl-NL" sz="2000"/>
                  <a:t>Soft</a:t>
                </a:r>
                <a:br>
                  <a:rPr lang="en-GB" altLang="nl-NL" sz="2000"/>
                </a:br>
                <a:r>
                  <a:rPr lang="en-GB" altLang="nl-NL" sz="2000"/>
                  <a:t>water</a:t>
                </a:r>
              </a:p>
            </p:txBody>
          </p:sp>
        </p:grpSp>
        <p:grpSp>
          <p:nvGrpSpPr>
            <p:cNvPr id="809" name="Groep 24">
              <a:extLst>
                <a:ext uri="{FF2B5EF4-FFF2-40B4-BE49-F238E27FC236}">
                  <a16:creationId xmlns:a16="http://schemas.microsoft.com/office/drawing/2014/main" id="{989AACD1-D491-6519-5BA9-7438622F161D}"/>
                </a:ext>
              </a:extLst>
            </p:cNvPr>
            <p:cNvGrpSpPr/>
            <p:nvPr/>
          </p:nvGrpSpPr>
          <p:grpSpPr>
            <a:xfrm>
              <a:off x="1772077" y="2449739"/>
              <a:ext cx="1878381" cy="914670"/>
              <a:chOff x="1772077" y="2449739"/>
              <a:chExt cx="1878381" cy="914670"/>
            </a:xfrm>
          </p:grpSpPr>
          <p:sp>
            <p:nvSpPr>
              <p:cNvPr id="838" name="Line 39">
                <a:extLst>
                  <a:ext uri="{FF2B5EF4-FFF2-40B4-BE49-F238E27FC236}">
                    <a16:creationId xmlns:a16="http://schemas.microsoft.com/office/drawing/2014/main" id="{F09CEBD6-0367-F692-5AA5-70B2A908851F}"/>
                  </a:ext>
                </a:extLst>
              </p:cNvPr>
              <p:cNvSpPr>
                <a:spLocks noChangeShapeType="1"/>
              </p:cNvSpPr>
              <p:nvPr/>
            </p:nvSpPr>
            <p:spPr bwMode="auto">
              <a:xfrm>
                <a:off x="2690020" y="2688457"/>
                <a:ext cx="960438" cy="1588"/>
              </a:xfrm>
              <a:prstGeom prst="line">
                <a:avLst/>
              </a:prstGeom>
              <a:noFill/>
              <a:ln w="25400">
                <a:solidFill>
                  <a:schemeClr val="tx1"/>
                </a:solidFill>
                <a:round/>
                <a:headEnd type="triangle" w="lg"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grpSp>
            <p:nvGrpSpPr>
              <p:cNvPr id="839" name="Groep 54">
                <a:extLst>
                  <a:ext uri="{FF2B5EF4-FFF2-40B4-BE49-F238E27FC236}">
                    <a16:creationId xmlns:a16="http://schemas.microsoft.com/office/drawing/2014/main" id="{05E182B3-8452-F494-D16D-9E0D00F4F714}"/>
                  </a:ext>
                </a:extLst>
              </p:cNvPr>
              <p:cNvGrpSpPr/>
              <p:nvPr/>
            </p:nvGrpSpPr>
            <p:grpSpPr>
              <a:xfrm>
                <a:off x="2082075" y="2449739"/>
                <a:ext cx="497445" cy="393787"/>
                <a:chOff x="1757812" y="2649009"/>
                <a:chExt cx="497445" cy="393787"/>
              </a:xfrm>
            </p:grpSpPr>
            <p:sp>
              <p:nvSpPr>
                <p:cNvPr id="841" name="Ovaal 56">
                  <a:extLst>
                    <a:ext uri="{FF2B5EF4-FFF2-40B4-BE49-F238E27FC236}">
                      <a16:creationId xmlns:a16="http://schemas.microsoft.com/office/drawing/2014/main" id="{DEB2C709-73DE-ED4F-78DA-D2CB7EC907B5}"/>
                    </a:ext>
                  </a:extLst>
                </p:cNvPr>
                <p:cNvSpPr>
                  <a:spLocks noChangeAspect="1"/>
                </p:cNvSpPr>
                <p:nvPr/>
              </p:nvSpPr>
              <p:spPr bwMode="auto">
                <a:xfrm>
                  <a:off x="1913647" y="2957082"/>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42" name="Ovaal 57">
                  <a:extLst>
                    <a:ext uri="{FF2B5EF4-FFF2-40B4-BE49-F238E27FC236}">
                      <a16:creationId xmlns:a16="http://schemas.microsoft.com/office/drawing/2014/main" id="{B7F13948-2FAA-CA7A-131B-2C2CC8A0FD12}"/>
                    </a:ext>
                  </a:extLst>
                </p:cNvPr>
                <p:cNvSpPr>
                  <a:spLocks noChangeAspect="1"/>
                </p:cNvSpPr>
                <p:nvPr/>
              </p:nvSpPr>
              <p:spPr bwMode="auto">
                <a:xfrm rot="758737">
                  <a:off x="1796064" y="2735998"/>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43" name="Ovaal 58">
                  <a:extLst>
                    <a:ext uri="{FF2B5EF4-FFF2-40B4-BE49-F238E27FC236}">
                      <a16:creationId xmlns:a16="http://schemas.microsoft.com/office/drawing/2014/main" id="{8031112F-6AE1-9AEE-BD76-FFB2AF1B6A32}"/>
                    </a:ext>
                  </a:extLst>
                </p:cNvPr>
                <p:cNvSpPr>
                  <a:spLocks noChangeAspect="1"/>
                </p:cNvSpPr>
                <p:nvPr/>
              </p:nvSpPr>
              <p:spPr bwMode="auto">
                <a:xfrm>
                  <a:off x="1929341" y="2833913"/>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44" name="Ovaal 59">
                  <a:extLst>
                    <a:ext uri="{FF2B5EF4-FFF2-40B4-BE49-F238E27FC236}">
                      <a16:creationId xmlns:a16="http://schemas.microsoft.com/office/drawing/2014/main" id="{5435BF77-9CDF-8409-A889-0BDBBA37AB02}"/>
                    </a:ext>
                  </a:extLst>
                </p:cNvPr>
                <p:cNvSpPr>
                  <a:spLocks noChangeAspect="1"/>
                </p:cNvSpPr>
                <p:nvPr/>
              </p:nvSpPr>
              <p:spPr bwMode="auto">
                <a:xfrm rot="21034184">
                  <a:off x="1857341" y="2779911"/>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45" name="Ovaal 60">
                  <a:extLst>
                    <a:ext uri="{FF2B5EF4-FFF2-40B4-BE49-F238E27FC236}">
                      <a16:creationId xmlns:a16="http://schemas.microsoft.com/office/drawing/2014/main" id="{5282571F-0B38-BA49-B48B-F67906E35A5D}"/>
                    </a:ext>
                  </a:extLst>
                </p:cNvPr>
                <p:cNvSpPr>
                  <a:spLocks noChangeAspect="1"/>
                </p:cNvSpPr>
                <p:nvPr/>
              </p:nvSpPr>
              <p:spPr bwMode="auto">
                <a:xfrm>
                  <a:off x="2021647" y="2782318"/>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46" name="Ovaal 61">
                  <a:extLst>
                    <a:ext uri="{FF2B5EF4-FFF2-40B4-BE49-F238E27FC236}">
                      <a16:creationId xmlns:a16="http://schemas.microsoft.com/office/drawing/2014/main" id="{D9E78A00-36FC-7FE0-F799-62F784336F83}"/>
                    </a:ext>
                  </a:extLst>
                </p:cNvPr>
                <p:cNvSpPr>
                  <a:spLocks noChangeAspect="1"/>
                </p:cNvSpPr>
                <p:nvPr/>
              </p:nvSpPr>
              <p:spPr bwMode="auto">
                <a:xfrm rot="673348">
                  <a:off x="2087017" y="2849713"/>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47" name="Ovaal 62">
                  <a:extLst>
                    <a:ext uri="{FF2B5EF4-FFF2-40B4-BE49-F238E27FC236}">
                      <a16:creationId xmlns:a16="http://schemas.microsoft.com/office/drawing/2014/main" id="{81E9A692-1CC5-980B-5719-F07F5C150B20}"/>
                    </a:ext>
                  </a:extLst>
                </p:cNvPr>
                <p:cNvSpPr>
                  <a:spLocks noChangeAspect="1"/>
                </p:cNvSpPr>
                <p:nvPr/>
              </p:nvSpPr>
              <p:spPr bwMode="auto">
                <a:xfrm>
                  <a:off x="1821341" y="2899222"/>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48" name="Ovaal 63">
                  <a:extLst>
                    <a:ext uri="{FF2B5EF4-FFF2-40B4-BE49-F238E27FC236}">
                      <a16:creationId xmlns:a16="http://schemas.microsoft.com/office/drawing/2014/main" id="{88F38A3C-A059-8D61-BC57-71BEFE4E4B66}"/>
                    </a:ext>
                  </a:extLst>
                </p:cNvPr>
                <p:cNvSpPr>
                  <a:spLocks noChangeAspect="1"/>
                </p:cNvSpPr>
                <p:nvPr/>
              </p:nvSpPr>
              <p:spPr bwMode="auto">
                <a:xfrm>
                  <a:off x="2001341" y="2874860"/>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49" name="Ovaal 64">
                  <a:extLst>
                    <a:ext uri="{FF2B5EF4-FFF2-40B4-BE49-F238E27FC236}">
                      <a16:creationId xmlns:a16="http://schemas.microsoft.com/office/drawing/2014/main" id="{B53E31A9-3301-F016-7F2E-A16AA55F5B54}"/>
                    </a:ext>
                  </a:extLst>
                </p:cNvPr>
                <p:cNvSpPr>
                  <a:spLocks noChangeAspect="1"/>
                </p:cNvSpPr>
                <p:nvPr/>
              </p:nvSpPr>
              <p:spPr bwMode="auto">
                <a:xfrm rot="547454">
                  <a:off x="1949647" y="2748199"/>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50" name="Ovaal 65">
                  <a:extLst>
                    <a:ext uri="{FF2B5EF4-FFF2-40B4-BE49-F238E27FC236}">
                      <a16:creationId xmlns:a16="http://schemas.microsoft.com/office/drawing/2014/main" id="{4F491C35-51CC-7154-8A1A-4DD2D89F324A}"/>
                    </a:ext>
                  </a:extLst>
                </p:cNvPr>
                <p:cNvSpPr>
                  <a:spLocks noChangeAspect="1"/>
                </p:cNvSpPr>
                <p:nvPr/>
              </p:nvSpPr>
              <p:spPr bwMode="auto">
                <a:xfrm>
                  <a:off x="2181479" y="2876778"/>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51" name="Ovaal 66">
                  <a:extLst>
                    <a:ext uri="{FF2B5EF4-FFF2-40B4-BE49-F238E27FC236}">
                      <a16:creationId xmlns:a16="http://schemas.microsoft.com/office/drawing/2014/main" id="{FC4B93E9-F38D-4BEA-41C5-00C8F6A6FDF6}"/>
                    </a:ext>
                  </a:extLst>
                </p:cNvPr>
                <p:cNvSpPr>
                  <a:spLocks noChangeAspect="1"/>
                </p:cNvSpPr>
                <p:nvPr/>
              </p:nvSpPr>
              <p:spPr bwMode="auto">
                <a:xfrm>
                  <a:off x="1757812" y="2829538"/>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52" name="Ovaal 67">
                  <a:extLst>
                    <a:ext uri="{FF2B5EF4-FFF2-40B4-BE49-F238E27FC236}">
                      <a16:creationId xmlns:a16="http://schemas.microsoft.com/office/drawing/2014/main" id="{A6CEB825-A78F-4977-44C0-A6AF67DB585E}"/>
                    </a:ext>
                  </a:extLst>
                </p:cNvPr>
                <p:cNvSpPr>
                  <a:spLocks noChangeAspect="1"/>
                </p:cNvSpPr>
                <p:nvPr/>
              </p:nvSpPr>
              <p:spPr bwMode="auto">
                <a:xfrm>
                  <a:off x="1918992" y="2649009"/>
                  <a:ext cx="72000" cy="85714"/>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53" name="Ovaal 68">
                  <a:extLst>
                    <a:ext uri="{FF2B5EF4-FFF2-40B4-BE49-F238E27FC236}">
                      <a16:creationId xmlns:a16="http://schemas.microsoft.com/office/drawing/2014/main" id="{EA23FE75-8FB9-8F79-85B3-F26F320D33C3}"/>
                    </a:ext>
                  </a:extLst>
                </p:cNvPr>
                <p:cNvSpPr>
                  <a:spLocks noChangeAspect="1"/>
                </p:cNvSpPr>
                <p:nvPr/>
              </p:nvSpPr>
              <p:spPr bwMode="auto">
                <a:xfrm>
                  <a:off x="2054617" y="2687372"/>
                  <a:ext cx="64800" cy="64800"/>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54" name="Ovaal 69">
                  <a:extLst>
                    <a:ext uri="{FF2B5EF4-FFF2-40B4-BE49-F238E27FC236}">
                      <a16:creationId xmlns:a16="http://schemas.microsoft.com/office/drawing/2014/main" id="{99D47FFF-E77B-6C2D-28F3-FFB194EAED39}"/>
                    </a:ext>
                  </a:extLst>
                </p:cNvPr>
                <p:cNvSpPr>
                  <a:spLocks noChangeAspect="1"/>
                </p:cNvSpPr>
                <p:nvPr/>
              </p:nvSpPr>
              <p:spPr bwMode="auto">
                <a:xfrm rot="774026">
                  <a:off x="2190457" y="2799132"/>
                  <a:ext cx="64800" cy="64800"/>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55" name="Ovaal 70">
                  <a:extLst>
                    <a:ext uri="{FF2B5EF4-FFF2-40B4-BE49-F238E27FC236}">
                      <a16:creationId xmlns:a16="http://schemas.microsoft.com/office/drawing/2014/main" id="{D7DBAE8D-94CF-549A-3ADD-B79641B9AF83}"/>
                    </a:ext>
                  </a:extLst>
                </p:cNvPr>
                <p:cNvSpPr>
                  <a:spLocks noChangeAspect="1"/>
                </p:cNvSpPr>
                <p:nvPr/>
              </p:nvSpPr>
              <p:spPr bwMode="auto">
                <a:xfrm rot="774026">
                  <a:off x="2112607" y="2755560"/>
                  <a:ext cx="64800" cy="64800"/>
                </a:xfrm>
                <a:prstGeom prst="ellipse">
                  <a:avLst/>
                </a:pr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non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grpSp>
          <p:sp>
            <p:nvSpPr>
              <p:cNvPr id="840" name="Text Box 67">
                <a:extLst>
                  <a:ext uri="{FF2B5EF4-FFF2-40B4-BE49-F238E27FC236}">
                    <a16:creationId xmlns:a16="http://schemas.microsoft.com/office/drawing/2014/main" id="{5FEC066D-AE43-7F08-ACB7-DA074BD798B7}"/>
                  </a:ext>
                </a:extLst>
              </p:cNvPr>
              <p:cNvSpPr txBox="1">
                <a:spLocks noChangeArrowheads="1"/>
              </p:cNvSpPr>
              <p:nvPr/>
            </p:nvSpPr>
            <p:spPr bwMode="auto">
              <a:xfrm>
                <a:off x="1772077" y="2964299"/>
                <a:ext cx="1367248"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pPr algn="ctr">
                  <a:spcBef>
                    <a:spcPct val="50000"/>
                  </a:spcBef>
                </a:pPr>
                <a:r>
                  <a:rPr lang="en-GB" altLang="nl-NL" sz="2000"/>
                  <a:t>Pellets</a:t>
                </a:r>
              </a:p>
            </p:txBody>
          </p:sp>
        </p:grpSp>
        <p:grpSp>
          <p:nvGrpSpPr>
            <p:cNvPr id="810" name="Groep 25">
              <a:extLst>
                <a:ext uri="{FF2B5EF4-FFF2-40B4-BE49-F238E27FC236}">
                  <a16:creationId xmlns:a16="http://schemas.microsoft.com/office/drawing/2014/main" id="{5209411A-9864-1CE5-FD90-8E9E724820EB}"/>
                </a:ext>
              </a:extLst>
            </p:cNvPr>
            <p:cNvGrpSpPr/>
            <p:nvPr/>
          </p:nvGrpSpPr>
          <p:grpSpPr>
            <a:xfrm>
              <a:off x="1691686" y="1504411"/>
              <a:ext cx="1972284" cy="744885"/>
              <a:chOff x="1691686" y="1504411"/>
              <a:chExt cx="1972284" cy="744885"/>
            </a:xfrm>
          </p:grpSpPr>
          <p:sp>
            <p:nvSpPr>
              <p:cNvPr id="811" name="Line 33">
                <a:extLst>
                  <a:ext uri="{FF2B5EF4-FFF2-40B4-BE49-F238E27FC236}">
                    <a16:creationId xmlns:a16="http://schemas.microsoft.com/office/drawing/2014/main" id="{94E29EFC-5953-FDCD-B46D-985B30C5486C}"/>
                  </a:ext>
                </a:extLst>
              </p:cNvPr>
              <p:cNvSpPr>
                <a:spLocks noChangeShapeType="1"/>
              </p:cNvSpPr>
              <p:nvPr/>
            </p:nvSpPr>
            <p:spPr bwMode="auto">
              <a:xfrm>
                <a:off x="2703533" y="2134154"/>
                <a:ext cx="960437" cy="1588"/>
              </a:xfrm>
              <a:prstGeom prst="line">
                <a:avLst/>
              </a:prstGeom>
              <a:noFill/>
              <a:ln w="25400">
                <a:solidFill>
                  <a:schemeClr val="tx1"/>
                </a:solidFill>
                <a:round/>
                <a:headEnd type="none" w="sm" len="sm"/>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grpSp>
            <p:nvGrpSpPr>
              <p:cNvPr id="812" name="Groep 27">
                <a:extLst>
                  <a:ext uri="{FF2B5EF4-FFF2-40B4-BE49-F238E27FC236}">
                    <a16:creationId xmlns:a16="http://schemas.microsoft.com/office/drawing/2014/main" id="{FF9CC53E-3BF5-7B9F-F5DD-2016431CF34B}"/>
                  </a:ext>
                </a:extLst>
              </p:cNvPr>
              <p:cNvGrpSpPr/>
              <p:nvPr/>
            </p:nvGrpSpPr>
            <p:grpSpPr>
              <a:xfrm>
                <a:off x="2190477" y="1950877"/>
                <a:ext cx="404541" cy="298419"/>
                <a:chOff x="2241474" y="1398194"/>
                <a:chExt cx="404541" cy="298419"/>
              </a:xfrm>
            </p:grpSpPr>
            <p:sp>
              <p:nvSpPr>
                <p:cNvPr id="814" name="Ovaal 107">
                  <a:extLst>
                    <a:ext uri="{FF2B5EF4-FFF2-40B4-BE49-F238E27FC236}">
                      <a16:creationId xmlns:a16="http://schemas.microsoft.com/office/drawing/2014/main" id="{FA4CA7E0-5E2A-4369-E678-3F8F30B9BF1E}"/>
                    </a:ext>
                  </a:extLst>
                </p:cNvPr>
                <p:cNvSpPr>
                  <a:spLocks noChangeAspect="1"/>
                </p:cNvSpPr>
                <p:nvPr/>
              </p:nvSpPr>
              <p:spPr bwMode="auto">
                <a:xfrm>
                  <a:off x="2501492" y="1660613"/>
                  <a:ext cx="23143"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98" h="280928">
                      <a:moveTo>
                        <a:pt x="10" y="147334"/>
                      </a:moveTo>
                      <a:cubicBezTo>
                        <a:pt x="407" y="115981"/>
                        <a:pt x="13434" y="93218"/>
                        <a:pt x="36383" y="70269"/>
                      </a:cubicBezTo>
                      <a:cubicBezTo>
                        <a:pt x="59332" y="47320"/>
                        <a:pt x="64679" y="2496"/>
                        <a:pt x="85316" y="115"/>
                      </a:cubicBezTo>
                      <a:cubicBezTo>
                        <a:pt x="105954" y="-2266"/>
                        <a:pt x="137259" y="33033"/>
                        <a:pt x="160208" y="55982"/>
                      </a:cubicBezTo>
                      <a:cubicBezTo>
                        <a:pt x="183157" y="78931"/>
                        <a:pt x="180942" y="108440"/>
                        <a:pt x="180148" y="135427"/>
                      </a:cubicBezTo>
                      <a:cubicBezTo>
                        <a:pt x="179354" y="162414"/>
                        <a:pt x="159344" y="171144"/>
                        <a:pt x="136395" y="194093"/>
                      </a:cubicBezTo>
                      <a:cubicBezTo>
                        <a:pt x="113446" y="217042"/>
                        <a:pt x="102382" y="264787"/>
                        <a:pt x="85316" y="275503"/>
                      </a:cubicBezTo>
                      <a:cubicBezTo>
                        <a:pt x="68251" y="286219"/>
                        <a:pt x="56951" y="281337"/>
                        <a:pt x="34002" y="258388"/>
                      </a:cubicBezTo>
                      <a:cubicBezTo>
                        <a:pt x="11053" y="235439"/>
                        <a:pt x="-387" y="178687"/>
                        <a:pt x="10" y="147334"/>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15" name="Ovaal 107">
                  <a:extLst>
                    <a:ext uri="{FF2B5EF4-FFF2-40B4-BE49-F238E27FC236}">
                      <a16:creationId xmlns:a16="http://schemas.microsoft.com/office/drawing/2014/main" id="{A96B0BAA-C909-45ED-2D5E-6EEC42561638}"/>
                    </a:ext>
                  </a:extLst>
                </p:cNvPr>
                <p:cNvSpPr>
                  <a:spLocks noChangeAspect="1"/>
                </p:cNvSpPr>
                <p:nvPr/>
              </p:nvSpPr>
              <p:spPr bwMode="auto">
                <a:xfrm rot="19563153">
                  <a:off x="2241474" y="1485590"/>
                  <a:ext cx="23143"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98" h="280928">
                      <a:moveTo>
                        <a:pt x="10" y="147334"/>
                      </a:moveTo>
                      <a:cubicBezTo>
                        <a:pt x="407" y="115981"/>
                        <a:pt x="13434" y="93218"/>
                        <a:pt x="36383" y="70269"/>
                      </a:cubicBezTo>
                      <a:cubicBezTo>
                        <a:pt x="59332" y="47320"/>
                        <a:pt x="64679" y="2496"/>
                        <a:pt x="85316" y="115"/>
                      </a:cubicBezTo>
                      <a:cubicBezTo>
                        <a:pt x="105954" y="-2266"/>
                        <a:pt x="137259" y="33033"/>
                        <a:pt x="160208" y="55982"/>
                      </a:cubicBezTo>
                      <a:cubicBezTo>
                        <a:pt x="183157" y="78931"/>
                        <a:pt x="180942" y="108440"/>
                        <a:pt x="180148" y="135427"/>
                      </a:cubicBezTo>
                      <a:cubicBezTo>
                        <a:pt x="179354" y="162414"/>
                        <a:pt x="159344" y="171144"/>
                        <a:pt x="136395" y="194093"/>
                      </a:cubicBezTo>
                      <a:cubicBezTo>
                        <a:pt x="113446" y="217042"/>
                        <a:pt x="102382" y="264787"/>
                        <a:pt x="85316" y="275503"/>
                      </a:cubicBezTo>
                      <a:cubicBezTo>
                        <a:pt x="68251" y="286219"/>
                        <a:pt x="56951" y="281337"/>
                        <a:pt x="34002" y="258388"/>
                      </a:cubicBezTo>
                      <a:cubicBezTo>
                        <a:pt x="11053" y="235439"/>
                        <a:pt x="-387" y="178687"/>
                        <a:pt x="10" y="147334"/>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16" name="Ovaal 107">
                  <a:extLst>
                    <a:ext uri="{FF2B5EF4-FFF2-40B4-BE49-F238E27FC236}">
                      <a16:creationId xmlns:a16="http://schemas.microsoft.com/office/drawing/2014/main" id="{662A9791-5F41-52DD-E3A6-43C559992002}"/>
                    </a:ext>
                  </a:extLst>
                </p:cNvPr>
                <p:cNvSpPr>
                  <a:spLocks noChangeAspect="1"/>
                </p:cNvSpPr>
                <p:nvPr/>
              </p:nvSpPr>
              <p:spPr bwMode="auto">
                <a:xfrm rot="19563153">
                  <a:off x="2249618" y="1456395"/>
                  <a:ext cx="27780"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8237" h="230978">
                      <a:moveTo>
                        <a:pt x="12473" y="121310"/>
                      </a:moveTo>
                      <a:cubicBezTo>
                        <a:pt x="12870" y="89957"/>
                        <a:pt x="-10989" y="45233"/>
                        <a:pt x="11960" y="22284"/>
                      </a:cubicBezTo>
                      <a:cubicBezTo>
                        <a:pt x="34909" y="-665"/>
                        <a:pt x="65704" y="23311"/>
                        <a:pt x="86341" y="20930"/>
                      </a:cubicBezTo>
                      <a:cubicBezTo>
                        <a:pt x="106979" y="18549"/>
                        <a:pt x="112836" y="-14952"/>
                        <a:pt x="135785" y="7997"/>
                      </a:cubicBezTo>
                      <a:cubicBezTo>
                        <a:pt x="158734" y="30946"/>
                        <a:pt x="179009" y="52630"/>
                        <a:pt x="178215" y="79617"/>
                      </a:cubicBezTo>
                      <a:cubicBezTo>
                        <a:pt x="177421" y="106604"/>
                        <a:pt x="157257" y="149677"/>
                        <a:pt x="134308" y="172626"/>
                      </a:cubicBezTo>
                      <a:cubicBezTo>
                        <a:pt x="111359" y="195575"/>
                        <a:pt x="81681" y="221222"/>
                        <a:pt x="60893" y="227518"/>
                      </a:cubicBezTo>
                      <a:cubicBezTo>
                        <a:pt x="40105" y="233814"/>
                        <a:pt x="32528" y="233352"/>
                        <a:pt x="9579" y="210403"/>
                      </a:cubicBezTo>
                      <a:cubicBezTo>
                        <a:pt x="-13370" y="187454"/>
                        <a:pt x="12076" y="152663"/>
                        <a:pt x="12473" y="121310"/>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17" name="Ovaal 107">
                  <a:extLst>
                    <a:ext uri="{FF2B5EF4-FFF2-40B4-BE49-F238E27FC236}">
                      <a16:creationId xmlns:a16="http://schemas.microsoft.com/office/drawing/2014/main" id="{C209E634-5C59-4160-195A-B85B172788F8}"/>
                    </a:ext>
                  </a:extLst>
                </p:cNvPr>
                <p:cNvSpPr>
                  <a:spLocks noChangeAspect="1"/>
                </p:cNvSpPr>
                <p:nvPr/>
              </p:nvSpPr>
              <p:spPr bwMode="auto">
                <a:xfrm rot="829903">
                  <a:off x="2395551" y="1424946"/>
                  <a:ext cx="36000" cy="46653"/>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8237" h="230978">
                      <a:moveTo>
                        <a:pt x="12473" y="121310"/>
                      </a:moveTo>
                      <a:cubicBezTo>
                        <a:pt x="12870" y="89957"/>
                        <a:pt x="-10989" y="45233"/>
                        <a:pt x="11960" y="22284"/>
                      </a:cubicBezTo>
                      <a:cubicBezTo>
                        <a:pt x="34909" y="-665"/>
                        <a:pt x="65704" y="23311"/>
                        <a:pt x="86341" y="20930"/>
                      </a:cubicBezTo>
                      <a:cubicBezTo>
                        <a:pt x="106979" y="18549"/>
                        <a:pt x="112836" y="-14952"/>
                        <a:pt x="135785" y="7997"/>
                      </a:cubicBezTo>
                      <a:cubicBezTo>
                        <a:pt x="158734" y="30946"/>
                        <a:pt x="179009" y="52630"/>
                        <a:pt x="178215" y="79617"/>
                      </a:cubicBezTo>
                      <a:cubicBezTo>
                        <a:pt x="177421" y="106604"/>
                        <a:pt x="157257" y="149677"/>
                        <a:pt x="134308" y="172626"/>
                      </a:cubicBezTo>
                      <a:cubicBezTo>
                        <a:pt x="111359" y="195575"/>
                        <a:pt x="81681" y="221222"/>
                        <a:pt x="60893" y="227518"/>
                      </a:cubicBezTo>
                      <a:cubicBezTo>
                        <a:pt x="40105" y="233814"/>
                        <a:pt x="32528" y="233352"/>
                        <a:pt x="9579" y="210403"/>
                      </a:cubicBezTo>
                      <a:cubicBezTo>
                        <a:pt x="-13370" y="187454"/>
                        <a:pt x="12076" y="152663"/>
                        <a:pt x="12473" y="121310"/>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18" name="Ovaal 107">
                  <a:extLst>
                    <a:ext uri="{FF2B5EF4-FFF2-40B4-BE49-F238E27FC236}">
                      <a16:creationId xmlns:a16="http://schemas.microsoft.com/office/drawing/2014/main" id="{DE01720A-7514-C3B0-149E-0DDFDC179256}"/>
                    </a:ext>
                  </a:extLst>
                </p:cNvPr>
                <p:cNvSpPr>
                  <a:spLocks noChangeAspect="1"/>
                </p:cNvSpPr>
                <p:nvPr/>
              </p:nvSpPr>
              <p:spPr bwMode="auto">
                <a:xfrm rot="829903">
                  <a:off x="2332831" y="1453191"/>
                  <a:ext cx="34325"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98" h="206192">
                      <a:moveTo>
                        <a:pt x="11569" y="126588"/>
                      </a:moveTo>
                      <a:cubicBezTo>
                        <a:pt x="7330" y="99646"/>
                        <a:pt x="-11893" y="50511"/>
                        <a:pt x="11056" y="27562"/>
                      </a:cubicBezTo>
                      <a:cubicBezTo>
                        <a:pt x="34005" y="4613"/>
                        <a:pt x="57365" y="8348"/>
                        <a:pt x="78002" y="5967"/>
                      </a:cubicBezTo>
                      <a:cubicBezTo>
                        <a:pt x="98640" y="3586"/>
                        <a:pt x="111932" y="-9674"/>
                        <a:pt x="134881" y="13275"/>
                      </a:cubicBezTo>
                      <a:cubicBezTo>
                        <a:pt x="157830" y="36224"/>
                        <a:pt x="178105" y="57908"/>
                        <a:pt x="177311" y="84895"/>
                      </a:cubicBezTo>
                      <a:cubicBezTo>
                        <a:pt x="176517" y="111882"/>
                        <a:pt x="211775" y="160928"/>
                        <a:pt x="188826" y="183877"/>
                      </a:cubicBezTo>
                      <a:cubicBezTo>
                        <a:pt x="165877" y="206826"/>
                        <a:pt x="120131" y="203731"/>
                        <a:pt x="94742" y="204620"/>
                      </a:cubicBezTo>
                      <a:cubicBezTo>
                        <a:pt x="69353" y="205509"/>
                        <a:pt x="59440" y="212163"/>
                        <a:pt x="36491" y="189214"/>
                      </a:cubicBezTo>
                      <a:cubicBezTo>
                        <a:pt x="13542" y="166265"/>
                        <a:pt x="15808" y="153530"/>
                        <a:pt x="11569" y="126588"/>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19" name="Ovaal 107">
                  <a:extLst>
                    <a:ext uri="{FF2B5EF4-FFF2-40B4-BE49-F238E27FC236}">
                      <a16:creationId xmlns:a16="http://schemas.microsoft.com/office/drawing/2014/main" id="{56A68790-D12B-E000-4987-90A8DD91FB56}"/>
                    </a:ext>
                  </a:extLst>
                </p:cNvPr>
                <p:cNvSpPr>
                  <a:spLocks noChangeAspect="1"/>
                </p:cNvSpPr>
                <p:nvPr/>
              </p:nvSpPr>
              <p:spPr bwMode="auto">
                <a:xfrm rot="19256600">
                  <a:off x="2560056" y="1448567"/>
                  <a:ext cx="38813"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48" h="204377">
                      <a:moveTo>
                        <a:pt x="845" y="115312"/>
                      </a:moveTo>
                      <a:cubicBezTo>
                        <a:pt x="-3394" y="88370"/>
                        <a:pt x="8545" y="46276"/>
                        <a:pt x="31494" y="23327"/>
                      </a:cubicBezTo>
                      <a:cubicBezTo>
                        <a:pt x="54443" y="378"/>
                        <a:pt x="78907" y="18555"/>
                        <a:pt x="99544" y="16174"/>
                      </a:cubicBezTo>
                      <a:cubicBezTo>
                        <a:pt x="120182" y="13793"/>
                        <a:pt x="132370" y="-13909"/>
                        <a:pt x="155319" y="9040"/>
                      </a:cubicBezTo>
                      <a:cubicBezTo>
                        <a:pt x="178268" y="31989"/>
                        <a:pt x="221132" y="35850"/>
                        <a:pt x="220338" y="62837"/>
                      </a:cubicBezTo>
                      <a:cubicBezTo>
                        <a:pt x="219544" y="89824"/>
                        <a:pt x="187282" y="123612"/>
                        <a:pt x="164333" y="146561"/>
                      </a:cubicBezTo>
                      <a:cubicBezTo>
                        <a:pt x="141384" y="169510"/>
                        <a:pt x="133081" y="193982"/>
                        <a:pt x="115180" y="200385"/>
                      </a:cubicBezTo>
                      <a:cubicBezTo>
                        <a:pt x="97279" y="206788"/>
                        <a:pt x="79878" y="207928"/>
                        <a:pt x="56929" y="184979"/>
                      </a:cubicBezTo>
                      <a:cubicBezTo>
                        <a:pt x="33980" y="162030"/>
                        <a:pt x="5084" y="142254"/>
                        <a:pt x="845" y="115312"/>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0" name="Ovaal 107">
                  <a:extLst>
                    <a:ext uri="{FF2B5EF4-FFF2-40B4-BE49-F238E27FC236}">
                      <a16:creationId xmlns:a16="http://schemas.microsoft.com/office/drawing/2014/main" id="{AF3DA230-3752-C385-8268-DA6EF792F408}"/>
                    </a:ext>
                  </a:extLst>
                </p:cNvPr>
                <p:cNvSpPr>
                  <a:spLocks noChangeAspect="1"/>
                </p:cNvSpPr>
                <p:nvPr/>
              </p:nvSpPr>
              <p:spPr bwMode="auto">
                <a:xfrm rot="19563153">
                  <a:off x="2440187" y="1474585"/>
                  <a:ext cx="23143"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98" h="280928">
                      <a:moveTo>
                        <a:pt x="10" y="147334"/>
                      </a:moveTo>
                      <a:cubicBezTo>
                        <a:pt x="407" y="115981"/>
                        <a:pt x="13434" y="93218"/>
                        <a:pt x="36383" y="70269"/>
                      </a:cubicBezTo>
                      <a:cubicBezTo>
                        <a:pt x="59332" y="47320"/>
                        <a:pt x="64679" y="2496"/>
                        <a:pt x="85316" y="115"/>
                      </a:cubicBezTo>
                      <a:cubicBezTo>
                        <a:pt x="105954" y="-2266"/>
                        <a:pt x="137259" y="33033"/>
                        <a:pt x="160208" y="55982"/>
                      </a:cubicBezTo>
                      <a:cubicBezTo>
                        <a:pt x="183157" y="78931"/>
                        <a:pt x="180942" y="108440"/>
                        <a:pt x="180148" y="135427"/>
                      </a:cubicBezTo>
                      <a:cubicBezTo>
                        <a:pt x="179354" y="162414"/>
                        <a:pt x="159344" y="171144"/>
                        <a:pt x="136395" y="194093"/>
                      </a:cubicBezTo>
                      <a:cubicBezTo>
                        <a:pt x="113446" y="217042"/>
                        <a:pt x="102382" y="264787"/>
                        <a:pt x="85316" y="275503"/>
                      </a:cubicBezTo>
                      <a:cubicBezTo>
                        <a:pt x="68251" y="286219"/>
                        <a:pt x="56951" y="281337"/>
                        <a:pt x="34002" y="258388"/>
                      </a:cubicBezTo>
                      <a:cubicBezTo>
                        <a:pt x="11053" y="235439"/>
                        <a:pt x="-387" y="178687"/>
                        <a:pt x="10" y="147334"/>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1" name="Ovaal 107">
                  <a:extLst>
                    <a:ext uri="{FF2B5EF4-FFF2-40B4-BE49-F238E27FC236}">
                      <a16:creationId xmlns:a16="http://schemas.microsoft.com/office/drawing/2014/main" id="{2B05DB4F-BCB6-4251-75C4-57ED4E7410DC}"/>
                    </a:ext>
                  </a:extLst>
                </p:cNvPr>
                <p:cNvSpPr>
                  <a:spLocks noChangeAspect="1"/>
                </p:cNvSpPr>
                <p:nvPr/>
              </p:nvSpPr>
              <p:spPr bwMode="auto">
                <a:xfrm rot="19256600">
                  <a:off x="2407236" y="1591944"/>
                  <a:ext cx="38813"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48" h="204377">
                      <a:moveTo>
                        <a:pt x="845" y="115312"/>
                      </a:moveTo>
                      <a:cubicBezTo>
                        <a:pt x="-3394" y="88370"/>
                        <a:pt x="8545" y="46276"/>
                        <a:pt x="31494" y="23327"/>
                      </a:cubicBezTo>
                      <a:cubicBezTo>
                        <a:pt x="54443" y="378"/>
                        <a:pt x="78907" y="18555"/>
                        <a:pt x="99544" y="16174"/>
                      </a:cubicBezTo>
                      <a:cubicBezTo>
                        <a:pt x="120182" y="13793"/>
                        <a:pt x="132370" y="-13909"/>
                        <a:pt x="155319" y="9040"/>
                      </a:cubicBezTo>
                      <a:cubicBezTo>
                        <a:pt x="178268" y="31989"/>
                        <a:pt x="221132" y="35850"/>
                        <a:pt x="220338" y="62837"/>
                      </a:cubicBezTo>
                      <a:cubicBezTo>
                        <a:pt x="219544" y="89824"/>
                        <a:pt x="187282" y="123612"/>
                        <a:pt x="164333" y="146561"/>
                      </a:cubicBezTo>
                      <a:cubicBezTo>
                        <a:pt x="141384" y="169510"/>
                        <a:pt x="133081" y="193982"/>
                        <a:pt x="115180" y="200385"/>
                      </a:cubicBezTo>
                      <a:cubicBezTo>
                        <a:pt x="97279" y="206788"/>
                        <a:pt x="79878" y="207928"/>
                        <a:pt x="56929" y="184979"/>
                      </a:cubicBezTo>
                      <a:cubicBezTo>
                        <a:pt x="33980" y="162030"/>
                        <a:pt x="5084" y="142254"/>
                        <a:pt x="845" y="115312"/>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2" name="Ovaal 107">
                  <a:extLst>
                    <a:ext uri="{FF2B5EF4-FFF2-40B4-BE49-F238E27FC236}">
                      <a16:creationId xmlns:a16="http://schemas.microsoft.com/office/drawing/2014/main" id="{3A438E17-BE5A-9C92-A2AF-C43ACCC41990}"/>
                    </a:ext>
                  </a:extLst>
                </p:cNvPr>
                <p:cNvSpPr>
                  <a:spLocks noChangeAspect="1"/>
                </p:cNvSpPr>
                <p:nvPr/>
              </p:nvSpPr>
              <p:spPr bwMode="auto">
                <a:xfrm rot="19256600">
                  <a:off x="2612057" y="1487922"/>
                  <a:ext cx="32343"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440" h="200843">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88220" y="124019"/>
                        <a:pt x="165271" y="146968"/>
                      </a:cubicBezTo>
                      <a:cubicBezTo>
                        <a:pt x="142322" y="169917"/>
                        <a:pt x="131175" y="202303"/>
                        <a:pt x="116118" y="200792"/>
                      </a:cubicBezTo>
                      <a:cubicBezTo>
                        <a:pt x="101061" y="199281"/>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3" name="Ovaal 107">
                  <a:extLst>
                    <a:ext uri="{FF2B5EF4-FFF2-40B4-BE49-F238E27FC236}">
                      <a16:creationId xmlns:a16="http://schemas.microsoft.com/office/drawing/2014/main" id="{E56A5B38-B997-F515-366C-517AF9670DA8}"/>
                    </a:ext>
                  </a:extLst>
                </p:cNvPr>
                <p:cNvSpPr>
                  <a:spLocks noChangeAspect="1"/>
                </p:cNvSpPr>
                <p:nvPr/>
              </p:nvSpPr>
              <p:spPr bwMode="auto">
                <a:xfrm rot="19256600">
                  <a:off x="2487780" y="1398194"/>
                  <a:ext cx="32343"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440" h="200843">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88220" y="124019"/>
                        <a:pt x="165271" y="146968"/>
                      </a:cubicBezTo>
                      <a:cubicBezTo>
                        <a:pt x="142322" y="169917"/>
                        <a:pt x="131175" y="202303"/>
                        <a:pt x="116118" y="200792"/>
                      </a:cubicBezTo>
                      <a:cubicBezTo>
                        <a:pt x="101061" y="199281"/>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4" name="Ovaal 107">
                  <a:extLst>
                    <a:ext uri="{FF2B5EF4-FFF2-40B4-BE49-F238E27FC236}">
                      <a16:creationId xmlns:a16="http://schemas.microsoft.com/office/drawing/2014/main" id="{F41CD8FE-3725-DE73-162C-F1EA9FD3E0CA}"/>
                    </a:ext>
                  </a:extLst>
                </p:cNvPr>
                <p:cNvSpPr>
                  <a:spLocks noChangeAspect="1"/>
                </p:cNvSpPr>
                <p:nvPr/>
              </p:nvSpPr>
              <p:spPr bwMode="auto">
                <a:xfrm rot="582330">
                  <a:off x="2518111" y="1499552"/>
                  <a:ext cx="32343"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440" h="200843">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88220" y="124019"/>
                        <a:pt x="165271" y="146968"/>
                      </a:cubicBezTo>
                      <a:cubicBezTo>
                        <a:pt x="142322" y="169917"/>
                        <a:pt x="131175" y="202303"/>
                        <a:pt x="116118" y="200792"/>
                      </a:cubicBezTo>
                      <a:cubicBezTo>
                        <a:pt x="101061" y="199281"/>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5" name="Ovaal 107">
                  <a:extLst>
                    <a:ext uri="{FF2B5EF4-FFF2-40B4-BE49-F238E27FC236}">
                      <a16:creationId xmlns:a16="http://schemas.microsoft.com/office/drawing/2014/main" id="{7F464DC3-3792-EF62-9EB5-799B4E03FA6E}"/>
                    </a:ext>
                  </a:extLst>
                </p:cNvPr>
                <p:cNvSpPr>
                  <a:spLocks noChangeAspect="1"/>
                </p:cNvSpPr>
                <p:nvPr/>
              </p:nvSpPr>
              <p:spPr bwMode="auto">
                <a:xfrm rot="582330">
                  <a:off x="2324952" y="1521494"/>
                  <a:ext cx="32343"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440" h="200843">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88220" y="124019"/>
                        <a:pt x="165271" y="146968"/>
                      </a:cubicBezTo>
                      <a:cubicBezTo>
                        <a:pt x="142322" y="169917"/>
                        <a:pt x="131175" y="202303"/>
                        <a:pt x="116118" y="200792"/>
                      </a:cubicBezTo>
                      <a:cubicBezTo>
                        <a:pt x="101061" y="199281"/>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6" name="Ovaal 107">
                  <a:extLst>
                    <a:ext uri="{FF2B5EF4-FFF2-40B4-BE49-F238E27FC236}">
                      <a16:creationId xmlns:a16="http://schemas.microsoft.com/office/drawing/2014/main" id="{EADBEBDA-85CD-2C3B-F58B-FAA2993B1682}"/>
                    </a:ext>
                  </a:extLst>
                </p:cNvPr>
                <p:cNvSpPr>
                  <a:spLocks noChangeAspect="1"/>
                </p:cNvSpPr>
                <p:nvPr/>
              </p:nvSpPr>
              <p:spPr bwMode="auto">
                <a:xfrm rot="582330">
                  <a:off x="2368964" y="1644155"/>
                  <a:ext cx="45212" cy="3600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 name="connsiteX0" fmla="*/ 1783 w 180440"/>
                    <a:gd name="connsiteY0" fmla="*/ 115719 h 150849"/>
                    <a:gd name="connsiteX1" fmla="*/ 32432 w 180440"/>
                    <a:gd name="connsiteY1" fmla="*/ 23734 h 150849"/>
                    <a:gd name="connsiteX2" fmla="*/ 53245 w 180440"/>
                    <a:gd name="connsiteY2" fmla="*/ 37001 h 150849"/>
                    <a:gd name="connsiteX3" fmla="*/ 100482 w 180440"/>
                    <a:gd name="connsiteY3" fmla="*/ 16581 h 150849"/>
                    <a:gd name="connsiteX4" fmla="*/ 156257 w 180440"/>
                    <a:gd name="connsiteY4" fmla="*/ 9447 h 150849"/>
                    <a:gd name="connsiteX5" fmla="*/ 178885 w 180440"/>
                    <a:gd name="connsiteY5" fmla="*/ 62579 h 150849"/>
                    <a:gd name="connsiteX6" fmla="*/ 165271 w 180440"/>
                    <a:gd name="connsiteY6" fmla="*/ 146968 h 150849"/>
                    <a:gd name="connsiteX7" fmla="*/ 117572 w 180440"/>
                    <a:gd name="connsiteY7" fmla="*/ 82168 h 150849"/>
                    <a:gd name="connsiteX8" fmla="*/ 74931 w 180440"/>
                    <a:gd name="connsiteY8" fmla="*/ 137900 h 150849"/>
                    <a:gd name="connsiteX9" fmla="*/ 1783 w 180440"/>
                    <a:gd name="connsiteY9" fmla="*/ 115719 h 150849"/>
                    <a:gd name="connsiteX0" fmla="*/ 1783 w 179085"/>
                    <a:gd name="connsiteY0" fmla="*/ 115719 h 142595"/>
                    <a:gd name="connsiteX1" fmla="*/ 32432 w 179085"/>
                    <a:gd name="connsiteY1" fmla="*/ 23734 h 142595"/>
                    <a:gd name="connsiteX2" fmla="*/ 53245 w 179085"/>
                    <a:gd name="connsiteY2" fmla="*/ 37001 h 142595"/>
                    <a:gd name="connsiteX3" fmla="*/ 100482 w 179085"/>
                    <a:gd name="connsiteY3" fmla="*/ 16581 h 142595"/>
                    <a:gd name="connsiteX4" fmla="*/ 156257 w 179085"/>
                    <a:gd name="connsiteY4" fmla="*/ 9447 h 142595"/>
                    <a:gd name="connsiteX5" fmla="*/ 178885 w 179085"/>
                    <a:gd name="connsiteY5" fmla="*/ 62579 h 142595"/>
                    <a:gd name="connsiteX6" fmla="*/ 152826 w 179085"/>
                    <a:gd name="connsiteY6" fmla="*/ 74205 h 142595"/>
                    <a:gd name="connsiteX7" fmla="*/ 117572 w 179085"/>
                    <a:gd name="connsiteY7" fmla="*/ 82168 h 142595"/>
                    <a:gd name="connsiteX8" fmla="*/ 74931 w 179085"/>
                    <a:gd name="connsiteY8" fmla="*/ 137900 h 142595"/>
                    <a:gd name="connsiteX9" fmla="*/ 1783 w 179085"/>
                    <a:gd name="connsiteY9" fmla="*/ 115719 h 1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9085" h="142595">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75775" y="51256"/>
                        <a:pt x="152826" y="74205"/>
                      </a:cubicBezTo>
                      <a:cubicBezTo>
                        <a:pt x="129877" y="97154"/>
                        <a:pt x="130555" y="71552"/>
                        <a:pt x="117572" y="82168"/>
                      </a:cubicBezTo>
                      <a:cubicBezTo>
                        <a:pt x="104590" y="92784"/>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7" name="Ovaal 107">
                  <a:extLst>
                    <a:ext uri="{FF2B5EF4-FFF2-40B4-BE49-F238E27FC236}">
                      <a16:creationId xmlns:a16="http://schemas.microsoft.com/office/drawing/2014/main" id="{98E103E8-35FE-9C08-225E-82C45647760E}"/>
                    </a:ext>
                  </a:extLst>
                </p:cNvPr>
                <p:cNvSpPr>
                  <a:spLocks noChangeAspect="1"/>
                </p:cNvSpPr>
                <p:nvPr/>
              </p:nvSpPr>
              <p:spPr bwMode="auto">
                <a:xfrm rot="2529583">
                  <a:off x="2486234" y="1456645"/>
                  <a:ext cx="36000" cy="28665"/>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 name="connsiteX0" fmla="*/ 1783 w 180440"/>
                    <a:gd name="connsiteY0" fmla="*/ 115719 h 150849"/>
                    <a:gd name="connsiteX1" fmla="*/ 32432 w 180440"/>
                    <a:gd name="connsiteY1" fmla="*/ 23734 h 150849"/>
                    <a:gd name="connsiteX2" fmla="*/ 53245 w 180440"/>
                    <a:gd name="connsiteY2" fmla="*/ 37001 h 150849"/>
                    <a:gd name="connsiteX3" fmla="*/ 100482 w 180440"/>
                    <a:gd name="connsiteY3" fmla="*/ 16581 h 150849"/>
                    <a:gd name="connsiteX4" fmla="*/ 156257 w 180440"/>
                    <a:gd name="connsiteY4" fmla="*/ 9447 h 150849"/>
                    <a:gd name="connsiteX5" fmla="*/ 178885 w 180440"/>
                    <a:gd name="connsiteY5" fmla="*/ 62579 h 150849"/>
                    <a:gd name="connsiteX6" fmla="*/ 165271 w 180440"/>
                    <a:gd name="connsiteY6" fmla="*/ 146968 h 150849"/>
                    <a:gd name="connsiteX7" fmla="*/ 117572 w 180440"/>
                    <a:gd name="connsiteY7" fmla="*/ 82168 h 150849"/>
                    <a:gd name="connsiteX8" fmla="*/ 74931 w 180440"/>
                    <a:gd name="connsiteY8" fmla="*/ 137900 h 150849"/>
                    <a:gd name="connsiteX9" fmla="*/ 1783 w 180440"/>
                    <a:gd name="connsiteY9" fmla="*/ 115719 h 150849"/>
                    <a:gd name="connsiteX0" fmla="*/ 1783 w 179085"/>
                    <a:gd name="connsiteY0" fmla="*/ 115719 h 142595"/>
                    <a:gd name="connsiteX1" fmla="*/ 32432 w 179085"/>
                    <a:gd name="connsiteY1" fmla="*/ 23734 h 142595"/>
                    <a:gd name="connsiteX2" fmla="*/ 53245 w 179085"/>
                    <a:gd name="connsiteY2" fmla="*/ 37001 h 142595"/>
                    <a:gd name="connsiteX3" fmla="*/ 100482 w 179085"/>
                    <a:gd name="connsiteY3" fmla="*/ 16581 h 142595"/>
                    <a:gd name="connsiteX4" fmla="*/ 156257 w 179085"/>
                    <a:gd name="connsiteY4" fmla="*/ 9447 h 142595"/>
                    <a:gd name="connsiteX5" fmla="*/ 178885 w 179085"/>
                    <a:gd name="connsiteY5" fmla="*/ 62579 h 142595"/>
                    <a:gd name="connsiteX6" fmla="*/ 152826 w 179085"/>
                    <a:gd name="connsiteY6" fmla="*/ 74205 h 142595"/>
                    <a:gd name="connsiteX7" fmla="*/ 117572 w 179085"/>
                    <a:gd name="connsiteY7" fmla="*/ 82168 h 142595"/>
                    <a:gd name="connsiteX8" fmla="*/ 74931 w 179085"/>
                    <a:gd name="connsiteY8" fmla="*/ 137900 h 142595"/>
                    <a:gd name="connsiteX9" fmla="*/ 1783 w 179085"/>
                    <a:gd name="connsiteY9" fmla="*/ 115719 h 1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9085" h="142595">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75775" y="51256"/>
                        <a:pt x="152826" y="74205"/>
                      </a:cubicBezTo>
                      <a:cubicBezTo>
                        <a:pt x="129877" y="97154"/>
                        <a:pt x="130555" y="71552"/>
                        <a:pt x="117572" y="82168"/>
                      </a:cubicBezTo>
                      <a:cubicBezTo>
                        <a:pt x="104590" y="92784"/>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8" name="Ovaal 107">
                  <a:extLst>
                    <a:ext uri="{FF2B5EF4-FFF2-40B4-BE49-F238E27FC236}">
                      <a16:creationId xmlns:a16="http://schemas.microsoft.com/office/drawing/2014/main" id="{2DB67A3C-20BF-CB6F-81C8-4E493D90E6BD}"/>
                    </a:ext>
                  </a:extLst>
                </p:cNvPr>
                <p:cNvSpPr>
                  <a:spLocks noChangeAspect="1"/>
                </p:cNvSpPr>
                <p:nvPr/>
              </p:nvSpPr>
              <p:spPr bwMode="auto">
                <a:xfrm rot="2529583">
                  <a:off x="2384178" y="1509255"/>
                  <a:ext cx="36000" cy="28665"/>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 name="connsiteX0" fmla="*/ 1783 w 180440"/>
                    <a:gd name="connsiteY0" fmla="*/ 115719 h 150849"/>
                    <a:gd name="connsiteX1" fmla="*/ 32432 w 180440"/>
                    <a:gd name="connsiteY1" fmla="*/ 23734 h 150849"/>
                    <a:gd name="connsiteX2" fmla="*/ 53245 w 180440"/>
                    <a:gd name="connsiteY2" fmla="*/ 37001 h 150849"/>
                    <a:gd name="connsiteX3" fmla="*/ 100482 w 180440"/>
                    <a:gd name="connsiteY3" fmla="*/ 16581 h 150849"/>
                    <a:gd name="connsiteX4" fmla="*/ 156257 w 180440"/>
                    <a:gd name="connsiteY4" fmla="*/ 9447 h 150849"/>
                    <a:gd name="connsiteX5" fmla="*/ 178885 w 180440"/>
                    <a:gd name="connsiteY5" fmla="*/ 62579 h 150849"/>
                    <a:gd name="connsiteX6" fmla="*/ 165271 w 180440"/>
                    <a:gd name="connsiteY6" fmla="*/ 146968 h 150849"/>
                    <a:gd name="connsiteX7" fmla="*/ 117572 w 180440"/>
                    <a:gd name="connsiteY7" fmla="*/ 82168 h 150849"/>
                    <a:gd name="connsiteX8" fmla="*/ 74931 w 180440"/>
                    <a:gd name="connsiteY8" fmla="*/ 137900 h 150849"/>
                    <a:gd name="connsiteX9" fmla="*/ 1783 w 180440"/>
                    <a:gd name="connsiteY9" fmla="*/ 115719 h 150849"/>
                    <a:gd name="connsiteX0" fmla="*/ 1783 w 179085"/>
                    <a:gd name="connsiteY0" fmla="*/ 115719 h 142595"/>
                    <a:gd name="connsiteX1" fmla="*/ 32432 w 179085"/>
                    <a:gd name="connsiteY1" fmla="*/ 23734 h 142595"/>
                    <a:gd name="connsiteX2" fmla="*/ 53245 w 179085"/>
                    <a:gd name="connsiteY2" fmla="*/ 37001 h 142595"/>
                    <a:gd name="connsiteX3" fmla="*/ 100482 w 179085"/>
                    <a:gd name="connsiteY3" fmla="*/ 16581 h 142595"/>
                    <a:gd name="connsiteX4" fmla="*/ 156257 w 179085"/>
                    <a:gd name="connsiteY4" fmla="*/ 9447 h 142595"/>
                    <a:gd name="connsiteX5" fmla="*/ 178885 w 179085"/>
                    <a:gd name="connsiteY5" fmla="*/ 62579 h 142595"/>
                    <a:gd name="connsiteX6" fmla="*/ 152826 w 179085"/>
                    <a:gd name="connsiteY6" fmla="*/ 74205 h 142595"/>
                    <a:gd name="connsiteX7" fmla="*/ 117572 w 179085"/>
                    <a:gd name="connsiteY7" fmla="*/ 82168 h 142595"/>
                    <a:gd name="connsiteX8" fmla="*/ 74931 w 179085"/>
                    <a:gd name="connsiteY8" fmla="*/ 137900 h 142595"/>
                    <a:gd name="connsiteX9" fmla="*/ 1783 w 179085"/>
                    <a:gd name="connsiteY9" fmla="*/ 115719 h 1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9085" h="142595">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75775" y="51256"/>
                        <a:pt x="152826" y="74205"/>
                      </a:cubicBezTo>
                      <a:cubicBezTo>
                        <a:pt x="129877" y="97154"/>
                        <a:pt x="130555" y="71552"/>
                        <a:pt x="117572" y="82168"/>
                      </a:cubicBezTo>
                      <a:cubicBezTo>
                        <a:pt x="104590" y="92784"/>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29" name="Ovaal 107">
                  <a:extLst>
                    <a:ext uri="{FF2B5EF4-FFF2-40B4-BE49-F238E27FC236}">
                      <a16:creationId xmlns:a16="http://schemas.microsoft.com/office/drawing/2014/main" id="{ACEB93EF-446D-3EE1-3686-6679D5E348F8}"/>
                    </a:ext>
                  </a:extLst>
                </p:cNvPr>
                <p:cNvSpPr>
                  <a:spLocks noChangeAspect="1"/>
                </p:cNvSpPr>
                <p:nvPr/>
              </p:nvSpPr>
              <p:spPr bwMode="auto">
                <a:xfrm rot="829903">
                  <a:off x="2545784" y="1633960"/>
                  <a:ext cx="43200" cy="4007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48" h="204377">
                      <a:moveTo>
                        <a:pt x="845" y="115312"/>
                      </a:moveTo>
                      <a:cubicBezTo>
                        <a:pt x="-3394" y="88370"/>
                        <a:pt x="8545" y="46276"/>
                        <a:pt x="31494" y="23327"/>
                      </a:cubicBezTo>
                      <a:cubicBezTo>
                        <a:pt x="54443" y="378"/>
                        <a:pt x="78907" y="18555"/>
                        <a:pt x="99544" y="16174"/>
                      </a:cubicBezTo>
                      <a:cubicBezTo>
                        <a:pt x="120182" y="13793"/>
                        <a:pt x="132370" y="-13909"/>
                        <a:pt x="155319" y="9040"/>
                      </a:cubicBezTo>
                      <a:cubicBezTo>
                        <a:pt x="178268" y="31989"/>
                        <a:pt x="221132" y="35850"/>
                        <a:pt x="220338" y="62837"/>
                      </a:cubicBezTo>
                      <a:cubicBezTo>
                        <a:pt x="219544" y="89824"/>
                        <a:pt x="187282" y="123612"/>
                        <a:pt x="164333" y="146561"/>
                      </a:cubicBezTo>
                      <a:cubicBezTo>
                        <a:pt x="141384" y="169510"/>
                        <a:pt x="133081" y="193982"/>
                        <a:pt x="115180" y="200385"/>
                      </a:cubicBezTo>
                      <a:cubicBezTo>
                        <a:pt x="97279" y="206788"/>
                        <a:pt x="79878" y="207928"/>
                        <a:pt x="56929" y="184979"/>
                      </a:cubicBezTo>
                      <a:cubicBezTo>
                        <a:pt x="33980" y="162030"/>
                        <a:pt x="5084" y="142254"/>
                        <a:pt x="845" y="115312"/>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30" name="Ovaal 107">
                  <a:extLst>
                    <a:ext uri="{FF2B5EF4-FFF2-40B4-BE49-F238E27FC236}">
                      <a16:creationId xmlns:a16="http://schemas.microsoft.com/office/drawing/2014/main" id="{C5BAB167-A330-D672-0968-523E8348B2CB}"/>
                    </a:ext>
                  </a:extLst>
                </p:cNvPr>
                <p:cNvSpPr>
                  <a:spLocks noChangeAspect="1"/>
                </p:cNvSpPr>
                <p:nvPr/>
              </p:nvSpPr>
              <p:spPr bwMode="auto">
                <a:xfrm rot="19256600">
                  <a:off x="2602815" y="1562936"/>
                  <a:ext cx="43200" cy="4007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48" h="204377">
                      <a:moveTo>
                        <a:pt x="845" y="115312"/>
                      </a:moveTo>
                      <a:cubicBezTo>
                        <a:pt x="-3394" y="88370"/>
                        <a:pt x="8545" y="46276"/>
                        <a:pt x="31494" y="23327"/>
                      </a:cubicBezTo>
                      <a:cubicBezTo>
                        <a:pt x="54443" y="378"/>
                        <a:pt x="78907" y="18555"/>
                        <a:pt x="99544" y="16174"/>
                      </a:cubicBezTo>
                      <a:cubicBezTo>
                        <a:pt x="120182" y="13793"/>
                        <a:pt x="132370" y="-13909"/>
                        <a:pt x="155319" y="9040"/>
                      </a:cubicBezTo>
                      <a:cubicBezTo>
                        <a:pt x="178268" y="31989"/>
                        <a:pt x="221132" y="35850"/>
                        <a:pt x="220338" y="62837"/>
                      </a:cubicBezTo>
                      <a:cubicBezTo>
                        <a:pt x="219544" y="89824"/>
                        <a:pt x="187282" y="123612"/>
                        <a:pt x="164333" y="146561"/>
                      </a:cubicBezTo>
                      <a:cubicBezTo>
                        <a:pt x="141384" y="169510"/>
                        <a:pt x="133081" y="193982"/>
                        <a:pt x="115180" y="200385"/>
                      </a:cubicBezTo>
                      <a:cubicBezTo>
                        <a:pt x="97279" y="206788"/>
                        <a:pt x="79878" y="207928"/>
                        <a:pt x="56929" y="184979"/>
                      </a:cubicBezTo>
                      <a:cubicBezTo>
                        <a:pt x="33980" y="162030"/>
                        <a:pt x="5084" y="142254"/>
                        <a:pt x="845" y="115312"/>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31" name="Ovaal 107">
                  <a:extLst>
                    <a:ext uri="{FF2B5EF4-FFF2-40B4-BE49-F238E27FC236}">
                      <a16:creationId xmlns:a16="http://schemas.microsoft.com/office/drawing/2014/main" id="{0308EA62-C620-B7D5-87F1-B7B7BAD56849}"/>
                    </a:ext>
                  </a:extLst>
                </p:cNvPr>
                <p:cNvSpPr>
                  <a:spLocks noChangeAspect="1"/>
                </p:cNvSpPr>
                <p:nvPr/>
              </p:nvSpPr>
              <p:spPr bwMode="auto">
                <a:xfrm rot="19256600">
                  <a:off x="2455701" y="1633111"/>
                  <a:ext cx="43200" cy="40070"/>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48" h="204377">
                      <a:moveTo>
                        <a:pt x="845" y="115312"/>
                      </a:moveTo>
                      <a:cubicBezTo>
                        <a:pt x="-3394" y="88370"/>
                        <a:pt x="8545" y="46276"/>
                        <a:pt x="31494" y="23327"/>
                      </a:cubicBezTo>
                      <a:cubicBezTo>
                        <a:pt x="54443" y="378"/>
                        <a:pt x="78907" y="18555"/>
                        <a:pt x="99544" y="16174"/>
                      </a:cubicBezTo>
                      <a:cubicBezTo>
                        <a:pt x="120182" y="13793"/>
                        <a:pt x="132370" y="-13909"/>
                        <a:pt x="155319" y="9040"/>
                      </a:cubicBezTo>
                      <a:cubicBezTo>
                        <a:pt x="178268" y="31989"/>
                        <a:pt x="221132" y="35850"/>
                        <a:pt x="220338" y="62837"/>
                      </a:cubicBezTo>
                      <a:cubicBezTo>
                        <a:pt x="219544" y="89824"/>
                        <a:pt x="187282" y="123612"/>
                        <a:pt x="164333" y="146561"/>
                      </a:cubicBezTo>
                      <a:cubicBezTo>
                        <a:pt x="141384" y="169510"/>
                        <a:pt x="133081" y="193982"/>
                        <a:pt x="115180" y="200385"/>
                      </a:cubicBezTo>
                      <a:cubicBezTo>
                        <a:pt x="97279" y="206788"/>
                        <a:pt x="79878" y="207928"/>
                        <a:pt x="56929" y="184979"/>
                      </a:cubicBezTo>
                      <a:cubicBezTo>
                        <a:pt x="33980" y="162030"/>
                        <a:pt x="5084" y="142254"/>
                        <a:pt x="845" y="115312"/>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32" name="Ovaal 107">
                  <a:extLst>
                    <a:ext uri="{FF2B5EF4-FFF2-40B4-BE49-F238E27FC236}">
                      <a16:creationId xmlns:a16="http://schemas.microsoft.com/office/drawing/2014/main" id="{7BCED269-EDCF-6249-78E0-3959D1C89C4A}"/>
                    </a:ext>
                  </a:extLst>
                </p:cNvPr>
                <p:cNvSpPr>
                  <a:spLocks noChangeAspect="1"/>
                </p:cNvSpPr>
                <p:nvPr/>
              </p:nvSpPr>
              <p:spPr bwMode="auto">
                <a:xfrm rot="19256600">
                  <a:off x="2334747" y="1579827"/>
                  <a:ext cx="43200" cy="48084"/>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440" h="200843">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88220" y="124019"/>
                        <a:pt x="165271" y="146968"/>
                      </a:cubicBezTo>
                      <a:cubicBezTo>
                        <a:pt x="142322" y="169917"/>
                        <a:pt x="131175" y="202303"/>
                        <a:pt x="116118" y="200792"/>
                      </a:cubicBezTo>
                      <a:cubicBezTo>
                        <a:pt x="101061" y="199281"/>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33" name="Ovaal 107">
                  <a:extLst>
                    <a:ext uri="{FF2B5EF4-FFF2-40B4-BE49-F238E27FC236}">
                      <a16:creationId xmlns:a16="http://schemas.microsoft.com/office/drawing/2014/main" id="{B39C8779-55E3-E935-14A8-19BAD4195EFF}"/>
                    </a:ext>
                  </a:extLst>
                </p:cNvPr>
                <p:cNvSpPr>
                  <a:spLocks noChangeAspect="1"/>
                </p:cNvSpPr>
                <p:nvPr/>
              </p:nvSpPr>
              <p:spPr bwMode="auto">
                <a:xfrm rot="582330">
                  <a:off x="2473123" y="1577166"/>
                  <a:ext cx="43200" cy="48084"/>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440" h="200843">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88220" y="124019"/>
                        <a:pt x="165271" y="146968"/>
                      </a:cubicBezTo>
                      <a:cubicBezTo>
                        <a:pt x="142322" y="169917"/>
                        <a:pt x="131175" y="202303"/>
                        <a:pt x="116118" y="200792"/>
                      </a:cubicBezTo>
                      <a:cubicBezTo>
                        <a:pt x="101061" y="199281"/>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34" name="Ovaal 107">
                  <a:extLst>
                    <a:ext uri="{FF2B5EF4-FFF2-40B4-BE49-F238E27FC236}">
                      <a16:creationId xmlns:a16="http://schemas.microsoft.com/office/drawing/2014/main" id="{9D6D672B-3854-047E-784A-FA926014E84A}"/>
                    </a:ext>
                  </a:extLst>
                </p:cNvPr>
                <p:cNvSpPr>
                  <a:spLocks noChangeAspect="1"/>
                </p:cNvSpPr>
                <p:nvPr/>
              </p:nvSpPr>
              <p:spPr bwMode="auto">
                <a:xfrm rot="582330">
                  <a:off x="2277843" y="1536211"/>
                  <a:ext cx="43200" cy="34398"/>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 name="connsiteX0" fmla="*/ 1783 w 180440"/>
                    <a:gd name="connsiteY0" fmla="*/ 115719 h 150849"/>
                    <a:gd name="connsiteX1" fmla="*/ 32432 w 180440"/>
                    <a:gd name="connsiteY1" fmla="*/ 23734 h 150849"/>
                    <a:gd name="connsiteX2" fmla="*/ 53245 w 180440"/>
                    <a:gd name="connsiteY2" fmla="*/ 37001 h 150849"/>
                    <a:gd name="connsiteX3" fmla="*/ 100482 w 180440"/>
                    <a:gd name="connsiteY3" fmla="*/ 16581 h 150849"/>
                    <a:gd name="connsiteX4" fmla="*/ 156257 w 180440"/>
                    <a:gd name="connsiteY4" fmla="*/ 9447 h 150849"/>
                    <a:gd name="connsiteX5" fmla="*/ 178885 w 180440"/>
                    <a:gd name="connsiteY5" fmla="*/ 62579 h 150849"/>
                    <a:gd name="connsiteX6" fmla="*/ 165271 w 180440"/>
                    <a:gd name="connsiteY6" fmla="*/ 146968 h 150849"/>
                    <a:gd name="connsiteX7" fmla="*/ 117572 w 180440"/>
                    <a:gd name="connsiteY7" fmla="*/ 82168 h 150849"/>
                    <a:gd name="connsiteX8" fmla="*/ 74931 w 180440"/>
                    <a:gd name="connsiteY8" fmla="*/ 137900 h 150849"/>
                    <a:gd name="connsiteX9" fmla="*/ 1783 w 180440"/>
                    <a:gd name="connsiteY9" fmla="*/ 115719 h 150849"/>
                    <a:gd name="connsiteX0" fmla="*/ 1783 w 179085"/>
                    <a:gd name="connsiteY0" fmla="*/ 115719 h 142595"/>
                    <a:gd name="connsiteX1" fmla="*/ 32432 w 179085"/>
                    <a:gd name="connsiteY1" fmla="*/ 23734 h 142595"/>
                    <a:gd name="connsiteX2" fmla="*/ 53245 w 179085"/>
                    <a:gd name="connsiteY2" fmla="*/ 37001 h 142595"/>
                    <a:gd name="connsiteX3" fmla="*/ 100482 w 179085"/>
                    <a:gd name="connsiteY3" fmla="*/ 16581 h 142595"/>
                    <a:gd name="connsiteX4" fmla="*/ 156257 w 179085"/>
                    <a:gd name="connsiteY4" fmla="*/ 9447 h 142595"/>
                    <a:gd name="connsiteX5" fmla="*/ 178885 w 179085"/>
                    <a:gd name="connsiteY5" fmla="*/ 62579 h 142595"/>
                    <a:gd name="connsiteX6" fmla="*/ 152826 w 179085"/>
                    <a:gd name="connsiteY6" fmla="*/ 74205 h 142595"/>
                    <a:gd name="connsiteX7" fmla="*/ 117572 w 179085"/>
                    <a:gd name="connsiteY7" fmla="*/ 82168 h 142595"/>
                    <a:gd name="connsiteX8" fmla="*/ 74931 w 179085"/>
                    <a:gd name="connsiteY8" fmla="*/ 137900 h 142595"/>
                    <a:gd name="connsiteX9" fmla="*/ 1783 w 179085"/>
                    <a:gd name="connsiteY9" fmla="*/ 115719 h 1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9085" h="142595">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75775" y="51256"/>
                        <a:pt x="152826" y="74205"/>
                      </a:cubicBezTo>
                      <a:cubicBezTo>
                        <a:pt x="129877" y="97154"/>
                        <a:pt x="130555" y="71552"/>
                        <a:pt x="117572" y="82168"/>
                      </a:cubicBezTo>
                      <a:cubicBezTo>
                        <a:pt x="104590" y="92784"/>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35" name="Ovaal 107">
                  <a:extLst>
                    <a:ext uri="{FF2B5EF4-FFF2-40B4-BE49-F238E27FC236}">
                      <a16:creationId xmlns:a16="http://schemas.microsoft.com/office/drawing/2014/main" id="{30CC79F7-809A-13DC-D846-74E758276F89}"/>
                    </a:ext>
                  </a:extLst>
                </p:cNvPr>
                <p:cNvSpPr>
                  <a:spLocks noChangeAspect="1"/>
                </p:cNvSpPr>
                <p:nvPr/>
              </p:nvSpPr>
              <p:spPr bwMode="auto">
                <a:xfrm rot="2529583">
                  <a:off x="2261448" y="1596154"/>
                  <a:ext cx="43200" cy="34398"/>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 name="connsiteX0" fmla="*/ 1783 w 180440"/>
                    <a:gd name="connsiteY0" fmla="*/ 115719 h 150849"/>
                    <a:gd name="connsiteX1" fmla="*/ 32432 w 180440"/>
                    <a:gd name="connsiteY1" fmla="*/ 23734 h 150849"/>
                    <a:gd name="connsiteX2" fmla="*/ 53245 w 180440"/>
                    <a:gd name="connsiteY2" fmla="*/ 37001 h 150849"/>
                    <a:gd name="connsiteX3" fmla="*/ 100482 w 180440"/>
                    <a:gd name="connsiteY3" fmla="*/ 16581 h 150849"/>
                    <a:gd name="connsiteX4" fmla="*/ 156257 w 180440"/>
                    <a:gd name="connsiteY4" fmla="*/ 9447 h 150849"/>
                    <a:gd name="connsiteX5" fmla="*/ 178885 w 180440"/>
                    <a:gd name="connsiteY5" fmla="*/ 62579 h 150849"/>
                    <a:gd name="connsiteX6" fmla="*/ 165271 w 180440"/>
                    <a:gd name="connsiteY6" fmla="*/ 146968 h 150849"/>
                    <a:gd name="connsiteX7" fmla="*/ 117572 w 180440"/>
                    <a:gd name="connsiteY7" fmla="*/ 82168 h 150849"/>
                    <a:gd name="connsiteX8" fmla="*/ 74931 w 180440"/>
                    <a:gd name="connsiteY8" fmla="*/ 137900 h 150849"/>
                    <a:gd name="connsiteX9" fmla="*/ 1783 w 180440"/>
                    <a:gd name="connsiteY9" fmla="*/ 115719 h 150849"/>
                    <a:gd name="connsiteX0" fmla="*/ 1783 w 179085"/>
                    <a:gd name="connsiteY0" fmla="*/ 115719 h 142595"/>
                    <a:gd name="connsiteX1" fmla="*/ 32432 w 179085"/>
                    <a:gd name="connsiteY1" fmla="*/ 23734 h 142595"/>
                    <a:gd name="connsiteX2" fmla="*/ 53245 w 179085"/>
                    <a:gd name="connsiteY2" fmla="*/ 37001 h 142595"/>
                    <a:gd name="connsiteX3" fmla="*/ 100482 w 179085"/>
                    <a:gd name="connsiteY3" fmla="*/ 16581 h 142595"/>
                    <a:gd name="connsiteX4" fmla="*/ 156257 w 179085"/>
                    <a:gd name="connsiteY4" fmla="*/ 9447 h 142595"/>
                    <a:gd name="connsiteX5" fmla="*/ 178885 w 179085"/>
                    <a:gd name="connsiteY5" fmla="*/ 62579 h 142595"/>
                    <a:gd name="connsiteX6" fmla="*/ 152826 w 179085"/>
                    <a:gd name="connsiteY6" fmla="*/ 74205 h 142595"/>
                    <a:gd name="connsiteX7" fmla="*/ 117572 w 179085"/>
                    <a:gd name="connsiteY7" fmla="*/ 82168 h 142595"/>
                    <a:gd name="connsiteX8" fmla="*/ 74931 w 179085"/>
                    <a:gd name="connsiteY8" fmla="*/ 137900 h 142595"/>
                    <a:gd name="connsiteX9" fmla="*/ 1783 w 179085"/>
                    <a:gd name="connsiteY9" fmla="*/ 115719 h 1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9085" h="142595">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75775" y="51256"/>
                        <a:pt x="152826" y="74205"/>
                      </a:cubicBezTo>
                      <a:cubicBezTo>
                        <a:pt x="129877" y="97154"/>
                        <a:pt x="130555" y="71552"/>
                        <a:pt x="117572" y="82168"/>
                      </a:cubicBezTo>
                      <a:cubicBezTo>
                        <a:pt x="104590" y="92784"/>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36" name="Ovaal 107">
                  <a:extLst>
                    <a:ext uri="{FF2B5EF4-FFF2-40B4-BE49-F238E27FC236}">
                      <a16:creationId xmlns:a16="http://schemas.microsoft.com/office/drawing/2014/main" id="{37595882-F9D1-D9BB-50EA-62709E34DC39}"/>
                    </a:ext>
                  </a:extLst>
                </p:cNvPr>
                <p:cNvSpPr>
                  <a:spLocks noChangeAspect="1"/>
                </p:cNvSpPr>
                <p:nvPr/>
              </p:nvSpPr>
              <p:spPr bwMode="auto">
                <a:xfrm rot="2529583">
                  <a:off x="2530591" y="1565772"/>
                  <a:ext cx="43200" cy="34398"/>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 name="connsiteX0" fmla="*/ 1783 w 180440"/>
                    <a:gd name="connsiteY0" fmla="*/ 115719 h 150849"/>
                    <a:gd name="connsiteX1" fmla="*/ 32432 w 180440"/>
                    <a:gd name="connsiteY1" fmla="*/ 23734 h 150849"/>
                    <a:gd name="connsiteX2" fmla="*/ 53245 w 180440"/>
                    <a:gd name="connsiteY2" fmla="*/ 37001 h 150849"/>
                    <a:gd name="connsiteX3" fmla="*/ 100482 w 180440"/>
                    <a:gd name="connsiteY3" fmla="*/ 16581 h 150849"/>
                    <a:gd name="connsiteX4" fmla="*/ 156257 w 180440"/>
                    <a:gd name="connsiteY4" fmla="*/ 9447 h 150849"/>
                    <a:gd name="connsiteX5" fmla="*/ 178885 w 180440"/>
                    <a:gd name="connsiteY5" fmla="*/ 62579 h 150849"/>
                    <a:gd name="connsiteX6" fmla="*/ 165271 w 180440"/>
                    <a:gd name="connsiteY6" fmla="*/ 146968 h 150849"/>
                    <a:gd name="connsiteX7" fmla="*/ 117572 w 180440"/>
                    <a:gd name="connsiteY7" fmla="*/ 82168 h 150849"/>
                    <a:gd name="connsiteX8" fmla="*/ 74931 w 180440"/>
                    <a:gd name="connsiteY8" fmla="*/ 137900 h 150849"/>
                    <a:gd name="connsiteX9" fmla="*/ 1783 w 180440"/>
                    <a:gd name="connsiteY9" fmla="*/ 115719 h 150849"/>
                    <a:gd name="connsiteX0" fmla="*/ 1783 w 179085"/>
                    <a:gd name="connsiteY0" fmla="*/ 115719 h 142595"/>
                    <a:gd name="connsiteX1" fmla="*/ 32432 w 179085"/>
                    <a:gd name="connsiteY1" fmla="*/ 23734 h 142595"/>
                    <a:gd name="connsiteX2" fmla="*/ 53245 w 179085"/>
                    <a:gd name="connsiteY2" fmla="*/ 37001 h 142595"/>
                    <a:gd name="connsiteX3" fmla="*/ 100482 w 179085"/>
                    <a:gd name="connsiteY3" fmla="*/ 16581 h 142595"/>
                    <a:gd name="connsiteX4" fmla="*/ 156257 w 179085"/>
                    <a:gd name="connsiteY4" fmla="*/ 9447 h 142595"/>
                    <a:gd name="connsiteX5" fmla="*/ 178885 w 179085"/>
                    <a:gd name="connsiteY5" fmla="*/ 62579 h 142595"/>
                    <a:gd name="connsiteX6" fmla="*/ 152826 w 179085"/>
                    <a:gd name="connsiteY6" fmla="*/ 74205 h 142595"/>
                    <a:gd name="connsiteX7" fmla="*/ 117572 w 179085"/>
                    <a:gd name="connsiteY7" fmla="*/ 82168 h 142595"/>
                    <a:gd name="connsiteX8" fmla="*/ 74931 w 179085"/>
                    <a:gd name="connsiteY8" fmla="*/ 137900 h 142595"/>
                    <a:gd name="connsiteX9" fmla="*/ 1783 w 179085"/>
                    <a:gd name="connsiteY9" fmla="*/ 115719 h 1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9085" h="142595">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75775" y="51256"/>
                        <a:pt x="152826" y="74205"/>
                      </a:cubicBezTo>
                      <a:cubicBezTo>
                        <a:pt x="129877" y="97154"/>
                        <a:pt x="130555" y="71552"/>
                        <a:pt x="117572" y="82168"/>
                      </a:cubicBezTo>
                      <a:cubicBezTo>
                        <a:pt x="104590" y="92784"/>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sp>
              <p:nvSpPr>
                <p:cNvPr id="837" name="Ovaal 107">
                  <a:extLst>
                    <a:ext uri="{FF2B5EF4-FFF2-40B4-BE49-F238E27FC236}">
                      <a16:creationId xmlns:a16="http://schemas.microsoft.com/office/drawing/2014/main" id="{E157238F-B774-5798-D440-4BD0C90D6FCE}"/>
                    </a:ext>
                  </a:extLst>
                </p:cNvPr>
                <p:cNvSpPr>
                  <a:spLocks noChangeAspect="1"/>
                </p:cNvSpPr>
                <p:nvPr/>
              </p:nvSpPr>
              <p:spPr bwMode="auto">
                <a:xfrm rot="582330">
                  <a:off x="2448229" y="1524870"/>
                  <a:ext cx="50400" cy="40131"/>
                </a:xfrm>
                <a:custGeom>
                  <a:avLst/>
                  <a:gdLst>
                    <a:gd name="connsiteX0" fmla="*/ 0 w 275388"/>
                    <a:gd name="connsiteY0" fmla="*/ 137694 h 275388"/>
                    <a:gd name="connsiteX1" fmla="*/ 137694 w 275388"/>
                    <a:gd name="connsiteY1" fmla="*/ 0 h 275388"/>
                    <a:gd name="connsiteX2" fmla="*/ 275388 w 275388"/>
                    <a:gd name="connsiteY2" fmla="*/ 137694 h 275388"/>
                    <a:gd name="connsiteX3" fmla="*/ 137694 w 275388"/>
                    <a:gd name="connsiteY3" fmla="*/ 275388 h 275388"/>
                    <a:gd name="connsiteX4" fmla="*/ 0 w 275388"/>
                    <a:gd name="connsiteY4" fmla="*/ 137694 h 275388"/>
                    <a:gd name="connsiteX0" fmla="*/ 0 w 277385"/>
                    <a:gd name="connsiteY0" fmla="*/ 140150 h 277844"/>
                    <a:gd name="connsiteX1" fmla="*/ 137694 w 277385"/>
                    <a:gd name="connsiteY1" fmla="*/ 2456 h 277844"/>
                    <a:gd name="connsiteX2" fmla="*/ 212586 w 277385"/>
                    <a:gd name="connsiteY2" fmla="*/ 58323 h 277844"/>
                    <a:gd name="connsiteX3" fmla="*/ 275388 w 277385"/>
                    <a:gd name="connsiteY3" fmla="*/ 140150 h 277844"/>
                    <a:gd name="connsiteX4" fmla="*/ 137694 w 277385"/>
                    <a:gd name="connsiteY4" fmla="*/ 277844 h 277844"/>
                    <a:gd name="connsiteX5" fmla="*/ 0 w 277385"/>
                    <a:gd name="connsiteY5" fmla="*/ 140150 h 277844"/>
                    <a:gd name="connsiteX0" fmla="*/ 624 w 278009"/>
                    <a:gd name="connsiteY0" fmla="*/ 140150 h 282391"/>
                    <a:gd name="connsiteX1" fmla="*/ 138318 w 278009"/>
                    <a:gd name="connsiteY1" fmla="*/ 2456 h 282391"/>
                    <a:gd name="connsiteX2" fmla="*/ 213210 w 278009"/>
                    <a:gd name="connsiteY2" fmla="*/ 58323 h 282391"/>
                    <a:gd name="connsiteX3" fmla="*/ 276012 w 278009"/>
                    <a:gd name="connsiteY3" fmla="*/ 140150 h 282391"/>
                    <a:gd name="connsiteX4" fmla="*/ 138318 w 278009"/>
                    <a:gd name="connsiteY4" fmla="*/ 277844 h 282391"/>
                    <a:gd name="connsiteX5" fmla="*/ 89385 w 278009"/>
                    <a:gd name="connsiteY5" fmla="*/ 239298 h 282391"/>
                    <a:gd name="connsiteX6" fmla="*/ 624 w 278009"/>
                    <a:gd name="connsiteY6" fmla="*/ 140150 h 282391"/>
                    <a:gd name="connsiteX0" fmla="*/ 701 w 278086"/>
                    <a:gd name="connsiteY0" fmla="*/ 140150 h 287438"/>
                    <a:gd name="connsiteX1" fmla="*/ 138395 w 278086"/>
                    <a:gd name="connsiteY1" fmla="*/ 2456 h 287438"/>
                    <a:gd name="connsiteX2" fmla="*/ 213287 w 278086"/>
                    <a:gd name="connsiteY2" fmla="*/ 58323 h 287438"/>
                    <a:gd name="connsiteX3" fmla="*/ 276089 w 278086"/>
                    <a:gd name="connsiteY3" fmla="*/ 140150 h 287438"/>
                    <a:gd name="connsiteX4" fmla="*/ 138395 w 278086"/>
                    <a:gd name="connsiteY4" fmla="*/ 277844 h 287438"/>
                    <a:gd name="connsiteX5" fmla="*/ 87081 w 278086"/>
                    <a:gd name="connsiteY5" fmla="*/ 260729 h 287438"/>
                    <a:gd name="connsiteX6" fmla="*/ 701 w 278086"/>
                    <a:gd name="connsiteY6" fmla="*/ 140150 h 287438"/>
                    <a:gd name="connsiteX0" fmla="*/ 701 w 276100"/>
                    <a:gd name="connsiteY0" fmla="*/ 140150 h 283269"/>
                    <a:gd name="connsiteX1" fmla="*/ 138395 w 276100"/>
                    <a:gd name="connsiteY1" fmla="*/ 2456 h 283269"/>
                    <a:gd name="connsiteX2" fmla="*/ 213287 w 276100"/>
                    <a:gd name="connsiteY2" fmla="*/ 58323 h 283269"/>
                    <a:gd name="connsiteX3" fmla="*/ 276089 w 276100"/>
                    <a:gd name="connsiteY3" fmla="*/ 140150 h 283269"/>
                    <a:gd name="connsiteX4" fmla="*/ 189474 w 276100"/>
                    <a:gd name="connsiteY4" fmla="*/ 196434 h 283269"/>
                    <a:gd name="connsiteX5" fmla="*/ 138395 w 276100"/>
                    <a:gd name="connsiteY5" fmla="*/ 277844 h 283269"/>
                    <a:gd name="connsiteX6" fmla="*/ 87081 w 276100"/>
                    <a:gd name="connsiteY6" fmla="*/ 260729 h 283269"/>
                    <a:gd name="connsiteX7" fmla="*/ 701 w 276100"/>
                    <a:gd name="connsiteY7" fmla="*/ 140150 h 283269"/>
                    <a:gd name="connsiteX0" fmla="*/ 2 w 275401"/>
                    <a:gd name="connsiteY0" fmla="*/ 137809 h 280928"/>
                    <a:gd name="connsiteX1" fmla="*/ 88763 w 275401"/>
                    <a:gd name="connsiteY1" fmla="*/ 70269 h 280928"/>
                    <a:gd name="connsiteX2" fmla="*/ 137696 w 275401"/>
                    <a:gd name="connsiteY2" fmla="*/ 115 h 280928"/>
                    <a:gd name="connsiteX3" fmla="*/ 212588 w 275401"/>
                    <a:gd name="connsiteY3" fmla="*/ 55982 h 280928"/>
                    <a:gd name="connsiteX4" fmla="*/ 275390 w 275401"/>
                    <a:gd name="connsiteY4" fmla="*/ 137809 h 280928"/>
                    <a:gd name="connsiteX5" fmla="*/ 188775 w 275401"/>
                    <a:gd name="connsiteY5" fmla="*/ 194093 h 280928"/>
                    <a:gd name="connsiteX6" fmla="*/ 137696 w 275401"/>
                    <a:gd name="connsiteY6" fmla="*/ 275503 h 280928"/>
                    <a:gd name="connsiteX7" fmla="*/ 86382 w 275401"/>
                    <a:gd name="connsiteY7" fmla="*/ 258388 h 280928"/>
                    <a:gd name="connsiteX8" fmla="*/ 2 w 275401"/>
                    <a:gd name="connsiteY8" fmla="*/ 137809 h 280928"/>
                    <a:gd name="connsiteX0" fmla="*/ 10 w 223021"/>
                    <a:gd name="connsiteY0" fmla="*/ 147334 h 280928"/>
                    <a:gd name="connsiteX1" fmla="*/ 36383 w 223021"/>
                    <a:gd name="connsiteY1" fmla="*/ 70269 h 280928"/>
                    <a:gd name="connsiteX2" fmla="*/ 85316 w 223021"/>
                    <a:gd name="connsiteY2" fmla="*/ 115 h 280928"/>
                    <a:gd name="connsiteX3" fmla="*/ 160208 w 223021"/>
                    <a:gd name="connsiteY3" fmla="*/ 55982 h 280928"/>
                    <a:gd name="connsiteX4" fmla="*/ 223010 w 223021"/>
                    <a:gd name="connsiteY4" fmla="*/ 137809 h 280928"/>
                    <a:gd name="connsiteX5" fmla="*/ 136395 w 223021"/>
                    <a:gd name="connsiteY5" fmla="*/ 194093 h 280928"/>
                    <a:gd name="connsiteX6" fmla="*/ 85316 w 223021"/>
                    <a:gd name="connsiteY6" fmla="*/ 275503 h 280928"/>
                    <a:gd name="connsiteX7" fmla="*/ 34002 w 223021"/>
                    <a:gd name="connsiteY7" fmla="*/ 258388 h 280928"/>
                    <a:gd name="connsiteX8" fmla="*/ 10 w 223021"/>
                    <a:gd name="connsiteY8" fmla="*/ 147334 h 280928"/>
                    <a:gd name="connsiteX0" fmla="*/ 10 w 180598"/>
                    <a:gd name="connsiteY0" fmla="*/ 147334 h 280928"/>
                    <a:gd name="connsiteX1" fmla="*/ 36383 w 180598"/>
                    <a:gd name="connsiteY1" fmla="*/ 70269 h 280928"/>
                    <a:gd name="connsiteX2" fmla="*/ 85316 w 180598"/>
                    <a:gd name="connsiteY2" fmla="*/ 115 h 280928"/>
                    <a:gd name="connsiteX3" fmla="*/ 160208 w 180598"/>
                    <a:gd name="connsiteY3" fmla="*/ 55982 h 280928"/>
                    <a:gd name="connsiteX4" fmla="*/ 180148 w 180598"/>
                    <a:gd name="connsiteY4" fmla="*/ 135427 h 280928"/>
                    <a:gd name="connsiteX5" fmla="*/ 136395 w 180598"/>
                    <a:gd name="connsiteY5" fmla="*/ 194093 h 280928"/>
                    <a:gd name="connsiteX6" fmla="*/ 85316 w 180598"/>
                    <a:gd name="connsiteY6" fmla="*/ 275503 h 280928"/>
                    <a:gd name="connsiteX7" fmla="*/ 34002 w 180598"/>
                    <a:gd name="connsiteY7" fmla="*/ 258388 h 280928"/>
                    <a:gd name="connsiteX8" fmla="*/ 10 w 180598"/>
                    <a:gd name="connsiteY8" fmla="*/ 147334 h 280928"/>
                    <a:gd name="connsiteX0" fmla="*/ 10 w 180598"/>
                    <a:gd name="connsiteY0" fmla="*/ 111993 h 245587"/>
                    <a:gd name="connsiteX1" fmla="*/ 36383 w 180598"/>
                    <a:gd name="connsiteY1" fmla="*/ 34928 h 245587"/>
                    <a:gd name="connsiteX2" fmla="*/ 109589 w 180598"/>
                    <a:gd name="connsiteY2" fmla="*/ 1207 h 245587"/>
                    <a:gd name="connsiteX3" fmla="*/ 160208 w 180598"/>
                    <a:gd name="connsiteY3" fmla="*/ 20641 h 245587"/>
                    <a:gd name="connsiteX4" fmla="*/ 180148 w 180598"/>
                    <a:gd name="connsiteY4" fmla="*/ 100086 h 245587"/>
                    <a:gd name="connsiteX5" fmla="*/ 136395 w 180598"/>
                    <a:gd name="connsiteY5" fmla="*/ 158752 h 245587"/>
                    <a:gd name="connsiteX6" fmla="*/ 85316 w 180598"/>
                    <a:gd name="connsiteY6" fmla="*/ 240162 h 245587"/>
                    <a:gd name="connsiteX7" fmla="*/ 34002 w 180598"/>
                    <a:gd name="connsiteY7" fmla="*/ 223047 h 245587"/>
                    <a:gd name="connsiteX8" fmla="*/ 10 w 180598"/>
                    <a:gd name="connsiteY8" fmla="*/ 111993 h 245587"/>
                    <a:gd name="connsiteX0" fmla="*/ 10 w 217164"/>
                    <a:gd name="connsiteY0" fmla="*/ 111993 h 245587"/>
                    <a:gd name="connsiteX1" fmla="*/ 36383 w 217164"/>
                    <a:gd name="connsiteY1" fmla="*/ 34928 h 245587"/>
                    <a:gd name="connsiteX2" fmla="*/ 109589 w 217164"/>
                    <a:gd name="connsiteY2" fmla="*/ 1207 h 245587"/>
                    <a:gd name="connsiteX3" fmla="*/ 160208 w 217164"/>
                    <a:gd name="connsiteY3" fmla="*/ 20641 h 245587"/>
                    <a:gd name="connsiteX4" fmla="*/ 217151 w 217164"/>
                    <a:gd name="connsiteY4" fmla="*/ 96289 h 245587"/>
                    <a:gd name="connsiteX5" fmla="*/ 136395 w 217164"/>
                    <a:gd name="connsiteY5" fmla="*/ 158752 h 245587"/>
                    <a:gd name="connsiteX6" fmla="*/ 85316 w 217164"/>
                    <a:gd name="connsiteY6" fmla="*/ 240162 h 245587"/>
                    <a:gd name="connsiteX7" fmla="*/ 34002 w 217164"/>
                    <a:gd name="connsiteY7" fmla="*/ 223047 h 245587"/>
                    <a:gd name="connsiteX8" fmla="*/ 10 w 217164"/>
                    <a:gd name="connsiteY8" fmla="*/ 111993 h 245587"/>
                    <a:gd name="connsiteX0" fmla="*/ 10 w 217164"/>
                    <a:gd name="connsiteY0" fmla="*/ 111993 h 243622"/>
                    <a:gd name="connsiteX1" fmla="*/ 36383 w 217164"/>
                    <a:gd name="connsiteY1" fmla="*/ 34928 h 243622"/>
                    <a:gd name="connsiteX2" fmla="*/ 109589 w 217164"/>
                    <a:gd name="connsiteY2" fmla="*/ 1207 h 243622"/>
                    <a:gd name="connsiteX3" fmla="*/ 160208 w 217164"/>
                    <a:gd name="connsiteY3" fmla="*/ 20641 h 243622"/>
                    <a:gd name="connsiteX4" fmla="*/ 217151 w 217164"/>
                    <a:gd name="connsiteY4" fmla="*/ 96289 h 243622"/>
                    <a:gd name="connsiteX5" fmla="*/ 158731 w 217164"/>
                    <a:gd name="connsiteY5" fmla="*/ 185270 h 243622"/>
                    <a:gd name="connsiteX6" fmla="*/ 85316 w 217164"/>
                    <a:gd name="connsiteY6" fmla="*/ 240162 h 243622"/>
                    <a:gd name="connsiteX7" fmla="*/ 34002 w 217164"/>
                    <a:gd name="connsiteY7" fmla="*/ 223047 h 243622"/>
                    <a:gd name="connsiteX8" fmla="*/ 10 w 217164"/>
                    <a:gd name="connsiteY8" fmla="*/ 111993 h 243622"/>
                    <a:gd name="connsiteX0" fmla="*/ 12473 w 192741"/>
                    <a:gd name="connsiteY0" fmla="*/ 133954 h 243622"/>
                    <a:gd name="connsiteX1" fmla="*/ 11960 w 192741"/>
                    <a:gd name="connsiteY1" fmla="*/ 34928 h 243622"/>
                    <a:gd name="connsiteX2" fmla="*/ 85166 w 192741"/>
                    <a:gd name="connsiteY2" fmla="*/ 1207 h 243622"/>
                    <a:gd name="connsiteX3" fmla="*/ 135785 w 192741"/>
                    <a:gd name="connsiteY3" fmla="*/ 20641 h 243622"/>
                    <a:gd name="connsiteX4" fmla="*/ 192728 w 192741"/>
                    <a:gd name="connsiteY4" fmla="*/ 96289 h 243622"/>
                    <a:gd name="connsiteX5" fmla="*/ 134308 w 192741"/>
                    <a:gd name="connsiteY5" fmla="*/ 185270 h 243622"/>
                    <a:gd name="connsiteX6" fmla="*/ 60893 w 192741"/>
                    <a:gd name="connsiteY6" fmla="*/ 240162 h 243622"/>
                    <a:gd name="connsiteX7" fmla="*/ 9579 w 192741"/>
                    <a:gd name="connsiteY7" fmla="*/ 223047 h 243622"/>
                    <a:gd name="connsiteX8" fmla="*/ 12473 w 192741"/>
                    <a:gd name="connsiteY8" fmla="*/ 133954 h 243622"/>
                    <a:gd name="connsiteX0" fmla="*/ 12473 w 178237"/>
                    <a:gd name="connsiteY0" fmla="*/ 133954 h 243622"/>
                    <a:gd name="connsiteX1" fmla="*/ 11960 w 178237"/>
                    <a:gd name="connsiteY1" fmla="*/ 34928 h 243622"/>
                    <a:gd name="connsiteX2" fmla="*/ 85166 w 178237"/>
                    <a:gd name="connsiteY2" fmla="*/ 1207 h 243622"/>
                    <a:gd name="connsiteX3" fmla="*/ 135785 w 178237"/>
                    <a:gd name="connsiteY3" fmla="*/ 20641 h 243622"/>
                    <a:gd name="connsiteX4" fmla="*/ 178215 w 178237"/>
                    <a:gd name="connsiteY4" fmla="*/ 92261 h 243622"/>
                    <a:gd name="connsiteX5" fmla="*/ 134308 w 178237"/>
                    <a:gd name="connsiteY5" fmla="*/ 185270 h 243622"/>
                    <a:gd name="connsiteX6" fmla="*/ 60893 w 178237"/>
                    <a:gd name="connsiteY6" fmla="*/ 240162 h 243622"/>
                    <a:gd name="connsiteX7" fmla="*/ 9579 w 178237"/>
                    <a:gd name="connsiteY7" fmla="*/ 223047 h 243622"/>
                    <a:gd name="connsiteX8" fmla="*/ 12473 w 178237"/>
                    <a:gd name="connsiteY8" fmla="*/ 133954 h 243622"/>
                    <a:gd name="connsiteX0" fmla="*/ 12473 w 178237"/>
                    <a:gd name="connsiteY0" fmla="*/ 121310 h 230978"/>
                    <a:gd name="connsiteX1" fmla="*/ 11960 w 178237"/>
                    <a:gd name="connsiteY1" fmla="*/ 22284 h 230978"/>
                    <a:gd name="connsiteX2" fmla="*/ 86341 w 178237"/>
                    <a:gd name="connsiteY2" fmla="*/ 20930 h 230978"/>
                    <a:gd name="connsiteX3" fmla="*/ 135785 w 178237"/>
                    <a:gd name="connsiteY3" fmla="*/ 7997 h 230978"/>
                    <a:gd name="connsiteX4" fmla="*/ 178215 w 178237"/>
                    <a:gd name="connsiteY4" fmla="*/ 79617 h 230978"/>
                    <a:gd name="connsiteX5" fmla="*/ 134308 w 178237"/>
                    <a:gd name="connsiteY5" fmla="*/ 172626 h 230978"/>
                    <a:gd name="connsiteX6" fmla="*/ 60893 w 178237"/>
                    <a:gd name="connsiteY6" fmla="*/ 227518 h 230978"/>
                    <a:gd name="connsiteX7" fmla="*/ 9579 w 178237"/>
                    <a:gd name="connsiteY7" fmla="*/ 210403 h 230978"/>
                    <a:gd name="connsiteX8" fmla="*/ 12473 w 178237"/>
                    <a:gd name="connsiteY8" fmla="*/ 121310 h 230978"/>
                    <a:gd name="connsiteX0" fmla="*/ 11569 w 177333"/>
                    <a:gd name="connsiteY0" fmla="*/ 121310 h 227628"/>
                    <a:gd name="connsiteX1" fmla="*/ 11056 w 177333"/>
                    <a:gd name="connsiteY1" fmla="*/ 22284 h 227628"/>
                    <a:gd name="connsiteX2" fmla="*/ 85437 w 177333"/>
                    <a:gd name="connsiteY2" fmla="*/ 20930 h 227628"/>
                    <a:gd name="connsiteX3" fmla="*/ 134881 w 177333"/>
                    <a:gd name="connsiteY3" fmla="*/ 7997 h 227628"/>
                    <a:gd name="connsiteX4" fmla="*/ 177311 w 177333"/>
                    <a:gd name="connsiteY4" fmla="*/ 79617 h 227628"/>
                    <a:gd name="connsiteX5" fmla="*/ 133404 w 177333"/>
                    <a:gd name="connsiteY5" fmla="*/ 172626 h 227628"/>
                    <a:gd name="connsiteX6" fmla="*/ 59989 w 177333"/>
                    <a:gd name="connsiteY6" fmla="*/ 227518 h 227628"/>
                    <a:gd name="connsiteX7" fmla="*/ 36491 w 177333"/>
                    <a:gd name="connsiteY7" fmla="*/ 183936 h 227628"/>
                    <a:gd name="connsiteX8" fmla="*/ 11569 w 177333"/>
                    <a:gd name="connsiteY8" fmla="*/ 121310 h 227628"/>
                    <a:gd name="connsiteX0" fmla="*/ 11569 w 196598"/>
                    <a:gd name="connsiteY0" fmla="*/ 121310 h 227544"/>
                    <a:gd name="connsiteX1" fmla="*/ 11056 w 196598"/>
                    <a:gd name="connsiteY1" fmla="*/ 22284 h 227544"/>
                    <a:gd name="connsiteX2" fmla="*/ 85437 w 196598"/>
                    <a:gd name="connsiteY2" fmla="*/ 20930 h 227544"/>
                    <a:gd name="connsiteX3" fmla="*/ 134881 w 196598"/>
                    <a:gd name="connsiteY3" fmla="*/ 7997 h 227544"/>
                    <a:gd name="connsiteX4" fmla="*/ 177311 w 196598"/>
                    <a:gd name="connsiteY4" fmla="*/ 79617 h 227544"/>
                    <a:gd name="connsiteX5" fmla="*/ 188826 w 196598"/>
                    <a:gd name="connsiteY5" fmla="*/ 178599 h 227544"/>
                    <a:gd name="connsiteX6" fmla="*/ 59989 w 196598"/>
                    <a:gd name="connsiteY6" fmla="*/ 227518 h 227544"/>
                    <a:gd name="connsiteX7" fmla="*/ 36491 w 196598"/>
                    <a:gd name="connsiteY7" fmla="*/ 183936 h 227544"/>
                    <a:gd name="connsiteX8" fmla="*/ 11569 w 196598"/>
                    <a:gd name="connsiteY8" fmla="*/ 121310 h 227544"/>
                    <a:gd name="connsiteX0" fmla="*/ 11569 w 196598"/>
                    <a:gd name="connsiteY0" fmla="*/ 121310 h 200914"/>
                    <a:gd name="connsiteX1" fmla="*/ 11056 w 196598"/>
                    <a:gd name="connsiteY1" fmla="*/ 22284 h 200914"/>
                    <a:gd name="connsiteX2" fmla="*/ 85437 w 196598"/>
                    <a:gd name="connsiteY2" fmla="*/ 20930 h 200914"/>
                    <a:gd name="connsiteX3" fmla="*/ 134881 w 196598"/>
                    <a:gd name="connsiteY3" fmla="*/ 7997 h 200914"/>
                    <a:gd name="connsiteX4" fmla="*/ 177311 w 196598"/>
                    <a:gd name="connsiteY4" fmla="*/ 79617 h 200914"/>
                    <a:gd name="connsiteX5" fmla="*/ 188826 w 196598"/>
                    <a:gd name="connsiteY5" fmla="*/ 178599 h 200914"/>
                    <a:gd name="connsiteX6" fmla="*/ 94742 w 196598"/>
                    <a:gd name="connsiteY6" fmla="*/ 199342 h 200914"/>
                    <a:gd name="connsiteX7" fmla="*/ 36491 w 196598"/>
                    <a:gd name="connsiteY7" fmla="*/ 183936 h 200914"/>
                    <a:gd name="connsiteX8" fmla="*/ 11569 w 196598"/>
                    <a:gd name="connsiteY8" fmla="*/ 121310 h 200914"/>
                    <a:gd name="connsiteX0" fmla="*/ 11569 w 196598"/>
                    <a:gd name="connsiteY0" fmla="*/ 126588 h 206192"/>
                    <a:gd name="connsiteX1" fmla="*/ 11056 w 196598"/>
                    <a:gd name="connsiteY1" fmla="*/ 27562 h 206192"/>
                    <a:gd name="connsiteX2" fmla="*/ 78002 w 196598"/>
                    <a:gd name="connsiteY2" fmla="*/ 5967 h 206192"/>
                    <a:gd name="connsiteX3" fmla="*/ 134881 w 196598"/>
                    <a:gd name="connsiteY3" fmla="*/ 13275 h 206192"/>
                    <a:gd name="connsiteX4" fmla="*/ 177311 w 196598"/>
                    <a:gd name="connsiteY4" fmla="*/ 84895 h 206192"/>
                    <a:gd name="connsiteX5" fmla="*/ 188826 w 196598"/>
                    <a:gd name="connsiteY5" fmla="*/ 183877 h 206192"/>
                    <a:gd name="connsiteX6" fmla="*/ 94742 w 196598"/>
                    <a:gd name="connsiteY6" fmla="*/ 204620 h 206192"/>
                    <a:gd name="connsiteX7" fmla="*/ 36491 w 196598"/>
                    <a:gd name="connsiteY7" fmla="*/ 189214 h 206192"/>
                    <a:gd name="connsiteX8" fmla="*/ 11569 w 196598"/>
                    <a:gd name="connsiteY8" fmla="*/ 126588 h 206192"/>
                    <a:gd name="connsiteX0" fmla="*/ 11569 w 196598"/>
                    <a:gd name="connsiteY0" fmla="*/ 122353 h 201957"/>
                    <a:gd name="connsiteX1" fmla="*/ 11056 w 196598"/>
                    <a:gd name="connsiteY1" fmla="*/ 23327 h 201957"/>
                    <a:gd name="connsiteX2" fmla="*/ 79106 w 196598"/>
                    <a:gd name="connsiteY2" fmla="*/ 16174 h 201957"/>
                    <a:gd name="connsiteX3" fmla="*/ 134881 w 196598"/>
                    <a:gd name="connsiteY3" fmla="*/ 9040 h 201957"/>
                    <a:gd name="connsiteX4" fmla="*/ 177311 w 196598"/>
                    <a:gd name="connsiteY4" fmla="*/ 80660 h 201957"/>
                    <a:gd name="connsiteX5" fmla="*/ 188826 w 196598"/>
                    <a:gd name="connsiteY5" fmla="*/ 179642 h 201957"/>
                    <a:gd name="connsiteX6" fmla="*/ 94742 w 196598"/>
                    <a:gd name="connsiteY6" fmla="*/ 200385 h 201957"/>
                    <a:gd name="connsiteX7" fmla="*/ 36491 w 196598"/>
                    <a:gd name="connsiteY7" fmla="*/ 184979 h 201957"/>
                    <a:gd name="connsiteX8" fmla="*/ 11569 w 196598"/>
                    <a:gd name="connsiteY8" fmla="*/ 122353 h 201957"/>
                    <a:gd name="connsiteX0" fmla="*/ 845 w 217036"/>
                    <a:gd name="connsiteY0" fmla="*/ 115312 h 201957"/>
                    <a:gd name="connsiteX1" fmla="*/ 31494 w 217036"/>
                    <a:gd name="connsiteY1" fmla="*/ 23327 h 201957"/>
                    <a:gd name="connsiteX2" fmla="*/ 99544 w 217036"/>
                    <a:gd name="connsiteY2" fmla="*/ 16174 h 201957"/>
                    <a:gd name="connsiteX3" fmla="*/ 155319 w 217036"/>
                    <a:gd name="connsiteY3" fmla="*/ 9040 h 201957"/>
                    <a:gd name="connsiteX4" fmla="*/ 197749 w 217036"/>
                    <a:gd name="connsiteY4" fmla="*/ 80660 h 201957"/>
                    <a:gd name="connsiteX5" fmla="*/ 209264 w 217036"/>
                    <a:gd name="connsiteY5" fmla="*/ 179642 h 201957"/>
                    <a:gd name="connsiteX6" fmla="*/ 115180 w 217036"/>
                    <a:gd name="connsiteY6" fmla="*/ 200385 h 201957"/>
                    <a:gd name="connsiteX7" fmla="*/ 56929 w 217036"/>
                    <a:gd name="connsiteY7" fmla="*/ 184979 h 201957"/>
                    <a:gd name="connsiteX8" fmla="*/ 845 w 217036"/>
                    <a:gd name="connsiteY8" fmla="*/ 115312 h 201957"/>
                    <a:gd name="connsiteX0" fmla="*/ 845 w 223119"/>
                    <a:gd name="connsiteY0" fmla="*/ 115312 h 201957"/>
                    <a:gd name="connsiteX1" fmla="*/ 31494 w 223119"/>
                    <a:gd name="connsiteY1" fmla="*/ 23327 h 201957"/>
                    <a:gd name="connsiteX2" fmla="*/ 99544 w 223119"/>
                    <a:gd name="connsiteY2" fmla="*/ 16174 h 201957"/>
                    <a:gd name="connsiteX3" fmla="*/ 155319 w 223119"/>
                    <a:gd name="connsiteY3" fmla="*/ 9040 h 201957"/>
                    <a:gd name="connsiteX4" fmla="*/ 220338 w 223119"/>
                    <a:gd name="connsiteY4" fmla="*/ 62837 h 201957"/>
                    <a:gd name="connsiteX5" fmla="*/ 209264 w 223119"/>
                    <a:gd name="connsiteY5" fmla="*/ 179642 h 201957"/>
                    <a:gd name="connsiteX6" fmla="*/ 115180 w 223119"/>
                    <a:gd name="connsiteY6" fmla="*/ 200385 h 201957"/>
                    <a:gd name="connsiteX7" fmla="*/ 56929 w 223119"/>
                    <a:gd name="connsiteY7" fmla="*/ 184979 h 201957"/>
                    <a:gd name="connsiteX8" fmla="*/ 845 w 223119"/>
                    <a:gd name="connsiteY8" fmla="*/ 115312 h 201957"/>
                    <a:gd name="connsiteX0" fmla="*/ 845 w 220348"/>
                    <a:gd name="connsiteY0" fmla="*/ 115312 h 204377"/>
                    <a:gd name="connsiteX1" fmla="*/ 31494 w 220348"/>
                    <a:gd name="connsiteY1" fmla="*/ 23327 h 204377"/>
                    <a:gd name="connsiteX2" fmla="*/ 99544 w 220348"/>
                    <a:gd name="connsiteY2" fmla="*/ 16174 h 204377"/>
                    <a:gd name="connsiteX3" fmla="*/ 155319 w 220348"/>
                    <a:gd name="connsiteY3" fmla="*/ 9040 h 204377"/>
                    <a:gd name="connsiteX4" fmla="*/ 220338 w 220348"/>
                    <a:gd name="connsiteY4" fmla="*/ 62837 h 204377"/>
                    <a:gd name="connsiteX5" fmla="*/ 164333 w 220348"/>
                    <a:gd name="connsiteY5" fmla="*/ 146561 h 204377"/>
                    <a:gd name="connsiteX6" fmla="*/ 115180 w 220348"/>
                    <a:gd name="connsiteY6" fmla="*/ 200385 h 204377"/>
                    <a:gd name="connsiteX7" fmla="*/ 56929 w 220348"/>
                    <a:gd name="connsiteY7" fmla="*/ 184979 h 204377"/>
                    <a:gd name="connsiteX8" fmla="*/ 845 w 220348"/>
                    <a:gd name="connsiteY8" fmla="*/ 115312 h 204377"/>
                    <a:gd name="connsiteX0" fmla="*/ 845 w 179502"/>
                    <a:gd name="connsiteY0" fmla="*/ 115312 h 204377"/>
                    <a:gd name="connsiteX1" fmla="*/ 31494 w 179502"/>
                    <a:gd name="connsiteY1" fmla="*/ 23327 h 204377"/>
                    <a:gd name="connsiteX2" fmla="*/ 99544 w 179502"/>
                    <a:gd name="connsiteY2" fmla="*/ 16174 h 204377"/>
                    <a:gd name="connsiteX3" fmla="*/ 155319 w 179502"/>
                    <a:gd name="connsiteY3" fmla="*/ 9040 h 204377"/>
                    <a:gd name="connsiteX4" fmla="*/ 177947 w 179502"/>
                    <a:gd name="connsiteY4" fmla="*/ 62172 h 204377"/>
                    <a:gd name="connsiteX5" fmla="*/ 164333 w 179502"/>
                    <a:gd name="connsiteY5" fmla="*/ 146561 h 204377"/>
                    <a:gd name="connsiteX6" fmla="*/ 115180 w 179502"/>
                    <a:gd name="connsiteY6" fmla="*/ 200385 h 204377"/>
                    <a:gd name="connsiteX7" fmla="*/ 56929 w 179502"/>
                    <a:gd name="connsiteY7" fmla="*/ 184979 h 204377"/>
                    <a:gd name="connsiteX8" fmla="*/ 845 w 179502"/>
                    <a:gd name="connsiteY8" fmla="*/ 115312 h 204377"/>
                    <a:gd name="connsiteX0" fmla="*/ 845 w 179502"/>
                    <a:gd name="connsiteY0" fmla="*/ 115719 h 204784"/>
                    <a:gd name="connsiteX1" fmla="*/ 31494 w 179502"/>
                    <a:gd name="connsiteY1" fmla="*/ 23734 h 204784"/>
                    <a:gd name="connsiteX2" fmla="*/ 52307 w 179502"/>
                    <a:gd name="connsiteY2" fmla="*/ 37001 h 204784"/>
                    <a:gd name="connsiteX3" fmla="*/ 99544 w 179502"/>
                    <a:gd name="connsiteY3" fmla="*/ 16581 h 204784"/>
                    <a:gd name="connsiteX4" fmla="*/ 155319 w 179502"/>
                    <a:gd name="connsiteY4" fmla="*/ 9447 h 204784"/>
                    <a:gd name="connsiteX5" fmla="*/ 177947 w 179502"/>
                    <a:gd name="connsiteY5" fmla="*/ 62579 h 204784"/>
                    <a:gd name="connsiteX6" fmla="*/ 164333 w 179502"/>
                    <a:gd name="connsiteY6" fmla="*/ 146968 h 204784"/>
                    <a:gd name="connsiteX7" fmla="*/ 115180 w 179502"/>
                    <a:gd name="connsiteY7" fmla="*/ 200792 h 204784"/>
                    <a:gd name="connsiteX8" fmla="*/ 56929 w 179502"/>
                    <a:gd name="connsiteY8" fmla="*/ 185386 h 204784"/>
                    <a:gd name="connsiteX9" fmla="*/ 845 w 179502"/>
                    <a:gd name="connsiteY9" fmla="*/ 115719 h 204784"/>
                    <a:gd name="connsiteX0" fmla="*/ 1783 w 180440"/>
                    <a:gd name="connsiteY0" fmla="*/ 115719 h 200843"/>
                    <a:gd name="connsiteX1" fmla="*/ 32432 w 180440"/>
                    <a:gd name="connsiteY1" fmla="*/ 23734 h 200843"/>
                    <a:gd name="connsiteX2" fmla="*/ 53245 w 180440"/>
                    <a:gd name="connsiteY2" fmla="*/ 37001 h 200843"/>
                    <a:gd name="connsiteX3" fmla="*/ 100482 w 180440"/>
                    <a:gd name="connsiteY3" fmla="*/ 16581 h 200843"/>
                    <a:gd name="connsiteX4" fmla="*/ 156257 w 180440"/>
                    <a:gd name="connsiteY4" fmla="*/ 9447 h 200843"/>
                    <a:gd name="connsiteX5" fmla="*/ 178885 w 180440"/>
                    <a:gd name="connsiteY5" fmla="*/ 62579 h 200843"/>
                    <a:gd name="connsiteX6" fmla="*/ 165271 w 180440"/>
                    <a:gd name="connsiteY6" fmla="*/ 146968 h 200843"/>
                    <a:gd name="connsiteX7" fmla="*/ 116118 w 180440"/>
                    <a:gd name="connsiteY7" fmla="*/ 200792 h 200843"/>
                    <a:gd name="connsiteX8" fmla="*/ 74931 w 180440"/>
                    <a:gd name="connsiteY8" fmla="*/ 137900 h 200843"/>
                    <a:gd name="connsiteX9" fmla="*/ 1783 w 180440"/>
                    <a:gd name="connsiteY9" fmla="*/ 115719 h 200843"/>
                    <a:gd name="connsiteX0" fmla="*/ 1783 w 180440"/>
                    <a:gd name="connsiteY0" fmla="*/ 115719 h 150849"/>
                    <a:gd name="connsiteX1" fmla="*/ 32432 w 180440"/>
                    <a:gd name="connsiteY1" fmla="*/ 23734 h 150849"/>
                    <a:gd name="connsiteX2" fmla="*/ 53245 w 180440"/>
                    <a:gd name="connsiteY2" fmla="*/ 37001 h 150849"/>
                    <a:gd name="connsiteX3" fmla="*/ 100482 w 180440"/>
                    <a:gd name="connsiteY3" fmla="*/ 16581 h 150849"/>
                    <a:gd name="connsiteX4" fmla="*/ 156257 w 180440"/>
                    <a:gd name="connsiteY4" fmla="*/ 9447 h 150849"/>
                    <a:gd name="connsiteX5" fmla="*/ 178885 w 180440"/>
                    <a:gd name="connsiteY5" fmla="*/ 62579 h 150849"/>
                    <a:gd name="connsiteX6" fmla="*/ 165271 w 180440"/>
                    <a:gd name="connsiteY6" fmla="*/ 146968 h 150849"/>
                    <a:gd name="connsiteX7" fmla="*/ 117572 w 180440"/>
                    <a:gd name="connsiteY7" fmla="*/ 82168 h 150849"/>
                    <a:gd name="connsiteX8" fmla="*/ 74931 w 180440"/>
                    <a:gd name="connsiteY8" fmla="*/ 137900 h 150849"/>
                    <a:gd name="connsiteX9" fmla="*/ 1783 w 180440"/>
                    <a:gd name="connsiteY9" fmla="*/ 115719 h 150849"/>
                    <a:gd name="connsiteX0" fmla="*/ 1783 w 179085"/>
                    <a:gd name="connsiteY0" fmla="*/ 115719 h 142595"/>
                    <a:gd name="connsiteX1" fmla="*/ 32432 w 179085"/>
                    <a:gd name="connsiteY1" fmla="*/ 23734 h 142595"/>
                    <a:gd name="connsiteX2" fmla="*/ 53245 w 179085"/>
                    <a:gd name="connsiteY2" fmla="*/ 37001 h 142595"/>
                    <a:gd name="connsiteX3" fmla="*/ 100482 w 179085"/>
                    <a:gd name="connsiteY3" fmla="*/ 16581 h 142595"/>
                    <a:gd name="connsiteX4" fmla="*/ 156257 w 179085"/>
                    <a:gd name="connsiteY4" fmla="*/ 9447 h 142595"/>
                    <a:gd name="connsiteX5" fmla="*/ 178885 w 179085"/>
                    <a:gd name="connsiteY5" fmla="*/ 62579 h 142595"/>
                    <a:gd name="connsiteX6" fmla="*/ 152826 w 179085"/>
                    <a:gd name="connsiteY6" fmla="*/ 74205 h 142595"/>
                    <a:gd name="connsiteX7" fmla="*/ 117572 w 179085"/>
                    <a:gd name="connsiteY7" fmla="*/ 82168 h 142595"/>
                    <a:gd name="connsiteX8" fmla="*/ 74931 w 179085"/>
                    <a:gd name="connsiteY8" fmla="*/ 137900 h 142595"/>
                    <a:gd name="connsiteX9" fmla="*/ 1783 w 179085"/>
                    <a:gd name="connsiteY9" fmla="*/ 115719 h 1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9085" h="142595">
                      <a:moveTo>
                        <a:pt x="1783" y="115719"/>
                      </a:moveTo>
                      <a:cubicBezTo>
                        <a:pt x="-5300" y="96691"/>
                        <a:pt x="9483" y="46683"/>
                        <a:pt x="32432" y="23734"/>
                      </a:cubicBezTo>
                      <a:cubicBezTo>
                        <a:pt x="38985" y="7439"/>
                        <a:pt x="41903" y="38193"/>
                        <a:pt x="53245" y="37001"/>
                      </a:cubicBezTo>
                      <a:cubicBezTo>
                        <a:pt x="64587" y="35809"/>
                        <a:pt x="83313" y="21173"/>
                        <a:pt x="100482" y="16581"/>
                      </a:cubicBezTo>
                      <a:cubicBezTo>
                        <a:pt x="117651" y="11989"/>
                        <a:pt x="133308" y="-13502"/>
                        <a:pt x="156257" y="9447"/>
                      </a:cubicBezTo>
                      <a:cubicBezTo>
                        <a:pt x="179206" y="32396"/>
                        <a:pt x="179679" y="35592"/>
                        <a:pt x="178885" y="62579"/>
                      </a:cubicBezTo>
                      <a:cubicBezTo>
                        <a:pt x="178091" y="89566"/>
                        <a:pt x="175775" y="51256"/>
                        <a:pt x="152826" y="74205"/>
                      </a:cubicBezTo>
                      <a:cubicBezTo>
                        <a:pt x="129877" y="97154"/>
                        <a:pt x="130555" y="71552"/>
                        <a:pt x="117572" y="82168"/>
                      </a:cubicBezTo>
                      <a:cubicBezTo>
                        <a:pt x="104590" y="92784"/>
                        <a:pt x="97880" y="160849"/>
                        <a:pt x="74931" y="137900"/>
                      </a:cubicBezTo>
                      <a:cubicBezTo>
                        <a:pt x="51982" y="114951"/>
                        <a:pt x="8866" y="134747"/>
                        <a:pt x="1783" y="115719"/>
                      </a:cubicBezTo>
                      <a:close/>
                    </a:path>
                  </a:pathLst>
                </a:custGeom>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endParaRPr lang="nl-NL"/>
                </a:p>
              </p:txBody>
            </p:sp>
          </p:grpSp>
          <p:sp>
            <p:nvSpPr>
              <p:cNvPr id="813" name="Text Box 67">
                <a:extLst>
                  <a:ext uri="{FF2B5EF4-FFF2-40B4-BE49-F238E27FC236}">
                    <a16:creationId xmlns:a16="http://schemas.microsoft.com/office/drawing/2014/main" id="{A0A60FD1-08F5-F44C-E53B-563BF533E67F}"/>
                  </a:ext>
                </a:extLst>
              </p:cNvPr>
              <p:cNvSpPr txBox="1">
                <a:spLocks noChangeArrowheads="1"/>
              </p:cNvSpPr>
              <p:nvPr/>
            </p:nvSpPr>
            <p:spPr bwMode="auto">
              <a:xfrm>
                <a:off x="1691686" y="1504411"/>
                <a:ext cx="1619045" cy="415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a:lstStyle>
              <a:p>
                <a:pPr algn="ctr">
                  <a:spcBef>
                    <a:spcPct val="50000"/>
                  </a:spcBef>
                </a:pPr>
                <a:r>
                  <a:rPr lang="en-GB" altLang="nl-NL" sz="2000" dirty="0"/>
                  <a:t>Seeding</a:t>
                </a:r>
              </a:p>
            </p:txBody>
          </p:sp>
        </p:grpSp>
      </p:grpSp>
    </p:spTree>
    <p:extLst>
      <p:ext uri="{BB962C8B-B14F-4D97-AF65-F5344CB8AC3E}">
        <p14:creationId xmlns:p14="http://schemas.microsoft.com/office/powerpoint/2010/main" val="276614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C597E6-4090-DE10-0290-66482EE032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7BB697-AB45-4FF2-5B46-9E1BE8F6D70D}"/>
              </a:ext>
            </a:extLst>
          </p:cNvPr>
          <p:cNvSpPr>
            <a:spLocks noGrp="1"/>
          </p:cNvSpPr>
          <p:nvPr>
            <p:ph type="title"/>
          </p:nvPr>
        </p:nvSpPr>
        <p:spPr/>
        <p:txBody>
          <a:bodyPr/>
          <a:lstStyle/>
          <a:p>
            <a:r>
              <a:rPr lang="es-MX" b="1" dirty="0">
                <a:solidFill>
                  <a:schemeClr val="accent1"/>
                </a:solidFill>
              </a:rPr>
              <a:t>Softening in Liquid-Solid Fluidisation: </a:t>
            </a:r>
            <a:br>
              <a:rPr lang="es-MX" b="1" dirty="0">
                <a:solidFill>
                  <a:schemeClr val="accent1"/>
                </a:solidFill>
              </a:rPr>
            </a:br>
            <a:r>
              <a:rPr lang="es-MX" b="1" dirty="0">
                <a:solidFill>
                  <a:schemeClr val="accent1"/>
                </a:solidFill>
              </a:rPr>
              <a:t>pilot -scale studies at QMUL &amp; Waternet</a:t>
            </a:r>
            <a:endParaRPr lang="en-GB" b="1" dirty="0">
              <a:solidFill>
                <a:schemeClr val="accent1"/>
              </a:solidFill>
            </a:endParaRPr>
          </a:p>
        </p:txBody>
      </p:sp>
      <p:pic>
        <p:nvPicPr>
          <p:cNvPr id="498" name="Picture 6">
            <a:extLst>
              <a:ext uri="{FF2B5EF4-FFF2-40B4-BE49-F238E27FC236}">
                <a16:creationId xmlns:a16="http://schemas.microsoft.com/office/drawing/2014/main" id="{03A3FA6E-CBE3-FCCE-B05F-9E15FD3433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6299" y="1595297"/>
            <a:ext cx="4038564" cy="48213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99" name="Afbeelding 16">
            <a:extLst>
              <a:ext uri="{FF2B5EF4-FFF2-40B4-BE49-F238E27FC236}">
                <a16:creationId xmlns:a16="http://schemas.microsoft.com/office/drawing/2014/main" id="{8F75C91C-1D58-C789-C607-37F4D64275E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50755" y="1768660"/>
            <a:ext cx="5441277" cy="4648007"/>
          </a:xfrm>
          <a:prstGeom prst="rect">
            <a:avLst/>
          </a:prstGeom>
          <a:noFill/>
          <a:ln>
            <a:noFill/>
          </a:ln>
        </p:spPr>
      </p:pic>
      <p:sp>
        <p:nvSpPr>
          <p:cNvPr id="4" name="Slide Number Placeholder 3">
            <a:extLst>
              <a:ext uri="{FF2B5EF4-FFF2-40B4-BE49-F238E27FC236}">
                <a16:creationId xmlns:a16="http://schemas.microsoft.com/office/drawing/2014/main" id="{ACDB279E-9155-098A-16D4-36B6EB6C5265}"/>
              </a:ext>
            </a:extLst>
          </p:cNvPr>
          <p:cNvSpPr>
            <a:spLocks noGrp="1"/>
          </p:cNvSpPr>
          <p:nvPr>
            <p:ph type="sldNum" sz="quarter" idx="12"/>
          </p:nvPr>
        </p:nvSpPr>
        <p:spPr/>
        <p:txBody>
          <a:bodyPr/>
          <a:lstStyle/>
          <a:p>
            <a:pPr defTabSz="914309"/>
            <a:fld id="{0E6160F5-6839-4E97-AF18-D75266E8CDF6}" type="slidenum">
              <a:rPr lang="en-GB">
                <a:solidFill>
                  <a:prstClr val="black">
                    <a:tint val="82000"/>
                  </a:prstClr>
                </a:solidFill>
                <a:latin typeface="Aptos" panose="02110004020202020204"/>
              </a:rPr>
              <a:pPr defTabSz="914309"/>
              <a:t>10</a:t>
            </a:fld>
            <a:endParaRPr lang="en-GB">
              <a:solidFill>
                <a:prstClr val="black">
                  <a:tint val="82000"/>
                </a:prstClr>
              </a:solidFill>
              <a:latin typeface="Aptos" panose="02110004020202020204"/>
            </a:endParaRPr>
          </a:p>
        </p:txBody>
      </p:sp>
    </p:spTree>
    <p:extLst>
      <p:ext uri="{BB962C8B-B14F-4D97-AF65-F5344CB8AC3E}">
        <p14:creationId xmlns:p14="http://schemas.microsoft.com/office/powerpoint/2010/main" val="4119964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3BB28-4FC4-B888-A738-ED5E4E86E8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03EC7E-2057-A253-8D6D-80F0DCABF678}"/>
              </a:ext>
            </a:extLst>
          </p:cNvPr>
          <p:cNvSpPr>
            <a:spLocks noGrp="1"/>
          </p:cNvSpPr>
          <p:nvPr>
            <p:ph type="title"/>
          </p:nvPr>
        </p:nvSpPr>
        <p:spPr>
          <a:xfrm>
            <a:off x="838091" y="-69864"/>
            <a:ext cx="10514231" cy="1860158"/>
          </a:xfrm>
        </p:spPr>
        <p:txBody>
          <a:bodyPr vert="horz" lIns="91428" tIns="45714" rIns="91428" bIns="45714" rtlCol="0" anchor="ctr">
            <a:normAutofit/>
          </a:bodyPr>
          <a:lstStyle/>
          <a:p>
            <a:r>
              <a:rPr lang="en-US" sz="5199" b="1" dirty="0">
                <a:solidFill>
                  <a:schemeClr val="accent1"/>
                </a:solidFill>
              </a:rPr>
              <a:t>Need for Improved Understanding of Heterogeneous L-S </a:t>
            </a:r>
            <a:r>
              <a:rPr lang="en-US" sz="5199" b="1" dirty="0" err="1">
                <a:solidFill>
                  <a:schemeClr val="accent1"/>
                </a:solidFill>
              </a:rPr>
              <a:t>Behaviour</a:t>
            </a:r>
            <a:endParaRPr lang="en-US" sz="5199" b="1" dirty="0">
              <a:solidFill>
                <a:schemeClr val="accent1"/>
              </a:solidFill>
            </a:endParaRPr>
          </a:p>
        </p:txBody>
      </p:sp>
      <p:sp>
        <p:nvSpPr>
          <p:cNvPr id="5" name="Slide Number Placeholder 4">
            <a:extLst>
              <a:ext uri="{FF2B5EF4-FFF2-40B4-BE49-F238E27FC236}">
                <a16:creationId xmlns:a16="http://schemas.microsoft.com/office/drawing/2014/main" id="{327AE28B-C4E5-781B-C245-68C6D83B8D6C}"/>
              </a:ext>
            </a:extLst>
          </p:cNvPr>
          <p:cNvSpPr>
            <a:spLocks noGrp="1"/>
          </p:cNvSpPr>
          <p:nvPr>
            <p:ph type="sldNum" sz="quarter" idx="12"/>
          </p:nvPr>
        </p:nvSpPr>
        <p:spPr/>
        <p:txBody>
          <a:bodyPr/>
          <a:lstStyle/>
          <a:p>
            <a:fld id="{0E6160F5-6839-4E97-AF18-D75266E8CDF6}" type="slidenum">
              <a:rPr lang="en-GB" smtClean="0"/>
              <a:t>11</a:t>
            </a:fld>
            <a:endParaRPr lang="en-GB"/>
          </a:p>
        </p:txBody>
      </p:sp>
      <p:pic>
        <p:nvPicPr>
          <p:cNvPr id="3" name="TUe glass beads HQ.mp4">
            <a:hlinkClick r:id="" action="ppaction://media"/>
            <a:extLst>
              <a:ext uri="{FF2B5EF4-FFF2-40B4-BE49-F238E27FC236}">
                <a16:creationId xmlns:a16="http://schemas.microsoft.com/office/drawing/2014/main" id="{17D1BEF9-F239-3C36-8EEF-0D53AEBBB35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1761" y="1716750"/>
            <a:ext cx="8900054" cy="5006282"/>
          </a:xfrm>
          <a:prstGeom prst="rect">
            <a:avLst/>
          </a:prstGeom>
        </p:spPr>
      </p:pic>
    </p:spTree>
    <p:extLst>
      <p:ext uri="{BB962C8B-B14F-4D97-AF65-F5344CB8AC3E}">
        <p14:creationId xmlns:p14="http://schemas.microsoft.com/office/powerpoint/2010/main" val="135029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7487-F730-FA86-4307-3D5FD3557DA6}"/>
              </a:ext>
            </a:extLst>
          </p:cNvPr>
          <p:cNvSpPr>
            <a:spLocks noGrp="1"/>
          </p:cNvSpPr>
          <p:nvPr>
            <p:ph type="title"/>
          </p:nvPr>
        </p:nvSpPr>
        <p:spPr>
          <a:xfrm>
            <a:off x="838091" y="136556"/>
            <a:ext cx="10514231" cy="1860158"/>
          </a:xfrm>
        </p:spPr>
        <p:txBody>
          <a:bodyPr vert="horz" lIns="91428" tIns="45714" rIns="91428" bIns="45714" rtlCol="0" anchor="ctr">
            <a:normAutofit/>
          </a:bodyPr>
          <a:lstStyle/>
          <a:p>
            <a:r>
              <a:rPr lang="en-US" sz="5199" b="1" dirty="0">
                <a:solidFill>
                  <a:schemeClr val="accent1"/>
                </a:solidFill>
              </a:rPr>
              <a:t>Direct Comparison with CFD-DEM </a:t>
            </a:r>
          </a:p>
        </p:txBody>
      </p:sp>
      <p:pic>
        <p:nvPicPr>
          <p:cNvPr id="8" name="Picture 7">
            <a:extLst>
              <a:ext uri="{FF2B5EF4-FFF2-40B4-BE49-F238E27FC236}">
                <a16:creationId xmlns:a16="http://schemas.microsoft.com/office/drawing/2014/main" id="{FAB582FE-F3D4-12E5-3307-FC4C8568DC89}"/>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32370" r="738"/>
          <a:stretch/>
        </p:blipFill>
        <p:spPr>
          <a:xfrm>
            <a:off x="7458233" y="3429794"/>
            <a:ext cx="3911056" cy="2338720"/>
          </a:xfrm>
          <a:prstGeom prst="rect">
            <a:avLst/>
          </a:prstGeom>
        </p:spPr>
      </p:pic>
      <p:sp>
        <p:nvSpPr>
          <p:cNvPr id="5" name="Slide Number Placeholder 4">
            <a:extLst>
              <a:ext uri="{FF2B5EF4-FFF2-40B4-BE49-F238E27FC236}">
                <a16:creationId xmlns:a16="http://schemas.microsoft.com/office/drawing/2014/main" id="{45DA296C-736C-A7FD-5512-2A57ABA4A5F8}"/>
              </a:ext>
            </a:extLst>
          </p:cNvPr>
          <p:cNvSpPr>
            <a:spLocks noGrp="1"/>
          </p:cNvSpPr>
          <p:nvPr>
            <p:ph type="sldNum" sz="quarter" idx="12"/>
          </p:nvPr>
        </p:nvSpPr>
        <p:spPr/>
        <p:txBody>
          <a:bodyPr/>
          <a:lstStyle/>
          <a:p>
            <a:fld id="{0E6160F5-6839-4E97-AF18-D75266E8CDF6}" type="slidenum">
              <a:rPr lang="en-GB" smtClean="0"/>
              <a:t>12</a:t>
            </a:fld>
            <a:endParaRPr lang="en-GB"/>
          </a:p>
        </p:txBody>
      </p:sp>
      <p:pic>
        <p:nvPicPr>
          <p:cNvPr id="4" name="Experimental.mp4">
            <a:hlinkClick r:id="" action="ppaction://media"/>
            <a:extLst>
              <a:ext uri="{FF2B5EF4-FFF2-40B4-BE49-F238E27FC236}">
                <a16:creationId xmlns:a16="http://schemas.microsoft.com/office/drawing/2014/main" id="{F8887246-7AC8-D541-363D-FFE28D676E81}"/>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303721" y="1996714"/>
            <a:ext cx="7070094" cy="3976524"/>
          </a:xfrm>
          <a:prstGeom prst="rect">
            <a:avLst/>
          </a:prstGeom>
        </p:spPr>
      </p:pic>
      <p:pic>
        <p:nvPicPr>
          <p:cNvPr id="7" name="fraction_B_particles">
            <a:hlinkClick r:id="" action="ppaction://media"/>
            <a:extLst>
              <a:ext uri="{FF2B5EF4-FFF2-40B4-BE49-F238E27FC236}">
                <a16:creationId xmlns:a16="http://schemas.microsoft.com/office/drawing/2014/main" id="{C9BD7D13-BC46-D3A5-E6E4-8F60F27DA055}"/>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9"/>
          <a:srcRect l="39108" r="35317"/>
          <a:stretch/>
        </p:blipFill>
        <p:spPr>
          <a:xfrm>
            <a:off x="10104828" y="1640085"/>
            <a:ext cx="2085585" cy="4294549"/>
          </a:xfrm>
          <a:prstGeom prst="rect">
            <a:avLst/>
          </a:prstGeom>
        </p:spPr>
      </p:pic>
      <p:sp>
        <p:nvSpPr>
          <p:cNvPr id="11" name="TextBox 10">
            <a:extLst>
              <a:ext uri="{FF2B5EF4-FFF2-40B4-BE49-F238E27FC236}">
                <a16:creationId xmlns:a16="http://schemas.microsoft.com/office/drawing/2014/main" id="{85721836-DB7E-D1CE-E832-E2DAC58C5385}"/>
              </a:ext>
            </a:extLst>
          </p:cNvPr>
          <p:cNvSpPr txBox="1"/>
          <p:nvPr/>
        </p:nvSpPr>
        <p:spPr>
          <a:xfrm>
            <a:off x="6095206" y="5973238"/>
            <a:ext cx="5753098" cy="830997"/>
          </a:xfrm>
          <a:prstGeom prst="rect">
            <a:avLst/>
          </a:prstGeom>
          <a:noFill/>
        </p:spPr>
        <p:txBody>
          <a:bodyPr wrap="square">
            <a:spAutoFit/>
          </a:bodyPr>
          <a:lstStyle/>
          <a:p>
            <a:r>
              <a:rPr lang="en-GB" sz="2400" dirty="0" err="1">
                <a:ln w="1905"/>
                <a:solidFill>
                  <a:srgbClr val="00A0EF"/>
                </a:solidFill>
                <a:effectLst>
                  <a:innerShdw blurRad="69850" dist="43180" dir="5400000">
                    <a:srgbClr val="000000">
                      <a:alpha val="65000"/>
                    </a:srgbClr>
                  </a:innerShdw>
                </a:effectLst>
                <a:latin typeface="Calibri" panose="020F0502020204030204"/>
              </a:rPr>
              <a:t>Nijssen</a:t>
            </a:r>
            <a:r>
              <a:rPr lang="en-GB" sz="2400" dirty="0">
                <a:ln w="1905"/>
                <a:solidFill>
                  <a:srgbClr val="00A0EF"/>
                </a:solidFill>
                <a:effectLst>
                  <a:innerShdw blurRad="69850" dist="43180" dir="5400000">
                    <a:srgbClr val="000000">
                      <a:alpha val="65000"/>
                    </a:srgbClr>
                  </a:innerShdw>
                </a:effectLst>
                <a:latin typeface="Calibri" panose="020F0502020204030204"/>
              </a:rPr>
              <a:t>, Kramer, Boek et al. (2021) https://</a:t>
            </a:r>
            <a:r>
              <a:rPr lang="en-GB" sz="2400" dirty="0" err="1">
                <a:ln w="1905"/>
                <a:solidFill>
                  <a:srgbClr val="00A0EF"/>
                </a:solidFill>
                <a:effectLst>
                  <a:innerShdw blurRad="69850" dist="43180" dir="5400000">
                    <a:srgbClr val="000000">
                      <a:alpha val="65000"/>
                    </a:srgbClr>
                  </a:innerShdw>
                </a:effectLst>
                <a:latin typeface="Calibri" panose="020F0502020204030204"/>
              </a:rPr>
              <a:t>doi.org</a:t>
            </a:r>
            <a:r>
              <a:rPr lang="en-GB" sz="2400" dirty="0">
                <a:ln w="1905"/>
                <a:solidFill>
                  <a:srgbClr val="00A0EF"/>
                </a:solidFill>
                <a:effectLst>
                  <a:innerShdw blurRad="69850" dist="43180" dir="5400000">
                    <a:srgbClr val="000000">
                      <a:alpha val="65000"/>
                    </a:srgbClr>
                  </a:innerShdw>
                </a:effectLst>
                <a:latin typeface="Calibri" panose="020F0502020204030204"/>
              </a:rPr>
              <a:t>/10.1016/j.cesx.2021.100100</a:t>
            </a:r>
            <a:endParaRPr lang="en-US" dirty="0"/>
          </a:p>
        </p:txBody>
      </p:sp>
    </p:spTree>
    <p:extLst>
      <p:ext uri="{BB962C8B-B14F-4D97-AF65-F5344CB8AC3E}">
        <p14:creationId xmlns:p14="http://schemas.microsoft.com/office/powerpoint/2010/main" val="1060674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714" fill="hold"/>
                                        <p:tgtEl>
                                          <p:spTgt spid="4"/>
                                        </p:tgtEl>
                                      </p:cBhvr>
                                    </p:cmd>
                                  </p:childTnLst>
                                </p:cTn>
                              </p:par>
                              <p:par>
                                <p:cTn id="7" presetID="1" presetClass="mediacall" presetSubtype="0" fill="hold" nodeType="withEffect">
                                  <p:stCondLst>
                                    <p:cond delay="0"/>
                                  </p:stCondLst>
                                  <p:childTnLst>
                                    <p:cmd type="call" cmd="playFrom(0.0)">
                                      <p:cBhvr>
                                        <p:cTn id="8" dur="301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fill="hold" display="0">
                  <p:stCondLst>
                    <p:cond delay="indefinite"/>
                  </p:stCondLst>
                </p:cTn>
                <p:tgtEl>
                  <p:spTgt spid="4"/>
                </p:tgtEl>
              </p:cMediaNode>
            </p:video>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p:cTn id="15" repeatCount="indefinite" fill="remove" display="0">
                  <p:stCondLst>
                    <p:cond delay="indefinite"/>
                  </p:stCondLst>
                </p:cTn>
                <p:tgtEl>
                  <p:spTgt spid="7"/>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2778-6CFF-B6DB-23A0-21782E73A100}"/>
              </a:ext>
            </a:extLst>
          </p:cNvPr>
          <p:cNvSpPr>
            <a:spLocks noGrp="1"/>
          </p:cNvSpPr>
          <p:nvPr>
            <p:ph type="title"/>
          </p:nvPr>
        </p:nvSpPr>
        <p:spPr/>
        <p:txBody>
          <a:bodyPr>
            <a:normAutofit/>
          </a:bodyPr>
          <a:lstStyle/>
          <a:p>
            <a:r>
              <a:rPr lang="es-MX" b="1" err="1">
                <a:solidFill>
                  <a:srgbClr val="002060"/>
                </a:solidFill>
              </a:rPr>
              <a:t>Computational</a:t>
            </a:r>
            <a:r>
              <a:rPr lang="es-MX" b="1">
                <a:solidFill>
                  <a:srgbClr val="002060"/>
                </a:solidFill>
              </a:rPr>
              <a:t> </a:t>
            </a:r>
            <a:r>
              <a:rPr lang="es-MX" b="1" err="1">
                <a:solidFill>
                  <a:srgbClr val="002060"/>
                </a:solidFill>
              </a:rPr>
              <a:t>Approach</a:t>
            </a:r>
            <a:r>
              <a:rPr lang="es-MX" b="1">
                <a:solidFill>
                  <a:srgbClr val="002060"/>
                </a:solidFill>
              </a:rPr>
              <a:t>: CFD-DEM </a:t>
            </a:r>
            <a:r>
              <a:rPr lang="es-MX" b="1" err="1">
                <a:solidFill>
                  <a:srgbClr val="002060"/>
                </a:solidFill>
              </a:rPr>
              <a:t>Simulations</a:t>
            </a:r>
            <a:endParaRPr lang="en-GB" b="1">
              <a:solidFill>
                <a:srgbClr val="002060"/>
              </a:solidFill>
            </a:endParaRPr>
          </a:p>
        </p:txBody>
      </p:sp>
      <p:sp>
        <p:nvSpPr>
          <p:cNvPr id="3" name="Text Placeholder 2">
            <a:extLst>
              <a:ext uri="{FF2B5EF4-FFF2-40B4-BE49-F238E27FC236}">
                <a16:creationId xmlns:a16="http://schemas.microsoft.com/office/drawing/2014/main" id="{EC6A0E9D-7F6A-4B55-A6F5-00DB3D7F42C9}"/>
              </a:ext>
            </a:extLst>
          </p:cNvPr>
          <p:cNvSpPr>
            <a:spLocks noGrp="1"/>
          </p:cNvSpPr>
          <p:nvPr>
            <p:ph type="body" idx="1"/>
          </p:nvPr>
        </p:nvSpPr>
        <p:spPr/>
        <p:txBody>
          <a:bodyPr/>
          <a:lstStyle/>
          <a:p>
            <a:r>
              <a:rPr lang="es-MX" b="1">
                <a:solidFill>
                  <a:srgbClr val="002060"/>
                </a:solidFill>
              </a:rPr>
              <a:t>Discrete </a:t>
            </a:r>
            <a:r>
              <a:rPr lang="es-MX" b="1" err="1">
                <a:solidFill>
                  <a:srgbClr val="002060"/>
                </a:solidFill>
              </a:rPr>
              <a:t>Element</a:t>
            </a:r>
            <a:r>
              <a:rPr lang="es-MX" b="1">
                <a:solidFill>
                  <a:srgbClr val="002060"/>
                </a:solidFill>
              </a:rPr>
              <a:t> </a:t>
            </a:r>
            <a:r>
              <a:rPr lang="es-MX" b="1" err="1">
                <a:solidFill>
                  <a:srgbClr val="002060"/>
                </a:solidFill>
              </a:rPr>
              <a:t>Method</a:t>
            </a:r>
            <a:r>
              <a:rPr lang="es-MX" b="1">
                <a:solidFill>
                  <a:srgbClr val="002060"/>
                </a:solidFill>
              </a:rPr>
              <a:t> (DEM)</a:t>
            </a:r>
          </a:p>
        </p:txBody>
      </p:sp>
      <p:sp>
        <p:nvSpPr>
          <p:cNvPr id="5" name="Text Placeholder 4">
            <a:extLst>
              <a:ext uri="{FF2B5EF4-FFF2-40B4-BE49-F238E27FC236}">
                <a16:creationId xmlns:a16="http://schemas.microsoft.com/office/drawing/2014/main" id="{5930190F-9C26-37B9-ACEB-449C669505A2}"/>
              </a:ext>
            </a:extLst>
          </p:cNvPr>
          <p:cNvSpPr>
            <a:spLocks noGrp="1"/>
          </p:cNvSpPr>
          <p:nvPr>
            <p:ph type="body" sz="quarter" idx="3"/>
          </p:nvPr>
        </p:nvSpPr>
        <p:spPr/>
        <p:txBody>
          <a:bodyPr/>
          <a:lstStyle/>
          <a:p>
            <a:r>
              <a:rPr lang="es-MX" b="1" err="1">
                <a:solidFill>
                  <a:srgbClr val="002060"/>
                </a:solidFill>
              </a:rPr>
              <a:t>Computational</a:t>
            </a:r>
            <a:r>
              <a:rPr lang="es-MX" b="1">
                <a:solidFill>
                  <a:srgbClr val="002060"/>
                </a:solidFill>
              </a:rPr>
              <a:t> Fluid Dynamics (CFD)</a:t>
            </a:r>
          </a:p>
        </p:txBody>
      </p:sp>
      <p:sp>
        <p:nvSpPr>
          <p:cNvPr id="6" name="Content Placeholder 5">
            <a:extLst>
              <a:ext uri="{FF2B5EF4-FFF2-40B4-BE49-F238E27FC236}">
                <a16:creationId xmlns:a16="http://schemas.microsoft.com/office/drawing/2014/main" id="{2C2D3E78-945F-8AC5-9C6F-C57484B0A8BA}"/>
              </a:ext>
            </a:extLst>
          </p:cNvPr>
          <p:cNvSpPr>
            <a:spLocks noGrp="1"/>
          </p:cNvSpPr>
          <p:nvPr>
            <p:ph sz="quarter" idx="4"/>
          </p:nvPr>
        </p:nvSpPr>
        <p:spPr>
          <a:xfrm>
            <a:off x="6171396" y="2505990"/>
            <a:ext cx="5182513" cy="730264"/>
          </a:xfrm>
        </p:spPr>
        <p:txBody>
          <a:bodyPr/>
          <a:lstStyle/>
          <a:p>
            <a:r>
              <a:rPr lang="es-MX" sz="1800" err="1">
                <a:solidFill>
                  <a:srgbClr val="0070C0"/>
                </a:solidFill>
              </a:rPr>
              <a:t>Based</a:t>
            </a:r>
            <a:r>
              <a:rPr lang="es-MX" sz="1800">
                <a:solidFill>
                  <a:srgbClr val="0070C0"/>
                </a:solidFill>
              </a:rPr>
              <a:t> </a:t>
            </a:r>
            <a:r>
              <a:rPr lang="es-MX" sz="1800" err="1">
                <a:solidFill>
                  <a:srgbClr val="0070C0"/>
                </a:solidFill>
              </a:rPr>
              <a:t>on</a:t>
            </a:r>
            <a:r>
              <a:rPr lang="es-MX" sz="1800">
                <a:solidFill>
                  <a:srgbClr val="0070C0"/>
                </a:solidFill>
              </a:rPr>
              <a:t> </a:t>
            </a:r>
            <a:r>
              <a:rPr lang="es-MX" sz="1800" err="1">
                <a:solidFill>
                  <a:srgbClr val="0070C0"/>
                </a:solidFill>
              </a:rPr>
              <a:t>volume-averaged</a:t>
            </a:r>
            <a:r>
              <a:rPr lang="es-MX" sz="1800">
                <a:solidFill>
                  <a:srgbClr val="0070C0"/>
                </a:solidFill>
              </a:rPr>
              <a:t> Navier-Stokes (VANS) </a:t>
            </a:r>
            <a:r>
              <a:rPr lang="es-MX" sz="1800" err="1">
                <a:solidFill>
                  <a:srgbClr val="0070C0"/>
                </a:solidFill>
              </a:rPr>
              <a:t>equations</a:t>
            </a:r>
            <a:r>
              <a:rPr lang="es-MX" sz="1800">
                <a:solidFill>
                  <a:srgbClr val="0070C0"/>
                </a:solidFill>
              </a:rPr>
              <a:t> </a:t>
            </a:r>
            <a:r>
              <a:rPr lang="es-MX" sz="1800" err="1">
                <a:solidFill>
                  <a:srgbClr val="0070C0"/>
                </a:solidFill>
              </a:rPr>
              <a:t>for</a:t>
            </a:r>
            <a:r>
              <a:rPr lang="es-MX" sz="1800">
                <a:solidFill>
                  <a:srgbClr val="0070C0"/>
                </a:solidFill>
              </a:rPr>
              <a:t> </a:t>
            </a:r>
            <a:r>
              <a:rPr lang="es-MX" sz="1800" err="1">
                <a:solidFill>
                  <a:srgbClr val="0070C0"/>
                </a:solidFill>
              </a:rPr>
              <a:t>liquid</a:t>
            </a:r>
            <a:r>
              <a:rPr lang="es-MX" sz="1800">
                <a:solidFill>
                  <a:srgbClr val="0070C0"/>
                </a:solidFill>
              </a:rPr>
              <a:t> </a:t>
            </a:r>
            <a:r>
              <a:rPr lang="es-MX" sz="1800" err="1">
                <a:solidFill>
                  <a:srgbClr val="0070C0"/>
                </a:solidFill>
              </a:rPr>
              <a:t>phase</a:t>
            </a:r>
            <a:r>
              <a:rPr lang="es-MX" sz="1800">
                <a:solidFill>
                  <a:srgbClr val="0070C0"/>
                </a:solidFill>
              </a:rPr>
              <a:t>:</a:t>
            </a:r>
          </a:p>
          <a:p>
            <a:endParaRPr lang="en-GB"/>
          </a:p>
        </p:txBody>
      </p:sp>
      <p:pic>
        <p:nvPicPr>
          <p:cNvPr id="7" name="Picture 6" descr="A diagram of a mathematical equation&#10;&#10;AI-generated content may be incorrect.">
            <a:extLst>
              <a:ext uri="{FF2B5EF4-FFF2-40B4-BE49-F238E27FC236}">
                <a16:creationId xmlns:a16="http://schemas.microsoft.com/office/drawing/2014/main" id="{FA9EBCF8-4478-D87A-639A-CBB0036732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54051" y="3236254"/>
            <a:ext cx="3060738" cy="2842713"/>
          </a:xfrm>
          <a:prstGeom prst="rect">
            <a:avLst/>
          </a:prstGeom>
          <a:noFill/>
          <a:ln>
            <a:noFill/>
          </a:ln>
        </p:spPr>
      </p:pic>
      <p:sp>
        <p:nvSpPr>
          <p:cNvPr id="8" name="Rectangle: Rounded Corners 7">
            <a:extLst>
              <a:ext uri="{FF2B5EF4-FFF2-40B4-BE49-F238E27FC236}">
                <a16:creationId xmlns:a16="http://schemas.microsoft.com/office/drawing/2014/main" id="{48C5FEE5-A8B2-231D-50C2-83553FC2692A}"/>
              </a:ext>
            </a:extLst>
          </p:cNvPr>
          <p:cNvSpPr/>
          <p:nvPr/>
        </p:nvSpPr>
        <p:spPr>
          <a:xfrm>
            <a:off x="1556175" y="6161396"/>
            <a:ext cx="3456489" cy="660574"/>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AU" sz="1200" kern="0">
                <a:latin typeface="Times New Roman" panose="02020603050405020304" pitchFamily="18" charset="0"/>
                <a:ea typeface="SimSun" panose="02010600030101010101" pitchFamily="2" charset="-122"/>
              </a:rPr>
              <a:t>Figure 1. Defining the coordinate system. Image from van der Hoef et al. (2006)</a:t>
            </a:r>
            <a:endParaRPr lang="en-GB" sz="1200"/>
          </a:p>
        </p:txBody>
      </p:sp>
      <p:sp>
        <p:nvSpPr>
          <p:cNvPr id="9" name="Rectangle 1">
            <a:extLst>
              <a:ext uri="{FF2B5EF4-FFF2-40B4-BE49-F238E27FC236}">
                <a16:creationId xmlns:a16="http://schemas.microsoft.com/office/drawing/2014/main" id="{EEB1F5CB-ED99-2ACE-5109-E015A85D2E3C}"/>
              </a:ext>
            </a:extLst>
          </p:cNvPr>
          <p:cNvSpPr>
            <a:spLocks noGrp="1" noChangeArrowheads="1"/>
          </p:cNvSpPr>
          <p:nvPr>
            <p:ph sz="half" idx="2"/>
          </p:nvPr>
        </p:nvSpPr>
        <p:spPr bwMode="auto">
          <a:xfrm>
            <a:off x="839679" y="2505990"/>
            <a:ext cx="4889484" cy="6462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28" tIns="45714" rIns="91428" bIns="45714" numCol="1" rtlCol="0" anchor="ctr" anchorCtr="0" compatLnSpc="1">
            <a:prstTxWarp prst="textNoShape">
              <a:avLst/>
            </a:prstTxWarp>
            <a:spAutoFit/>
          </a:bodyPr>
          <a:lstStyle/>
          <a:p>
            <a:pPr marL="0" indent="0" eaLnBrk="0" fontAlgn="base" hangingPunct="0">
              <a:lnSpc>
                <a:spcPct val="100000"/>
              </a:lnSpc>
              <a:spcBef>
                <a:spcPct val="0"/>
              </a:spcBef>
              <a:spcAft>
                <a:spcPct val="0"/>
              </a:spcAft>
              <a:buFontTx/>
              <a:buChar char="•"/>
            </a:pPr>
            <a:r>
              <a:rPr lang="es-MX" altLang="es-MX" sz="1800" err="1">
                <a:solidFill>
                  <a:srgbClr val="0070C0"/>
                </a:solidFill>
                <a:latin typeface="Arial" panose="020B0604020202020204" pitchFamily="34" charset="0"/>
              </a:rPr>
              <a:t>Particle</a:t>
            </a:r>
            <a:r>
              <a:rPr lang="es-MX" altLang="es-MX" sz="1800">
                <a:solidFill>
                  <a:srgbClr val="0070C0"/>
                </a:solidFill>
                <a:latin typeface="Arial" panose="020B0604020202020204" pitchFamily="34" charset="0"/>
              </a:rPr>
              <a:t> </a:t>
            </a:r>
            <a:r>
              <a:rPr lang="es-MX" altLang="es-MX" sz="1800" err="1">
                <a:solidFill>
                  <a:srgbClr val="0070C0"/>
                </a:solidFill>
                <a:latin typeface="Arial" panose="020B0604020202020204" pitchFamily="34" charset="0"/>
              </a:rPr>
              <a:t>motion</a:t>
            </a:r>
            <a:r>
              <a:rPr lang="es-MX" altLang="es-MX" sz="1800">
                <a:solidFill>
                  <a:srgbClr val="0070C0"/>
                </a:solidFill>
                <a:latin typeface="Arial" panose="020B0604020202020204" pitchFamily="34" charset="0"/>
              </a:rPr>
              <a:t> </a:t>
            </a:r>
            <a:r>
              <a:rPr lang="es-MX" altLang="es-MX" sz="1800" err="1">
                <a:solidFill>
                  <a:srgbClr val="0070C0"/>
                </a:solidFill>
                <a:latin typeface="Arial" panose="020B0604020202020204" pitchFamily="34" charset="0"/>
              </a:rPr>
              <a:t>is</a:t>
            </a:r>
            <a:r>
              <a:rPr lang="es-MX" altLang="es-MX" sz="1800">
                <a:solidFill>
                  <a:srgbClr val="0070C0"/>
                </a:solidFill>
                <a:latin typeface="Arial" panose="020B0604020202020204" pitchFamily="34" charset="0"/>
              </a:rPr>
              <a:t> </a:t>
            </a:r>
            <a:r>
              <a:rPr lang="es-MX" altLang="es-MX" sz="1800" err="1">
                <a:solidFill>
                  <a:srgbClr val="0070C0"/>
                </a:solidFill>
                <a:latin typeface="Arial" panose="020B0604020202020204" pitchFamily="34" charset="0"/>
              </a:rPr>
              <a:t>governed</a:t>
            </a:r>
            <a:r>
              <a:rPr lang="es-MX" altLang="es-MX" sz="1800">
                <a:solidFill>
                  <a:srgbClr val="0070C0"/>
                </a:solidFill>
                <a:latin typeface="Arial" panose="020B0604020202020204" pitchFamily="34" charset="0"/>
              </a:rPr>
              <a:t> </a:t>
            </a:r>
            <a:r>
              <a:rPr lang="es-MX" altLang="es-MX" sz="1800" err="1">
                <a:solidFill>
                  <a:srgbClr val="0070C0"/>
                </a:solidFill>
                <a:latin typeface="Arial" panose="020B0604020202020204" pitchFamily="34" charset="0"/>
              </a:rPr>
              <a:t>by</a:t>
            </a:r>
            <a:r>
              <a:rPr lang="es-MX" altLang="es-MX" sz="1800">
                <a:solidFill>
                  <a:srgbClr val="0070C0"/>
                </a:solidFill>
                <a:latin typeface="Arial" panose="020B0604020202020204" pitchFamily="34" charset="0"/>
              </a:rPr>
              <a:t> </a:t>
            </a:r>
            <a:r>
              <a:rPr lang="es-MX" altLang="es-MX" sz="1800" err="1">
                <a:solidFill>
                  <a:srgbClr val="0070C0"/>
                </a:solidFill>
                <a:latin typeface="Arial" panose="020B0604020202020204" pitchFamily="34" charset="0"/>
              </a:rPr>
              <a:t>Newton’s</a:t>
            </a:r>
            <a:r>
              <a:rPr lang="es-MX" altLang="es-MX" sz="1800">
                <a:solidFill>
                  <a:srgbClr val="0070C0"/>
                </a:solidFill>
                <a:latin typeface="Arial" panose="020B0604020202020204" pitchFamily="34" charset="0"/>
              </a:rPr>
              <a:t> </a:t>
            </a:r>
            <a:r>
              <a:rPr lang="es-MX" altLang="es-MX" sz="1800" err="1">
                <a:solidFill>
                  <a:srgbClr val="0070C0"/>
                </a:solidFill>
                <a:latin typeface="Arial" panose="020B0604020202020204" pitchFamily="34" charset="0"/>
              </a:rPr>
              <a:t>laws</a:t>
            </a:r>
            <a:endParaRPr lang="es-MX" altLang="es-MX" sz="1800">
              <a:solidFill>
                <a:srgbClr val="0070C0"/>
              </a:solidFill>
              <a:latin typeface="Arial" panose="020B0604020202020204" pitchFamily="34" charset="0"/>
            </a:endParaRPr>
          </a:p>
          <a:p>
            <a:pPr marL="0" indent="0" eaLnBrk="0" fontAlgn="base" hangingPunct="0">
              <a:lnSpc>
                <a:spcPct val="100000"/>
              </a:lnSpc>
              <a:spcBef>
                <a:spcPct val="0"/>
              </a:spcBef>
              <a:spcAft>
                <a:spcPct val="0"/>
              </a:spcAft>
              <a:buFontTx/>
              <a:buChar char="•"/>
            </a:pPr>
            <a:r>
              <a:rPr lang="es-MX" altLang="es-MX" sz="1800" b="1" err="1">
                <a:solidFill>
                  <a:srgbClr val="0070C0"/>
                </a:solidFill>
                <a:latin typeface="Arial" panose="020B0604020202020204" pitchFamily="34" charset="0"/>
              </a:rPr>
              <a:t>Soft-sphere</a:t>
            </a:r>
            <a:r>
              <a:rPr lang="es-MX" altLang="es-MX" sz="1800" b="1">
                <a:solidFill>
                  <a:srgbClr val="0070C0"/>
                </a:solidFill>
                <a:latin typeface="Arial" panose="020B0604020202020204" pitchFamily="34" charset="0"/>
              </a:rPr>
              <a:t> </a:t>
            </a:r>
            <a:r>
              <a:rPr lang="es-MX" altLang="es-MX" sz="1800" b="1" err="1">
                <a:solidFill>
                  <a:srgbClr val="0070C0"/>
                </a:solidFill>
                <a:latin typeface="Arial" panose="020B0604020202020204" pitchFamily="34" charset="0"/>
              </a:rPr>
              <a:t>model</a:t>
            </a:r>
            <a:r>
              <a:rPr lang="es-MX" altLang="es-MX" sz="1800">
                <a:solidFill>
                  <a:srgbClr val="0070C0"/>
                </a:solidFill>
                <a:latin typeface="Arial" panose="020B0604020202020204" pitchFamily="34" charset="0"/>
              </a:rPr>
              <a:t> (</a:t>
            </a:r>
            <a:r>
              <a:rPr lang="es-MX" altLang="es-MX" sz="1800" err="1">
                <a:solidFill>
                  <a:srgbClr val="0070C0"/>
                </a:solidFill>
                <a:latin typeface="Arial" panose="020B0604020202020204" pitchFamily="34" charset="0"/>
              </a:rPr>
              <a:t>Cundall</a:t>
            </a:r>
            <a:r>
              <a:rPr lang="es-MX" altLang="es-MX" sz="1800">
                <a:solidFill>
                  <a:srgbClr val="0070C0"/>
                </a:solidFill>
                <a:latin typeface="Arial" panose="020B0604020202020204" pitchFamily="34" charset="0"/>
              </a:rPr>
              <a:t> &amp; </a:t>
            </a:r>
            <a:r>
              <a:rPr lang="es-MX" altLang="es-MX" sz="1800" err="1">
                <a:solidFill>
                  <a:srgbClr val="0070C0"/>
                </a:solidFill>
                <a:latin typeface="Arial" panose="020B0604020202020204" pitchFamily="34" charset="0"/>
              </a:rPr>
              <a:t>Strack</a:t>
            </a:r>
            <a:r>
              <a:rPr lang="es-MX" altLang="es-MX" sz="1800">
                <a:solidFill>
                  <a:srgbClr val="0070C0"/>
                </a:solidFill>
                <a:latin typeface="Arial" panose="020B0604020202020204" pitchFamily="34" charset="0"/>
              </a:rPr>
              <a:t>, 2015)</a:t>
            </a:r>
          </a:p>
        </p:txBody>
      </p:sp>
      <mc:AlternateContent xmlns:mc="http://schemas.openxmlformats.org/markup-compatibility/2006">
        <mc:Choice xmlns:a14="http://schemas.microsoft.com/office/drawing/2010/main" Requires="a14">
          <p:sp>
            <p:nvSpPr>
              <p:cNvPr id="11" name="TextBox 10">
                <a:extLst>
                  <a:ext uri="{FF2B5EF4-FFF2-40B4-BE49-F238E27FC236}">
                    <a16:creationId xmlns:a16="http://schemas.microsoft.com/office/drawing/2014/main" id="{3659E876-362E-0ECB-F16D-6A247D1715DE}"/>
                  </a:ext>
                </a:extLst>
              </p:cNvPr>
              <p:cNvSpPr txBox="1"/>
              <p:nvPr/>
            </p:nvSpPr>
            <p:spPr>
              <a:xfrm>
                <a:off x="6171396" y="3299850"/>
                <a:ext cx="5182513" cy="1357759"/>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eqArr>
                        <m:eqArrPr>
                          <m:ctrlPr>
                            <a:rPr lang="es-MX" sz="1800" i="1">
                              <a:latin typeface="Cambria Math" panose="02040503050406030204" pitchFamily="18" charset="0"/>
                              <a:ea typeface="SimSun" panose="02010600030101010101" pitchFamily="2" charset="-122"/>
                            </a:rPr>
                          </m:ctrlPr>
                        </m:eqArrPr>
                        <m:e>
                          <m:sSub>
                            <m:sSubPr>
                              <m:ctrlPr>
                                <a:rPr lang="es-MX" sz="1800" i="1">
                                  <a:latin typeface="Cambria Math" panose="02040503050406030204" pitchFamily="18" charset="0"/>
                                  <a:ea typeface="SimSun" panose="02010600030101010101" pitchFamily="2" charset="-122"/>
                                </a:rPr>
                              </m:ctrlPr>
                            </m:sSubPr>
                            <m:e>
                              <m:r>
                                <a:rPr lang="en-US" sz="1800" i="1">
                                  <a:latin typeface="Cambria Math" panose="02040503050406030204" pitchFamily="18" charset="0"/>
                                  <a:ea typeface="SimSun" panose="02010600030101010101" pitchFamily="2" charset="-122"/>
                                </a:rPr>
                                <m:t>𝜌</m:t>
                              </m:r>
                            </m:e>
                            <m:sub>
                              <m:r>
                                <a:rPr lang="en-US" sz="1800" i="1">
                                  <a:latin typeface="Cambria Math" panose="02040503050406030204" pitchFamily="18" charset="0"/>
                                  <a:ea typeface="SimSun" panose="02010600030101010101" pitchFamily="2" charset="-122"/>
                                </a:rPr>
                                <m:t>𝑓</m:t>
                              </m:r>
                            </m:sub>
                          </m:sSub>
                          <m:d>
                            <m:dPr>
                              <m:ctrlPr>
                                <a:rPr lang="es-MX" sz="1800" i="1">
                                  <a:latin typeface="Cambria Math" panose="02040503050406030204" pitchFamily="18" charset="0"/>
                                  <a:ea typeface="SimSun" panose="02010600030101010101" pitchFamily="2" charset="-122"/>
                                </a:rPr>
                              </m:ctrlPr>
                            </m:dPr>
                            <m:e>
                              <m:f>
                                <m:fPr>
                                  <m:ctrlPr>
                                    <a:rPr lang="es-MX" sz="1800" i="1">
                                      <a:latin typeface="Cambria Math" panose="02040503050406030204" pitchFamily="18" charset="0"/>
                                      <a:ea typeface="SimSun" panose="02010600030101010101" pitchFamily="2" charset="-122"/>
                                    </a:rPr>
                                  </m:ctrlPr>
                                </m:fPr>
                                <m:num>
                                  <m:r>
                                    <a:rPr lang="en-US" sz="1800" i="1">
                                      <a:latin typeface="Cambria Math" panose="02040503050406030204" pitchFamily="18" charset="0"/>
                                      <a:ea typeface="SimSun" panose="02010600030101010101" pitchFamily="2" charset="-122"/>
                                    </a:rPr>
                                    <m:t>𝜕</m:t>
                                  </m:r>
                                  <m:sSub>
                                    <m:sSubPr>
                                      <m:ctrlPr>
                                        <a:rPr lang="es-MX" sz="1800" i="1">
                                          <a:latin typeface="Cambria Math" panose="02040503050406030204" pitchFamily="18" charset="0"/>
                                          <a:ea typeface="SimSun" panose="02010600030101010101" pitchFamily="2" charset="-122"/>
                                        </a:rPr>
                                      </m:ctrlPr>
                                    </m:sSubPr>
                                    <m:e>
                                      <m:r>
                                        <a:rPr lang="en-US" sz="1800" i="1">
                                          <a:latin typeface="Cambria Math" panose="02040503050406030204" pitchFamily="18" charset="0"/>
                                          <a:ea typeface="SimSun" panose="02010600030101010101" pitchFamily="2" charset="-122"/>
                                        </a:rPr>
                                        <m:t>𝜀</m:t>
                                      </m:r>
                                    </m:e>
                                    <m:sub>
                                      <m:r>
                                        <a:rPr lang="en-US" sz="1800" i="1">
                                          <a:latin typeface="Cambria Math" panose="02040503050406030204" pitchFamily="18" charset="0"/>
                                          <a:ea typeface="SimSun" panose="02010600030101010101" pitchFamily="2" charset="-122"/>
                                        </a:rPr>
                                        <m:t>𝑓</m:t>
                                      </m:r>
                                    </m:sub>
                                  </m:sSub>
                                  <m:r>
                                    <a:rPr lang="en-US" sz="1800" b="1" i="1">
                                      <a:latin typeface="Cambria Math" panose="02040503050406030204" pitchFamily="18" charset="0"/>
                                      <a:ea typeface="SimSun" panose="02010600030101010101" pitchFamily="2" charset="-122"/>
                                    </a:rPr>
                                    <m:t>𝒖</m:t>
                                  </m:r>
                                </m:num>
                                <m:den>
                                  <m:r>
                                    <a:rPr lang="en-US" sz="1800" i="1">
                                      <a:latin typeface="Cambria Math" panose="02040503050406030204" pitchFamily="18" charset="0"/>
                                      <a:ea typeface="SimSun" panose="02010600030101010101" pitchFamily="2" charset="-122"/>
                                    </a:rPr>
                                    <m:t>𝜕</m:t>
                                  </m:r>
                                  <m:r>
                                    <a:rPr lang="en-US" sz="1800" i="1">
                                      <a:latin typeface="Cambria Math" panose="02040503050406030204" pitchFamily="18" charset="0"/>
                                      <a:ea typeface="SimSun" panose="02010600030101010101" pitchFamily="2" charset="-122"/>
                                    </a:rPr>
                                    <m:t>𝑡</m:t>
                                  </m:r>
                                </m:den>
                              </m:f>
                              <m:r>
                                <a:rPr lang="en-US" sz="1800" i="1">
                                  <a:latin typeface="Cambria Math" panose="02040503050406030204" pitchFamily="18" charset="0"/>
                                  <a:ea typeface="SimSun" panose="02010600030101010101" pitchFamily="2" charset="-122"/>
                                </a:rPr>
                                <m:t>+</m:t>
                              </m:r>
                              <m:r>
                                <m:rPr>
                                  <m:sty m:val="p"/>
                                </m:rPr>
                                <a:rPr lang="en-US" sz="1800">
                                  <a:latin typeface="Cambria Math" panose="02040503050406030204" pitchFamily="18" charset="0"/>
                                  <a:ea typeface="SimSun" panose="02010600030101010101" pitchFamily="2" charset="-122"/>
                                </a:rPr>
                                <m:t>∇</m:t>
                              </m:r>
                              <m:r>
                                <a:rPr lang="en-US" sz="1800" i="1">
                                  <a:latin typeface="Cambria Math" panose="02040503050406030204" pitchFamily="18" charset="0"/>
                                  <a:ea typeface="SimSun" panose="02010600030101010101" pitchFamily="2" charset="-122"/>
                                </a:rPr>
                                <m:t>∙</m:t>
                              </m:r>
                              <m:d>
                                <m:dPr>
                                  <m:ctrlPr>
                                    <a:rPr lang="es-MX" sz="1800" i="1">
                                      <a:latin typeface="Cambria Math" panose="02040503050406030204" pitchFamily="18" charset="0"/>
                                      <a:ea typeface="SimSun" panose="02010600030101010101" pitchFamily="2" charset="-122"/>
                                    </a:rPr>
                                  </m:ctrlPr>
                                </m:dPr>
                                <m:e>
                                  <m:sSub>
                                    <m:sSubPr>
                                      <m:ctrlPr>
                                        <a:rPr lang="es-MX" sz="1800" i="1">
                                          <a:latin typeface="Cambria Math" panose="02040503050406030204" pitchFamily="18" charset="0"/>
                                          <a:ea typeface="SimSun" panose="02010600030101010101" pitchFamily="2" charset="-122"/>
                                        </a:rPr>
                                      </m:ctrlPr>
                                    </m:sSubPr>
                                    <m:e>
                                      <m:r>
                                        <a:rPr lang="en-US" sz="1800" i="1">
                                          <a:latin typeface="Cambria Math" panose="02040503050406030204" pitchFamily="18" charset="0"/>
                                          <a:ea typeface="SimSun" panose="02010600030101010101" pitchFamily="2" charset="-122"/>
                                        </a:rPr>
                                        <m:t>𝜀</m:t>
                                      </m:r>
                                    </m:e>
                                    <m:sub>
                                      <m:r>
                                        <a:rPr lang="en-US" sz="1800" i="1">
                                          <a:latin typeface="Cambria Math" panose="02040503050406030204" pitchFamily="18" charset="0"/>
                                          <a:ea typeface="SimSun" panose="02010600030101010101" pitchFamily="2" charset="-122"/>
                                        </a:rPr>
                                        <m:t>𝑓</m:t>
                                      </m:r>
                                    </m:sub>
                                  </m:sSub>
                                  <m:r>
                                    <a:rPr lang="en-US" sz="1800" b="1" i="1">
                                      <a:latin typeface="Cambria Math" panose="02040503050406030204" pitchFamily="18" charset="0"/>
                                      <a:ea typeface="SimSun" panose="02010600030101010101" pitchFamily="2" charset="-122"/>
                                    </a:rPr>
                                    <m:t>𝒖</m:t>
                                  </m:r>
                                  <m:r>
                                    <a:rPr lang="en-US" sz="1800" i="1">
                                      <a:latin typeface="Cambria Math" panose="02040503050406030204" pitchFamily="18" charset="0"/>
                                      <a:ea typeface="SimSun" panose="02010600030101010101" pitchFamily="2" charset="-122"/>
                                    </a:rPr>
                                    <m:t>×</m:t>
                                  </m:r>
                                  <m:r>
                                    <a:rPr lang="en-US" sz="1800" b="1" i="1">
                                      <a:latin typeface="Cambria Math" panose="02040503050406030204" pitchFamily="18" charset="0"/>
                                      <a:ea typeface="SimSun" panose="02010600030101010101" pitchFamily="2" charset="-122"/>
                                    </a:rPr>
                                    <m:t>𝒖</m:t>
                                  </m:r>
                                </m:e>
                              </m:d>
                            </m:e>
                          </m:d>
                        </m:e>
                        <m:e>
                          <m:r>
                            <a:rPr lang="en-US" sz="1800" i="1">
                              <a:latin typeface="Cambria Math" panose="02040503050406030204" pitchFamily="18" charset="0"/>
                              <a:ea typeface="SimSun" panose="02010600030101010101" pitchFamily="2" charset="-122"/>
                            </a:rPr>
                            <m:t>=</m:t>
                          </m:r>
                          <m:r>
                            <a:rPr lang="es-MX" sz="1800" i="1">
                              <a:latin typeface="Cambria Math" panose="02040503050406030204" pitchFamily="18" charset="0"/>
                              <a:ea typeface="SimSun" panose="02010600030101010101" pitchFamily="2" charset="-122"/>
                            </a:rPr>
                            <m:t>−</m:t>
                          </m:r>
                          <m:sSub>
                            <m:sSubPr>
                              <m:ctrlPr>
                                <a:rPr lang="es-MX" sz="1800" i="1">
                                  <a:latin typeface="Cambria Math" panose="02040503050406030204" pitchFamily="18" charset="0"/>
                                  <a:ea typeface="SimSun" panose="02010600030101010101" pitchFamily="2" charset="-122"/>
                                </a:rPr>
                              </m:ctrlPr>
                            </m:sSubPr>
                            <m:e>
                              <m:r>
                                <a:rPr lang="en-US" sz="1800" i="1">
                                  <a:latin typeface="Cambria Math" panose="02040503050406030204" pitchFamily="18" charset="0"/>
                                  <a:ea typeface="SimSun" panose="02010600030101010101" pitchFamily="2" charset="-122"/>
                                </a:rPr>
                                <m:t>𝜀</m:t>
                              </m:r>
                            </m:e>
                            <m:sub>
                              <m:r>
                                <a:rPr lang="en-US" sz="1800" i="1">
                                  <a:latin typeface="Cambria Math" panose="02040503050406030204" pitchFamily="18" charset="0"/>
                                  <a:ea typeface="SimSun" panose="02010600030101010101" pitchFamily="2" charset="-122"/>
                                </a:rPr>
                                <m:t>𝑓</m:t>
                              </m:r>
                            </m:sub>
                          </m:sSub>
                          <m:r>
                            <m:rPr>
                              <m:sty m:val="p"/>
                            </m:rPr>
                            <a:rPr lang="en-US" sz="1800">
                              <a:latin typeface="Cambria Math" panose="02040503050406030204" pitchFamily="18" charset="0"/>
                              <a:ea typeface="SimSun" panose="02010600030101010101" pitchFamily="2" charset="-122"/>
                            </a:rPr>
                            <m:t>∇p</m:t>
                          </m:r>
                          <m:r>
                            <a:rPr lang="en-US" sz="1800">
                              <a:latin typeface="Cambria Math" panose="02040503050406030204" pitchFamily="18" charset="0"/>
                              <a:ea typeface="SimSun" panose="02010600030101010101" pitchFamily="2" charset="-122"/>
                            </a:rPr>
                            <m:t>+</m:t>
                          </m:r>
                          <m:sSub>
                            <m:sSubPr>
                              <m:ctrlPr>
                                <a:rPr lang="es-MX" sz="1800" i="1">
                                  <a:latin typeface="Cambria Math" panose="02040503050406030204" pitchFamily="18" charset="0"/>
                                  <a:ea typeface="SimSun" panose="02010600030101010101" pitchFamily="2" charset="-122"/>
                                </a:rPr>
                              </m:ctrlPr>
                            </m:sSubPr>
                            <m:e>
                              <m:r>
                                <a:rPr lang="en-US" sz="1800" i="1">
                                  <a:latin typeface="Cambria Math" panose="02040503050406030204" pitchFamily="18" charset="0"/>
                                  <a:ea typeface="SimSun" panose="02010600030101010101" pitchFamily="2" charset="-122"/>
                                </a:rPr>
                                <m:t>𝜀</m:t>
                              </m:r>
                            </m:e>
                            <m:sub>
                              <m:r>
                                <a:rPr lang="en-US" sz="1800" i="1">
                                  <a:latin typeface="Cambria Math" panose="02040503050406030204" pitchFamily="18" charset="0"/>
                                  <a:ea typeface="SimSun" panose="02010600030101010101" pitchFamily="2" charset="-122"/>
                                </a:rPr>
                                <m:t>𝑓</m:t>
                              </m:r>
                            </m:sub>
                          </m:sSub>
                          <m:r>
                            <m:rPr>
                              <m:sty m:val="p"/>
                            </m:rPr>
                            <a:rPr lang="en-US" sz="1800">
                              <a:latin typeface="Cambria Math" panose="02040503050406030204" pitchFamily="18" charset="0"/>
                              <a:ea typeface="SimSun" panose="02010600030101010101" pitchFamily="2" charset="-122"/>
                            </a:rPr>
                            <m:t>∇</m:t>
                          </m:r>
                          <m:r>
                            <a:rPr lang="en-US" sz="1800">
                              <a:latin typeface="Cambria Math" panose="02040503050406030204" pitchFamily="18" charset="0"/>
                              <a:ea typeface="SimSun" panose="02010600030101010101" pitchFamily="2" charset="-122"/>
                            </a:rPr>
                            <m:t>∙</m:t>
                          </m:r>
                          <m:d>
                            <m:dPr>
                              <m:ctrlPr>
                                <a:rPr lang="es-MX" sz="1800" i="1">
                                  <a:latin typeface="Cambria Math" panose="02040503050406030204" pitchFamily="18" charset="0"/>
                                  <a:ea typeface="SimSun" panose="02010600030101010101" pitchFamily="2" charset="-122"/>
                                </a:rPr>
                              </m:ctrlPr>
                            </m:dPr>
                            <m:e>
                              <m:sSub>
                                <m:sSubPr>
                                  <m:ctrlPr>
                                    <a:rPr lang="es-MX" sz="1800" b="1" i="1">
                                      <a:latin typeface="Cambria Math" panose="02040503050406030204" pitchFamily="18" charset="0"/>
                                      <a:ea typeface="Times New Roman" panose="02020603050405020304" pitchFamily="18" charset="0"/>
                                    </a:rPr>
                                  </m:ctrlPr>
                                </m:sSubPr>
                                <m:e>
                                  <m:r>
                                    <a:rPr lang="en-US" sz="1800" b="1" i="1">
                                      <a:latin typeface="Cambria Math" panose="02040503050406030204" pitchFamily="18" charset="0"/>
                                      <a:ea typeface="Times New Roman" panose="02020603050405020304" pitchFamily="18" charset="0"/>
                                    </a:rPr>
                                    <m:t>𝝉</m:t>
                                  </m:r>
                                </m:e>
                                <m:sub>
                                  <m:r>
                                    <a:rPr lang="en-US" sz="1800" b="1" i="1">
                                      <a:latin typeface="Cambria Math" panose="02040503050406030204" pitchFamily="18" charset="0"/>
                                      <a:ea typeface="Times New Roman" panose="02020603050405020304" pitchFamily="18" charset="0"/>
                                    </a:rPr>
                                    <m:t>𝒇</m:t>
                                  </m:r>
                                </m:sub>
                              </m:sSub>
                            </m:e>
                          </m:d>
                          <m:r>
                            <a:rPr lang="en-US" sz="1800" i="1">
                              <a:latin typeface="Cambria Math" panose="02040503050406030204" pitchFamily="18" charset="0"/>
                              <a:ea typeface="Times New Roman" panose="02020603050405020304" pitchFamily="18" charset="0"/>
                            </a:rPr>
                            <m:t>−</m:t>
                          </m:r>
                          <m:sSubSup>
                            <m:sSubSupPr>
                              <m:ctrlPr>
                                <a:rPr lang="es-MX" sz="1800" i="1">
                                  <a:latin typeface="Cambria Math" panose="02040503050406030204" pitchFamily="18" charset="0"/>
                                  <a:ea typeface="Times New Roman" panose="02020603050405020304" pitchFamily="18" charset="0"/>
                                </a:rPr>
                              </m:ctrlPr>
                            </m:sSubSupPr>
                            <m:e>
                              <m:r>
                                <a:rPr lang="en-US" sz="1800" b="1" i="1">
                                  <a:latin typeface="Cambria Math" panose="02040503050406030204" pitchFamily="18" charset="0"/>
                                  <a:ea typeface="Times New Roman" panose="02020603050405020304" pitchFamily="18" charset="0"/>
                                </a:rPr>
                                <m:t>𝑭</m:t>
                              </m:r>
                            </m:e>
                            <m:sub>
                              <m:r>
                                <a:rPr lang="en-US" sz="1800" i="1">
                                  <a:latin typeface="Cambria Math" panose="02040503050406030204" pitchFamily="18" charset="0"/>
                                  <a:ea typeface="Times New Roman" panose="02020603050405020304" pitchFamily="18" charset="0"/>
                                </a:rPr>
                                <m:t>𝑝𝑓</m:t>
                              </m:r>
                            </m:sub>
                            <m:sup>
                              <m:r>
                                <a:rPr lang="en-US" sz="1800" i="1">
                                  <a:latin typeface="Cambria Math" panose="02040503050406030204" pitchFamily="18" charset="0"/>
                                  <a:ea typeface="Times New Roman" panose="02020603050405020304" pitchFamily="18" charset="0"/>
                                </a:rPr>
                                <m:t>𝐴</m:t>
                              </m:r>
                            </m:sup>
                          </m:sSubSup>
                          <m:r>
                            <a:rPr lang="en-US" sz="1800" i="1">
                              <a:latin typeface="Cambria Math" panose="02040503050406030204" pitchFamily="18" charset="0"/>
                              <a:ea typeface="Times New Roman" panose="02020603050405020304" pitchFamily="18" charset="0"/>
                            </a:rPr>
                            <m:t>+</m:t>
                          </m:r>
                          <m:sSub>
                            <m:sSubPr>
                              <m:ctrlPr>
                                <a:rPr lang="es-MX" sz="1800" i="1">
                                  <a:latin typeface="Cambria Math" panose="02040503050406030204" pitchFamily="18" charset="0"/>
                                  <a:ea typeface="Times New Roman" panose="02020603050405020304" pitchFamily="18" charset="0"/>
                                </a:rPr>
                              </m:ctrlPr>
                            </m:sSubPr>
                            <m:e>
                              <m:r>
                                <a:rPr lang="en-US" sz="1800" i="1">
                                  <a:latin typeface="Cambria Math" panose="02040503050406030204" pitchFamily="18" charset="0"/>
                                  <a:ea typeface="Times New Roman" panose="02020603050405020304" pitchFamily="18" charset="0"/>
                                </a:rPr>
                                <m:t>𝜌</m:t>
                              </m:r>
                            </m:e>
                            <m:sub>
                              <m:r>
                                <a:rPr lang="en-US" sz="1800" i="1">
                                  <a:latin typeface="Cambria Math" panose="02040503050406030204" pitchFamily="18" charset="0"/>
                                  <a:ea typeface="Times New Roman" panose="02020603050405020304" pitchFamily="18" charset="0"/>
                                </a:rPr>
                                <m:t>𝑓</m:t>
                              </m:r>
                            </m:sub>
                          </m:sSub>
                          <m:sSub>
                            <m:sSubPr>
                              <m:ctrlPr>
                                <a:rPr lang="es-MX" sz="1800" i="1">
                                  <a:latin typeface="Cambria Math" panose="02040503050406030204" pitchFamily="18" charset="0"/>
                                  <a:ea typeface="SimSun" panose="02010600030101010101" pitchFamily="2" charset="-122"/>
                                </a:rPr>
                              </m:ctrlPr>
                            </m:sSubPr>
                            <m:e>
                              <m:r>
                                <a:rPr lang="en-US" sz="1800" i="1">
                                  <a:latin typeface="Cambria Math" panose="02040503050406030204" pitchFamily="18" charset="0"/>
                                  <a:ea typeface="SimSun" panose="02010600030101010101" pitchFamily="2" charset="-122"/>
                                </a:rPr>
                                <m:t>𝜀</m:t>
                              </m:r>
                            </m:e>
                            <m:sub>
                              <m:r>
                                <a:rPr lang="en-US" sz="1800" i="1">
                                  <a:latin typeface="Cambria Math" panose="02040503050406030204" pitchFamily="18" charset="0"/>
                                  <a:ea typeface="SimSun" panose="02010600030101010101" pitchFamily="2" charset="-122"/>
                                </a:rPr>
                                <m:t>𝑓</m:t>
                              </m:r>
                            </m:sub>
                          </m:sSub>
                          <m:r>
                            <a:rPr lang="en-US" sz="1800" b="1" i="1">
                              <a:latin typeface="Cambria Math" panose="02040503050406030204" pitchFamily="18" charset="0"/>
                              <a:ea typeface="SimSun" panose="02010600030101010101" pitchFamily="2" charset="-122"/>
                            </a:rPr>
                            <m:t>𝒈</m:t>
                          </m:r>
                        </m:e>
                        <m:e>
                          <m:r>
                            <a:rPr lang="en-US" sz="1800" i="1">
                              <a:latin typeface="Cambria Math" panose="02040503050406030204" pitchFamily="18" charset="0"/>
                              <a:ea typeface="SimSun" panose="02010600030101010101" pitchFamily="2" charset="-122"/>
                            </a:rPr>
                            <m:t>#</m:t>
                          </m:r>
                        </m:e>
                      </m:eqArr>
                    </m:oMath>
                  </m:oMathPara>
                </a14:m>
                <a:endParaRPr lang="en-GB"/>
              </a:p>
            </p:txBody>
          </p:sp>
        </mc:Choice>
        <mc:Fallback>
          <p:sp>
            <p:nvSpPr>
              <p:cNvPr id="11" name="TextBox 10">
                <a:extLst>
                  <a:ext uri="{FF2B5EF4-FFF2-40B4-BE49-F238E27FC236}">
                    <a16:creationId xmlns:a16="http://schemas.microsoft.com/office/drawing/2014/main" id="{3659E876-362E-0ECB-F16D-6A247D1715DE}"/>
                  </a:ext>
                </a:extLst>
              </p:cNvPr>
              <p:cNvSpPr txBox="1">
                <a:spLocks noRot="1" noChangeAspect="1" noMove="1" noResize="1" noEditPoints="1" noAdjustHandles="1" noChangeArrowheads="1" noChangeShapeType="1" noTextEdit="1"/>
              </p:cNvSpPr>
              <p:nvPr/>
            </p:nvSpPr>
            <p:spPr>
              <a:xfrm>
                <a:off x="6171396" y="3299850"/>
                <a:ext cx="5182513" cy="1357759"/>
              </a:xfrm>
              <a:prstGeom prst="rect">
                <a:avLst/>
              </a:prstGeom>
              <a:blipFill>
                <a:blip r:embed="rId4"/>
                <a:stretch>
                  <a:fillRect b="-8333"/>
                </a:stretch>
              </a:blipFill>
            </p:spPr>
            <p:txBody>
              <a:bodyPr/>
              <a:lstStyle/>
              <a:p>
                <a:r>
                  <a:rPr lang="en-US">
                    <a:noFill/>
                  </a:rPr>
                  <a:t> </a:t>
                </a:r>
              </a:p>
            </p:txBody>
          </p:sp>
        </mc:Fallback>
      </mc:AlternateContent>
      <p:sp>
        <p:nvSpPr>
          <p:cNvPr id="12" name="Content Placeholder 5">
            <a:extLst>
              <a:ext uri="{FF2B5EF4-FFF2-40B4-BE49-F238E27FC236}">
                <a16:creationId xmlns:a16="http://schemas.microsoft.com/office/drawing/2014/main" id="{123F0EE4-80B4-2B55-DFDB-1BF05FED9805}"/>
              </a:ext>
            </a:extLst>
          </p:cNvPr>
          <p:cNvSpPr txBox="1">
            <a:spLocks/>
          </p:cNvSpPr>
          <p:nvPr/>
        </p:nvSpPr>
        <p:spPr>
          <a:xfrm>
            <a:off x="6171396" y="4721207"/>
            <a:ext cx="5182513" cy="1032386"/>
          </a:xfrm>
          <a:prstGeom prst="rect">
            <a:avLst/>
          </a:prstGeom>
        </p:spPr>
        <p:txBody>
          <a:bodyPr vert="horz" lIns="91428" tIns="45714" rIns="91428" bIns="45714"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s-MX" sz="1900" dirty="0" err="1">
                <a:solidFill>
                  <a:srgbClr val="0070C0"/>
                </a:solidFill>
              </a:rPr>
              <a:t>Solves</a:t>
            </a:r>
            <a:r>
              <a:rPr lang="es-MX" sz="1900" dirty="0">
                <a:solidFill>
                  <a:srgbClr val="0070C0"/>
                </a:solidFill>
              </a:rPr>
              <a:t> </a:t>
            </a:r>
            <a:r>
              <a:rPr lang="es-MX" sz="1900" dirty="0" err="1">
                <a:solidFill>
                  <a:srgbClr val="0070C0"/>
                </a:solidFill>
              </a:rPr>
              <a:t>for</a:t>
            </a:r>
            <a:r>
              <a:rPr lang="es-MX" sz="1900" dirty="0">
                <a:solidFill>
                  <a:srgbClr val="0070C0"/>
                </a:solidFill>
              </a:rPr>
              <a:t> fluid </a:t>
            </a:r>
            <a:r>
              <a:rPr lang="es-MX" sz="1900" dirty="0" err="1">
                <a:solidFill>
                  <a:srgbClr val="0070C0"/>
                </a:solidFill>
              </a:rPr>
              <a:t>behaviour</a:t>
            </a:r>
            <a:r>
              <a:rPr lang="es-MX" sz="1900" dirty="0">
                <a:solidFill>
                  <a:srgbClr val="0070C0"/>
                </a:solidFill>
              </a:rPr>
              <a:t> </a:t>
            </a:r>
            <a:r>
              <a:rPr lang="es-MX" sz="1900" dirty="0" err="1">
                <a:solidFill>
                  <a:srgbClr val="0070C0"/>
                </a:solidFill>
              </a:rPr>
              <a:t>within</a:t>
            </a:r>
            <a:r>
              <a:rPr lang="es-MX" sz="1900" dirty="0">
                <a:solidFill>
                  <a:srgbClr val="0070C0"/>
                </a:solidFill>
              </a:rPr>
              <a:t> </a:t>
            </a:r>
            <a:r>
              <a:rPr lang="es-MX" sz="1900" dirty="0" err="1">
                <a:solidFill>
                  <a:srgbClr val="0070C0"/>
                </a:solidFill>
              </a:rPr>
              <a:t>the</a:t>
            </a:r>
            <a:r>
              <a:rPr lang="es-MX" sz="1900" dirty="0">
                <a:solidFill>
                  <a:srgbClr val="0070C0"/>
                </a:solidFill>
              </a:rPr>
              <a:t> reactor </a:t>
            </a:r>
            <a:r>
              <a:rPr lang="es-MX" sz="1900" dirty="0" err="1">
                <a:solidFill>
                  <a:srgbClr val="0070C0"/>
                </a:solidFill>
              </a:rPr>
              <a:t>space</a:t>
            </a:r>
            <a:r>
              <a:rPr lang="es-MX" sz="1900" dirty="0">
                <a:solidFill>
                  <a:srgbClr val="0070C0"/>
                </a:solidFill>
              </a:rPr>
              <a:t>, </a:t>
            </a:r>
            <a:r>
              <a:rPr lang="es-MX" sz="1900" dirty="0" err="1">
                <a:solidFill>
                  <a:srgbClr val="0070C0"/>
                </a:solidFill>
              </a:rPr>
              <a:t>accounting</a:t>
            </a:r>
            <a:r>
              <a:rPr lang="es-MX" sz="1900" dirty="0">
                <a:solidFill>
                  <a:srgbClr val="0070C0"/>
                </a:solidFill>
              </a:rPr>
              <a:t> </a:t>
            </a:r>
            <a:r>
              <a:rPr lang="es-MX" sz="1900" dirty="0" err="1">
                <a:solidFill>
                  <a:srgbClr val="0070C0"/>
                </a:solidFill>
              </a:rPr>
              <a:t>for</a:t>
            </a:r>
            <a:r>
              <a:rPr lang="es-MX" sz="1900" dirty="0">
                <a:solidFill>
                  <a:srgbClr val="0070C0"/>
                </a:solidFill>
              </a:rPr>
              <a:t> </a:t>
            </a:r>
            <a:r>
              <a:rPr lang="es-MX" sz="1900" dirty="0" err="1">
                <a:solidFill>
                  <a:srgbClr val="0070C0"/>
                </a:solidFill>
              </a:rPr>
              <a:t>volume</a:t>
            </a:r>
            <a:r>
              <a:rPr lang="es-MX" sz="1900" dirty="0">
                <a:solidFill>
                  <a:srgbClr val="0070C0"/>
                </a:solidFill>
              </a:rPr>
              <a:t> </a:t>
            </a:r>
            <a:r>
              <a:rPr lang="es-MX" sz="1900" dirty="0" err="1">
                <a:solidFill>
                  <a:srgbClr val="0070C0"/>
                </a:solidFill>
              </a:rPr>
              <a:t>occupied</a:t>
            </a:r>
            <a:r>
              <a:rPr lang="es-MX" sz="1900" dirty="0">
                <a:solidFill>
                  <a:srgbClr val="0070C0"/>
                </a:solidFill>
              </a:rPr>
              <a:t> </a:t>
            </a:r>
            <a:r>
              <a:rPr lang="es-MX" sz="1900" dirty="0" err="1">
                <a:solidFill>
                  <a:srgbClr val="0070C0"/>
                </a:solidFill>
              </a:rPr>
              <a:t>by</a:t>
            </a:r>
            <a:r>
              <a:rPr lang="es-MX" sz="1900" dirty="0">
                <a:solidFill>
                  <a:srgbClr val="0070C0"/>
                </a:solidFill>
              </a:rPr>
              <a:t> </a:t>
            </a:r>
            <a:r>
              <a:rPr lang="es-MX" sz="1900" dirty="0" err="1">
                <a:solidFill>
                  <a:srgbClr val="0070C0"/>
                </a:solidFill>
              </a:rPr>
              <a:t>particles</a:t>
            </a:r>
            <a:r>
              <a:rPr lang="es-MX" sz="1900" dirty="0">
                <a:solidFill>
                  <a:srgbClr val="0070C0"/>
                </a:solidFill>
              </a:rPr>
              <a:t>.</a:t>
            </a:r>
          </a:p>
          <a:p>
            <a:endParaRPr lang="en-GB" dirty="0"/>
          </a:p>
        </p:txBody>
      </p:sp>
      <p:sp>
        <p:nvSpPr>
          <p:cNvPr id="13" name="Slide Number Placeholder 12">
            <a:extLst>
              <a:ext uri="{FF2B5EF4-FFF2-40B4-BE49-F238E27FC236}">
                <a16:creationId xmlns:a16="http://schemas.microsoft.com/office/drawing/2014/main" id="{2E67552F-BF50-AED7-9FB3-73866812CAD2}"/>
              </a:ext>
            </a:extLst>
          </p:cNvPr>
          <p:cNvSpPr>
            <a:spLocks noGrp="1"/>
          </p:cNvSpPr>
          <p:nvPr>
            <p:ph type="sldNum" sz="quarter" idx="12"/>
          </p:nvPr>
        </p:nvSpPr>
        <p:spPr/>
        <p:txBody>
          <a:bodyPr/>
          <a:lstStyle/>
          <a:p>
            <a:fld id="{0E6160F5-6839-4E97-AF18-D75266E8CDF6}" type="slidenum">
              <a:rPr lang="en-GB" smtClean="0"/>
              <a:t>13</a:t>
            </a:fld>
            <a:endParaRPr lang="en-GB"/>
          </a:p>
        </p:txBody>
      </p:sp>
    </p:spTree>
    <p:extLst>
      <p:ext uri="{BB962C8B-B14F-4D97-AF65-F5344CB8AC3E}">
        <p14:creationId xmlns:p14="http://schemas.microsoft.com/office/powerpoint/2010/main" val="3099665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C740D-2C74-8E8E-9A96-ED3166F1FB61}"/>
              </a:ext>
            </a:extLst>
          </p:cNvPr>
          <p:cNvSpPr>
            <a:spLocks noGrp="1"/>
          </p:cNvSpPr>
          <p:nvPr>
            <p:ph type="title"/>
          </p:nvPr>
        </p:nvSpPr>
        <p:spPr>
          <a:xfrm>
            <a:off x="492062" y="366319"/>
            <a:ext cx="10860260" cy="1325390"/>
          </a:xfrm>
        </p:spPr>
        <p:txBody>
          <a:bodyPr/>
          <a:lstStyle/>
          <a:p>
            <a:pPr>
              <a:buNone/>
            </a:pPr>
            <a:r>
              <a:rPr lang="es-MX" b="1" err="1">
                <a:solidFill>
                  <a:srgbClr val="002060"/>
                </a:solidFill>
              </a:rPr>
              <a:t>Computational</a:t>
            </a:r>
            <a:r>
              <a:rPr lang="es-MX" b="1">
                <a:solidFill>
                  <a:srgbClr val="002060"/>
                </a:solidFill>
              </a:rPr>
              <a:t> </a:t>
            </a:r>
            <a:r>
              <a:rPr lang="es-MX" b="1" err="1">
                <a:solidFill>
                  <a:srgbClr val="002060"/>
                </a:solidFill>
              </a:rPr>
              <a:t>Approach</a:t>
            </a:r>
            <a:r>
              <a:rPr lang="es-MX" b="1">
                <a:solidFill>
                  <a:srgbClr val="002060"/>
                </a:solidFill>
              </a:rPr>
              <a:t>: CFD-DEM </a:t>
            </a:r>
            <a:r>
              <a:rPr lang="es-MX" b="1" err="1">
                <a:solidFill>
                  <a:srgbClr val="002060"/>
                </a:solidFill>
              </a:rPr>
              <a:t>Simulations</a:t>
            </a:r>
            <a:endParaRPr lang="es-MX" b="1">
              <a:solidFill>
                <a:srgbClr val="002060"/>
              </a:solidFill>
            </a:endParaRPr>
          </a:p>
        </p:txBody>
      </p:sp>
      <p:sp>
        <p:nvSpPr>
          <p:cNvPr id="3" name="Content Placeholder 2">
            <a:extLst>
              <a:ext uri="{FF2B5EF4-FFF2-40B4-BE49-F238E27FC236}">
                <a16:creationId xmlns:a16="http://schemas.microsoft.com/office/drawing/2014/main" id="{512F2D63-3C44-3C0B-A4B2-488D7FD6B4CA}"/>
              </a:ext>
            </a:extLst>
          </p:cNvPr>
          <p:cNvSpPr>
            <a:spLocks noGrp="1"/>
          </p:cNvSpPr>
          <p:nvPr>
            <p:ph idx="1"/>
          </p:nvPr>
        </p:nvSpPr>
        <p:spPr>
          <a:xfrm>
            <a:off x="492062" y="1826628"/>
            <a:ext cx="5566637" cy="4350771"/>
          </a:xfrm>
        </p:spPr>
        <p:txBody>
          <a:bodyPr>
            <a:normAutofit/>
          </a:bodyPr>
          <a:lstStyle/>
          <a:p>
            <a:r>
              <a:rPr lang="es-MX" sz="2400" b="1">
                <a:solidFill>
                  <a:srgbClr val="0070C0"/>
                </a:solidFill>
              </a:rPr>
              <a:t>CFD-DEM </a:t>
            </a:r>
            <a:r>
              <a:rPr lang="es-MX" sz="2400" b="1" err="1">
                <a:solidFill>
                  <a:srgbClr val="0070C0"/>
                </a:solidFill>
              </a:rPr>
              <a:t>Coupling</a:t>
            </a:r>
            <a:r>
              <a:rPr lang="es-MX" sz="2400" b="1">
                <a:solidFill>
                  <a:srgbClr val="0070C0"/>
                </a:solidFill>
              </a:rPr>
              <a:t> </a:t>
            </a:r>
            <a:r>
              <a:rPr lang="es-MX" sz="2400" b="1" err="1">
                <a:solidFill>
                  <a:srgbClr val="0070C0"/>
                </a:solidFill>
              </a:rPr>
              <a:t>Forces</a:t>
            </a:r>
            <a:endParaRPr lang="es-MX" sz="2400" b="1">
              <a:solidFill>
                <a:srgbClr val="0070C0"/>
              </a:solidFill>
            </a:endParaRPr>
          </a:p>
          <a:p>
            <a:pPr>
              <a:buFont typeface="Arial" panose="020B0604020202020204" pitchFamily="34" charset="0"/>
              <a:buChar char="•"/>
            </a:pPr>
            <a:r>
              <a:rPr lang="es-MX" sz="2400" b="1" err="1">
                <a:solidFill>
                  <a:srgbClr val="0070C0"/>
                </a:solidFill>
              </a:rPr>
              <a:t>Unresolved</a:t>
            </a:r>
            <a:r>
              <a:rPr lang="es-MX" sz="2400" b="1">
                <a:solidFill>
                  <a:srgbClr val="0070C0"/>
                </a:solidFill>
              </a:rPr>
              <a:t> CFD-DEM</a:t>
            </a:r>
            <a:r>
              <a:rPr lang="es-MX" sz="2400">
                <a:solidFill>
                  <a:srgbClr val="0070C0"/>
                </a:solidFill>
              </a:rPr>
              <a:t> </a:t>
            </a:r>
            <a:r>
              <a:rPr lang="es-MX" sz="2400" err="1">
                <a:solidFill>
                  <a:srgbClr val="0070C0"/>
                </a:solidFill>
              </a:rPr>
              <a:t>is</a:t>
            </a:r>
            <a:r>
              <a:rPr lang="es-MX" sz="2400">
                <a:solidFill>
                  <a:srgbClr val="0070C0"/>
                </a:solidFill>
              </a:rPr>
              <a:t> </a:t>
            </a:r>
            <a:r>
              <a:rPr lang="es-MX" sz="2400" err="1">
                <a:solidFill>
                  <a:srgbClr val="0070C0"/>
                </a:solidFill>
              </a:rPr>
              <a:t>used</a:t>
            </a:r>
            <a:r>
              <a:rPr lang="es-MX" sz="2400">
                <a:solidFill>
                  <a:srgbClr val="0070C0"/>
                </a:solidFill>
              </a:rPr>
              <a:t> (</a:t>
            </a:r>
            <a:r>
              <a:rPr lang="es-MX" sz="2400" err="1">
                <a:solidFill>
                  <a:srgbClr val="0070C0"/>
                </a:solidFill>
              </a:rPr>
              <a:t>suitable</a:t>
            </a:r>
            <a:r>
              <a:rPr lang="es-MX" sz="2400">
                <a:solidFill>
                  <a:srgbClr val="0070C0"/>
                </a:solidFill>
              </a:rPr>
              <a:t> </a:t>
            </a:r>
            <a:r>
              <a:rPr lang="es-MX" sz="2400" err="1">
                <a:solidFill>
                  <a:srgbClr val="0070C0"/>
                </a:solidFill>
              </a:rPr>
              <a:t>for</a:t>
            </a:r>
            <a:r>
              <a:rPr lang="es-MX" sz="2400">
                <a:solidFill>
                  <a:srgbClr val="0070C0"/>
                </a:solidFill>
              </a:rPr>
              <a:t> </a:t>
            </a:r>
            <a:r>
              <a:rPr lang="es-MX" sz="2400" err="1">
                <a:solidFill>
                  <a:srgbClr val="0070C0"/>
                </a:solidFill>
              </a:rPr>
              <a:t>large</a:t>
            </a:r>
            <a:r>
              <a:rPr lang="es-MX" sz="2400">
                <a:solidFill>
                  <a:srgbClr val="0070C0"/>
                </a:solidFill>
              </a:rPr>
              <a:t> </a:t>
            </a:r>
            <a:r>
              <a:rPr lang="es-MX" sz="2400" err="1">
                <a:solidFill>
                  <a:srgbClr val="0070C0"/>
                </a:solidFill>
              </a:rPr>
              <a:t>particle</a:t>
            </a:r>
            <a:r>
              <a:rPr lang="es-MX" sz="2400">
                <a:solidFill>
                  <a:srgbClr val="0070C0"/>
                </a:solidFill>
              </a:rPr>
              <a:t> </a:t>
            </a:r>
            <a:r>
              <a:rPr lang="es-MX" sz="2400" err="1">
                <a:solidFill>
                  <a:srgbClr val="0070C0"/>
                </a:solidFill>
              </a:rPr>
              <a:t>systems</a:t>
            </a:r>
            <a:r>
              <a:rPr lang="es-MX" sz="2400">
                <a:solidFill>
                  <a:srgbClr val="0070C0"/>
                </a:solidFill>
              </a:rPr>
              <a:t>, </a:t>
            </a:r>
            <a:r>
              <a:rPr lang="es-MX" sz="2400" err="1">
                <a:solidFill>
                  <a:srgbClr val="0070C0"/>
                </a:solidFill>
              </a:rPr>
              <a:t>coarse</a:t>
            </a:r>
            <a:r>
              <a:rPr lang="es-MX" sz="2400">
                <a:solidFill>
                  <a:srgbClr val="0070C0"/>
                </a:solidFill>
              </a:rPr>
              <a:t> </a:t>
            </a:r>
            <a:r>
              <a:rPr lang="es-MX" sz="2400" err="1">
                <a:solidFill>
                  <a:srgbClr val="0070C0"/>
                </a:solidFill>
              </a:rPr>
              <a:t>grid</a:t>
            </a:r>
            <a:r>
              <a:rPr lang="es-MX" sz="2400">
                <a:solidFill>
                  <a:srgbClr val="0070C0"/>
                </a:solidFill>
              </a:rPr>
              <a:t>).</a:t>
            </a:r>
          </a:p>
        </p:txBody>
      </p:sp>
      <p:pic>
        <p:nvPicPr>
          <p:cNvPr id="4" name="Picture 35" descr="OpenFOAM">
            <a:extLst>
              <a:ext uri="{FF2B5EF4-FFF2-40B4-BE49-F238E27FC236}">
                <a16:creationId xmlns:a16="http://schemas.microsoft.com/office/drawing/2014/main" id="{0A28E1AA-30A1-5C01-0062-ADA8AFE645E2}"/>
              </a:ext>
            </a:extLst>
          </p:cNvPr>
          <p:cNvPicPr>
            <a:picLocks noChangeAspect="1" noChangeArrowheads="1"/>
          </p:cNvPicPr>
          <p:nvPr/>
        </p:nvPicPr>
        <p:blipFill rotWithShape="1">
          <a:blip r:embed="rId3"/>
          <a:srcRect l="5802" t="32088" r="6147" b="32973"/>
          <a:stretch/>
        </p:blipFill>
        <p:spPr bwMode="auto">
          <a:xfrm>
            <a:off x="6352350" y="2326208"/>
            <a:ext cx="2446751" cy="5072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39" descr="CFDEM®coupling Documentation — CFDEMcoupling v3.X documentation">
            <a:extLst>
              <a:ext uri="{FF2B5EF4-FFF2-40B4-BE49-F238E27FC236}">
                <a16:creationId xmlns:a16="http://schemas.microsoft.com/office/drawing/2014/main" id="{E4D5449E-F3ED-AD1A-0F36-9433E448D8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50000" b="16003"/>
          <a:stretch>
            <a:fillRect/>
          </a:stretch>
        </p:blipFill>
        <p:spPr bwMode="auto">
          <a:xfrm>
            <a:off x="7808690" y="4328203"/>
            <a:ext cx="2528558" cy="12396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Grupo 20">
            <a:extLst>
              <a:ext uri="{FF2B5EF4-FFF2-40B4-BE49-F238E27FC236}">
                <a16:creationId xmlns:a16="http://schemas.microsoft.com/office/drawing/2014/main" id="{DEE6D160-A78C-05C0-6E17-E454B82D9B4F}"/>
              </a:ext>
            </a:extLst>
          </p:cNvPr>
          <p:cNvGrpSpPr>
            <a:grpSpLocks/>
          </p:cNvGrpSpPr>
          <p:nvPr/>
        </p:nvGrpSpPr>
        <p:grpSpPr bwMode="auto">
          <a:xfrm>
            <a:off x="9313386" y="1808788"/>
            <a:ext cx="2367239" cy="1587202"/>
            <a:chOff x="14924955" y="9270500"/>
            <a:chExt cx="2871946" cy="1926374"/>
          </a:xfrm>
        </p:grpSpPr>
        <p:pic>
          <p:nvPicPr>
            <p:cNvPr id="7" name="Picture 37" descr="LIGGGHTS(R)-PUBLIC Documentation, Version 3.X — LIGGGHTS v3.X documentation">
              <a:extLst>
                <a:ext uri="{FF2B5EF4-FFF2-40B4-BE49-F238E27FC236}">
                  <a16:creationId xmlns:a16="http://schemas.microsoft.com/office/drawing/2014/main" id="{5126D032-166A-0E5C-6647-D92D84EEEFFC}"/>
                </a:ext>
              </a:extLst>
            </p:cNvPr>
            <p:cNvPicPr>
              <a:picLocks noChangeAspect="1" noChangeArrowheads="1"/>
            </p:cNvPicPr>
            <p:nvPr/>
          </p:nvPicPr>
          <p:blipFill>
            <a:blip r:embed="rId5"/>
            <a:srcRect l="12242" t="51376" r="5841" b="32133"/>
            <a:stretch>
              <a:fillRect/>
            </a:stretch>
          </p:blipFill>
          <p:spPr bwMode="auto">
            <a:xfrm>
              <a:off x="14924955" y="10477914"/>
              <a:ext cx="2871946" cy="718960"/>
            </a:xfrm>
            <a:prstGeom prst="rect">
              <a:avLst/>
            </a:prstGeom>
            <a:noFill/>
            <a:ln>
              <a:noFill/>
            </a:ln>
            <a:effectLst>
              <a:outerShdw blurRad="190500" algn="tl" rotWithShape="0">
                <a:srgbClr val="000000">
                  <a:alpha val="70000"/>
                </a:srgbClr>
              </a:outerShdw>
            </a:effectLst>
          </p:spPr>
        </p:pic>
        <p:pic>
          <p:nvPicPr>
            <p:cNvPr id="8" name="Imagen 17">
              <a:extLst>
                <a:ext uri="{FF2B5EF4-FFF2-40B4-BE49-F238E27FC236}">
                  <a16:creationId xmlns:a16="http://schemas.microsoft.com/office/drawing/2014/main" id="{5C28038F-0189-B264-6C81-16429398E2F8}"/>
                </a:ext>
              </a:extLst>
            </p:cNvPr>
            <p:cNvPicPr>
              <a:picLocks noChangeAspect="1" noChangeArrowheads="1"/>
            </p:cNvPicPr>
            <p:nvPr/>
          </p:nvPicPr>
          <p:blipFill>
            <a:blip r:embed="rId6"/>
            <a:srcRect/>
            <a:stretch>
              <a:fillRect/>
            </a:stretch>
          </p:blipFill>
          <p:spPr bwMode="auto">
            <a:xfrm>
              <a:off x="15317208" y="9270500"/>
              <a:ext cx="2062753" cy="1171739"/>
            </a:xfrm>
            <a:prstGeom prst="rect">
              <a:avLst/>
            </a:prstGeom>
            <a:noFill/>
            <a:ln>
              <a:noFill/>
            </a:ln>
            <a:effectLst>
              <a:outerShdw blurRad="190500" algn="tl" rotWithShape="0">
                <a:srgbClr val="000000">
                  <a:alpha val="70000"/>
                </a:srgbClr>
              </a:outerShdw>
            </a:effectLst>
          </p:spPr>
        </p:pic>
      </p:grpSp>
      <p:sp>
        <p:nvSpPr>
          <p:cNvPr id="9" name="Right Brace 8">
            <a:extLst>
              <a:ext uri="{FF2B5EF4-FFF2-40B4-BE49-F238E27FC236}">
                <a16:creationId xmlns:a16="http://schemas.microsoft.com/office/drawing/2014/main" id="{26E59C0A-31BD-F7E9-FCA1-C73C50D2A0BD}"/>
              </a:ext>
            </a:extLst>
          </p:cNvPr>
          <p:cNvSpPr/>
          <p:nvPr/>
        </p:nvSpPr>
        <p:spPr>
          <a:xfrm rot="5400000">
            <a:off x="8673158" y="878171"/>
            <a:ext cx="799622" cy="5777751"/>
          </a:xfrm>
          <a:prstGeom prst="rightBrace">
            <a:avLst>
              <a:gd name="adj1" fmla="val 8333"/>
              <a:gd name="adj2" fmla="val 49670"/>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grpSp>
        <p:nvGrpSpPr>
          <p:cNvPr id="17" name="Group 16">
            <a:extLst>
              <a:ext uri="{FF2B5EF4-FFF2-40B4-BE49-F238E27FC236}">
                <a16:creationId xmlns:a16="http://schemas.microsoft.com/office/drawing/2014/main" id="{4ECE177B-79F3-301D-31A1-FB6A4CE00A4A}"/>
              </a:ext>
            </a:extLst>
          </p:cNvPr>
          <p:cNvGrpSpPr/>
          <p:nvPr/>
        </p:nvGrpSpPr>
        <p:grpSpPr>
          <a:xfrm>
            <a:off x="2940028" y="3725462"/>
            <a:ext cx="2738834" cy="2202377"/>
            <a:chOff x="2945127" y="3395191"/>
            <a:chExt cx="2739191" cy="2202664"/>
          </a:xfrm>
        </p:grpSpPr>
        <p:pic>
          <p:nvPicPr>
            <p:cNvPr id="11" name="Picture 10" descr="A sphere with grids and lines&#10;&#10;AI-generated content may be incorrect.">
              <a:extLst>
                <a:ext uri="{FF2B5EF4-FFF2-40B4-BE49-F238E27FC236}">
                  <a16:creationId xmlns:a16="http://schemas.microsoft.com/office/drawing/2014/main" id="{DF10D6CC-4BCA-0158-F91C-0C8E5734663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45127" y="3581430"/>
              <a:ext cx="1866807" cy="1812607"/>
            </a:xfrm>
            <a:prstGeom prst="rect">
              <a:avLst/>
            </a:prstGeom>
          </p:spPr>
        </p:pic>
        <p:pic>
          <p:nvPicPr>
            <p:cNvPr id="12" name="Picture 11" descr="A graph on a screen&#10;&#10;AI-generated content may be incorrect.">
              <a:extLst>
                <a:ext uri="{FF2B5EF4-FFF2-40B4-BE49-F238E27FC236}">
                  <a16:creationId xmlns:a16="http://schemas.microsoft.com/office/drawing/2014/main" id="{09EBDFDF-DDE6-49B4-9D22-41E11365011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931843" y="3395191"/>
              <a:ext cx="752475" cy="2202664"/>
            </a:xfrm>
            <a:prstGeom prst="rect">
              <a:avLst/>
            </a:prstGeom>
          </p:spPr>
        </p:pic>
      </p:grpSp>
      <p:pic>
        <p:nvPicPr>
          <p:cNvPr id="13" name="Picture 12">
            <a:extLst>
              <a:ext uri="{FF2B5EF4-FFF2-40B4-BE49-F238E27FC236}">
                <a16:creationId xmlns:a16="http://schemas.microsoft.com/office/drawing/2014/main" id="{E2DB4A54-3FDC-E3CF-8999-CCFB1B1D0465}"/>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37484" y="3429274"/>
            <a:ext cx="1703398" cy="2532012"/>
          </a:xfrm>
          <a:prstGeom prst="rect">
            <a:avLst/>
          </a:prstGeom>
          <a:noFill/>
          <a:ln>
            <a:noFill/>
          </a:ln>
        </p:spPr>
      </p:pic>
      <p:sp>
        <p:nvSpPr>
          <p:cNvPr id="14" name="Rectangle: Rounded Corners 13">
            <a:extLst>
              <a:ext uri="{FF2B5EF4-FFF2-40B4-BE49-F238E27FC236}">
                <a16:creationId xmlns:a16="http://schemas.microsoft.com/office/drawing/2014/main" id="{2E7CDAAF-00BE-4E60-3815-266C740B4913}"/>
              </a:ext>
            </a:extLst>
          </p:cNvPr>
          <p:cNvSpPr/>
          <p:nvPr/>
        </p:nvSpPr>
        <p:spPr>
          <a:xfrm>
            <a:off x="492062" y="6070865"/>
            <a:ext cx="1994242" cy="708799"/>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AU" sz="1600" kern="0">
                <a:latin typeface="Times New Roman" panose="02020603050405020304" pitchFamily="18" charset="0"/>
                <a:ea typeface="SimSun" panose="02010600030101010101" pitchFamily="2" charset="-122"/>
              </a:rPr>
              <a:t>Figure 3. QMUL Expansion Column</a:t>
            </a:r>
            <a:endParaRPr lang="en-GB" sz="1600"/>
          </a:p>
        </p:txBody>
      </p:sp>
      <p:sp>
        <p:nvSpPr>
          <p:cNvPr id="15" name="Rectangle: Rounded Corners 14">
            <a:extLst>
              <a:ext uri="{FF2B5EF4-FFF2-40B4-BE49-F238E27FC236}">
                <a16:creationId xmlns:a16="http://schemas.microsoft.com/office/drawing/2014/main" id="{F0898B1D-9786-A046-A98B-483EDED25374}"/>
              </a:ext>
            </a:extLst>
          </p:cNvPr>
          <p:cNvSpPr/>
          <p:nvPr/>
        </p:nvSpPr>
        <p:spPr>
          <a:xfrm>
            <a:off x="3234551" y="6070864"/>
            <a:ext cx="2310982" cy="70880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AU" sz="1400">
                <a:solidFill>
                  <a:schemeClr val="tx1"/>
                </a:solidFill>
                <a:latin typeface="Times New Roman" panose="02020603050405020304" pitchFamily="18" charset="0"/>
                <a:ea typeface="SimSun" panose="02010600030101010101" pitchFamily="2" charset="-122"/>
              </a:rPr>
              <a:t>Figure 4. </a:t>
            </a:r>
            <a:r>
              <a:rPr lang="en-GB" sz="1400">
                <a:solidFill>
                  <a:schemeClr val="tx1"/>
                </a:solidFill>
                <a:latin typeface="Times New Roman" panose="02020603050405020304" pitchFamily="18" charset="0"/>
                <a:ea typeface="SimSun" panose="02010600030101010101" pitchFamily="2" charset="-122"/>
              </a:rPr>
              <a:t>Left: Top view of CFD mesh. Right: Lateral view of CFD mesh</a:t>
            </a:r>
            <a:endParaRPr lang="es-MX" sz="1400">
              <a:solidFill>
                <a:schemeClr val="tx1"/>
              </a:solidFill>
              <a:latin typeface="Times New Roman" panose="02020603050405020304" pitchFamily="18" charset="0"/>
              <a:ea typeface="SimSun" panose="02010600030101010101" pitchFamily="2" charset="-122"/>
            </a:endParaRPr>
          </a:p>
        </p:txBody>
      </p:sp>
      <p:sp>
        <p:nvSpPr>
          <p:cNvPr id="10" name="Slide Number Placeholder 9">
            <a:extLst>
              <a:ext uri="{FF2B5EF4-FFF2-40B4-BE49-F238E27FC236}">
                <a16:creationId xmlns:a16="http://schemas.microsoft.com/office/drawing/2014/main" id="{66F89CF5-94F4-4C66-CD71-CCD7E74B0909}"/>
              </a:ext>
            </a:extLst>
          </p:cNvPr>
          <p:cNvSpPr>
            <a:spLocks noGrp="1"/>
          </p:cNvSpPr>
          <p:nvPr>
            <p:ph type="sldNum" sz="quarter" idx="12"/>
          </p:nvPr>
        </p:nvSpPr>
        <p:spPr/>
        <p:txBody>
          <a:bodyPr/>
          <a:lstStyle/>
          <a:p>
            <a:fld id="{0E6160F5-6839-4E97-AF18-D75266E8CDF6}" type="slidenum">
              <a:rPr lang="en-GB" smtClean="0"/>
              <a:t>14</a:t>
            </a:fld>
            <a:endParaRPr lang="en-GB"/>
          </a:p>
        </p:txBody>
      </p:sp>
    </p:spTree>
    <p:extLst>
      <p:ext uri="{BB962C8B-B14F-4D97-AF65-F5344CB8AC3E}">
        <p14:creationId xmlns:p14="http://schemas.microsoft.com/office/powerpoint/2010/main" val="3711353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dianummer 2"/>
          <p:cNvSpPr>
            <a:spLocks noGrp="1"/>
          </p:cNvSpPr>
          <p:nvPr>
            <p:ph type="sldNum" sz="quarter" idx="12"/>
          </p:nvPr>
        </p:nvSpPr>
        <p:spPr/>
        <p:txBody>
          <a:bodyPr/>
          <a:lstStyle/>
          <a:p>
            <a:fld id="{77177E52-2C72-45D6-B872-599E5BBE4A0D}" type="slidenum">
              <a:rPr lang="nl-NL" smtClean="0"/>
              <a:t>15</a:t>
            </a:fld>
            <a:endParaRPr lang="nl-NL"/>
          </a:p>
        </p:txBody>
      </p:sp>
      <p:grpSp>
        <p:nvGrpSpPr>
          <p:cNvPr id="176" name="Groep 175">
            <a:extLst>
              <a:ext uri="{FF2B5EF4-FFF2-40B4-BE49-F238E27FC236}">
                <a16:creationId xmlns:a16="http://schemas.microsoft.com/office/drawing/2014/main" id="{A3007054-9CF5-4B38-92A0-7AEDB6E707F9}"/>
              </a:ext>
            </a:extLst>
          </p:cNvPr>
          <p:cNvGrpSpPr/>
          <p:nvPr/>
        </p:nvGrpSpPr>
        <p:grpSpPr>
          <a:xfrm>
            <a:off x="293761" y="994972"/>
            <a:ext cx="6216670" cy="1816417"/>
            <a:chOff x="5227899" y="3490768"/>
            <a:chExt cx="6218919" cy="1817075"/>
          </a:xfrm>
        </p:grpSpPr>
        <p:sp>
          <p:nvSpPr>
            <p:cNvPr id="177" name="Kubus 176">
              <a:extLst>
                <a:ext uri="{FF2B5EF4-FFF2-40B4-BE49-F238E27FC236}">
                  <a16:creationId xmlns:a16="http://schemas.microsoft.com/office/drawing/2014/main" id="{E077A30C-061B-4FBA-B025-5784DA92734D}"/>
                </a:ext>
              </a:extLst>
            </p:cNvPr>
            <p:cNvSpPr/>
            <p:nvPr/>
          </p:nvSpPr>
          <p:spPr>
            <a:xfrm>
              <a:off x="8125991" y="4118347"/>
              <a:ext cx="607044" cy="675610"/>
            </a:xfrm>
            <a:prstGeom prst="cube">
              <a:avLst/>
            </a:prstGeom>
            <a:blipFill>
              <a:blip r:embed="rId3"/>
              <a:tile tx="0" ty="0" sx="100000" sy="100000" flip="none" algn="tl"/>
            </a:blip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78" name="Cilinder 22">
              <a:extLst>
                <a:ext uri="{FF2B5EF4-FFF2-40B4-BE49-F238E27FC236}">
                  <a16:creationId xmlns:a16="http://schemas.microsoft.com/office/drawing/2014/main" id="{265F3471-8820-4430-8E8E-8F71AB741E5D}"/>
                </a:ext>
              </a:extLst>
            </p:cNvPr>
            <p:cNvSpPr/>
            <p:nvPr/>
          </p:nvSpPr>
          <p:spPr>
            <a:xfrm rot="5400000">
              <a:off x="5379412" y="4404082"/>
              <a:ext cx="149538" cy="452563"/>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79" name="Kubus 178">
              <a:extLst>
                <a:ext uri="{FF2B5EF4-FFF2-40B4-BE49-F238E27FC236}">
                  <a16:creationId xmlns:a16="http://schemas.microsoft.com/office/drawing/2014/main" id="{90CA1688-EB20-4B25-ACA2-AA84AAA7A9B7}"/>
                </a:ext>
              </a:extLst>
            </p:cNvPr>
            <p:cNvSpPr/>
            <p:nvPr/>
          </p:nvSpPr>
          <p:spPr>
            <a:xfrm>
              <a:off x="7306253" y="3891240"/>
              <a:ext cx="607044" cy="910565"/>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80" name="Kubus 179">
              <a:extLst>
                <a:ext uri="{FF2B5EF4-FFF2-40B4-BE49-F238E27FC236}">
                  <a16:creationId xmlns:a16="http://schemas.microsoft.com/office/drawing/2014/main" id="{1E04F3ED-F2C3-494E-BFAD-EE165852634E}"/>
                </a:ext>
              </a:extLst>
            </p:cNvPr>
            <p:cNvSpPr/>
            <p:nvPr/>
          </p:nvSpPr>
          <p:spPr>
            <a:xfrm>
              <a:off x="7307358" y="4122395"/>
              <a:ext cx="607044" cy="675610"/>
            </a:xfrm>
            <a:prstGeom prst="cube">
              <a:avLst/>
            </a:prstGeom>
            <a:pattFill prst="pct80">
              <a:fgClr>
                <a:schemeClr val="tx1"/>
              </a:fgClr>
              <a:bgClr>
                <a:schemeClr val="bg1"/>
              </a:bgClr>
            </a:pattFill>
            <a:ln w="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82" name="Kubus 181">
              <a:extLst>
                <a:ext uri="{FF2B5EF4-FFF2-40B4-BE49-F238E27FC236}">
                  <a16:creationId xmlns:a16="http://schemas.microsoft.com/office/drawing/2014/main" id="{5E6178B3-F938-4BCF-AD77-9A611D972F9D}"/>
                </a:ext>
              </a:extLst>
            </p:cNvPr>
            <p:cNvSpPr/>
            <p:nvPr/>
          </p:nvSpPr>
          <p:spPr>
            <a:xfrm>
              <a:off x="8123984" y="3886932"/>
              <a:ext cx="607044" cy="910565"/>
            </a:xfrm>
            <a:prstGeom prst="cube">
              <a:avLst/>
            </a:prstGeom>
            <a:solidFill>
              <a:srgbClr val="0070C0">
                <a:alpha val="25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83" name="Cilinder 22">
              <a:extLst>
                <a:ext uri="{FF2B5EF4-FFF2-40B4-BE49-F238E27FC236}">
                  <a16:creationId xmlns:a16="http://schemas.microsoft.com/office/drawing/2014/main" id="{EB9C9E04-36D9-4AD0-9F8F-1850D7B806CF}"/>
                </a:ext>
              </a:extLst>
            </p:cNvPr>
            <p:cNvSpPr/>
            <p:nvPr/>
          </p:nvSpPr>
          <p:spPr>
            <a:xfrm rot="5400000">
              <a:off x="7896870" y="4462056"/>
              <a:ext cx="150705" cy="303522"/>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84" name="Cilinder 183">
              <a:extLst>
                <a:ext uri="{FF2B5EF4-FFF2-40B4-BE49-F238E27FC236}">
                  <a16:creationId xmlns:a16="http://schemas.microsoft.com/office/drawing/2014/main" id="{05E32B5E-3A80-4EAD-8001-7F4DC9D27987}"/>
                </a:ext>
              </a:extLst>
            </p:cNvPr>
            <p:cNvSpPr>
              <a:spLocks/>
            </p:cNvSpPr>
            <p:nvPr/>
          </p:nvSpPr>
          <p:spPr bwMode="auto">
            <a:xfrm rot="5400000">
              <a:off x="8768167" y="4426044"/>
              <a:ext cx="151761" cy="379510"/>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187" name="Cilinder 186">
              <a:extLst>
                <a:ext uri="{FF2B5EF4-FFF2-40B4-BE49-F238E27FC236}">
                  <a16:creationId xmlns:a16="http://schemas.microsoft.com/office/drawing/2014/main" id="{057D4D56-246E-489A-95B0-7BCEF8DE8199}"/>
                </a:ext>
              </a:extLst>
            </p:cNvPr>
            <p:cNvSpPr/>
            <p:nvPr/>
          </p:nvSpPr>
          <p:spPr>
            <a:xfrm>
              <a:off x="8914418" y="3894917"/>
              <a:ext cx="607044" cy="910565"/>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88" name="Cilinder 187">
              <a:extLst>
                <a:ext uri="{FF2B5EF4-FFF2-40B4-BE49-F238E27FC236}">
                  <a16:creationId xmlns:a16="http://schemas.microsoft.com/office/drawing/2014/main" id="{0188B44C-A909-4D14-8DB2-218473F1ECE3}"/>
                </a:ext>
              </a:extLst>
            </p:cNvPr>
            <p:cNvSpPr/>
            <p:nvPr/>
          </p:nvSpPr>
          <p:spPr>
            <a:xfrm>
              <a:off x="8913731" y="4122736"/>
              <a:ext cx="607044" cy="682924"/>
            </a:xfrm>
            <a:prstGeom prst="can">
              <a:avLst/>
            </a:prstGeom>
            <a:solidFill>
              <a:srgbClr val="0070C0">
                <a:alpha val="50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89" name="Cilinder 22">
              <a:extLst>
                <a:ext uri="{FF2B5EF4-FFF2-40B4-BE49-F238E27FC236}">
                  <a16:creationId xmlns:a16="http://schemas.microsoft.com/office/drawing/2014/main" id="{C308F7C7-56EA-4909-ABAC-9C45502C2D12}"/>
                </a:ext>
              </a:extLst>
            </p:cNvPr>
            <p:cNvSpPr/>
            <p:nvPr/>
          </p:nvSpPr>
          <p:spPr>
            <a:xfrm rot="5400000">
              <a:off x="8712824" y="4490084"/>
              <a:ext cx="150705" cy="252484"/>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92" name="Cilinder 22">
              <a:extLst>
                <a:ext uri="{FF2B5EF4-FFF2-40B4-BE49-F238E27FC236}">
                  <a16:creationId xmlns:a16="http://schemas.microsoft.com/office/drawing/2014/main" id="{E0F77546-5AB3-4900-9197-DD2BA3CF1E42}"/>
                </a:ext>
              </a:extLst>
            </p:cNvPr>
            <p:cNvSpPr/>
            <p:nvPr/>
          </p:nvSpPr>
          <p:spPr>
            <a:xfrm rot="5400000">
              <a:off x="9637922" y="4310295"/>
              <a:ext cx="150705" cy="607044"/>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3792"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183792" h="1292474" fill="lighten" stroke="0" extrusionOk="0">
                  <a:moveTo>
                    <a:pt x="0" y="0"/>
                  </a:moveTo>
                  <a:cubicBezTo>
                    <a:pt x="98649" y="-48047"/>
                    <a:pt x="1085143" y="-48047"/>
                    <a:pt x="1183792" y="0"/>
                  </a:cubicBezTo>
                  <a:lnTo>
                    <a:pt x="0" y="0"/>
                  </a:lnTo>
                  <a:close/>
                </a:path>
                <a:path w="1183792"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98" name="Picture 5">
              <a:extLst>
                <a:ext uri="{FF2B5EF4-FFF2-40B4-BE49-F238E27FC236}">
                  <a16:creationId xmlns:a16="http://schemas.microsoft.com/office/drawing/2014/main" id="{33A6DFB4-4CA3-4437-ABF1-4A27323715EF}"/>
                </a:ext>
              </a:extLst>
            </p:cNvPr>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781517" y="3997509"/>
              <a:ext cx="1665301" cy="7959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00" name="Tekstvak 199">
              <a:extLst>
                <a:ext uri="{FF2B5EF4-FFF2-40B4-BE49-F238E27FC236}">
                  <a16:creationId xmlns:a16="http://schemas.microsoft.com/office/drawing/2014/main" id="{994C3A02-14F4-4E3F-BE04-ACBA2335F178}"/>
                </a:ext>
              </a:extLst>
            </p:cNvPr>
            <p:cNvSpPr txBox="1"/>
            <p:nvPr/>
          </p:nvSpPr>
          <p:spPr>
            <a:xfrm>
              <a:off x="5565602" y="4995872"/>
              <a:ext cx="915250" cy="307777"/>
            </a:xfrm>
            <a:prstGeom prst="rect">
              <a:avLst/>
            </a:prstGeom>
            <a:noFill/>
          </p:spPr>
          <p:txBody>
            <a:bodyPr wrap="square" rtlCol="0">
              <a:spAutoFit/>
            </a:bodyPr>
            <a:lstStyle/>
            <a:p>
              <a:r>
                <a:rPr lang="en-GB" sz="1400" b="1" dirty="0"/>
                <a:t>Ozone</a:t>
              </a:r>
            </a:p>
          </p:txBody>
        </p:sp>
        <p:sp>
          <p:nvSpPr>
            <p:cNvPr id="203" name="Tekstvak 202">
              <a:extLst>
                <a:ext uri="{FF2B5EF4-FFF2-40B4-BE49-F238E27FC236}">
                  <a16:creationId xmlns:a16="http://schemas.microsoft.com/office/drawing/2014/main" id="{86C1C1AB-3A6A-46FA-94AA-84274BBD2FB7}"/>
                </a:ext>
              </a:extLst>
            </p:cNvPr>
            <p:cNvSpPr txBox="1"/>
            <p:nvPr/>
          </p:nvSpPr>
          <p:spPr>
            <a:xfrm>
              <a:off x="6329955" y="4995873"/>
              <a:ext cx="1010353" cy="307777"/>
            </a:xfrm>
            <a:prstGeom prst="rect">
              <a:avLst/>
            </a:prstGeom>
            <a:noFill/>
          </p:spPr>
          <p:txBody>
            <a:bodyPr wrap="square" rtlCol="0">
              <a:spAutoFit/>
            </a:bodyPr>
            <a:lstStyle/>
            <a:p>
              <a:r>
                <a:rPr lang="en-GB" sz="1400" b="1" dirty="0"/>
                <a:t>Softening</a:t>
              </a:r>
            </a:p>
          </p:txBody>
        </p:sp>
        <p:sp>
          <p:nvSpPr>
            <p:cNvPr id="207" name="Tekstvak 206">
              <a:extLst>
                <a:ext uri="{FF2B5EF4-FFF2-40B4-BE49-F238E27FC236}">
                  <a16:creationId xmlns:a16="http://schemas.microsoft.com/office/drawing/2014/main" id="{2A1CCED7-3681-4B57-B15A-B97AE362B37C}"/>
                </a:ext>
              </a:extLst>
            </p:cNvPr>
            <p:cNvSpPr txBox="1"/>
            <p:nvPr/>
          </p:nvSpPr>
          <p:spPr>
            <a:xfrm>
              <a:off x="7306253" y="5000066"/>
              <a:ext cx="1010353" cy="307777"/>
            </a:xfrm>
            <a:prstGeom prst="rect">
              <a:avLst/>
            </a:prstGeom>
            <a:noFill/>
          </p:spPr>
          <p:txBody>
            <a:bodyPr wrap="square" rtlCol="0">
              <a:spAutoFit/>
            </a:bodyPr>
            <a:lstStyle/>
            <a:p>
              <a:r>
                <a:rPr lang="en-GB" sz="1400" b="1" dirty="0">
                  <a:solidFill>
                    <a:srgbClr val="FF0000"/>
                  </a:solidFill>
                </a:rPr>
                <a:t>BACF</a:t>
              </a:r>
            </a:p>
          </p:txBody>
        </p:sp>
        <p:sp>
          <p:nvSpPr>
            <p:cNvPr id="209" name="Tekstvak 208">
              <a:extLst>
                <a:ext uri="{FF2B5EF4-FFF2-40B4-BE49-F238E27FC236}">
                  <a16:creationId xmlns:a16="http://schemas.microsoft.com/office/drawing/2014/main" id="{039F1DF8-4388-4C4A-B5FB-853023CBEF48}"/>
                </a:ext>
              </a:extLst>
            </p:cNvPr>
            <p:cNvSpPr txBox="1"/>
            <p:nvPr/>
          </p:nvSpPr>
          <p:spPr>
            <a:xfrm>
              <a:off x="8155041" y="4998568"/>
              <a:ext cx="1010353" cy="307777"/>
            </a:xfrm>
            <a:prstGeom prst="rect">
              <a:avLst/>
            </a:prstGeom>
            <a:noFill/>
          </p:spPr>
          <p:txBody>
            <a:bodyPr wrap="square" rtlCol="0">
              <a:spAutoFit/>
            </a:bodyPr>
            <a:lstStyle/>
            <a:p>
              <a:r>
                <a:rPr lang="en-GB" sz="1400" b="1" dirty="0"/>
                <a:t>SSF</a:t>
              </a:r>
            </a:p>
          </p:txBody>
        </p:sp>
        <p:sp>
          <p:nvSpPr>
            <p:cNvPr id="211" name="Tekstvak 210">
              <a:extLst>
                <a:ext uri="{FF2B5EF4-FFF2-40B4-BE49-F238E27FC236}">
                  <a16:creationId xmlns:a16="http://schemas.microsoft.com/office/drawing/2014/main" id="{16DC28A7-E406-4D0B-AFC9-18DCDE454840}"/>
                </a:ext>
              </a:extLst>
            </p:cNvPr>
            <p:cNvSpPr txBox="1"/>
            <p:nvPr/>
          </p:nvSpPr>
          <p:spPr>
            <a:xfrm>
              <a:off x="8776800" y="4998568"/>
              <a:ext cx="1010353" cy="307777"/>
            </a:xfrm>
            <a:prstGeom prst="rect">
              <a:avLst/>
            </a:prstGeom>
            <a:noFill/>
          </p:spPr>
          <p:txBody>
            <a:bodyPr wrap="square" rtlCol="0">
              <a:spAutoFit/>
            </a:bodyPr>
            <a:lstStyle/>
            <a:p>
              <a:r>
                <a:rPr lang="en-GB" sz="1400" b="1" dirty="0"/>
                <a:t>Reservoir</a:t>
              </a:r>
            </a:p>
          </p:txBody>
        </p:sp>
        <p:sp>
          <p:nvSpPr>
            <p:cNvPr id="212" name="Tekstvak 211">
              <a:extLst>
                <a:ext uri="{FF2B5EF4-FFF2-40B4-BE49-F238E27FC236}">
                  <a16:creationId xmlns:a16="http://schemas.microsoft.com/office/drawing/2014/main" id="{673D801E-5DAE-45EF-8C35-97437D218FC9}"/>
                </a:ext>
              </a:extLst>
            </p:cNvPr>
            <p:cNvSpPr txBox="1"/>
            <p:nvPr/>
          </p:nvSpPr>
          <p:spPr>
            <a:xfrm>
              <a:off x="9807214" y="4993885"/>
              <a:ext cx="1010353" cy="307777"/>
            </a:xfrm>
            <a:prstGeom prst="rect">
              <a:avLst/>
            </a:prstGeom>
            <a:noFill/>
          </p:spPr>
          <p:txBody>
            <a:bodyPr wrap="square" rtlCol="0">
              <a:spAutoFit/>
            </a:bodyPr>
            <a:lstStyle/>
            <a:p>
              <a:r>
                <a:rPr lang="en-GB" sz="1400" b="1" dirty="0"/>
                <a:t>Network</a:t>
              </a:r>
            </a:p>
          </p:txBody>
        </p:sp>
        <p:sp>
          <p:nvSpPr>
            <p:cNvPr id="213" name="Kubus 212">
              <a:extLst>
                <a:ext uri="{FF2B5EF4-FFF2-40B4-BE49-F238E27FC236}">
                  <a16:creationId xmlns:a16="http://schemas.microsoft.com/office/drawing/2014/main" id="{34EF2FC3-4BC7-4EC9-8ECD-BDE5B2D8C2F6}"/>
                </a:ext>
              </a:extLst>
            </p:cNvPr>
            <p:cNvSpPr/>
            <p:nvPr/>
          </p:nvSpPr>
          <p:spPr>
            <a:xfrm>
              <a:off x="5674226" y="3896357"/>
              <a:ext cx="607044" cy="910565"/>
            </a:xfrm>
            <a:prstGeom prst="cube">
              <a:avLst/>
            </a:prstGeom>
            <a:solidFill>
              <a:srgbClr val="0070C0">
                <a:alpha val="50000"/>
              </a:srgb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14" name="Picture 2" descr="Graphics Group, Computer Science Department, The ...">
              <a:extLst>
                <a:ext uri="{FF2B5EF4-FFF2-40B4-BE49-F238E27FC236}">
                  <a16:creationId xmlns:a16="http://schemas.microsoft.com/office/drawing/2014/main" id="{A3448B96-E3AF-4E90-AE4C-DF02BEDFC589}"/>
                </a:ext>
              </a:extLst>
            </p:cNvPr>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5541510" y="3797681"/>
              <a:ext cx="739761" cy="991867"/>
            </a:xfrm>
            <a:prstGeom prst="rect">
              <a:avLst/>
            </a:prstGeom>
            <a:noFill/>
            <a:extLst>
              <a:ext uri="{909E8E84-426E-40DD-AFC4-6F175D3DCCD1}">
                <a14:hiddenFill xmlns:a14="http://schemas.microsoft.com/office/drawing/2010/main">
                  <a:solidFill>
                    <a:srgbClr val="FFFFFF"/>
                  </a:solidFill>
                </a14:hiddenFill>
              </a:ext>
            </a:extLst>
          </p:spPr>
        </p:pic>
        <p:pic>
          <p:nvPicPr>
            <p:cNvPr id="215" name="Picture 2" descr="Graphics Group, Computer Science Department, The ...">
              <a:extLst>
                <a:ext uri="{FF2B5EF4-FFF2-40B4-BE49-F238E27FC236}">
                  <a16:creationId xmlns:a16="http://schemas.microsoft.com/office/drawing/2014/main" id="{5A2B32AD-7028-470D-BCD5-4A6931C81A24}"/>
                </a:ext>
              </a:extLst>
            </p:cNvPr>
            <p:cNvPicPr>
              <a:picLocks noChangeAspect="1" noChangeArrowheads="1" noCrop="1"/>
            </p:cNvPicPr>
            <p:nvPr/>
          </p:nvPicPr>
          <p:blipFill>
            <a:blip r:embed="rId5" cstate="hq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flipH="1">
              <a:off x="5693023" y="4147307"/>
              <a:ext cx="436732" cy="585568"/>
            </a:xfrm>
            <a:prstGeom prst="rect">
              <a:avLst/>
            </a:prstGeom>
            <a:noFill/>
            <a:extLst>
              <a:ext uri="{909E8E84-426E-40DD-AFC4-6F175D3DCCD1}">
                <a14:hiddenFill xmlns:a14="http://schemas.microsoft.com/office/drawing/2010/main">
                  <a:solidFill>
                    <a:srgbClr val="FFFFFF"/>
                  </a:solidFill>
                </a14:hiddenFill>
              </a:ext>
            </a:extLst>
          </p:spPr>
        </p:pic>
        <p:sp>
          <p:nvSpPr>
            <p:cNvPr id="220" name="Cilinder 22">
              <a:extLst>
                <a:ext uri="{FF2B5EF4-FFF2-40B4-BE49-F238E27FC236}">
                  <a16:creationId xmlns:a16="http://schemas.microsoft.com/office/drawing/2014/main" id="{372CF308-8F4C-42D6-BBCF-FABF3132D7EF}"/>
                </a:ext>
              </a:extLst>
            </p:cNvPr>
            <p:cNvSpPr/>
            <p:nvPr/>
          </p:nvSpPr>
          <p:spPr>
            <a:xfrm rot="5400000">
              <a:off x="6245655" y="4473383"/>
              <a:ext cx="153222" cy="303522"/>
            </a:xfrm>
            <a:custGeom>
              <a:avLst/>
              <a:gdLst>
                <a:gd name="connsiteX0" fmla="*/ 0 w 1183792"/>
                <a:gd name="connsiteY0" fmla="*/ 288283 h 1697911"/>
                <a:gd name="connsiteX1" fmla="*/ 591896 w 1183792"/>
                <a:gd name="connsiteY1" fmla="*/ 576566 h 1697911"/>
                <a:gd name="connsiteX2" fmla="*/ 1183792 w 1183792"/>
                <a:gd name="connsiteY2" fmla="*/ 288283 h 1697911"/>
                <a:gd name="connsiteX3" fmla="*/ 1183792 w 1183792"/>
                <a:gd name="connsiteY3" fmla="*/ 1409628 h 1697911"/>
                <a:gd name="connsiteX4" fmla="*/ 591896 w 1183792"/>
                <a:gd name="connsiteY4" fmla="*/ 1697911 h 1697911"/>
                <a:gd name="connsiteX5" fmla="*/ 0 w 1183792"/>
                <a:gd name="connsiteY5" fmla="*/ 1409628 h 1697911"/>
                <a:gd name="connsiteX6" fmla="*/ 0 w 1183792"/>
                <a:gd name="connsiteY6" fmla="*/ 288283 h 1697911"/>
                <a:gd name="connsiteX0" fmla="*/ 0 w 1183792"/>
                <a:gd name="connsiteY0" fmla="*/ 288283 h 1697911"/>
                <a:gd name="connsiteX1" fmla="*/ 591896 w 1183792"/>
                <a:gd name="connsiteY1" fmla="*/ 0 h 1697911"/>
                <a:gd name="connsiteX2" fmla="*/ 1183792 w 1183792"/>
                <a:gd name="connsiteY2" fmla="*/ 288283 h 1697911"/>
                <a:gd name="connsiteX3" fmla="*/ 591896 w 1183792"/>
                <a:gd name="connsiteY3" fmla="*/ 576566 h 1697911"/>
                <a:gd name="connsiteX4" fmla="*/ 0 w 1183792"/>
                <a:gd name="connsiteY4" fmla="*/ 288283 h 1697911"/>
                <a:gd name="connsiteX0" fmla="*/ 1183792 w 1183792"/>
                <a:gd name="connsiteY0" fmla="*/ 288283 h 1697911"/>
                <a:gd name="connsiteX1" fmla="*/ 591896 w 1183792"/>
                <a:gd name="connsiteY1" fmla="*/ 576566 h 1697911"/>
                <a:gd name="connsiteX2" fmla="*/ 0 w 1183792"/>
                <a:gd name="connsiteY2" fmla="*/ 288283 h 1697911"/>
                <a:gd name="connsiteX3" fmla="*/ 591896 w 1183792"/>
                <a:gd name="connsiteY3" fmla="*/ 0 h 1697911"/>
                <a:gd name="connsiteX4" fmla="*/ 1183792 w 1183792"/>
                <a:gd name="connsiteY4" fmla="*/ 288283 h 1697911"/>
                <a:gd name="connsiteX5" fmla="*/ 1183792 w 1183792"/>
                <a:gd name="connsiteY5" fmla="*/ 1409628 h 1697911"/>
                <a:gd name="connsiteX6" fmla="*/ 591896 w 1183792"/>
                <a:gd name="connsiteY6" fmla="*/ 1697911 h 1697911"/>
                <a:gd name="connsiteX7" fmla="*/ 0 w 1183792"/>
                <a:gd name="connsiteY7" fmla="*/ 1409628 h 1697911"/>
                <a:gd name="connsiteX8" fmla="*/ 0 w 1183792"/>
                <a:gd name="connsiteY8" fmla="*/ 288283 h 1697911"/>
                <a:gd name="connsiteX0" fmla="*/ 13 w 1183805"/>
                <a:gd name="connsiteY0" fmla="*/ 288283 h 1697911"/>
                <a:gd name="connsiteX1" fmla="*/ 591909 w 1183805"/>
                <a:gd name="connsiteY1" fmla="*/ 576566 h 1697911"/>
                <a:gd name="connsiteX2" fmla="*/ 1183805 w 1183805"/>
                <a:gd name="connsiteY2" fmla="*/ 288283 h 1697911"/>
                <a:gd name="connsiteX3" fmla="*/ 1183805 w 1183805"/>
                <a:gd name="connsiteY3" fmla="*/ 1409628 h 1697911"/>
                <a:gd name="connsiteX4" fmla="*/ 591909 w 1183805"/>
                <a:gd name="connsiteY4" fmla="*/ 1697911 h 1697911"/>
                <a:gd name="connsiteX5" fmla="*/ 13 w 1183805"/>
                <a:gd name="connsiteY5" fmla="*/ 1409628 h 1697911"/>
                <a:gd name="connsiteX6" fmla="*/ 13 w 1183805"/>
                <a:gd name="connsiteY6" fmla="*/ 288283 h 1697911"/>
                <a:gd name="connsiteX0" fmla="*/ 13 w 1183805"/>
                <a:gd name="connsiteY0" fmla="*/ 288283 h 1697911"/>
                <a:gd name="connsiteX1" fmla="*/ 591909 w 1183805"/>
                <a:gd name="connsiteY1" fmla="*/ 0 h 1697911"/>
                <a:gd name="connsiteX2" fmla="*/ 1183805 w 1183805"/>
                <a:gd name="connsiteY2" fmla="*/ 288283 h 1697911"/>
                <a:gd name="connsiteX3" fmla="*/ 591909 w 1183805"/>
                <a:gd name="connsiteY3" fmla="*/ 576566 h 1697911"/>
                <a:gd name="connsiteX4" fmla="*/ 13 w 1183805"/>
                <a:gd name="connsiteY4" fmla="*/ 288283 h 1697911"/>
                <a:gd name="connsiteX0" fmla="*/ 1183805 w 1183805"/>
                <a:gd name="connsiteY0" fmla="*/ 288283 h 1697911"/>
                <a:gd name="connsiteX1" fmla="*/ 591909 w 1183805"/>
                <a:gd name="connsiteY1" fmla="*/ 576566 h 1697911"/>
                <a:gd name="connsiteX2" fmla="*/ 13 w 1183805"/>
                <a:gd name="connsiteY2" fmla="*/ 288283 h 1697911"/>
                <a:gd name="connsiteX3" fmla="*/ 579212 w 1183805"/>
                <a:gd name="connsiteY3" fmla="*/ 273050 h 1697911"/>
                <a:gd name="connsiteX4" fmla="*/ 1183805 w 1183805"/>
                <a:gd name="connsiteY4" fmla="*/ 288283 h 1697911"/>
                <a:gd name="connsiteX5" fmla="*/ 1183805 w 1183805"/>
                <a:gd name="connsiteY5" fmla="*/ 1409628 h 1697911"/>
                <a:gd name="connsiteX6" fmla="*/ 591909 w 1183805"/>
                <a:gd name="connsiteY6" fmla="*/ 1697911 h 1697911"/>
                <a:gd name="connsiteX7" fmla="*/ 13 w 1183805"/>
                <a:gd name="connsiteY7" fmla="*/ 1409628 h 1697911"/>
                <a:gd name="connsiteX8" fmla="*/ 13 w 1183805"/>
                <a:gd name="connsiteY8" fmla="*/ 288283 h 1697911"/>
                <a:gd name="connsiteX0" fmla="*/ 17502 w 1201294"/>
                <a:gd name="connsiteY0" fmla="*/ 288283 h 1697911"/>
                <a:gd name="connsiteX1" fmla="*/ 609398 w 1201294"/>
                <a:gd name="connsiteY1" fmla="*/ 576566 h 1697911"/>
                <a:gd name="connsiteX2" fmla="*/ 1201294 w 1201294"/>
                <a:gd name="connsiteY2" fmla="*/ 288283 h 1697911"/>
                <a:gd name="connsiteX3" fmla="*/ 1201294 w 1201294"/>
                <a:gd name="connsiteY3" fmla="*/ 1409628 h 1697911"/>
                <a:gd name="connsiteX4" fmla="*/ 609398 w 1201294"/>
                <a:gd name="connsiteY4" fmla="*/ 1697911 h 1697911"/>
                <a:gd name="connsiteX5" fmla="*/ 17502 w 1201294"/>
                <a:gd name="connsiteY5" fmla="*/ 1409628 h 1697911"/>
                <a:gd name="connsiteX6" fmla="*/ 17502 w 1201294"/>
                <a:gd name="connsiteY6" fmla="*/ 288283 h 1697911"/>
                <a:gd name="connsiteX0" fmla="*/ 17502 w 1201294"/>
                <a:gd name="connsiteY0" fmla="*/ 288283 h 1697911"/>
                <a:gd name="connsiteX1" fmla="*/ 609398 w 1201294"/>
                <a:gd name="connsiteY1" fmla="*/ 0 h 1697911"/>
                <a:gd name="connsiteX2" fmla="*/ 1201294 w 1201294"/>
                <a:gd name="connsiteY2" fmla="*/ 288283 h 1697911"/>
                <a:gd name="connsiteX3" fmla="*/ 609398 w 1201294"/>
                <a:gd name="connsiteY3" fmla="*/ 576566 h 1697911"/>
                <a:gd name="connsiteX4" fmla="*/ 17502 w 1201294"/>
                <a:gd name="connsiteY4" fmla="*/ 288283 h 1697911"/>
                <a:gd name="connsiteX0" fmla="*/ 1201294 w 1201294"/>
                <a:gd name="connsiteY0" fmla="*/ 288283 h 1697911"/>
                <a:gd name="connsiteX1" fmla="*/ 17502 w 1201294"/>
                <a:gd name="connsiteY1" fmla="*/ 288283 h 1697911"/>
                <a:gd name="connsiteX2" fmla="*/ 596701 w 1201294"/>
                <a:gd name="connsiteY2" fmla="*/ 273050 h 1697911"/>
                <a:gd name="connsiteX3" fmla="*/ 1201294 w 1201294"/>
                <a:gd name="connsiteY3" fmla="*/ 288283 h 1697911"/>
                <a:gd name="connsiteX4" fmla="*/ 1201294 w 1201294"/>
                <a:gd name="connsiteY4" fmla="*/ 1409628 h 1697911"/>
                <a:gd name="connsiteX5" fmla="*/ 609398 w 1201294"/>
                <a:gd name="connsiteY5" fmla="*/ 1697911 h 1697911"/>
                <a:gd name="connsiteX6" fmla="*/ 17502 w 1201294"/>
                <a:gd name="connsiteY6" fmla="*/ 1409628 h 1697911"/>
                <a:gd name="connsiteX7" fmla="*/ 17502 w 1201294"/>
                <a:gd name="connsiteY7" fmla="*/ 288283 h 1697911"/>
                <a:gd name="connsiteX0" fmla="*/ 17502 w 1217747"/>
                <a:gd name="connsiteY0" fmla="*/ 74940 h 1484568"/>
                <a:gd name="connsiteX1" fmla="*/ 609398 w 1217747"/>
                <a:gd name="connsiteY1" fmla="*/ 363223 h 1484568"/>
                <a:gd name="connsiteX2" fmla="*/ 1201294 w 1217747"/>
                <a:gd name="connsiteY2" fmla="*/ 74940 h 1484568"/>
                <a:gd name="connsiteX3" fmla="*/ 1201294 w 1217747"/>
                <a:gd name="connsiteY3" fmla="*/ 1196285 h 1484568"/>
                <a:gd name="connsiteX4" fmla="*/ 609398 w 1217747"/>
                <a:gd name="connsiteY4" fmla="*/ 1484568 h 1484568"/>
                <a:gd name="connsiteX5" fmla="*/ 17502 w 1217747"/>
                <a:gd name="connsiteY5" fmla="*/ 1196285 h 1484568"/>
                <a:gd name="connsiteX6" fmla="*/ 17502 w 1217747"/>
                <a:gd name="connsiteY6" fmla="*/ 74940 h 1484568"/>
                <a:gd name="connsiteX0" fmla="*/ 17502 w 1217747"/>
                <a:gd name="connsiteY0" fmla="*/ 74940 h 1484568"/>
                <a:gd name="connsiteX1" fmla="*/ 1201294 w 1217747"/>
                <a:gd name="connsiteY1" fmla="*/ 74940 h 1484568"/>
                <a:gd name="connsiteX2" fmla="*/ 609398 w 1217747"/>
                <a:gd name="connsiteY2" fmla="*/ 363223 h 1484568"/>
                <a:gd name="connsiteX3" fmla="*/ 17502 w 1217747"/>
                <a:gd name="connsiteY3" fmla="*/ 74940 h 1484568"/>
                <a:gd name="connsiteX0" fmla="*/ 1201294 w 1217747"/>
                <a:gd name="connsiteY0" fmla="*/ 74940 h 1484568"/>
                <a:gd name="connsiteX1" fmla="*/ 17502 w 1217747"/>
                <a:gd name="connsiteY1" fmla="*/ 74940 h 1484568"/>
                <a:gd name="connsiteX2" fmla="*/ 596701 w 1217747"/>
                <a:gd name="connsiteY2" fmla="*/ 59707 h 1484568"/>
                <a:gd name="connsiteX3" fmla="*/ 1201294 w 1217747"/>
                <a:gd name="connsiteY3" fmla="*/ 74940 h 1484568"/>
                <a:gd name="connsiteX4" fmla="*/ 1201294 w 1217747"/>
                <a:gd name="connsiteY4" fmla="*/ 1196285 h 1484568"/>
                <a:gd name="connsiteX5" fmla="*/ 609398 w 1217747"/>
                <a:gd name="connsiteY5" fmla="*/ 1484568 h 1484568"/>
                <a:gd name="connsiteX6" fmla="*/ 17502 w 1217747"/>
                <a:gd name="connsiteY6" fmla="*/ 1196285 h 1484568"/>
                <a:gd name="connsiteX7" fmla="*/ 17502 w 1217747"/>
                <a:gd name="connsiteY7" fmla="*/ 74940 h 1484568"/>
                <a:gd name="connsiteX0" fmla="*/ 0 w 1200245"/>
                <a:gd name="connsiteY0" fmla="*/ 83062 h 1492690"/>
                <a:gd name="connsiteX1" fmla="*/ 591896 w 1200245"/>
                <a:gd name="connsiteY1" fmla="*/ 371345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200245"/>
                <a:gd name="connsiteY0" fmla="*/ 83062 h 1492690"/>
                <a:gd name="connsiteX1" fmla="*/ 1183792 w 1200245"/>
                <a:gd name="connsiteY1" fmla="*/ 83062 h 1492690"/>
                <a:gd name="connsiteX2" fmla="*/ 591896 w 1200245"/>
                <a:gd name="connsiteY2" fmla="*/ 371345 h 1492690"/>
                <a:gd name="connsiteX3" fmla="*/ 0 w 1200245"/>
                <a:gd name="connsiteY3" fmla="*/ 83062 h 1492690"/>
                <a:gd name="connsiteX0" fmla="*/ 1183792 w 1200245"/>
                <a:gd name="connsiteY0" fmla="*/ 83062 h 1492690"/>
                <a:gd name="connsiteX1" fmla="*/ 0 w 1200245"/>
                <a:gd name="connsiteY1" fmla="*/ 83062 h 1492690"/>
                <a:gd name="connsiteX2" fmla="*/ 1183792 w 1200245"/>
                <a:gd name="connsiteY2" fmla="*/ 83062 h 1492690"/>
                <a:gd name="connsiteX3" fmla="*/ 1183792 w 1200245"/>
                <a:gd name="connsiteY3" fmla="*/ 1204407 h 1492690"/>
                <a:gd name="connsiteX4" fmla="*/ 591896 w 1200245"/>
                <a:gd name="connsiteY4" fmla="*/ 1492690 h 1492690"/>
                <a:gd name="connsiteX5" fmla="*/ 0 w 1200245"/>
                <a:gd name="connsiteY5" fmla="*/ 1204407 h 1492690"/>
                <a:gd name="connsiteX6" fmla="*/ 0 w 1200245"/>
                <a:gd name="connsiteY6" fmla="*/ 83062 h 1492690"/>
                <a:gd name="connsiteX0" fmla="*/ 0 w 1183792"/>
                <a:gd name="connsiteY0" fmla="*/ 83062 h 1492690"/>
                <a:gd name="connsiteX1" fmla="*/ 591896 w 1183792"/>
                <a:gd name="connsiteY1" fmla="*/ 371345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591896 w 1183792"/>
                <a:gd name="connsiteY1" fmla="*/ 810403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0 w 1183792"/>
                <a:gd name="connsiteY0" fmla="*/ 83062 h 1492690"/>
                <a:gd name="connsiteX1" fmla="*/ 1183792 w 1183792"/>
                <a:gd name="connsiteY1" fmla="*/ 83062 h 1492690"/>
                <a:gd name="connsiteX2" fmla="*/ 0 w 1183792"/>
                <a:gd name="connsiteY2" fmla="*/ 83062 h 1492690"/>
                <a:gd name="connsiteX0" fmla="*/ 1183792 w 1183792"/>
                <a:gd name="connsiteY0" fmla="*/ 83062 h 1492690"/>
                <a:gd name="connsiteX1" fmla="*/ 0 w 1183792"/>
                <a:gd name="connsiteY1" fmla="*/ 83062 h 1492690"/>
                <a:gd name="connsiteX2" fmla="*/ 1183792 w 1183792"/>
                <a:gd name="connsiteY2" fmla="*/ 83062 h 1492690"/>
                <a:gd name="connsiteX3" fmla="*/ 1183792 w 1183792"/>
                <a:gd name="connsiteY3" fmla="*/ 1204407 h 1492690"/>
                <a:gd name="connsiteX4" fmla="*/ 591896 w 1183792"/>
                <a:gd name="connsiteY4" fmla="*/ 1492690 h 1492690"/>
                <a:gd name="connsiteX5" fmla="*/ 0 w 1183792"/>
                <a:gd name="connsiteY5" fmla="*/ 1204407 h 1492690"/>
                <a:gd name="connsiteX6" fmla="*/ 0 w 1183792"/>
                <a:gd name="connsiteY6" fmla="*/ 83062 h 1492690"/>
                <a:gd name="connsiteX0" fmla="*/ 58160 w 1241952"/>
                <a:gd name="connsiteY0" fmla="*/ 416176 h 1825804"/>
                <a:gd name="connsiteX1" fmla="*/ 650056 w 1241952"/>
                <a:gd name="connsiteY1" fmla="*/ 1143517 h 1825804"/>
                <a:gd name="connsiteX2" fmla="*/ 1241952 w 1241952"/>
                <a:gd name="connsiteY2" fmla="*/ 416176 h 1825804"/>
                <a:gd name="connsiteX3" fmla="*/ 1241952 w 1241952"/>
                <a:gd name="connsiteY3" fmla="*/ 1537521 h 1825804"/>
                <a:gd name="connsiteX4" fmla="*/ 650056 w 1241952"/>
                <a:gd name="connsiteY4" fmla="*/ 1825804 h 1825804"/>
                <a:gd name="connsiteX5" fmla="*/ 58160 w 1241952"/>
                <a:gd name="connsiteY5" fmla="*/ 1537521 h 1825804"/>
                <a:gd name="connsiteX6" fmla="*/ 58160 w 1241952"/>
                <a:gd name="connsiteY6" fmla="*/ 416176 h 1825804"/>
                <a:gd name="connsiteX0" fmla="*/ 58160 w 1241952"/>
                <a:gd name="connsiteY0" fmla="*/ 416176 h 1825804"/>
                <a:gd name="connsiteX1" fmla="*/ 1241952 w 1241952"/>
                <a:gd name="connsiteY1" fmla="*/ 416176 h 1825804"/>
                <a:gd name="connsiteX2" fmla="*/ 58160 w 1241952"/>
                <a:gd name="connsiteY2" fmla="*/ 416176 h 1825804"/>
                <a:gd name="connsiteX0" fmla="*/ 1241952 w 1241952"/>
                <a:gd name="connsiteY0" fmla="*/ 416176 h 1825804"/>
                <a:gd name="connsiteX1" fmla="*/ 58160 w 1241952"/>
                <a:gd name="connsiteY1" fmla="*/ 416176 h 1825804"/>
                <a:gd name="connsiteX2" fmla="*/ 291485 w 1241952"/>
                <a:gd name="connsiteY2" fmla="*/ 0 h 1825804"/>
                <a:gd name="connsiteX3" fmla="*/ 1241952 w 1241952"/>
                <a:gd name="connsiteY3" fmla="*/ 416176 h 1825804"/>
                <a:gd name="connsiteX4" fmla="*/ 1241952 w 1241952"/>
                <a:gd name="connsiteY4" fmla="*/ 1537521 h 1825804"/>
                <a:gd name="connsiteX5" fmla="*/ 650056 w 1241952"/>
                <a:gd name="connsiteY5" fmla="*/ 1825804 h 1825804"/>
                <a:gd name="connsiteX6" fmla="*/ 58160 w 1241952"/>
                <a:gd name="connsiteY6" fmla="*/ 1537521 h 1825804"/>
                <a:gd name="connsiteX7" fmla="*/ 58160 w 1241952"/>
                <a:gd name="connsiteY7" fmla="*/ 416176 h 1825804"/>
                <a:gd name="connsiteX0" fmla="*/ 0 w 1183792"/>
                <a:gd name="connsiteY0" fmla="*/ 83063 h 1492691"/>
                <a:gd name="connsiteX1" fmla="*/ 591896 w 1183792"/>
                <a:gd name="connsiteY1" fmla="*/ 810404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83063 h 1492691"/>
                <a:gd name="connsiteX1" fmla="*/ 1183792 w 1183792"/>
                <a:gd name="connsiteY1" fmla="*/ 83063 h 1492691"/>
                <a:gd name="connsiteX2" fmla="*/ 1183792 w 1183792"/>
                <a:gd name="connsiteY2" fmla="*/ 1204408 h 1492691"/>
                <a:gd name="connsiteX3" fmla="*/ 591896 w 1183792"/>
                <a:gd name="connsiteY3" fmla="*/ 1492691 h 1492691"/>
                <a:gd name="connsiteX4" fmla="*/ 0 w 1183792"/>
                <a:gd name="connsiteY4" fmla="*/ 1204408 h 1492691"/>
                <a:gd name="connsiteX5" fmla="*/ 0 w 1183792"/>
                <a:gd name="connsiteY5" fmla="*/ 83063 h 1492691"/>
                <a:gd name="connsiteX0" fmla="*/ 0 w 1183792"/>
                <a:gd name="connsiteY0" fmla="*/ 83063 h 1492691"/>
                <a:gd name="connsiteX1" fmla="*/ 1183792 w 1183792"/>
                <a:gd name="connsiteY1" fmla="*/ 83063 h 1492691"/>
                <a:gd name="connsiteX2" fmla="*/ 0 w 1183792"/>
                <a:gd name="connsiteY2" fmla="*/ 83063 h 1492691"/>
                <a:gd name="connsiteX0" fmla="*/ 1183792 w 1183792"/>
                <a:gd name="connsiteY0" fmla="*/ 83063 h 1492691"/>
                <a:gd name="connsiteX1" fmla="*/ 0 w 1183792"/>
                <a:gd name="connsiteY1" fmla="*/ 83063 h 1492691"/>
                <a:gd name="connsiteX2" fmla="*/ 1183792 w 1183792"/>
                <a:gd name="connsiteY2" fmla="*/ 83063 h 1492691"/>
                <a:gd name="connsiteX3" fmla="*/ 1183792 w 1183792"/>
                <a:gd name="connsiteY3" fmla="*/ 1204408 h 1492691"/>
                <a:gd name="connsiteX4" fmla="*/ 591896 w 1183792"/>
                <a:gd name="connsiteY4" fmla="*/ 1492691 h 1492691"/>
                <a:gd name="connsiteX5" fmla="*/ 0 w 1183792"/>
                <a:gd name="connsiteY5" fmla="*/ 1204408 h 1492691"/>
                <a:gd name="connsiteX6" fmla="*/ 0 w 1183792"/>
                <a:gd name="connsiteY6" fmla="*/ 83063 h 1492691"/>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1896 w 1183792"/>
                <a:gd name="connsiteY4" fmla="*/ 1409628 h 1409628"/>
                <a:gd name="connsiteX5" fmla="*/ 0 w 1183792"/>
                <a:gd name="connsiteY5" fmla="*/ 1121345 h 1409628"/>
                <a:gd name="connsiteX6" fmla="*/ 0 w 1183792"/>
                <a:gd name="connsiteY6" fmla="*/ 0 h 1409628"/>
                <a:gd name="connsiteX0" fmla="*/ 0 w 1183792"/>
                <a:gd name="connsiteY0" fmla="*/ 0 h 1409628"/>
                <a:gd name="connsiteX1" fmla="*/ 1183792 w 1183792"/>
                <a:gd name="connsiteY1" fmla="*/ 0 h 1409628"/>
                <a:gd name="connsiteX2" fmla="*/ 1183792 w 1183792"/>
                <a:gd name="connsiteY2" fmla="*/ 1121345 h 1409628"/>
                <a:gd name="connsiteX3" fmla="*/ 591896 w 1183792"/>
                <a:gd name="connsiteY3" fmla="*/ 1409628 h 1409628"/>
                <a:gd name="connsiteX4" fmla="*/ 0 w 1183792"/>
                <a:gd name="connsiteY4" fmla="*/ 1121345 h 1409628"/>
                <a:gd name="connsiteX5" fmla="*/ 0 w 1183792"/>
                <a:gd name="connsiteY5" fmla="*/ 0 h 1409628"/>
                <a:gd name="connsiteX0" fmla="*/ 0 w 1183792"/>
                <a:gd name="connsiteY0" fmla="*/ 0 h 1409628"/>
                <a:gd name="connsiteX1" fmla="*/ 1183792 w 1183792"/>
                <a:gd name="connsiteY1" fmla="*/ 0 h 1409628"/>
                <a:gd name="connsiteX2" fmla="*/ 0 w 1183792"/>
                <a:gd name="connsiteY2" fmla="*/ 0 h 1409628"/>
                <a:gd name="connsiteX0" fmla="*/ 1183792 w 1183792"/>
                <a:gd name="connsiteY0" fmla="*/ 0 h 1409628"/>
                <a:gd name="connsiteX1" fmla="*/ 0 w 1183792"/>
                <a:gd name="connsiteY1" fmla="*/ 0 h 1409628"/>
                <a:gd name="connsiteX2" fmla="*/ 1183792 w 1183792"/>
                <a:gd name="connsiteY2" fmla="*/ 0 h 1409628"/>
                <a:gd name="connsiteX3" fmla="*/ 1183792 w 1183792"/>
                <a:gd name="connsiteY3" fmla="*/ 1121345 h 1409628"/>
                <a:gd name="connsiteX4" fmla="*/ 598328 w 1183792"/>
                <a:gd name="connsiteY4" fmla="*/ 1292474 h 1409628"/>
                <a:gd name="connsiteX5" fmla="*/ 0 w 1183792"/>
                <a:gd name="connsiteY5" fmla="*/ 1121345 h 1409628"/>
                <a:gd name="connsiteX6" fmla="*/ 0 w 1183792"/>
                <a:gd name="connsiteY6" fmla="*/ 0 h 1409628"/>
                <a:gd name="connsiteX0" fmla="*/ 0 w 1183792"/>
                <a:gd name="connsiteY0" fmla="*/ 0 h 1292474"/>
                <a:gd name="connsiteX1" fmla="*/ 1183792 w 1183792"/>
                <a:gd name="connsiteY1" fmla="*/ 0 h 1292474"/>
                <a:gd name="connsiteX2" fmla="*/ 1183792 w 1183792"/>
                <a:gd name="connsiteY2" fmla="*/ 1121345 h 1292474"/>
                <a:gd name="connsiteX3" fmla="*/ 0 w 1183792"/>
                <a:gd name="connsiteY3" fmla="*/ 1121345 h 1292474"/>
                <a:gd name="connsiteX4" fmla="*/ 0 w 1183792"/>
                <a:gd name="connsiteY4"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183792"/>
                <a:gd name="connsiteY0" fmla="*/ 0 h 1292474"/>
                <a:gd name="connsiteX1" fmla="*/ 1183792 w 1183792"/>
                <a:gd name="connsiteY1" fmla="*/ 0 h 1292474"/>
                <a:gd name="connsiteX2" fmla="*/ 1183792 w 1183792"/>
                <a:gd name="connsiteY2" fmla="*/ 1121345 h 1292474"/>
                <a:gd name="connsiteX3" fmla="*/ 597662 w 1183792"/>
                <a:gd name="connsiteY3" fmla="*/ 1288545 h 1292474"/>
                <a:gd name="connsiteX4" fmla="*/ 0 w 1183792"/>
                <a:gd name="connsiteY4" fmla="*/ 1121345 h 1292474"/>
                <a:gd name="connsiteX5" fmla="*/ 0 w 1183792"/>
                <a:gd name="connsiteY5" fmla="*/ 0 h 1292474"/>
                <a:gd name="connsiteX0" fmla="*/ 0 w 1183792"/>
                <a:gd name="connsiteY0" fmla="*/ 0 h 1292474"/>
                <a:gd name="connsiteX1" fmla="*/ 1183792 w 1183792"/>
                <a:gd name="connsiteY1" fmla="*/ 0 h 1292474"/>
                <a:gd name="connsiteX2" fmla="*/ 0 w 1183792"/>
                <a:gd name="connsiteY2" fmla="*/ 0 h 1292474"/>
                <a:gd name="connsiteX0" fmla="*/ 1183792 w 1183792"/>
                <a:gd name="connsiteY0" fmla="*/ 0 h 1292474"/>
                <a:gd name="connsiteX1" fmla="*/ 0 w 1183792"/>
                <a:gd name="connsiteY1" fmla="*/ 0 h 1292474"/>
                <a:gd name="connsiteX2" fmla="*/ 1183792 w 1183792"/>
                <a:gd name="connsiteY2" fmla="*/ 0 h 1292474"/>
                <a:gd name="connsiteX3" fmla="*/ 1183792 w 1183792"/>
                <a:gd name="connsiteY3" fmla="*/ 1121345 h 1292474"/>
                <a:gd name="connsiteX4" fmla="*/ 598328 w 1183792"/>
                <a:gd name="connsiteY4" fmla="*/ 1292474 h 1292474"/>
                <a:gd name="connsiteX5" fmla="*/ 0 w 1183792"/>
                <a:gd name="connsiteY5" fmla="*/ 1121345 h 1292474"/>
                <a:gd name="connsiteX6" fmla="*/ 0 w 1183792"/>
                <a:gd name="connsiteY6" fmla="*/ 0 h 1292474"/>
                <a:gd name="connsiteX0" fmla="*/ 0 w 1203561"/>
                <a:gd name="connsiteY0" fmla="*/ 0 h 1292474"/>
                <a:gd name="connsiteX1" fmla="*/ 1183792 w 1203561"/>
                <a:gd name="connsiteY1" fmla="*/ 0 h 1292474"/>
                <a:gd name="connsiteX2" fmla="*/ 1183792 w 1203561"/>
                <a:gd name="connsiteY2" fmla="*/ 1121345 h 1292474"/>
                <a:gd name="connsiteX3" fmla="*/ 597662 w 1203561"/>
                <a:gd name="connsiteY3" fmla="*/ 1288545 h 1292474"/>
                <a:gd name="connsiteX4" fmla="*/ 0 w 1203561"/>
                <a:gd name="connsiteY4" fmla="*/ 1121345 h 1292474"/>
                <a:gd name="connsiteX5" fmla="*/ 0 w 1203561"/>
                <a:gd name="connsiteY5" fmla="*/ 0 h 1292474"/>
                <a:gd name="connsiteX0" fmla="*/ 0 w 1203561"/>
                <a:gd name="connsiteY0" fmla="*/ 0 h 1292474"/>
                <a:gd name="connsiteX1" fmla="*/ 688071 w 1203561"/>
                <a:gd name="connsiteY1" fmla="*/ 7417 h 1292474"/>
                <a:gd name="connsiteX2" fmla="*/ 1183792 w 1203561"/>
                <a:gd name="connsiteY2" fmla="*/ 0 h 1292474"/>
                <a:gd name="connsiteX3" fmla="*/ 0 w 1203561"/>
                <a:gd name="connsiteY3" fmla="*/ 0 h 1292474"/>
                <a:gd name="connsiteX0" fmla="*/ 1183792 w 1203561"/>
                <a:gd name="connsiteY0" fmla="*/ 0 h 1292474"/>
                <a:gd name="connsiteX1" fmla="*/ 0 w 1203561"/>
                <a:gd name="connsiteY1" fmla="*/ 0 h 1292474"/>
                <a:gd name="connsiteX2" fmla="*/ 1183792 w 1203561"/>
                <a:gd name="connsiteY2" fmla="*/ 0 h 1292474"/>
                <a:gd name="connsiteX3" fmla="*/ 1183792 w 1203561"/>
                <a:gd name="connsiteY3" fmla="*/ 1121345 h 1292474"/>
                <a:gd name="connsiteX4" fmla="*/ 598328 w 1203561"/>
                <a:gd name="connsiteY4" fmla="*/ 1292474 h 1292474"/>
                <a:gd name="connsiteX5" fmla="*/ 0 w 1203561"/>
                <a:gd name="connsiteY5" fmla="*/ 1121345 h 1292474"/>
                <a:gd name="connsiteX6" fmla="*/ 0 w 1203561"/>
                <a:gd name="connsiteY6" fmla="*/ 0 h 129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3561" h="1292474" stroke="0" extrusionOk="0">
                  <a:moveTo>
                    <a:pt x="0" y="0"/>
                  </a:moveTo>
                  <a:lnTo>
                    <a:pt x="1183792" y="0"/>
                  </a:lnTo>
                  <a:lnTo>
                    <a:pt x="1183792" y="1121345"/>
                  </a:lnTo>
                  <a:cubicBezTo>
                    <a:pt x="1088757" y="1331801"/>
                    <a:pt x="794961" y="1288545"/>
                    <a:pt x="597662" y="1288545"/>
                  </a:cubicBezTo>
                  <a:cubicBezTo>
                    <a:pt x="400363" y="1288545"/>
                    <a:pt x="102263" y="1331800"/>
                    <a:pt x="0" y="1121345"/>
                  </a:cubicBezTo>
                  <a:lnTo>
                    <a:pt x="0" y="0"/>
                  </a:lnTo>
                  <a:close/>
                </a:path>
                <a:path w="1203561" h="1292474" fill="lighten" stroke="0" extrusionOk="0">
                  <a:moveTo>
                    <a:pt x="0" y="0"/>
                  </a:moveTo>
                  <a:lnTo>
                    <a:pt x="688071" y="7417"/>
                  </a:lnTo>
                  <a:cubicBezTo>
                    <a:pt x="885370" y="7417"/>
                    <a:pt x="1298470" y="1236"/>
                    <a:pt x="1183792" y="0"/>
                  </a:cubicBezTo>
                  <a:cubicBezTo>
                    <a:pt x="1069114" y="-1236"/>
                    <a:pt x="82620" y="-1236"/>
                    <a:pt x="0" y="0"/>
                  </a:cubicBezTo>
                  <a:close/>
                </a:path>
                <a:path w="1203561" h="1292474" fill="none" extrusionOk="0">
                  <a:moveTo>
                    <a:pt x="1183792" y="0"/>
                  </a:moveTo>
                  <a:lnTo>
                    <a:pt x="0" y="0"/>
                  </a:lnTo>
                  <a:lnTo>
                    <a:pt x="1183792" y="0"/>
                  </a:lnTo>
                  <a:lnTo>
                    <a:pt x="1183792" y="1121345"/>
                  </a:lnTo>
                  <a:cubicBezTo>
                    <a:pt x="1183792" y="1280559"/>
                    <a:pt x="925223" y="1292474"/>
                    <a:pt x="598328" y="1292474"/>
                  </a:cubicBezTo>
                  <a:cubicBezTo>
                    <a:pt x="271433" y="1292474"/>
                    <a:pt x="0" y="1280559"/>
                    <a:pt x="0" y="1121345"/>
                  </a:cubicBezTo>
                  <a:lnTo>
                    <a:pt x="0" y="0"/>
                  </a:lnTo>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grpSp>
          <p:nvGrpSpPr>
            <p:cNvPr id="224" name="Groep 223">
              <a:extLst>
                <a:ext uri="{FF2B5EF4-FFF2-40B4-BE49-F238E27FC236}">
                  <a16:creationId xmlns:a16="http://schemas.microsoft.com/office/drawing/2014/main" id="{CF734D8F-A6A5-4E22-93C9-3B249690AB77}"/>
                </a:ext>
              </a:extLst>
            </p:cNvPr>
            <p:cNvGrpSpPr/>
            <p:nvPr/>
          </p:nvGrpSpPr>
          <p:grpSpPr>
            <a:xfrm>
              <a:off x="7054116" y="4008964"/>
              <a:ext cx="379510" cy="463161"/>
              <a:chOff x="4621385" y="1832673"/>
              <a:chExt cx="450128" cy="549343"/>
            </a:xfrm>
          </p:grpSpPr>
          <p:sp>
            <p:nvSpPr>
              <p:cNvPr id="232" name="Cilinder 231">
                <a:extLst>
                  <a:ext uri="{FF2B5EF4-FFF2-40B4-BE49-F238E27FC236}">
                    <a16:creationId xmlns:a16="http://schemas.microsoft.com/office/drawing/2014/main" id="{74A49105-37A9-41D2-9A80-433C2CAE27C5}"/>
                  </a:ext>
                </a:extLst>
              </p:cNvPr>
              <p:cNvSpPr>
                <a:spLocks/>
              </p:cNvSpPr>
              <p:nvPr/>
            </p:nvSpPr>
            <p:spPr bwMode="auto">
              <a:xfrm rot="5400000">
                <a:off x="4756449" y="1697609"/>
                <a:ext cx="180000" cy="450128"/>
              </a:xfrm>
              <a:prstGeom prst="can">
                <a:avLst/>
              </a:prstGeom>
              <a:solidFill>
                <a:schemeClr val="bg1">
                  <a:alpha val="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sp>
            <p:nvSpPr>
              <p:cNvPr id="233" name="Ovaal 232">
                <a:extLst>
                  <a:ext uri="{FF2B5EF4-FFF2-40B4-BE49-F238E27FC236}">
                    <a16:creationId xmlns:a16="http://schemas.microsoft.com/office/drawing/2014/main" id="{33E91C09-ABA7-467E-9C23-DE3E59FC53EA}"/>
                  </a:ext>
                </a:extLst>
              </p:cNvPr>
              <p:cNvSpPr/>
              <p:nvPr/>
            </p:nvSpPr>
            <p:spPr bwMode="auto">
              <a:xfrm>
                <a:off x="4635271" y="1842901"/>
                <a:ext cx="45718" cy="539115"/>
              </a:xfrm>
              <a:prstGeom prst="ellipse">
                <a:avLst/>
              </a:prstGeom>
              <a:solidFill>
                <a:schemeClr val="bg1"/>
              </a:solidFill>
              <a:ln w="317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spAutoFit/>
              </a:bodyPr>
              <a:lstStyle/>
              <a:p>
                <a:pPr algn="ctr"/>
                <a:endParaRPr lang="nl-NL"/>
              </a:p>
            </p:txBody>
          </p:sp>
        </p:grpSp>
        <p:pic>
          <p:nvPicPr>
            <p:cNvPr id="229" name="Afbeelding 228">
              <a:extLst>
                <a:ext uri="{FF2B5EF4-FFF2-40B4-BE49-F238E27FC236}">
                  <a16:creationId xmlns:a16="http://schemas.microsoft.com/office/drawing/2014/main" id="{57EB629B-08E1-46E3-BA2B-414FD3060163}"/>
                </a:ext>
              </a:extLst>
            </p:cNvPr>
            <p:cNvPicPr>
              <a:picLocks noChangeAspect="1"/>
            </p:cNvPicPr>
            <p:nvPr/>
          </p:nvPicPr>
          <p:blipFill>
            <a:blip r:embed="rId6" cstate="hqprint">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6439538" y="3880508"/>
              <a:ext cx="1274792" cy="1274792"/>
            </a:xfrm>
            <a:prstGeom prst="rect">
              <a:avLst/>
            </a:prstGeom>
          </p:spPr>
        </p:pic>
        <p:sp>
          <p:nvSpPr>
            <p:cNvPr id="230" name="Cilinder 229">
              <a:extLst>
                <a:ext uri="{FF2B5EF4-FFF2-40B4-BE49-F238E27FC236}">
                  <a16:creationId xmlns:a16="http://schemas.microsoft.com/office/drawing/2014/main" id="{FA990C94-1D9A-4198-AEEF-E5B36B6A05FA}"/>
                </a:ext>
              </a:extLst>
            </p:cNvPr>
            <p:cNvSpPr/>
            <p:nvPr/>
          </p:nvSpPr>
          <p:spPr>
            <a:xfrm>
              <a:off x="6474027" y="3895561"/>
              <a:ext cx="607044" cy="910565"/>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31" name="Picture 2" descr="Afbeeldingsresultaat voor animatet gif water rimple">
              <a:hlinkClick r:id="rId7"/>
              <a:extLst>
                <a:ext uri="{FF2B5EF4-FFF2-40B4-BE49-F238E27FC236}">
                  <a16:creationId xmlns:a16="http://schemas.microsoft.com/office/drawing/2014/main" id="{106A8316-E2FC-4175-9A46-BE22CD73D6CE}"/>
                </a:ext>
              </a:extLst>
            </p:cNvPr>
            <p:cNvPicPr>
              <a:picLocks noChangeAspect="1" noChangeArrowheads="1" noCrop="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8937659" y="3490768"/>
              <a:ext cx="580884" cy="767365"/>
            </a:xfrm>
            <a:prstGeom prst="rect">
              <a:avLst/>
            </a:prstGeom>
            <a:noFill/>
            <a:extLst>
              <a:ext uri="{909E8E84-426E-40DD-AFC4-6F175D3DCCD1}">
                <a14:hiddenFill xmlns:a14="http://schemas.microsoft.com/office/drawing/2010/main">
                  <a:solidFill>
                    <a:srgbClr val="FFFFFF"/>
                  </a:solidFill>
                </a14:hiddenFill>
              </a:ext>
            </a:extLst>
          </p:spPr>
        </p:pic>
      </p:grpSp>
      <p:sp>
        <p:nvSpPr>
          <p:cNvPr id="38" name="Rechthoek 63">
            <a:extLst>
              <a:ext uri="{FF2B5EF4-FFF2-40B4-BE49-F238E27FC236}">
                <a16:creationId xmlns:a16="http://schemas.microsoft.com/office/drawing/2014/main" id="{854324CE-0E08-41F0-99C2-E4C9E92BF630}"/>
              </a:ext>
            </a:extLst>
          </p:cNvPr>
          <p:cNvSpPr/>
          <p:nvPr/>
        </p:nvSpPr>
        <p:spPr>
          <a:xfrm>
            <a:off x="2205" y="1241"/>
            <a:ext cx="12186004" cy="663671"/>
          </a:xfrm>
          <a:prstGeom prst="rect">
            <a:avLst/>
          </a:prstGeom>
          <a:noFill/>
        </p:spPr>
        <p:txBody>
          <a:bodyPr wrap="square" lIns="108811" tIns="54405" rIns="108811" bIns="54405">
            <a:spAutoFit/>
          </a:bodyPr>
          <a:lstStyle/>
          <a:p>
            <a:r>
              <a:rPr lang="en-US" sz="3599" b="1" dirty="0">
                <a:ln w="1905"/>
                <a:gradFill>
                  <a:gsLst>
                    <a:gs pos="0">
                      <a:schemeClr val="accent5">
                        <a:lumMod val="50000"/>
                      </a:schemeClr>
                    </a:gs>
                    <a:gs pos="78000">
                      <a:srgbClr val="00B0F0"/>
                    </a:gs>
                    <a:gs pos="100000">
                      <a:schemeClr val="accent6">
                        <a:tint val="12000"/>
                        <a:satMod val="255000"/>
                      </a:schemeClr>
                    </a:gs>
                  </a:gsLst>
                  <a:lin ang="5400000"/>
                </a:gradFill>
                <a:effectLst>
                  <a:innerShdw blurRad="69850" dist="43180" dir="5400000">
                    <a:srgbClr val="000000">
                      <a:alpha val="65000"/>
                    </a:srgbClr>
                  </a:innerShdw>
                </a:effectLst>
              </a:rPr>
              <a:t>3 - BACF filtration: </a:t>
            </a:r>
            <a:r>
              <a:rPr lang="en-US" sz="1800" b="1" dirty="0">
                <a:ln w="1905"/>
                <a:gradFill>
                  <a:gsLst>
                    <a:gs pos="0">
                      <a:schemeClr val="accent5">
                        <a:lumMod val="50000"/>
                      </a:schemeClr>
                    </a:gs>
                    <a:gs pos="78000">
                      <a:srgbClr val="00B0F0"/>
                    </a:gs>
                    <a:gs pos="100000">
                      <a:schemeClr val="accent6">
                        <a:tint val="12000"/>
                        <a:satMod val="255000"/>
                      </a:schemeClr>
                    </a:gs>
                  </a:gsLst>
                  <a:lin ang="5400000"/>
                </a:gradFill>
                <a:effectLst>
                  <a:innerShdw blurRad="69850" dist="43180" dir="5400000">
                    <a:srgbClr val="000000">
                      <a:alpha val="65000"/>
                    </a:srgbClr>
                  </a:innerShdw>
                </a:effectLst>
              </a:rPr>
              <a:t>Kramer, Boek et al. (2021) </a:t>
            </a:r>
            <a:r>
              <a:rPr lang="en-GB" sz="1800" b="0" i="0" strike="noStrike" dirty="0">
                <a:solidFill>
                  <a:srgbClr val="0272B1"/>
                </a:solidFill>
                <a:effectLst/>
                <a:latin typeface="ElsevierSans"/>
                <a:hlinkClick r:id="rId9" tooltip="Persistent link using digital object identifier"/>
              </a:rPr>
              <a:t>https://doi.org/10.1016/j.apt.2021.06.017</a:t>
            </a:r>
            <a:endParaRPr lang="en-US" sz="1800" b="1" dirty="0">
              <a:ln w="1905"/>
              <a:gradFill>
                <a:gsLst>
                  <a:gs pos="0">
                    <a:schemeClr val="accent5">
                      <a:lumMod val="50000"/>
                    </a:schemeClr>
                  </a:gs>
                  <a:gs pos="78000">
                    <a:srgbClr val="00B0F0"/>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33" name="Picture 3">
            <a:extLst>
              <a:ext uri="{FF2B5EF4-FFF2-40B4-BE49-F238E27FC236}">
                <a16:creationId xmlns:a16="http://schemas.microsoft.com/office/drawing/2014/main" id="{5EE764D9-CE69-4AD2-BFED-F0F00A39EFA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30879" y="3025504"/>
            <a:ext cx="4435269" cy="36412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4" name="Tekstvak 366">
            <a:extLst>
              <a:ext uri="{FF2B5EF4-FFF2-40B4-BE49-F238E27FC236}">
                <a16:creationId xmlns:a16="http://schemas.microsoft.com/office/drawing/2014/main" id="{9F29E1C6-C8DB-47AF-88D9-156D4D26E7DB}"/>
              </a:ext>
            </a:extLst>
          </p:cNvPr>
          <p:cNvSpPr txBox="1"/>
          <p:nvPr/>
        </p:nvSpPr>
        <p:spPr>
          <a:xfrm>
            <a:off x="5430224" y="2734489"/>
            <a:ext cx="6588237" cy="4062651"/>
          </a:xfrm>
          <a:prstGeom prst="rect">
            <a:avLst/>
          </a:prstGeom>
          <a:noFill/>
        </p:spPr>
        <p:txBody>
          <a:bodyPr wrap="square" rtlCol="0">
            <a:spAutoFit/>
          </a:bodyPr>
          <a:lstStyle/>
          <a:p>
            <a:pPr defTabSz="914126"/>
            <a:r>
              <a:rPr lang="en-GB" sz="2400" dirty="0">
                <a:solidFill>
                  <a:srgbClr val="00A0EF"/>
                </a:solidFill>
              </a:rPr>
              <a:t>- </a:t>
            </a:r>
            <a:r>
              <a:rPr lang="en-GB" sz="2400" b="1" dirty="0">
                <a:solidFill>
                  <a:srgbClr val="00A0EF"/>
                </a:solidFill>
              </a:rPr>
              <a:t>GAC</a:t>
            </a:r>
            <a:r>
              <a:rPr lang="en-GB" sz="2400" dirty="0">
                <a:solidFill>
                  <a:srgbClr val="00A0EF"/>
                </a:solidFill>
              </a:rPr>
              <a:t> = Granular Activated Carbon</a:t>
            </a:r>
          </a:p>
          <a:p>
            <a:pPr defTabSz="914126"/>
            <a:r>
              <a:rPr lang="en-GB" sz="2400" dirty="0">
                <a:solidFill>
                  <a:srgbClr val="00A0EF"/>
                </a:solidFill>
              </a:rPr>
              <a:t>- </a:t>
            </a:r>
            <a:r>
              <a:rPr lang="en-GB" sz="2400" b="1" dirty="0">
                <a:solidFill>
                  <a:srgbClr val="00A0EF"/>
                </a:solidFill>
              </a:rPr>
              <a:t>BACF</a:t>
            </a:r>
            <a:r>
              <a:rPr lang="en-GB" sz="2400" dirty="0">
                <a:solidFill>
                  <a:srgbClr val="00A0EF"/>
                </a:solidFill>
              </a:rPr>
              <a:t> = Biological Activated</a:t>
            </a:r>
          </a:p>
          <a:p>
            <a:pPr defTabSz="914126"/>
            <a:r>
              <a:rPr lang="en-GB" sz="2400" dirty="0">
                <a:solidFill>
                  <a:srgbClr val="00A0EF"/>
                </a:solidFill>
              </a:rPr>
              <a:t>                Carbon Filtration</a:t>
            </a:r>
          </a:p>
          <a:p>
            <a:pPr defTabSz="914126"/>
            <a:r>
              <a:rPr lang="en-GB" sz="2400" dirty="0">
                <a:solidFill>
                  <a:srgbClr val="00A0EF"/>
                </a:solidFill>
              </a:rPr>
              <a:t>- </a:t>
            </a:r>
            <a:r>
              <a:rPr lang="en-GB" sz="2400" b="1" dirty="0">
                <a:solidFill>
                  <a:srgbClr val="00A0EF"/>
                </a:solidFill>
              </a:rPr>
              <a:t>Adsorption</a:t>
            </a:r>
            <a:r>
              <a:rPr lang="en-GB" sz="2400" dirty="0">
                <a:solidFill>
                  <a:srgbClr val="00A0EF"/>
                </a:solidFill>
              </a:rPr>
              <a:t> process in micro pores</a:t>
            </a:r>
          </a:p>
          <a:p>
            <a:pPr defTabSz="914126"/>
            <a:r>
              <a:rPr lang="en-GB" sz="2400" dirty="0">
                <a:solidFill>
                  <a:srgbClr val="00A0EF"/>
                </a:solidFill>
              </a:rPr>
              <a:t>- Superficial fluid velocity ≈ </a:t>
            </a:r>
            <a:r>
              <a:rPr lang="en-GB" sz="2400" b="1" dirty="0">
                <a:solidFill>
                  <a:srgbClr val="00A0EF"/>
                </a:solidFill>
              </a:rPr>
              <a:t>10 m/h</a:t>
            </a:r>
          </a:p>
          <a:p>
            <a:pPr defTabSz="914126"/>
            <a:r>
              <a:rPr lang="en-GB" sz="2400" dirty="0">
                <a:solidFill>
                  <a:srgbClr val="00A0EF"/>
                </a:solidFill>
              </a:rPr>
              <a:t>- </a:t>
            </a:r>
            <a:r>
              <a:rPr lang="en-GB" sz="2400" b="1" dirty="0">
                <a:solidFill>
                  <a:srgbClr val="00A0EF"/>
                </a:solidFill>
              </a:rPr>
              <a:t>1g GAC ≈ area of 1 football field</a:t>
            </a:r>
            <a:endParaRPr lang="en-GB" sz="2400" b="1" baseline="30000" dirty="0">
              <a:solidFill>
                <a:srgbClr val="00A0EF"/>
              </a:solidFill>
            </a:endParaRPr>
          </a:p>
          <a:p>
            <a:pPr defTabSz="914126"/>
            <a:r>
              <a:rPr lang="en-GB" sz="2400" dirty="0">
                <a:solidFill>
                  <a:srgbClr val="00A0EF"/>
                </a:solidFill>
              </a:rPr>
              <a:t>- Removal of organic micro pollutants</a:t>
            </a:r>
          </a:p>
          <a:p>
            <a:pPr defTabSz="914126"/>
            <a:r>
              <a:rPr lang="en-US" i="1" dirty="0">
                <a:solidFill>
                  <a:srgbClr val="00A0EF"/>
                </a:solidFill>
              </a:rPr>
              <a:t>e.g.</a:t>
            </a:r>
            <a:r>
              <a:rPr lang="en-US" dirty="0">
                <a:solidFill>
                  <a:srgbClr val="00A0EF"/>
                </a:solidFill>
              </a:rPr>
              <a:t> pesticides, medicines, PACs, chlorinated organic compounds and </a:t>
            </a:r>
            <a:r>
              <a:rPr lang="en-US" b="1" dirty="0">
                <a:solidFill>
                  <a:srgbClr val="FF0000"/>
                </a:solidFill>
              </a:rPr>
              <a:t>PFAS</a:t>
            </a:r>
            <a:endParaRPr lang="en-GB" b="1" dirty="0">
              <a:solidFill>
                <a:srgbClr val="FF0000"/>
              </a:solidFill>
            </a:endParaRPr>
          </a:p>
          <a:p>
            <a:pPr defTabSz="914126"/>
            <a:r>
              <a:rPr lang="en-GB" sz="2400" dirty="0">
                <a:solidFill>
                  <a:srgbClr val="00A0EF"/>
                </a:solidFill>
              </a:rPr>
              <a:t>- Bio degradation of Natural Organic Matter (NOM)</a:t>
            </a:r>
          </a:p>
          <a:p>
            <a:pPr defTabSz="914126"/>
            <a:r>
              <a:rPr lang="en-GB" sz="2400" dirty="0">
                <a:solidFill>
                  <a:srgbClr val="00A0EF"/>
                </a:solidFill>
              </a:rPr>
              <a:t>- Re-activation – once per year</a:t>
            </a:r>
          </a:p>
        </p:txBody>
      </p:sp>
      <p:pic>
        <p:nvPicPr>
          <p:cNvPr id="35" name="Picture 6" descr="Activated_Carbon">
            <a:extLst>
              <a:ext uri="{FF2B5EF4-FFF2-40B4-BE49-F238E27FC236}">
                <a16:creationId xmlns:a16="http://schemas.microsoft.com/office/drawing/2014/main" id="{D9BF11B3-A2C8-46D8-B88B-3D4C6ED1AE66}"/>
              </a:ext>
            </a:extLst>
          </p:cNvPr>
          <p:cNvPicPr>
            <a:picLocks noChangeAspect="1" noChangeArrowheads="1"/>
          </p:cNvPicPr>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96426" y="529559"/>
            <a:ext cx="2118547" cy="21185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 name="Afbeelding 144">
            <a:extLst>
              <a:ext uri="{FF2B5EF4-FFF2-40B4-BE49-F238E27FC236}">
                <a16:creationId xmlns:a16="http://schemas.microsoft.com/office/drawing/2014/main" id="{C695E8B0-0F73-438B-B6BC-7A2836DEA4E5}"/>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0138260" y="2042"/>
            <a:ext cx="2061706" cy="2748941"/>
          </a:xfrm>
          <a:prstGeom prst="rect">
            <a:avLst/>
          </a:prstGeom>
        </p:spPr>
      </p:pic>
      <p:sp>
        <p:nvSpPr>
          <p:cNvPr id="37" name="Tekstvak 173">
            <a:extLst>
              <a:ext uri="{FF2B5EF4-FFF2-40B4-BE49-F238E27FC236}">
                <a16:creationId xmlns:a16="http://schemas.microsoft.com/office/drawing/2014/main" id="{75DD314A-35F4-4847-95C3-8210152A2EF6}"/>
              </a:ext>
            </a:extLst>
          </p:cNvPr>
          <p:cNvSpPr txBox="1"/>
          <p:nvPr/>
        </p:nvSpPr>
        <p:spPr>
          <a:xfrm>
            <a:off x="9958948" y="2869455"/>
            <a:ext cx="2339975" cy="646331"/>
          </a:xfrm>
          <a:prstGeom prst="rect">
            <a:avLst/>
          </a:prstGeom>
          <a:noFill/>
        </p:spPr>
        <p:txBody>
          <a:bodyPr wrap="square" rtlCol="0">
            <a:spAutoFit/>
          </a:bodyPr>
          <a:lstStyle/>
          <a:p>
            <a:pPr defTabSz="914126"/>
            <a:r>
              <a:rPr lang="en-GB" sz="1800" b="1" dirty="0">
                <a:solidFill>
                  <a:srgbClr val="00A0EF"/>
                </a:solidFill>
                <a:highlight>
                  <a:srgbClr val="00FF00"/>
                </a:highlight>
              </a:rPr>
              <a:t>Back wash procedure</a:t>
            </a:r>
          </a:p>
          <a:p>
            <a:pPr defTabSz="914126"/>
            <a:r>
              <a:rPr lang="en-GB" sz="1800" b="1" dirty="0">
                <a:solidFill>
                  <a:srgbClr val="00A0EF"/>
                </a:solidFill>
                <a:highlight>
                  <a:srgbClr val="00FF00"/>
                </a:highlight>
              </a:rPr>
              <a:t>approx. 2-3 weeks</a:t>
            </a:r>
          </a:p>
        </p:txBody>
      </p:sp>
      <p:sp>
        <p:nvSpPr>
          <p:cNvPr id="4" name="TextBox 3">
            <a:extLst>
              <a:ext uri="{FF2B5EF4-FFF2-40B4-BE49-F238E27FC236}">
                <a16:creationId xmlns:a16="http://schemas.microsoft.com/office/drawing/2014/main" id="{E833ED59-2861-71A6-E6CD-19B31DA822D1}"/>
              </a:ext>
            </a:extLst>
          </p:cNvPr>
          <p:cNvSpPr txBox="1"/>
          <p:nvPr/>
        </p:nvSpPr>
        <p:spPr>
          <a:xfrm>
            <a:off x="657984" y="555539"/>
            <a:ext cx="6154614" cy="738664"/>
          </a:xfrm>
          <a:prstGeom prst="rect">
            <a:avLst/>
          </a:prstGeom>
          <a:noFill/>
        </p:spPr>
        <p:txBody>
          <a:bodyPr wrap="square">
            <a:spAutoFit/>
          </a:bodyPr>
          <a:lstStyle/>
          <a:p>
            <a:pPr algn="l"/>
            <a:r>
              <a:rPr lang="en-GB" b="0" i="0" dirty="0">
                <a:solidFill>
                  <a:srgbClr val="1F1F1F"/>
                </a:solidFill>
                <a:effectLst/>
                <a:latin typeface="ElsevierGulliver"/>
              </a:rPr>
              <a:t>“Fluidisation characteristics of granular activated carbon in drinking water treatment applications”</a:t>
            </a:r>
          </a:p>
        </p:txBody>
      </p:sp>
    </p:spTree>
    <p:extLst>
      <p:ext uri="{BB962C8B-B14F-4D97-AF65-F5344CB8AC3E}">
        <p14:creationId xmlns:p14="http://schemas.microsoft.com/office/powerpoint/2010/main" val="3032934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4">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4">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4">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4">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4">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09820F-460C-ED9E-2B2C-EE91556D5225}"/>
              </a:ext>
            </a:extLst>
          </p:cNvPr>
          <p:cNvSpPr>
            <a:spLocks noGrp="1"/>
          </p:cNvSpPr>
          <p:nvPr>
            <p:ph sz="quarter" idx="10"/>
          </p:nvPr>
        </p:nvSpPr>
        <p:spPr/>
        <p:txBody>
          <a:bodyPr/>
          <a:lstStyle/>
          <a:p>
            <a:r>
              <a:rPr lang="en-US" dirty="0">
                <a:solidFill>
                  <a:srgbClr val="FF0000"/>
                </a:solidFill>
              </a:rPr>
              <a:t>PFAS</a:t>
            </a:r>
            <a:r>
              <a:rPr lang="en-US" dirty="0"/>
              <a:t>: Per- and polyfluoroalkyl substances -</a:t>
            </a:r>
          </a:p>
          <a:p>
            <a:r>
              <a:rPr lang="en-US" dirty="0"/>
              <a:t>“Forever Chemicals” – human health problems due to</a:t>
            </a:r>
          </a:p>
          <a:p>
            <a:r>
              <a:rPr lang="en-US" dirty="0"/>
              <a:t> environmental contamination in soil and water</a:t>
            </a:r>
          </a:p>
        </p:txBody>
      </p:sp>
      <p:pic>
        <p:nvPicPr>
          <p:cNvPr id="5" name="object 3">
            <a:extLst>
              <a:ext uri="{FF2B5EF4-FFF2-40B4-BE49-F238E27FC236}">
                <a16:creationId xmlns:a16="http://schemas.microsoft.com/office/drawing/2014/main" id="{FA91DD5C-333F-1D16-786D-069039AF8993}"/>
              </a:ext>
            </a:extLst>
          </p:cNvPr>
          <p:cNvPicPr>
            <a:picLocks noChangeAspect="1"/>
          </p:cNvPicPr>
          <p:nvPr/>
        </p:nvPicPr>
        <p:blipFill>
          <a:blip r:embed="rId2" cstate="print"/>
          <a:stretch>
            <a:fillRect/>
          </a:stretch>
        </p:blipFill>
        <p:spPr>
          <a:xfrm>
            <a:off x="6990882" y="2365649"/>
            <a:ext cx="4818673" cy="3363132"/>
          </a:xfrm>
          <a:prstGeom prst="rect">
            <a:avLst/>
          </a:prstGeom>
        </p:spPr>
      </p:pic>
      <p:pic>
        <p:nvPicPr>
          <p:cNvPr id="6" name="Afbeelding 1">
            <a:extLst>
              <a:ext uri="{FF2B5EF4-FFF2-40B4-BE49-F238E27FC236}">
                <a16:creationId xmlns:a16="http://schemas.microsoft.com/office/drawing/2014/main" id="{62DE26AA-EAAB-3884-BC4F-EC1B2685A489}"/>
              </a:ext>
            </a:extLst>
          </p:cNvPr>
          <p:cNvPicPr>
            <a:picLocks noChangeAspect="1"/>
          </p:cNvPicPr>
          <p:nvPr/>
        </p:nvPicPr>
        <p:blipFill rotWithShape="1">
          <a:blip r:embed="rId3"/>
          <a:srcRect l="10672" r="7542"/>
          <a:stretch/>
        </p:blipFill>
        <p:spPr>
          <a:xfrm>
            <a:off x="248763" y="2365650"/>
            <a:ext cx="5501136" cy="3363132"/>
          </a:xfrm>
          <a:prstGeom prst="rect">
            <a:avLst/>
          </a:prstGeom>
        </p:spPr>
      </p:pic>
    </p:spTree>
    <p:extLst>
      <p:ext uri="{BB962C8B-B14F-4D97-AF65-F5344CB8AC3E}">
        <p14:creationId xmlns:p14="http://schemas.microsoft.com/office/powerpoint/2010/main" val="1814552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37BF1-6772-2ECF-D134-9F222E704F50}"/>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645270-149B-1CA4-0995-D5769C284FEB}"/>
              </a:ext>
            </a:extLst>
          </p:cNvPr>
          <p:cNvSpPr>
            <a:spLocks noGrp="1"/>
          </p:cNvSpPr>
          <p:nvPr>
            <p:ph sz="quarter" idx="10"/>
          </p:nvPr>
        </p:nvSpPr>
        <p:spPr>
          <a:xfrm>
            <a:off x="248763" y="218675"/>
            <a:ext cx="11561290" cy="822665"/>
          </a:xfrm>
        </p:spPr>
        <p:txBody>
          <a:bodyPr/>
          <a:lstStyle/>
          <a:p>
            <a:pPr algn="ctr"/>
            <a:r>
              <a:rPr lang="en-US" dirty="0"/>
              <a:t>Current R&amp;D activities at QMUL on PFAS remediation:</a:t>
            </a:r>
          </a:p>
        </p:txBody>
      </p:sp>
      <p:sp>
        <p:nvSpPr>
          <p:cNvPr id="3" name="Text Placeholder 2">
            <a:extLst>
              <a:ext uri="{FF2B5EF4-FFF2-40B4-BE49-F238E27FC236}">
                <a16:creationId xmlns:a16="http://schemas.microsoft.com/office/drawing/2014/main" id="{46EC366D-CB78-505B-C2BA-D788360E4E6E}"/>
              </a:ext>
            </a:extLst>
          </p:cNvPr>
          <p:cNvSpPr>
            <a:spLocks noGrp="1"/>
          </p:cNvSpPr>
          <p:nvPr>
            <p:ph type="body" sz="quarter" idx="13"/>
          </p:nvPr>
        </p:nvSpPr>
        <p:spPr>
          <a:xfrm>
            <a:off x="549776" y="871994"/>
            <a:ext cx="11260277" cy="4272653"/>
          </a:xfrm>
        </p:spPr>
        <p:txBody>
          <a:bodyPr/>
          <a:lstStyle/>
          <a:p>
            <a:r>
              <a:rPr lang="en-US" sz="3200" dirty="0"/>
              <a:t>GAC Filtration is currently gold standard for PFAS removal.</a:t>
            </a:r>
          </a:p>
          <a:p>
            <a:r>
              <a:rPr lang="en-US" sz="3200" dirty="0"/>
              <a:t>Can we use </a:t>
            </a:r>
            <a:r>
              <a:rPr lang="en-US" sz="3200" b="1" dirty="0">
                <a:solidFill>
                  <a:srgbClr val="FF0000"/>
                </a:solidFill>
              </a:rPr>
              <a:t>foam fractionation </a:t>
            </a:r>
            <a:r>
              <a:rPr lang="en-US" sz="3200" dirty="0"/>
              <a:t>as sustainable alternative?</a:t>
            </a:r>
          </a:p>
          <a:p>
            <a:endParaRPr lang="en-US" sz="3200" dirty="0"/>
          </a:p>
          <a:p>
            <a:endParaRPr lang="en-US" sz="3200" dirty="0"/>
          </a:p>
          <a:p>
            <a:endParaRPr lang="en-US" sz="3200" dirty="0"/>
          </a:p>
          <a:p>
            <a:endParaRPr lang="en-US" sz="3200" dirty="0"/>
          </a:p>
          <a:p>
            <a:endParaRPr lang="en-US" sz="3200" dirty="0"/>
          </a:p>
          <a:p>
            <a:endParaRPr lang="en-US" sz="3200" dirty="0"/>
          </a:p>
        </p:txBody>
      </p:sp>
      <p:pic>
        <p:nvPicPr>
          <p:cNvPr id="4" name="Picture 3">
            <a:extLst>
              <a:ext uri="{FF2B5EF4-FFF2-40B4-BE49-F238E27FC236}">
                <a16:creationId xmlns:a16="http://schemas.microsoft.com/office/drawing/2014/main" id="{3435173A-167F-E65C-361D-F4996C99543C}"/>
              </a:ext>
            </a:extLst>
          </p:cNvPr>
          <p:cNvPicPr>
            <a:picLocks noChangeAspect="1"/>
          </p:cNvPicPr>
          <p:nvPr/>
        </p:nvPicPr>
        <p:blipFill rotWithShape="1">
          <a:blip r:embed="rId2"/>
          <a:srcRect t="1466" r="2743" b="8191"/>
          <a:stretch/>
        </p:blipFill>
        <p:spPr>
          <a:xfrm>
            <a:off x="685491" y="2440075"/>
            <a:ext cx="4304890" cy="2268194"/>
          </a:xfrm>
          <a:prstGeom prst="rect">
            <a:avLst/>
          </a:prstGeom>
        </p:spPr>
      </p:pic>
      <p:pic>
        <p:nvPicPr>
          <p:cNvPr id="3074" name="Picture 2" descr="Article content">
            <a:extLst>
              <a:ext uri="{FF2B5EF4-FFF2-40B4-BE49-F238E27FC236}">
                <a16:creationId xmlns:a16="http://schemas.microsoft.com/office/drawing/2014/main" id="{FEDC5842-863F-6626-70A8-12D1160665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074" t="15168" b="6553"/>
          <a:stretch/>
        </p:blipFill>
        <p:spPr bwMode="auto">
          <a:xfrm>
            <a:off x="5432747" y="2151319"/>
            <a:ext cx="2423964" cy="274124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0E94645A-195B-BBA2-DAB4-333ED992DB58}"/>
              </a:ext>
            </a:extLst>
          </p:cNvPr>
          <p:cNvPicPr>
            <a:picLocks noChangeAspect="1"/>
          </p:cNvPicPr>
          <p:nvPr/>
        </p:nvPicPr>
        <p:blipFill>
          <a:blip r:embed="rId4"/>
          <a:stretch>
            <a:fillRect/>
          </a:stretch>
        </p:blipFill>
        <p:spPr>
          <a:xfrm>
            <a:off x="8604925" y="2151319"/>
            <a:ext cx="1665127" cy="2368880"/>
          </a:xfrm>
          <a:prstGeom prst="rect">
            <a:avLst/>
          </a:prstGeom>
        </p:spPr>
      </p:pic>
      <p:pic>
        <p:nvPicPr>
          <p:cNvPr id="7" name="Picture 6">
            <a:extLst>
              <a:ext uri="{FF2B5EF4-FFF2-40B4-BE49-F238E27FC236}">
                <a16:creationId xmlns:a16="http://schemas.microsoft.com/office/drawing/2014/main" id="{CF5AF208-64A5-C7FA-0C8C-02A1EEA80A04}"/>
              </a:ext>
            </a:extLst>
          </p:cNvPr>
          <p:cNvPicPr>
            <a:picLocks noChangeAspect="1"/>
          </p:cNvPicPr>
          <p:nvPr/>
        </p:nvPicPr>
        <p:blipFill>
          <a:blip r:embed="rId5"/>
          <a:stretch>
            <a:fillRect/>
          </a:stretch>
        </p:blipFill>
        <p:spPr>
          <a:xfrm>
            <a:off x="8311799" y="4708269"/>
            <a:ext cx="3509126" cy="1466314"/>
          </a:xfrm>
          <a:prstGeom prst="rect">
            <a:avLst/>
          </a:prstGeom>
        </p:spPr>
      </p:pic>
      <p:sp>
        <p:nvSpPr>
          <p:cNvPr id="5" name="TextBox 4">
            <a:extLst>
              <a:ext uri="{FF2B5EF4-FFF2-40B4-BE49-F238E27FC236}">
                <a16:creationId xmlns:a16="http://schemas.microsoft.com/office/drawing/2014/main" id="{CAFAA27A-1474-0004-B9C6-3B62A5A9509B}"/>
              </a:ext>
            </a:extLst>
          </p:cNvPr>
          <p:cNvSpPr txBox="1"/>
          <p:nvPr/>
        </p:nvSpPr>
        <p:spPr>
          <a:xfrm>
            <a:off x="2124051" y="4975300"/>
            <a:ext cx="5732660" cy="1154162"/>
          </a:xfrm>
          <a:prstGeom prst="rect">
            <a:avLst/>
          </a:prstGeom>
          <a:noFill/>
        </p:spPr>
        <p:txBody>
          <a:bodyPr wrap="none" rtlCol="0">
            <a:spAutoFit/>
          </a:bodyPr>
          <a:lstStyle/>
          <a:p>
            <a:r>
              <a:rPr lang="en-US" sz="2400" dirty="0"/>
              <a:t>We have a vibrant research group of </a:t>
            </a:r>
          </a:p>
          <a:p>
            <a:r>
              <a:rPr lang="en-US" sz="2400" dirty="0"/>
              <a:t>young professionals with water expertise</a:t>
            </a:r>
          </a:p>
          <a:p>
            <a:endParaRPr lang="en-US" dirty="0"/>
          </a:p>
        </p:txBody>
      </p:sp>
    </p:spTree>
    <p:extLst>
      <p:ext uri="{BB962C8B-B14F-4D97-AF65-F5344CB8AC3E}">
        <p14:creationId xmlns:p14="http://schemas.microsoft.com/office/powerpoint/2010/main" val="37646110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AC7E46-6DFD-CD40-499B-934127519CE2}"/>
              </a:ext>
            </a:extLst>
          </p:cNvPr>
          <p:cNvSpPr>
            <a:spLocks noGrp="1"/>
          </p:cNvSpPr>
          <p:nvPr>
            <p:ph sz="quarter" idx="10"/>
          </p:nvPr>
        </p:nvSpPr>
        <p:spPr>
          <a:xfrm>
            <a:off x="248764" y="95486"/>
            <a:ext cx="11561291" cy="1382156"/>
          </a:xfrm>
        </p:spPr>
        <p:txBody>
          <a:bodyPr/>
          <a:lstStyle/>
          <a:p>
            <a:r>
              <a:rPr lang="en-US" dirty="0"/>
              <a:t>Problem re. analysis of PFAS effluent concentrations:</a:t>
            </a:r>
          </a:p>
          <a:p>
            <a:r>
              <a:rPr lang="en-US" dirty="0"/>
              <a:t>LC/MS is gold standard for [ppb] - but very expensive</a:t>
            </a:r>
          </a:p>
        </p:txBody>
      </p:sp>
      <p:sp>
        <p:nvSpPr>
          <p:cNvPr id="3" name="Text Placeholder 2">
            <a:extLst>
              <a:ext uri="{FF2B5EF4-FFF2-40B4-BE49-F238E27FC236}">
                <a16:creationId xmlns:a16="http://schemas.microsoft.com/office/drawing/2014/main" id="{CA98CEC6-DDC7-0E37-6315-F32FDB5728D5}"/>
              </a:ext>
            </a:extLst>
          </p:cNvPr>
          <p:cNvSpPr>
            <a:spLocks noGrp="1"/>
          </p:cNvSpPr>
          <p:nvPr>
            <p:ph type="body" sz="quarter" idx="13"/>
          </p:nvPr>
        </p:nvSpPr>
        <p:spPr/>
        <p:txBody>
          <a:bodyPr/>
          <a:lstStyle/>
          <a:p>
            <a:r>
              <a:rPr lang="en-US" sz="2400" dirty="0"/>
              <a:t>Potential solution: consider model compounds for PFAS that are </a:t>
            </a:r>
          </a:p>
          <a:p>
            <a:pPr marL="342900" indent="-342900">
              <a:buFontTx/>
              <a:buChar char="-"/>
            </a:pPr>
            <a:r>
              <a:rPr lang="en-US" sz="2400" dirty="0"/>
              <a:t>non-toxic</a:t>
            </a:r>
          </a:p>
          <a:p>
            <a:pPr marL="342900" indent="-342900">
              <a:buFontTx/>
              <a:buChar char="-"/>
            </a:pPr>
            <a:r>
              <a:rPr lang="en-US" sz="2400" dirty="0"/>
              <a:t>easy to </a:t>
            </a:r>
            <a:r>
              <a:rPr lang="en-US" sz="2400" dirty="0" err="1"/>
              <a:t>analyse</a:t>
            </a:r>
            <a:r>
              <a:rPr lang="en-US" sz="2400" dirty="0"/>
              <a:t> using more accessible methods e.g. UV-vis</a:t>
            </a:r>
          </a:p>
          <a:p>
            <a:pPr marL="342900" indent="-342900">
              <a:buFontTx/>
              <a:buChar char="-"/>
            </a:pPr>
            <a:r>
              <a:rPr lang="en-US" sz="2400" dirty="0"/>
              <a:t>PFAS:</a:t>
            </a:r>
          </a:p>
        </p:txBody>
      </p:sp>
      <p:sp>
        <p:nvSpPr>
          <p:cNvPr id="4" name="Text Placeholder 3">
            <a:extLst>
              <a:ext uri="{FF2B5EF4-FFF2-40B4-BE49-F238E27FC236}">
                <a16:creationId xmlns:a16="http://schemas.microsoft.com/office/drawing/2014/main" id="{6971301E-4C31-4C62-0B97-FC2F7213A66A}"/>
              </a:ext>
            </a:extLst>
          </p:cNvPr>
          <p:cNvSpPr>
            <a:spLocks noGrp="1"/>
          </p:cNvSpPr>
          <p:nvPr>
            <p:ph type="body" sz="quarter" idx="14"/>
          </p:nvPr>
        </p:nvSpPr>
        <p:spPr>
          <a:xfrm>
            <a:off x="6107026" y="1577463"/>
            <a:ext cx="5702531" cy="3937912"/>
          </a:xfrm>
        </p:spPr>
        <p:txBody>
          <a:bodyPr/>
          <a:lstStyle/>
          <a:p>
            <a:r>
              <a:rPr lang="en-US" b="1" dirty="0"/>
              <a:t>Caffeine:</a:t>
            </a:r>
          </a:p>
          <a:p>
            <a:endParaRPr lang="en-US" dirty="0"/>
          </a:p>
          <a:p>
            <a:endParaRPr lang="en-US" dirty="0"/>
          </a:p>
          <a:p>
            <a:endParaRPr lang="en-US" dirty="0"/>
          </a:p>
          <a:p>
            <a:endParaRPr lang="en-US" dirty="0"/>
          </a:p>
          <a:p>
            <a:r>
              <a:rPr lang="en-US" b="1" dirty="0"/>
              <a:t>Methyl Orange (MO)</a:t>
            </a:r>
          </a:p>
        </p:txBody>
      </p:sp>
      <p:pic>
        <p:nvPicPr>
          <p:cNvPr id="5" name="Picture 4">
            <a:extLst>
              <a:ext uri="{FF2B5EF4-FFF2-40B4-BE49-F238E27FC236}">
                <a16:creationId xmlns:a16="http://schemas.microsoft.com/office/drawing/2014/main" id="{D45D0800-C0FB-4571-30B3-93FD8E3C6B08}"/>
              </a:ext>
            </a:extLst>
          </p:cNvPr>
          <p:cNvPicPr>
            <a:picLocks noChangeAspect="1"/>
          </p:cNvPicPr>
          <p:nvPr/>
        </p:nvPicPr>
        <p:blipFill>
          <a:blip r:embed="rId2"/>
          <a:stretch>
            <a:fillRect/>
          </a:stretch>
        </p:blipFill>
        <p:spPr>
          <a:xfrm>
            <a:off x="7724811" y="1616251"/>
            <a:ext cx="2204635" cy="1975250"/>
          </a:xfrm>
          <a:prstGeom prst="rect">
            <a:avLst/>
          </a:prstGeom>
        </p:spPr>
      </p:pic>
      <p:pic>
        <p:nvPicPr>
          <p:cNvPr id="6" name="Picture 5" descr="Graph of a graph of a group of molecules&#10;&#10;Description automatically generated with medium confidence">
            <a:extLst>
              <a:ext uri="{FF2B5EF4-FFF2-40B4-BE49-F238E27FC236}">
                <a16:creationId xmlns:a16="http://schemas.microsoft.com/office/drawing/2014/main" id="{68D7E12E-E412-2E18-E0F4-B5E7A6F3EFD5}"/>
              </a:ext>
            </a:extLst>
          </p:cNvPr>
          <p:cNvPicPr>
            <a:picLocks noChangeAspect="1"/>
          </p:cNvPicPr>
          <p:nvPr/>
        </p:nvPicPr>
        <p:blipFill rotWithShape="1">
          <a:blip r:embed="rId3"/>
          <a:srcRect l="39105" t="45356" r="26883" b="17441"/>
          <a:stretch/>
        </p:blipFill>
        <p:spPr>
          <a:xfrm>
            <a:off x="2025729" y="4032738"/>
            <a:ext cx="2473570" cy="2090717"/>
          </a:xfrm>
          <a:prstGeom prst="rect">
            <a:avLst/>
          </a:prstGeom>
        </p:spPr>
      </p:pic>
      <p:pic>
        <p:nvPicPr>
          <p:cNvPr id="1026" name="Picture 2">
            <a:extLst>
              <a:ext uri="{FF2B5EF4-FFF2-40B4-BE49-F238E27FC236}">
                <a16:creationId xmlns:a16="http://schemas.microsoft.com/office/drawing/2014/main" id="{3A770637-AEC9-051D-6363-35E645DEBF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9142" y="4060142"/>
            <a:ext cx="3175000" cy="10414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C5BDD4B-FAA4-61AC-839B-843E314B43FF}"/>
              </a:ext>
            </a:extLst>
          </p:cNvPr>
          <p:cNvSpPr txBox="1"/>
          <p:nvPr/>
        </p:nvSpPr>
        <p:spPr>
          <a:xfrm>
            <a:off x="2025730" y="4032738"/>
            <a:ext cx="729194" cy="715108"/>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40471786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9A52BF-A4FF-B950-9F82-6ADD6730A427}"/>
              </a:ext>
            </a:extLst>
          </p:cNvPr>
          <p:cNvSpPr txBox="1"/>
          <p:nvPr/>
        </p:nvSpPr>
        <p:spPr>
          <a:xfrm>
            <a:off x="4904848" y="3292652"/>
            <a:ext cx="184707" cy="415444"/>
          </a:xfrm>
          <a:prstGeom prst="rect">
            <a:avLst/>
          </a:prstGeom>
          <a:noFill/>
        </p:spPr>
        <p:txBody>
          <a:bodyPr wrap="none" rtlCol="0">
            <a:spAutoFit/>
          </a:bodyPr>
          <a:lstStyle/>
          <a:p>
            <a:endParaRPr lang="en-GB"/>
          </a:p>
        </p:txBody>
      </p:sp>
      <p:sp>
        <p:nvSpPr>
          <p:cNvPr id="4" name="TextBox 3">
            <a:extLst>
              <a:ext uri="{FF2B5EF4-FFF2-40B4-BE49-F238E27FC236}">
                <a16:creationId xmlns:a16="http://schemas.microsoft.com/office/drawing/2014/main" id="{E9175DA8-8E5F-699E-9B09-D02A0A8D1AC2}"/>
              </a:ext>
            </a:extLst>
          </p:cNvPr>
          <p:cNvSpPr txBox="1"/>
          <p:nvPr/>
        </p:nvSpPr>
        <p:spPr>
          <a:xfrm>
            <a:off x="4997201" y="1109274"/>
            <a:ext cx="6746955" cy="2861949"/>
          </a:xfrm>
          <a:prstGeom prst="rect">
            <a:avLst/>
          </a:prstGeom>
          <a:noFill/>
        </p:spPr>
        <p:txBody>
          <a:bodyPr wrap="square" rtlCol="0">
            <a:spAutoFit/>
          </a:bodyPr>
          <a:lstStyle/>
          <a:p>
            <a:r>
              <a:rPr lang="en-GB" sz="3600" dirty="0">
                <a:latin typeface="Avenir Book" panose="02000503020000020003" pitchFamily="2" charset="0"/>
              </a:rPr>
              <a:t>Evaluation of </a:t>
            </a:r>
            <a:r>
              <a:rPr lang="en-GB" sz="3600" b="1" dirty="0">
                <a:latin typeface="Avenir Book" panose="02000503020000020003" pitchFamily="2" charset="0"/>
              </a:rPr>
              <a:t>downflow granular activated carbon filtration </a:t>
            </a:r>
            <a:r>
              <a:rPr lang="en-GB" sz="3600" dirty="0">
                <a:latin typeface="Avenir Book" panose="02000503020000020003" pitchFamily="2" charset="0"/>
              </a:rPr>
              <a:t>using methyl orange as a surrogate contaminant for PFAS treatment studies</a:t>
            </a:r>
          </a:p>
        </p:txBody>
      </p:sp>
      <p:pic>
        <p:nvPicPr>
          <p:cNvPr id="5" name="Picture 2" descr="A logo design for a company&#10;&#10;Description automatically generated">
            <a:extLst>
              <a:ext uri="{FF2B5EF4-FFF2-40B4-BE49-F238E27FC236}">
                <a16:creationId xmlns:a16="http://schemas.microsoft.com/office/drawing/2014/main" id="{2C67F5AE-371D-9221-8DC5-F5C47EFA984C}"/>
              </a:ext>
            </a:extLst>
          </p:cNvPr>
          <p:cNvPicPr>
            <a:picLocks noChangeAspect="1"/>
          </p:cNvPicPr>
          <p:nvPr/>
        </p:nvPicPr>
        <p:blipFill>
          <a:blip r:embed="rId2"/>
          <a:srcRect l="17730" r="21439"/>
          <a:stretch/>
        </p:blipFill>
        <p:spPr>
          <a:xfrm>
            <a:off x="5509" y="1242"/>
            <a:ext cx="4634711" cy="6857106"/>
          </a:xfrm>
          <a:prstGeom prst="rect">
            <a:avLst/>
          </a:prstGeom>
        </p:spPr>
      </p:pic>
      <p:cxnSp>
        <p:nvCxnSpPr>
          <p:cNvPr id="26" name="Straight Connector 25">
            <a:extLst>
              <a:ext uri="{FF2B5EF4-FFF2-40B4-BE49-F238E27FC236}">
                <a16:creationId xmlns:a16="http://schemas.microsoft.com/office/drawing/2014/main" id="{FC4B5DE4-F533-AA3E-A894-A09C3DD97EF5}"/>
              </a:ext>
            </a:extLst>
          </p:cNvPr>
          <p:cNvCxnSpPr/>
          <p:nvPr/>
        </p:nvCxnSpPr>
        <p:spPr>
          <a:xfrm>
            <a:off x="5089555" y="4319339"/>
            <a:ext cx="6480452" cy="0"/>
          </a:xfrm>
          <a:prstGeom prst="line">
            <a:avLst/>
          </a:prstGeom>
          <a:ln w="9525"/>
        </p:spPr>
        <p:style>
          <a:lnRef idx="2">
            <a:schemeClr val="dk1"/>
          </a:lnRef>
          <a:fillRef idx="0">
            <a:schemeClr val="dk1"/>
          </a:fillRef>
          <a:effectRef idx="1">
            <a:schemeClr val="dk1"/>
          </a:effectRef>
          <a:fontRef idx="minor">
            <a:schemeClr val="tx1"/>
          </a:fontRef>
        </p:style>
      </p:cxnSp>
      <p:sp>
        <p:nvSpPr>
          <p:cNvPr id="33" name="TextBox 32">
            <a:extLst>
              <a:ext uri="{FF2B5EF4-FFF2-40B4-BE49-F238E27FC236}">
                <a16:creationId xmlns:a16="http://schemas.microsoft.com/office/drawing/2014/main" id="{79463B7C-5B37-2513-B679-2F94140C02AD}"/>
              </a:ext>
            </a:extLst>
          </p:cNvPr>
          <p:cNvSpPr txBox="1"/>
          <p:nvPr/>
        </p:nvSpPr>
        <p:spPr>
          <a:xfrm>
            <a:off x="5089555" y="4486950"/>
            <a:ext cx="3494028" cy="1486495"/>
          </a:xfrm>
          <a:prstGeom prst="rect">
            <a:avLst/>
          </a:prstGeom>
          <a:noFill/>
        </p:spPr>
        <p:txBody>
          <a:bodyPr wrap="none" rtlCol="0">
            <a:spAutoFit/>
          </a:bodyPr>
          <a:lstStyle/>
          <a:p>
            <a:pPr>
              <a:lnSpc>
                <a:spcPct val="150000"/>
              </a:lnSpc>
            </a:pPr>
            <a:r>
              <a:rPr lang="en-GB" dirty="0"/>
              <a:t>Hassan Alradhawi (QMUL)</a:t>
            </a:r>
          </a:p>
          <a:p>
            <a:pPr>
              <a:lnSpc>
                <a:spcPct val="150000"/>
              </a:lnSpc>
            </a:pPr>
            <a:r>
              <a:rPr lang="en-GB" dirty="0"/>
              <a:t>Dr Edo Boek (QMUL)</a:t>
            </a:r>
          </a:p>
          <a:p>
            <a:pPr>
              <a:lnSpc>
                <a:spcPct val="150000"/>
              </a:lnSpc>
            </a:pPr>
            <a:r>
              <a:rPr lang="en-GB" dirty="0"/>
              <a:t>Dr Onno Kramer (Waternet)</a:t>
            </a:r>
          </a:p>
        </p:txBody>
      </p:sp>
    </p:spTree>
    <p:extLst>
      <p:ext uri="{BB962C8B-B14F-4D97-AF65-F5344CB8AC3E}">
        <p14:creationId xmlns:p14="http://schemas.microsoft.com/office/powerpoint/2010/main" val="275287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2395CB-9DA6-8405-0AB7-2B8EEFB56C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199585" y="1340917"/>
            <a:ext cx="5570341" cy="4177755"/>
          </a:xfrm>
          <a:prstGeom prst="rect">
            <a:avLst/>
          </a:prstGeom>
        </p:spPr>
      </p:pic>
      <p:pic>
        <p:nvPicPr>
          <p:cNvPr id="3" name="Picture 2">
            <a:extLst>
              <a:ext uri="{FF2B5EF4-FFF2-40B4-BE49-F238E27FC236}">
                <a16:creationId xmlns:a16="http://schemas.microsoft.com/office/drawing/2014/main" id="{C56F5534-B272-A1D0-8284-D7712EC42A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20483" y="1340918"/>
            <a:ext cx="5570341" cy="4177755"/>
          </a:xfrm>
          <a:prstGeom prst="rect">
            <a:avLst/>
          </a:prstGeom>
        </p:spPr>
      </p:pic>
    </p:spTree>
    <p:extLst>
      <p:ext uri="{BB962C8B-B14F-4D97-AF65-F5344CB8AC3E}">
        <p14:creationId xmlns:p14="http://schemas.microsoft.com/office/powerpoint/2010/main" val="2929587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G_7431_2797E253-260A-46A3-8916-879B4134A085.mp4">
            <a:hlinkClick r:id="" action="ppaction://media"/>
            <a:extLst>
              <a:ext uri="{FF2B5EF4-FFF2-40B4-BE49-F238E27FC236}">
                <a16:creationId xmlns:a16="http://schemas.microsoft.com/office/drawing/2014/main" id="{82913281-DECE-8E5F-2EBC-84FBE002535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418099" y="644624"/>
            <a:ext cx="3133315" cy="5570341"/>
          </a:xfrm>
          <a:prstGeom prst="rect">
            <a:avLst/>
          </a:prstGeom>
        </p:spPr>
      </p:pic>
      <p:pic>
        <p:nvPicPr>
          <p:cNvPr id="7" name="IMG_7441_19E233CD-46FB-44BB-B3BF-625C94359768.mp4">
            <a:hlinkClick r:id="" action="ppaction://media"/>
            <a:extLst>
              <a:ext uri="{FF2B5EF4-FFF2-40B4-BE49-F238E27FC236}">
                <a16:creationId xmlns:a16="http://schemas.microsoft.com/office/drawing/2014/main" id="{0E29FB05-CA4A-746C-4278-FD32532E1944}"/>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1114391" y="644624"/>
            <a:ext cx="4177755" cy="5570341"/>
          </a:xfrm>
          <a:prstGeom prst="rect">
            <a:avLst/>
          </a:prstGeom>
        </p:spPr>
      </p:pic>
    </p:spTree>
    <p:extLst>
      <p:ext uri="{BB962C8B-B14F-4D97-AF65-F5344CB8AC3E}">
        <p14:creationId xmlns:p14="http://schemas.microsoft.com/office/powerpoint/2010/main" val="2889714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7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1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55E0A2-3FD6-8926-CE88-B4BD4287FD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1368" y="150376"/>
            <a:ext cx="9747676" cy="6558836"/>
          </a:xfrm>
          <a:prstGeom prst="rect">
            <a:avLst/>
          </a:prstGeom>
        </p:spPr>
      </p:pic>
    </p:spTree>
    <p:extLst>
      <p:ext uri="{BB962C8B-B14F-4D97-AF65-F5344CB8AC3E}">
        <p14:creationId xmlns:p14="http://schemas.microsoft.com/office/powerpoint/2010/main" val="38124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FB634FB-4D4F-CC37-CEB4-2932DD02F4CD}"/>
              </a:ext>
            </a:extLst>
          </p:cNvPr>
          <p:cNvSpPr>
            <a:spLocks noGrp="1"/>
          </p:cNvSpPr>
          <p:nvPr>
            <p:ph sz="quarter" idx="10"/>
          </p:nvPr>
        </p:nvSpPr>
        <p:spPr/>
        <p:txBody>
          <a:bodyPr/>
          <a:lstStyle/>
          <a:p>
            <a:r>
              <a:rPr lang="en-US" dirty="0"/>
              <a:t>Foam Fractionation – using </a:t>
            </a:r>
            <a:r>
              <a:rPr lang="en-US" dirty="0" err="1"/>
              <a:t>Waternet</a:t>
            </a:r>
            <a:r>
              <a:rPr lang="en-US" dirty="0"/>
              <a:t> columns</a:t>
            </a:r>
          </a:p>
        </p:txBody>
      </p:sp>
      <p:pic>
        <p:nvPicPr>
          <p:cNvPr id="4" name="FF.mov">
            <a:hlinkClick r:id="" action="ppaction://media"/>
            <a:extLst>
              <a:ext uri="{FF2B5EF4-FFF2-40B4-BE49-F238E27FC236}">
                <a16:creationId xmlns:a16="http://schemas.microsoft.com/office/drawing/2014/main" id="{30CE3189-58FB-280B-84FB-E43C159F96F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343401" y="1090854"/>
            <a:ext cx="3067802" cy="5452888"/>
          </a:xfrm>
          <a:prstGeom prst="rect">
            <a:avLst/>
          </a:prstGeom>
        </p:spPr>
      </p:pic>
      <p:sp>
        <p:nvSpPr>
          <p:cNvPr id="5" name="TextBox 4">
            <a:extLst>
              <a:ext uri="{FF2B5EF4-FFF2-40B4-BE49-F238E27FC236}">
                <a16:creationId xmlns:a16="http://schemas.microsoft.com/office/drawing/2014/main" id="{A128A6B7-D98F-8032-A5E5-B30AB021404C}"/>
              </a:ext>
            </a:extLst>
          </p:cNvPr>
          <p:cNvSpPr txBox="1"/>
          <p:nvPr/>
        </p:nvSpPr>
        <p:spPr>
          <a:xfrm>
            <a:off x="974558" y="1949116"/>
            <a:ext cx="2875547" cy="415498"/>
          </a:xfrm>
          <a:prstGeom prst="rect">
            <a:avLst/>
          </a:prstGeom>
          <a:noFill/>
        </p:spPr>
        <p:txBody>
          <a:bodyPr wrap="square" rtlCol="0">
            <a:spAutoFit/>
          </a:bodyPr>
          <a:lstStyle/>
          <a:p>
            <a:r>
              <a:rPr lang="en-US" dirty="0"/>
              <a:t>Farid Bustos</a:t>
            </a:r>
          </a:p>
        </p:txBody>
      </p:sp>
      <p:pic>
        <p:nvPicPr>
          <p:cNvPr id="6" name="Picture 2">
            <a:extLst>
              <a:ext uri="{FF2B5EF4-FFF2-40B4-BE49-F238E27FC236}">
                <a16:creationId xmlns:a16="http://schemas.microsoft.com/office/drawing/2014/main" id="{7774609B-F91D-CEE9-5638-C3A40BE86E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535" t="16399" r="14491" b="20354"/>
          <a:stretch/>
        </p:blipFill>
        <p:spPr bwMode="auto">
          <a:xfrm>
            <a:off x="1488669" y="2672926"/>
            <a:ext cx="1259880" cy="1464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198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74DC73F-0947-4A58-B65F-98425131C9F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8284" t="9621" r="12752" b="4158"/>
          <a:stretch>
            <a:fillRect/>
          </a:stretch>
        </p:blipFill>
        <p:spPr bwMode="auto">
          <a:xfrm>
            <a:off x="558833" y="777404"/>
            <a:ext cx="6349068" cy="5304780"/>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7C3BD7B3-DCB6-DD1B-0EDA-86F09AA7F469}"/>
              </a:ext>
            </a:extLst>
          </p:cNvPr>
          <p:cNvSpPr txBox="1"/>
          <p:nvPr/>
        </p:nvSpPr>
        <p:spPr>
          <a:xfrm>
            <a:off x="887079" y="6161378"/>
            <a:ext cx="6349067" cy="415498"/>
          </a:xfrm>
          <a:prstGeom prst="rect">
            <a:avLst/>
          </a:prstGeom>
          <a:noFill/>
        </p:spPr>
        <p:txBody>
          <a:bodyPr wrap="square" rtlCol="0">
            <a:spAutoFit/>
          </a:bodyPr>
          <a:lstStyle/>
          <a:p>
            <a:r>
              <a:rPr lang="en-GB" dirty="0"/>
              <a:t>UV-Vis spectra for caffeine at different concentrations</a:t>
            </a:r>
          </a:p>
        </p:txBody>
      </p:sp>
      <p:sp>
        <p:nvSpPr>
          <p:cNvPr id="6" name="TextBox 5">
            <a:extLst>
              <a:ext uri="{FF2B5EF4-FFF2-40B4-BE49-F238E27FC236}">
                <a16:creationId xmlns:a16="http://schemas.microsoft.com/office/drawing/2014/main" id="{87B55F1C-0126-D174-C3C1-BDF44AA09273}"/>
              </a:ext>
            </a:extLst>
          </p:cNvPr>
          <p:cNvSpPr txBox="1"/>
          <p:nvPr/>
        </p:nvSpPr>
        <p:spPr>
          <a:xfrm>
            <a:off x="3733365" y="3335072"/>
            <a:ext cx="1269835" cy="415444"/>
          </a:xfrm>
          <a:prstGeom prst="rect">
            <a:avLst/>
          </a:prstGeom>
          <a:noFill/>
        </p:spPr>
        <p:txBody>
          <a:bodyPr wrap="square" rtlCol="0">
            <a:spAutoFit/>
          </a:bodyPr>
          <a:lstStyle/>
          <a:p>
            <a:r>
              <a:rPr lang="el-GR" dirty="0"/>
              <a:t>λ</a:t>
            </a:r>
            <a:r>
              <a:rPr lang="en-GB" dirty="0"/>
              <a:t>=273 nm</a:t>
            </a:r>
          </a:p>
        </p:txBody>
      </p:sp>
      <p:sp>
        <p:nvSpPr>
          <p:cNvPr id="7" name="TextBox 6">
            <a:extLst>
              <a:ext uri="{FF2B5EF4-FFF2-40B4-BE49-F238E27FC236}">
                <a16:creationId xmlns:a16="http://schemas.microsoft.com/office/drawing/2014/main" id="{A25DD974-C1C6-790A-638F-5BBCE06CA3F7}"/>
              </a:ext>
            </a:extLst>
          </p:cNvPr>
          <p:cNvSpPr txBox="1"/>
          <p:nvPr/>
        </p:nvSpPr>
        <p:spPr>
          <a:xfrm>
            <a:off x="6907900" y="1211691"/>
            <a:ext cx="5130132" cy="2677656"/>
          </a:xfrm>
          <a:prstGeom prst="rect">
            <a:avLst/>
          </a:prstGeom>
          <a:noFill/>
        </p:spPr>
        <p:txBody>
          <a:bodyPr wrap="square" rtlCol="0">
            <a:spAutoFit/>
          </a:bodyPr>
          <a:lstStyle/>
          <a:p>
            <a:r>
              <a:rPr lang="en-GB" sz="2400" dirty="0"/>
              <a:t>Absorbance wavelengths at 273 and 204 nm.</a:t>
            </a:r>
          </a:p>
          <a:p>
            <a:endParaRPr lang="en-GB" sz="2400" dirty="0"/>
          </a:p>
          <a:p>
            <a:r>
              <a:rPr lang="en-GB" sz="2400" dirty="0"/>
              <a:t>The excitation at 273 nm is due to the transition of n to π* </a:t>
            </a:r>
          </a:p>
          <a:p>
            <a:endParaRPr lang="en-GB" sz="2400" dirty="0"/>
          </a:p>
          <a:p>
            <a:r>
              <a:rPr lang="en-GB" sz="2400" dirty="0"/>
              <a:t>At 204 nm excitation is due to π to π*.</a:t>
            </a:r>
          </a:p>
        </p:txBody>
      </p:sp>
      <p:pic>
        <p:nvPicPr>
          <p:cNvPr id="9" name="Picture 8">
            <a:extLst>
              <a:ext uri="{FF2B5EF4-FFF2-40B4-BE49-F238E27FC236}">
                <a16:creationId xmlns:a16="http://schemas.microsoft.com/office/drawing/2014/main" id="{0CE99F66-C880-8F89-EF0C-02587C404F44}"/>
              </a:ext>
            </a:extLst>
          </p:cNvPr>
          <p:cNvPicPr>
            <a:picLocks noChangeAspect="1"/>
          </p:cNvPicPr>
          <p:nvPr/>
        </p:nvPicPr>
        <p:blipFill>
          <a:blip r:embed="rId3"/>
          <a:stretch>
            <a:fillRect/>
          </a:stretch>
        </p:blipFill>
        <p:spPr>
          <a:xfrm>
            <a:off x="8746958" y="4386273"/>
            <a:ext cx="2213122" cy="1982854"/>
          </a:xfrm>
          <a:prstGeom prst="rect">
            <a:avLst/>
          </a:prstGeom>
        </p:spPr>
      </p:pic>
      <p:sp>
        <p:nvSpPr>
          <p:cNvPr id="2" name="TextBox 1">
            <a:extLst>
              <a:ext uri="{FF2B5EF4-FFF2-40B4-BE49-F238E27FC236}">
                <a16:creationId xmlns:a16="http://schemas.microsoft.com/office/drawing/2014/main" id="{EE637BA9-1953-A0AD-6669-FC54E109731C}"/>
              </a:ext>
            </a:extLst>
          </p:cNvPr>
          <p:cNvSpPr txBox="1"/>
          <p:nvPr/>
        </p:nvSpPr>
        <p:spPr>
          <a:xfrm>
            <a:off x="3152273" y="192629"/>
            <a:ext cx="7339263" cy="584775"/>
          </a:xfrm>
          <a:prstGeom prst="rect">
            <a:avLst/>
          </a:prstGeom>
          <a:noFill/>
        </p:spPr>
        <p:txBody>
          <a:bodyPr wrap="square" rtlCol="0">
            <a:spAutoFit/>
          </a:bodyPr>
          <a:lstStyle/>
          <a:p>
            <a:r>
              <a:rPr lang="en-US" sz="3200" dirty="0"/>
              <a:t>FF UV-vis calibration for caffein </a:t>
            </a:r>
          </a:p>
        </p:txBody>
      </p:sp>
    </p:spTree>
    <p:extLst>
      <p:ext uri="{BB962C8B-B14F-4D97-AF65-F5344CB8AC3E}">
        <p14:creationId xmlns:p14="http://schemas.microsoft.com/office/powerpoint/2010/main" val="3089727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146153-3355-4A2D-9FC9-57CEAC6D1B46}"/>
              </a:ext>
            </a:extLst>
          </p:cNvPr>
          <p:cNvPicPr>
            <a:picLocks noChangeAspect="1"/>
          </p:cNvPicPr>
          <p:nvPr/>
        </p:nvPicPr>
        <p:blipFill>
          <a:blip r:embed="rId2" cstate="print">
            <a:extLst>
              <a:ext uri="{28A0092B-C50C-407E-A947-70E740481C1C}">
                <a14:useLocalDpi xmlns:a14="http://schemas.microsoft.com/office/drawing/2010/main" val="0"/>
              </a:ext>
            </a:extLst>
          </a:blip>
          <a:srcRect l="7965" b="3587"/>
          <a:stretch>
            <a:fillRect/>
          </a:stretch>
        </p:blipFill>
        <p:spPr>
          <a:xfrm>
            <a:off x="529390" y="1463705"/>
            <a:ext cx="6243378" cy="5004647"/>
          </a:xfrm>
          <a:prstGeom prst="rect">
            <a:avLst/>
          </a:prstGeom>
        </p:spPr>
      </p:pic>
      <p:sp>
        <p:nvSpPr>
          <p:cNvPr id="5" name="TextBox 4">
            <a:extLst>
              <a:ext uri="{FF2B5EF4-FFF2-40B4-BE49-F238E27FC236}">
                <a16:creationId xmlns:a16="http://schemas.microsoft.com/office/drawing/2014/main" id="{C2467C7D-51F9-ED79-3A54-30C9AF650CD9}"/>
              </a:ext>
            </a:extLst>
          </p:cNvPr>
          <p:cNvSpPr txBox="1"/>
          <p:nvPr/>
        </p:nvSpPr>
        <p:spPr>
          <a:xfrm>
            <a:off x="7144937" y="1675697"/>
            <a:ext cx="4825371" cy="2677307"/>
          </a:xfrm>
          <a:prstGeom prst="rect">
            <a:avLst/>
          </a:prstGeom>
          <a:noFill/>
        </p:spPr>
        <p:txBody>
          <a:bodyPr wrap="square" rtlCol="0">
            <a:spAutoFit/>
          </a:bodyPr>
          <a:lstStyle/>
          <a:p>
            <a:r>
              <a:rPr lang="en-GB" dirty="0"/>
              <a:t>Once caffeine is in contact with CTAB at high concentrations,  the peaks shift.</a:t>
            </a:r>
          </a:p>
          <a:p>
            <a:endParaRPr lang="en-GB" dirty="0"/>
          </a:p>
          <a:p>
            <a:r>
              <a:rPr lang="en-GB" dirty="0"/>
              <a:t>This could be due to change in pH and the formation of a caffeine-CTAB complex, which would corroborate the removal of caffeine from water by means of foam fractionation.</a:t>
            </a:r>
          </a:p>
        </p:txBody>
      </p:sp>
      <p:sp>
        <p:nvSpPr>
          <p:cNvPr id="2" name="TextBox 1">
            <a:extLst>
              <a:ext uri="{FF2B5EF4-FFF2-40B4-BE49-F238E27FC236}">
                <a16:creationId xmlns:a16="http://schemas.microsoft.com/office/drawing/2014/main" id="{DD79C2A5-A0B1-A562-F15F-C37DB1E55E06}"/>
              </a:ext>
            </a:extLst>
          </p:cNvPr>
          <p:cNvSpPr txBox="1"/>
          <p:nvPr/>
        </p:nvSpPr>
        <p:spPr>
          <a:xfrm>
            <a:off x="2425574" y="391236"/>
            <a:ext cx="7339263" cy="584775"/>
          </a:xfrm>
          <a:prstGeom prst="rect">
            <a:avLst/>
          </a:prstGeom>
          <a:noFill/>
        </p:spPr>
        <p:txBody>
          <a:bodyPr wrap="square" rtlCol="0">
            <a:spAutoFit/>
          </a:bodyPr>
          <a:lstStyle/>
          <a:p>
            <a:r>
              <a:rPr lang="en-US" sz="3200" dirty="0"/>
              <a:t>FF: adding CTAB as co-foaming agent</a:t>
            </a:r>
          </a:p>
        </p:txBody>
      </p:sp>
    </p:spTree>
    <p:extLst>
      <p:ext uri="{BB962C8B-B14F-4D97-AF65-F5344CB8AC3E}">
        <p14:creationId xmlns:p14="http://schemas.microsoft.com/office/powerpoint/2010/main" val="24487160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EC4536-FC91-44DE-AA39-0A88DD0C93D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6749" t="3877" r="4669" b="3501"/>
          <a:stretch>
            <a:fillRect/>
          </a:stretch>
        </p:blipFill>
        <p:spPr bwMode="auto">
          <a:xfrm>
            <a:off x="4266644" y="365082"/>
            <a:ext cx="7659749" cy="6129424"/>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399F65B8-223B-2C76-C88D-AA225BB8F7D8}"/>
              </a:ext>
            </a:extLst>
          </p:cNvPr>
          <p:cNvSpPr txBox="1"/>
          <p:nvPr/>
        </p:nvSpPr>
        <p:spPr>
          <a:xfrm>
            <a:off x="408399" y="1767800"/>
            <a:ext cx="3714794" cy="3323987"/>
          </a:xfrm>
          <a:prstGeom prst="rect">
            <a:avLst/>
          </a:prstGeom>
          <a:noFill/>
        </p:spPr>
        <p:txBody>
          <a:bodyPr wrap="square" rtlCol="0">
            <a:spAutoFit/>
          </a:bodyPr>
          <a:lstStyle/>
          <a:p>
            <a:r>
              <a:rPr lang="en-GB" dirty="0"/>
              <a:t>After 20 min of foaming, </a:t>
            </a:r>
            <a:r>
              <a:rPr lang="en-GB" dirty="0" err="1"/>
              <a:t>foamate</a:t>
            </a:r>
            <a:r>
              <a:rPr lang="en-GB" dirty="0"/>
              <a:t> has </a:t>
            </a:r>
            <a:r>
              <a:rPr lang="en-GB" b="1" dirty="0"/>
              <a:t>0.05 g/L</a:t>
            </a:r>
            <a:r>
              <a:rPr lang="en-GB" dirty="0"/>
              <a:t> caffein </a:t>
            </a:r>
          </a:p>
          <a:p>
            <a:endParaRPr lang="en-GB" dirty="0"/>
          </a:p>
          <a:p>
            <a:r>
              <a:rPr lang="en-GB" dirty="0"/>
              <a:t>After 40 min of foaming process, foam dragged more water than caffeine. </a:t>
            </a:r>
          </a:p>
          <a:p>
            <a:endParaRPr lang="en-GB" dirty="0"/>
          </a:p>
          <a:p>
            <a:r>
              <a:rPr lang="en-GB" dirty="0"/>
              <a:t>This meant an </a:t>
            </a:r>
            <a:r>
              <a:rPr lang="en-GB" b="1" dirty="0"/>
              <a:t>8.3%</a:t>
            </a:r>
            <a:r>
              <a:rPr lang="en-GB" dirty="0"/>
              <a:t> decrease in caffeine concentration in the foamate</a:t>
            </a:r>
          </a:p>
        </p:txBody>
      </p:sp>
    </p:spTree>
    <p:extLst>
      <p:ext uri="{BB962C8B-B14F-4D97-AF65-F5344CB8AC3E}">
        <p14:creationId xmlns:p14="http://schemas.microsoft.com/office/powerpoint/2010/main" val="2442857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485B53-F64B-4951-57F3-EFE6644ED01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371" t="8502" r="12019" b="4396"/>
          <a:stretch>
            <a:fillRect/>
          </a:stretch>
        </p:blipFill>
        <p:spPr bwMode="auto">
          <a:xfrm>
            <a:off x="231110" y="301344"/>
            <a:ext cx="7587694" cy="6336899"/>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79AE969E-ACE8-F79B-49B4-76FA77420102}"/>
              </a:ext>
            </a:extLst>
          </p:cNvPr>
          <p:cNvSpPr txBox="1"/>
          <p:nvPr/>
        </p:nvSpPr>
        <p:spPr>
          <a:xfrm>
            <a:off x="7625784" y="301344"/>
            <a:ext cx="4526538" cy="1061829"/>
          </a:xfrm>
          <a:prstGeom prst="rect">
            <a:avLst/>
          </a:prstGeom>
          <a:noFill/>
        </p:spPr>
        <p:txBody>
          <a:bodyPr wrap="square" rtlCol="0">
            <a:spAutoFit/>
          </a:bodyPr>
          <a:lstStyle/>
          <a:p>
            <a:r>
              <a:rPr lang="en-GB" dirty="0">
                <a:solidFill>
                  <a:srgbClr val="FFC000"/>
                </a:solidFill>
              </a:rPr>
              <a:t>Methyl Orange </a:t>
            </a:r>
            <a:r>
              <a:rPr lang="en-GB" dirty="0"/>
              <a:t>removal in a 0.3 g/L CTAB solution showed a </a:t>
            </a:r>
            <a:r>
              <a:rPr lang="en-GB" dirty="0">
                <a:solidFill>
                  <a:srgbClr val="FFC000"/>
                </a:solidFill>
              </a:rPr>
              <a:t>71.3%</a:t>
            </a:r>
            <a:r>
              <a:rPr lang="en-GB" dirty="0"/>
              <a:t> removal </a:t>
            </a:r>
          </a:p>
          <a:p>
            <a:endParaRPr lang="en-GB" dirty="0"/>
          </a:p>
        </p:txBody>
      </p:sp>
      <p:sp>
        <p:nvSpPr>
          <p:cNvPr id="6" name="TextBox 5">
            <a:extLst>
              <a:ext uri="{FF2B5EF4-FFF2-40B4-BE49-F238E27FC236}">
                <a16:creationId xmlns:a16="http://schemas.microsoft.com/office/drawing/2014/main" id="{1B5754B1-F0CC-9098-CC62-3910F1FF2AD7}"/>
              </a:ext>
            </a:extLst>
          </p:cNvPr>
          <p:cNvSpPr txBox="1"/>
          <p:nvPr/>
        </p:nvSpPr>
        <p:spPr>
          <a:xfrm>
            <a:off x="8157411" y="1974030"/>
            <a:ext cx="3115328" cy="415498"/>
          </a:xfrm>
          <a:prstGeom prst="rect">
            <a:avLst/>
          </a:prstGeom>
          <a:noFill/>
        </p:spPr>
        <p:txBody>
          <a:bodyPr wrap="square" rtlCol="0">
            <a:spAutoFit/>
          </a:bodyPr>
          <a:lstStyle/>
          <a:p>
            <a:r>
              <a:rPr lang="en-GB" b="1" dirty="0"/>
              <a:t>Conclusions:</a:t>
            </a:r>
          </a:p>
        </p:txBody>
      </p:sp>
      <p:sp>
        <p:nvSpPr>
          <p:cNvPr id="7" name="TextBox 6">
            <a:extLst>
              <a:ext uri="{FF2B5EF4-FFF2-40B4-BE49-F238E27FC236}">
                <a16:creationId xmlns:a16="http://schemas.microsoft.com/office/drawing/2014/main" id="{D58C8F05-E361-13E2-3D22-1711AB57ABC9}"/>
              </a:ext>
            </a:extLst>
          </p:cNvPr>
          <p:cNvSpPr txBox="1"/>
          <p:nvPr/>
        </p:nvSpPr>
        <p:spPr>
          <a:xfrm>
            <a:off x="8157411" y="2723413"/>
            <a:ext cx="3525252" cy="3000821"/>
          </a:xfrm>
          <a:prstGeom prst="rect">
            <a:avLst/>
          </a:prstGeom>
          <a:noFill/>
        </p:spPr>
        <p:txBody>
          <a:bodyPr wrap="square" rtlCol="0">
            <a:spAutoFit/>
          </a:bodyPr>
          <a:lstStyle/>
          <a:p>
            <a:r>
              <a:rPr lang="en-GB" b="1" dirty="0"/>
              <a:t>Caffeine as a model compound for PFAS limited due to a poor foam stability, </a:t>
            </a:r>
          </a:p>
          <a:p>
            <a:endParaRPr lang="en-GB" b="1" dirty="0"/>
          </a:p>
          <a:p>
            <a:r>
              <a:rPr lang="en-GB" b="1" dirty="0">
                <a:solidFill>
                  <a:srgbClr val="FFC000"/>
                </a:solidFill>
              </a:rPr>
              <a:t>Methyl Orange </a:t>
            </a:r>
            <a:r>
              <a:rPr lang="en-GB" b="1" dirty="0"/>
              <a:t>can effectively be used as a model compound for PFAS removal by means of foam fractionation</a:t>
            </a:r>
          </a:p>
        </p:txBody>
      </p:sp>
    </p:spTree>
    <p:extLst>
      <p:ext uri="{BB962C8B-B14F-4D97-AF65-F5344CB8AC3E}">
        <p14:creationId xmlns:p14="http://schemas.microsoft.com/office/powerpoint/2010/main" val="32822034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94E8EB0-BF83-4882-B4F4-5882631EFB1B}"/>
              </a:ext>
            </a:extLst>
          </p:cNvPr>
          <p:cNvSpPr>
            <a:spLocks noGrp="1"/>
          </p:cNvSpPr>
          <p:nvPr>
            <p:ph sz="quarter" idx="10"/>
          </p:nvPr>
        </p:nvSpPr>
        <p:spPr>
          <a:xfrm>
            <a:off x="248763" y="218675"/>
            <a:ext cx="11561290" cy="822665"/>
          </a:xfrm>
        </p:spPr>
        <p:txBody>
          <a:bodyPr/>
          <a:lstStyle/>
          <a:p>
            <a:pPr algn="ctr"/>
            <a:r>
              <a:rPr lang="en-US" dirty="0"/>
              <a:t> </a:t>
            </a:r>
            <a:r>
              <a:rPr lang="en-US" sz="2667" dirty="0"/>
              <a:t>Exploring the potential of machine learning potentials to investigate PFAS diffusion in water and its adsorption on graphene</a:t>
            </a:r>
          </a:p>
          <a:p>
            <a:pPr algn="ctr"/>
            <a:r>
              <a:rPr lang="en-US" sz="2667" dirty="0"/>
              <a:t>Edo Boek and Romain Dupuis (CNRS, U. Montpellier, France)</a:t>
            </a:r>
          </a:p>
          <a:p>
            <a:pPr algn="ctr"/>
            <a:r>
              <a:rPr lang="en-GB" sz="2800" b="0" i="0" u="sng" dirty="0">
                <a:solidFill>
                  <a:srgbClr val="3361B8"/>
                </a:solidFill>
                <a:effectLst/>
                <a:highlight>
                  <a:srgbClr val="FFFFFF"/>
                </a:highlight>
                <a:latin typeface="Roboto" panose="02000000000000000000" pitchFamily="2" charset="0"/>
                <a:hlinkClick r:id="rId2" tooltip="DOI URL"/>
              </a:rPr>
              <a:t>https://doi.org/10.1021/acsestwater.6c00012</a:t>
            </a:r>
            <a:endParaRPr lang="en-US" sz="2800" dirty="0"/>
          </a:p>
        </p:txBody>
      </p:sp>
      <p:pic>
        <p:nvPicPr>
          <p:cNvPr id="5" name="Picture 4" descr="A diagram of a diagram of a graph&#10;&#10;Description automatically generated with medium confidence">
            <a:extLst>
              <a:ext uri="{FF2B5EF4-FFF2-40B4-BE49-F238E27FC236}">
                <a16:creationId xmlns:a16="http://schemas.microsoft.com/office/drawing/2014/main" id="{B8659E45-4E11-C172-24C8-818FA482A033}"/>
              </a:ext>
            </a:extLst>
          </p:cNvPr>
          <p:cNvPicPr>
            <a:picLocks noChangeAspect="1"/>
          </p:cNvPicPr>
          <p:nvPr/>
        </p:nvPicPr>
        <p:blipFill>
          <a:blip r:embed="rId3"/>
          <a:stretch>
            <a:fillRect/>
          </a:stretch>
        </p:blipFill>
        <p:spPr>
          <a:xfrm>
            <a:off x="1365744" y="2737424"/>
            <a:ext cx="8881851" cy="3903489"/>
          </a:xfrm>
          <a:prstGeom prst="rect">
            <a:avLst/>
          </a:prstGeom>
        </p:spPr>
      </p:pic>
    </p:spTree>
    <p:extLst>
      <p:ext uri="{BB962C8B-B14F-4D97-AF65-F5344CB8AC3E}">
        <p14:creationId xmlns:p14="http://schemas.microsoft.com/office/powerpoint/2010/main" val="2442947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929DBB7-CC37-BD48-9A96-D125AA0868C1}"/>
              </a:ext>
            </a:extLst>
          </p:cNvPr>
          <p:cNvSpPr>
            <a:spLocks noGrp="1"/>
          </p:cNvSpPr>
          <p:nvPr>
            <p:ph type="sldNum" sz="quarter" idx="12"/>
          </p:nvPr>
        </p:nvSpPr>
        <p:spPr/>
        <p:txBody>
          <a:bodyPr/>
          <a:lstStyle/>
          <a:p>
            <a:pPr defTabSz="544088"/>
            <a:fld id="{77177E52-2C72-45D6-B872-599E5BBE4A0D}" type="slidenum">
              <a:rPr lang="nl-NL">
                <a:solidFill>
                  <a:prstClr val="black">
                    <a:tint val="75000"/>
                  </a:prstClr>
                </a:solidFill>
                <a:latin typeface="Calibri" panose="020F0502020204030204"/>
              </a:rPr>
              <a:pPr defTabSz="544088"/>
              <a:t>29</a:t>
            </a:fld>
            <a:endParaRPr lang="nl-NL">
              <a:solidFill>
                <a:prstClr val="black">
                  <a:tint val="75000"/>
                </a:prstClr>
              </a:solidFill>
              <a:latin typeface="Calibri" panose="020F0502020204030204"/>
            </a:endParaRPr>
          </a:p>
        </p:txBody>
      </p:sp>
      <p:pic>
        <p:nvPicPr>
          <p:cNvPr id="4" name="Picture 2">
            <a:extLst>
              <a:ext uri="{FF2B5EF4-FFF2-40B4-BE49-F238E27FC236}">
                <a16:creationId xmlns:a16="http://schemas.microsoft.com/office/drawing/2014/main" id="{3E676493-FB1A-22CC-D008-D95FE9FB579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8084"/>
          <a:stretch/>
        </p:blipFill>
        <p:spPr bwMode="auto">
          <a:xfrm>
            <a:off x="6768820" y="740724"/>
            <a:ext cx="3857818" cy="56170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8D29F6E-843B-3B36-F519-056D7092DD04}"/>
              </a:ext>
            </a:extLst>
          </p:cNvPr>
          <p:cNvSpPr txBox="1"/>
          <p:nvPr/>
        </p:nvSpPr>
        <p:spPr>
          <a:xfrm>
            <a:off x="948445" y="1957754"/>
            <a:ext cx="4473148" cy="523220"/>
          </a:xfrm>
          <a:prstGeom prst="rect">
            <a:avLst/>
          </a:prstGeom>
          <a:noFill/>
        </p:spPr>
        <p:txBody>
          <a:bodyPr wrap="none" rtlCol="0">
            <a:spAutoFit/>
          </a:bodyPr>
          <a:lstStyle/>
          <a:p>
            <a:r>
              <a:rPr lang="en-US" sz="2800" dirty="0"/>
              <a:t>Thank you for your attention!</a:t>
            </a:r>
          </a:p>
        </p:txBody>
      </p:sp>
      <p:sp>
        <p:nvSpPr>
          <p:cNvPr id="7" name="TextBox 6">
            <a:extLst>
              <a:ext uri="{FF2B5EF4-FFF2-40B4-BE49-F238E27FC236}">
                <a16:creationId xmlns:a16="http://schemas.microsoft.com/office/drawing/2014/main" id="{54D7603E-517E-AF4E-AC51-B25C56DEC01C}"/>
              </a:ext>
            </a:extLst>
          </p:cNvPr>
          <p:cNvSpPr txBox="1"/>
          <p:nvPr/>
        </p:nvSpPr>
        <p:spPr>
          <a:xfrm>
            <a:off x="1833479" y="3833446"/>
            <a:ext cx="2400529" cy="523220"/>
          </a:xfrm>
          <a:prstGeom prst="rect">
            <a:avLst/>
          </a:prstGeom>
          <a:noFill/>
        </p:spPr>
        <p:txBody>
          <a:bodyPr wrap="none" rtlCol="0">
            <a:spAutoFit/>
          </a:bodyPr>
          <a:lstStyle/>
          <a:p>
            <a:r>
              <a:rPr lang="en-US" sz="2800" dirty="0"/>
              <a:t>Any questions?</a:t>
            </a:r>
          </a:p>
        </p:txBody>
      </p:sp>
    </p:spTree>
    <p:extLst>
      <p:ext uri="{BB962C8B-B14F-4D97-AF65-F5344CB8AC3E}">
        <p14:creationId xmlns:p14="http://schemas.microsoft.com/office/powerpoint/2010/main" val="39030544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UTEUR1EMAIL" val=""/>
  <p:tag name="AUTEUR1FUNCTIE" val=""/>
  <p:tag name="AUTEUR2EMAIL" val=""/>
  <p:tag name="AUTEUR2FUNCTIE" val=""/>
  <p:tag name="AUTEUR3EMAIL" val=""/>
  <p:tag name="AUTEUR3FUNCTIE" val=""/>
</p:tagLst>
</file>

<file path=ppt/tags/tag2.xml><?xml version="1.0" encoding="utf-8"?>
<p:tagLst xmlns:a="http://schemas.openxmlformats.org/drawingml/2006/main" xmlns:r="http://schemas.openxmlformats.org/officeDocument/2006/relationships" xmlns:p="http://schemas.openxmlformats.org/presentationml/2006/main">
  <p:tag name="TYPE" val="Presentatietitel"/>
</p:tagLst>
</file>

<file path=ppt/tags/tag3.xml><?xml version="1.0" encoding="utf-8"?>
<p:tagLst xmlns:a="http://schemas.openxmlformats.org/drawingml/2006/main" xmlns:r="http://schemas.openxmlformats.org/officeDocument/2006/relationships" xmlns:p="http://schemas.openxmlformats.org/presentationml/2006/main">
  <p:tag name="TYPE" val="Ondertitel"/>
</p:tagLst>
</file>

<file path=ppt/tags/tag4.xml><?xml version="1.0" encoding="utf-8"?>
<p:tagLst xmlns:a="http://schemas.openxmlformats.org/drawingml/2006/main" xmlns:r="http://schemas.openxmlformats.org/officeDocument/2006/relationships" xmlns:p="http://schemas.openxmlformats.org/presentationml/2006/main">
  <p:tag name="TYPE" val="ExtraLogo"/>
  <p:tag name="ORIGINELEAFMETINGEN" val="14,173228263855;481,889770507813;186,94953918457;529,776794433594"/>
</p:tagLst>
</file>

<file path=ppt/tags/tag5.xml><?xml version="1.0" encoding="utf-8"?>
<p:tagLst xmlns:a="http://schemas.openxmlformats.org/drawingml/2006/main" xmlns:r="http://schemas.openxmlformats.org/officeDocument/2006/relationships" xmlns:p="http://schemas.openxmlformats.org/presentationml/2006/main">
  <p:tag name="TYPE" val="presentatietitel"/>
</p:tagLst>
</file>

<file path=ppt/tags/tag6.xml><?xml version="1.0" encoding="utf-8"?>
<p:tagLst xmlns:a="http://schemas.openxmlformats.org/drawingml/2006/main" xmlns:r="http://schemas.openxmlformats.org/officeDocument/2006/relationships" xmlns:p="http://schemas.openxmlformats.org/presentationml/2006/main">
  <p:tag name="TYPE" val="Ondertitel"/>
</p:tagLst>
</file>

<file path=ppt/tags/tag7.xml><?xml version="1.0" encoding="utf-8"?>
<p:tagLst xmlns:a="http://schemas.openxmlformats.org/drawingml/2006/main" xmlns:r="http://schemas.openxmlformats.org/officeDocument/2006/relationships" xmlns:p="http://schemas.openxmlformats.org/presentationml/2006/main">
  <p:tag name="TYPE" val="Ondertitel"/>
</p:tagLst>
</file>

<file path=ppt/tags/tag8.xml><?xml version="1.0" encoding="utf-8"?>
<p:tagLst xmlns:a="http://schemas.openxmlformats.org/drawingml/2006/main" xmlns:r="http://schemas.openxmlformats.org/officeDocument/2006/relationships" xmlns:p="http://schemas.openxmlformats.org/presentationml/2006/main">
  <p:tag name="TYPE" val="Ondertitel"/>
</p:tagLst>
</file>

<file path=ppt/tags/tag9.xml><?xml version="1.0" encoding="utf-8"?>
<p:tagLst xmlns:a="http://schemas.openxmlformats.org/drawingml/2006/main" xmlns:r="http://schemas.openxmlformats.org/officeDocument/2006/relationships" xmlns:p="http://schemas.openxmlformats.org/presentationml/2006/main">
  <p:tag name="TYPE" val="Ondertitel"/>
</p:tagLst>
</file>

<file path=ppt/tags/tag10.xml><?xml version="1.0" encoding="utf-8"?>
<p:tagLst xmlns:a="http://schemas.openxmlformats.org/drawingml/2006/main" xmlns:r="http://schemas.openxmlformats.org/officeDocument/2006/relationships" xmlns:p="http://schemas.openxmlformats.org/presentationml/2006/main">
  <p:tag name="TYPE" val="Ondertitel"/>
</p:tagLst>
</file>

<file path=ppt/tags/tag11.xml><?xml version="1.0" encoding="utf-8"?>
<p:tagLst xmlns:a="http://schemas.openxmlformats.org/drawingml/2006/main" xmlns:r="http://schemas.openxmlformats.org/officeDocument/2006/relationships" xmlns:p="http://schemas.openxmlformats.org/presentationml/2006/main">
  <p:tag name="TYPE" val="Ondertitel"/>
</p:tagLst>
</file>

<file path=ppt/tags/tag12.xml><?xml version="1.0" encoding="utf-8"?>
<p:tagLst xmlns:a="http://schemas.openxmlformats.org/drawingml/2006/main" xmlns:r="http://schemas.openxmlformats.org/officeDocument/2006/relationships" xmlns:p="http://schemas.openxmlformats.org/presentationml/2006/main">
  <p:tag name="TYPE" val="Ondertitel"/>
</p:tagLst>
</file>

<file path=ppt/theme/theme1.xml><?xml version="1.0" encoding="utf-8"?>
<a:theme xmlns:a="http://schemas.openxmlformats.org/drawingml/2006/main" name="Kantoorthema">
  <a:themeElements>
    <a:clrScheme name="Kantoorthema">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Kantoorthema">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them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gradFill>
          <a:gsLst>
            <a:gs pos="65000">
              <a:srgbClr val="FF9900"/>
            </a:gs>
            <a:gs pos="94000">
              <a:srgbClr val="DFC9EF"/>
            </a:gs>
            <a:gs pos="0">
              <a:schemeClr val="bg1"/>
            </a:gs>
            <a:gs pos="100000">
              <a:schemeClr val="bg1"/>
            </a:gs>
          </a:gsLst>
          <a:path path="circle">
            <a:fillToRect l="100000" t="100000"/>
          </a:path>
        </a:gradFill>
        <a:ln w="3175" cap="flat" cmpd="sng" algn="ctr">
          <a:solidFill>
            <a:srgbClr val="993300"/>
          </a:solidFill>
          <a:prstDash val="solid"/>
          <a:round/>
          <a:headEnd type="none" w="med" len="med"/>
          <a:tailEnd type="none" w="med" len="med"/>
        </a:ln>
        <a:effectLst/>
      </a:spPr>
      <a:bodyPr vert="horz" wrap="square" lIns="0" tIns="0" rIns="0" bIns="0" numCol="1" rtlCol="0" anchor="t" anchorCtr="0" compatLnSpc="1">
        <a:prstTxWarp prst="textNoShape">
          <a:avLst/>
        </a:prstTxWarp>
        <a:spAutoFit/>
      </a:bodyPr>
      <a:lstStyle>
        <a:defPPr>
          <a:defRPr/>
        </a:defPPr>
      </a:lst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Custom Design">
  <a:themeElements>
    <a:clrScheme name="Queen Mary">
      <a:dk1>
        <a:srgbClr val="21386A"/>
      </a:dk1>
      <a:lt1>
        <a:sysClr val="window" lastClr="FFFFFF"/>
      </a:lt1>
      <a:dk2>
        <a:srgbClr val="21386A"/>
      </a:dk2>
      <a:lt2>
        <a:srgbClr val="D8D8D8"/>
      </a:lt2>
      <a:accent1>
        <a:srgbClr val="123181"/>
      </a:accent1>
      <a:accent2>
        <a:srgbClr val="792273"/>
      </a:accent2>
      <a:accent3>
        <a:srgbClr val="2DB8C5"/>
      </a:accent3>
      <a:accent4>
        <a:srgbClr val="CDA60C"/>
      </a:accent4>
      <a:accent5>
        <a:srgbClr val="BD1C1C"/>
      </a:accent5>
      <a:accent6>
        <a:srgbClr val="73B82B"/>
      </a:accent6>
      <a:hlink>
        <a:srgbClr val="E6007E"/>
      </a:hlink>
      <a:folHlink>
        <a:srgbClr val="2DB8C5"/>
      </a:folHlink>
    </a:clrScheme>
    <a:fontScheme name="Queen Mary">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Custom 2">
      <a:dk1>
        <a:srgbClr val="000000"/>
      </a:dk1>
      <a:lt1>
        <a:srgbClr val="FFFFFF"/>
      </a:lt1>
      <a:dk2>
        <a:srgbClr val="022135"/>
      </a:dk2>
      <a:lt2>
        <a:srgbClr val="E3F4F4"/>
      </a:lt2>
      <a:accent1>
        <a:srgbClr val="2C8DA4"/>
      </a:accent1>
      <a:accent2>
        <a:srgbClr val="51BBAD"/>
      </a:accent2>
      <a:accent3>
        <a:srgbClr val="F5B226"/>
      </a:accent3>
      <a:accent4>
        <a:srgbClr val="D03439"/>
      </a:accent4>
      <a:accent5>
        <a:srgbClr val="E3F4F4"/>
      </a:accent5>
      <a:accent6>
        <a:srgbClr val="000000"/>
      </a:accent6>
      <a:hlink>
        <a:srgbClr val="2C8DA4"/>
      </a:hlink>
      <a:folHlink>
        <a:srgbClr val="7030A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80293B847B894989892D174729E62A" ma:contentTypeVersion="18" ma:contentTypeDescription="Create a new document." ma:contentTypeScope="" ma:versionID="79ee22ac3b4c2af628de7b6ddc26b836">
  <xsd:schema xmlns:xsd="http://www.w3.org/2001/XMLSchema" xmlns:xs="http://www.w3.org/2001/XMLSchema" xmlns:p="http://schemas.microsoft.com/office/2006/metadata/properties" xmlns:ns3="5ee9160e-9829-4316-a6ea-2111eb3c84cb" xmlns:ns4="2a46edd2-a00f-4e4f-8bf5-56bbc6af714a" targetNamespace="http://schemas.microsoft.com/office/2006/metadata/properties" ma:root="true" ma:fieldsID="e493e81e1260e21e74d7a22a38de7334" ns3:_="" ns4:_="">
    <xsd:import namespace="5ee9160e-9829-4316-a6ea-2111eb3c84cb"/>
    <xsd:import namespace="2a46edd2-a00f-4e4f-8bf5-56bbc6af714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LengthInSeconds" minOccurs="0"/>
                <xsd:element ref="ns4:MediaServiceAutoTags" minOccurs="0"/>
                <xsd:element ref="ns4:MediaServiceOCR" minOccurs="0"/>
                <xsd:element ref="ns4:MediaServiceGenerationTime" minOccurs="0"/>
                <xsd:element ref="ns4:MediaServiceEventHashCode" minOccurs="0"/>
                <xsd:element ref="ns4:_activity" minOccurs="0"/>
                <xsd:element ref="ns4:MediaServiceObjectDetectorVersions" minOccurs="0"/>
                <xsd:element ref="ns4:MediaServiceSystemTags" minOccurs="0"/>
                <xsd:element ref="ns4:MediaServiceSearchPropertie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e9160e-9829-4316-a6ea-2111eb3c84c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a46edd2-a00f-4e4f-8bf5-56bbc6af714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a46edd2-a00f-4e4f-8bf5-56bbc6af714a" xsi:nil="true"/>
  </documentManagement>
</p:properties>
</file>

<file path=customXml/itemProps1.xml><?xml version="1.0" encoding="utf-8"?>
<ds:datastoreItem xmlns:ds="http://schemas.openxmlformats.org/officeDocument/2006/customXml" ds:itemID="{19EA6C04-4B38-476C-8E82-5214A79BC3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e9160e-9829-4316-a6ea-2111eb3c84cb"/>
    <ds:schemaRef ds:uri="2a46edd2-a00f-4e4f-8bf5-56bbc6af71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72BE77-0C81-486C-92B4-098EACCB9864}">
  <ds:schemaRefs>
    <ds:schemaRef ds:uri="http://schemas.microsoft.com/sharepoint/v3/contenttype/forms"/>
  </ds:schemaRefs>
</ds:datastoreItem>
</file>

<file path=customXml/itemProps3.xml><?xml version="1.0" encoding="utf-8"?>
<ds:datastoreItem xmlns:ds="http://schemas.openxmlformats.org/officeDocument/2006/customXml" ds:itemID="{7E639FFD-CAE0-4A13-B595-B47453C8FAFF}">
  <ds:schemaRefs>
    <ds:schemaRef ds:uri="http://www.w3.org/XML/1998/namespace"/>
    <ds:schemaRef ds:uri="http://schemas.openxmlformats.org/package/2006/metadata/core-properties"/>
    <ds:schemaRef ds:uri="5ee9160e-9829-4316-a6ea-2111eb3c84cb"/>
    <ds:schemaRef ds:uri="http://purl.org/dc/terms/"/>
    <ds:schemaRef ds:uri="2a46edd2-a00f-4e4f-8bf5-56bbc6af714a"/>
    <ds:schemaRef ds:uri="http://purl.org/dc/dcmitype/"/>
    <ds:schemaRef ds:uri="http://schemas.microsoft.com/office/2006/documentManagement/types"/>
    <ds:schemaRef ds:uri="http://schemas.microsoft.com/office/infopath/2007/PartnerControl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10179</TotalTime>
  <Words>2052</Words>
  <Application>Microsoft Macintosh PowerPoint</Application>
  <PresentationFormat>Custom</PresentationFormat>
  <Paragraphs>321</Paragraphs>
  <Slides>29</Slides>
  <Notes>15</Notes>
  <HiddenSlides>0</HiddenSlides>
  <MMClips>7</MMClips>
  <ScaleCrop>false</ScaleCrop>
  <HeadingPairs>
    <vt:vector size="6" baseType="variant">
      <vt:variant>
        <vt:lpstr>Fonts Used</vt:lpstr>
      </vt:variant>
      <vt:variant>
        <vt:i4>18</vt:i4>
      </vt:variant>
      <vt:variant>
        <vt:lpstr>Theme</vt:lpstr>
      </vt:variant>
      <vt:variant>
        <vt:i4>4</vt:i4>
      </vt:variant>
      <vt:variant>
        <vt:lpstr>Slide Titles</vt:lpstr>
      </vt:variant>
      <vt:variant>
        <vt:i4>29</vt:i4>
      </vt:variant>
    </vt:vector>
  </HeadingPairs>
  <TitlesOfParts>
    <vt:vector size="51" baseType="lpstr">
      <vt:lpstr>Calibri Light</vt:lpstr>
      <vt:lpstr>Times New Roman</vt:lpstr>
      <vt:lpstr>Aptos</vt:lpstr>
      <vt:lpstr>Google Sans</vt:lpstr>
      <vt:lpstr>4 Text</vt:lpstr>
      <vt:lpstr>Arial</vt:lpstr>
      <vt:lpstr>Cambria Math</vt:lpstr>
      <vt:lpstr>Calibri</vt:lpstr>
      <vt:lpstr>Avenir Book</vt:lpstr>
      <vt:lpstr>Verdana</vt:lpstr>
      <vt:lpstr>ElsevierGulliver</vt:lpstr>
      <vt:lpstr>Roboto</vt:lpstr>
      <vt:lpstr>Wingdings</vt:lpstr>
      <vt:lpstr>Aptos Display</vt:lpstr>
      <vt:lpstr>Channel 4 Chadwick</vt:lpstr>
      <vt:lpstr>ElsevierSans</vt:lpstr>
      <vt:lpstr>Jost</vt:lpstr>
      <vt:lpstr>Gigi</vt:lpstr>
      <vt:lpstr>Kantoorthema</vt:lpstr>
      <vt:lpstr>2_Custom Design</vt:lpstr>
      <vt:lpstr>3_Office Theme</vt:lpstr>
      <vt:lpstr>Office Theme</vt:lpstr>
      <vt:lpstr>Porous Materials for Water Purification  Up-flow foam fractionation and down-flow filtration for enhanced PFAS removal  by adsorption at air-water and solid-water interfaces </vt:lpstr>
      <vt:lpstr>Interpore 2027: Rio de Janeiro – Brazil Eduardo Abreu - University of Campinas</vt:lpstr>
      <vt:lpstr>Fun Facts about </vt:lpstr>
      <vt:lpstr>AquaLunarPure</vt:lpstr>
      <vt:lpstr>Porous Media in Water Purification</vt:lpstr>
      <vt:lpstr>PowerPoint Presentation</vt:lpstr>
      <vt:lpstr>PowerPoint Presentation</vt:lpstr>
      <vt:lpstr>Drinking Water Softening in  Fluidised Bed Reactors (CrystalactorTM)</vt:lpstr>
      <vt:lpstr>Softening: Liquid-Solid Fluidisation</vt:lpstr>
      <vt:lpstr>Softening in Liquid-Solid Fluidisation:  pilot -scale studies at QMUL &amp; Waternet</vt:lpstr>
      <vt:lpstr>Need for Improved Understanding of Heterogeneous L-S Behaviour</vt:lpstr>
      <vt:lpstr>Direct Comparison with CFD-DEM </vt:lpstr>
      <vt:lpstr>Computational Approach: CFD-DEM Simulations</vt:lpstr>
      <vt:lpstr>Computational Approach: CFD-DEM Simulations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PowerPoint-presentatie</dc:title>
  <dc:creator>Onno Kramer</dc:creator>
  <cp:lastModifiedBy>Edo Boek</cp:lastModifiedBy>
  <cp:revision>419</cp:revision>
  <dcterms:created xsi:type="dcterms:W3CDTF">2018-03-02T21:24:47Z</dcterms:created>
  <dcterms:modified xsi:type="dcterms:W3CDTF">2026-05-22T06:35:18Z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0x0101005680293B847B894989892D174729E62A</vt:lpwstr>
  </property>
  <property fmtid="{D5CDD505-2E9C-101B-9397-08002B2CF9AE}" pid="3" name="MSIP_Label_d7cae3d5-7e5a-4770-86e6-185b0edbd38d_Enabled">
    <vt:lpwstr>true</vt:lpwstr>
  </property>
  <property fmtid="{D5CDD505-2E9C-101B-9397-08002B2CF9AE}" pid="4" name="MSIP_Label_d7cae3d5-7e5a-4770-86e6-185b0edbd38d_SetDate">
    <vt:lpwstr>2022-12-09T15:18:55Z</vt:lpwstr>
  </property>
  <property fmtid="{D5CDD505-2E9C-101B-9397-08002B2CF9AE}" pid="5" name="MSIP_Label_d7cae3d5-7e5a-4770-86e6-185b0edbd38d_Method">
    <vt:lpwstr>Standard</vt:lpwstr>
  </property>
  <property fmtid="{D5CDD505-2E9C-101B-9397-08002B2CF9AE}" pid="6" name="MSIP_Label_d7cae3d5-7e5a-4770-86e6-185b0edbd38d_Name">
    <vt:lpwstr>Intern team</vt:lpwstr>
  </property>
  <property fmtid="{D5CDD505-2E9C-101B-9397-08002B2CF9AE}" pid="7" name="MSIP_Label_d7cae3d5-7e5a-4770-86e6-185b0edbd38d_SiteId">
    <vt:lpwstr>dc176db0-cbcb-4c49-84e9-efe31a545c55</vt:lpwstr>
  </property>
  <property fmtid="{D5CDD505-2E9C-101B-9397-08002B2CF9AE}" pid="8" name="MSIP_Label_d7cae3d5-7e5a-4770-86e6-185b0edbd38d_ActionId">
    <vt:lpwstr>631414a7-d293-4f72-acf3-93ac80c8fc86</vt:lpwstr>
  </property>
  <property fmtid="{D5CDD505-2E9C-101B-9397-08002B2CF9AE}" pid="9" name="MSIP_Label_d7cae3d5-7e5a-4770-86e6-185b0edbd38d_ContentBits">
    <vt:lpwstr>2</vt:lpwstr>
  </property>
  <property fmtid="{D5CDD505-2E9C-101B-9397-08002B2CF9AE}" pid="10" name="MediaServiceImageTags">
    <vt:lpwstr/>
  </property>
</Properties>
</file>