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4" r:id="rId2"/>
    <p:sldMasterId id="2147483671" r:id="rId3"/>
  </p:sldMasterIdLst>
  <p:notesMasterIdLst>
    <p:notesMasterId r:id="rId19"/>
  </p:notesMasterIdLst>
  <p:handoutMasterIdLst>
    <p:handoutMasterId r:id="rId20"/>
  </p:handoutMasterIdLst>
  <p:sldIdLst>
    <p:sldId id="389" r:id="rId4"/>
    <p:sldId id="418" r:id="rId5"/>
    <p:sldId id="419" r:id="rId6"/>
    <p:sldId id="413" r:id="rId7"/>
    <p:sldId id="415" r:id="rId8"/>
    <p:sldId id="421" r:id="rId9"/>
    <p:sldId id="422" r:id="rId10"/>
    <p:sldId id="426" r:id="rId11"/>
    <p:sldId id="423" r:id="rId12"/>
    <p:sldId id="428" r:id="rId13"/>
    <p:sldId id="407" r:id="rId14"/>
    <p:sldId id="429" r:id="rId15"/>
    <p:sldId id="430" r:id="rId16"/>
    <p:sldId id="396" r:id="rId17"/>
    <p:sldId id="300" r:id="rId18"/>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B76CE63-095D-46F6-AC83-650642F32AD9}">
          <p14:sldIdLst>
            <p14:sldId id="389"/>
            <p14:sldId id="418"/>
            <p14:sldId id="419"/>
            <p14:sldId id="413"/>
            <p14:sldId id="415"/>
            <p14:sldId id="421"/>
            <p14:sldId id="422"/>
            <p14:sldId id="426"/>
            <p14:sldId id="423"/>
            <p14:sldId id="428"/>
            <p14:sldId id="407"/>
            <p14:sldId id="429"/>
            <p14:sldId id="430"/>
            <p14:sldId id="396"/>
            <p14:sldId id="300"/>
          </p14:sldIdLst>
        </p14:section>
      </p14:sectionLst>
    </p:ext>
    <p:ext uri="{EFAFB233-063F-42B5-8137-9DF3F51BA10A}">
      <p15:sldGuideLst xmlns:p15="http://schemas.microsoft.com/office/powerpoint/2012/main">
        <p15:guide id="1" orient="horz" pos="2341">
          <p15:clr>
            <a:srgbClr val="A4A3A4"/>
          </p15:clr>
        </p15:guide>
        <p15:guide id="2" pos="68">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劲驰 张" initials="劲驰" lastIdx="1" clrIdx="0">
    <p:extLst>
      <p:ext uri="{19B8F6BF-5375-455C-9EA6-DF929625EA0E}">
        <p15:presenceInfo xmlns:p15="http://schemas.microsoft.com/office/powerpoint/2012/main" userId="4c4cc3c0d867e9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7B003F"/>
    <a:srgbClr val="FFFFFE"/>
    <a:srgbClr val="FFFFFF"/>
    <a:srgbClr val="A50021"/>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6BEBF-BE13-4DE3-85EF-89878BDCA9AF}" v="122" dt="2026-05-20T21:39:18.369"/>
    <p1510:client id="{A550E9F9-13B7-4F46-A938-486167215672}" v="12" dt="2026-05-20T08:15:58.88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9" autoAdjust="0"/>
    <p:restoredTop sz="67309" autoAdjust="0"/>
  </p:normalViewPr>
  <p:slideViewPr>
    <p:cSldViewPr showGuides="1">
      <p:cViewPr varScale="1">
        <p:scale>
          <a:sx n="59" d="100"/>
          <a:sy n="59" d="100"/>
        </p:scale>
        <p:origin x="1905" y="39"/>
      </p:cViewPr>
      <p:guideLst>
        <p:guide orient="horz" pos="2341"/>
        <p:guide pos="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6" d="100"/>
          <a:sy n="56" d="100"/>
        </p:scale>
        <p:origin x="-2838" y="-84"/>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劲驰 张" userId="4c4cc3c0d867e90e" providerId="LiveId" clId="{AB82E37A-0C37-41C2-95F9-45AA80634EE8}"/>
    <pc:docChg chg="undo custSel addSld delSld modSld sldOrd modSection">
      <pc:chgData name="劲驰 张" userId="4c4cc3c0d867e90e" providerId="LiveId" clId="{AB82E37A-0C37-41C2-95F9-45AA80634EE8}" dt="2026-05-16T20:36:51.786" v="1481" actId="20577"/>
      <pc:docMkLst>
        <pc:docMk/>
      </pc:docMkLst>
      <pc:sldChg chg="modSp mod">
        <pc:chgData name="劲驰 张" userId="4c4cc3c0d867e90e" providerId="LiveId" clId="{AB82E37A-0C37-41C2-95F9-45AA80634EE8}" dt="2026-05-16T20:34:19.416" v="1381" actId="1076"/>
        <pc:sldMkLst>
          <pc:docMk/>
          <pc:sldMk cId="3904692670" sldId="396"/>
        </pc:sldMkLst>
        <pc:spChg chg="mod">
          <ac:chgData name="劲驰 张" userId="4c4cc3c0d867e90e" providerId="LiveId" clId="{AB82E37A-0C37-41C2-95F9-45AA80634EE8}" dt="2026-05-16T20:34:19.416" v="1381" actId="1076"/>
          <ac:spMkLst>
            <pc:docMk/>
            <pc:sldMk cId="3904692670" sldId="396"/>
            <ac:spMk id="11" creationId="{170841AE-CE67-433B-8458-A8A83FAD22AB}"/>
          </ac:spMkLst>
        </pc:spChg>
      </pc:sldChg>
      <pc:sldChg chg="modSp mod">
        <pc:chgData name="劲驰 张" userId="4c4cc3c0d867e90e" providerId="LiveId" clId="{AB82E37A-0C37-41C2-95F9-45AA80634EE8}" dt="2026-05-16T20:36:51.786" v="1481" actId="20577"/>
        <pc:sldMkLst>
          <pc:docMk/>
          <pc:sldMk cId="3756062504" sldId="419"/>
        </pc:sldMkLst>
        <pc:spChg chg="mod">
          <ac:chgData name="劲驰 张" userId="4c4cc3c0d867e90e" providerId="LiveId" clId="{AB82E37A-0C37-41C2-95F9-45AA80634EE8}" dt="2026-05-16T20:36:51.786" v="1481" actId="20577"/>
          <ac:spMkLst>
            <pc:docMk/>
            <pc:sldMk cId="3756062504" sldId="419"/>
            <ac:spMk id="3" creationId="{FE05F234-9294-2283-6CDD-13B32699B14F}"/>
          </ac:spMkLst>
        </pc:spChg>
      </pc:sldChg>
      <pc:sldChg chg="modNotesTx">
        <pc:chgData name="劲驰 张" userId="4c4cc3c0d867e90e" providerId="LiveId" clId="{AB82E37A-0C37-41C2-95F9-45AA80634EE8}" dt="2026-05-16T20:26:58.894" v="1320"/>
        <pc:sldMkLst>
          <pc:docMk/>
          <pc:sldMk cId="1103655539" sldId="423"/>
        </pc:sldMkLst>
      </pc:sldChg>
      <pc:sldChg chg="addSp modSp mod modNotesTx">
        <pc:chgData name="劲驰 张" userId="4c4cc3c0d867e90e" providerId="LiveId" clId="{AB82E37A-0C37-41C2-95F9-45AA80634EE8}" dt="2026-05-16T20:25:31.903" v="1319" actId="20577"/>
        <pc:sldMkLst>
          <pc:docMk/>
          <pc:sldMk cId="1558199692" sldId="426"/>
        </pc:sldMkLst>
        <pc:spChg chg="add mod">
          <ac:chgData name="劲驰 张" userId="4c4cc3c0d867e90e" providerId="LiveId" clId="{AB82E37A-0C37-41C2-95F9-45AA80634EE8}" dt="2026-05-16T19:51:22.399" v="1148" actId="123"/>
          <ac:spMkLst>
            <pc:docMk/>
            <pc:sldMk cId="1558199692" sldId="426"/>
            <ac:spMk id="2" creationId="{7A7ACAC2-8D19-E60E-599F-B8676BB3997F}"/>
          </ac:spMkLst>
        </pc:spChg>
        <pc:spChg chg="add mod">
          <ac:chgData name="劲驰 张" userId="4c4cc3c0d867e90e" providerId="LiveId" clId="{AB82E37A-0C37-41C2-95F9-45AA80634EE8}" dt="2026-05-16T20:16:25.526" v="1156" actId="1076"/>
          <ac:spMkLst>
            <pc:docMk/>
            <pc:sldMk cId="1558199692" sldId="426"/>
            <ac:spMk id="5" creationId="{05B9913A-39F0-9180-71CF-E7389752E65B}"/>
          </ac:spMkLst>
        </pc:spChg>
        <pc:spChg chg="mod">
          <ac:chgData name="劲驰 张" userId="4c4cc3c0d867e90e" providerId="LiveId" clId="{AB82E37A-0C37-41C2-95F9-45AA80634EE8}" dt="2026-05-16T19:45:51.215" v="1135" actId="1076"/>
          <ac:spMkLst>
            <pc:docMk/>
            <pc:sldMk cId="1558199692" sldId="426"/>
            <ac:spMk id="11" creationId="{5862705F-5275-DC6B-887E-A24A029CAF49}"/>
          </ac:spMkLst>
        </pc:spChg>
        <pc:spChg chg="mod">
          <ac:chgData name="劲驰 张" userId="4c4cc3c0d867e90e" providerId="LiveId" clId="{AB82E37A-0C37-41C2-95F9-45AA80634EE8}" dt="2026-05-16T19:46:00.021" v="1137" actId="1076"/>
          <ac:spMkLst>
            <pc:docMk/>
            <pc:sldMk cId="1558199692" sldId="426"/>
            <ac:spMk id="12" creationId="{050FBC5F-227C-B02D-DA8A-3110623E30AD}"/>
          </ac:spMkLst>
        </pc:spChg>
        <pc:spChg chg="mod">
          <ac:chgData name="劲驰 张" userId="4c4cc3c0d867e90e" providerId="LiveId" clId="{AB82E37A-0C37-41C2-95F9-45AA80634EE8}" dt="2026-05-16T19:46:02.360" v="1138" actId="1076"/>
          <ac:spMkLst>
            <pc:docMk/>
            <pc:sldMk cId="1558199692" sldId="426"/>
            <ac:spMk id="14" creationId="{D033D48B-CA78-FFBD-772A-82310B8E924F}"/>
          </ac:spMkLst>
        </pc:spChg>
        <pc:picChg chg="mod">
          <ac:chgData name="劲驰 张" userId="4c4cc3c0d867e90e" providerId="LiveId" clId="{AB82E37A-0C37-41C2-95F9-45AA80634EE8}" dt="2026-05-16T19:44:13.335" v="1112" actId="1076"/>
          <ac:picMkLst>
            <pc:docMk/>
            <pc:sldMk cId="1558199692" sldId="426"/>
            <ac:picMk id="10" creationId="{D57603A7-01D5-375D-8C13-9730C0D9D9BE}"/>
          </ac:picMkLst>
        </pc:picChg>
        <pc:picChg chg="mod">
          <ac:chgData name="劲驰 张" userId="4c4cc3c0d867e90e" providerId="LiveId" clId="{AB82E37A-0C37-41C2-95F9-45AA80634EE8}" dt="2026-05-16T19:44:27.235" v="1115" actId="1076"/>
          <ac:picMkLst>
            <pc:docMk/>
            <pc:sldMk cId="1558199692" sldId="426"/>
            <ac:picMk id="13" creationId="{EE167F6D-3C81-2E71-A5E2-56974738BD70}"/>
          </ac:picMkLst>
        </pc:picChg>
        <pc:picChg chg="mod">
          <ac:chgData name="劲驰 张" userId="4c4cc3c0d867e90e" providerId="LiveId" clId="{AB82E37A-0C37-41C2-95F9-45AA80634EE8}" dt="2026-05-16T19:44:25.255" v="1114" actId="1076"/>
          <ac:picMkLst>
            <pc:docMk/>
            <pc:sldMk cId="1558199692" sldId="426"/>
            <ac:picMk id="15" creationId="{24939949-B95F-1189-4399-6309CEDBFFBD}"/>
          </ac:picMkLst>
        </pc:picChg>
      </pc:sldChg>
    </pc:docChg>
  </pc:docChgLst>
  <pc:docChgLst>
    <pc:chgData name="劲驰 张" userId="4c4cc3c0d867e90e" providerId="LiveId" clId="{C65C59A0-44B3-4189-B0EE-8F533338D6C1}"/>
    <pc:docChg chg="undo custSel addSld delSld modSld modSection">
      <pc:chgData name="劲驰 张" userId="4c4cc3c0d867e90e" providerId="LiveId" clId="{C65C59A0-44B3-4189-B0EE-8F533338D6C1}" dt="2026-05-15T15:31:05.267" v="1730" actId="20577"/>
      <pc:docMkLst>
        <pc:docMk/>
      </pc:docMkLst>
      <pc:sldChg chg="modSp mod">
        <pc:chgData name="劲驰 张" userId="4c4cc3c0d867e90e" providerId="LiveId" clId="{C65C59A0-44B3-4189-B0EE-8F533338D6C1}" dt="2026-05-15T12:53:56.168" v="33" actId="20577"/>
        <pc:sldMkLst>
          <pc:docMk/>
          <pc:sldMk cId="1230381195" sldId="415"/>
        </pc:sldMkLst>
        <pc:spChg chg="mod">
          <ac:chgData name="劲驰 张" userId="4c4cc3c0d867e90e" providerId="LiveId" clId="{C65C59A0-44B3-4189-B0EE-8F533338D6C1}" dt="2026-05-15T12:53:45.283" v="20" actId="20577"/>
          <ac:spMkLst>
            <pc:docMk/>
            <pc:sldMk cId="1230381195" sldId="415"/>
            <ac:spMk id="15" creationId="{4A91EBB3-C5D5-46D3-2976-23C393B0B9AA}"/>
          </ac:spMkLst>
        </pc:spChg>
        <pc:spChg chg="mod">
          <ac:chgData name="劲驰 张" userId="4c4cc3c0d867e90e" providerId="LiveId" clId="{C65C59A0-44B3-4189-B0EE-8F533338D6C1}" dt="2026-05-15T12:53:56.168" v="33" actId="20577"/>
          <ac:spMkLst>
            <pc:docMk/>
            <pc:sldMk cId="1230381195" sldId="415"/>
            <ac:spMk id="19" creationId="{BD13A83C-1F76-016D-BDAD-1FB970C18718}"/>
          </ac:spMkLst>
        </pc:spChg>
      </pc:sldChg>
      <pc:sldChg chg="modSp mod">
        <pc:chgData name="劲驰 张" userId="4c4cc3c0d867e90e" providerId="LiveId" clId="{C65C59A0-44B3-4189-B0EE-8F533338D6C1}" dt="2026-05-15T12:52:56.892" v="10" actId="20577"/>
        <pc:sldMkLst>
          <pc:docMk/>
          <pc:sldMk cId="3756062504" sldId="419"/>
        </pc:sldMkLst>
        <pc:spChg chg="mod">
          <ac:chgData name="劲驰 张" userId="4c4cc3c0d867e90e" providerId="LiveId" clId="{C65C59A0-44B3-4189-B0EE-8F533338D6C1}" dt="2026-05-15T12:52:56.892" v="10" actId="20577"/>
          <ac:spMkLst>
            <pc:docMk/>
            <pc:sldMk cId="3756062504" sldId="419"/>
            <ac:spMk id="6" creationId="{5CFC3A6D-EBDC-6107-908C-14BDB6D1EDDA}"/>
          </ac:spMkLst>
        </pc:spChg>
      </pc:sldChg>
      <pc:sldChg chg="addSp delSp modSp add mod modNotesTx">
        <pc:chgData name="劲驰 张" userId="4c4cc3c0d867e90e" providerId="LiveId" clId="{C65C59A0-44B3-4189-B0EE-8F533338D6C1}" dt="2026-05-15T15:31:05.267" v="1730" actId="20577"/>
        <pc:sldMkLst>
          <pc:docMk/>
          <pc:sldMk cId="1558199692" sldId="426"/>
        </pc:sldMkLst>
        <pc:spChg chg="add mod">
          <ac:chgData name="劲驰 张" userId="4c4cc3c0d867e90e" providerId="LiveId" clId="{C65C59A0-44B3-4189-B0EE-8F533338D6C1}" dt="2026-05-15T14:49:57.817" v="1055" actId="1076"/>
          <ac:spMkLst>
            <pc:docMk/>
            <pc:sldMk cId="1558199692" sldId="426"/>
            <ac:spMk id="11" creationId="{5862705F-5275-DC6B-887E-A24A029CAF49}"/>
          </ac:spMkLst>
        </pc:spChg>
        <pc:spChg chg="add mod">
          <ac:chgData name="劲驰 张" userId="4c4cc3c0d867e90e" providerId="LiveId" clId="{C65C59A0-44B3-4189-B0EE-8F533338D6C1}" dt="2026-05-15T14:49:57.817" v="1055" actId="1076"/>
          <ac:spMkLst>
            <pc:docMk/>
            <pc:sldMk cId="1558199692" sldId="426"/>
            <ac:spMk id="12" creationId="{050FBC5F-227C-B02D-DA8A-3110623E30AD}"/>
          </ac:spMkLst>
        </pc:spChg>
        <pc:spChg chg="add mod">
          <ac:chgData name="劲驰 张" userId="4c4cc3c0d867e90e" providerId="LiveId" clId="{C65C59A0-44B3-4189-B0EE-8F533338D6C1}" dt="2026-05-15T14:49:57.817" v="1055" actId="1076"/>
          <ac:spMkLst>
            <pc:docMk/>
            <pc:sldMk cId="1558199692" sldId="426"/>
            <ac:spMk id="14" creationId="{D033D48B-CA78-FFBD-772A-82310B8E924F}"/>
          </ac:spMkLst>
        </pc:spChg>
        <pc:picChg chg="add mod">
          <ac:chgData name="劲驰 张" userId="4c4cc3c0d867e90e" providerId="LiveId" clId="{C65C59A0-44B3-4189-B0EE-8F533338D6C1}" dt="2026-05-15T14:50:15.788" v="1076" actId="1076"/>
          <ac:picMkLst>
            <pc:docMk/>
            <pc:sldMk cId="1558199692" sldId="426"/>
            <ac:picMk id="10" creationId="{D57603A7-01D5-375D-8C13-9730C0D9D9BE}"/>
          </ac:picMkLst>
        </pc:picChg>
        <pc:picChg chg="add mod">
          <ac:chgData name="劲驰 张" userId="4c4cc3c0d867e90e" providerId="LiveId" clId="{C65C59A0-44B3-4189-B0EE-8F533338D6C1}" dt="2026-05-15T14:50:15.788" v="1076" actId="1076"/>
          <ac:picMkLst>
            <pc:docMk/>
            <pc:sldMk cId="1558199692" sldId="426"/>
            <ac:picMk id="13" creationId="{EE167F6D-3C81-2E71-A5E2-56974738BD70}"/>
          </ac:picMkLst>
        </pc:picChg>
        <pc:picChg chg="add mod">
          <ac:chgData name="劲驰 张" userId="4c4cc3c0d867e90e" providerId="LiveId" clId="{C65C59A0-44B3-4189-B0EE-8F533338D6C1}" dt="2026-05-15T14:50:15.788" v="1076" actId="1076"/>
          <ac:picMkLst>
            <pc:docMk/>
            <pc:sldMk cId="1558199692" sldId="426"/>
            <ac:picMk id="15" creationId="{24939949-B95F-1189-4399-6309CEDBFFBD}"/>
          </ac:picMkLst>
        </pc:picChg>
      </pc:sldChg>
    </pc:docChg>
  </pc:docChgLst>
  <pc:docChgLst>
    <pc:chgData name="劲驰 张" userId="4c4cc3c0d867e90e" providerId="LiveId" clId="{6CD30AF0-540F-49B3-B724-171C3361FCEF}"/>
    <pc:docChg chg="undo redo custSel addSld delSld modSld modSection">
      <pc:chgData name="劲驰 张" userId="4c4cc3c0d867e90e" providerId="LiveId" clId="{6CD30AF0-540F-49B3-B724-171C3361FCEF}" dt="2026-05-21T07:39:49.814" v="2529" actId="20577"/>
      <pc:docMkLst>
        <pc:docMk/>
      </pc:docMkLst>
      <pc:sldChg chg="modSp mod modNotesTx">
        <pc:chgData name="劲驰 张" userId="4c4cc3c0d867e90e" providerId="LiveId" clId="{6CD30AF0-540F-49B3-B724-171C3361FCEF}" dt="2026-05-19T13:10:06.020" v="107" actId="120"/>
        <pc:sldMkLst>
          <pc:docMk/>
          <pc:sldMk cId="1779146524" sldId="389"/>
        </pc:sldMkLst>
        <pc:spChg chg="mod">
          <ac:chgData name="劲驰 张" userId="4c4cc3c0d867e90e" providerId="LiveId" clId="{6CD30AF0-540F-49B3-B724-171C3361FCEF}" dt="2026-05-19T13:09:38.857" v="105" actId="20577"/>
          <ac:spMkLst>
            <pc:docMk/>
            <pc:sldMk cId="1779146524" sldId="389"/>
            <ac:spMk id="6" creationId="{00000000-0000-0000-0000-000000000000}"/>
          </ac:spMkLst>
        </pc:spChg>
      </pc:sldChg>
      <pc:sldChg chg="modSp mod modNotesTx">
        <pc:chgData name="劲驰 张" userId="4c4cc3c0d867e90e" providerId="LiveId" clId="{6CD30AF0-540F-49B3-B724-171C3361FCEF}" dt="2026-05-20T20:37:19.424" v="2495" actId="20577"/>
        <pc:sldMkLst>
          <pc:docMk/>
          <pc:sldMk cId="1378736455" sldId="407"/>
        </pc:sldMkLst>
        <pc:spChg chg="mod">
          <ac:chgData name="劲驰 张" userId="4c4cc3c0d867e90e" providerId="LiveId" clId="{6CD30AF0-540F-49B3-B724-171C3361FCEF}" dt="2026-05-20T20:37:19.424" v="2495" actId="20577"/>
          <ac:spMkLst>
            <pc:docMk/>
            <pc:sldMk cId="1378736455" sldId="407"/>
            <ac:spMk id="3" creationId="{8C21E238-E578-57A1-9F81-25AEFC53CEFA}"/>
          </ac:spMkLst>
        </pc:spChg>
      </pc:sldChg>
      <pc:sldChg chg="modSp mod modNotesTx">
        <pc:chgData name="劲驰 张" userId="4c4cc3c0d867e90e" providerId="LiveId" clId="{6CD30AF0-540F-49B3-B724-171C3361FCEF}" dt="2026-05-20T20:03:06.799" v="2179" actId="20577"/>
        <pc:sldMkLst>
          <pc:docMk/>
          <pc:sldMk cId="1998386612" sldId="413"/>
        </pc:sldMkLst>
        <pc:spChg chg="mod">
          <ac:chgData name="劲驰 张" userId="4c4cc3c0d867e90e" providerId="LiveId" clId="{6CD30AF0-540F-49B3-B724-171C3361FCEF}" dt="2026-05-20T20:03:06.799" v="2179" actId="20577"/>
          <ac:spMkLst>
            <pc:docMk/>
            <pc:sldMk cId="1998386612" sldId="413"/>
            <ac:spMk id="57" creationId="{6598CF36-2455-64AF-6C36-D121EF218D84}"/>
          </ac:spMkLst>
        </pc:spChg>
      </pc:sldChg>
      <pc:sldChg chg="del">
        <pc:chgData name="劲驰 张" userId="4c4cc3c0d867e90e" providerId="LiveId" clId="{6CD30AF0-540F-49B3-B724-171C3361FCEF}" dt="2026-05-20T15:46:17.705" v="1361" actId="47"/>
        <pc:sldMkLst>
          <pc:docMk/>
          <pc:sldMk cId="469574643" sldId="417"/>
        </pc:sldMkLst>
      </pc:sldChg>
      <pc:sldChg chg="modNotesTx">
        <pc:chgData name="劲驰 张" userId="4c4cc3c0d867e90e" providerId="LiveId" clId="{6CD30AF0-540F-49B3-B724-171C3361FCEF}" dt="2026-05-20T08:44:59.367" v="290" actId="20577"/>
        <pc:sldMkLst>
          <pc:docMk/>
          <pc:sldMk cId="3756062504" sldId="419"/>
        </pc:sldMkLst>
      </pc:sldChg>
      <pc:sldChg chg="addSp delSp modSp mod modNotesTx">
        <pc:chgData name="劲驰 张" userId="4c4cc3c0d867e90e" providerId="LiveId" clId="{6CD30AF0-540F-49B3-B724-171C3361FCEF}" dt="2026-05-20T20:10:41.334" v="2180" actId="20577"/>
        <pc:sldMkLst>
          <pc:docMk/>
          <pc:sldMk cId="1107098587" sldId="421"/>
        </pc:sldMkLst>
        <pc:spChg chg="mod">
          <ac:chgData name="劲驰 张" userId="4c4cc3c0d867e90e" providerId="LiveId" clId="{6CD30AF0-540F-49B3-B724-171C3361FCEF}" dt="2026-05-20T12:54:13.300" v="315" actId="1076"/>
          <ac:spMkLst>
            <pc:docMk/>
            <pc:sldMk cId="1107098587" sldId="421"/>
            <ac:spMk id="3" creationId="{8C21E238-E578-57A1-9F81-25AEFC53CEFA}"/>
          </ac:spMkLst>
        </pc:spChg>
        <pc:spChg chg="add mod">
          <ac:chgData name="劲驰 张" userId="4c4cc3c0d867e90e" providerId="LiveId" clId="{6CD30AF0-540F-49B3-B724-171C3361FCEF}" dt="2026-05-20T13:23:25.876" v="477" actId="1076"/>
          <ac:spMkLst>
            <pc:docMk/>
            <pc:sldMk cId="1107098587" sldId="421"/>
            <ac:spMk id="8" creationId="{528143ED-7662-4FA1-345F-AC89E799A033}"/>
          </ac:spMkLst>
        </pc:spChg>
        <pc:spChg chg="add mod">
          <ac:chgData name="劲驰 张" userId="4c4cc3c0d867e90e" providerId="LiveId" clId="{6CD30AF0-540F-49B3-B724-171C3361FCEF}" dt="2026-05-20T13:23:55.426" v="482" actId="1076"/>
          <ac:spMkLst>
            <pc:docMk/>
            <pc:sldMk cId="1107098587" sldId="421"/>
            <ac:spMk id="9" creationId="{4F05DCEC-FEA9-83C0-9EB9-2C3AE442DC9F}"/>
          </ac:spMkLst>
        </pc:spChg>
        <pc:spChg chg="add mod">
          <ac:chgData name="劲驰 张" userId="4c4cc3c0d867e90e" providerId="LiveId" clId="{6CD30AF0-540F-49B3-B724-171C3361FCEF}" dt="2026-05-20T13:23:31.482" v="479" actId="1076"/>
          <ac:spMkLst>
            <pc:docMk/>
            <pc:sldMk cId="1107098587" sldId="421"/>
            <ac:spMk id="20" creationId="{ED99EEE8-D1DF-9CE1-E97C-59AFC8972B8C}"/>
          </ac:spMkLst>
        </pc:spChg>
        <pc:spChg chg="add mod">
          <ac:chgData name="劲驰 张" userId="4c4cc3c0d867e90e" providerId="LiveId" clId="{6CD30AF0-540F-49B3-B724-171C3361FCEF}" dt="2026-05-20T13:23:25.876" v="477" actId="1076"/>
          <ac:spMkLst>
            <pc:docMk/>
            <pc:sldMk cId="1107098587" sldId="421"/>
            <ac:spMk id="21" creationId="{6871FC0B-C375-6AE7-F0CD-C618A1B3A6CD}"/>
          </ac:spMkLst>
        </pc:spChg>
        <pc:spChg chg="mod">
          <ac:chgData name="劲驰 张" userId="4c4cc3c0d867e90e" providerId="LiveId" clId="{6CD30AF0-540F-49B3-B724-171C3361FCEF}" dt="2026-05-20T13:24:18.514" v="487" actId="1076"/>
          <ac:spMkLst>
            <pc:docMk/>
            <pc:sldMk cId="1107098587" sldId="421"/>
            <ac:spMk id="22" creationId="{07CF66A9-F44A-3B6E-BD42-A49AACA66B60}"/>
          </ac:spMkLst>
        </pc:spChg>
        <pc:spChg chg="add mod">
          <ac:chgData name="劲驰 张" userId="4c4cc3c0d867e90e" providerId="LiveId" clId="{6CD30AF0-540F-49B3-B724-171C3361FCEF}" dt="2026-05-20T13:23:55.426" v="482" actId="1076"/>
          <ac:spMkLst>
            <pc:docMk/>
            <pc:sldMk cId="1107098587" sldId="421"/>
            <ac:spMk id="23" creationId="{9FEC0540-A21D-70B3-02B6-A81A17AD0867}"/>
          </ac:spMkLst>
        </pc:spChg>
        <pc:spChg chg="add mod">
          <ac:chgData name="劲驰 张" userId="4c4cc3c0d867e90e" providerId="LiveId" clId="{6CD30AF0-540F-49B3-B724-171C3361FCEF}" dt="2026-05-20T13:23:39.326" v="481" actId="1076"/>
          <ac:spMkLst>
            <pc:docMk/>
            <pc:sldMk cId="1107098587" sldId="421"/>
            <ac:spMk id="24" creationId="{E922AB5B-AA4E-9A8A-7005-928E17E53261}"/>
          </ac:spMkLst>
        </pc:spChg>
        <pc:spChg chg="add del mod">
          <ac:chgData name="劲驰 张" userId="4c4cc3c0d867e90e" providerId="LiveId" clId="{6CD30AF0-540F-49B3-B724-171C3361FCEF}" dt="2026-05-20T13:11:40.496" v="425" actId="478"/>
          <ac:spMkLst>
            <pc:docMk/>
            <pc:sldMk cId="1107098587" sldId="421"/>
            <ac:spMk id="47" creationId="{4BCCF34B-0FC0-CC05-316F-6185F1AF2F90}"/>
          </ac:spMkLst>
        </pc:spChg>
        <pc:spChg chg="add mod">
          <ac:chgData name="劲驰 张" userId="4c4cc3c0d867e90e" providerId="LiveId" clId="{6CD30AF0-540F-49B3-B724-171C3361FCEF}" dt="2026-05-20T13:23:25.876" v="477" actId="1076"/>
          <ac:spMkLst>
            <pc:docMk/>
            <pc:sldMk cId="1107098587" sldId="421"/>
            <ac:spMk id="48" creationId="{9BFE862B-EA14-BD19-75CE-D28DAECE00FA}"/>
          </ac:spMkLst>
        </pc:spChg>
        <pc:spChg chg="add mod">
          <ac:chgData name="劲驰 张" userId="4c4cc3c0d867e90e" providerId="LiveId" clId="{6CD30AF0-540F-49B3-B724-171C3361FCEF}" dt="2026-05-20T13:23:25.876" v="477" actId="1076"/>
          <ac:spMkLst>
            <pc:docMk/>
            <pc:sldMk cId="1107098587" sldId="421"/>
            <ac:spMk id="49" creationId="{204F8322-B864-4306-9E32-5BA9FABE7929}"/>
          </ac:spMkLst>
        </pc:spChg>
        <pc:grpChg chg="del">
          <ac:chgData name="劲驰 张" userId="4c4cc3c0d867e90e" providerId="LiveId" clId="{6CD30AF0-540F-49B3-B724-171C3361FCEF}" dt="2026-05-20T12:53:58.831" v="308" actId="165"/>
          <ac:grpSpMkLst>
            <pc:docMk/>
            <pc:sldMk cId="1107098587" sldId="421"/>
            <ac:grpSpMk id="7" creationId="{E2756ADF-8513-5274-A2BA-843D1F490A25}"/>
          </ac:grpSpMkLst>
        </pc:grpChg>
        <pc:picChg chg="add mod">
          <ac:chgData name="劲驰 张" userId="4c4cc3c0d867e90e" providerId="LiveId" clId="{6CD30AF0-540F-49B3-B724-171C3361FCEF}" dt="2026-05-20T13:23:55.426" v="482" actId="1076"/>
          <ac:picMkLst>
            <pc:docMk/>
            <pc:sldMk cId="1107098587" sldId="421"/>
            <ac:picMk id="2" creationId="{1BCF95A1-CF7E-8607-C4C7-B59B691E1B77}"/>
          </ac:picMkLst>
        </pc:picChg>
        <pc:picChg chg="add mod">
          <ac:chgData name="劲驰 张" userId="4c4cc3c0d867e90e" providerId="LiveId" clId="{6CD30AF0-540F-49B3-B724-171C3361FCEF}" dt="2026-05-20T13:23:39.326" v="481" actId="1076"/>
          <ac:picMkLst>
            <pc:docMk/>
            <pc:sldMk cId="1107098587" sldId="421"/>
            <ac:picMk id="5" creationId="{2620F122-3BE2-9C01-13CD-890BDBB25865}"/>
          </ac:picMkLst>
        </pc:picChg>
        <pc:picChg chg="add mod">
          <ac:chgData name="劲驰 张" userId="4c4cc3c0d867e90e" providerId="LiveId" clId="{6CD30AF0-540F-49B3-B724-171C3361FCEF}" dt="2026-05-20T13:23:25.876" v="477" actId="1076"/>
          <ac:picMkLst>
            <pc:docMk/>
            <pc:sldMk cId="1107098587" sldId="421"/>
            <ac:picMk id="6" creationId="{2CB689F3-4112-3B75-E6AA-227CE9DFD556}"/>
          </ac:picMkLst>
        </pc:picChg>
        <pc:picChg chg="mod topLvl">
          <ac:chgData name="劲驰 张" userId="4c4cc3c0d867e90e" providerId="LiveId" clId="{6CD30AF0-540F-49B3-B724-171C3361FCEF}" dt="2026-05-20T13:24:26.457" v="490" actId="1037"/>
          <ac:picMkLst>
            <pc:docMk/>
            <pc:sldMk cId="1107098587" sldId="421"/>
            <ac:picMk id="10" creationId="{8809614B-D574-72FD-5F66-5AC4ABC700E9}"/>
          </ac:picMkLst>
        </pc:picChg>
        <pc:picChg chg="del mod topLvl">
          <ac:chgData name="劲驰 张" userId="4c4cc3c0d867e90e" providerId="LiveId" clId="{6CD30AF0-540F-49B3-B724-171C3361FCEF}" dt="2026-05-20T12:54:06.561" v="310" actId="478"/>
          <ac:picMkLst>
            <pc:docMk/>
            <pc:sldMk cId="1107098587" sldId="421"/>
            <ac:picMk id="11" creationId="{96793AB0-95EA-96B4-DB57-EE91BB42DB3E}"/>
          </ac:picMkLst>
        </pc:picChg>
        <pc:picChg chg="del mod topLvl">
          <ac:chgData name="劲驰 张" userId="4c4cc3c0d867e90e" providerId="LiveId" clId="{6CD30AF0-540F-49B3-B724-171C3361FCEF}" dt="2026-05-20T12:54:09.051" v="313" actId="478"/>
          <ac:picMkLst>
            <pc:docMk/>
            <pc:sldMk cId="1107098587" sldId="421"/>
            <ac:picMk id="12" creationId="{A9E5F41B-4BC0-49F5-9BFA-418E7C30ED90}"/>
          </ac:picMkLst>
        </pc:picChg>
        <pc:picChg chg="mod topLvl">
          <ac:chgData name="劲驰 张" userId="4c4cc3c0d867e90e" providerId="LiveId" clId="{6CD30AF0-540F-49B3-B724-171C3361FCEF}" dt="2026-05-20T13:23:25.876" v="477" actId="1076"/>
          <ac:picMkLst>
            <pc:docMk/>
            <pc:sldMk cId="1107098587" sldId="421"/>
            <ac:picMk id="15" creationId="{6F86A840-AEDB-046A-16DA-E57C764D2F98}"/>
          </ac:picMkLst>
        </pc:picChg>
        <pc:picChg chg="mod topLvl">
          <ac:chgData name="劲驰 张" userId="4c4cc3c0d867e90e" providerId="LiveId" clId="{6CD30AF0-540F-49B3-B724-171C3361FCEF}" dt="2026-05-20T13:23:55.426" v="482" actId="1076"/>
          <ac:picMkLst>
            <pc:docMk/>
            <pc:sldMk cId="1107098587" sldId="421"/>
            <ac:picMk id="16" creationId="{E9028708-46D4-96B2-3A4F-DB3AA6078252}"/>
          </ac:picMkLst>
        </pc:picChg>
        <pc:picChg chg="mod topLvl">
          <ac:chgData name="劲驰 张" userId="4c4cc3c0d867e90e" providerId="LiveId" clId="{6CD30AF0-540F-49B3-B724-171C3361FCEF}" dt="2026-05-20T13:23:39.326" v="481" actId="1076"/>
          <ac:picMkLst>
            <pc:docMk/>
            <pc:sldMk cId="1107098587" sldId="421"/>
            <ac:picMk id="17" creationId="{9FD813EE-6398-DB82-462F-C7A1D4854CF8}"/>
          </ac:picMkLst>
        </pc:picChg>
        <pc:cxnChg chg="del mod topLvl">
          <ac:chgData name="劲驰 张" userId="4c4cc3c0d867e90e" providerId="LiveId" clId="{6CD30AF0-540F-49B3-B724-171C3361FCEF}" dt="2026-05-20T12:54:07.343" v="311" actId="478"/>
          <ac:cxnSpMkLst>
            <pc:docMk/>
            <pc:sldMk cId="1107098587" sldId="421"/>
            <ac:cxnSpMk id="13" creationId="{F39E48A2-6632-FFD1-BA3E-962AA252F6C0}"/>
          </ac:cxnSpMkLst>
        </pc:cxnChg>
        <pc:cxnChg chg="del mod topLvl">
          <ac:chgData name="劲驰 张" userId="4c4cc3c0d867e90e" providerId="LiveId" clId="{6CD30AF0-540F-49B3-B724-171C3361FCEF}" dt="2026-05-20T12:54:08.571" v="312" actId="478"/>
          <ac:cxnSpMkLst>
            <pc:docMk/>
            <pc:sldMk cId="1107098587" sldId="421"/>
            <ac:cxnSpMk id="14" creationId="{6AEFDC8D-3314-7F57-5435-477A66D96820}"/>
          </ac:cxnSpMkLst>
        </pc:cxnChg>
        <pc:cxnChg chg="del mod topLvl">
          <ac:chgData name="劲驰 张" userId="4c4cc3c0d867e90e" providerId="LiveId" clId="{6CD30AF0-540F-49B3-B724-171C3361FCEF}" dt="2026-05-20T13:23:13.627" v="473" actId="478"/>
          <ac:cxnSpMkLst>
            <pc:docMk/>
            <pc:sldMk cId="1107098587" sldId="421"/>
            <ac:cxnSpMk id="18" creationId="{9B6D6B23-1C6C-5FD2-06B4-79808ACAE7B9}"/>
          </ac:cxnSpMkLst>
        </pc:cxnChg>
        <pc:cxnChg chg="del mod">
          <ac:chgData name="劲驰 张" userId="4c4cc3c0d867e90e" providerId="LiveId" clId="{6CD30AF0-540F-49B3-B724-171C3361FCEF}" dt="2026-05-20T13:23:14.518" v="474" actId="478"/>
          <ac:cxnSpMkLst>
            <pc:docMk/>
            <pc:sldMk cId="1107098587" sldId="421"/>
            <ac:cxnSpMk id="19" creationId="{61142AEB-1120-A403-89C5-0522F97F61EC}"/>
          </ac:cxnSpMkLst>
        </pc:cxnChg>
        <pc:cxnChg chg="add del mod">
          <ac:chgData name="劲驰 张" userId="4c4cc3c0d867e90e" providerId="LiveId" clId="{6CD30AF0-540F-49B3-B724-171C3361FCEF}" dt="2026-05-20T13:23:16.233" v="476" actId="478"/>
          <ac:cxnSpMkLst>
            <pc:docMk/>
            <pc:sldMk cId="1107098587" sldId="421"/>
            <ac:cxnSpMk id="25" creationId="{7C7EC546-2F64-AD77-EC92-0C678AF133D9}"/>
          </ac:cxnSpMkLst>
        </pc:cxnChg>
        <pc:cxnChg chg="add del mod">
          <ac:chgData name="劲驰 张" userId="4c4cc3c0d867e90e" providerId="LiveId" clId="{6CD30AF0-540F-49B3-B724-171C3361FCEF}" dt="2026-05-20T13:23:15.437" v="475" actId="478"/>
          <ac:cxnSpMkLst>
            <pc:docMk/>
            <pc:sldMk cId="1107098587" sldId="421"/>
            <ac:cxnSpMk id="26" creationId="{2248502E-AAAC-66ED-0271-AC7FF6E8D56E}"/>
          </ac:cxnSpMkLst>
        </pc:cxnChg>
        <pc:cxnChg chg="add del mod">
          <ac:chgData name="劲驰 张" userId="4c4cc3c0d867e90e" providerId="LiveId" clId="{6CD30AF0-540F-49B3-B724-171C3361FCEF}" dt="2026-05-20T13:09:14.143" v="387" actId="478"/>
          <ac:cxnSpMkLst>
            <pc:docMk/>
            <pc:sldMk cId="1107098587" sldId="421"/>
            <ac:cxnSpMk id="28" creationId="{B3335CF3-F32D-28CC-0A5F-A725EF00E996}"/>
          </ac:cxnSpMkLst>
        </pc:cxnChg>
        <pc:cxnChg chg="add del mod">
          <ac:chgData name="劲驰 张" userId="4c4cc3c0d867e90e" providerId="LiveId" clId="{6CD30AF0-540F-49B3-B724-171C3361FCEF}" dt="2026-05-20T13:09:42.417" v="395" actId="478"/>
          <ac:cxnSpMkLst>
            <pc:docMk/>
            <pc:sldMk cId="1107098587" sldId="421"/>
            <ac:cxnSpMk id="32" creationId="{818E1E50-5FCC-E399-30F8-B9E10EE9D1EE}"/>
          </ac:cxnSpMkLst>
        </pc:cxnChg>
        <pc:cxnChg chg="add del mod">
          <ac:chgData name="劲驰 张" userId="4c4cc3c0d867e90e" providerId="LiveId" clId="{6CD30AF0-540F-49B3-B724-171C3361FCEF}" dt="2026-05-20T13:10:59.392" v="411" actId="478"/>
          <ac:cxnSpMkLst>
            <pc:docMk/>
            <pc:sldMk cId="1107098587" sldId="421"/>
            <ac:cxnSpMk id="38" creationId="{66E5DCF2-FFE8-3078-8DA2-B302F3274C1C}"/>
          </ac:cxnSpMkLst>
        </pc:cxnChg>
        <pc:cxnChg chg="add mod">
          <ac:chgData name="劲驰 张" userId="4c4cc3c0d867e90e" providerId="LiveId" clId="{6CD30AF0-540F-49B3-B724-171C3361FCEF}" dt="2026-05-20T13:24:04.324" v="484" actId="14100"/>
          <ac:cxnSpMkLst>
            <pc:docMk/>
            <pc:sldMk cId="1107098587" sldId="421"/>
            <ac:cxnSpMk id="51" creationId="{F21796E8-965E-5851-72DC-6422A66B5A8B}"/>
          </ac:cxnSpMkLst>
        </pc:cxnChg>
      </pc:sldChg>
      <pc:sldChg chg="addSp delSp modSp add del mod modNotesTx">
        <pc:chgData name="劲驰 张" userId="4c4cc3c0d867e90e" providerId="LiveId" clId="{6CD30AF0-540F-49B3-B724-171C3361FCEF}" dt="2026-05-20T20:11:13.974" v="2181" actId="20577"/>
        <pc:sldMkLst>
          <pc:docMk/>
          <pc:sldMk cId="2879455011" sldId="422"/>
        </pc:sldMkLst>
        <pc:picChg chg="add mod ord">
          <ac:chgData name="劲驰 张" userId="4c4cc3c0d867e90e" providerId="LiveId" clId="{6CD30AF0-540F-49B3-B724-171C3361FCEF}" dt="2026-05-20T18:49:10.242" v="1589" actId="1076"/>
          <ac:picMkLst>
            <pc:docMk/>
            <pc:sldMk cId="2879455011" sldId="422"/>
            <ac:picMk id="2" creationId="{4F1B54D7-DFE6-B5C3-A24D-1F7EF025ED31}"/>
          </ac:picMkLst>
        </pc:picChg>
        <pc:picChg chg="del">
          <ac:chgData name="劲驰 张" userId="4c4cc3c0d867e90e" providerId="LiveId" clId="{6CD30AF0-540F-49B3-B724-171C3361FCEF}" dt="2026-05-20T18:48:53.270" v="1584" actId="478"/>
          <ac:picMkLst>
            <pc:docMk/>
            <pc:sldMk cId="2879455011" sldId="422"/>
            <ac:picMk id="56" creationId="{68D0AEB9-DA6F-2252-44DD-4B755E7FD8AA}"/>
          </ac:picMkLst>
        </pc:picChg>
        <pc:cxnChg chg="mod">
          <ac:chgData name="劲驰 张" userId="4c4cc3c0d867e90e" providerId="LiveId" clId="{6CD30AF0-540F-49B3-B724-171C3361FCEF}" dt="2026-05-20T18:49:01.538" v="1587" actId="14100"/>
          <ac:cxnSpMkLst>
            <pc:docMk/>
            <pc:sldMk cId="2879455011" sldId="422"/>
            <ac:cxnSpMk id="111" creationId="{413235EB-4532-9478-980C-514406E4BD4C}"/>
          </ac:cxnSpMkLst>
        </pc:cxnChg>
      </pc:sldChg>
      <pc:sldChg chg="modSp mod modNotesTx">
        <pc:chgData name="劲驰 张" userId="4c4cc3c0d867e90e" providerId="LiveId" clId="{6CD30AF0-540F-49B3-B724-171C3361FCEF}" dt="2026-05-20T21:35:33.596" v="2512" actId="20577"/>
        <pc:sldMkLst>
          <pc:docMk/>
          <pc:sldMk cId="1103655539" sldId="423"/>
        </pc:sldMkLst>
        <pc:spChg chg="mod">
          <ac:chgData name="劲驰 张" userId="4c4cc3c0d867e90e" providerId="LiveId" clId="{6CD30AF0-540F-49B3-B724-171C3361FCEF}" dt="2026-05-20T21:35:33.596" v="2512" actId="20577"/>
          <ac:spMkLst>
            <pc:docMk/>
            <pc:sldMk cId="1103655539" sldId="423"/>
            <ac:spMk id="14" creationId="{4488E292-80A7-29DC-B908-6B7DA8DB68E9}"/>
          </ac:spMkLst>
        </pc:spChg>
      </pc:sldChg>
      <pc:sldChg chg="delSp modSp del">
        <pc:chgData name="劲驰 张" userId="4c4cc3c0d867e90e" providerId="LiveId" clId="{6CD30AF0-540F-49B3-B724-171C3361FCEF}" dt="2026-05-20T14:18:44.111" v="901" actId="2696"/>
        <pc:sldMkLst>
          <pc:docMk/>
          <pc:sldMk cId="757333165" sldId="424"/>
        </pc:sldMkLst>
        <pc:spChg chg="mod topLvl">
          <ac:chgData name="劲驰 张" userId="4c4cc3c0d867e90e" providerId="LiveId" clId="{6CD30AF0-540F-49B3-B724-171C3361FCEF}" dt="2026-05-20T14:03:04.165" v="738" actId="165"/>
          <ac:spMkLst>
            <pc:docMk/>
            <pc:sldMk cId="757333165" sldId="424"/>
            <ac:spMk id="20" creationId="{AD23D0D9-EF60-9C98-7980-B0647D039D53}"/>
          </ac:spMkLst>
        </pc:spChg>
        <pc:spChg chg="mod topLvl">
          <ac:chgData name="劲驰 张" userId="4c4cc3c0d867e90e" providerId="LiveId" clId="{6CD30AF0-540F-49B3-B724-171C3361FCEF}" dt="2026-05-20T14:03:04.165" v="738" actId="165"/>
          <ac:spMkLst>
            <pc:docMk/>
            <pc:sldMk cId="757333165" sldId="424"/>
            <ac:spMk id="21" creationId="{D47E2242-8E96-15C7-7DCC-7BB3566AB29B}"/>
          </ac:spMkLst>
        </pc:spChg>
        <pc:spChg chg="mod topLvl">
          <ac:chgData name="劲驰 张" userId="4c4cc3c0d867e90e" providerId="LiveId" clId="{6CD30AF0-540F-49B3-B724-171C3361FCEF}" dt="2026-05-20T14:03:04.165" v="738" actId="165"/>
          <ac:spMkLst>
            <pc:docMk/>
            <pc:sldMk cId="757333165" sldId="424"/>
            <ac:spMk id="23" creationId="{B151CE4C-A650-0D4C-7F90-B5B9D87474E9}"/>
          </ac:spMkLst>
        </pc:spChg>
        <pc:spChg chg="mod topLvl">
          <ac:chgData name="劲驰 张" userId="4c4cc3c0d867e90e" providerId="LiveId" clId="{6CD30AF0-540F-49B3-B724-171C3361FCEF}" dt="2026-05-20T14:03:04.165" v="738" actId="165"/>
          <ac:spMkLst>
            <pc:docMk/>
            <pc:sldMk cId="757333165" sldId="424"/>
            <ac:spMk id="25" creationId="{EF626D98-E414-CC39-D288-00051F6D1A67}"/>
          </ac:spMkLst>
        </pc:spChg>
        <pc:grpChg chg="del">
          <ac:chgData name="劲驰 张" userId="4c4cc3c0d867e90e" providerId="LiveId" clId="{6CD30AF0-540F-49B3-B724-171C3361FCEF}" dt="2026-05-20T14:03:04.165" v="738" actId="165"/>
          <ac:grpSpMkLst>
            <pc:docMk/>
            <pc:sldMk cId="757333165" sldId="424"/>
            <ac:grpSpMk id="6" creationId="{13EA44EA-CF03-E966-53A1-900F12937240}"/>
          </ac:grpSpMkLst>
        </pc:grpChg>
        <pc:picChg chg="mod topLvl">
          <ac:chgData name="劲驰 张" userId="4c4cc3c0d867e90e" providerId="LiveId" clId="{6CD30AF0-540F-49B3-B724-171C3361FCEF}" dt="2026-05-20T14:03:04.165" v="738" actId="165"/>
          <ac:picMkLst>
            <pc:docMk/>
            <pc:sldMk cId="757333165" sldId="424"/>
            <ac:picMk id="8" creationId="{7648DE29-F01F-7D73-FFB9-3C462B7853C5}"/>
          </ac:picMkLst>
        </pc:picChg>
        <pc:picChg chg="mod topLvl">
          <ac:chgData name="劲驰 张" userId="4c4cc3c0d867e90e" providerId="LiveId" clId="{6CD30AF0-540F-49B3-B724-171C3361FCEF}" dt="2026-05-20T14:03:04.165" v="738" actId="165"/>
          <ac:picMkLst>
            <pc:docMk/>
            <pc:sldMk cId="757333165" sldId="424"/>
            <ac:picMk id="9" creationId="{CAA1FCE0-934D-CBC3-8409-2F4CB4292B90}"/>
          </ac:picMkLst>
        </pc:picChg>
        <pc:picChg chg="mod topLvl">
          <ac:chgData name="劲驰 张" userId="4c4cc3c0d867e90e" providerId="LiveId" clId="{6CD30AF0-540F-49B3-B724-171C3361FCEF}" dt="2026-05-20T14:03:04.165" v="738" actId="165"/>
          <ac:picMkLst>
            <pc:docMk/>
            <pc:sldMk cId="757333165" sldId="424"/>
            <ac:picMk id="17" creationId="{83BEB031-3A25-4DF7-C76F-0724A2D57D6F}"/>
          </ac:picMkLst>
        </pc:picChg>
        <pc:picChg chg="mod topLvl">
          <ac:chgData name="劲驰 张" userId="4c4cc3c0d867e90e" providerId="LiveId" clId="{6CD30AF0-540F-49B3-B724-171C3361FCEF}" dt="2026-05-20T14:03:04.165" v="738" actId="165"/>
          <ac:picMkLst>
            <pc:docMk/>
            <pc:sldMk cId="757333165" sldId="424"/>
            <ac:picMk id="19" creationId="{5181E3A3-05B2-7BC6-D25C-2BA52D0D9FA0}"/>
          </ac:picMkLst>
        </pc:picChg>
      </pc:sldChg>
      <pc:sldChg chg="addSp delSp modSp del mod">
        <pc:chgData name="劲驰 张" userId="4c4cc3c0d867e90e" providerId="LiveId" clId="{6CD30AF0-540F-49B3-B724-171C3361FCEF}" dt="2026-05-20T14:42:23.207" v="1035" actId="47"/>
        <pc:sldMkLst>
          <pc:docMk/>
          <pc:sldMk cId="3467597546" sldId="425"/>
        </pc:sldMkLst>
        <pc:spChg chg="mod topLvl">
          <ac:chgData name="劲驰 张" userId="4c4cc3c0d867e90e" providerId="LiveId" clId="{6CD30AF0-540F-49B3-B724-171C3361FCEF}" dt="2026-05-20T14:25:58.876" v="906" actId="164"/>
          <ac:spMkLst>
            <pc:docMk/>
            <pc:sldMk cId="3467597546" sldId="425"/>
            <ac:spMk id="12" creationId="{69DBAAD8-A76A-C711-A912-CED40023A872}"/>
          </ac:spMkLst>
        </pc:spChg>
        <pc:spChg chg="mod topLvl">
          <ac:chgData name="劲驰 张" userId="4c4cc3c0d867e90e" providerId="LiveId" clId="{6CD30AF0-540F-49B3-B724-171C3361FCEF}" dt="2026-05-20T14:25:54.127" v="905" actId="164"/>
          <ac:spMkLst>
            <pc:docMk/>
            <pc:sldMk cId="3467597546" sldId="425"/>
            <ac:spMk id="14" creationId="{7A5D8378-FEDA-56BC-0F8A-8944B999ECBB}"/>
          </ac:spMkLst>
        </pc:spChg>
        <pc:spChg chg="mod topLvl">
          <ac:chgData name="劲驰 张" userId="4c4cc3c0d867e90e" providerId="LiveId" clId="{6CD30AF0-540F-49B3-B724-171C3361FCEF}" dt="2026-05-20T14:25:54.127" v="905" actId="164"/>
          <ac:spMkLst>
            <pc:docMk/>
            <pc:sldMk cId="3467597546" sldId="425"/>
            <ac:spMk id="16" creationId="{11F5C0F2-8FBA-0B04-610A-FFB349BBFD63}"/>
          </ac:spMkLst>
        </pc:spChg>
        <pc:spChg chg="mod">
          <ac:chgData name="劲驰 张" userId="4c4cc3c0d867e90e" providerId="LiveId" clId="{6CD30AF0-540F-49B3-B724-171C3361FCEF}" dt="2026-05-20T14:25:58.876" v="906" actId="164"/>
          <ac:spMkLst>
            <pc:docMk/>
            <pc:sldMk cId="3467597546" sldId="425"/>
            <ac:spMk id="18" creationId="{06075C31-F35C-2810-1AC1-85D6AE78DBC5}"/>
          </ac:spMkLst>
        </pc:spChg>
        <pc:spChg chg="mod topLvl">
          <ac:chgData name="劲驰 张" userId="4c4cc3c0d867e90e" providerId="LiveId" clId="{6CD30AF0-540F-49B3-B724-171C3361FCEF}" dt="2026-05-20T14:25:58.876" v="906" actId="164"/>
          <ac:spMkLst>
            <pc:docMk/>
            <pc:sldMk cId="3467597546" sldId="425"/>
            <ac:spMk id="20" creationId="{256F4171-0C5C-59D2-FCC7-E881CDCB8284}"/>
          </ac:spMkLst>
        </pc:spChg>
        <pc:spChg chg="mod topLvl">
          <ac:chgData name="劲驰 张" userId="4c4cc3c0d867e90e" providerId="LiveId" clId="{6CD30AF0-540F-49B3-B724-171C3361FCEF}" dt="2026-05-20T14:25:54.127" v="905" actId="164"/>
          <ac:spMkLst>
            <pc:docMk/>
            <pc:sldMk cId="3467597546" sldId="425"/>
            <ac:spMk id="24" creationId="{6FA2C9AC-748A-181D-1836-7413075E49CA}"/>
          </ac:spMkLst>
        </pc:spChg>
        <pc:spChg chg="mod">
          <ac:chgData name="劲驰 张" userId="4c4cc3c0d867e90e" providerId="LiveId" clId="{6CD30AF0-540F-49B3-B724-171C3361FCEF}" dt="2026-05-20T14:25:58.876" v="906" actId="164"/>
          <ac:spMkLst>
            <pc:docMk/>
            <pc:sldMk cId="3467597546" sldId="425"/>
            <ac:spMk id="25" creationId="{5304A7CC-A012-4002-9D25-C70034BF9C78}"/>
          </ac:spMkLst>
        </pc:spChg>
        <pc:spChg chg="mod">
          <ac:chgData name="劲驰 张" userId="4c4cc3c0d867e90e" providerId="LiveId" clId="{6CD30AF0-540F-49B3-B724-171C3361FCEF}" dt="2026-05-20T14:25:54.127" v="905" actId="164"/>
          <ac:spMkLst>
            <pc:docMk/>
            <pc:sldMk cId="3467597546" sldId="425"/>
            <ac:spMk id="30" creationId="{6905D07B-95A1-9080-D433-2624F809539C}"/>
          </ac:spMkLst>
        </pc:spChg>
        <pc:spChg chg="mod topLvl">
          <ac:chgData name="劲驰 张" userId="4c4cc3c0d867e90e" providerId="LiveId" clId="{6CD30AF0-540F-49B3-B724-171C3361FCEF}" dt="2026-05-20T14:25:54.127" v="905" actId="164"/>
          <ac:spMkLst>
            <pc:docMk/>
            <pc:sldMk cId="3467597546" sldId="425"/>
            <ac:spMk id="33" creationId="{E70ECA88-B358-0F0F-4DEC-1CDBFB276D00}"/>
          </ac:spMkLst>
        </pc:spChg>
        <pc:spChg chg="mod topLvl">
          <ac:chgData name="劲驰 张" userId="4c4cc3c0d867e90e" providerId="LiveId" clId="{6CD30AF0-540F-49B3-B724-171C3361FCEF}" dt="2026-05-20T14:25:54.127" v="905" actId="164"/>
          <ac:spMkLst>
            <pc:docMk/>
            <pc:sldMk cId="3467597546" sldId="425"/>
            <ac:spMk id="34" creationId="{9C02D4F9-2788-5FCF-014C-8CC843D68269}"/>
          </ac:spMkLst>
        </pc:spChg>
        <pc:spChg chg="mod topLvl">
          <ac:chgData name="劲驰 张" userId="4c4cc3c0d867e90e" providerId="LiveId" clId="{6CD30AF0-540F-49B3-B724-171C3361FCEF}" dt="2026-05-20T14:25:58.876" v="906" actId="164"/>
          <ac:spMkLst>
            <pc:docMk/>
            <pc:sldMk cId="3467597546" sldId="425"/>
            <ac:spMk id="36" creationId="{D2A95788-94A6-E78B-C379-3C0CFA693D3D}"/>
          </ac:spMkLst>
        </pc:spChg>
        <pc:spChg chg="mod topLvl">
          <ac:chgData name="劲驰 张" userId="4c4cc3c0d867e90e" providerId="LiveId" clId="{6CD30AF0-540F-49B3-B724-171C3361FCEF}" dt="2026-05-20T14:25:58.876" v="906" actId="164"/>
          <ac:spMkLst>
            <pc:docMk/>
            <pc:sldMk cId="3467597546" sldId="425"/>
            <ac:spMk id="37" creationId="{CFEF3507-C93D-442B-73A1-2F2EF3077D6E}"/>
          </ac:spMkLst>
        </pc:spChg>
        <pc:spChg chg="mod topLvl">
          <ac:chgData name="劲驰 张" userId="4c4cc3c0d867e90e" providerId="LiveId" clId="{6CD30AF0-540F-49B3-B724-171C3361FCEF}" dt="2026-05-20T14:25:58.876" v="906" actId="164"/>
          <ac:spMkLst>
            <pc:docMk/>
            <pc:sldMk cId="3467597546" sldId="425"/>
            <ac:spMk id="38" creationId="{60CDD368-1DD1-3495-45AB-DBBD74A0EBD3}"/>
          </ac:spMkLst>
        </pc:spChg>
        <pc:spChg chg="mod">
          <ac:chgData name="劲驰 张" userId="4c4cc3c0d867e90e" providerId="LiveId" clId="{6CD30AF0-540F-49B3-B724-171C3361FCEF}" dt="2026-05-20T14:26:22.750" v="917" actId="1076"/>
          <ac:spMkLst>
            <pc:docMk/>
            <pc:sldMk cId="3467597546" sldId="425"/>
            <ac:spMk id="39" creationId="{BB17BAF4-C529-9FC2-4B97-7D07DDCED3B2}"/>
          </ac:spMkLst>
        </pc:spChg>
        <pc:spChg chg="del">
          <ac:chgData name="劲驰 张" userId="4c4cc3c0d867e90e" providerId="LiveId" clId="{6CD30AF0-540F-49B3-B724-171C3361FCEF}" dt="2026-05-20T14:25:35.432" v="902" actId="478"/>
          <ac:spMkLst>
            <pc:docMk/>
            <pc:sldMk cId="3467597546" sldId="425"/>
            <ac:spMk id="52" creationId="{248E4197-7065-1247-2CEB-9CF4717E0372}"/>
          </ac:spMkLst>
        </pc:spChg>
        <pc:spChg chg="del">
          <ac:chgData name="劲驰 张" userId="4c4cc3c0d867e90e" providerId="LiveId" clId="{6CD30AF0-540F-49B3-B724-171C3361FCEF}" dt="2026-05-20T14:25:35.432" v="902" actId="478"/>
          <ac:spMkLst>
            <pc:docMk/>
            <pc:sldMk cId="3467597546" sldId="425"/>
            <ac:spMk id="63" creationId="{E5A2B4C4-FD45-6216-EA7D-4EF64607C2E0}"/>
          </ac:spMkLst>
        </pc:spChg>
        <pc:grpChg chg="add mod">
          <ac:chgData name="劲驰 张" userId="4c4cc3c0d867e90e" providerId="LiveId" clId="{6CD30AF0-540F-49B3-B724-171C3361FCEF}" dt="2026-05-20T14:26:30.406" v="921" actId="1076"/>
          <ac:grpSpMkLst>
            <pc:docMk/>
            <pc:sldMk cId="3467597546" sldId="425"/>
            <ac:grpSpMk id="2" creationId="{EAF54F14-FD77-24F4-0C08-D43683E0EC15}"/>
          </ac:grpSpMkLst>
        </pc:grpChg>
        <pc:grpChg chg="add mod">
          <ac:chgData name="劲驰 张" userId="4c4cc3c0d867e90e" providerId="LiveId" clId="{6CD30AF0-540F-49B3-B724-171C3361FCEF}" dt="2026-05-20T14:26:29.091" v="920" actId="1076"/>
          <ac:grpSpMkLst>
            <pc:docMk/>
            <pc:sldMk cId="3467597546" sldId="425"/>
            <ac:grpSpMk id="5" creationId="{EAB60F06-F0F6-86D9-68DC-44F353845360}"/>
          </ac:grpSpMkLst>
        </pc:grpChg>
        <pc:picChg chg="del">
          <ac:chgData name="劲驰 张" userId="4c4cc3c0d867e90e" providerId="LiveId" clId="{6CD30AF0-540F-49B3-B724-171C3361FCEF}" dt="2026-05-20T14:25:35.432" v="902" actId="478"/>
          <ac:picMkLst>
            <pc:docMk/>
            <pc:sldMk cId="3467597546" sldId="425"/>
            <ac:picMk id="45" creationId="{72C77814-B675-FF48-BEC5-3051E4DA77F1}"/>
          </ac:picMkLst>
        </pc:picChg>
        <pc:picChg chg="del">
          <ac:chgData name="劲驰 张" userId="4c4cc3c0d867e90e" providerId="LiveId" clId="{6CD30AF0-540F-49B3-B724-171C3361FCEF}" dt="2026-05-20T14:25:36.811" v="903" actId="478"/>
          <ac:picMkLst>
            <pc:docMk/>
            <pc:sldMk cId="3467597546" sldId="425"/>
            <ac:picMk id="49" creationId="{804F277E-564D-FD8C-8C87-64A401E7889B}"/>
          </ac:picMkLst>
        </pc:picChg>
        <pc:cxnChg chg="del mod">
          <ac:chgData name="劲驰 张" userId="4c4cc3c0d867e90e" providerId="LiveId" clId="{6CD30AF0-540F-49B3-B724-171C3361FCEF}" dt="2026-05-20T14:25:35.432" v="902" actId="478"/>
          <ac:cxnSpMkLst>
            <pc:docMk/>
            <pc:sldMk cId="3467597546" sldId="425"/>
            <ac:cxnSpMk id="56" creationId="{15814CA5-3969-5A71-8E51-469A935D86A7}"/>
          </ac:cxnSpMkLst>
        </pc:cxnChg>
      </pc:sldChg>
      <pc:sldChg chg="modSp mod modNotesTx">
        <pc:chgData name="劲驰 张" userId="4c4cc3c0d867e90e" providerId="LiveId" clId="{6CD30AF0-540F-49B3-B724-171C3361FCEF}" dt="2026-05-20T20:13:05.936" v="2198" actId="20577"/>
        <pc:sldMkLst>
          <pc:docMk/>
          <pc:sldMk cId="1558199692" sldId="426"/>
        </pc:sldMkLst>
        <pc:spChg chg="mod">
          <ac:chgData name="劲驰 张" userId="4c4cc3c0d867e90e" providerId="LiveId" clId="{6CD30AF0-540F-49B3-B724-171C3361FCEF}" dt="2026-05-20T19:06:52.491" v="1610"/>
          <ac:spMkLst>
            <pc:docMk/>
            <pc:sldMk cId="1558199692" sldId="426"/>
            <ac:spMk id="2" creationId="{7A7ACAC2-8D19-E60E-599F-B8676BB3997F}"/>
          </ac:spMkLst>
        </pc:spChg>
        <pc:spChg chg="mod">
          <ac:chgData name="劲驰 张" userId="4c4cc3c0d867e90e" providerId="LiveId" clId="{6CD30AF0-540F-49B3-B724-171C3361FCEF}" dt="2026-05-20T14:01:56.162" v="737" actId="20577"/>
          <ac:spMkLst>
            <pc:docMk/>
            <pc:sldMk cId="1558199692" sldId="426"/>
            <ac:spMk id="3" creationId="{8C21E238-E578-57A1-9F81-25AEFC53CEFA}"/>
          </ac:spMkLst>
        </pc:spChg>
        <pc:spChg chg="mod">
          <ac:chgData name="劲驰 张" userId="4c4cc3c0d867e90e" providerId="LiveId" clId="{6CD30AF0-540F-49B3-B724-171C3361FCEF}" dt="2026-05-20T19:03:32.752" v="1609"/>
          <ac:spMkLst>
            <pc:docMk/>
            <pc:sldMk cId="1558199692" sldId="426"/>
            <ac:spMk id="5" creationId="{05B9913A-39F0-9180-71CF-E7389752E65B}"/>
          </ac:spMkLst>
        </pc:spChg>
        <pc:spChg chg="mod">
          <ac:chgData name="劲驰 张" userId="4c4cc3c0d867e90e" providerId="LiveId" clId="{6CD30AF0-540F-49B3-B724-171C3361FCEF}" dt="2026-05-20T08:06:00.525" v="236" actId="1076"/>
          <ac:spMkLst>
            <pc:docMk/>
            <pc:sldMk cId="1558199692" sldId="426"/>
            <ac:spMk id="11" creationId="{5862705F-5275-DC6B-887E-A24A029CAF49}"/>
          </ac:spMkLst>
        </pc:spChg>
      </pc:sldChg>
      <pc:sldChg chg="addSp delSp modSp add del mod modNotesTx">
        <pc:chgData name="劲驰 张" userId="4c4cc3c0d867e90e" providerId="LiveId" clId="{6CD30AF0-540F-49B3-B724-171C3361FCEF}" dt="2026-05-20T18:50:42.464" v="1590" actId="2696"/>
        <pc:sldMkLst>
          <pc:docMk/>
          <pc:sldMk cId="2308294335" sldId="427"/>
        </pc:sldMkLst>
        <pc:spChg chg="mod">
          <ac:chgData name="劲驰 张" userId="4c4cc3c0d867e90e" providerId="LiveId" clId="{6CD30AF0-540F-49B3-B724-171C3361FCEF}" dt="2026-05-20T14:00:45.893" v="732"/>
          <ac:spMkLst>
            <pc:docMk/>
            <pc:sldMk cId="2308294335" sldId="427"/>
            <ac:spMk id="3" creationId="{0E82EFF1-692B-D80F-F40F-87FA26DE0812}"/>
          </ac:spMkLst>
        </pc:spChg>
        <pc:spChg chg="add del mod">
          <ac:chgData name="劲驰 张" userId="4c4cc3c0d867e90e" providerId="LiveId" clId="{6CD30AF0-540F-49B3-B724-171C3361FCEF}" dt="2026-05-20T13:29:38.870" v="510"/>
          <ac:spMkLst>
            <pc:docMk/>
            <pc:sldMk cId="2308294335" sldId="427"/>
            <ac:spMk id="6" creationId="{9BFB2180-9790-8D01-6231-B60E3F3B9E80}"/>
          </ac:spMkLst>
        </pc:spChg>
        <pc:spChg chg="add mod">
          <ac:chgData name="劲驰 张" userId="4c4cc3c0d867e90e" providerId="LiveId" clId="{6CD30AF0-540F-49B3-B724-171C3361FCEF}" dt="2026-05-20T13:28:43.902" v="497" actId="571"/>
          <ac:spMkLst>
            <pc:docMk/>
            <pc:sldMk cId="2308294335" sldId="427"/>
            <ac:spMk id="8" creationId="{65616EBA-E587-74C3-0009-7616B9654C59}"/>
          </ac:spMkLst>
        </pc:spChg>
        <pc:spChg chg="add del mod">
          <ac:chgData name="劲驰 张" userId="4c4cc3c0d867e90e" providerId="LiveId" clId="{6CD30AF0-540F-49B3-B724-171C3361FCEF}" dt="2026-05-20T13:28:58.793" v="503" actId="478"/>
          <ac:spMkLst>
            <pc:docMk/>
            <pc:sldMk cId="2308294335" sldId="427"/>
            <ac:spMk id="9" creationId="{CC561389-58CD-F76C-EFC9-7AB824E94E99}"/>
          </ac:spMkLst>
        </pc:spChg>
        <pc:spChg chg="add del mod">
          <ac:chgData name="劲驰 张" userId="4c4cc3c0d867e90e" providerId="LiveId" clId="{6CD30AF0-540F-49B3-B724-171C3361FCEF}" dt="2026-05-20T13:29:25.456" v="507"/>
          <ac:spMkLst>
            <pc:docMk/>
            <pc:sldMk cId="2308294335" sldId="427"/>
            <ac:spMk id="10" creationId="{61BCE3B8-E203-D386-C7F1-DB9CD16422F7}"/>
          </ac:spMkLst>
        </pc:spChg>
        <pc:spChg chg="add del mod">
          <ac:chgData name="劲驰 张" userId="4c4cc3c0d867e90e" providerId="LiveId" clId="{6CD30AF0-540F-49B3-B724-171C3361FCEF}" dt="2026-05-20T13:31:28.946" v="537" actId="164"/>
          <ac:spMkLst>
            <pc:docMk/>
            <pc:sldMk cId="2308294335" sldId="427"/>
            <ac:spMk id="13" creationId="{E5708CF0-31D0-30BD-9808-3AD298B83DE5}"/>
          </ac:spMkLst>
        </pc:spChg>
        <pc:spChg chg="add del mod">
          <ac:chgData name="劲驰 张" userId="4c4cc3c0d867e90e" providerId="LiveId" clId="{6CD30AF0-540F-49B3-B724-171C3361FCEF}" dt="2026-05-20T13:32:41.041" v="552" actId="478"/>
          <ac:spMkLst>
            <pc:docMk/>
            <pc:sldMk cId="2308294335" sldId="427"/>
            <ac:spMk id="16" creationId="{2F7B042A-968C-5CE7-DF37-A1B5CCC54FC9}"/>
          </ac:spMkLst>
        </pc:spChg>
        <pc:spChg chg="add del mod">
          <ac:chgData name="劲驰 张" userId="4c4cc3c0d867e90e" providerId="LiveId" clId="{6CD30AF0-540F-49B3-B724-171C3361FCEF}" dt="2026-05-20T13:53:17.384" v="653" actId="1076"/>
          <ac:spMkLst>
            <pc:docMk/>
            <pc:sldMk cId="2308294335" sldId="427"/>
            <ac:spMk id="21" creationId="{35EDB7CE-A8FF-64A1-0DE0-5EB5ADAC08CF}"/>
          </ac:spMkLst>
        </pc:spChg>
        <pc:spChg chg="add del mod">
          <ac:chgData name="劲驰 张" userId="4c4cc3c0d867e90e" providerId="LiveId" clId="{6CD30AF0-540F-49B3-B724-171C3361FCEF}" dt="2026-05-20T13:51:43.552" v="635" actId="207"/>
          <ac:spMkLst>
            <pc:docMk/>
            <pc:sldMk cId="2308294335" sldId="427"/>
            <ac:spMk id="22" creationId="{B2184640-6CCE-772A-0923-9652C122776A}"/>
          </ac:spMkLst>
        </pc:spChg>
        <pc:spChg chg="add del mod">
          <ac:chgData name="劲驰 张" userId="4c4cc3c0d867e90e" providerId="LiveId" clId="{6CD30AF0-540F-49B3-B724-171C3361FCEF}" dt="2026-05-20T13:51:16.388" v="628" actId="404"/>
          <ac:spMkLst>
            <pc:docMk/>
            <pc:sldMk cId="2308294335" sldId="427"/>
            <ac:spMk id="23" creationId="{B7C70620-A489-F9F4-F1B7-27BC2D45FC64}"/>
          </ac:spMkLst>
        </pc:spChg>
        <pc:spChg chg="add del mod">
          <ac:chgData name="劲驰 张" userId="4c4cc3c0d867e90e" providerId="LiveId" clId="{6CD30AF0-540F-49B3-B724-171C3361FCEF}" dt="2026-05-20T13:49:08.603" v="593" actId="478"/>
          <ac:spMkLst>
            <pc:docMk/>
            <pc:sldMk cId="2308294335" sldId="427"/>
            <ac:spMk id="24" creationId="{9C599030-E87E-ADBA-241C-75FA01985E91}"/>
          </ac:spMkLst>
        </pc:spChg>
        <pc:spChg chg="add del mod">
          <ac:chgData name="劲驰 张" userId="4c4cc3c0d867e90e" providerId="LiveId" clId="{6CD30AF0-540F-49B3-B724-171C3361FCEF}" dt="2026-05-20T13:51:16.388" v="628" actId="404"/>
          <ac:spMkLst>
            <pc:docMk/>
            <pc:sldMk cId="2308294335" sldId="427"/>
            <ac:spMk id="25" creationId="{84D6D0EC-0525-F2EB-2133-0E18E3281FD7}"/>
          </ac:spMkLst>
        </pc:spChg>
        <pc:spChg chg="add del mod">
          <ac:chgData name="劲驰 张" userId="4c4cc3c0d867e90e" providerId="LiveId" clId="{6CD30AF0-540F-49B3-B724-171C3361FCEF}" dt="2026-05-20T13:53:13.578" v="649" actId="1076"/>
          <ac:spMkLst>
            <pc:docMk/>
            <pc:sldMk cId="2308294335" sldId="427"/>
            <ac:spMk id="26" creationId="{654EB5A7-45E1-AD86-F092-FCB135DD94FB}"/>
          </ac:spMkLst>
        </pc:spChg>
        <pc:spChg chg="add mod">
          <ac:chgData name="劲驰 张" userId="4c4cc3c0d867e90e" providerId="LiveId" clId="{6CD30AF0-540F-49B3-B724-171C3361FCEF}" dt="2026-05-20T13:51:26.353" v="630" actId="1076"/>
          <ac:spMkLst>
            <pc:docMk/>
            <pc:sldMk cId="2308294335" sldId="427"/>
            <ac:spMk id="27" creationId="{C5293C53-5C43-6AB5-2CC7-78545CFFF736}"/>
          </ac:spMkLst>
        </pc:spChg>
        <pc:spChg chg="add del mod">
          <ac:chgData name="劲驰 张" userId="4c4cc3c0d867e90e" providerId="LiveId" clId="{6CD30AF0-540F-49B3-B724-171C3361FCEF}" dt="2026-05-20T13:51:32.560" v="634" actId="1076"/>
          <ac:spMkLst>
            <pc:docMk/>
            <pc:sldMk cId="2308294335" sldId="427"/>
            <ac:spMk id="28" creationId="{4D437BB1-33CB-9696-275E-C1C054E98098}"/>
          </ac:spMkLst>
        </pc:spChg>
        <pc:spChg chg="mod">
          <ac:chgData name="劲驰 张" userId="4c4cc3c0d867e90e" providerId="LiveId" clId="{6CD30AF0-540F-49B3-B724-171C3361FCEF}" dt="2026-05-20T13:35:03.640" v="562" actId="207"/>
          <ac:spMkLst>
            <pc:docMk/>
            <pc:sldMk cId="2308294335" sldId="427"/>
            <ac:spMk id="30" creationId="{F45CEFC9-0084-4560-D864-F6947C400D59}"/>
          </ac:spMkLst>
        </pc:spChg>
        <pc:spChg chg="mod">
          <ac:chgData name="劲驰 张" userId="4c4cc3c0d867e90e" providerId="LiveId" clId="{6CD30AF0-540F-49B3-B724-171C3361FCEF}" dt="2026-05-20T13:55:15.438" v="684" actId="1076"/>
          <ac:spMkLst>
            <pc:docMk/>
            <pc:sldMk cId="2308294335" sldId="427"/>
            <ac:spMk id="31" creationId="{142622F6-CD7B-3153-E80D-03EAA4053270}"/>
          </ac:spMkLst>
        </pc:spChg>
        <pc:spChg chg="mod">
          <ac:chgData name="劲驰 张" userId="4c4cc3c0d867e90e" providerId="LiveId" clId="{6CD30AF0-540F-49B3-B724-171C3361FCEF}" dt="2026-05-20T13:55:45.185" v="691" actId="1076"/>
          <ac:spMkLst>
            <pc:docMk/>
            <pc:sldMk cId="2308294335" sldId="427"/>
            <ac:spMk id="32" creationId="{4BAE4451-7693-03FF-C478-0D75B81D58B2}"/>
          </ac:spMkLst>
        </pc:spChg>
        <pc:spChg chg="mod">
          <ac:chgData name="劲驰 张" userId="4c4cc3c0d867e90e" providerId="LiveId" clId="{6CD30AF0-540F-49B3-B724-171C3361FCEF}" dt="2026-05-20T13:55:45.185" v="691" actId="1076"/>
          <ac:spMkLst>
            <pc:docMk/>
            <pc:sldMk cId="2308294335" sldId="427"/>
            <ac:spMk id="36" creationId="{56101B22-2FB3-CBD7-00B0-AFB8CE95006B}"/>
          </ac:spMkLst>
        </pc:spChg>
        <pc:spChg chg="mod topLvl">
          <ac:chgData name="劲驰 张" userId="4c4cc3c0d867e90e" providerId="LiveId" clId="{6CD30AF0-540F-49B3-B724-171C3361FCEF}" dt="2026-05-20T13:56:02.033" v="697"/>
          <ac:spMkLst>
            <pc:docMk/>
            <pc:sldMk cId="2308294335" sldId="427"/>
            <ac:spMk id="41" creationId="{70348238-F97D-4338-1744-DE021F2E1FC8}"/>
          </ac:spMkLst>
        </pc:spChg>
        <pc:spChg chg="mod">
          <ac:chgData name="劲驰 张" userId="4c4cc3c0d867e90e" providerId="LiveId" clId="{6CD30AF0-540F-49B3-B724-171C3361FCEF}" dt="2026-05-20T13:55:45.185" v="691" actId="1076"/>
          <ac:spMkLst>
            <pc:docMk/>
            <pc:sldMk cId="2308294335" sldId="427"/>
            <ac:spMk id="43" creationId="{2837B52D-720F-12D4-9745-014221445F80}"/>
          </ac:spMkLst>
        </pc:spChg>
        <pc:spChg chg="mod topLvl">
          <ac:chgData name="劲驰 张" userId="4c4cc3c0d867e90e" providerId="LiveId" clId="{6CD30AF0-540F-49B3-B724-171C3361FCEF}" dt="2026-05-20T13:56:02.033" v="697"/>
          <ac:spMkLst>
            <pc:docMk/>
            <pc:sldMk cId="2308294335" sldId="427"/>
            <ac:spMk id="47" creationId="{095217B2-38CC-1341-9021-89CC130EC886}"/>
          </ac:spMkLst>
        </pc:spChg>
        <pc:spChg chg="mod topLvl">
          <ac:chgData name="劲驰 张" userId="4c4cc3c0d867e90e" providerId="LiveId" clId="{6CD30AF0-540F-49B3-B724-171C3361FCEF}" dt="2026-05-20T13:56:02.033" v="697"/>
          <ac:spMkLst>
            <pc:docMk/>
            <pc:sldMk cId="2308294335" sldId="427"/>
            <ac:spMk id="54" creationId="{67A9CCEA-E9D3-E35F-E208-4BAE1938385A}"/>
          </ac:spMkLst>
        </pc:spChg>
        <pc:spChg chg="add del mod">
          <ac:chgData name="劲驰 张" userId="4c4cc3c0d867e90e" providerId="LiveId" clId="{6CD30AF0-540F-49B3-B724-171C3361FCEF}" dt="2026-05-20T13:49:36.383" v="598" actId="478"/>
          <ac:spMkLst>
            <pc:docMk/>
            <pc:sldMk cId="2308294335" sldId="427"/>
            <ac:spMk id="58" creationId="{CE4D7E9C-7F68-2489-749F-B0C08F149DB7}"/>
          </ac:spMkLst>
        </pc:spChg>
        <pc:spChg chg="mod">
          <ac:chgData name="劲驰 张" userId="4c4cc3c0d867e90e" providerId="LiveId" clId="{6CD30AF0-540F-49B3-B724-171C3361FCEF}" dt="2026-05-20T13:55:45.185" v="691" actId="1076"/>
          <ac:spMkLst>
            <pc:docMk/>
            <pc:sldMk cId="2308294335" sldId="427"/>
            <ac:spMk id="66" creationId="{4F9E7903-34C3-CF08-D24B-931E85EEA2F2}"/>
          </ac:spMkLst>
        </pc:spChg>
        <pc:spChg chg="mod">
          <ac:chgData name="劲驰 张" userId="4c4cc3c0d867e90e" providerId="LiveId" clId="{6CD30AF0-540F-49B3-B724-171C3361FCEF}" dt="2026-05-20T13:55:45.185" v="691" actId="1076"/>
          <ac:spMkLst>
            <pc:docMk/>
            <pc:sldMk cId="2308294335" sldId="427"/>
            <ac:spMk id="67" creationId="{DD7134C4-97D8-9C52-841F-2811556A7AFE}"/>
          </ac:spMkLst>
        </pc:spChg>
        <pc:spChg chg="mod">
          <ac:chgData name="劲驰 张" userId="4c4cc3c0d867e90e" providerId="LiveId" clId="{6CD30AF0-540F-49B3-B724-171C3361FCEF}" dt="2026-05-20T13:55:45.185" v="691" actId="1076"/>
          <ac:spMkLst>
            <pc:docMk/>
            <pc:sldMk cId="2308294335" sldId="427"/>
            <ac:spMk id="69" creationId="{08003CB3-795A-E5AC-1346-0157199CA0A3}"/>
          </ac:spMkLst>
        </pc:spChg>
        <pc:spChg chg="mod topLvl">
          <ac:chgData name="劲驰 张" userId="4c4cc3c0d867e90e" providerId="LiveId" clId="{6CD30AF0-540F-49B3-B724-171C3361FCEF}" dt="2026-05-20T13:56:02.033" v="697"/>
          <ac:spMkLst>
            <pc:docMk/>
            <pc:sldMk cId="2308294335" sldId="427"/>
            <ac:spMk id="71" creationId="{C4F0E821-70BF-2FBF-C8B6-E7DD9EDA6B1C}"/>
          </ac:spMkLst>
        </pc:spChg>
        <pc:spChg chg="mod">
          <ac:chgData name="劲驰 张" userId="4c4cc3c0d867e90e" providerId="LiveId" clId="{6CD30AF0-540F-49B3-B724-171C3361FCEF}" dt="2026-05-20T13:55:45.185" v="691" actId="1076"/>
          <ac:spMkLst>
            <pc:docMk/>
            <pc:sldMk cId="2308294335" sldId="427"/>
            <ac:spMk id="73" creationId="{120C9385-7AB5-FA3C-42F2-1763B87707D1}"/>
          </ac:spMkLst>
        </pc:spChg>
        <pc:spChg chg="mod">
          <ac:chgData name="劲驰 张" userId="4c4cc3c0d867e90e" providerId="LiveId" clId="{6CD30AF0-540F-49B3-B724-171C3361FCEF}" dt="2026-05-20T13:55:45.185" v="691" actId="1076"/>
          <ac:spMkLst>
            <pc:docMk/>
            <pc:sldMk cId="2308294335" sldId="427"/>
            <ac:spMk id="76" creationId="{044C0877-629E-C221-942F-39423A6FFAC7}"/>
          </ac:spMkLst>
        </pc:spChg>
        <pc:spChg chg="mod topLvl">
          <ac:chgData name="劲驰 张" userId="4c4cc3c0d867e90e" providerId="LiveId" clId="{6CD30AF0-540F-49B3-B724-171C3361FCEF}" dt="2026-05-20T13:56:02.033" v="697"/>
          <ac:spMkLst>
            <pc:docMk/>
            <pc:sldMk cId="2308294335" sldId="427"/>
            <ac:spMk id="78" creationId="{CB5548DF-DB25-3AFA-FA30-3EFBB401C5DE}"/>
          </ac:spMkLst>
        </pc:spChg>
        <pc:spChg chg="mod topLvl">
          <ac:chgData name="劲驰 张" userId="4c4cc3c0d867e90e" providerId="LiveId" clId="{6CD30AF0-540F-49B3-B724-171C3361FCEF}" dt="2026-05-20T13:56:02.033" v="697"/>
          <ac:spMkLst>
            <pc:docMk/>
            <pc:sldMk cId="2308294335" sldId="427"/>
            <ac:spMk id="81" creationId="{6FEF37BD-F46A-7096-F649-263336DF117E}"/>
          </ac:spMkLst>
        </pc:spChg>
        <pc:spChg chg="mod topLvl">
          <ac:chgData name="劲驰 张" userId="4c4cc3c0d867e90e" providerId="LiveId" clId="{6CD30AF0-540F-49B3-B724-171C3361FCEF}" dt="2026-05-20T13:56:02.033" v="697"/>
          <ac:spMkLst>
            <pc:docMk/>
            <pc:sldMk cId="2308294335" sldId="427"/>
            <ac:spMk id="90" creationId="{43A5A776-6A41-8578-1DA6-A0E18D8B5774}"/>
          </ac:spMkLst>
        </pc:spChg>
        <pc:spChg chg="mod topLvl">
          <ac:chgData name="劲驰 张" userId="4c4cc3c0d867e90e" providerId="LiveId" clId="{6CD30AF0-540F-49B3-B724-171C3361FCEF}" dt="2026-05-20T13:56:02.033" v="697"/>
          <ac:spMkLst>
            <pc:docMk/>
            <pc:sldMk cId="2308294335" sldId="427"/>
            <ac:spMk id="93" creationId="{6FF25D69-057C-A65E-3A43-480B9292F3A8}"/>
          </ac:spMkLst>
        </pc:spChg>
        <pc:spChg chg="mod topLvl">
          <ac:chgData name="劲驰 张" userId="4c4cc3c0d867e90e" providerId="LiveId" clId="{6CD30AF0-540F-49B3-B724-171C3361FCEF}" dt="2026-05-20T13:56:02.033" v="697"/>
          <ac:spMkLst>
            <pc:docMk/>
            <pc:sldMk cId="2308294335" sldId="427"/>
            <ac:spMk id="97" creationId="{CC3225B1-3B4B-5F58-851E-5C62A6076FF6}"/>
          </ac:spMkLst>
        </pc:spChg>
        <pc:spChg chg="add del mod">
          <ac:chgData name="劲驰 张" userId="4c4cc3c0d867e90e" providerId="LiveId" clId="{6CD30AF0-540F-49B3-B724-171C3361FCEF}" dt="2026-05-20T13:48:45.712" v="587" actId="1076"/>
          <ac:spMkLst>
            <pc:docMk/>
            <pc:sldMk cId="2308294335" sldId="427"/>
            <ac:spMk id="98" creationId="{C50B9DA6-8BA9-0CDE-35F6-D05C7FFE6CA8}"/>
          </ac:spMkLst>
        </pc:spChg>
        <pc:spChg chg="mod">
          <ac:chgData name="劲驰 张" userId="4c4cc3c0d867e90e" providerId="LiveId" clId="{6CD30AF0-540F-49B3-B724-171C3361FCEF}" dt="2026-05-20T13:51:05.571" v="625" actId="404"/>
          <ac:spMkLst>
            <pc:docMk/>
            <pc:sldMk cId="2308294335" sldId="427"/>
            <ac:spMk id="102" creationId="{6C94BDC1-FCBC-FF5A-3299-FF87EC0B9C1B}"/>
          </ac:spMkLst>
        </pc:spChg>
        <pc:spChg chg="mod">
          <ac:chgData name="劲驰 张" userId="4c4cc3c0d867e90e" providerId="LiveId" clId="{6CD30AF0-540F-49B3-B724-171C3361FCEF}" dt="2026-05-20T13:55:45.185" v="691" actId="1076"/>
          <ac:spMkLst>
            <pc:docMk/>
            <pc:sldMk cId="2308294335" sldId="427"/>
            <ac:spMk id="103" creationId="{00C47CF0-5E0A-A001-62FE-9F7D3A155E75}"/>
          </ac:spMkLst>
        </pc:spChg>
        <pc:spChg chg="mod topLvl">
          <ac:chgData name="劲驰 张" userId="4c4cc3c0d867e90e" providerId="LiveId" clId="{6CD30AF0-540F-49B3-B724-171C3361FCEF}" dt="2026-05-20T13:56:02.033" v="697"/>
          <ac:spMkLst>
            <pc:docMk/>
            <pc:sldMk cId="2308294335" sldId="427"/>
            <ac:spMk id="104" creationId="{73151EA3-A9B4-18EC-2F3B-AE601ED0BBFD}"/>
          </ac:spMkLst>
        </pc:spChg>
        <pc:spChg chg="mod">
          <ac:chgData name="劲驰 张" userId="4c4cc3c0d867e90e" providerId="LiveId" clId="{6CD30AF0-540F-49B3-B724-171C3361FCEF}" dt="2026-05-20T13:51:05.571" v="625" actId="404"/>
          <ac:spMkLst>
            <pc:docMk/>
            <pc:sldMk cId="2308294335" sldId="427"/>
            <ac:spMk id="105" creationId="{FEC04D26-01FB-15F0-DB6F-E0B8BDFA6166}"/>
          </ac:spMkLst>
        </pc:spChg>
        <pc:spChg chg="mod">
          <ac:chgData name="劲驰 张" userId="4c4cc3c0d867e90e" providerId="LiveId" clId="{6CD30AF0-540F-49B3-B724-171C3361FCEF}" dt="2026-05-20T13:52:39.355" v="642" actId="14100"/>
          <ac:spMkLst>
            <pc:docMk/>
            <pc:sldMk cId="2308294335" sldId="427"/>
            <ac:spMk id="106" creationId="{958A23F8-7512-65D3-5FA6-38CDF83E03A3}"/>
          </ac:spMkLst>
        </pc:spChg>
        <pc:spChg chg="mod">
          <ac:chgData name="劲驰 张" userId="4c4cc3c0d867e90e" providerId="LiveId" clId="{6CD30AF0-540F-49B3-B724-171C3361FCEF}" dt="2026-05-20T13:51:05.571" v="625" actId="404"/>
          <ac:spMkLst>
            <pc:docMk/>
            <pc:sldMk cId="2308294335" sldId="427"/>
            <ac:spMk id="107" creationId="{D7F78555-52F3-CDC6-E44E-ED6D13A23C74}"/>
          </ac:spMkLst>
        </pc:spChg>
        <pc:spChg chg="add del mod">
          <ac:chgData name="劲驰 张" userId="4c4cc3c0d867e90e" providerId="LiveId" clId="{6CD30AF0-540F-49B3-B724-171C3361FCEF}" dt="2026-05-20T13:48:45.712" v="587" actId="1076"/>
          <ac:spMkLst>
            <pc:docMk/>
            <pc:sldMk cId="2308294335" sldId="427"/>
            <ac:spMk id="108" creationId="{2DB17BC8-852C-ADFB-C548-3DCB38E2C0E2}"/>
          </ac:spMkLst>
        </pc:spChg>
        <pc:spChg chg="add del mod">
          <ac:chgData name="劲驰 张" userId="4c4cc3c0d867e90e" providerId="LiveId" clId="{6CD30AF0-540F-49B3-B724-171C3361FCEF}" dt="2026-05-20T13:48:45.712" v="587" actId="1076"/>
          <ac:spMkLst>
            <pc:docMk/>
            <pc:sldMk cId="2308294335" sldId="427"/>
            <ac:spMk id="113" creationId="{10F08112-2A31-CB97-C2A6-D68624D78CCE}"/>
          </ac:spMkLst>
        </pc:spChg>
        <pc:spChg chg="add del mod">
          <ac:chgData name="劲驰 张" userId="4c4cc3c0d867e90e" providerId="LiveId" clId="{6CD30AF0-540F-49B3-B724-171C3361FCEF}" dt="2026-05-20T13:48:45.712" v="587" actId="1076"/>
          <ac:spMkLst>
            <pc:docMk/>
            <pc:sldMk cId="2308294335" sldId="427"/>
            <ac:spMk id="115" creationId="{67488329-C180-206D-5A85-AEA1951AB159}"/>
          </ac:spMkLst>
        </pc:spChg>
        <pc:spChg chg="add del">
          <ac:chgData name="劲驰 张" userId="4c4cc3c0d867e90e" providerId="LiveId" clId="{6CD30AF0-540F-49B3-B724-171C3361FCEF}" dt="2026-05-20T13:48:45.256" v="586" actId="478"/>
          <ac:spMkLst>
            <pc:docMk/>
            <pc:sldMk cId="2308294335" sldId="427"/>
            <ac:spMk id="117" creationId="{BFEB2014-A6C7-F955-8B60-5751A2E6830B}"/>
          </ac:spMkLst>
        </pc:spChg>
        <pc:spChg chg="add del mod">
          <ac:chgData name="劲驰 张" userId="4c4cc3c0d867e90e" providerId="LiveId" clId="{6CD30AF0-540F-49B3-B724-171C3361FCEF}" dt="2026-05-20T13:48:45.712" v="587" actId="1076"/>
          <ac:spMkLst>
            <pc:docMk/>
            <pc:sldMk cId="2308294335" sldId="427"/>
            <ac:spMk id="120" creationId="{2397D2C4-4C71-F1C7-C595-07E9A5DFA4DD}"/>
          </ac:spMkLst>
        </pc:spChg>
        <pc:spChg chg="add del mod">
          <ac:chgData name="劲驰 张" userId="4c4cc3c0d867e90e" providerId="LiveId" clId="{6CD30AF0-540F-49B3-B724-171C3361FCEF}" dt="2026-05-20T13:48:45.712" v="587" actId="1076"/>
          <ac:spMkLst>
            <pc:docMk/>
            <pc:sldMk cId="2308294335" sldId="427"/>
            <ac:spMk id="128" creationId="{FAC59AD7-B09E-8FD7-236A-BD125B9B6C84}"/>
          </ac:spMkLst>
        </pc:spChg>
        <pc:spChg chg="add del mod">
          <ac:chgData name="劲驰 张" userId="4c4cc3c0d867e90e" providerId="LiveId" clId="{6CD30AF0-540F-49B3-B724-171C3361FCEF}" dt="2026-05-20T13:48:45.712" v="587" actId="1076"/>
          <ac:spMkLst>
            <pc:docMk/>
            <pc:sldMk cId="2308294335" sldId="427"/>
            <ac:spMk id="131" creationId="{EAEF91F4-B156-A12A-ADF2-E6382E1EB58B}"/>
          </ac:spMkLst>
        </pc:spChg>
        <pc:spChg chg="add del mod">
          <ac:chgData name="劲驰 张" userId="4c4cc3c0d867e90e" providerId="LiveId" clId="{6CD30AF0-540F-49B3-B724-171C3361FCEF}" dt="2026-05-20T13:48:45.712" v="587" actId="1076"/>
          <ac:spMkLst>
            <pc:docMk/>
            <pc:sldMk cId="2308294335" sldId="427"/>
            <ac:spMk id="133" creationId="{EF048B1B-958F-BEB7-F451-FAAB7B3D9DF9}"/>
          </ac:spMkLst>
        </pc:spChg>
        <pc:spChg chg="add del mod">
          <ac:chgData name="劲驰 张" userId="4c4cc3c0d867e90e" providerId="LiveId" clId="{6CD30AF0-540F-49B3-B724-171C3361FCEF}" dt="2026-05-20T13:48:45.712" v="587" actId="1076"/>
          <ac:spMkLst>
            <pc:docMk/>
            <pc:sldMk cId="2308294335" sldId="427"/>
            <ac:spMk id="135" creationId="{0D70A052-6DBB-F1CE-E9B0-3ED8D71BDDC9}"/>
          </ac:spMkLst>
        </pc:spChg>
        <pc:spChg chg="add del mod">
          <ac:chgData name="劲驰 张" userId="4c4cc3c0d867e90e" providerId="LiveId" clId="{6CD30AF0-540F-49B3-B724-171C3361FCEF}" dt="2026-05-20T13:48:45.712" v="587" actId="1076"/>
          <ac:spMkLst>
            <pc:docMk/>
            <pc:sldMk cId="2308294335" sldId="427"/>
            <ac:spMk id="136" creationId="{D8451D74-50E2-D105-0E4D-094024788206}"/>
          </ac:spMkLst>
        </pc:spChg>
        <pc:spChg chg="add mod">
          <ac:chgData name="劲驰 张" userId="4c4cc3c0d867e90e" providerId="LiveId" clId="{6CD30AF0-540F-49B3-B724-171C3361FCEF}" dt="2026-05-20T13:48:43.624" v="585" actId="1076"/>
          <ac:spMkLst>
            <pc:docMk/>
            <pc:sldMk cId="2308294335" sldId="427"/>
            <ac:spMk id="140" creationId="{A82E0670-FB61-7D7B-BD56-FF4DDF7B4CA5}"/>
          </ac:spMkLst>
        </pc:spChg>
        <pc:spChg chg="mod">
          <ac:chgData name="劲驰 张" userId="4c4cc3c0d867e90e" providerId="LiveId" clId="{6CD30AF0-540F-49B3-B724-171C3361FCEF}" dt="2026-05-20T13:54:54.332" v="678" actId="403"/>
          <ac:spMkLst>
            <pc:docMk/>
            <pc:sldMk cId="2308294335" sldId="427"/>
            <ac:spMk id="148" creationId="{53E102C3-1229-FBCD-54A4-C4F5234FD279}"/>
          </ac:spMkLst>
        </pc:spChg>
        <pc:spChg chg="mod">
          <ac:chgData name="劲驰 张" userId="4c4cc3c0d867e90e" providerId="LiveId" clId="{6CD30AF0-540F-49B3-B724-171C3361FCEF}" dt="2026-05-20T13:54:54.332" v="678" actId="403"/>
          <ac:spMkLst>
            <pc:docMk/>
            <pc:sldMk cId="2308294335" sldId="427"/>
            <ac:spMk id="149" creationId="{20ADB343-1005-F212-7EF9-0AF1EC057273}"/>
          </ac:spMkLst>
        </pc:spChg>
        <pc:spChg chg="mod">
          <ac:chgData name="劲驰 张" userId="4c4cc3c0d867e90e" providerId="LiveId" clId="{6CD30AF0-540F-49B3-B724-171C3361FCEF}" dt="2026-05-20T13:54:54.332" v="678" actId="403"/>
          <ac:spMkLst>
            <pc:docMk/>
            <pc:sldMk cId="2308294335" sldId="427"/>
            <ac:spMk id="150" creationId="{184CD641-B1D1-5FA9-73F3-DCA548C68E40}"/>
          </ac:spMkLst>
        </pc:spChg>
        <pc:spChg chg="mod">
          <ac:chgData name="劲驰 张" userId="4c4cc3c0d867e90e" providerId="LiveId" clId="{6CD30AF0-540F-49B3-B724-171C3361FCEF}" dt="2026-05-20T13:54:54.332" v="678" actId="403"/>
          <ac:spMkLst>
            <pc:docMk/>
            <pc:sldMk cId="2308294335" sldId="427"/>
            <ac:spMk id="151" creationId="{784E2ABB-9E14-9E42-3D65-E8EBCEACE903}"/>
          </ac:spMkLst>
        </pc:spChg>
        <pc:spChg chg="mod">
          <ac:chgData name="劲驰 张" userId="4c4cc3c0d867e90e" providerId="LiveId" clId="{6CD30AF0-540F-49B3-B724-171C3361FCEF}" dt="2026-05-20T13:54:54.332" v="678" actId="403"/>
          <ac:spMkLst>
            <pc:docMk/>
            <pc:sldMk cId="2308294335" sldId="427"/>
            <ac:spMk id="152" creationId="{FC582B62-6B1E-039B-EE44-63E14A691822}"/>
          </ac:spMkLst>
        </pc:spChg>
        <pc:spChg chg="mod">
          <ac:chgData name="劲驰 张" userId="4c4cc3c0d867e90e" providerId="LiveId" clId="{6CD30AF0-540F-49B3-B724-171C3361FCEF}" dt="2026-05-20T13:54:54.332" v="678" actId="403"/>
          <ac:spMkLst>
            <pc:docMk/>
            <pc:sldMk cId="2308294335" sldId="427"/>
            <ac:spMk id="153" creationId="{B4106062-CBF1-8A24-C312-7757CAE3F0EF}"/>
          </ac:spMkLst>
        </pc:spChg>
        <pc:spChg chg="mod">
          <ac:chgData name="劲驰 张" userId="4c4cc3c0d867e90e" providerId="LiveId" clId="{6CD30AF0-540F-49B3-B724-171C3361FCEF}" dt="2026-05-20T13:55:01.416" v="680" actId="1076"/>
          <ac:spMkLst>
            <pc:docMk/>
            <pc:sldMk cId="2308294335" sldId="427"/>
            <ac:spMk id="154" creationId="{D14FAE3F-C265-7D45-9B49-4FA0B99A4216}"/>
          </ac:spMkLst>
        </pc:spChg>
        <pc:spChg chg="mod">
          <ac:chgData name="劲驰 张" userId="4c4cc3c0d867e90e" providerId="LiveId" clId="{6CD30AF0-540F-49B3-B724-171C3361FCEF}" dt="2026-05-20T13:54:59.360" v="679" actId="1076"/>
          <ac:spMkLst>
            <pc:docMk/>
            <pc:sldMk cId="2308294335" sldId="427"/>
            <ac:spMk id="155" creationId="{42F4241B-49B9-E3FD-8B20-C30FF6C85903}"/>
          </ac:spMkLst>
        </pc:spChg>
        <pc:spChg chg="mod">
          <ac:chgData name="劲驰 张" userId="4c4cc3c0d867e90e" providerId="LiveId" clId="{6CD30AF0-540F-49B3-B724-171C3361FCEF}" dt="2026-05-20T13:55:04.158" v="681" actId="1076"/>
          <ac:spMkLst>
            <pc:docMk/>
            <pc:sldMk cId="2308294335" sldId="427"/>
            <ac:spMk id="156" creationId="{E1AA6FCC-3544-0272-01B9-0A747C40F343}"/>
          </ac:spMkLst>
        </pc:spChg>
        <pc:grpChg chg="add del mod">
          <ac:chgData name="劲驰 张" userId="4c4cc3c0d867e90e" providerId="LiveId" clId="{6CD30AF0-540F-49B3-B724-171C3361FCEF}" dt="2026-05-20T13:34:28.292" v="556" actId="478"/>
          <ac:grpSpMkLst>
            <pc:docMk/>
            <pc:sldMk cId="2308294335" sldId="427"/>
            <ac:grpSpMk id="15" creationId="{FCE27EA4-6590-6953-014B-B72ACED7AB0C}"/>
          </ac:grpSpMkLst>
        </pc:grpChg>
        <pc:grpChg chg="add mod">
          <ac:chgData name="劲驰 张" userId="4c4cc3c0d867e90e" providerId="LiveId" clId="{6CD30AF0-540F-49B3-B724-171C3361FCEF}" dt="2026-05-20T13:56:36.435" v="703" actId="164"/>
          <ac:grpSpMkLst>
            <pc:docMk/>
            <pc:sldMk cId="2308294335" sldId="427"/>
            <ac:grpSpMk id="141" creationId="{F7F628E1-8E14-2926-F54E-F6AC859DDF9E}"/>
          </ac:grpSpMkLst>
        </pc:grpChg>
        <pc:grpChg chg="mod">
          <ac:chgData name="劲驰 张" userId="4c4cc3c0d867e90e" providerId="LiveId" clId="{6CD30AF0-540F-49B3-B724-171C3361FCEF}" dt="2026-05-20T13:52:31.411" v="640" actId="14100"/>
          <ac:grpSpMkLst>
            <pc:docMk/>
            <pc:sldMk cId="2308294335" sldId="427"/>
            <ac:grpSpMk id="143" creationId="{7482FE7B-3EE8-778D-9184-DC336A05C06D}"/>
          </ac:grpSpMkLst>
        </pc:grpChg>
        <pc:grpChg chg="add mod">
          <ac:chgData name="劲驰 张" userId="4c4cc3c0d867e90e" providerId="LiveId" clId="{6CD30AF0-540F-49B3-B724-171C3361FCEF}" dt="2026-05-20T13:56:36.435" v="703" actId="164"/>
          <ac:grpSpMkLst>
            <pc:docMk/>
            <pc:sldMk cId="2308294335" sldId="427"/>
            <ac:grpSpMk id="147" creationId="{626B1264-6C3A-ABFC-E3B6-7D8CC280D663}"/>
          </ac:grpSpMkLst>
        </pc:grpChg>
        <pc:grpChg chg="mod">
          <ac:chgData name="劲驰 张" userId="4c4cc3c0d867e90e" providerId="LiveId" clId="{6CD30AF0-540F-49B3-B724-171C3361FCEF}" dt="2026-05-20T13:57:20.466" v="723" actId="1076"/>
          <ac:grpSpMkLst>
            <pc:docMk/>
            <pc:sldMk cId="2308294335" sldId="427"/>
            <ac:grpSpMk id="157" creationId="{06331B3C-2EFC-F50F-AA06-0B9BE6C47B8D}"/>
          </ac:grpSpMkLst>
        </pc:grpChg>
        <pc:grpChg chg="add mod">
          <ac:chgData name="劲驰 张" userId="4c4cc3c0d867e90e" providerId="LiveId" clId="{6CD30AF0-540F-49B3-B724-171C3361FCEF}" dt="2026-05-20T13:58:41.743" v="726" actId="1076"/>
          <ac:grpSpMkLst>
            <pc:docMk/>
            <pc:sldMk cId="2308294335" sldId="427"/>
            <ac:grpSpMk id="159" creationId="{C923214D-4634-E0E0-B7DD-1E4523FA4298}"/>
          </ac:grpSpMkLst>
        </pc:grpChg>
        <pc:picChg chg="add del mod">
          <ac:chgData name="劲驰 张" userId="4c4cc3c0d867e90e" providerId="LiveId" clId="{6CD30AF0-540F-49B3-B724-171C3361FCEF}" dt="2026-05-20T13:29:25.456" v="507"/>
          <ac:picMkLst>
            <pc:docMk/>
            <pc:sldMk cId="2308294335" sldId="427"/>
            <ac:picMk id="5" creationId="{B8193854-5247-E27F-BA8B-C41001B441A2}"/>
          </ac:picMkLst>
        </pc:picChg>
        <pc:picChg chg="add mod">
          <ac:chgData name="劲驰 张" userId="4c4cc3c0d867e90e" providerId="LiveId" clId="{6CD30AF0-540F-49B3-B724-171C3361FCEF}" dt="2026-05-20T13:28:43.902" v="497" actId="571"/>
          <ac:picMkLst>
            <pc:docMk/>
            <pc:sldMk cId="2308294335" sldId="427"/>
            <ac:picMk id="7" creationId="{39738859-D937-EFD4-CA3E-F43B29D6285C}"/>
          </ac:picMkLst>
        </pc:picChg>
        <pc:picChg chg="del mod">
          <ac:chgData name="劲驰 张" userId="4c4cc3c0d867e90e" providerId="LiveId" clId="{6CD30AF0-540F-49B3-B724-171C3361FCEF}" dt="2026-05-20T13:29:38.870" v="510"/>
          <ac:picMkLst>
            <pc:docMk/>
            <pc:sldMk cId="2308294335" sldId="427"/>
            <ac:picMk id="11" creationId="{B7C3942A-012D-871E-17C2-A1BB8A77BF24}"/>
          </ac:picMkLst>
        </pc:picChg>
        <pc:picChg chg="add del mod">
          <ac:chgData name="劲驰 张" userId="4c4cc3c0d867e90e" providerId="LiveId" clId="{6CD30AF0-540F-49B3-B724-171C3361FCEF}" dt="2026-05-20T13:31:28.946" v="537" actId="164"/>
          <ac:picMkLst>
            <pc:docMk/>
            <pc:sldMk cId="2308294335" sldId="427"/>
            <ac:picMk id="12" creationId="{27BE6DCA-B736-BBF2-DB48-60AE0C671D05}"/>
          </ac:picMkLst>
        </pc:picChg>
        <pc:picChg chg="mod">
          <ac:chgData name="劲驰 张" userId="4c4cc3c0d867e90e" providerId="LiveId" clId="{6CD30AF0-540F-49B3-B724-171C3361FCEF}" dt="2026-05-20T13:31:09.947" v="536"/>
          <ac:picMkLst>
            <pc:docMk/>
            <pc:sldMk cId="2308294335" sldId="427"/>
            <ac:picMk id="14" creationId="{14475F0A-65A7-9B39-BB32-F0420E7043F6}"/>
          </ac:picMkLst>
        </pc:picChg>
        <pc:picChg chg="add del mod">
          <ac:chgData name="劲驰 张" userId="4c4cc3c0d867e90e" providerId="LiveId" clId="{6CD30AF0-540F-49B3-B724-171C3361FCEF}" dt="2026-05-20T13:35:55.647" v="563" actId="478"/>
          <ac:picMkLst>
            <pc:docMk/>
            <pc:sldMk cId="2308294335" sldId="427"/>
            <ac:picMk id="18" creationId="{13302AB1-C5D8-E66D-CEB1-32FB8931EE40}"/>
          </ac:picMkLst>
        </pc:picChg>
        <pc:picChg chg="add mod">
          <ac:chgData name="劲驰 张" userId="4c4cc3c0d867e90e" providerId="LiveId" clId="{6CD30AF0-540F-49B3-B724-171C3361FCEF}" dt="2026-05-20T13:52:59.594" v="645" actId="1076"/>
          <ac:picMkLst>
            <pc:docMk/>
            <pc:sldMk cId="2308294335" sldId="427"/>
            <ac:picMk id="20" creationId="{BF722FF0-F3E2-B5D3-33F0-B4B10E516343}"/>
          </ac:picMkLst>
        </pc:picChg>
        <pc:picChg chg="del">
          <ac:chgData name="劲驰 张" userId="4c4cc3c0d867e90e" providerId="LiveId" clId="{6CD30AF0-540F-49B3-B724-171C3361FCEF}" dt="2026-05-20T13:28:29.346" v="494" actId="478"/>
          <ac:picMkLst>
            <pc:docMk/>
            <pc:sldMk cId="2308294335" sldId="427"/>
            <ac:picMk id="56" creationId="{F3D3CAEA-D839-8854-33E3-EDEAE9A7B17E}"/>
          </ac:picMkLst>
        </pc:picChg>
        <pc:cxnChg chg="add del mod">
          <ac:chgData name="劲驰 张" userId="4c4cc3c0d867e90e" providerId="LiveId" clId="{6CD30AF0-540F-49B3-B724-171C3361FCEF}" dt="2026-05-20T13:49:20.273" v="595" actId="478"/>
          <ac:cxnSpMkLst>
            <pc:docMk/>
            <pc:sldMk cId="2308294335" sldId="427"/>
            <ac:cxnSpMk id="57" creationId="{5790AED9-A76D-1F45-D561-1EE51948A7D3}"/>
          </ac:cxnSpMkLst>
        </pc:cxnChg>
        <pc:cxnChg chg="mod">
          <ac:chgData name="劲驰 张" userId="4c4cc3c0d867e90e" providerId="LiveId" clId="{6CD30AF0-540F-49B3-B724-171C3361FCEF}" dt="2026-05-20T13:55:37.968" v="690" actId="1037"/>
          <ac:cxnSpMkLst>
            <pc:docMk/>
            <pc:sldMk cId="2308294335" sldId="427"/>
            <ac:cxnSpMk id="100" creationId="{9F22ECD0-D237-6595-39B0-70980E0BF9F9}"/>
          </ac:cxnSpMkLst>
        </pc:cxnChg>
        <pc:cxnChg chg="mod">
          <ac:chgData name="劲驰 张" userId="4c4cc3c0d867e90e" providerId="LiveId" clId="{6CD30AF0-540F-49B3-B724-171C3361FCEF}" dt="2026-05-20T13:53:01.860" v="646" actId="14100"/>
          <ac:cxnSpMkLst>
            <pc:docMk/>
            <pc:sldMk cId="2308294335" sldId="427"/>
            <ac:cxnSpMk id="111" creationId="{1B7999CD-1311-D77C-76DE-50377716AA14}"/>
          </ac:cxnSpMkLst>
        </pc:cxnChg>
        <pc:cxnChg chg="mod">
          <ac:chgData name="劲驰 张" userId="4c4cc3c0d867e90e" providerId="LiveId" clId="{6CD30AF0-540F-49B3-B724-171C3361FCEF}" dt="2026-05-20T15:45:39.163" v="1360" actId="1076"/>
          <ac:cxnSpMkLst>
            <pc:docMk/>
            <pc:sldMk cId="2308294335" sldId="427"/>
            <ac:cxnSpMk id="158" creationId="{344FED88-0C1B-BEE6-7185-0EF9947D28E6}"/>
          </ac:cxnSpMkLst>
        </pc:cxnChg>
      </pc:sldChg>
      <pc:sldChg chg="addSp delSp modSp add mod modNotesTx">
        <pc:chgData name="劲驰 张" userId="4c4cc3c0d867e90e" providerId="LiveId" clId="{6CD30AF0-540F-49B3-B724-171C3361FCEF}" dt="2026-05-20T20:22:23.242" v="2324" actId="20577"/>
        <pc:sldMkLst>
          <pc:docMk/>
          <pc:sldMk cId="2413168572" sldId="428"/>
        </pc:sldMkLst>
        <pc:spChg chg="mod">
          <ac:chgData name="劲驰 张" userId="4c4cc3c0d867e90e" providerId="LiveId" clId="{6CD30AF0-540F-49B3-B724-171C3361FCEF}" dt="2026-05-20T14:11:30.532" v="865" actId="1076"/>
          <ac:spMkLst>
            <pc:docMk/>
            <pc:sldMk cId="2413168572" sldId="428"/>
            <ac:spMk id="2" creationId="{4FE6E9E3-48E9-84F1-F98C-10D32A6CF3B5}"/>
          </ac:spMkLst>
        </pc:spChg>
        <pc:spChg chg="add del mod">
          <ac:chgData name="劲驰 张" userId="4c4cc3c0d867e90e" providerId="LiveId" clId="{6CD30AF0-540F-49B3-B724-171C3361FCEF}" dt="2026-05-20T14:11:40.510" v="874" actId="1037"/>
          <ac:spMkLst>
            <pc:docMk/>
            <pc:sldMk cId="2413168572" sldId="428"/>
            <ac:spMk id="20" creationId="{37A531FA-9124-CE18-83D1-03A05F02620A}"/>
          </ac:spMkLst>
        </pc:spChg>
        <pc:spChg chg="add del mod">
          <ac:chgData name="劲驰 张" userId="4c4cc3c0d867e90e" providerId="LiveId" clId="{6CD30AF0-540F-49B3-B724-171C3361FCEF}" dt="2026-05-20T14:11:40.510" v="874" actId="1037"/>
          <ac:spMkLst>
            <pc:docMk/>
            <pc:sldMk cId="2413168572" sldId="428"/>
            <ac:spMk id="21" creationId="{3D6971F0-F453-A72D-CA9A-DCFE3C46D194}"/>
          </ac:spMkLst>
        </pc:spChg>
        <pc:spChg chg="add del mod">
          <ac:chgData name="劲驰 张" userId="4c4cc3c0d867e90e" providerId="LiveId" clId="{6CD30AF0-540F-49B3-B724-171C3361FCEF}" dt="2026-05-20T14:11:49.491" v="879" actId="1038"/>
          <ac:spMkLst>
            <pc:docMk/>
            <pc:sldMk cId="2413168572" sldId="428"/>
            <ac:spMk id="23" creationId="{C28CEDC9-F33D-0C29-61A7-83BCC1488DC8}"/>
          </ac:spMkLst>
        </pc:spChg>
        <pc:spChg chg="add del mod">
          <ac:chgData name="劲驰 张" userId="4c4cc3c0d867e90e" providerId="LiveId" clId="{6CD30AF0-540F-49B3-B724-171C3361FCEF}" dt="2026-05-20T14:11:49.491" v="879" actId="1038"/>
          <ac:spMkLst>
            <pc:docMk/>
            <pc:sldMk cId="2413168572" sldId="428"/>
            <ac:spMk id="25" creationId="{E1C66C62-1B9B-5ABD-929F-A8A90BE94258}"/>
          </ac:spMkLst>
        </pc:spChg>
        <pc:spChg chg="mod">
          <ac:chgData name="劲驰 张" userId="4c4cc3c0d867e90e" providerId="LiveId" clId="{6CD30AF0-540F-49B3-B724-171C3361FCEF}" dt="2026-05-20T14:12:32.235" v="894" actId="1037"/>
          <ac:spMkLst>
            <pc:docMk/>
            <pc:sldMk cId="2413168572" sldId="428"/>
            <ac:spMk id="28" creationId="{B7356A11-88C2-602C-4483-60DD56A210C9}"/>
          </ac:spMkLst>
        </pc:spChg>
        <pc:spChg chg="mod">
          <ac:chgData name="劲驰 张" userId="4c4cc3c0d867e90e" providerId="LiveId" clId="{6CD30AF0-540F-49B3-B724-171C3361FCEF}" dt="2026-05-20T14:12:32.235" v="894" actId="1037"/>
          <ac:spMkLst>
            <pc:docMk/>
            <pc:sldMk cId="2413168572" sldId="428"/>
            <ac:spMk id="30" creationId="{8169AE40-4943-8296-15CC-161ED87E1A06}"/>
          </ac:spMkLst>
        </pc:spChg>
        <pc:spChg chg="mod">
          <ac:chgData name="劲驰 张" userId="4c4cc3c0d867e90e" providerId="LiveId" clId="{6CD30AF0-540F-49B3-B724-171C3361FCEF}" dt="2026-05-20T14:12:52.931" v="900" actId="1036"/>
          <ac:spMkLst>
            <pc:docMk/>
            <pc:sldMk cId="2413168572" sldId="428"/>
            <ac:spMk id="31" creationId="{E0F5485A-39A1-2502-834A-1368E7E069E9}"/>
          </ac:spMkLst>
        </pc:spChg>
        <pc:spChg chg="mod">
          <ac:chgData name="劲驰 张" userId="4c4cc3c0d867e90e" providerId="LiveId" clId="{6CD30AF0-540F-49B3-B724-171C3361FCEF}" dt="2026-05-20T14:09:43.110" v="771"/>
          <ac:spMkLst>
            <pc:docMk/>
            <pc:sldMk cId="2413168572" sldId="428"/>
            <ac:spMk id="41" creationId="{AACE5102-8074-EED3-8235-1D4D59C8738C}"/>
          </ac:spMkLst>
        </pc:spChg>
        <pc:spChg chg="mod">
          <ac:chgData name="劲驰 张" userId="4c4cc3c0d867e90e" providerId="LiveId" clId="{6CD30AF0-540F-49B3-B724-171C3361FCEF}" dt="2026-05-20T14:09:43.110" v="771"/>
          <ac:spMkLst>
            <pc:docMk/>
            <pc:sldMk cId="2413168572" sldId="428"/>
            <ac:spMk id="42" creationId="{6560B97C-2AF5-14A3-F95A-5A1893C8E908}"/>
          </ac:spMkLst>
        </pc:spChg>
        <pc:spChg chg="mod">
          <ac:chgData name="劲驰 张" userId="4c4cc3c0d867e90e" providerId="LiveId" clId="{6CD30AF0-540F-49B3-B724-171C3361FCEF}" dt="2026-05-20T14:09:43.110" v="771"/>
          <ac:spMkLst>
            <pc:docMk/>
            <pc:sldMk cId="2413168572" sldId="428"/>
            <ac:spMk id="43" creationId="{0E7FC4DB-0317-1ECC-B6B8-E15FA767668C}"/>
          </ac:spMkLst>
        </pc:spChg>
        <pc:spChg chg="mod">
          <ac:chgData name="劲驰 张" userId="4c4cc3c0d867e90e" providerId="LiveId" clId="{6CD30AF0-540F-49B3-B724-171C3361FCEF}" dt="2026-05-20T14:09:43.110" v="771"/>
          <ac:spMkLst>
            <pc:docMk/>
            <pc:sldMk cId="2413168572" sldId="428"/>
            <ac:spMk id="44" creationId="{407FC59F-509D-5AA3-1A03-2B5CB0F57CF6}"/>
          </ac:spMkLst>
        </pc:spChg>
        <pc:spChg chg="mod">
          <ac:chgData name="劲驰 张" userId="4c4cc3c0d867e90e" providerId="LiveId" clId="{6CD30AF0-540F-49B3-B724-171C3361FCEF}" dt="2026-05-20T14:09:43.110" v="771"/>
          <ac:spMkLst>
            <pc:docMk/>
            <pc:sldMk cId="2413168572" sldId="428"/>
            <ac:spMk id="45" creationId="{1944D28A-DABE-C160-70C9-8867C405464B}"/>
          </ac:spMkLst>
        </pc:spChg>
        <pc:spChg chg="mod">
          <ac:chgData name="劲驰 张" userId="4c4cc3c0d867e90e" providerId="LiveId" clId="{6CD30AF0-540F-49B3-B724-171C3361FCEF}" dt="2026-05-20T14:09:43.110" v="771"/>
          <ac:spMkLst>
            <pc:docMk/>
            <pc:sldMk cId="2413168572" sldId="428"/>
            <ac:spMk id="46" creationId="{3BB007C6-CD95-6A17-B3FE-6F70CEB34410}"/>
          </ac:spMkLst>
        </pc:spChg>
        <pc:grpChg chg="mod ord">
          <ac:chgData name="劲驰 张" userId="4c4cc3c0d867e90e" providerId="LiveId" clId="{6CD30AF0-540F-49B3-B724-171C3361FCEF}" dt="2026-05-20T14:10:13.092" v="783" actId="14100"/>
          <ac:grpSpMkLst>
            <pc:docMk/>
            <pc:sldMk cId="2413168572" sldId="428"/>
            <ac:grpSpMk id="39" creationId="{DC3B653B-ACCD-188F-F4EC-E820DC1CF50D}"/>
          </ac:grpSpMkLst>
        </pc:grpChg>
        <pc:picChg chg="add del mod">
          <ac:chgData name="劲驰 张" userId="4c4cc3c0d867e90e" providerId="LiveId" clId="{6CD30AF0-540F-49B3-B724-171C3361FCEF}" dt="2026-05-20T14:11:24.938" v="863" actId="1038"/>
          <ac:picMkLst>
            <pc:docMk/>
            <pc:sldMk cId="2413168572" sldId="428"/>
            <ac:picMk id="5" creationId="{2C8F838A-A68D-1869-A460-0187FAF58A34}"/>
          </ac:picMkLst>
        </pc:picChg>
        <pc:picChg chg="del">
          <ac:chgData name="劲驰 张" userId="4c4cc3c0d867e90e" providerId="LiveId" clId="{6CD30AF0-540F-49B3-B724-171C3361FCEF}" dt="2026-05-20T14:03:24.754" v="740" actId="478"/>
          <ac:picMkLst>
            <pc:docMk/>
            <pc:sldMk cId="2413168572" sldId="428"/>
            <ac:picMk id="8" creationId="{D3279085-2F9A-D8A6-C62E-E7DE83835E63}"/>
          </ac:picMkLst>
        </pc:picChg>
        <pc:picChg chg="del">
          <ac:chgData name="劲驰 张" userId="4c4cc3c0d867e90e" providerId="LiveId" clId="{6CD30AF0-540F-49B3-B724-171C3361FCEF}" dt="2026-05-20T14:03:24.754" v="740" actId="478"/>
          <ac:picMkLst>
            <pc:docMk/>
            <pc:sldMk cId="2413168572" sldId="428"/>
            <ac:picMk id="9" creationId="{102DF51A-1946-8868-E7E4-E5C974F931D6}"/>
          </ac:picMkLst>
        </pc:picChg>
        <pc:picChg chg="del">
          <ac:chgData name="劲驰 张" userId="4c4cc3c0d867e90e" providerId="LiveId" clId="{6CD30AF0-540F-49B3-B724-171C3361FCEF}" dt="2026-05-20T14:03:24.754" v="740" actId="478"/>
          <ac:picMkLst>
            <pc:docMk/>
            <pc:sldMk cId="2413168572" sldId="428"/>
            <ac:picMk id="17" creationId="{7343E547-BBD5-6610-C0B7-F1797EF802A6}"/>
          </ac:picMkLst>
        </pc:picChg>
        <pc:picChg chg="del">
          <ac:chgData name="劲驰 张" userId="4c4cc3c0d867e90e" providerId="LiveId" clId="{6CD30AF0-540F-49B3-B724-171C3361FCEF}" dt="2026-05-20T14:03:24.754" v="740" actId="478"/>
          <ac:picMkLst>
            <pc:docMk/>
            <pc:sldMk cId="2413168572" sldId="428"/>
            <ac:picMk id="19" creationId="{99F7BAD0-3616-F42F-22A3-8341477099FB}"/>
          </ac:picMkLst>
        </pc:picChg>
        <pc:picChg chg="add del mod">
          <ac:chgData name="劲驰 张" userId="4c4cc3c0d867e90e" providerId="LiveId" clId="{6CD30AF0-540F-49B3-B724-171C3361FCEF}" dt="2026-05-20T14:09:40.680" v="770" actId="22"/>
          <ac:picMkLst>
            <pc:docMk/>
            <pc:sldMk cId="2413168572" sldId="428"/>
            <ac:picMk id="38" creationId="{C94F5E87-A407-A924-0C4E-0A14FB1CC73D}"/>
          </ac:picMkLst>
        </pc:picChg>
        <pc:picChg chg="mod">
          <ac:chgData name="劲驰 张" userId="4c4cc3c0d867e90e" providerId="LiveId" clId="{6CD30AF0-540F-49B3-B724-171C3361FCEF}" dt="2026-05-20T14:09:43.110" v="771"/>
          <ac:picMkLst>
            <pc:docMk/>
            <pc:sldMk cId="2413168572" sldId="428"/>
            <ac:picMk id="47" creationId="{4B320806-D359-D16F-29B7-6D7057849966}"/>
          </ac:picMkLst>
        </pc:picChg>
        <pc:picChg chg="mod">
          <ac:chgData name="劲驰 张" userId="4c4cc3c0d867e90e" providerId="LiveId" clId="{6CD30AF0-540F-49B3-B724-171C3361FCEF}" dt="2026-05-20T14:09:43.110" v="771"/>
          <ac:picMkLst>
            <pc:docMk/>
            <pc:sldMk cId="2413168572" sldId="428"/>
            <ac:picMk id="50" creationId="{50A74980-7DE8-D3F3-3F70-E9E8B0E4347C}"/>
          </ac:picMkLst>
        </pc:picChg>
        <pc:picChg chg="mod">
          <ac:chgData name="劲驰 张" userId="4c4cc3c0d867e90e" providerId="LiveId" clId="{6CD30AF0-540F-49B3-B724-171C3361FCEF}" dt="2026-05-20T14:09:43.110" v="771"/>
          <ac:picMkLst>
            <pc:docMk/>
            <pc:sldMk cId="2413168572" sldId="428"/>
            <ac:picMk id="53" creationId="{F58EFFB7-28D9-15AF-1A8A-93CB3344F190}"/>
          </ac:picMkLst>
        </pc:picChg>
        <pc:picChg chg="mod">
          <ac:chgData name="劲驰 张" userId="4c4cc3c0d867e90e" providerId="LiveId" clId="{6CD30AF0-540F-49B3-B724-171C3361FCEF}" dt="2026-05-20T14:09:43.110" v="771"/>
          <ac:picMkLst>
            <pc:docMk/>
            <pc:sldMk cId="2413168572" sldId="428"/>
            <ac:picMk id="56" creationId="{58F9038B-3B4C-8170-F7CD-1FA1046372E9}"/>
          </ac:picMkLst>
        </pc:picChg>
        <pc:cxnChg chg="add mod">
          <ac:chgData name="劲驰 张" userId="4c4cc3c0d867e90e" providerId="LiveId" clId="{6CD30AF0-540F-49B3-B724-171C3361FCEF}" dt="2026-05-20T14:12:44.485" v="896" actId="14100"/>
          <ac:cxnSpMkLst>
            <pc:docMk/>
            <pc:sldMk cId="2413168572" sldId="428"/>
            <ac:cxnSpMk id="7" creationId="{4A9E14F9-92EA-2581-43EB-C7BA37E2CB14}"/>
          </ac:cxnSpMkLst>
        </pc:cxnChg>
        <pc:cxnChg chg="add mod">
          <ac:chgData name="劲驰 张" userId="4c4cc3c0d867e90e" providerId="LiveId" clId="{6CD30AF0-540F-49B3-B724-171C3361FCEF}" dt="2026-05-20T14:12:39.495" v="895" actId="14100"/>
          <ac:cxnSpMkLst>
            <pc:docMk/>
            <pc:sldMk cId="2413168572" sldId="428"/>
            <ac:cxnSpMk id="11" creationId="{C70B52CE-415E-C834-98AC-BC930495BE69}"/>
          </ac:cxnSpMkLst>
        </pc:cxnChg>
        <pc:cxnChg chg="add del mod">
          <ac:chgData name="劲驰 张" userId="4c4cc3c0d867e90e" providerId="LiveId" clId="{6CD30AF0-540F-49B3-B724-171C3361FCEF}" dt="2026-05-20T14:11:40.510" v="874" actId="1037"/>
          <ac:cxnSpMkLst>
            <pc:docMk/>
            <pc:sldMk cId="2413168572" sldId="428"/>
            <ac:cxnSpMk id="34" creationId="{623829FA-5AA9-4F10-2B79-B0C516E15972}"/>
          </ac:cxnSpMkLst>
        </pc:cxnChg>
        <pc:cxnChg chg="add del mod">
          <ac:chgData name="劲驰 张" userId="4c4cc3c0d867e90e" providerId="LiveId" clId="{6CD30AF0-540F-49B3-B724-171C3361FCEF}" dt="2026-05-20T14:11:49.491" v="879" actId="1038"/>
          <ac:cxnSpMkLst>
            <pc:docMk/>
            <pc:sldMk cId="2413168572" sldId="428"/>
            <ac:cxnSpMk id="36" creationId="{4E7F3474-1664-D5A6-D6BE-48EDC7A52E09}"/>
          </ac:cxnSpMkLst>
        </pc:cxnChg>
      </pc:sldChg>
      <pc:sldChg chg="addSp delSp modSp add mod">
        <pc:chgData name="劲驰 张" userId="4c4cc3c0d867e90e" providerId="LiveId" clId="{6CD30AF0-540F-49B3-B724-171C3361FCEF}" dt="2026-05-20T15:44:33.927" v="1358" actId="14100"/>
        <pc:sldMkLst>
          <pc:docMk/>
          <pc:sldMk cId="1403522703" sldId="429"/>
        </pc:sldMkLst>
        <pc:spChg chg="mod">
          <ac:chgData name="劲驰 张" userId="4c4cc3c0d867e90e" providerId="LiveId" clId="{6CD30AF0-540F-49B3-B724-171C3361FCEF}" dt="2026-05-20T14:38:06.563" v="999" actId="1076"/>
          <ac:spMkLst>
            <pc:docMk/>
            <pc:sldMk cId="1403522703" sldId="429"/>
            <ac:spMk id="14" creationId="{5DBD4603-5726-4898-562D-EA6D9A70FB78}"/>
          </ac:spMkLst>
        </pc:spChg>
        <pc:spChg chg="mod">
          <ac:chgData name="劲驰 张" userId="4c4cc3c0d867e90e" providerId="LiveId" clId="{6CD30AF0-540F-49B3-B724-171C3361FCEF}" dt="2026-05-20T14:40:47.937" v="1020" actId="20577"/>
          <ac:spMkLst>
            <pc:docMk/>
            <pc:sldMk cId="1403522703" sldId="429"/>
            <ac:spMk id="26" creationId="{A3F0642E-6515-1D28-523A-C9D29E1D2AEB}"/>
          </ac:spMkLst>
        </pc:spChg>
        <pc:spChg chg="mod">
          <ac:chgData name="劲驰 张" userId="4c4cc3c0d867e90e" providerId="LiveId" clId="{6CD30AF0-540F-49B3-B724-171C3361FCEF}" dt="2026-05-20T14:38:25.029" v="1004" actId="1076"/>
          <ac:spMkLst>
            <pc:docMk/>
            <pc:sldMk cId="1403522703" sldId="429"/>
            <ac:spMk id="39" creationId="{EDDF0D51-D4A8-9171-7FBA-5B7AEC12BF54}"/>
          </ac:spMkLst>
        </pc:spChg>
        <pc:spChg chg="mod">
          <ac:chgData name="劲驰 张" userId="4c4cc3c0d867e90e" providerId="LiveId" clId="{6CD30AF0-540F-49B3-B724-171C3361FCEF}" dt="2026-05-20T15:43:45.355" v="1348" actId="1076"/>
          <ac:spMkLst>
            <pc:docMk/>
            <pc:sldMk cId="1403522703" sldId="429"/>
            <ac:spMk id="40" creationId="{898C31DD-9909-CE46-D040-470CA27C7F4B}"/>
          </ac:spMkLst>
        </pc:spChg>
        <pc:spChg chg="mod">
          <ac:chgData name="劲驰 张" userId="4c4cc3c0d867e90e" providerId="LiveId" clId="{6CD30AF0-540F-49B3-B724-171C3361FCEF}" dt="2026-05-20T14:36:02.665" v="974" actId="1076"/>
          <ac:spMkLst>
            <pc:docMk/>
            <pc:sldMk cId="1403522703" sldId="429"/>
            <ac:spMk id="51" creationId="{8C041BFC-E3F9-3E13-FA49-2EEA69583FD2}"/>
          </ac:spMkLst>
        </pc:spChg>
        <pc:grpChg chg="mod">
          <ac:chgData name="劲驰 张" userId="4c4cc3c0d867e90e" providerId="LiveId" clId="{6CD30AF0-540F-49B3-B724-171C3361FCEF}" dt="2026-05-20T14:38:45.963" v="1005" actId="1076"/>
          <ac:grpSpMkLst>
            <pc:docMk/>
            <pc:sldMk cId="1403522703" sldId="429"/>
            <ac:grpSpMk id="2" creationId="{ECBA9168-E576-0A0A-7DA8-B25967E447CC}"/>
          </ac:grpSpMkLst>
        </pc:grpChg>
        <pc:grpChg chg="mod">
          <ac:chgData name="劲驰 张" userId="4c4cc3c0d867e90e" providerId="LiveId" clId="{6CD30AF0-540F-49B3-B724-171C3361FCEF}" dt="2026-05-20T14:38:14.648" v="1001" actId="1076"/>
          <ac:grpSpMkLst>
            <pc:docMk/>
            <pc:sldMk cId="1403522703" sldId="429"/>
            <ac:grpSpMk id="5" creationId="{F887891D-ADB2-25F5-1447-5A3A39DEF407}"/>
          </ac:grpSpMkLst>
        </pc:grpChg>
        <pc:picChg chg="add mod ord">
          <ac:chgData name="劲驰 张" userId="4c4cc3c0d867e90e" providerId="LiveId" clId="{6CD30AF0-540F-49B3-B724-171C3361FCEF}" dt="2026-05-20T14:36:02.665" v="974" actId="1076"/>
          <ac:picMkLst>
            <pc:docMk/>
            <pc:sldMk cId="1403522703" sldId="429"/>
            <ac:picMk id="7" creationId="{F9947DA5-0AD7-1884-D646-0B41E6166EFB}"/>
          </ac:picMkLst>
        </pc:picChg>
        <pc:picChg chg="add mod">
          <ac:chgData name="劲驰 张" userId="4c4cc3c0d867e90e" providerId="LiveId" clId="{6CD30AF0-540F-49B3-B724-171C3361FCEF}" dt="2026-05-20T14:33:26.474" v="962" actId="14100"/>
          <ac:picMkLst>
            <pc:docMk/>
            <pc:sldMk cId="1403522703" sldId="429"/>
            <ac:picMk id="9" creationId="{BAF96BC0-9693-FD08-2FA5-EE067CB65092}"/>
          </ac:picMkLst>
        </pc:picChg>
        <pc:picChg chg="add mod ord">
          <ac:chgData name="劲驰 张" userId="4c4cc3c0d867e90e" providerId="LiveId" clId="{6CD30AF0-540F-49B3-B724-171C3361FCEF}" dt="2026-05-20T14:41:17.836" v="1027" actId="167"/>
          <ac:picMkLst>
            <pc:docMk/>
            <pc:sldMk cId="1403522703" sldId="429"/>
            <ac:picMk id="15" creationId="{0C8D4E9F-A1B0-8757-0DB0-3DBCBAD16441}"/>
          </ac:picMkLst>
        </pc:picChg>
        <pc:picChg chg="add mod ord">
          <ac:chgData name="劲驰 张" userId="4c4cc3c0d867e90e" providerId="LiveId" clId="{6CD30AF0-540F-49B3-B724-171C3361FCEF}" dt="2026-05-20T14:42:12.105" v="1033" actId="167"/>
          <ac:picMkLst>
            <pc:docMk/>
            <pc:sldMk cId="1403522703" sldId="429"/>
            <ac:picMk id="19" creationId="{D74F7EDB-9F3E-2E70-C080-CF8E8BD1EC92}"/>
          </ac:picMkLst>
        </pc:picChg>
        <pc:picChg chg="del">
          <ac:chgData name="劲驰 张" userId="4c4cc3c0d867e90e" providerId="LiveId" clId="{6CD30AF0-540F-49B3-B724-171C3361FCEF}" dt="2026-05-20T14:42:13.554" v="1034" actId="478"/>
          <ac:picMkLst>
            <pc:docMk/>
            <pc:sldMk cId="1403522703" sldId="429"/>
            <ac:picMk id="43" creationId="{E608BC6C-0CD1-3D52-3421-D42A45237B5E}"/>
          </ac:picMkLst>
        </pc:picChg>
        <pc:picChg chg="add del mod">
          <ac:chgData name="劲驰 张" userId="4c4cc3c0d867e90e" providerId="LiveId" clId="{6CD30AF0-540F-49B3-B724-171C3361FCEF}" dt="2026-05-20T14:32:01.944" v="958" actId="478"/>
          <ac:picMkLst>
            <pc:docMk/>
            <pc:sldMk cId="1403522703" sldId="429"/>
            <ac:picMk id="48" creationId="{06B82B04-B0D8-8662-38AF-6B871F190A42}"/>
          </ac:picMkLst>
        </pc:picChg>
        <pc:picChg chg="del">
          <ac:chgData name="劲驰 张" userId="4c4cc3c0d867e90e" providerId="LiveId" clId="{6CD30AF0-540F-49B3-B724-171C3361FCEF}" dt="2026-05-20T14:41:20.196" v="1028" actId="478"/>
          <ac:picMkLst>
            <pc:docMk/>
            <pc:sldMk cId="1403522703" sldId="429"/>
            <ac:picMk id="50" creationId="{C5C8127A-BDF5-A99B-F1F4-0F1DCB6B77E6}"/>
          </ac:picMkLst>
        </pc:picChg>
        <pc:cxnChg chg="add mod">
          <ac:chgData name="劲驰 张" userId="4c4cc3c0d867e90e" providerId="LiveId" clId="{6CD30AF0-540F-49B3-B724-171C3361FCEF}" dt="2026-05-20T15:44:33.927" v="1358" actId="14100"/>
          <ac:cxnSpMkLst>
            <pc:docMk/>
            <pc:sldMk cId="1403522703" sldId="429"/>
            <ac:cxnSpMk id="22" creationId="{3BA4EEEA-2CA3-55ED-3287-9C02FFAD8A53}"/>
          </ac:cxnSpMkLst>
        </pc:cxnChg>
        <pc:cxnChg chg="add mod">
          <ac:chgData name="劲驰 张" userId="4c4cc3c0d867e90e" providerId="LiveId" clId="{6CD30AF0-540F-49B3-B724-171C3361FCEF}" dt="2026-05-20T15:44:29.426" v="1357" actId="14100"/>
          <ac:cxnSpMkLst>
            <pc:docMk/>
            <pc:sldMk cId="1403522703" sldId="429"/>
            <ac:cxnSpMk id="29" creationId="{A88840DD-AC90-3B67-F600-8CE53B830464}"/>
          </ac:cxnSpMkLst>
        </pc:cxnChg>
        <pc:cxnChg chg="mod">
          <ac:chgData name="劲驰 张" userId="4c4cc3c0d867e90e" providerId="LiveId" clId="{6CD30AF0-540F-49B3-B724-171C3361FCEF}" dt="2026-05-20T14:42:13.554" v="1034" actId="478"/>
          <ac:cxnSpMkLst>
            <pc:docMk/>
            <pc:sldMk cId="1403522703" sldId="429"/>
            <ac:cxnSpMk id="54" creationId="{D4ECFED8-70DD-C89D-074D-342386BEA31A}"/>
          </ac:cxnSpMkLst>
        </pc:cxnChg>
        <pc:cxnChg chg="mod">
          <ac:chgData name="劲驰 张" userId="4c4cc3c0d867e90e" providerId="LiveId" clId="{6CD30AF0-540F-49B3-B724-171C3361FCEF}" dt="2026-05-20T14:36:02.665" v="974" actId="1076"/>
          <ac:cxnSpMkLst>
            <pc:docMk/>
            <pc:sldMk cId="1403522703" sldId="429"/>
            <ac:cxnSpMk id="59" creationId="{89010016-7D8F-F162-D943-118E2DB57F95}"/>
          </ac:cxnSpMkLst>
        </pc:cxnChg>
      </pc:sldChg>
      <pc:sldChg chg="addSp delSp modSp add mod modNotesTx">
        <pc:chgData name="劲驰 张" userId="4c4cc3c0d867e90e" providerId="LiveId" clId="{6CD30AF0-540F-49B3-B724-171C3361FCEF}" dt="2026-05-21T07:39:49.814" v="2529" actId="20577"/>
        <pc:sldMkLst>
          <pc:docMk/>
          <pc:sldMk cId="1488806696" sldId="430"/>
        </pc:sldMkLst>
        <pc:spChg chg="add del mod topLvl">
          <ac:chgData name="劲驰 张" userId="4c4cc3c0d867e90e" providerId="LiveId" clId="{6CD30AF0-540F-49B3-B724-171C3361FCEF}" dt="2026-05-20T15:02:07.405" v="1051"/>
          <ac:spMkLst>
            <pc:docMk/>
            <pc:sldMk cId="1488806696" sldId="430"/>
            <ac:spMk id="2" creationId="{D64AC640-4BC0-30F8-A341-1FE4FC4A35EE}"/>
          </ac:spMkLst>
        </pc:spChg>
        <pc:spChg chg="add del mod">
          <ac:chgData name="劲驰 张" userId="4c4cc3c0d867e90e" providerId="LiveId" clId="{6CD30AF0-540F-49B3-B724-171C3361FCEF}" dt="2026-05-20T15:02:07.405" v="1051"/>
          <ac:spMkLst>
            <pc:docMk/>
            <pc:sldMk cId="1488806696" sldId="430"/>
            <ac:spMk id="5" creationId="{7908EED8-782C-5F76-6124-E517A3738E2D}"/>
          </ac:spMkLst>
        </pc:spChg>
        <pc:spChg chg="mod topLvl">
          <ac:chgData name="劲驰 张" userId="4c4cc3c0d867e90e" providerId="LiveId" clId="{6CD30AF0-540F-49B3-B724-171C3361FCEF}" dt="2026-05-20T15:02:19.024" v="1054" actId="164"/>
          <ac:spMkLst>
            <pc:docMk/>
            <pc:sldMk cId="1488806696" sldId="430"/>
            <ac:spMk id="7" creationId="{388EB2AD-8E35-6477-5991-054BD1ACFC4E}"/>
          </ac:spMkLst>
        </pc:spChg>
        <pc:spChg chg="del mod ord topLvl">
          <ac:chgData name="劲驰 张" userId="4c4cc3c0d867e90e" providerId="LiveId" clId="{6CD30AF0-540F-49B3-B724-171C3361FCEF}" dt="2026-05-20T15:07:01.409" v="1178" actId="478"/>
          <ac:spMkLst>
            <pc:docMk/>
            <pc:sldMk cId="1488806696" sldId="430"/>
            <ac:spMk id="8" creationId="{9D8EF1FE-6C01-EA0C-AD64-8752E2294CED}"/>
          </ac:spMkLst>
        </pc:spChg>
        <pc:spChg chg="add mod">
          <ac:chgData name="劲驰 张" userId="4c4cc3c0d867e90e" providerId="LiveId" clId="{6CD30AF0-540F-49B3-B724-171C3361FCEF}" dt="2026-05-20T15:02:11.452" v="1053"/>
          <ac:spMkLst>
            <pc:docMk/>
            <pc:sldMk cId="1488806696" sldId="430"/>
            <ac:spMk id="9" creationId="{2B3B6FF7-D7E5-480F-74FA-8E202276B724}"/>
          </ac:spMkLst>
        </pc:spChg>
        <pc:spChg chg="del mod ord topLvl">
          <ac:chgData name="劲驰 张" userId="4c4cc3c0d867e90e" providerId="LiveId" clId="{6CD30AF0-540F-49B3-B724-171C3361FCEF}" dt="2026-05-20T15:06:54.595" v="1172" actId="478"/>
          <ac:spMkLst>
            <pc:docMk/>
            <pc:sldMk cId="1488806696" sldId="430"/>
            <ac:spMk id="12" creationId="{895361C5-DDE4-2F35-8E74-C2B7305626F2}"/>
          </ac:spMkLst>
        </pc:spChg>
        <pc:spChg chg="del mod topLvl">
          <ac:chgData name="劲驰 张" userId="4c4cc3c0d867e90e" providerId="LiveId" clId="{6CD30AF0-540F-49B3-B724-171C3361FCEF}" dt="2026-05-20T15:06:57.067" v="1173" actId="478"/>
          <ac:spMkLst>
            <pc:docMk/>
            <pc:sldMk cId="1488806696" sldId="430"/>
            <ac:spMk id="13" creationId="{675751D0-FE61-DA89-DE2E-87E6C75DC610}"/>
          </ac:spMkLst>
        </pc:spChg>
        <pc:spChg chg="add del mod topLvl">
          <ac:chgData name="劲驰 张" userId="4c4cc3c0d867e90e" providerId="LiveId" clId="{6CD30AF0-540F-49B3-B724-171C3361FCEF}" dt="2026-05-20T15:07:22.942" v="1182"/>
          <ac:spMkLst>
            <pc:docMk/>
            <pc:sldMk cId="1488806696" sldId="430"/>
            <ac:spMk id="14" creationId="{530A05D4-5E8B-0BD2-89E7-11D87977225E}"/>
          </ac:spMkLst>
        </pc:spChg>
        <pc:spChg chg="del mod ord topLvl">
          <ac:chgData name="劲驰 张" userId="4c4cc3c0d867e90e" providerId="LiveId" clId="{6CD30AF0-540F-49B3-B724-171C3361FCEF}" dt="2026-05-20T15:07:01.409" v="1178" actId="478"/>
          <ac:spMkLst>
            <pc:docMk/>
            <pc:sldMk cId="1488806696" sldId="430"/>
            <ac:spMk id="15" creationId="{9522B06C-AFE3-3F72-1610-8B22565B0CD1}"/>
          </ac:spMkLst>
        </pc:spChg>
        <pc:spChg chg="del mod topLvl">
          <ac:chgData name="劲驰 张" userId="4c4cc3c0d867e90e" providerId="LiveId" clId="{6CD30AF0-540F-49B3-B724-171C3361FCEF}" dt="2026-05-20T15:07:01.409" v="1178" actId="478"/>
          <ac:spMkLst>
            <pc:docMk/>
            <pc:sldMk cId="1488806696" sldId="430"/>
            <ac:spMk id="19" creationId="{C1A488D8-5BA0-90A1-485D-458690359B4E}"/>
          </ac:spMkLst>
        </pc:spChg>
        <pc:spChg chg="del mod topLvl">
          <ac:chgData name="劲驰 张" userId="4c4cc3c0d867e90e" providerId="LiveId" clId="{6CD30AF0-540F-49B3-B724-171C3361FCEF}" dt="2026-05-20T15:07:01.409" v="1178" actId="478"/>
          <ac:spMkLst>
            <pc:docMk/>
            <pc:sldMk cId="1488806696" sldId="430"/>
            <ac:spMk id="20" creationId="{CF0871AF-86B0-4EA5-E0EA-D782CD1430AA}"/>
          </ac:spMkLst>
        </pc:spChg>
        <pc:spChg chg="del mod ord topLvl">
          <ac:chgData name="劲驰 张" userId="4c4cc3c0d867e90e" providerId="LiveId" clId="{6CD30AF0-540F-49B3-B724-171C3361FCEF}" dt="2026-05-20T15:06:59.505" v="1177" actId="478"/>
          <ac:spMkLst>
            <pc:docMk/>
            <pc:sldMk cId="1488806696" sldId="430"/>
            <ac:spMk id="21" creationId="{55AA4C69-5776-E063-9C4F-DC050CC3013A}"/>
          </ac:spMkLst>
        </pc:spChg>
        <pc:spChg chg="del mod topLvl">
          <ac:chgData name="劲驰 张" userId="4c4cc3c0d867e90e" providerId="LiveId" clId="{6CD30AF0-540F-49B3-B724-171C3361FCEF}" dt="2026-05-20T15:07:01.409" v="1178" actId="478"/>
          <ac:spMkLst>
            <pc:docMk/>
            <pc:sldMk cId="1488806696" sldId="430"/>
            <ac:spMk id="22" creationId="{82632AD8-9BC4-F8FB-1068-7B1EB6516DC0}"/>
          </ac:spMkLst>
        </pc:spChg>
        <pc:spChg chg="del mod topLvl">
          <ac:chgData name="劲驰 张" userId="4c4cc3c0d867e90e" providerId="LiveId" clId="{6CD30AF0-540F-49B3-B724-171C3361FCEF}" dt="2026-05-20T15:07:01.409" v="1178" actId="478"/>
          <ac:spMkLst>
            <pc:docMk/>
            <pc:sldMk cId="1488806696" sldId="430"/>
            <ac:spMk id="23" creationId="{17885494-47E2-41DB-B40D-1C4F583513B3}"/>
          </ac:spMkLst>
        </pc:spChg>
        <pc:spChg chg="mod topLvl">
          <ac:chgData name="劲驰 张" userId="4c4cc3c0d867e90e" providerId="LiveId" clId="{6CD30AF0-540F-49B3-B724-171C3361FCEF}" dt="2026-05-20T15:02:19.024" v="1054" actId="164"/>
          <ac:spMkLst>
            <pc:docMk/>
            <pc:sldMk cId="1488806696" sldId="430"/>
            <ac:spMk id="24" creationId="{06769933-755B-2E5E-C759-2B9009AAF0AC}"/>
          </ac:spMkLst>
        </pc:spChg>
        <pc:spChg chg="del mod ord topLvl">
          <ac:chgData name="劲驰 张" userId="4c4cc3c0d867e90e" providerId="LiveId" clId="{6CD30AF0-540F-49B3-B724-171C3361FCEF}" dt="2026-05-20T15:07:01.409" v="1178" actId="478"/>
          <ac:spMkLst>
            <pc:docMk/>
            <pc:sldMk cId="1488806696" sldId="430"/>
            <ac:spMk id="25" creationId="{3B12E07C-374F-4A03-1F39-2843CDAD0F90}"/>
          </ac:spMkLst>
        </pc:spChg>
        <pc:spChg chg="add mod">
          <ac:chgData name="劲驰 张" userId="4c4cc3c0d867e90e" providerId="LiveId" clId="{6CD30AF0-540F-49B3-B724-171C3361FCEF}" dt="2026-05-20T15:03:26.722" v="1081" actId="1076"/>
          <ac:spMkLst>
            <pc:docMk/>
            <pc:sldMk cId="1488806696" sldId="430"/>
            <ac:spMk id="26" creationId="{7F9859FA-BB68-64B2-56C8-E8AE0DC3A41A}"/>
          </ac:spMkLst>
        </pc:spChg>
        <pc:spChg chg="add del mod">
          <ac:chgData name="劲驰 张" userId="4c4cc3c0d867e90e" providerId="LiveId" clId="{6CD30AF0-540F-49B3-B724-171C3361FCEF}" dt="2026-05-20T15:07:22.942" v="1182"/>
          <ac:spMkLst>
            <pc:docMk/>
            <pc:sldMk cId="1488806696" sldId="430"/>
            <ac:spMk id="30" creationId="{900D1289-DBB0-817C-9F9D-03CA016355AA}"/>
          </ac:spMkLst>
        </pc:spChg>
        <pc:spChg chg="mod topLvl">
          <ac:chgData name="劲驰 张" userId="4c4cc3c0d867e90e" providerId="LiveId" clId="{6CD30AF0-540F-49B3-B724-171C3361FCEF}" dt="2026-05-20T15:08:38.321" v="1199" actId="1076"/>
          <ac:spMkLst>
            <pc:docMk/>
            <pc:sldMk cId="1488806696" sldId="430"/>
            <ac:spMk id="31" creationId="{5F7AE87D-9792-A2BC-8349-AD6ED436EA04}"/>
          </ac:spMkLst>
        </pc:spChg>
        <pc:spChg chg="mod topLvl">
          <ac:chgData name="劲驰 张" userId="4c4cc3c0d867e90e" providerId="LiveId" clId="{6CD30AF0-540F-49B3-B724-171C3361FCEF}" dt="2026-05-20T15:02:19.024" v="1054" actId="164"/>
          <ac:spMkLst>
            <pc:docMk/>
            <pc:sldMk cId="1488806696" sldId="430"/>
            <ac:spMk id="33" creationId="{42451D74-67B1-3118-1542-FA6F7D1AFB73}"/>
          </ac:spMkLst>
        </pc:spChg>
        <pc:spChg chg="mod topLvl">
          <ac:chgData name="劲驰 张" userId="4c4cc3c0d867e90e" providerId="LiveId" clId="{6CD30AF0-540F-49B3-B724-171C3361FCEF}" dt="2026-05-20T15:02:19.024" v="1054" actId="164"/>
          <ac:spMkLst>
            <pc:docMk/>
            <pc:sldMk cId="1488806696" sldId="430"/>
            <ac:spMk id="34" creationId="{4BB3E48E-052E-AE79-6E83-9EE9BC24DAF9}"/>
          </ac:spMkLst>
        </pc:spChg>
        <pc:spChg chg="mod topLvl">
          <ac:chgData name="劲驰 张" userId="4c4cc3c0d867e90e" providerId="LiveId" clId="{6CD30AF0-540F-49B3-B724-171C3361FCEF}" dt="2026-05-20T15:08:44.148" v="1200" actId="164"/>
          <ac:spMkLst>
            <pc:docMk/>
            <pc:sldMk cId="1488806696" sldId="430"/>
            <ac:spMk id="35" creationId="{46C808D8-DAFC-C087-A135-F2DA59F430E3}"/>
          </ac:spMkLst>
        </pc:spChg>
        <pc:spChg chg="del mod topLvl">
          <ac:chgData name="劲驰 张" userId="4c4cc3c0d867e90e" providerId="LiveId" clId="{6CD30AF0-540F-49B3-B724-171C3361FCEF}" dt="2026-05-20T15:41:48.582" v="1330" actId="478"/>
          <ac:spMkLst>
            <pc:docMk/>
            <pc:sldMk cId="1488806696" sldId="430"/>
            <ac:spMk id="37" creationId="{A1DE1855-BDB1-3C2C-F4D3-8E992DFB485F}"/>
          </ac:spMkLst>
        </pc:spChg>
        <pc:spChg chg="mod topLvl">
          <ac:chgData name="劲驰 张" userId="4c4cc3c0d867e90e" providerId="LiveId" clId="{6CD30AF0-540F-49B3-B724-171C3361FCEF}" dt="2026-05-20T15:08:13.076" v="1194" actId="164"/>
          <ac:spMkLst>
            <pc:docMk/>
            <pc:sldMk cId="1488806696" sldId="430"/>
            <ac:spMk id="38" creationId="{3307579F-0BB5-358D-A723-758AA14CE349}"/>
          </ac:spMkLst>
        </pc:spChg>
        <pc:spChg chg="del mod">
          <ac:chgData name="劲驰 张" userId="4c4cc3c0d867e90e" providerId="LiveId" clId="{6CD30AF0-540F-49B3-B724-171C3361FCEF}" dt="2026-05-20T15:07:35.981" v="1186" actId="478"/>
          <ac:spMkLst>
            <pc:docMk/>
            <pc:sldMk cId="1488806696" sldId="430"/>
            <ac:spMk id="39" creationId="{034CE6A7-73D2-5A14-BA73-5D6946935EAB}"/>
          </ac:spMkLst>
        </pc:spChg>
        <pc:spChg chg="mod topLvl">
          <ac:chgData name="劲驰 张" userId="4c4cc3c0d867e90e" providerId="LiveId" clId="{6CD30AF0-540F-49B3-B724-171C3361FCEF}" dt="2026-05-20T15:08:13.076" v="1194" actId="164"/>
          <ac:spMkLst>
            <pc:docMk/>
            <pc:sldMk cId="1488806696" sldId="430"/>
            <ac:spMk id="40" creationId="{C5F3AD26-2B92-7998-7D8E-B2A1B3B9AC75}"/>
          </ac:spMkLst>
        </pc:spChg>
        <pc:spChg chg="mod topLvl">
          <ac:chgData name="劲驰 张" userId="4c4cc3c0d867e90e" providerId="LiveId" clId="{6CD30AF0-540F-49B3-B724-171C3361FCEF}" dt="2026-05-20T15:08:44.148" v="1200" actId="164"/>
          <ac:spMkLst>
            <pc:docMk/>
            <pc:sldMk cId="1488806696" sldId="430"/>
            <ac:spMk id="44" creationId="{1CC8D90F-D36B-07E0-5170-4A273AD421A3}"/>
          </ac:spMkLst>
        </pc:spChg>
        <pc:spChg chg="mod topLvl">
          <ac:chgData name="劲驰 张" userId="4c4cc3c0d867e90e" providerId="LiveId" clId="{6CD30AF0-540F-49B3-B724-171C3361FCEF}" dt="2026-05-20T15:08:44.148" v="1200" actId="164"/>
          <ac:spMkLst>
            <pc:docMk/>
            <pc:sldMk cId="1488806696" sldId="430"/>
            <ac:spMk id="45" creationId="{4C671436-97C8-4262-46E6-D8A73CE13CC5}"/>
          </ac:spMkLst>
        </pc:spChg>
        <pc:spChg chg="mod topLvl">
          <ac:chgData name="劲驰 张" userId="4c4cc3c0d867e90e" providerId="LiveId" clId="{6CD30AF0-540F-49B3-B724-171C3361FCEF}" dt="2026-05-20T15:08:44.148" v="1200" actId="164"/>
          <ac:spMkLst>
            <pc:docMk/>
            <pc:sldMk cId="1488806696" sldId="430"/>
            <ac:spMk id="47" creationId="{D343CA6A-F756-480D-8CC2-3CF125599C23}"/>
          </ac:spMkLst>
        </pc:spChg>
        <pc:spChg chg="mod topLvl">
          <ac:chgData name="劲驰 张" userId="4c4cc3c0d867e90e" providerId="LiveId" clId="{6CD30AF0-540F-49B3-B724-171C3361FCEF}" dt="2026-05-20T15:08:44.148" v="1200" actId="164"/>
          <ac:spMkLst>
            <pc:docMk/>
            <pc:sldMk cId="1488806696" sldId="430"/>
            <ac:spMk id="48" creationId="{DE5A928C-28B7-D7A7-877C-4F808FF2043B}"/>
          </ac:spMkLst>
        </pc:spChg>
        <pc:spChg chg="mod topLvl">
          <ac:chgData name="劲驰 张" userId="4c4cc3c0d867e90e" providerId="LiveId" clId="{6CD30AF0-540F-49B3-B724-171C3361FCEF}" dt="2026-05-20T15:08:44.148" v="1200" actId="164"/>
          <ac:spMkLst>
            <pc:docMk/>
            <pc:sldMk cId="1488806696" sldId="430"/>
            <ac:spMk id="49" creationId="{5DAA6CA6-88D0-B8C4-6731-84B05A60F1C3}"/>
          </ac:spMkLst>
        </pc:spChg>
        <pc:spChg chg="mod topLvl">
          <ac:chgData name="劲驰 张" userId="4c4cc3c0d867e90e" providerId="LiveId" clId="{6CD30AF0-540F-49B3-B724-171C3361FCEF}" dt="2026-05-20T15:08:51.385" v="1202" actId="1076"/>
          <ac:spMkLst>
            <pc:docMk/>
            <pc:sldMk cId="1488806696" sldId="430"/>
            <ac:spMk id="51" creationId="{FA70E5C1-D355-DCED-3BE5-865250C5FB2A}"/>
          </ac:spMkLst>
        </pc:spChg>
        <pc:spChg chg="mod topLvl">
          <ac:chgData name="劲驰 张" userId="4c4cc3c0d867e90e" providerId="LiveId" clId="{6CD30AF0-540F-49B3-B724-171C3361FCEF}" dt="2026-05-20T15:02:19.024" v="1054" actId="164"/>
          <ac:spMkLst>
            <pc:docMk/>
            <pc:sldMk cId="1488806696" sldId="430"/>
            <ac:spMk id="56" creationId="{7AE5DD1B-4924-6434-7E22-99629A1BC3E7}"/>
          </ac:spMkLst>
        </pc:spChg>
        <pc:spChg chg="mod topLvl">
          <ac:chgData name="劲驰 张" userId="4c4cc3c0d867e90e" providerId="LiveId" clId="{6CD30AF0-540F-49B3-B724-171C3361FCEF}" dt="2026-05-20T15:02:19.024" v="1054" actId="164"/>
          <ac:spMkLst>
            <pc:docMk/>
            <pc:sldMk cId="1488806696" sldId="430"/>
            <ac:spMk id="57" creationId="{27F742AD-5AF9-77B0-B5C4-9DDB33197498}"/>
          </ac:spMkLst>
        </pc:spChg>
        <pc:spChg chg="add mod">
          <ac:chgData name="劲驰 张" userId="4c4cc3c0d867e90e" providerId="LiveId" clId="{6CD30AF0-540F-49B3-B724-171C3361FCEF}" dt="2026-05-20T15:16:44.196" v="1219" actId="164"/>
          <ac:spMkLst>
            <pc:docMk/>
            <pc:sldMk cId="1488806696" sldId="430"/>
            <ac:spMk id="59" creationId="{41AEE31B-928B-815F-B2C6-2BE09D3962F2}"/>
          </ac:spMkLst>
        </pc:spChg>
        <pc:spChg chg="mod topLvl">
          <ac:chgData name="劲驰 张" userId="4c4cc3c0d867e90e" providerId="LiveId" clId="{6CD30AF0-540F-49B3-B724-171C3361FCEF}" dt="2026-05-20T15:02:19.024" v="1054" actId="164"/>
          <ac:spMkLst>
            <pc:docMk/>
            <pc:sldMk cId="1488806696" sldId="430"/>
            <ac:spMk id="60" creationId="{2B3ED0C1-EF01-47D9-7779-EF952CDCDED2}"/>
          </ac:spMkLst>
        </pc:spChg>
        <pc:spChg chg="mod topLvl">
          <ac:chgData name="劲驰 张" userId="4c4cc3c0d867e90e" providerId="LiveId" clId="{6CD30AF0-540F-49B3-B724-171C3361FCEF}" dt="2026-05-20T15:02:19.024" v="1054" actId="164"/>
          <ac:spMkLst>
            <pc:docMk/>
            <pc:sldMk cId="1488806696" sldId="430"/>
            <ac:spMk id="61" creationId="{EA54D6F2-5B75-580E-AF0F-F4C64BAD8F30}"/>
          </ac:spMkLst>
        </pc:spChg>
        <pc:spChg chg="mod topLvl">
          <ac:chgData name="劲驰 张" userId="4c4cc3c0d867e90e" providerId="LiveId" clId="{6CD30AF0-540F-49B3-B724-171C3361FCEF}" dt="2026-05-20T15:02:19.024" v="1054" actId="164"/>
          <ac:spMkLst>
            <pc:docMk/>
            <pc:sldMk cId="1488806696" sldId="430"/>
            <ac:spMk id="62" creationId="{5CDB33BD-C768-D3E9-5F0B-03E31F912ED9}"/>
          </ac:spMkLst>
        </pc:spChg>
        <pc:spChg chg="mod">
          <ac:chgData name="劲驰 张" userId="4c4cc3c0d867e90e" providerId="LiveId" clId="{6CD30AF0-540F-49B3-B724-171C3361FCEF}" dt="2026-05-20T15:02:19.024" v="1054" actId="164"/>
          <ac:spMkLst>
            <pc:docMk/>
            <pc:sldMk cId="1488806696" sldId="430"/>
            <ac:spMk id="63" creationId="{6CFC6CDD-6979-C858-3C14-FB655B045F82}"/>
          </ac:spMkLst>
        </pc:spChg>
        <pc:spChg chg="add mod">
          <ac:chgData name="劲驰 张" userId="4c4cc3c0d867e90e" providerId="LiveId" clId="{6CD30AF0-540F-49B3-B724-171C3361FCEF}" dt="2026-05-20T15:16:47.820" v="1220" actId="164"/>
          <ac:spMkLst>
            <pc:docMk/>
            <pc:sldMk cId="1488806696" sldId="430"/>
            <ac:spMk id="64" creationId="{F5BCB519-75D8-01C0-A981-488B1A817292}"/>
          </ac:spMkLst>
        </pc:spChg>
        <pc:spChg chg="mod">
          <ac:chgData name="劲驰 张" userId="4c4cc3c0d867e90e" providerId="LiveId" clId="{6CD30AF0-540F-49B3-B724-171C3361FCEF}" dt="2026-05-21T07:39:49.814" v="2529" actId="20577"/>
          <ac:spMkLst>
            <pc:docMk/>
            <pc:sldMk cId="1488806696" sldId="430"/>
            <ac:spMk id="66" creationId="{0EEA0DF0-E221-F939-7CF8-A5958B7A5DE0}"/>
          </ac:spMkLst>
        </pc:spChg>
        <pc:spChg chg="del mod">
          <ac:chgData name="劲驰 张" userId="4c4cc3c0d867e90e" providerId="LiveId" clId="{6CD30AF0-540F-49B3-B724-171C3361FCEF}" dt="2026-05-20T15:47:02.021" v="1371" actId="478"/>
          <ac:spMkLst>
            <pc:docMk/>
            <pc:sldMk cId="1488806696" sldId="430"/>
            <ac:spMk id="68" creationId="{1434B7DE-E8CF-6A03-8DE4-8A47969C572C}"/>
          </ac:spMkLst>
        </pc:spChg>
        <pc:spChg chg="add mod">
          <ac:chgData name="劲驰 张" userId="4c4cc3c0d867e90e" providerId="LiveId" clId="{6CD30AF0-540F-49B3-B724-171C3361FCEF}" dt="2026-05-20T19:41:52.080" v="2076" actId="1076"/>
          <ac:spMkLst>
            <pc:docMk/>
            <pc:sldMk cId="1488806696" sldId="430"/>
            <ac:spMk id="70" creationId="{E3E7E589-12D7-6038-DC2D-9314B0987001}"/>
          </ac:spMkLst>
        </pc:spChg>
        <pc:spChg chg="mod">
          <ac:chgData name="劲驰 张" userId="4c4cc3c0d867e90e" providerId="LiveId" clId="{6CD30AF0-540F-49B3-B724-171C3361FCEF}" dt="2026-05-20T20:29:21.657" v="2486" actId="20577"/>
          <ac:spMkLst>
            <pc:docMk/>
            <pc:sldMk cId="1488806696" sldId="430"/>
            <ac:spMk id="71" creationId="{A8400208-6F0E-92FF-DB19-713D11DC7E22}"/>
          </ac:spMkLst>
        </pc:spChg>
        <pc:spChg chg="add mod">
          <ac:chgData name="劲驰 张" userId="4c4cc3c0d867e90e" providerId="LiveId" clId="{6CD30AF0-540F-49B3-B724-171C3361FCEF}" dt="2026-05-20T19:42:22.435" v="2078" actId="1076"/>
          <ac:spMkLst>
            <pc:docMk/>
            <pc:sldMk cId="1488806696" sldId="430"/>
            <ac:spMk id="72" creationId="{9133104F-CAD6-7086-C6D4-461B3142DD5A}"/>
          </ac:spMkLst>
        </pc:spChg>
        <pc:spChg chg="del mod">
          <ac:chgData name="劲驰 张" userId="4c4cc3c0d867e90e" providerId="LiveId" clId="{6CD30AF0-540F-49B3-B724-171C3361FCEF}" dt="2026-05-20T15:42:23.303" v="1340" actId="478"/>
          <ac:spMkLst>
            <pc:docMk/>
            <pc:sldMk cId="1488806696" sldId="430"/>
            <ac:spMk id="73" creationId="{0F2519B7-D2AA-5EE5-6D7F-3F9E2F3208BC}"/>
          </ac:spMkLst>
        </pc:spChg>
        <pc:spChg chg="add mod">
          <ac:chgData name="劲驰 张" userId="4c4cc3c0d867e90e" providerId="LiveId" clId="{6CD30AF0-540F-49B3-B724-171C3361FCEF}" dt="2026-05-20T19:41:41.798" v="2075" actId="1076"/>
          <ac:spMkLst>
            <pc:docMk/>
            <pc:sldMk cId="1488806696" sldId="430"/>
            <ac:spMk id="74" creationId="{D523BA22-1183-E027-5163-D48AF009DDA9}"/>
          </ac:spMkLst>
        </pc:spChg>
        <pc:spChg chg="del mod">
          <ac:chgData name="劲驰 张" userId="4c4cc3c0d867e90e" providerId="LiveId" clId="{6CD30AF0-540F-49B3-B724-171C3361FCEF}" dt="2026-05-20T15:42:23.764" v="1341" actId="478"/>
          <ac:spMkLst>
            <pc:docMk/>
            <pc:sldMk cId="1488806696" sldId="430"/>
            <ac:spMk id="75" creationId="{941A9129-76E9-8FA7-8E73-F91C882FC341}"/>
          </ac:spMkLst>
        </pc:spChg>
        <pc:spChg chg="del mod">
          <ac:chgData name="劲驰 张" userId="4c4cc3c0d867e90e" providerId="LiveId" clId="{6CD30AF0-540F-49B3-B724-171C3361FCEF}" dt="2026-05-20T15:42:22.562" v="1339" actId="478"/>
          <ac:spMkLst>
            <pc:docMk/>
            <pc:sldMk cId="1488806696" sldId="430"/>
            <ac:spMk id="76" creationId="{97B077FA-CC53-B23E-0285-1EEDC1C205E2}"/>
          </ac:spMkLst>
        </pc:spChg>
        <pc:spChg chg="mod">
          <ac:chgData name="劲驰 张" userId="4c4cc3c0d867e90e" providerId="LiveId" clId="{6CD30AF0-540F-49B3-B724-171C3361FCEF}" dt="2026-05-20T19:43:56.216" v="2082" actId="108"/>
          <ac:spMkLst>
            <pc:docMk/>
            <pc:sldMk cId="1488806696" sldId="430"/>
            <ac:spMk id="78" creationId="{A194D111-182F-FC1A-87B1-DADB99ECE46C}"/>
          </ac:spMkLst>
        </pc:spChg>
        <pc:spChg chg="del mod">
          <ac:chgData name="劲驰 张" userId="4c4cc3c0d867e90e" providerId="LiveId" clId="{6CD30AF0-540F-49B3-B724-171C3361FCEF}" dt="2026-05-20T15:42:24.191" v="1342" actId="478"/>
          <ac:spMkLst>
            <pc:docMk/>
            <pc:sldMk cId="1488806696" sldId="430"/>
            <ac:spMk id="81" creationId="{540472B2-0016-20A6-B7EB-4FAD77EC768A}"/>
          </ac:spMkLst>
        </pc:spChg>
        <pc:grpChg chg="add mod">
          <ac:chgData name="劲驰 张" userId="4c4cc3c0d867e90e" providerId="LiveId" clId="{6CD30AF0-540F-49B3-B724-171C3361FCEF}" dt="2026-05-20T15:01:53.304" v="1048" actId="338"/>
          <ac:grpSpMkLst>
            <pc:docMk/>
            <pc:sldMk cId="1488806696" sldId="430"/>
            <ac:grpSpMk id="6" creationId="{C802E741-6F52-29D5-8308-E5E4084339B7}"/>
          </ac:grpSpMkLst>
        </pc:grpChg>
        <pc:grpChg chg="mod">
          <ac:chgData name="劲驰 张" userId="4c4cc3c0d867e90e" providerId="LiveId" clId="{6CD30AF0-540F-49B3-B724-171C3361FCEF}" dt="2026-05-20T15:16:47.820" v="1220" actId="164"/>
          <ac:grpSpMkLst>
            <pc:docMk/>
            <pc:sldMk cId="1488806696" sldId="430"/>
            <ac:grpSpMk id="10" creationId="{2B348852-0112-5D53-2ABB-613E43D1C531}"/>
          </ac:grpSpMkLst>
        </pc:grpChg>
        <pc:grpChg chg="mod ord">
          <ac:chgData name="劲驰 张" userId="4c4cc3c0d867e90e" providerId="LiveId" clId="{6CD30AF0-540F-49B3-B724-171C3361FCEF}" dt="2026-05-20T15:03:46.752" v="1084" actId="164"/>
          <ac:grpSpMkLst>
            <pc:docMk/>
            <pc:sldMk cId="1488806696" sldId="430"/>
            <ac:grpSpMk id="11" creationId="{C5D326A5-6931-37E7-0663-46CCB4939CC9}"/>
          </ac:grpSpMkLst>
        </pc:grpChg>
        <pc:grpChg chg="add mod">
          <ac:chgData name="劲驰 张" userId="4c4cc3c0d867e90e" providerId="LiveId" clId="{6CD30AF0-540F-49B3-B724-171C3361FCEF}" dt="2026-05-20T15:03:46.752" v="1084" actId="164"/>
          <ac:grpSpMkLst>
            <pc:docMk/>
            <pc:sldMk cId="1488806696" sldId="430"/>
            <ac:grpSpMk id="27" creationId="{170FC210-8A5D-B62B-D753-D8F638014472}"/>
          </ac:grpSpMkLst>
        </pc:grpChg>
        <pc:grpChg chg="add mod">
          <ac:chgData name="劲驰 张" userId="4c4cc3c0d867e90e" providerId="LiveId" clId="{6CD30AF0-540F-49B3-B724-171C3361FCEF}" dt="2026-05-20T15:06:35.476" v="1152" actId="164"/>
          <ac:grpSpMkLst>
            <pc:docMk/>
            <pc:sldMk cId="1488806696" sldId="430"/>
            <ac:grpSpMk id="28" creationId="{DAE76F2C-8A8D-89E6-BF5B-D923C3602A35}"/>
          </ac:grpSpMkLst>
        </pc:grpChg>
        <pc:grpChg chg="del mod ord">
          <ac:chgData name="劲驰 张" userId="4c4cc3c0d867e90e" providerId="LiveId" clId="{6CD30AF0-540F-49B3-B724-171C3361FCEF}" dt="2026-05-20T15:08:07.994" v="1193" actId="165"/>
          <ac:grpSpMkLst>
            <pc:docMk/>
            <pc:sldMk cId="1488806696" sldId="430"/>
            <ac:grpSpMk id="32" creationId="{164AFDBC-6277-8F2E-EE62-E4A1F9C3D4B3}"/>
          </ac:grpSpMkLst>
        </pc:grpChg>
        <pc:grpChg chg="del mod">
          <ac:chgData name="劲驰 张" userId="4c4cc3c0d867e90e" providerId="LiveId" clId="{6CD30AF0-540F-49B3-B724-171C3361FCEF}" dt="2026-05-20T15:01:58.869" v="1050" actId="165"/>
          <ac:grpSpMkLst>
            <pc:docMk/>
            <pc:sldMk cId="1488806696" sldId="430"/>
            <ac:grpSpMk id="36" creationId="{12FA30AB-B2A2-98EE-DCE1-F9ED6F4CA649}"/>
          </ac:grpSpMkLst>
        </pc:grpChg>
        <pc:grpChg chg="add mod">
          <ac:chgData name="劲驰 张" userId="4c4cc3c0d867e90e" providerId="LiveId" clId="{6CD30AF0-540F-49B3-B724-171C3361FCEF}" dt="2026-05-20T15:07:55.569" v="1191" actId="164"/>
          <ac:grpSpMkLst>
            <pc:docMk/>
            <pc:sldMk cId="1488806696" sldId="430"/>
            <ac:grpSpMk id="52" creationId="{43DDC33F-5ADD-3B0B-E1DB-A3A8CD315CD0}"/>
          </ac:grpSpMkLst>
        </pc:grpChg>
        <pc:grpChg chg="add mod">
          <ac:chgData name="劲驰 张" userId="4c4cc3c0d867e90e" providerId="LiveId" clId="{6CD30AF0-540F-49B3-B724-171C3361FCEF}" dt="2026-05-20T15:08:44.148" v="1200" actId="164"/>
          <ac:grpSpMkLst>
            <pc:docMk/>
            <pc:sldMk cId="1488806696" sldId="430"/>
            <ac:grpSpMk id="54" creationId="{1CADB32D-6D2E-A392-64A4-4971FF0BA725}"/>
          </ac:grpSpMkLst>
        </pc:grpChg>
        <pc:grpChg chg="add mod">
          <ac:chgData name="劲驰 张" userId="4c4cc3c0d867e90e" providerId="LiveId" clId="{6CD30AF0-540F-49B3-B724-171C3361FCEF}" dt="2026-05-20T15:16:44.196" v="1219" actId="164"/>
          <ac:grpSpMkLst>
            <pc:docMk/>
            <pc:sldMk cId="1488806696" sldId="430"/>
            <ac:grpSpMk id="55" creationId="{D16638E1-1457-7EC2-F0EC-B9C022000E85}"/>
          </ac:grpSpMkLst>
        </pc:grpChg>
        <pc:grpChg chg="add mod ord">
          <ac:chgData name="劲驰 张" userId="4c4cc3c0d867e90e" providerId="LiveId" clId="{6CD30AF0-540F-49B3-B724-171C3361FCEF}" dt="2026-05-20T19:41:36.157" v="2071" actId="1076"/>
          <ac:grpSpMkLst>
            <pc:docMk/>
            <pc:sldMk cId="1488806696" sldId="430"/>
            <ac:grpSpMk id="65" creationId="{DDBB618A-B823-2CA1-B10F-1DE89B69EBA8}"/>
          </ac:grpSpMkLst>
        </pc:grpChg>
        <pc:grpChg chg="add mod ord">
          <ac:chgData name="劲驰 张" userId="4c4cc3c0d867e90e" providerId="LiveId" clId="{6CD30AF0-540F-49B3-B724-171C3361FCEF}" dt="2026-05-20T19:42:18.521" v="2077" actId="1076"/>
          <ac:grpSpMkLst>
            <pc:docMk/>
            <pc:sldMk cId="1488806696" sldId="430"/>
            <ac:grpSpMk id="67" creationId="{AB927255-BB65-7EB2-3228-689361920A86}"/>
          </ac:grpSpMkLst>
        </pc:grpChg>
        <pc:grpChg chg="mod">
          <ac:chgData name="劲驰 张" userId="4c4cc3c0d867e90e" providerId="LiveId" clId="{6CD30AF0-540F-49B3-B724-171C3361FCEF}" dt="2026-05-20T15:01:20.701" v="1042" actId="14100"/>
          <ac:grpSpMkLst>
            <pc:docMk/>
            <pc:sldMk cId="1488806696" sldId="430"/>
            <ac:grpSpMk id="79" creationId="{5CC63436-9E6C-F123-7598-A435BF86181E}"/>
          </ac:grpSpMkLst>
        </pc:grpChg>
        <pc:cxnChg chg="del">
          <ac:chgData name="劲驰 张" userId="4c4cc3c0d867e90e" providerId="LiveId" clId="{6CD30AF0-540F-49B3-B724-171C3361FCEF}" dt="2026-05-20T15:07:01.409" v="1178" actId="478"/>
          <ac:cxnSpMkLst>
            <pc:docMk/>
            <pc:sldMk cId="1488806696" sldId="430"/>
            <ac:cxnSpMk id="16" creationId="{CA9484A0-5EE9-B00E-223A-087EF0F2348F}"/>
          </ac:cxnSpMkLst>
        </pc:cxnChg>
        <pc:cxnChg chg="del ord">
          <ac:chgData name="劲驰 张" userId="4c4cc3c0d867e90e" providerId="LiveId" clId="{6CD30AF0-540F-49B3-B724-171C3361FCEF}" dt="2026-05-20T15:06:57.802" v="1174" actId="478"/>
          <ac:cxnSpMkLst>
            <pc:docMk/>
            <pc:sldMk cId="1488806696" sldId="430"/>
            <ac:cxnSpMk id="17" creationId="{191BBA19-37CF-F94D-57F9-5C862AF3DBD8}"/>
          </ac:cxnSpMkLst>
        </pc:cxnChg>
        <pc:cxnChg chg="del mod ord">
          <ac:chgData name="劲驰 张" userId="4c4cc3c0d867e90e" providerId="LiveId" clId="{6CD30AF0-540F-49B3-B724-171C3361FCEF}" dt="2026-05-20T15:07:01.409" v="1178" actId="478"/>
          <ac:cxnSpMkLst>
            <pc:docMk/>
            <pc:sldMk cId="1488806696" sldId="430"/>
            <ac:cxnSpMk id="18" creationId="{6D1A6BA1-99DE-3790-7897-C822CFE60C5D}"/>
          </ac:cxnSpMkLst>
        </pc:cxnChg>
        <pc:cxnChg chg="mod">
          <ac:chgData name="劲驰 张" userId="4c4cc3c0d867e90e" providerId="LiveId" clId="{6CD30AF0-540F-49B3-B724-171C3361FCEF}" dt="2026-05-20T15:08:44.148" v="1200" actId="164"/>
          <ac:cxnSpMkLst>
            <pc:docMk/>
            <pc:sldMk cId="1488806696" sldId="430"/>
            <ac:cxnSpMk id="41" creationId="{BCAD64FF-36CC-4C3D-2691-039F0F23F35E}"/>
          </ac:cxnSpMkLst>
        </pc:cxnChg>
        <pc:cxnChg chg="mod">
          <ac:chgData name="劲驰 张" userId="4c4cc3c0d867e90e" providerId="LiveId" clId="{6CD30AF0-540F-49B3-B724-171C3361FCEF}" dt="2026-05-20T15:08:48.708" v="1201" actId="14100"/>
          <ac:cxnSpMkLst>
            <pc:docMk/>
            <pc:sldMk cId="1488806696" sldId="430"/>
            <ac:cxnSpMk id="43" creationId="{9E1AD40E-ACEB-A221-8D43-DBA8C30724BC}"/>
          </ac:cxnSpMkLst>
        </pc:cxnChg>
        <pc:cxnChg chg="mod">
          <ac:chgData name="劲驰 张" userId="4c4cc3c0d867e90e" providerId="LiveId" clId="{6CD30AF0-540F-49B3-B724-171C3361FCEF}" dt="2026-05-20T15:01:53.304" v="1048" actId="338"/>
          <ac:cxnSpMkLst>
            <pc:docMk/>
            <pc:sldMk cId="1488806696" sldId="430"/>
            <ac:cxnSpMk id="50" creationId="{69B4DED2-C7D3-946A-CC74-A33E90352422}"/>
          </ac:cxnSpMkLst>
        </pc:cxnChg>
      </pc:sldChg>
    </pc:docChg>
  </pc:docChgLst>
  <pc:docChgLst>
    <pc:chgData name="劲驰 张" userId="4c4cc3c0d867e90e" providerId="LiveId" clId="{88FD4A61-7CA3-45A6-A4DE-8482999A0428}"/>
    <pc:docChg chg="undo custSel modSld">
      <pc:chgData name="劲驰 张" userId="4c4cc3c0d867e90e" providerId="LiveId" clId="{88FD4A61-7CA3-45A6-A4DE-8482999A0428}" dt="2026-05-15T12:23:55.278" v="133" actId="1076"/>
      <pc:docMkLst>
        <pc:docMk/>
      </pc:docMkLst>
      <pc:sldChg chg="addSp delSp modSp mod">
        <pc:chgData name="劲驰 张" userId="4c4cc3c0d867e90e" providerId="LiveId" clId="{88FD4A61-7CA3-45A6-A4DE-8482999A0428}" dt="2026-05-15T10:40:24.601" v="113" actId="1076"/>
        <pc:sldMkLst>
          <pc:docMk/>
          <pc:sldMk cId="0" sldId="300"/>
        </pc:sldMkLst>
        <pc:spChg chg="add mod">
          <ac:chgData name="劲驰 张" userId="4c4cc3c0d867e90e" providerId="LiveId" clId="{88FD4A61-7CA3-45A6-A4DE-8482999A0428}" dt="2026-05-15T10:39:53.372" v="94" actId="1076"/>
          <ac:spMkLst>
            <pc:docMk/>
            <pc:sldMk cId="0" sldId="300"/>
            <ac:spMk id="2" creationId="{D2DC39E7-E33B-C023-4E1B-D832D7BB9D5C}"/>
          </ac:spMkLst>
        </pc:spChg>
        <pc:spChg chg="add mod">
          <ac:chgData name="劲驰 张" userId="4c4cc3c0d867e90e" providerId="LiveId" clId="{88FD4A61-7CA3-45A6-A4DE-8482999A0428}" dt="2026-05-15T10:40:24.601" v="113" actId="1076"/>
          <ac:spMkLst>
            <pc:docMk/>
            <pc:sldMk cId="0" sldId="300"/>
            <ac:spMk id="5" creationId="{FC5A5BE9-E835-1AA0-6EE6-C9949A493D7C}"/>
          </ac:spMkLst>
        </pc:spChg>
        <pc:spChg chg="mod">
          <ac:chgData name="劲驰 张" userId="4c4cc3c0d867e90e" providerId="LiveId" clId="{88FD4A61-7CA3-45A6-A4DE-8482999A0428}" dt="2026-05-15T10:40:19.057" v="112" actId="1076"/>
          <ac:spMkLst>
            <pc:docMk/>
            <pc:sldMk cId="0" sldId="300"/>
            <ac:spMk id="6" creationId="{B56C1657-5406-4271-BE96-3AAA3D408E3D}"/>
          </ac:spMkLst>
        </pc:spChg>
      </pc:sldChg>
      <pc:sldChg chg="modSp mod">
        <pc:chgData name="劲驰 张" userId="4c4cc3c0d867e90e" providerId="LiveId" clId="{88FD4A61-7CA3-45A6-A4DE-8482999A0428}" dt="2026-05-15T10:12:49.235" v="18" actId="20577"/>
        <pc:sldMkLst>
          <pc:docMk/>
          <pc:sldMk cId="1779146524" sldId="389"/>
        </pc:sldMkLst>
        <pc:spChg chg="mod">
          <ac:chgData name="劲驰 张" userId="4c4cc3c0d867e90e" providerId="LiveId" clId="{88FD4A61-7CA3-45A6-A4DE-8482999A0428}" dt="2026-05-15T10:12:49.235" v="18" actId="20577"/>
          <ac:spMkLst>
            <pc:docMk/>
            <pc:sldMk cId="1779146524" sldId="389"/>
            <ac:spMk id="5" creationId="{ED4910FB-FD4F-6B4A-FD6E-D750C6DCC49B}"/>
          </ac:spMkLst>
        </pc:spChg>
      </pc:sldChg>
      <pc:sldChg chg="modSp mod">
        <pc:chgData name="劲驰 张" userId="4c4cc3c0d867e90e" providerId="LiveId" clId="{88FD4A61-7CA3-45A6-A4DE-8482999A0428}" dt="2026-05-15T10:38:52.719" v="86" actId="20577"/>
        <pc:sldMkLst>
          <pc:docMk/>
          <pc:sldMk cId="3904692670" sldId="396"/>
        </pc:sldMkLst>
        <pc:spChg chg="mod">
          <ac:chgData name="劲驰 张" userId="4c4cc3c0d867e90e" providerId="LiveId" clId="{88FD4A61-7CA3-45A6-A4DE-8482999A0428}" dt="2026-05-15T10:38:52.719" v="86" actId="20577"/>
          <ac:spMkLst>
            <pc:docMk/>
            <pc:sldMk cId="3904692670" sldId="396"/>
            <ac:spMk id="11" creationId="{170841AE-CE67-433B-8458-A8A83FAD22AB}"/>
          </ac:spMkLst>
        </pc:spChg>
      </pc:sldChg>
      <pc:sldChg chg="modSp mod">
        <pc:chgData name="劲驰 张" userId="4c4cc3c0d867e90e" providerId="LiveId" clId="{88FD4A61-7CA3-45A6-A4DE-8482999A0428}" dt="2026-05-15T10:36:41.641" v="67" actId="20577"/>
        <pc:sldMkLst>
          <pc:docMk/>
          <pc:sldMk cId="1378736455" sldId="407"/>
        </pc:sldMkLst>
        <pc:spChg chg="mod">
          <ac:chgData name="劲驰 张" userId="4c4cc3c0d867e90e" providerId="LiveId" clId="{88FD4A61-7CA3-45A6-A4DE-8482999A0428}" dt="2026-05-15T10:36:41.641" v="67" actId="20577"/>
          <ac:spMkLst>
            <pc:docMk/>
            <pc:sldMk cId="1378736455" sldId="407"/>
            <ac:spMk id="4" creationId="{EE95AF3B-95F0-AF72-E31B-8F6266924CF7}"/>
          </ac:spMkLst>
        </pc:spChg>
      </pc:sldChg>
      <pc:sldChg chg="modSp mod">
        <pc:chgData name="劲驰 张" userId="4c4cc3c0d867e90e" providerId="LiveId" clId="{88FD4A61-7CA3-45A6-A4DE-8482999A0428}" dt="2026-05-15T10:15:22.388" v="31" actId="20577"/>
        <pc:sldMkLst>
          <pc:docMk/>
          <pc:sldMk cId="1998386612" sldId="413"/>
        </pc:sldMkLst>
        <pc:spChg chg="mod">
          <ac:chgData name="劲驰 张" userId="4c4cc3c0d867e90e" providerId="LiveId" clId="{88FD4A61-7CA3-45A6-A4DE-8482999A0428}" dt="2026-05-15T10:14:45.462" v="25" actId="20577"/>
          <ac:spMkLst>
            <pc:docMk/>
            <pc:sldMk cId="1998386612" sldId="413"/>
            <ac:spMk id="4" creationId="{EE95AF3B-95F0-AF72-E31B-8F6266924CF7}"/>
          </ac:spMkLst>
        </pc:spChg>
        <pc:spChg chg="mod">
          <ac:chgData name="劲驰 张" userId="4c4cc3c0d867e90e" providerId="LiveId" clId="{88FD4A61-7CA3-45A6-A4DE-8482999A0428}" dt="2026-05-15T10:15:00.217" v="26" actId="20577"/>
          <ac:spMkLst>
            <pc:docMk/>
            <pc:sldMk cId="1998386612" sldId="413"/>
            <ac:spMk id="55" creationId="{D7399166-0BB4-BC2F-12B8-8A440992C451}"/>
          </ac:spMkLst>
        </pc:spChg>
        <pc:spChg chg="mod">
          <ac:chgData name="劲驰 张" userId="4c4cc3c0d867e90e" providerId="LiveId" clId="{88FD4A61-7CA3-45A6-A4DE-8482999A0428}" dt="2026-05-15T10:15:22.388" v="31" actId="20577"/>
          <ac:spMkLst>
            <pc:docMk/>
            <pc:sldMk cId="1998386612" sldId="413"/>
            <ac:spMk id="57" creationId="{6598CF36-2455-64AF-6C36-D121EF218D84}"/>
          </ac:spMkLst>
        </pc:spChg>
      </pc:sldChg>
      <pc:sldChg chg="modSp mod">
        <pc:chgData name="劲驰 张" userId="4c4cc3c0d867e90e" providerId="LiveId" clId="{88FD4A61-7CA3-45A6-A4DE-8482999A0428}" dt="2026-05-15T10:15:48.860" v="32" actId="20577"/>
        <pc:sldMkLst>
          <pc:docMk/>
          <pc:sldMk cId="1230381195" sldId="415"/>
        </pc:sldMkLst>
        <pc:spChg chg="mod">
          <ac:chgData name="劲驰 张" userId="4c4cc3c0d867e90e" providerId="LiveId" clId="{88FD4A61-7CA3-45A6-A4DE-8482999A0428}" dt="2026-05-15T10:15:48.860" v="32" actId="20577"/>
          <ac:spMkLst>
            <pc:docMk/>
            <pc:sldMk cId="1230381195" sldId="415"/>
            <ac:spMk id="4" creationId="{742A35E5-A89A-6A53-A22B-41C419CE5A6B}"/>
          </ac:spMkLst>
        </pc:spChg>
      </pc:sldChg>
      <pc:sldChg chg="modSp mod">
        <pc:chgData name="劲驰 张" userId="4c4cc3c0d867e90e" providerId="LiveId" clId="{88FD4A61-7CA3-45A6-A4DE-8482999A0428}" dt="2026-05-15T10:16:07.557" v="34" actId="313"/>
        <pc:sldMkLst>
          <pc:docMk/>
          <pc:sldMk cId="3756062504" sldId="419"/>
        </pc:sldMkLst>
        <pc:spChg chg="mod">
          <ac:chgData name="劲驰 张" userId="4c4cc3c0d867e90e" providerId="LiveId" clId="{88FD4A61-7CA3-45A6-A4DE-8482999A0428}" dt="2026-05-15T10:13:23.320" v="23" actId="20577"/>
          <ac:spMkLst>
            <pc:docMk/>
            <pc:sldMk cId="3756062504" sldId="419"/>
            <ac:spMk id="3" creationId="{FE05F234-9294-2283-6CDD-13B32699B14F}"/>
          </ac:spMkLst>
        </pc:spChg>
        <pc:spChg chg="mod">
          <ac:chgData name="劲驰 张" userId="4c4cc3c0d867e90e" providerId="LiveId" clId="{88FD4A61-7CA3-45A6-A4DE-8482999A0428}" dt="2026-05-15T10:16:07.557" v="34" actId="313"/>
          <ac:spMkLst>
            <pc:docMk/>
            <pc:sldMk cId="3756062504" sldId="419"/>
            <ac:spMk id="4" creationId="{918DB305-30FA-571E-E427-9F685243DCED}"/>
          </ac:spMkLst>
        </pc:spChg>
        <pc:spChg chg="mod">
          <ac:chgData name="劲驰 张" userId="4c4cc3c0d867e90e" providerId="LiveId" clId="{88FD4A61-7CA3-45A6-A4DE-8482999A0428}" dt="2026-05-15T10:13:15.197" v="22" actId="20577"/>
          <ac:spMkLst>
            <pc:docMk/>
            <pc:sldMk cId="3756062504" sldId="419"/>
            <ac:spMk id="6" creationId="{5CFC3A6D-EBDC-6107-908C-14BDB6D1EDDA}"/>
          </ac:spMkLst>
        </pc:spChg>
      </pc:sldChg>
      <pc:sldChg chg="modSp mod">
        <pc:chgData name="劲驰 张" userId="4c4cc3c0d867e90e" providerId="LiveId" clId="{88FD4A61-7CA3-45A6-A4DE-8482999A0428}" dt="2026-05-15T10:16:18.326" v="35" actId="20577"/>
        <pc:sldMkLst>
          <pc:docMk/>
          <pc:sldMk cId="1107098587" sldId="421"/>
        </pc:sldMkLst>
        <pc:spChg chg="mod">
          <ac:chgData name="劲驰 张" userId="4c4cc3c0d867e90e" providerId="LiveId" clId="{88FD4A61-7CA3-45A6-A4DE-8482999A0428}" dt="2026-05-15T10:16:18.326" v="35" actId="20577"/>
          <ac:spMkLst>
            <pc:docMk/>
            <pc:sldMk cId="1107098587" sldId="421"/>
            <ac:spMk id="4" creationId="{EE95AF3B-95F0-AF72-E31B-8F6266924CF7}"/>
          </ac:spMkLst>
        </pc:spChg>
      </pc:sldChg>
      <pc:sldChg chg="modSp mod">
        <pc:chgData name="劲驰 张" userId="4c4cc3c0d867e90e" providerId="LiveId" clId="{88FD4A61-7CA3-45A6-A4DE-8482999A0428}" dt="2026-05-15T10:44:15.951" v="114" actId="14826"/>
        <pc:sldMkLst>
          <pc:docMk/>
          <pc:sldMk cId="1103655539" sldId="423"/>
        </pc:sldMkLst>
        <pc:spChg chg="mod">
          <ac:chgData name="劲驰 张" userId="4c4cc3c0d867e90e" providerId="LiveId" clId="{88FD4A61-7CA3-45A6-A4DE-8482999A0428}" dt="2026-05-15T10:16:38.629" v="37" actId="20577"/>
          <ac:spMkLst>
            <pc:docMk/>
            <pc:sldMk cId="1103655539" sldId="423"/>
            <ac:spMk id="4" creationId="{EE95AF3B-95F0-AF72-E31B-8F6266924CF7}"/>
          </ac:spMkLst>
        </pc:spChg>
        <pc:picChg chg="mod">
          <ac:chgData name="劲驰 张" userId="4c4cc3c0d867e90e" providerId="LiveId" clId="{88FD4A61-7CA3-45A6-A4DE-8482999A0428}" dt="2026-05-15T10:44:15.951" v="114" actId="14826"/>
          <ac:picMkLst>
            <pc:docMk/>
            <pc:sldMk cId="1103655539" sldId="423"/>
            <ac:picMk id="10" creationId="{BDFF5EC7-2D39-85D9-3613-9DAC653AA22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832C886-6DC5-C4D9-FEA6-2509E9CBA474}"/>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E6A026EA-344F-4C3C-556A-D9D7FEBBC715}"/>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78DD0CD6-C63C-4085-8E28-8CE013203DCD}" type="datetimeFigureOut">
              <a:rPr lang="zh-CN" altLang="en-US" smtClean="0"/>
              <a:t>2026/5/21</a:t>
            </a:fld>
            <a:endParaRPr lang="zh-CN" altLang="en-US"/>
          </a:p>
        </p:txBody>
      </p:sp>
      <p:sp>
        <p:nvSpPr>
          <p:cNvPr id="4" name="页脚占位符 3">
            <a:extLst>
              <a:ext uri="{FF2B5EF4-FFF2-40B4-BE49-F238E27FC236}">
                <a16:creationId xmlns:a16="http://schemas.microsoft.com/office/drawing/2014/main" id="{9B32B2E8-FC59-C5DA-1BFF-D4786CB03643}"/>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40332B9-6CFD-F107-19E0-C4F15C130AAB}"/>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ED7E4976-7A12-43D4-8761-9D47B574CC51}" type="slidenum">
              <a:rPr lang="zh-CN" altLang="en-US" smtClean="0"/>
              <a:t>‹#›</a:t>
            </a:fld>
            <a:endParaRPr lang="zh-CN" altLang="en-US"/>
          </a:p>
        </p:txBody>
      </p:sp>
    </p:spTree>
    <p:extLst>
      <p:ext uri="{BB962C8B-B14F-4D97-AF65-F5344CB8AC3E}">
        <p14:creationId xmlns:p14="http://schemas.microsoft.com/office/powerpoint/2010/main" val="431698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8ECD6642-0856-40BE-8214-9C72BAAF6508}" type="datetimeFigureOut">
              <a:rPr lang="de-DE" smtClean="0"/>
              <a:t>21.05.2026</a:t>
            </a:fld>
            <a:endParaRPr lang="de-DE" dirty="0"/>
          </a:p>
        </p:txBody>
      </p:sp>
      <p:sp>
        <p:nvSpPr>
          <p:cNvPr id="4" name="Folienbildplatzhalt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F0BB84FF-1496-40FA-89DB-49A3C043F428}" type="slidenum">
              <a:rPr lang="de-DE" smtClean="0"/>
              <a:t>‹#›</a:t>
            </a:fld>
            <a:endParaRPr lang="de-DE" dirty="0"/>
          </a:p>
        </p:txBody>
      </p:sp>
    </p:spTree>
    <p:extLst>
      <p:ext uri="{BB962C8B-B14F-4D97-AF65-F5344CB8AC3E}">
        <p14:creationId xmlns:p14="http://schemas.microsoft.com/office/powerpoint/2010/main" val="12512470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algn="l">
              <a:lnSpc>
                <a:spcPct val="115000"/>
              </a:lnSpc>
            </a:pPr>
            <a:r>
              <a:rPr lang="en-US" altLang="zh-CN" dirty="0"/>
              <a:t>Hello everyone! Today, I’d like to share our research on </a:t>
            </a:r>
            <a:r>
              <a:rPr lang="en-US" altLang="zh-CN" sz="1200" b="1" dirty="0">
                <a:effectLst/>
                <a:latin typeface="Arial" panose="020B0604020202020204" pitchFamily="34" charset="0"/>
                <a:ea typeface="Times New Roman" panose="02020603050405020304" pitchFamily="18" charset="0"/>
              </a:rPr>
              <a:t>Evaporation </a:t>
            </a:r>
            <a:r>
              <a:rPr lang="en-US" altLang="zh-CN" sz="1200" b="1" dirty="0">
                <a:latin typeface="Arial" panose="020B0604020202020204" pitchFamily="34" charset="0"/>
                <a:ea typeface="Times New Roman" panose="02020603050405020304" pitchFamily="18" charset="0"/>
              </a:rPr>
              <a:t>of Microfluidic Pore Networks with Formation of Colloidal Liquid Bridges</a:t>
            </a:r>
            <a:endParaRPr lang="zh-CN" altLang="zh-CN" sz="1200" b="1" dirty="0">
              <a:effectLst/>
              <a:latin typeface="Arial" panose="020B0604020202020204" pitchFamily="34" charset="0"/>
              <a:ea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0BB84FF-1496-40FA-89DB-49A3C043F428}" type="slidenum">
              <a:rPr lang="de-DE" smtClean="0"/>
              <a:t>1</a:t>
            </a:fld>
            <a:endParaRPr lang="de-DE" dirty="0"/>
          </a:p>
        </p:txBody>
      </p:sp>
    </p:spTree>
    <p:extLst>
      <p:ext uri="{BB962C8B-B14F-4D97-AF65-F5344CB8AC3E}">
        <p14:creationId xmlns:p14="http://schemas.microsoft.com/office/powerpoint/2010/main" val="1525159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F3D2-94D2-623A-FC0D-0C69BB2239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5972765-4CF8-BF71-452D-6F3F6A017665}"/>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C5D1513F-70FF-BC8E-8DF4-B60197BDCF79}"/>
              </a:ext>
            </a:extLst>
          </p:cNvPr>
          <p:cNvSpPr>
            <a:spLocks noGrp="1"/>
          </p:cNvSpPr>
          <p:nvPr>
            <p:ph type="sldNum" sz="quarter" idx="10"/>
          </p:nvPr>
        </p:nvSpPr>
        <p:spPr/>
        <p:txBody>
          <a:bodyPr/>
          <a:lstStyle/>
          <a:p>
            <a:fld id="{F0BB84FF-1496-40FA-89DB-49A3C043F428}" type="slidenum">
              <a:rPr lang="en-US" smtClean="0"/>
              <a:t>10</a:t>
            </a:fld>
            <a:endParaRPr lang="en-US" dirty="0"/>
          </a:p>
        </p:txBody>
      </p:sp>
      <p:sp>
        <p:nvSpPr>
          <p:cNvPr id="5" name="Notizenplatzhalter 4">
            <a:extLst>
              <a:ext uri="{FF2B5EF4-FFF2-40B4-BE49-F238E27FC236}">
                <a16:creationId xmlns:a16="http://schemas.microsoft.com/office/drawing/2014/main" id="{E88E4DBA-B420-AB87-A520-EC45AB04B5BB}"/>
              </a:ext>
            </a:extLst>
          </p:cNvPr>
          <p:cNvSpPr>
            <a:spLocks noGrp="1"/>
          </p:cNvSpPr>
          <p:nvPr>
            <p:ph type="body" sz="quarter" idx="11"/>
          </p:nvPr>
        </p:nvSpPr>
        <p:spPr/>
        <p:txBody>
          <a:bodyPr/>
          <a:lstStyle/>
          <a:p>
            <a:r>
              <a:rPr lang="en-US" altLang="zh-CN" dirty="0"/>
              <a:t>The presence of colloidal liquid bridges also affects the final particle deposition. There are two main deposition ways related to the colloidal liquid bridge. Fist one is through the formation and rupture of the bridges, which can be seen at the corner of microcolumn. And the other one is through the formation of isolated liquid clusters, which can be seen inside the green box.</a:t>
            </a:r>
          </a:p>
          <a:p>
            <a:endParaRPr lang="en-US" altLang="zh-CN" dirty="0"/>
          </a:p>
          <a:p>
            <a:r>
              <a:rPr lang="en-US" altLang="zh-CN" dirty="0"/>
              <a:t>This deposition process is also influenced by evaporation rate and particle concentration. Experiments show that when evaporation rate and particle concentration decrease, the number of linear-shape deposition is reduced. On the other hand, under slow evaporation, more particles deposit through forming isolated liquid clusters.</a:t>
            </a:r>
          </a:p>
        </p:txBody>
      </p:sp>
    </p:spTree>
    <p:extLst>
      <p:ext uri="{BB962C8B-B14F-4D97-AF65-F5344CB8AC3E}">
        <p14:creationId xmlns:p14="http://schemas.microsoft.com/office/powerpoint/2010/main" val="3240942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D63C-BD7B-9281-F085-1690E66A9E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29C3F3-5DAD-6520-0FC6-8AB5257BA041}"/>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5C3C421E-DE88-BCC7-891D-341410BBB18B}"/>
              </a:ext>
            </a:extLst>
          </p:cNvPr>
          <p:cNvSpPr>
            <a:spLocks noGrp="1"/>
          </p:cNvSpPr>
          <p:nvPr>
            <p:ph type="sldNum" sz="quarter" idx="10"/>
          </p:nvPr>
        </p:nvSpPr>
        <p:spPr/>
        <p:txBody>
          <a:bodyPr/>
          <a:lstStyle/>
          <a:p>
            <a:fld id="{F0BB84FF-1496-40FA-89DB-49A3C043F428}" type="slidenum">
              <a:rPr lang="en-US" smtClean="0"/>
              <a:t>11</a:t>
            </a:fld>
            <a:endParaRPr lang="en-US" dirty="0"/>
          </a:p>
        </p:txBody>
      </p:sp>
      <p:sp>
        <p:nvSpPr>
          <p:cNvPr id="5" name="Notizenplatzhalter 4">
            <a:extLst>
              <a:ext uri="{FF2B5EF4-FFF2-40B4-BE49-F238E27FC236}">
                <a16:creationId xmlns:a16="http://schemas.microsoft.com/office/drawing/2014/main" id="{3576C5CB-382D-94FB-8568-6B38BF00B38C}"/>
              </a:ext>
            </a:extLst>
          </p:cNvPr>
          <p:cNvSpPr>
            <a:spLocks noGrp="1"/>
          </p:cNvSpPr>
          <p:nvPr>
            <p:ph type="body" sz="quarter" idx="11"/>
          </p:nvPr>
        </p:nvSpPr>
        <p:spPr/>
        <p:txBody>
          <a:bodyPr/>
          <a:lstStyle/>
          <a:p>
            <a:r>
              <a:rPr lang="en-US" altLang="zh-CN" dirty="0"/>
              <a:t>Let’s use a simple model to explain how liquid bridges affect particle deposition.</a:t>
            </a:r>
          </a:p>
          <a:p>
            <a:endParaRPr lang="en-US" altLang="zh-CN" dirty="0"/>
          </a:p>
          <a:p>
            <a:r>
              <a:rPr lang="en-US" altLang="zh-CN" dirty="0"/>
              <a:t>As you can see in the slide, when the particle concentration at the interface is low, particles between two gas–liquid interfaces can move around quite freely. If a particle moves toward to the solid, it will likely deposit there, forming a point-like deposition. But if it moves toward the bulk liquid region, no deposition occurs there.</a:t>
            </a:r>
          </a:p>
          <a:p>
            <a:endParaRPr lang="en-US" altLang="zh-CN" dirty="0"/>
          </a:p>
          <a:p>
            <a:r>
              <a:rPr lang="en-US" altLang="zh-CN" dirty="0"/>
              <a:t>And when the particle concentration is high, colloidal liquid bridges will form. When these bridges break, some particles are left, resulting in linear-shaped deposition.</a:t>
            </a:r>
            <a:endParaRPr lang="de-DE" dirty="0"/>
          </a:p>
        </p:txBody>
      </p:sp>
    </p:spTree>
    <p:extLst>
      <p:ext uri="{BB962C8B-B14F-4D97-AF65-F5344CB8AC3E}">
        <p14:creationId xmlns:p14="http://schemas.microsoft.com/office/powerpoint/2010/main" val="1913591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CB5A-482F-1C33-B09B-F214D8E0FC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2F392E-981D-AFC8-10F6-199FBA2FB5D7}"/>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77239F69-4D4C-4AFA-8764-323EB333BB96}"/>
              </a:ext>
            </a:extLst>
          </p:cNvPr>
          <p:cNvSpPr>
            <a:spLocks noGrp="1"/>
          </p:cNvSpPr>
          <p:nvPr>
            <p:ph type="sldNum" sz="quarter" idx="10"/>
          </p:nvPr>
        </p:nvSpPr>
        <p:spPr/>
        <p:txBody>
          <a:bodyPr/>
          <a:lstStyle/>
          <a:p>
            <a:fld id="{F0BB84FF-1496-40FA-89DB-49A3C043F428}" type="slidenum">
              <a:rPr lang="en-US" smtClean="0"/>
              <a:t>12</a:t>
            </a:fld>
            <a:endParaRPr lang="en-US" dirty="0"/>
          </a:p>
        </p:txBody>
      </p:sp>
      <p:sp>
        <p:nvSpPr>
          <p:cNvPr id="5" name="Notizenplatzhalter 4">
            <a:extLst>
              <a:ext uri="{FF2B5EF4-FFF2-40B4-BE49-F238E27FC236}">
                <a16:creationId xmlns:a16="http://schemas.microsoft.com/office/drawing/2014/main" id="{E41357A7-80A3-6B5A-842C-10850F0A5DFE}"/>
              </a:ext>
            </a:extLst>
          </p:cNvPr>
          <p:cNvSpPr>
            <a:spLocks noGrp="1"/>
          </p:cNvSpPr>
          <p:nvPr>
            <p:ph type="body" sz="quarter" idx="11"/>
          </p:nvPr>
        </p:nvSpPr>
        <p:spPr/>
        <p:txBody>
          <a:bodyPr/>
          <a:lstStyle/>
          <a:p>
            <a:pPr marL="0" indent="0">
              <a:buNone/>
            </a:pPr>
            <a:r>
              <a:rPr lang="en-US" altLang="zh-CN" dirty="0"/>
              <a:t>In addition, evaporation rate affects particle deposition not only by changing the particle concentration at the interface, but also by influencing the curvature of the gas–liquid interface. As shown in the slide, we clearly observed that the curvature of the interface increases as the evaporation rate increases. A higher curvature means that when two gas–liquid interfaces approach each other vertically, the volume where they interact is larger, allowing more particles to be accommodated. This also increases the likelihood of forming colloidal liquid bridges, which can lead to more </a:t>
            </a:r>
            <a:r>
              <a:rPr lang="en-US" altLang="zh-CN"/>
              <a:t>particle deposition.</a:t>
            </a:r>
            <a:endParaRPr lang="en-US" altLang="zh-CN" dirty="0"/>
          </a:p>
        </p:txBody>
      </p:sp>
    </p:spTree>
    <p:extLst>
      <p:ext uri="{BB962C8B-B14F-4D97-AF65-F5344CB8AC3E}">
        <p14:creationId xmlns:p14="http://schemas.microsoft.com/office/powerpoint/2010/main" val="319319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E6F4-1CA3-98C4-0EB5-6B8F31260B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C690C58-D55B-D273-B8E0-7F44B148C3C2}"/>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DACBEA1E-3CF6-3B2D-E9F7-DF844DA093E3}"/>
              </a:ext>
            </a:extLst>
          </p:cNvPr>
          <p:cNvSpPr>
            <a:spLocks noGrp="1"/>
          </p:cNvSpPr>
          <p:nvPr>
            <p:ph type="sldNum" sz="quarter" idx="10"/>
          </p:nvPr>
        </p:nvSpPr>
        <p:spPr/>
        <p:txBody>
          <a:bodyPr/>
          <a:lstStyle/>
          <a:p>
            <a:fld id="{F0BB84FF-1496-40FA-89DB-49A3C043F428}" type="slidenum">
              <a:rPr lang="en-US" smtClean="0"/>
              <a:t>13</a:t>
            </a:fld>
            <a:endParaRPr lang="en-US" dirty="0"/>
          </a:p>
        </p:txBody>
      </p:sp>
      <p:sp>
        <p:nvSpPr>
          <p:cNvPr id="5" name="Notizenplatzhalter 4">
            <a:extLst>
              <a:ext uri="{FF2B5EF4-FFF2-40B4-BE49-F238E27FC236}">
                <a16:creationId xmlns:a16="http://schemas.microsoft.com/office/drawing/2014/main" id="{B5084F60-C218-E4B2-509D-341021431B23}"/>
              </a:ext>
            </a:extLst>
          </p:cNvPr>
          <p:cNvSpPr>
            <a:spLocks noGrp="1"/>
          </p:cNvSpPr>
          <p:nvPr>
            <p:ph type="body" sz="quarter" idx="11"/>
          </p:nvPr>
        </p:nvSpPr>
        <p:spPr/>
        <p:txBody>
          <a:bodyPr/>
          <a:lstStyle/>
          <a:p>
            <a:pPr marL="0" indent="0">
              <a:buNone/>
            </a:pPr>
            <a:r>
              <a:rPr lang="en-US" altLang="zh-CN" dirty="0"/>
              <a:t>We can understand why a faster drying rate gives a larger interface curvature as follows. As shown in the figure, evaporation rate at a is larger than b, due to the lower mass transfer resistance. But the interface that moves down is a, because of capillary-valve effect. </a:t>
            </a:r>
          </a:p>
          <a:p>
            <a:pPr marL="0" indent="0">
              <a:buNone/>
            </a:pPr>
            <a:endParaRPr lang="en-US" altLang="zh-CN" dirty="0"/>
          </a:p>
          <a:p>
            <a:pPr marL="0" indent="0">
              <a:buNone/>
            </a:pPr>
            <a:r>
              <a:rPr lang="en-US" altLang="zh-CN" sz="1200" kern="1200" dirty="0">
                <a:solidFill>
                  <a:schemeClr val="tx1"/>
                </a:solidFill>
                <a:latin typeface="+mn-lt"/>
                <a:ea typeface="+mn-ea"/>
                <a:cs typeface="+mn-cs"/>
              </a:rPr>
              <a:t>As a result, liquid flows from a to b</a:t>
            </a:r>
            <a:r>
              <a:rPr lang="en-US" altLang="zh-CN" sz="1200" kern="1200">
                <a:solidFill>
                  <a:schemeClr val="tx1"/>
                </a:solidFill>
                <a:latin typeface="+mn-lt"/>
                <a:ea typeface="+mn-ea"/>
                <a:cs typeface="+mn-cs"/>
              </a:rPr>
              <a:t>, faster liquid transport from a to b enlarges both the a-b pressure drop and the interfacial pressure difference at b.</a:t>
            </a:r>
          </a:p>
          <a:p>
            <a:pPr marL="0" indent="0">
              <a:buNone/>
            </a:pPr>
            <a:br>
              <a:rPr lang="en-US" altLang="zh-CN" dirty="0"/>
            </a:br>
            <a:r>
              <a:rPr lang="en-US" altLang="zh-CN" dirty="0"/>
              <a:t>According to the Young–Laplace equation, a larger pressure difference means a larger interface curvature. Therefore, faster evaporation leads to a larger interface curvature.</a:t>
            </a:r>
          </a:p>
        </p:txBody>
      </p:sp>
    </p:spTree>
    <p:extLst>
      <p:ext uri="{BB962C8B-B14F-4D97-AF65-F5344CB8AC3E}">
        <p14:creationId xmlns:p14="http://schemas.microsoft.com/office/powerpoint/2010/main" val="523361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zh-CN" altLang="en-US"/>
          </a:p>
        </p:txBody>
      </p:sp>
      <p:sp>
        <p:nvSpPr>
          <p:cNvPr id="4" name="Foliennummernplatzhalter 3"/>
          <p:cNvSpPr>
            <a:spLocks noGrp="1"/>
          </p:cNvSpPr>
          <p:nvPr>
            <p:ph type="sldNum" sz="quarter" idx="10"/>
          </p:nvPr>
        </p:nvSpPr>
        <p:spPr/>
        <p:txBody>
          <a:bodyPr/>
          <a:lstStyle/>
          <a:p>
            <a:fld id="{F0BB84FF-1496-40FA-89DB-49A3C043F428}" type="slidenum">
              <a:rPr lang="en-US" smtClean="0"/>
              <a:t>14</a:t>
            </a:fld>
            <a:endParaRPr lang="en-US" dirty="0"/>
          </a:p>
        </p:txBody>
      </p:sp>
      <p:sp>
        <p:nvSpPr>
          <p:cNvPr id="5" name="Notizenplatzhalter 4"/>
          <p:cNvSpPr>
            <a:spLocks noGrp="1"/>
          </p:cNvSpPr>
          <p:nvPr>
            <p:ph type="body" sz="quarter" idx="11"/>
          </p:nvPr>
        </p:nvSpPr>
        <p:spPr/>
        <p:txBody>
          <a:bodyPr/>
          <a:lstStyle/>
          <a:p>
            <a:r>
              <a:rPr lang="en-US" altLang="zh-CN" dirty="0"/>
              <a:t>In summary, this study gives us several conclusions.</a:t>
            </a:r>
            <a:endParaRPr lang="de-DE" dirty="0"/>
          </a:p>
        </p:txBody>
      </p:sp>
    </p:spTree>
    <p:extLst>
      <p:ext uri="{BB962C8B-B14F-4D97-AF65-F5344CB8AC3E}">
        <p14:creationId xmlns:p14="http://schemas.microsoft.com/office/powerpoint/2010/main" val="728948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BB84FF-1496-40FA-89DB-49A3C043F428}" type="slidenum">
              <a:rPr lang="de-DE" smtClean="0"/>
              <a:t>15</a:t>
            </a:fld>
            <a:endParaRPr lang="de-DE" dirty="0"/>
          </a:p>
        </p:txBody>
      </p:sp>
    </p:spTree>
    <p:extLst>
      <p:ext uri="{BB962C8B-B14F-4D97-AF65-F5344CB8AC3E}">
        <p14:creationId xmlns:p14="http://schemas.microsoft.com/office/powerpoint/2010/main" val="372266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16293-A914-F698-5550-E3F10F9DA0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D8CC4B-B58C-9DD5-1CDC-51A3563D7773}"/>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EB13E386-5B32-B671-54BE-D251D8731D82}"/>
              </a:ext>
            </a:extLst>
          </p:cNvPr>
          <p:cNvSpPr>
            <a:spLocks noGrp="1"/>
          </p:cNvSpPr>
          <p:nvPr>
            <p:ph type="body" idx="1"/>
          </p:nvPr>
        </p:nvSpPr>
        <p:spPr/>
        <p:txBody>
          <a:bodyPr/>
          <a:lstStyle/>
          <a:p>
            <a:r>
              <a:rPr lang="en-US" altLang="zh-CN" dirty="0"/>
              <a:t>Drying particle-containing liquids is a common step in many industrial processes.</a:t>
            </a:r>
          </a:p>
          <a:p>
            <a:br>
              <a:rPr lang="en-US" altLang="zh-CN" dirty="0"/>
            </a:br>
            <a:r>
              <a:rPr lang="en-US" altLang="zh-CN" dirty="0"/>
              <a:t>During drying, evaporation causes particles to move and deposit unevenly, which directly affects the final microstructure.</a:t>
            </a:r>
          </a:p>
          <a:p>
            <a:endParaRPr lang="en-US" altLang="zh-CN" dirty="0"/>
          </a:p>
          <a:p>
            <a:r>
              <a:rPr lang="en-US" altLang="zh-CN" dirty="0"/>
              <a:t>Battery electrode preparation is a good example. During drying of a wet electrode, the active material first form a porous framework, while the remaining solutes continue to move inside. Their final deposition determines the electrode’s structure, mechanical property, and electrochemical performance.</a:t>
            </a:r>
          </a:p>
          <a:p>
            <a:endParaRPr lang="en-US" altLang="zh-CN" dirty="0"/>
          </a:p>
          <a:p>
            <a:r>
              <a:rPr lang="en-US" altLang="zh-CN" dirty="0"/>
              <a:t>Therefore, understanding how particles move during evaporation is a key scientific basis for improving electrode manufacturing quality.</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solidFill>
                <a:srgbClr val="7B003F"/>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CN" sz="1200" dirty="0">
              <a:solidFill>
                <a:srgbClr val="7B003F"/>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zh-CN" altLang="en-US" sz="1200" dirty="0">
              <a:solidFill>
                <a:srgbClr val="7B003F"/>
              </a:solidFill>
            </a:endParaRPr>
          </a:p>
          <a:p>
            <a:pPr>
              <a:buNone/>
            </a:pPr>
            <a:endParaRPr lang="en-US" altLang="zh-CN" dirty="0"/>
          </a:p>
        </p:txBody>
      </p:sp>
      <p:sp>
        <p:nvSpPr>
          <p:cNvPr id="4" name="灯片编号占位符 3">
            <a:extLst>
              <a:ext uri="{FF2B5EF4-FFF2-40B4-BE49-F238E27FC236}">
                <a16:creationId xmlns:a16="http://schemas.microsoft.com/office/drawing/2014/main" id="{EDAE6BCF-9CBA-284A-CF10-DE08E724B467}"/>
              </a:ext>
            </a:extLst>
          </p:cNvPr>
          <p:cNvSpPr>
            <a:spLocks noGrp="1"/>
          </p:cNvSpPr>
          <p:nvPr>
            <p:ph type="sldNum" sz="quarter" idx="5"/>
          </p:nvPr>
        </p:nvSpPr>
        <p:spPr/>
        <p:txBody>
          <a:bodyPr/>
          <a:lstStyle/>
          <a:p>
            <a:fld id="{F0BB84FF-1496-40FA-89DB-49A3C043F428}" type="slidenum">
              <a:rPr lang="de-DE" smtClean="0"/>
              <a:t>2</a:t>
            </a:fld>
            <a:endParaRPr lang="de-DE" dirty="0"/>
          </a:p>
        </p:txBody>
      </p:sp>
    </p:spTree>
    <p:extLst>
      <p:ext uri="{BB962C8B-B14F-4D97-AF65-F5344CB8AC3E}">
        <p14:creationId xmlns:p14="http://schemas.microsoft.com/office/powerpoint/2010/main" val="355515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C057F-E129-BCB6-F695-A3440BE7A98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E9ADEA-2906-2CDF-D515-AB64A8B1DDD7}"/>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134B34C6-33D7-972D-B725-A2971179A6BF}"/>
              </a:ext>
            </a:extLst>
          </p:cNvPr>
          <p:cNvSpPr>
            <a:spLocks noGrp="1"/>
          </p:cNvSpPr>
          <p:nvPr>
            <p:ph type="sldNum" sz="quarter" idx="10"/>
          </p:nvPr>
        </p:nvSpPr>
        <p:spPr/>
        <p:txBody>
          <a:bodyPr/>
          <a:lstStyle/>
          <a:p>
            <a:fld id="{F0BB84FF-1496-40FA-89DB-49A3C043F428}" type="slidenum">
              <a:rPr lang="en-US" smtClean="0"/>
              <a:t>3</a:t>
            </a:fld>
            <a:endParaRPr lang="en-US" dirty="0"/>
          </a:p>
        </p:txBody>
      </p:sp>
      <p:sp>
        <p:nvSpPr>
          <p:cNvPr id="5" name="Notizenplatzhalter 4">
            <a:extLst>
              <a:ext uri="{FF2B5EF4-FFF2-40B4-BE49-F238E27FC236}">
                <a16:creationId xmlns:a16="http://schemas.microsoft.com/office/drawing/2014/main" id="{2C810D6C-2B3D-3AED-5F07-4F2858499E82}"/>
              </a:ext>
            </a:extLst>
          </p:cNvPr>
          <p:cNvSpPr>
            <a:spLocks noGrp="1"/>
          </p:cNvSpPr>
          <p:nvPr>
            <p:ph type="body" sz="quarter" idx="11"/>
          </p:nvPr>
        </p:nvSpPr>
        <p:spPr/>
        <p:txBody>
          <a:bodyPr/>
          <a:lstStyle/>
          <a:p>
            <a:r>
              <a:rPr lang="en-US" altLang="zh-CN" dirty="0"/>
              <a:t>To study how particles move and deposit in a porous medium during drying, we designed PDMS microfluidic </a:t>
            </a:r>
            <a:r>
              <a:rPr lang="en-US" altLang="zh-CN"/>
              <a:t>chips and </a:t>
            </a:r>
            <a:r>
              <a:rPr lang="en-US" altLang="zh-CN" dirty="0"/>
              <a:t>used two types of fluorescent particles with different charges.</a:t>
            </a:r>
          </a:p>
          <a:p>
            <a:endParaRPr lang="en-US" altLang="zh-CN" dirty="0"/>
          </a:p>
          <a:p>
            <a:r>
              <a:rPr lang="en-US" altLang="zh-CN" dirty="0"/>
              <a:t>After filling the chips with particle solution, we mainly observed the evaporation process using a confocal microscope. We controlled the drying rate by placing the chips in different containers to change convection. The resulting evaporation times were about 20 minutes, 1hour, and 4 hours.</a:t>
            </a:r>
          </a:p>
          <a:p>
            <a:endParaRPr lang="en-US" altLang="zh-CN" dirty="0"/>
          </a:p>
          <a:p>
            <a:r>
              <a:rPr lang="en-US" altLang="zh-CN" dirty="0"/>
              <a:t>Regular optical microscopes were mainly used to observe changes in the liquid phase, since particles are hard to see clearly with normal optical microscopes.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413656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D63C-BD7B-9281-F085-1690E66A9E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29C3F3-5DAD-6520-0FC6-8AB5257BA041}"/>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5C3C421E-DE88-BCC7-891D-341410BBB18B}"/>
              </a:ext>
            </a:extLst>
          </p:cNvPr>
          <p:cNvSpPr>
            <a:spLocks noGrp="1"/>
          </p:cNvSpPr>
          <p:nvPr>
            <p:ph type="sldNum" sz="quarter" idx="10"/>
          </p:nvPr>
        </p:nvSpPr>
        <p:spPr/>
        <p:txBody>
          <a:bodyPr/>
          <a:lstStyle/>
          <a:p>
            <a:fld id="{F0BB84FF-1496-40FA-89DB-49A3C043F428}" type="slidenum">
              <a:rPr lang="en-US" smtClean="0"/>
              <a:t>4</a:t>
            </a:fld>
            <a:endParaRPr lang="en-US" dirty="0"/>
          </a:p>
        </p:txBody>
      </p:sp>
      <p:sp>
        <p:nvSpPr>
          <p:cNvPr id="5" name="Notizenplatzhalter 4">
            <a:extLst>
              <a:ext uri="{FF2B5EF4-FFF2-40B4-BE49-F238E27FC236}">
                <a16:creationId xmlns:a16="http://schemas.microsoft.com/office/drawing/2014/main" id="{3576C5CB-382D-94FB-8568-6B38BF00B38C}"/>
              </a:ext>
            </a:extLst>
          </p:cNvPr>
          <p:cNvSpPr>
            <a:spLocks noGrp="1"/>
          </p:cNvSpPr>
          <p:nvPr>
            <p:ph type="body" sz="quarter" idx="11"/>
          </p:nvPr>
        </p:nvSpPr>
        <p:spPr/>
        <p:txBody>
          <a:bodyPr/>
          <a:lstStyle/>
          <a:p>
            <a:r>
              <a:rPr lang="en-US" altLang="zh-CN" dirty="0"/>
              <a:t>We first observed the drying of pure water in the chips without any particles.</a:t>
            </a:r>
          </a:p>
          <a:p>
            <a:br>
              <a:rPr lang="en-US" altLang="zh-CN" dirty="0"/>
            </a:br>
            <a:r>
              <a:rPr lang="en-US" altLang="zh-CN" dirty="0"/>
              <a:t>We repeated the experiments at different drying rate and found that the movement of the gas–liquid interface was generally similar each time. </a:t>
            </a:r>
          </a:p>
          <a:p>
            <a:endParaRPr lang="en-US" altLang="zh-CN" dirty="0"/>
          </a:p>
          <a:p>
            <a:r>
              <a:rPr lang="en-US" altLang="zh-CN" dirty="0"/>
              <a:t>There are two main reasons for this behavior. First, the capillary valve effect: under the same conditions, the gas phase enters larger channels first, which keeps the invasion path mostly consistent. Second, because the channel sizes are not very different, small variations in evaporation rate and contact angle at different locations can slightly change the invasion path.</a:t>
            </a:r>
          </a:p>
          <a:p>
            <a:endParaRPr lang="en-US" altLang="zh-CN" dirty="0"/>
          </a:p>
          <a:p>
            <a:r>
              <a:rPr lang="en-US" altLang="zh-CN" dirty="0"/>
              <a:t>Overall, the gas phase invasion shows a similar global path but with some local differences.</a:t>
            </a:r>
          </a:p>
          <a:p>
            <a:pPr marL="0" indent="0">
              <a:buNone/>
            </a:pPr>
            <a:endParaRPr lang="en-US" altLang="zh-CN" dirty="0"/>
          </a:p>
        </p:txBody>
      </p:sp>
    </p:spTree>
    <p:extLst>
      <p:ext uri="{BB962C8B-B14F-4D97-AF65-F5344CB8AC3E}">
        <p14:creationId xmlns:p14="http://schemas.microsoft.com/office/powerpoint/2010/main" val="420890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9DF68-81E5-B96B-28AE-0D09A0BCD6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8ACF47-02F0-9280-D403-416DFC24B31D}"/>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28F00EFC-4CCB-E78E-9E58-001AAC7D9F57}"/>
              </a:ext>
            </a:extLst>
          </p:cNvPr>
          <p:cNvSpPr>
            <a:spLocks noGrp="1"/>
          </p:cNvSpPr>
          <p:nvPr>
            <p:ph type="sldNum" sz="quarter" idx="10"/>
          </p:nvPr>
        </p:nvSpPr>
        <p:spPr/>
        <p:txBody>
          <a:bodyPr/>
          <a:lstStyle/>
          <a:p>
            <a:fld id="{F0BB84FF-1496-40FA-89DB-49A3C043F428}" type="slidenum">
              <a:rPr lang="en-US" smtClean="0"/>
              <a:t>5</a:t>
            </a:fld>
            <a:endParaRPr lang="en-US" dirty="0"/>
          </a:p>
        </p:txBody>
      </p:sp>
      <p:sp>
        <p:nvSpPr>
          <p:cNvPr id="5" name="Notizenplatzhalter 4">
            <a:extLst>
              <a:ext uri="{FF2B5EF4-FFF2-40B4-BE49-F238E27FC236}">
                <a16:creationId xmlns:a16="http://schemas.microsoft.com/office/drawing/2014/main" id="{E907D976-4E43-D2C0-B3F1-B394659E4E0F}"/>
              </a:ext>
            </a:extLst>
          </p:cNvPr>
          <p:cNvSpPr>
            <a:spLocks noGrp="1"/>
          </p:cNvSpPr>
          <p:nvPr>
            <p:ph type="body" sz="quarter" idx="11"/>
          </p:nvPr>
        </p:nvSpPr>
        <p:spPr/>
        <p:txBody>
          <a:bodyPr/>
          <a:lstStyle/>
          <a:p>
            <a:pPr marL="0" indent="0">
              <a:buNone/>
            </a:pPr>
            <a:r>
              <a:rPr lang="en-US" altLang="zh-CN" dirty="0"/>
              <a:t>When we performed experiments using positively charged particles, we observed that, compared with pure water evaporation, the evaporation paths became almost random and irregular, making the process difficult to reproduce. When the particles and the chip carried opposite charges, the particles were only pushed by the moving liquid–gas interface, eventually depositing nearby or adhering to the walls. </a:t>
            </a:r>
            <a:br>
              <a:rPr lang="en-US" altLang="zh-CN" dirty="0"/>
            </a:br>
            <a:endParaRPr lang="zh-CN" altLang="en-US" dirty="0"/>
          </a:p>
          <a:p>
            <a:pPr marL="0" indent="0">
              <a:buNone/>
            </a:pPr>
            <a:r>
              <a:rPr lang="en-US" altLang="zh-CN" dirty="0"/>
              <a:t>The drying process with carboxyl particles is more interesting. Although, like aminated particles, the evaporation paths were almost random and irreproducible compared with pure water, but we observed key differences. When the particles and the chip carried the same charge, the particles were not only pushed by the moving liquid–gas interface but also transported by the inner flow within the liquid. Moreover, particle deposition has distinct patterns, they mostly deposited at the intersections of two liquid–gas interfaces or after being isolated within the liquid.</a:t>
            </a:r>
          </a:p>
          <a:p>
            <a:pPr marL="0" indent="0">
              <a:buNone/>
            </a:pPr>
            <a:endParaRPr lang="en-US" altLang="zh-CN" dirty="0"/>
          </a:p>
        </p:txBody>
      </p:sp>
    </p:spTree>
    <p:extLst>
      <p:ext uri="{BB962C8B-B14F-4D97-AF65-F5344CB8AC3E}">
        <p14:creationId xmlns:p14="http://schemas.microsoft.com/office/powerpoint/2010/main" val="338480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D63C-BD7B-9281-F085-1690E66A9E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29C3F3-5DAD-6520-0FC6-8AB5257BA041}"/>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5C3C421E-DE88-BCC7-891D-341410BBB18B}"/>
              </a:ext>
            </a:extLst>
          </p:cNvPr>
          <p:cNvSpPr>
            <a:spLocks noGrp="1"/>
          </p:cNvSpPr>
          <p:nvPr>
            <p:ph type="sldNum" sz="quarter" idx="10"/>
          </p:nvPr>
        </p:nvSpPr>
        <p:spPr/>
        <p:txBody>
          <a:bodyPr/>
          <a:lstStyle/>
          <a:p>
            <a:fld id="{F0BB84FF-1496-40FA-89DB-49A3C043F428}" type="slidenum">
              <a:rPr lang="en-US" smtClean="0"/>
              <a:t>6</a:t>
            </a:fld>
            <a:endParaRPr lang="en-US" dirty="0"/>
          </a:p>
        </p:txBody>
      </p:sp>
      <p:sp>
        <p:nvSpPr>
          <p:cNvPr id="5" name="Notizenplatzhalter 4">
            <a:extLst>
              <a:ext uri="{FF2B5EF4-FFF2-40B4-BE49-F238E27FC236}">
                <a16:creationId xmlns:a16="http://schemas.microsoft.com/office/drawing/2014/main" id="{3576C5CB-382D-94FB-8568-6B38BF00B38C}"/>
              </a:ext>
            </a:extLst>
          </p:cNvPr>
          <p:cNvSpPr>
            <a:spLocks noGrp="1"/>
          </p:cNvSpPr>
          <p:nvPr>
            <p:ph type="body" sz="quarter" idx="11"/>
          </p:nvPr>
        </p:nvSpPr>
        <p:spPr/>
        <p:txBody>
          <a:bodyPr/>
          <a:lstStyle/>
          <a:p>
            <a:pPr marL="0" indent="0">
              <a:buNone/>
            </a:pPr>
            <a:r>
              <a:rPr lang="en-US" altLang="zh-CN" dirty="0"/>
              <a:t>It is interesting to note that during the evaporation of the </a:t>
            </a:r>
            <a:r>
              <a:rPr lang="en-US" altLang="zh-CN" dirty="0" err="1"/>
              <a:t>carboxylated</a:t>
            </a:r>
            <a:r>
              <a:rPr lang="en-US" altLang="zh-CN" dirty="0"/>
              <a:t> particle suspension, the change in gas–liquid phase distribution is actually influenced by the presence of colloidal liquid bridges. </a:t>
            </a:r>
          </a:p>
          <a:p>
            <a:pPr marL="0" indent="0">
              <a:buNone/>
            </a:pPr>
            <a:endParaRPr lang="en-US" altLang="zh-CN" dirty="0"/>
          </a:p>
          <a:p>
            <a:pPr marL="0" indent="0">
              <a:buNone/>
            </a:pPr>
            <a:r>
              <a:rPr lang="en-US" altLang="zh-CN" dirty="0"/>
              <a:t>As we can see here, the colloidal liquid bridge stops the gas invasion and forces it to take another path. It’s totally different form pure water group, where the liquid bridge breaks fast.</a:t>
            </a:r>
          </a:p>
          <a:p>
            <a:pPr marL="0" indent="0">
              <a:buNone/>
            </a:pPr>
            <a:endParaRPr lang="en-US" altLang="zh-CN" dirty="0"/>
          </a:p>
          <a:p>
            <a:pPr marL="0" indent="0">
              <a:buNone/>
            </a:pPr>
            <a:r>
              <a:rPr lang="en-US" altLang="zh-CN" dirty="0"/>
              <a:t>So, colloidal liquid bridges represent a new feature in evaporation within porous media, and they are the main focus of the following part of this work.</a:t>
            </a:r>
          </a:p>
          <a:p>
            <a:pPr marL="0" indent="0">
              <a:buNone/>
            </a:pPr>
            <a:endParaRPr lang="en-US" altLang="zh-CN" dirty="0"/>
          </a:p>
        </p:txBody>
      </p:sp>
    </p:spTree>
    <p:extLst>
      <p:ext uri="{BB962C8B-B14F-4D97-AF65-F5344CB8AC3E}">
        <p14:creationId xmlns:p14="http://schemas.microsoft.com/office/powerpoint/2010/main" val="3789831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D63C-BD7B-9281-F085-1690E66A9E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29C3F3-5DAD-6520-0FC6-8AB5257BA041}"/>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5C3C421E-DE88-BCC7-891D-341410BBB18B}"/>
              </a:ext>
            </a:extLst>
          </p:cNvPr>
          <p:cNvSpPr>
            <a:spLocks noGrp="1"/>
          </p:cNvSpPr>
          <p:nvPr>
            <p:ph type="sldNum" sz="quarter" idx="10"/>
          </p:nvPr>
        </p:nvSpPr>
        <p:spPr/>
        <p:txBody>
          <a:bodyPr/>
          <a:lstStyle/>
          <a:p>
            <a:fld id="{F0BB84FF-1496-40FA-89DB-49A3C043F428}" type="slidenum">
              <a:rPr lang="en-US" smtClean="0"/>
              <a:t>7</a:t>
            </a:fld>
            <a:endParaRPr lang="en-US" dirty="0"/>
          </a:p>
        </p:txBody>
      </p:sp>
      <p:sp>
        <p:nvSpPr>
          <p:cNvPr id="5" name="Notizenplatzhalter 4">
            <a:extLst>
              <a:ext uri="{FF2B5EF4-FFF2-40B4-BE49-F238E27FC236}">
                <a16:creationId xmlns:a16="http://schemas.microsoft.com/office/drawing/2014/main" id="{3576C5CB-382D-94FB-8568-6B38BF00B38C}"/>
              </a:ext>
            </a:extLst>
          </p:cNvPr>
          <p:cNvSpPr>
            <a:spLocks noGrp="1"/>
          </p:cNvSpPr>
          <p:nvPr>
            <p:ph type="body" sz="quarter" idx="11"/>
          </p:nvPr>
        </p:nvSpPr>
        <p:spPr/>
        <p:txBody>
          <a:bodyPr/>
          <a:lstStyle/>
          <a:p>
            <a:pPr algn="l">
              <a:buFont typeface="+mj-lt"/>
              <a:buNone/>
            </a:pPr>
            <a:r>
              <a:rPr lang="en-US" altLang="zh-CN" b="0" dirty="0">
                <a:solidFill>
                  <a:srgbClr val="1F2329"/>
                </a:solidFill>
                <a:effectLst/>
                <a:latin typeface="ui-sans-serif"/>
              </a:rPr>
              <a:t>As colloidal liquid bridges play a crucial role in evaporation within porous media, understanding their formation mechanism is therefore essential. From our experimental, we found that when two gas–liquid interfaces approach each other vertically, densely packed particles near the interfaces create steric hindrance. This restricts both particle movement and interface motion, and trapping particles between the two interfaces. This is because gaps between particles are much smaller than the pore or throats, so when gas tries to invade these tiny gaps between particles, it experiences very high capillary pressure, preventing gas further invasion. This leads to the formation of a stable colloidal liquid bridge. Once a colloidal liquid bridge is formed, it forces the gas to invade other pore or throats instead of this location.</a:t>
            </a:r>
            <a:endParaRPr lang="zh-CN" altLang="en-US" b="0" dirty="0">
              <a:solidFill>
                <a:srgbClr val="1F2329"/>
              </a:solidFill>
              <a:effectLst/>
              <a:latin typeface="ui-sans-serif"/>
            </a:endParaRPr>
          </a:p>
        </p:txBody>
      </p:sp>
    </p:spTree>
    <p:extLst>
      <p:ext uri="{BB962C8B-B14F-4D97-AF65-F5344CB8AC3E}">
        <p14:creationId xmlns:p14="http://schemas.microsoft.com/office/powerpoint/2010/main" val="429436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D63C-BD7B-9281-F085-1690E66A9E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29C3F3-5DAD-6520-0FC6-8AB5257BA041}"/>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5C3C421E-DE88-BCC7-891D-341410BBB18B}"/>
              </a:ext>
            </a:extLst>
          </p:cNvPr>
          <p:cNvSpPr>
            <a:spLocks noGrp="1"/>
          </p:cNvSpPr>
          <p:nvPr>
            <p:ph type="sldNum" sz="quarter" idx="10"/>
          </p:nvPr>
        </p:nvSpPr>
        <p:spPr/>
        <p:txBody>
          <a:bodyPr/>
          <a:lstStyle/>
          <a:p>
            <a:fld id="{F0BB84FF-1496-40FA-89DB-49A3C043F428}" type="slidenum">
              <a:rPr lang="en-US" smtClean="0"/>
              <a:t>8</a:t>
            </a:fld>
            <a:endParaRPr lang="en-US" dirty="0"/>
          </a:p>
        </p:txBody>
      </p:sp>
      <p:sp>
        <p:nvSpPr>
          <p:cNvPr id="5" name="Notizenplatzhalter 4">
            <a:extLst>
              <a:ext uri="{FF2B5EF4-FFF2-40B4-BE49-F238E27FC236}">
                <a16:creationId xmlns:a16="http://schemas.microsoft.com/office/drawing/2014/main" id="{3576C5CB-382D-94FB-8568-6B38BF00B38C}"/>
              </a:ext>
            </a:extLst>
          </p:cNvPr>
          <p:cNvSpPr>
            <a:spLocks noGrp="1"/>
          </p:cNvSpPr>
          <p:nvPr>
            <p:ph type="body" sz="quarter" idx="11"/>
          </p:nvPr>
        </p:nvSpPr>
        <p:spPr/>
        <p:txBody>
          <a:bodyPr/>
          <a:lstStyle/>
          <a:p>
            <a:pPr algn="l">
              <a:buFont typeface="+mj-lt"/>
              <a:buNone/>
            </a:pPr>
            <a:r>
              <a:rPr lang="en-US" altLang="zh-CN" b="0" dirty="0">
                <a:solidFill>
                  <a:srgbClr val="1F2329"/>
                </a:solidFill>
                <a:effectLst/>
                <a:latin typeface="ui-sans-serif"/>
              </a:rPr>
              <a:t>However, during the evaporation of aminated particle suspensions, similar structures of particle accumulation at the interface can also be found, but the formation of stable colloidal liquid bridges is rarely observed. We believe that this is related to the particle interactions. To test this, we added sodium iodide to tune the particle interaction.</a:t>
            </a:r>
          </a:p>
          <a:p>
            <a:pPr algn="l">
              <a:buFont typeface="+mj-lt"/>
              <a:buNone/>
            </a:pPr>
            <a:endParaRPr lang="en-US" altLang="zh-CN" b="0" dirty="0">
              <a:solidFill>
                <a:srgbClr val="1F2329"/>
              </a:solidFill>
              <a:effectLst/>
              <a:latin typeface="ui-sans-serif"/>
            </a:endParaRPr>
          </a:p>
          <a:p>
            <a:pPr algn="l">
              <a:buFont typeface="+mj-lt"/>
              <a:buNone/>
            </a:pPr>
            <a:r>
              <a:rPr lang="en-US" altLang="zh-CN" b="0" dirty="0">
                <a:solidFill>
                  <a:srgbClr val="1F2329"/>
                </a:solidFill>
                <a:effectLst/>
                <a:latin typeface="ui-sans-serif"/>
              </a:rPr>
              <a:t>At low ionic strength, interparticle repulsion maintains particle spacing, allowing the assembly to resist liquid bridge rupture through compression and rearrangement.</a:t>
            </a:r>
          </a:p>
          <a:p>
            <a:pPr algn="l">
              <a:buFont typeface="+mj-lt"/>
              <a:buNone/>
            </a:pPr>
            <a:endParaRPr lang="en-US" altLang="zh-CN" b="0" dirty="0">
              <a:solidFill>
                <a:srgbClr val="1F2329"/>
              </a:solidFill>
              <a:effectLst/>
              <a:latin typeface="ui-sans-serif"/>
            </a:endParaRPr>
          </a:p>
          <a:p>
            <a:pPr algn="l">
              <a:buFont typeface="+mj-lt"/>
              <a:buNone/>
            </a:pPr>
            <a:r>
              <a:rPr lang="en-US" altLang="zh-CN" b="0" dirty="0">
                <a:solidFill>
                  <a:srgbClr val="1F2329"/>
                </a:solidFill>
                <a:effectLst/>
                <a:latin typeface="ui-sans-serif"/>
              </a:rPr>
              <a:t>With increasing ionic strength, electrostatic repulsion is gradually screened, interparticle force shifts from repulsion to attraction. At 100 mM ionic strength, particles start to form loose or partial aggregates, and liquid bridges can form between particle aggregates. At higher salt concentration, the attraction becomes too strong that particles rapidly form dense and irreversible aggregates, hinder the formation of colloidal liquid bridges. </a:t>
            </a:r>
          </a:p>
          <a:p>
            <a:pPr algn="l">
              <a:buFont typeface="+mj-lt"/>
              <a:buNone/>
            </a:pPr>
            <a:endParaRPr lang="en-US" altLang="zh-CN" b="0" dirty="0">
              <a:solidFill>
                <a:srgbClr val="1F2329"/>
              </a:solidFill>
              <a:effectLst/>
              <a:latin typeface="ui-sans-serif"/>
            </a:endParaRPr>
          </a:p>
          <a:p>
            <a:pPr algn="l">
              <a:buFont typeface="+mj-lt"/>
              <a:buNone/>
            </a:pPr>
            <a:endParaRPr lang="en-US" altLang="zh-CN" b="0" dirty="0">
              <a:solidFill>
                <a:srgbClr val="1F2329"/>
              </a:solidFill>
              <a:effectLst/>
              <a:latin typeface="ui-sans-serif"/>
            </a:endParaRPr>
          </a:p>
        </p:txBody>
      </p:sp>
    </p:spTree>
    <p:extLst>
      <p:ext uri="{BB962C8B-B14F-4D97-AF65-F5344CB8AC3E}">
        <p14:creationId xmlns:p14="http://schemas.microsoft.com/office/powerpoint/2010/main" val="88355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D63C-BD7B-9281-F085-1690E66A9E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29C3F3-5DAD-6520-0FC6-8AB5257BA041}"/>
              </a:ext>
            </a:extLst>
          </p:cNvPr>
          <p:cNvSpPr>
            <a:spLocks noGrp="1" noRot="1" noChangeAspect="1"/>
          </p:cNvSpPr>
          <p:nvPr>
            <p:ph type="sldImg"/>
          </p:nvPr>
        </p:nvSpPr>
        <p:spPr/>
        <p:txBody>
          <a:bodyPr/>
          <a:lstStyle/>
          <a:p>
            <a:endParaRPr lang="zh-CN" altLang="en-US"/>
          </a:p>
        </p:txBody>
      </p:sp>
      <p:sp>
        <p:nvSpPr>
          <p:cNvPr id="4" name="Foliennummernplatzhalter 3">
            <a:extLst>
              <a:ext uri="{FF2B5EF4-FFF2-40B4-BE49-F238E27FC236}">
                <a16:creationId xmlns:a16="http://schemas.microsoft.com/office/drawing/2014/main" id="{5C3C421E-DE88-BCC7-891D-341410BBB18B}"/>
              </a:ext>
            </a:extLst>
          </p:cNvPr>
          <p:cNvSpPr>
            <a:spLocks noGrp="1"/>
          </p:cNvSpPr>
          <p:nvPr>
            <p:ph type="sldNum" sz="quarter" idx="10"/>
          </p:nvPr>
        </p:nvSpPr>
        <p:spPr/>
        <p:txBody>
          <a:bodyPr/>
          <a:lstStyle/>
          <a:p>
            <a:fld id="{F0BB84FF-1496-40FA-89DB-49A3C043F428}" type="slidenum">
              <a:rPr lang="en-US" smtClean="0"/>
              <a:t>9</a:t>
            </a:fld>
            <a:endParaRPr lang="en-US" dirty="0"/>
          </a:p>
        </p:txBody>
      </p:sp>
      <p:sp>
        <p:nvSpPr>
          <p:cNvPr id="5" name="Notizenplatzhalter 4">
            <a:extLst>
              <a:ext uri="{FF2B5EF4-FFF2-40B4-BE49-F238E27FC236}">
                <a16:creationId xmlns:a16="http://schemas.microsoft.com/office/drawing/2014/main" id="{3576C5CB-382D-94FB-8568-6B38BF00B38C}"/>
              </a:ext>
            </a:extLst>
          </p:cNvPr>
          <p:cNvSpPr>
            <a:spLocks noGrp="1"/>
          </p:cNvSpPr>
          <p:nvPr>
            <p:ph type="body" sz="quarter" idx="11"/>
          </p:nvPr>
        </p:nvSpPr>
        <p:spPr/>
        <p:txBody>
          <a:bodyPr/>
          <a:lstStyle/>
          <a:p>
            <a:r>
              <a:rPr lang="en-US" altLang="zh-CN" dirty="0"/>
              <a:t>And the main factor influencing the formation of colloidal liquid bridges is the particle density at the gas–liquid interface. The higher the particle concentration near interfaces, the more likely a colloidal liquid bridge will form.</a:t>
            </a:r>
          </a:p>
          <a:p>
            <a:endParaRPr lang="en-US" altLang="zh-CN" dirty="0"/>
          </a:p>
          <a:p>
            <a:r>
              <a:rPr lang="en-US" altLang="zh-CN" dirty="0"/>
              <a:t>The particle density at the interface is strongly affected by the evaporation rate. Particles can be transported to the interface by internal flows generated by evaporation, or they can be captured by the moving interface itself. Increasing the evaporation rate promotes both of processes.</a:t>
            </a:r>
          </a:p>
          <a:p>
            <a:endParaRPr lang="en-US" altLang="zh-CN" dirty="0"/>
          </a:p>
          <a:p>
            <a:r>
              <a:rPr lang="en-US" altLang="zh-CN" dirty="0"/>
              <a:t>And evaporation rate also affects the lifetime of colloidal liquid bridges. As shown in the figure, under slow drying conditions, colloidal liquid bridges live significantly longer, while under the other two conditions, their lifetimes show only little difference. This suggests that bridge lifetime is controlled by a certain critical condition, which is  related to the evaporation rate.</a:t>
            </a:r>
          </a:p>
          <a:p>
            <a:pPr marL="0" indent="0">
              <a:buNone/>
            </a:pPr>
            <a:endParaRPr lang="en-US" altLang="zh-CN" dirty="0"/>
          </a:p>
        </p:txBody>
      </p:sp>
    </p:spTree>
    <p:extLst>
      <p:ext uri="{BB962C8B-B14F-4D97-AF65-F5344CB8AC3E}">
        <p14:creationId xmlns:p14="http://schemas.microsoft.com/office/powerpoint/2010/main" val="1050651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Bild 2" descr="Master_OvGU_13.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Rectangle 49"/>
          <p:cNvSpPr>
            <a:spLocks noChangeArrowheads="1"/>
          </p:cNvSpPr>
          <p:nvPr userDrawn="1"/>
        </p:nvSpPr>
        <p:spPr bwMode="auto">
          <a:xfrm>
            <a:off x="1189038" y="3615641"/>
            <a:ext cx="75591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20000"/>
              </a:spcBef>
            </a:pPr>
            <a:r>
              <a:rPr lang="de-DE" altLang="de-DE" i="0" u="sng" dirty="0">
                <a:solidFill>
                  <a:schemeClr val="tx1"/>
                </a:solidFill>
                <a:latin typeface="Lucida Sans Unicode" panose="020B0602030504020204" pitchFamily="34" charset="0"/>
                <a:cs typeface="Lucida Sans Unicode" panose="020B0602030504020204" pitchFamily="34" charset="0"/>
              </a:rPr>
              <a:t>Daniel Müller</a:t>
            </a:r>
            <a:r>
              <a:rPr lang="de-DE" sz="1800" i="0" kern="1200" baseline="30000" dirty="0">
                <a:solidFill>
                  <a:schemeClr val="tx1"/>
                </a:solidFill>
                <a:effectLst/>
                <a:latin typeface="Lucida Sans Unicode" panose="020B0602030504020204" pitchFamily="34" charset="0"/>
                <a:ea typeface="+mn-ea"/>
                <a:cs typeface="Lucida Sans Unicode" panose="020B0602030504020204" pitchFamily="34" charset="0"/>
              </a:rPr>
              <a:t>1</a:t>
            </a:r>
            <a:r>
              <a:rPr lang="de-DE" altLang="de-DE" i="0" dirty="0">
                <a:solidFill>
                  <a:schemeClr val="tx1"/>
                </a:solidFill>
                <a:latin typeface="Lucida Sans Unicode" panose="020B0602030504020204" pitchFamily="34" charset="0"/>
                <a:cs typeface="Lucida Sans Unicode" panose="020B0602030504020204" pitchFamily="34" charset="0"/>
              </a:rPr>
              <a:t>, Prof. Andreas Bück</a:t>
            </a:r>
            <a:r>
              <a:rPr lang="de-DE" sz="1800" i="0" kern="1200" baseline="30000" dirty="0">
                <a:solidFill>
                  <a:schemeClr val="tx1"/>
                </a:solidFill>
                <a:effectLst/>
                <a:latin typeface="Lucida Sans Unicode" panose="020B0602030504020204" pitchFamily="34" charset="0"/>
                <a:ea typeface="+mn-ea"/>
                <a:cs typeface="Lucida Sans Unicode" panose="020B0602030504020204" pitchFamily="34" charset="0"/>
              </a:rPr>
              <a:t>2</a:t>
            </a:r>
            <a:r>
              <a:rPr lang="de-DE" altLang="de-DE" i="0" dirty="0">
                <a:solidFill>
                  <a:schemeClr val="tx1"/>
                </a:solidFill>
                <a:latin typeface="Lucida Sans Unicode" panose="020B0602030504020204" pitchFamily="34" charset="0"/>
                <a:cs typeface="Lucida Sans Unicode" panose="020B0602030504020204" pitchFamily="34" charset="0"/>
              </a:rPr>
              <a:t>, Prof. Evangelos Tsotsas</a:t>
            </a:r>
            <a:r>
              <a:rPr lang="de-DE" sz="1800" i="0" kern="1200" baseline="30000" dirty="0">
                <a:solidFill>
                  <a:schemeClr val="tx1"/>
                </a:solidFill>
                <a:effectLst/>
                <a:latin typeface="Lucida Sans Unicode" panose="020B0602030504020204" pitchFamily="34" charset="0"/>
                <a:ea typeface="+mn-ea"/>
                <a:cs typeface="Lucida Sans Unicode" panose="020B0602030504020204" pitchFamily="34" charset="0"/>
              </a:rPr>
              <a:t>1</a:t>
            </a:r>
            <a:endParaRPr lang="de-DE" altLang="de-DE" i="0" dirty="0">
              <a:solidFill>
                <a:schemeClr val="tx1"/>
              </a:solidFill>
              <a:latin typeface="Lucida Sans Unicode" panose="020B0602030504020204" pitchFamily="34" charset="0"/>
              <a:cs typeface="Lucida Sans Unicode" panose="020B0602030504020204" pitchFamily="34" charset="0"/>
            </a:endParaRPr>
          </a:p>
        </p:txBody>
      </p:sp>
      <p:sp>
        <p:nvSpPr>
          <p:cNvPr id="9" name="Line 51"/>
          <p:cNvSpPr>
            <a:spLocks noChangeShapeType="1"/>
          </p:cNvSpPr>
          <p:nvPr userDrawn="1"/>
        </p:nvSpPr>
        <p:spPr bwMode="auto">
          <a:xfrm>
            <a:off x="1188789" y="3480917"/>
            <a:ext cx="7559675" cy="0"/>
          </a:xfrm>
          <a:prstGeom prst="line">
            <a:avLst/>
          </a:prstGeom>
          <a:noFill/>
          <a:ln w="38100">
            <a:solidFill>
              <a:srgbClr val="7B00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 name="Titel 1"/>
          <p:cNvSpPr txBox="1">
            <a:spLocks/>
          </p:cNvSpPr>
          <p:nvPr userDrawn="1"/>
        </p:nvSpPr>
        <p:spPr>
          <a:xfrm>
            <a:off x="179512" y="6381328"/>
            <a:ext cx="8352928" cy="396044"/>
          </a:xfrm>
          <a:prstGeom prst="rect">
            <a:avLst/>
          </a:prstGeom>
        </p:spPr>
        <p:txBody>
          <a:bodyPr/>
          <a:lstStyle>
            <a:lvl1pPr algn="l" defTabSz="914400" rtl="0" eaLnBrk="1" latinLnBrk="0" hangingPunct="1">
              <a:spcBef>
                <a:spcPct val="0"/>
              </a:spcBef>
              <a:buNone/>
              <a:defRPr sz="1800" b="1" kern="1200">
                <a:solidFill>
                  <a:srgbClr val="003366"/>
                </a:solidFill>
                <a:latin typeface="Arial" panose="020B0604020202020204" pitchFamily="34" charset="0"/>
                <a:ea typeface="+mj-ea"/>
                <a:cs typeface="Arial" panose="020B0604020202020204" pitchFamily="34" charset="0"/>
              </a:defRPr>
            </a:lvl1pPr>
          </a:lstStyle>
          <a:p>
            <a:r>
              <a:rPr lang="de-DE" sz="1400" b="0" noProof="0" dirty="0">
                <a:solidFill>
                  <a:schemeClr val="bg1"/>
                </a:solidFill>
                <a:latin typeface="Lucida Sans Unicode" panose="020B0602030504020204" pitchFamily="34" charset="0"/>
                <a:cs typeface="Lucida Sans Unicode" panose="020B0602030504020204" pitchFamily="34" charset="0"/>
              </a:rPr>
              <a:t>Fachausschuss</a:t>
            </a:r>
            <a:r>
              <a:rPr lang="en-US" sz="1400" b="0" noProof="0" dirty="0">
                <a:solidFill>
                  <a:schemeClr val="bg1"/>
                </a:solidFill>
                <a:latin typeface="Lucida Sans Unicode" panose="020B0602030504020204" pitchFamily="34" charset="0"/>
                <a:cs typeface="Lucida Sans Unicode" panose="020B0602030504020204" pitchFamily="34" charset="0"/>
              </a:rPr>
              <a:t> </a:t>
            </a:r>
            <a:r>
              <a:rPr lang="de-DE" sz="1400" b="0" noProof="0" dirty="0">
                <a:solidFill>
                  <a:schemeClr val="bg1"/>
                </a:solidFill>
                <a:latin typeface="Lucida Sans Unicode" panose="020B0602030504020204" pitchFamily="34" charset="0"/>
                <a:cs typeface="Lucida Sans Unicode" panose="020B0602030504020204" pitchFamily="34" charset="0"/>
              </a:rPr>
              <a:t>für</a:t>
            </a:r>
            <a:r>
              <a:rPr lang="en-US" sz="1400" b="0" noProof="0" dirty="0">
                <a:solidFill>
                  <a:schemeClr val="bg1"/>
                </a:solidFill>
                <a:latin typeface="Lucida Sans Unicode" panose="020B0602030504020204" pitchFamily="34" charset="0"/>
                <a:cs typeface="Lucida Sans Unicode" panose="020B0602030504020204" pitchFamily="34" charset="0"/>
              </a:rPr>
              <a:t> Agglomerations-</a:t>
            </a:r>
            <a:r>
              <a:rPr lang="en-US" sz="1400" b="0" baseline="0" noProof="0" dirty="0">
                <a:solidFill>
                  <a:schemeClr val="bg1"/>
                </a:solidFill>
                <a:latin typeface="Lucida Sans Unicode" panose="020B0602030504020204" pitchFamily="34" charset="0"/>
                <a:cs typeface="Lucida Sans Unicode" panose="020B0602030504020204" pitchFamily="34" charset="0"/>
              </a:rPr>
              <a:t> und </a:t>
            </a:r>
            <a:r>
              <a:rPr lang="de-DE" sz="1400" b="0" baseline="0" noProof="0" dirty="0">
                <a:solidFill>
                  <a:schemeClr val="bg1"/>
                </a:solidFill>
                <a:latin typeface="Lucida Sans Unicode" panose="020B0602030504020204" pitchFamily="34" charset="0"/>
                <a:cs typeface="Lucida Sans Unicode" panose="020B0602030504020204" pitchFamily="34" charset="0"/>
              </a:rPr>
              <a:t>Schüttguttechnik,  23.-24. März 2020, Leipzig</a:t>
            </a:r>
            <a:endParaRPr lang="de-DE" sz="1200" b="0" noProof="0" dirty="0">
              <a:solidFill>
                <a:schemeClr val="bg1"/>
              </a:solidFill>
              <a:latin typeface="Lucida Sans Unicode" panose="020B0602030504020204" pitchFamily="34" charset="0"/>
              <a:cs typeface="Lucida Sans Unicode" panose="020B0602030504020204" pitchFamily="34" charset="0"/>
            </a:endParaRPr>
          </a:p>
        </p:txBody>
      </p:sp>
      <p:sp>
        <p:nvSpPr>
          <p:cNvPr id="11" name="Rectangle 49"/>
          <p:cNvSpPr>
            <a:spLocks noChangeArrowheads="1"/>
          </p:cNvSpPr>
          <p:nvPr userDrawn="1"/>
        </p:nvSpPr>
        <p:spPr bwMode="auto">
          <a:xfrm>
            <a:off x="331712" y="2060848"/>
            <a:ext cx="8425185" cy="13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20000"/>
              </a:spcBef>
            </a:pPr>
            <a:r>
              <a:rPr lang="en-US" sz="2400" b="1" dirty="0">
                <a:solidFill>
                  <a:schemeClr val="tx1"/>
                </a:solidFill>
                <a:latin typeface="Lucida Sans Unicode" panose="020B0602030504020204" pitchFamily="34" charset="0"/>
                <a:cs typeface="Lucida Sans Unicode" panose="020B0602030504020204" pitchFamily="34" charset="0"/>
              </a:rPr>
              <a:t>Continuous fluidized bed spray granulation </a:t>
            </a:r>
          </a:p>
          <a:p>
            <a:pPr algn="r" eaLnBrk="1" hangingPunct="1">
              <a:spcBef>
                <a:spcPct val="20000"/>
              </a:spcBef>
            </a:pPr>
            <a:r>
              <a:rPr lang="en-US" sz="2400" b="1" dirty="0">
                <a:solidFill>
                  <a:schemeClr val="tx1"/>
                </a:solidFill>
                <a:latin typeface="Lucida Sans Unicode" panose="020B0602030504020204" pitchFamily="34" charset="0"/>
                <a:cs typeface="Lucida Sans Unicode" panose="020B0602030504020204" pitchFamily="34" charset="0"/>
              </a:rPr>
              <a:t>with controlled product size through model-based</a:t>
            </a:r>
          </a:p>
          <a:p>
            <a:pPr algn="r" eaLnBrk="1" hangingPunct="1">
              <a:spcBef>
                <a:spcPct val="20000"/>
              </a:spcBef>
            </a:pPr>
            <a:r>
              <a:rPr lang="en-US" sz="2400" b="1" dirty="0">
                <a:solidFill>
                  <a:schemeClr val="tx1"/>
                </a:solidFill>
                <a:latin typeface="Lucida Sans Unicode" panose="020B0602030504020204" pitchFamily="34" charset="0"/>
                <a:cs typeface="Lucida Sans Unicode" panose="020B0602030504020204" pitchFamily="34" charset="0"/>
              </a:rPr>
              <a:t> parameter setting and external product classification</a:t>
            </a:r>
            <a:endParaRPr lang="de-DE" altLang="de-DE" sz="2400" b="1" i="1" dirty="0">
              <a:solidFill>
                <a:schemeClr val="tx1"/>
              </a:solidFill>
              <a:latin typeface="Lucida Sans Unicode" panose="020B0602030504020204" pitchFamily="34" charset="0"/>
              <a:cs typeface="Lucida Sans Unicode" panose="020B0602030504020204" pitchFamily="34" charset="0"/>
            </a:endParaRPr>
          </a:p>
        </p:txBody>
      </p:sp>
      <p:sp>
        <p:nvSpPr>
          <p:cNvPr id="6" name="Rechteck 5"/>
          <p:cNvSpPr/>
          <p:nvPr userDrawn="1"/>
        </p:nvSpPr>
        <p:spPr>
          <a:xfrm>
            <a:off x="611878" y="4941168"/>
            <a:ext cx="8352610" cy="815608"/>
          </a:xfrm>
          <a:prstGeom prst="rect">
            <a:avLst/>
          </a:prstGeom>
        </p:spPr>
        <p:txBody>
          <a:bodyPr wrap="square">
            <a:spAutoFit/>
          </a:bodyPr>
          <a:lstStyle/>
          <a:p>
            <a:pPr marL="0" indent="0" algn="r">
              <a:spcAft>
                <a:spcPts val="600"/>
              </a:spcAft>
              <a:buNone/>
            </a:pPr>
            <a:r>
              <a:rPr lang="de-DE" sz="1400" i="0" kern="1200" baseline="30000" dirty="0">
                <a:solidFill>
                  <a:schemeClr val="bg1"/>
                </a:solidFill>
                <a:effectLst/>
                <a:latin typeface="Lucida Sans Unicode" panose="020B0602030504020204" pitchFamily="34" charset="0"/>
                <a:ea typeface="+mn-ea"/>
                <a:cs typeface="Lucida Sans Unicode" panose="020B0602030504020204" pitchFamily="34" charset="0"/>
              </a:rPr>
              <a:t>1</a:t>
            </a:r>
            <a:r>
              <a:rPr lang="en-US" sz="1400" i="0" kern="1200" dirty="0">
                <a:solidFill>
                  <a:schemeClr val="bg1"/>
                </a:solidFill>
                <a:latin typeface="Lucida Sans Unicode" panose="020B0602030504020204" pitchFamily="34" charset="0"/>
                <a:ea typeface="+mn-ea"/>
                <a:cs typeface="Lucida Sans Unicode" panose="020B0602030504020204" pitchFamily="34" charset="0"/>
              </a:rPr>
              <a:t> </a:t>
            </a:r>
            <a:r>
              <a:rPr lang="de-DE" sz="1400" i="0" kern="1200" noProof="0" dirty="0">
                <a:solidFill>
                  <a:schemeClr val="bg1"/>
                </a:solidFill>
                <a:latin typeface="Lucida Sans Unicode" panose="020B0602030504020204" pitchFamily="34" charset="0"/>
                <a:ea typeface="+mn-ea"/>
                <a:cs typeface="Lucida Sans Unicode" panose="020B0602030504020204" pitchFamily="34" charset="0"/>
              </a:rPr>
              <a:t>Lehrstuhl für</a:t>
            </a:r>
            <a:r>
              <a:rPr lang="de-DE" sz="1400" i="0" kern="1200" baseline="0" noProof="0" dirty="0">
                <a:solidFill>
                  <a:schemeClr val="bg1"/>
                </a:solidFill>
                <a:latin typeface="Lucida Sans Unicode" panose="020B0602030504020204" pitchFamily="34" charset="0"/>
                <a:ea typeface="+mn-ea"/>
                <a:cs typeface="Lucida Sans Unicode" panose="020B0602030504020204" pitchFamily="34" charset="0"/>
              </a:rPr>
              <a:t> Thermische Verfahrenstechnik</a:t>
            </a:r>
            <a:r>
              <a:rPr lang="en-US" sz="1400" i="0" kern="1200" dirty="0">
                <a:solidFill>
                  <a:schemeClr val="bg1"/>
                </a:solidFill>
                <a:latin typeface="Lucida Sans Unicode" panose="020B0602030504020204" pitchFamily="34" charset="0"/>
                <a:ea typeface="+mn-ea"/>
                <a:cs typeface="Lucida Sans Unicode" panose="020B0602030504020204" pitchFamily="34" charset="0"/>
              </a:rPr>
              <a:t>, </a:t>
            </a:r>
            <a:r>
              <a:rPr lang="de-DE" sz="1400" i="0" kern="1200" noProof="0" dirty="0">
                <a:solidFill>
                  <a:schemeClr val="bg1"/>
                </a:solidFill>
                <a:latin typeface="Lucida Sans Unicode" panose="020B0602030504020204" pitchFamily="34" charset="0"/>
                <a:ea typeface="+mn-ea"/>
                <a:cs typeface="Lucida Sans Unicode" panose="020B0602030504020204" pitchFamily="34" charset="0"/>
              </a:rPr>
              <a:t>Otto-von-Guericke-Universität</a:t>
            </a:r>
            <a:r>
              <a:rPr lang="en-US" sz="1400" i="0" kern="1200" dirty="0">
                <a:solidFill>
                  <a:schemeClr val="bg1"/>
                </a:solidFill>
                <a:latin typeface="Lucida Sans Unicode" panose="020B0602030504020204" pitchFamily="34" charset="0"/>
                <a:ea typeface="+mn-ea"/>
                <a:cs typeface="Lucida Sans Unicode" panose="020B0602030504020204" pitchFamily="34" charset="0"/>
              </a:rPr>
              <a:t>, Magdeburg.</a:t>
            </a:r>
          </a:p>
          <a:p>
            <a:pPr marL="0" indent="0" algn="r">
              <a:buNone/>
            </a:pPr>
            <a:r>
              <a:rPr lang="de-DE" sz="1400" i="0" kern="1200" baseline="30000" dirty="0">
                <a:solidFill>
                  <a:schemeClr val="bg1"/>
                </a:solidFill>
                <a:effectLst/>
                <a:latin typeface="Lucida Sans Unicode" panose="020B0602030504020204" pitchFamily="34" charset="0"/>
                <a:ea typeface="+mn-ea"/>
                <a:cs typeface="Lucida Sans Unicode" panose="020B0602030504020204" pitchFamily="34" charset="0"/>
              </a:rPr>
              <a:t>2</a:t>
            </a:r>
            <a:r>
              <a:rPr lang="de-DE" sz="1400" i="0" kern="1200" dirty="0">
                <a:solidFill>
                  <a:schemeClr val="bg1"/>
                </a:solidFill>
                <a:latin typeface="Lucida Sans Unicode" panose="020B0602030504020204" pitchFamily="34" charset="0"/>
                <a:ea typeface="+mn-ea"/>
                <a:cs typeface="Lucida Sans Unicode" panose="020B0602030504020204" pitchFamily="34" charset="0"/>
              </a:rPr>
              <a:t> Lehrstuhl für Feststoff- und Grenzflächenverfahrenstechnik, Friedrich-Alexander-Universität,</a:t>
            </a:r>
            <a:r>
              <a:rPr lang="de-DE" sz="1400" i="0" kern="1200" baseline="0" dirty="0">
                <a:solidFill>
                  <a:schemeClr val="bg1"/>
                </a:solidFill>
                <a:latin typeface="Lucida Sans Unicode" panose="020B0602030504020204" pitchFamily="34" charset="0"/>
                <a:ea typeface="+mn-ea"/>
                <a:cs typeface="Lucida Sans Unicode" panose="020B0602030504020204" pitchFamily="34" charset="0"/>
              </a:rPr>
              <a:t> Erlangen-Nürnberg.</a:t>
            </a:r>
            <a:endParaRPr lang="en-US" sz="1400" i="0" kern="1200" dirty="0">
              <a:solidFill>
                <a:schemeClr val="bg1"/>
              </a:solidFill>
              <a:latin typeface="Lucida Sans Unicode" panose="020B0602030504020204" pitchFamily="34" charset="0"/>
              <a:ea typeface="+mn-ea"/>
              <a:cs typeface="Lucida Sans Unicode" panose="020B0602030504020204" pitchFamily="34" charset="0"/>
            </a:endParaRPr>
          </a:p>
        </p:txBody>
      </p:sp>
      <p:pic>
        <p:nvPicPr>
          <p:cNvPr id="12" name="Grafik 11"/>
          <p:cNvPicPr>
            <a:picLocks noChangeAspect="1"/>
          </p:cNvPicPr>
          <p:nvPr userDrawn="1"/>
        </p:nvPicPr>
        <p:blipFill rotWithShape="1">
          <a:blip r:embed="rId3">
            <a:extLst>
              <a:ext uri="{28A0092B-C50C-407E-A947-70E740481C1C}">
                <a14:useLocalDpi xmlns:a14="http://schemas.microsoft.com/office/drawing/2010/main" val="0"/>
              </a:ext>
            </a:extLst>
          </a:blip>
          <a:srcRect t="-4488" b="11996"/>
          <a:stretch/>
        </p:blipFill>
        <p:spPr>
          <a:xfrm>
            <a:off x="4067944" y="254689"/>
            <a:ext cx="2520280" cy="1256383"/>
          </a:xfrm>
          <a:prstGeom prst="rect">
            <a:avLst/>
          </a:prstGeom>
        </p:spPr>
      </p:pic>
    </p:spTree>
    <p:extLst>
      <p:ext uri="{BB962C8B-B14F-4D97-AF65-F5344CB8AC3E}">
        <p14:creationId xmlns:p14="http://schemas.microsoft.com/office/powerpoint/2010/main" val="444163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6" name="Rechteck 5"/>
          <p:cNvSpPr/>
          <p:nvPr userDrawn="1"/>
        </p:nvSpPr>
        <p:spPr bwMode="auto">
          <a:xfrm>
            <a:off x="0" y="687388"/>
            <a:ext cx="9144000" cy="617061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rgbClr val="000000"/>
              </a:solidFill>
              <a:effectLst/>
              <a:latin typeface="Lucida Sans Unicode"/>
              <a:ea typeface="ヒラギノ角ゴ Pro W3" pitchFamily="-111" charset="-128"/>
              <a:cs typeface="ヒラギノ角ゴ Pro W3" pitchFamily="-111" charset="-128"/>
            </a:endParaRPr>
          </a:p>
        </p:txBody>
      </p:sp>
      <p:sp>
        <p:nvSpPr>
          <p:cNvPr id="3" name="Textplatzhalter 2"/>
          <p:cNvSpPr>
            <a:spLocks noGrp="1"/>
          </p:cNvSpPr>
          <p:nvPr>
            <p:ph type="body" sz="quarter" idx="10"/>
          </p:nvPr>
        </p:nvSpPr>
        <p:spPr>
          <a:xfrm>
            <a:off x="2" y="1143000"/>
            <a:ext cx="8537574" cy="3644900"/>
          </a:xfrm>
          <a:prstGeom prst="rect">
            <a:avLst/>
          </a:prstGeom>
        </p:spPr>
        <p:txBody>
          <a:bodyPr vert="horz" lIns="254000"/>
          <a:lstStyle>
            <a:lvl1pPr marL="579120" indent="-228600">
              <a:lnSpc>
                <a:spcPct val="150000"/>
              </a:lnSpc>
              <a:spcBef>
                <a:spcPts val="0"/>
              </a:spcBef>
              <a:spcAft>
                <a:spcPts val="0"/>
              </a:spcAft>
              <a:buSzPct val="150000"/>
              <a:buFont typeface="Arial"/>
              <a:buChar char="•"/>
              <a:defRPr sz="1800">
                <a:solidFill>
                  <a:schemeClr val="bg1"/>
                </a:solidFill>
                <a:latin typeface="Lucida Sans Unicode"/>
              </a:defRPr>
            </a:lvl1pPr>
            <a:lvl2pPr marL="579120" indent="-228600">
              <a:lnSpc>
                <a:spcPct val="150000"/>
              </a:lnSpc>
              <a:spcBef>
                <a:spcPts val="0"/>
              </a:spcBef>
              <a:spcAft>
                <a:spcPts val="0"/>
              </a:spcAft>
              <a:buSzPct val="150000"/>
              <a:buFont typeface="Arial"/>
              <a:buChar char="•"/>
              <a:defRPr sz="1800">
                <a:solidFill>
                  <a:schemeClr val="bg1"/>
                </a:solidFill>
                <a:latin typeface="Lucida Sans Unicode"/>
              </a:defRPr>
            </a:lvl2pPr>
            <a:lvl3pPr marL="579120" indent="-228600">
              <a:lnSpc>
                <a:spcPct val="150000"/>
              </a:lnSpc>
              <a:spcBef>
                <a:spcPts val="0"/>
              </a:spcBef>
              <a:spcAft>
                <a:spcPts val="0"/>
              </a:spcAft>
              <a:buSzPct val="150000"/>
              <a:buFont typeface="Arial"/>
              <a:buChar char="•"/>
              <a:defRPr sz="1800">
                <a:solidFill>
                  <a:schemeClr val="bg1"/>
                </a:solidFill>
                <a:latin typeface="Lucida Sans Unicode"/>
              </a:defRPr>
            </a:lvl3pPr>
            <a:lvl4pPr marL="579120" indent="-228600">
              <a:lnSpc>
                <a:spcPct val="150000"/>
              </a:lnSpc>
              <a:spcBef>
                <a:spcPts val="0"/>
              </a:spcBef>
              <a:spcAft>
                <a:spcPts val="0"/>
              </a:spcAft>
              <a:buSzPct val="150000"/>
              <a:buFont typeface="Arial"/>
              <a:buChar char="•"/>
              <a:defRPr sz="1800">
                <a:solidFill>
                  <a:schemeClr val="bg1"/>
                </a:solidFill>
                <a:latin typeface="Lucida Sans Unicode"/>
              </a:defRPr>
            </a:lvl4pPr>
            <a:lvl5pPr marL="579120" indent="-228600">
              <a:lnSpc>
                <a:spcPct val="150000"/>
              </a:lnSpc>
              <a:spcBef>
                <a:spcPts val="0"/>
              </a:spcBef>
              <a:spcAft>
                <a:spcPts val="0"/>
              </a:spcAft>
              <a:buSzPct val="150000"/>
              <a:buFont typeface="Arial"/>
              <a:buChar char="•"/>
              <a:defRPr sz="1800">
                <a:solidFill>
                  <a:schemeClr val="bg1"/>
                </a:solidFill>
                <a:latin typeface="Lucida Sans Unicod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1"/>
          <p:cNvSpPr>
            <a:spLocks noGrp="1"/>
          </p:cNvSpPr>
          <p:nvPr>
            <p:ph type="title"/>
          </p:nvPr>
        </p:nvSpPr>
        <p:spPr>
          <a:xfrm>
            <a:off x="2" y="685800"/>
            <a:ext cx="8605837" cy="457200"/>
          </a:xfrm>
          <a:prstGeom prst="rect">
            <a:avLst/>
          </a:prstGeom>
        </p:spPr>
        <p:txBody>
          <a:bodyPr wrap="square" tIns="50800"/>
          <a:lstStyle>
            <a:lvl1pPr marL="533400">
              <a:lnSpc>
                <a:spcPct val="100000"/>
              </a:lnSpc>
              <a:defRPr sz="2400" b="1">
                <a:solidFill>
                  <a:srgbClr val="FFFFFF"/>
                </a:solidFill>
                <a:latin typeface="Lucida Sans Unicode"/>
              </a:defRPr>
            </a:lvl1pPr>
          </a:lstStyle>
          <a:p>
            <a:r>
              <a:rPr lang="de-DE"/>
              <a:t>Titelmasterformat durch Klicken bearbeiten</a:t>
            </a:r>
            <a:endParaRPr lang="de-DE" dirty="0"/>
          </a:p>
        </p:txBody>
      </p:sp>
      <p:cxnSp>
        <p:nvCxnSpPr>
          <p:cNvPr id="5" name="Gerade Verbindung 4"/>
          <p:cNvCxnSpPr/>
          <p:nvPr userDrawn="1"/>
        </p:nvCxnSpPr>
        <p:spPr bwMode="auto">
          <a:xfrm>
            <a:off x="0" y="685800"/>
            <a:ext cx="9144000" cy="1588"/>
          </a:xfrm>
          <a:prstGeom prst="line">
            <a:avLst/>
          </a:prstGeom>
          <a:solidFill>
            <a:srgbClr val="A33316"/>
          </a:solidFill>
          <a:ln w="19050" cap="flat" cmpd="sng" algn="ctr">
            <a:solidFill>
              <a:srgbClr val="7B003F"/>
            </a:solidFill>
            <a:prstDash val="solid"/>
            <a:round/>
            <a:headEnd type="none" w="med" len="med"/>
            <a:tailEnd type="none" w="med" len="med"/>
          </a:ln>
          <a:effectLst/>
        </p:spPr>
      </p:cxnSp>
    </p:spTree>
    <p:extLst>
      <p:ext uri="{BB962C8B-B14F-4D97-AF65-F5344CB8AC3E}">
        <p14:creationId xmlns:p14="http://schemas.microsoft.com/office/powerpoint/2010/main" val="375015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10"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chemeClr val="accent1"/>
                </a:solidFill>
                <a:latin typeface="Lucida Sans Unicode"/>
              </a:defRPr>
            </a:lvl1pPr>
          </a:lstStyle>
          <a:p>
            <a:r>
              <a:rPr lang="de-DE"/>
              <a:t>Titelmasterformat durch Klicken bearbeiten</a:t>
            </a:r>
            <a:endParaRPr lang="de-DE" dirty="0"/>
          </a:p>
        </p:txBody>
      </p:sp>
      <p:sp>
        <p:nvSpPr>
          <p:cNvPr id="5" name="Tabellenplatzhalter 4"/>
          <p:cNvSpPr>
            <a:spLocks noGrp="1"/>
          </p:cNvSpPr>
          <p:nvPr>
            <p:ph type="tbl" sz="quarter" idx="10" hasCustomPrompt="1"/>
          </p:nvPr>
        </p:nvSpPr>
        <p:spPr>
          <a:xfrm>
            <a:off x="604839" y="1143000"/>
            <a:ext cx="7932737" cy="4648200"/>
          </a:xfrm>
          <a:prstGeom prst="rect">
            <a:avLst/>
          </a:prstGeom>
        </p:spPr>
        <p:txBody>
          <a:bodyPr vert="horz">
            <a:normAutofit/>
          </a:bodyPr>
          <a:lstStyle>
            <a:lvl1pPr marL="0" indent="0">
              <a:buFontTx/>
              <a:buNone/>
              <a:defRPr sz="1200">
                <a:solidFill>
                  <a:schemeClr val="accent3"/>
                </a:solidFill>
                <a:latin typeface="Lucida Sans Unicode"/>
              </a:defRPr>
            </a:lvl1pPr>
          </a:lstStyle>
          <a:p>
            <a:r>
              <a:rPr lang="de-DE" dirty="0"/>
              <a:t>Tabellentext</a:t>
            </a:r>
          </a:p>
        </p:txBody>
      </p:sp>
    </p:spTree>
    <p:extLst>
      <p:ext uri="{BB962C8B-B14F-4D97-AF65-F5344CB8AC3E}">
        <p14:creationId xmlns:p14="http://schemas.microsoft.com/office/powerpoint/2010/main" val="407401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9" name="Textplatzhalter 2"/>
          <p:cNvSpPr>
            <a:spLocks noGrp="1"/>
          </p:cNvSpPr>
          <p:nvPr>
            <p:ph type="body" sz="quarter" idx="11"/>
          </p:nvPr>
        </p:nvSpPr>
        <p:spPr>
          <a:xfrm>
            <a:off x="2" y="2514600"/>
            <a:ext cx="8537574" cy="32004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chemeClr val="tx1"/>
                </a:solidFill>
                <a:latin typeface="Lucida Sans Unicode"/>
              </a:defRPr>
            </a:lvl1pPr>
            <a:lvl2pPr marL="579120" indent="-228600">
              <a:lnSpc>
                <a:spcPct val="100000"/>
              </a:lnSpc>
              <a:spcBef>
                <a:spcPts val="0"/>
              </a:spcBef>
              <a:spcAft>
                <a:spcPts val="0"/>
              </a:spcAft>
              <a:buSzPct val="150000"/>
              <a:buFont typeface="Arial"/>
              <a:buChar char="•"/>
              <a:defRPr sz="1800">
                <a:solidFill>
                  <a:schemeClr val="tx1"/>
                </a:solidFill>
                <a:latin typeface="Lucida Sans Unicode"/>
              </a:defRPr>
            </a:lvl2pPr>
            <a:lvl3pPr marL="579120" indent="-228600">
              <a:lnSpc>
                <a:spcPct val="150000"/>
              </a:lnSpc>
              <a:spcBef>
                <a:spcPts val="0"/>
              </a:spcBef>
              <a:spcAft>
                <a:spcPts val="0"/>
              </a:spcAft>
              <a:buSzPct val="150000"/>
              <a:buFont typeface="Arial"/>
              <a:buChar char="•"/>
              <a:defRPr sz="1800">
                <a:solidFill>
                  <a:schemeClr val="accent3"/>
                </a:solidFill>
              </a:defRPr>
            </a:lvl3pPr>
            <a:lvl4pPr marL="579120" indent="-228600">
              <a:lnSpc>
                <a:spcPct val="150000"/>
              </a:lnSpc>
              <a:spcBef>
                <a:spcPts val="0"/>
              </a:spcBef>
              <a:spcAft>
                <a:spcPts val="0"/>
              </a:spcAft>
              <a:buSzPct val="150000"/>
              <a:buFont typeface="Arial"/>
              <a:buChar char="•"/>
              <a:defRPr sz="1800">
                <a:solidFill>
                  <a:schemeClr val="accent3"/>
                </a:solidFill>
              </a:defRPr>
            </a:lvl4pPr>
            <a:lvl5pPr marL="579120" indent="-228600">
              <a:lnSpc>
                <a:spcPct val="150000"/>
              </a:lnSpc>
              <a:spcBef>
                <a:spcPts val="0"/>
              </a:spcBef>
              <a:spcAft>
                <a:spcPts val="0"/>
              </a:spcAft>
              <a:buSzPct val="150000"/>
              <a:buFont typeface="Arial"/>
              <a:buChar char="•"/>
              <a:defRPr sz="1800">
                <a:solidFill>
                  <a:schemeClr val="accent3"/>
                </a:solidFill>
              </a:defRPr>
            </a:lvl5pPr>
          </a:lstStyle>
          <a:p>
            <a:pPr lvl="0"/>
            <a:r>
              <a:rPr lang="de-DE"/>
              <a:t>Textmasterformat bearbeiten</a:t>
            </a:r>
          </a:p>
          <a:p>
            <a:pPr lvl="1"/>
            <a:r>
              <a:rPr lang="de-DE"/>
              <a:t>Zweite Ebene</a:t>
            </a:r>
          </a:p>
        </p:txBody>
      </p:sp>
      <p:sp>
        <p:nvSpPr>
          <p:cNvPr id="10"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chemeClr val="accent1"/>
                </a:solidFill>
                <a:latin typeface="Lucida Sans Unicode"/>
              </a:defRPr>
            </a:lvl1pPr>
          </a:lstStyle>
          <a:p>
            <a:r>
              <a:rPr lang="de-DE"/>
              <a:t>Titelmasterformat durch Klicken bearbeiten</a:t>
            </a:r>
            <a:endParaRPr lang="de-DE" dirty="0"/>
          </a:p>
        </p:txBody>
      </p:sp>
      <p:sp>
        <p:nvSpPr>
          <p:cNvPr id="13" name="Bildplatzhalter 8"/>
          <p:cNvSpPr>
            <a:spLocks noGrp="1"/>
          </p:cNvSpPr>
          <p:nvPr>
            <p:ph type="pic" sz="quarter" idx="12"/>
          </p:nvPr>
        </p:nvSpPr>
        <p:spPr>
          <a:xfrm>
            <a:off x="2" y="1143000"/>
            <a:ext cx="9143998" cy="1371600"/>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endParaRPr lang="de-DE" dirty="0"/>
          </a:p>
        </p:txBody>
      </p:sp>
    </p:spTree>
    <p:extLst>
      <p:ext uri="{BB962C8B-B14F-4D97-AF65-F5344CB8AC3E}">
        <p14:creationId xmlns:p14="http://schemas.microsoft.com/office/powerpoint/2010/main" val="2349963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5" name="Textplatzhalter 2"/>
          <p:cNvSpPr>
            <a:spLocks noGrp="1"/>
          </p:cNvSpPr>
          <p:nvPr>
            <p:ph type="body" sz="quarter" idx="11"/>
          </p:nvPr>
        </p:nvSpPr>
        <p:spPr>
          <a:xfrm>
            <a:off x="2" y="4343400"/>
            <a:ext cx="8537574" cy="13716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rgbClr val="000000"/>
                </a:solidFill>
                <a:latin typeface="Lucida Sans Unicode"/>
              </a:defRPr>
            </a:lvl1pPr>
            <a:lvl2pPr marL="579120" indent="-228600">
              <a:lnSpc>
                <a:spcPct val="100000"/>
              </a:lnSpc>
              <a:spcBef>
                <a:spcPts val="0"/>
              </a:spcBef>
              <a:spcAft>
                <a:spcPts val="0"/>
              </a:spcAft>
              <a:buSzPct val="150000"/>
              <a:buFont typeface="Arial"/>
              <a:buChar char="•"/>
              <a:defRPr sz="1800">
                <a:solidFill>
                  <a:srgbClr val="000000"/>
                </a:solidFill>
                <a:latin typeface="Lucida Sans Unicode"/>
              </a:defRPr>
            </a:lvl2pPr>
            <a:lvl3pPr marL="579120" indent="-228600">
              <a:lnSpc>
                <a:spcPct val="150000"/>
              </a:lnSpc>
              <a:spcBef>
                <a:spcPts val="0"/>
              </a:spcBef>
              <a:spcAft>
                <a:spcPts val="0"/>
              </a:spcAft>
              <a:buSzPct val="150000"/>
              <a:buFont typeface="Arial"/>
              <a:buChar char="•"/>
              <a:defRPr sz="1800">
                <a:solidFill>
                  <a:schemeClr val="accent3"/>
                </a:solidFill>
              </a:defRPr>
            </a:lvl3pPr>
            <a:lvl4pPr marL="579120" indent="-228600">
              <a:lnSpc>
                <a:spcPct val="150000"/>
              </a:lnSpc>
              <a:spcBef>
                <a:spcPts val="0"/>
              </a:spcBef>
              <a:spcAft>
                <a:spcPts val="0"/>
              </a:spcAft>
              <a:buSzPct val="150000"/>
              <a:buFont typeface="Arial"/>
              <a:buChar char="•"/>
              <a:defRPr sz="1800">
                <a:solidFill>
                  <a:schemeClr val="accent3"/>
                </a:solidFill>
              </a:defRPr>
            </a:lvl4pPr>
            <a:lvl5pPr marL="579120" indent="-228600">
              <a:lnSpc>
                <a:spcPct val="150000"/>
              </a:lnSpc>
              <a:spcBef>
                <a:spcPts val="0"/>
              </a:spcBef>
              <a:spcAft>
                <a:spcPts val="0"/>
              </a:spcAft>
              <a:buSzPct val="150000"/>
              <a:buFont typeface="Arial"/>
              <a:buChar char="•"/>
              <a:defRPr sz="1800">
                <a:solidFill>
                  <a:schemeClr val="accent3"/>
                </a:solidFill>
              </a:defRPr>
            </a:lvl5pPr>
          </a:lstStyle>
          <a:p>
            <a:pPr lvl="0"/>
            <a:r>
              <a:rPr lang="de-DE"/>
              <a:t>Textmasterformat bearbeiten</a:t>
            </a:r>
          </a:p>
          <a:p>
            <a:pPr lvl="1"/>
            <a:r>
              <a:rPr lang="de-DE"/>
              <a:t>Zweite Ebene</a:t>
            </a:r>
          </a:p>
        </p:txBody>
      </p:sp>
      <p:sp>
        <p:nvSpPr>
          <p:cNvPr id="6"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rgbClr val="7A003F"/>
                </a:solidFill>
                <a:latin typeface="Lucida Sans Unicode"/>
              </a:defRPr>
            </a:lvl1pPr>
          </a:lstStyle>
          <a:p>
            <a:r>
              <a:rPr lang="de-DE"/>
              <a:t>Titelmasterformat durch Klicken bearbeiten</a:t>
            </a:r>
            <a:endParaRPr lang="de-DE" dirty="0"/>
          </a:p>
        </p:txBody>
      </p:sp>
      <p:sp>
        <p:nvSpPr>
          <p:cNvPr id="9" name="Bildplatzhalter 8"/>
          <p:cNvSpPr>
            <a:spLocks noGrp="1"/>
          </p:cNvSpPr>
          <p:nvPr>
            <p:ph type="pic" sz="quarter" idx="12"/>
          </p:nvPr>
        </p:nvSpPr>
        <p:spPr>
          <a:xfrm>
            <a:off x="0" y="1143000"/>
            <a:ext cx="9144000" cy="3200400"/>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endParaRPr lang="de-DE" dirty="0"/>
          </a:p>
        </p:txBody>
      </p:sp>
    </p:spTree>
    <p:extLst>
      <p:ext uri="{BB962C8B-B14F-4D97-AF65-F5344CB8AC3E}">
        <p14:creationId xmlns:p14="http://schemas.microsoft.com/office/powerpoint/2010/main" val="3910988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5" name="Textplatzhalter 2"/>
          <p:cNvSpPr>
            <a:spLocks noGrp="1"/>
          </p:cNvSpPr>
          <p:nvPr>
            <p:ph type="body" sz="quarter" idx="11"/>
          </p:nvPr>
        </p:nvSpPr>
        <p:spPr>
          <a:xfrm>
            <a:off x="2" y="4343400"/>
            <a:ext cx="8537574" cy="13716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rgbClr val="000000"/>
                </a:solidFill>
                <a:latin typeface="Lucida Sans Unicode"/>
              </a:defRPr>
            </a:lvl1pPr>
            <a:lvl2pPr marL="579120" indent="-228600">
              <a:lnSpc>
                <a:spcPct val="100000"/>
              </a:lnSpc>
              <a:spcBef>
                <a:spcPts val="0"/>
              </a:spcBef>
              <a:spcAft>
                <a:spcPts val="0"/>
              </a:spcAft>
              <a:buSzPct val="150000"/>
              <a:buFont typeface="Arial"/>
              <a:buChar char="•"/>
              <a:defRPr sz="1800">
                <a:solidFill>
                  <a:srgbClr val="000000"/>
                </a:solidFill>
                <a:latin typeface="Lucida Sans Unicode"/>
              </a:defRPr>
            </a:lvl2pPr>
            <a:lvl3pPr marL="579120" indent="-228600">
              <a:lnSpc>
                <a:spcPct val="150000"/>
              </a:lnSpc>
              <a:spcBef>
                <a:spcPts val="0"/>
              </a:spcBef>
              <a:spcAft>
                <a:spcPts val="0"/>
              </a:spcAft>
              <a:buSzPct val="150000"/>
              <a:buFont typeface="Arial"/>
              <a:buChar char="•"/>
              <a:defRPr sz="1800">
                <a:solidFill>
                  <a:schemeClr val="accent3"/>
                </a:solidFill>
              </a:defRPr>
            </a:lvl3pPr>
            <a:lvl4pPr marL="579120" indent="-228600">
              <a:lnSpc>
                <a:spcPct val="150000"/>
              </a:lnSpc>
              <a:spcBef>
                <a:spcPts val="0"/>
              </a:spcBef>
              <a:spcAft>
                <a:spcPts val="0"/>
              </a:spcAft>
              <a:buSzPct val="150000"/>
              <a:buFont typeface="Arial"/>
              <a:buChar char="•"/>
              <a:defRPr sz="1800">
                <a:solidFill>
                  <a:schemeClr val="accent3"/>
                </a:solidFill>
              </a:defRPr>
            </a:lvl4pPr>
            <a:lvl5pPr marL="579120" indent="-228600">
              <a:lnSpc>
                <a:spcPct val="150000"/>
              </a:lnSpc>
              <a:spcBef>
                <a:spcPts val="0"/>
              </a:spcBef>
              <a:spcAft>
                <a:spcPts val="0"/>
              </a:spcAft>
              <a:buSzPct val="150000"/>
              <a:buFont typeface="Arial"/>
              <a:buChar char="•"/>
              <a:defRPr sz="1800">
                <a:solidFill>
                  <a:schemeClr val="accent3"/>
                </a:solidFill>
              </a:defRPr>
            </a:lvl5pPr>
          </a:lstStyle>
          <a:p>
            <a:pPr lvl="0"/>
            <a:r>
              <a:rPr lang="de-DE"/>
              <a:t>Textmasterformat bearbeiten</a:t>
            </a:r>
          </a:p>
          <a:p>
            <a:pPr lvl="1"/>
            <a:r>
              <a:rPr lang="de-DE"/>
              <a:t>Zweite Ebene</a:t>
            </a:r>
          </a:p>
        </p:txBody>
      </p:sp>
      <p:sp>
        <p:nvSpPr>
          <p:cNvPr id="6"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chemeClr val="accent1"/>
                </a:solidFill>
                <a:latin typeface="Lucida Sans Unicode"/>
              </a:defRPr>
            </a:lvl1pPr>
          </a:lstStyle>
          <a:p>
            <a:r>
              <a:rPr lang="de-DE"/>
              <a:t>Titelmasterformat durch Klicken bearbeiten</a:t>
            </a:r>
            <a:endParaRPr lang="de-DE" dirty="0"/>
          </a:p>
        </p:txBody>
      </p:sp>
      <p:sp>
        <p:nvSpPr>
          <p:cNvPr id="9" name="Bildplatzhalter 8"/>
          <p:cNvSpPr>
            <a:spLocks noGrp="1"/>
          </p:cNvSpPr>
          <p:nvPr>
            <p:ph type="pic" sz="quarter" idx="12"/>
          </p:nvPr>
        </p:nvSpPr>
        <p:spPr>
          <a:xfrm>
            <a:off x="604838" y="1143000"/>
            <a:ext cx="4800600" cy="3200400"/>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endParaRPr lang="de-DE" dirty="0"/>
          </a:p>
        </p:txBody>
      </p:sp>
    </p:spTree>
    <p:extLst>
      <p:ext uri="{BB962C8B-B14F-4D97-AF65-F5344CB8AC3E}">
        <p14:creationId xmlns:p14="http://schemas.microsoft.com/office/powerpoint/2010/main" val="1954080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297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2" y="1143000"/>
            <a:ext cx="8537574" cy="36449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rgbClr val="000000"/>
                </a:solidFill>
                <a:latin typeface="Lucida Sans Unicode"/>
              </a:defRPr>
            </a:lvl1pPr>
            <a:lvl2pPr marL="579120" indent="-228600">
              <a:lnSpc>
                <a:spcPct val="100000"/>
              </a:lnSpc>
              <a:spcBef>
                <a:spcPts val="0"/>
              </a:spcBef>
              <a:spcAft>
                <a:spcPts val="0"/>
              </a:spcAft>
              <a:buSzPct val="150000"/>
              <a:buFont typeface="Arial"/>
              <a:buChar char="•"/>
              <a:defRPr sz="1800">
                <a:solidFill>
                  <a:srgbClr val="000000"/>
                </a:solidFill>
                <a:latin typeface="Lucida Sans Unicode"/>
              </a:defRPr>
            </a:lvl2pPr>
            <a:lvl3pPr marL="579120" indent="-228600">
              <a:lnSpc>
                <a:spcPct val="100000"/>
              </a:lnSpc>
              <a:spcBef>
                <a:spcPts val="0"/>
              </a:spcBef>
              <a:spcAft>
                <a:spcPts val="0"/>
              </a:spcAft>
              <a:buSzPct val="150000"/>
              <a:buFont typeface="Arial"/>
              <a:buChar char="•"/>
              <a:defRPr sz="1800">
                <a:solidFill>
                  <a:srgbClr val="000000"/>
                </a:solidFill>
                <a:latin typeface="Lucida Sans Unicode"/>
              </a:defRPr>
            </a:lvl3pPr>
            <a:lvl4pPr marL="579120" indent="-228600">
              <a:lnSpc>
                <a:spcPct val="100000"/>
              </a:lnSpc>
              <a:spcBef>
                <a:spcPts val="0"/>
              </a:spcBef>
              <a:spcAft>
                <a:spcPts val="0"/>
              </a:spcAft>
              <a:buSzPct val="150000"/>
              <a:buFont typeface="Arial"/>
              <a:buChar char="•"/>
              <a:defRPr sz="1800">
                <a:solidFill>
                  <a:srgbClr val="000000"/>
                </a:solidFill>
                <a:latin typeface="Lucida Sans Unicode"/>
              </a:defRPr>
            </a:lvl4pPr>
            <a:lvl5pPr marL="579120" indent="-228600">
              <a:lnSpc>
                <a:spcPct val="100000"/>
              </a:lnSpc>
              <a:spcBef>
                <a:spcPts val="0"/>
              </a:spcBef>
              <a:spcAft>
                <a:spcPts val="0"/>
              </a:spcAft>
              <a:buSzPct val="150000"/>
              <a:buFont typeface="Arial"/>
              <a:buChar char="•"/>
              <a:defRPr sz="1800">
                <a:solidFill>
                  <a:srgbClr val="000000"/>
                </a:solidFill>
                <a:latin typeface="Lucida Sans Unicod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rgbClr val="7A003F"/>
                </a:solidFill>
                <a:latin typeface="Lucida Sans Unicode"/>
              </a:defRPr>
            </a:lvl1pPr>
          </a:lstStyle>
          <a:p>
            <a:r>
              <a:rPr lang="de-DE"/>
              <a:t>Titelmasterformat durch Klicken bearbeiten</a:t>
            </a:r>
            <a:endParaRPr lang="de-DE" dirty="0"/>
          </a:p>
        </p:txBody>
      </p:sp>
    </p:spTree>
    <p:extLst>
      <p:ext uri="{BB962C8B-B14F-4D97-AF65-F5344CB8AC3E}">
        <p14:creationId xmlns:p14="http://schemas.microsoft.com/office/powerpoint/2010/main" val="2387263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2" y="1143000"/>
            <a:ext cx="8537574" cy="3644900"/>
          </a:xfrm>
          <a:prstGeom prst="rect">
            <a:avLst/>
          </a:prstGeom>
        </p:spPr>
        <p:txBody>
          <a:bodyPr vert="horz" lIns="254000"/>
          <a:lstStyle>
            <a:lvl1pPr marL="579120" indent="-228600">
              <a:lnSpc>
                <a:spcPct val="150000"/>
              </a:lnSpc>
              <a:spcBef>
                <a:spcPts val="0"/>
              </a:spcBef>
              <a:spcAft>
                <a:spcPts val="0"/>
              </a:spcAft>
              <a:buSzPct val="150000"/>
              <a:buFont typeface="Arial"/>
              <a:buChar char="•"/>
              <a:defRPr sz="1800">
                <a:solidFill>
                  <a:srgbClr val="000000"/>
                </a:solidFill>
                <a:latin typeface="Lucida Sans Unicode"/>
              </a:defRPr>
            </a:lvl1pPr>
            <a:lvl2pPr marL="579120" indent="-228600">
              <a:lnSpc>
                <a:spcPct val="150000"/>
              </a:lnSpc>
              <a:spcBef>
                <a:spcPts val="0"/>
              </a:spcBef>
              <a:spcAft>
                <a:spcPts val="0"/>
              </a:spcAft>
              <a:buSzPct val="150000"/>
              <a:buFont typeface="Arial"/>
              <a:buChar char="•"/>
              <a:defRPr sz="1800">
                <a:solidFill>
                  <a:srgbClr val="000000"/>
                </a:solidFill>
                <a:latin typeface="Lucida Sans Unicode"/>
              </a:defRPr>
            </a:lvl2pPr>
            <a:lvl3pPr marL="579120" indent="-228600">
              <a:lnSpc>
                <a:spcPct val="150000"/>
              </a:lnSpc>
              <a:spcBef>
                <a:spcPts val="0"/>
              </a:spcBef>
              <a:spcAft>
                <a:spcPts val="0"/>
              </a:spcAft>
              <a:buSzPct val="150000"/>
              <a:buFont typeface="Arial"/>
              <a:buChar char="•"/>
              <a:defRPr sz="1800">
                <a:solidFill>
                  <a:srgbClr val="000000"/>
                </a:solidFill>
                <a:latin typeface="Lucida Sans Unicode"/>
              </a:defRPr>
            </a:lvl3pPr>
            <a:lvl4pPr marL="579120" indent="-228600">
              <a:lnSpc>
                <a:spcPct val="150000"/>
              </a:lnSpc>
              <a:spcBef>
                <a:spcPts val="0"/>
              </a:spcBef>
              <a:spcAft>
                <a:spcPts val="0"/>
              </a:spcAft>
              <a:buSzPct val="150000"/>
              <a:buFont typeface="Arial"/>
              <a:buChar char="•"/>
              <a:defRPr sz="1800">
                <a:solidFill>
                  <a:srgbClr val="000000"/>
                </a:solidFill>
                <a:latin typeface="Lucida Sans Unicode"/>
              </a:defRPr>
            </a:lvl4pPr>
            <a:lvl5pPr marL="579120" indent="-228600">
              <a:lnSpc>
                <a:spcPct val="150000"/>
              </a:lnSpc>
              <a:spcBef>
                <a:spcPts val="0"/>
              </a:spcBef>
              <a:spcAft>
                <a:spcPts val="0"/>
              </a:spcAft>
              <a:buSzPct val="150000"/>
              <a:buFont typeface="Arial"/>
              <a:buChar char="•"/>
              <a:defRPr sz="1800">
                <a:solidFill>
                  <a:srgbClr val="000000"/>
                </a:solidFill>
                <a:latin typeface="Lucida Sans Unicod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1"/>
          <p:cNvSpPr>
            <a:spLocks noGrp="1"/>
          </p:cNvSpPr>
          <p:nvPr>
            <p:ph type="title"/>
          </p:nvPr>
        </p:nvSpPr>
        <p:spPr>
          <a:xfrm>
            <a:off x="2" y="685800"/>
            <a:ext cx="8605837" cy="457200"/>
          </a:xfrm>
          <a:prstGeom prst="rect">
            <a:avLst/>
          </a:prstGeom>
        </p:spPr>
        <p:txBody>
          <a:bodyPr wrap="square" tIns="50800"/>
          <a:lstStyle>
            <a:lvl1pPr marL="533400">
              <a:lnSpc>
                <a:spcPct val="100000"/>
              </a:lnSpc>
              <a:defRPr sz="2400" b="1">
                <a:solidFill>
                  <a:srgbClr val="7A003F"/>
                </a:solidFill>
                <a:latin typeface="Lucida Sans Unicode"/>
              </a:defRPr>
            </a:lvl1pPr>
          </a:lstStyle>
          <a:p>
            <a:r>
              <a:rPr lang="de-DE"/>
              <a:t>Titelmasterformat durch Klicken bearbeiten</a:t>
            </a:r>
            <a:endParaRPr lang="de-DE" dirty="0"/>
          </a:p>
        </p:txBody>
      </p:sp>
    </p:spTree>
    <p:extLst>
      <p:ext uri="{BB962C8B-B14F-4D97-AF65-F5344CB8AC3E}">
        <p14:creationId xmlns:p14="http://schemas.microsoft.com/office/powerpoint/2010/main" val="2957751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8" name="Rechteck 7"/>
          <p:cNvSpPr/>
          <p:nvPr userDrawn="1"/>
        </p:nvSpPr>
        <p:spPr bwMode="auto">
          <a:xfrm>
            <a:off x="0" y="687388"/>
            <a:ext cx="9144000" cy="617061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rgbClr val="000000"/>
              </a:solidFill>
              <a:effectLst/>
              <a:latin typeface="Lucida Sans Unicode"/>
              <a:ea typeface="ヒラギノ角ゴ Pro W3" pitchFamily="-111" charset="-128"/>
              <a:cs typeface="ヒラギノ角ゴ Pro W3" pitchFamily="-111" charset="-128"/>
            </a:endParaRPr>
          </a:p>
        </p:txBody>
      </p:sp>
      <p:sp>
        <p:nvSpPr>
          <p:cNvPr id="3" name="Textplatzhalter 2"/>
          <p:cNvSpPr>
            <a:spLocks noGrp="1"/>
          </p:cNvSpPr>
          <p:nvPr>
            <p:ph type="body" sz="quarter" idx="10"/>
          </p:nvPr>
        </p:nvSpPr>
        <p:spPr>
          <a:xfrm>
            <a:off x="2" y="1143000"/>
            <a:ext cx="8537574" cy="36449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rgbClr val="FFFFFF"/>
                </a:solidFill>
                <a:latin typeface="Lucida Sans Unicode"/>
              </a:defRPr>
            </a:lvl1pPr>
            <a:lvl2pPr marL="579120" indent="-228600">
              <a:lnSpc>
                <a:spcPct val="100000"/>
              </a:lnSpc>
              <a:spcBef>
                <a:spcPts val="0"/>
              </a:spcBef>
              <a:spcAft>
                <a:spcPts val="0"/>
              </a:spcAft>
              <a:buSzPct val="150000"/>
              <a:buFont typeface="Arial"/>
              <a:buChar char="•"/>
              <a:defRPr sz="1800">
                <a:solidFill>
                  <a:srgbClr val="FFFFFF"/>
                </a:solidFill>
                <a:latin typeface="Lucida Sans Unicode"/>
              </a:defRPr>
            </a:lvl2pPr>
            <a:lvl3pPr marL="579120" indent="-228600">
              <a:lnSpc>
                <a:spcPct val="100000"/>
              </a:lnSpc>
              <a:spcBef>
                <a:spcPts val="0"/>
              </a:spcBef>
              <a:spcAft>
                <a:spcPts val="0"/>
              </a:spcAft>
              <a:buSzPct val="150000"/>
              <a:buFont typeface="Arial"/>
              <a:buChar char="•"/>
              <a:defRPr sz="1800">
                <a:solidFill>
                  <a:srgbClr val="FFFFFF"/>
                </a:solidFill>
                <a:latin typeface="Lucida Sans Unicode"/>
              </a:defRPr>
            </a:lvl3pPr>
            <a:lvl4pPr marL="579120" indent="-228600">
              <a:lnSpc>
                <a:spcPct val="100000"/>
              </a:lnSpc>
              <a:spcBef>
                <a:spcPts val="0"/>
              </a:spcBef>
              <a:spcAft>
                <a:spcPts val="0"/>
              </a:spcAft>
              <a:buSzPct val="150000"/>
              <a:buFont typeface="Arial"/>
              <a:buChar char="•"/>
              <a:defRPr sz="1800">
                <a:solidFill>
                  <a:srgbClr val="FFFFFF"/>
                </a:solidFill>
                <a:latin typeface="Lucida Sans Unicode"/>
              </a:defRPr>
            </a:lvl4pPr>
            <a:lvl5pPr marL="579120" indent="-228600">
              <a:lnSpc>
                <a:spcPct val="100000"/>
              </a:lnSpc>
              <a:spcBef>
                <a:spcPts val="0"/>
              </a:spcBef>
              <a:spcAft>
                <a:spcPts val="0"/>
              </a:spcAft>
              <a:buSzPct val="150000"/>
              <a:buFont typeface="Arial"/>
              <a:buChar char="•"/>
              <a:defRPr sz="1800">
                <a:solidFill>
                  <a:srgbClr val="FFFFFF"/>
                </a:solidFill>
                <a:latin typeface="Lucida Sans Unicod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1"/>
          <p:cNvSpPr>
            <a:spLocks noGrp="1"/>
          </p:cNvSpPr>
          <p:nvPr>
            <p:ph type="title"/>
          </p:nvPr>
        </p:nvSpPr>
        <p:spPr>
          <a:xfrm>
            <a:off x="2" y="685800"/>
            <a:ext cx="8605837" cy="457200"/>
          </a:xfrm>
          <a:prstGeom prst="rect">
            <a:avLst/>
          </a:prstGeom>
        </p:spPr>
        <p:txBody>
          <a:bodyPr wrap="square" tIns="50800"/>
          <a:lstStyle>
            <a:lvl1pPr marL="533400">
              <a:lnSpc>
                <a:spcPct val="100000"/>
              </a:lnSpc>
              <a:defRPr sz="2400" b="1">
                <a:solidFill>
                  <a:srgbClr val="FFFFFF"/>
                </a:solidFill>
                <a:latin typeface="Lucida Sans Unicode"/>
              </a:defRPr>
            </a:lvl1pPr>
          </a:lstStyle>
          <a:p>
            <a:r>
              <a:rPr lang="de-DE"/>
              <a:t>Titelmasterformat durch Klicken bearbeiten</a:t>
            </a:r>
            <a:endParaRPr lang="de-DE" dirty="0"/>
          </a:p>
        </p:txBody>
      </p:sp>
      <p:cxnSp>
        <p:nvCxnSpPr>
          <p:cNvPr id="5" name="Gerade Verbindung 4"/>
          <p:cNvCxnSpPr/>
          <p:nvPr userDrawn="1"/>
        </p:nvCxnSpPr>
        <p:spPr bwMode="auto">
          <a:xfrm>
            <a:off x="0" y="685800"/>
            <a:ext cx="9144000" cy="1588"/>
          </a:xfrm>
          <a:prstGeom prst="line">
            <a:avLst/>
          </a:prstGeom>
          <a:solidFill>
            <a:srgbClr val="A33316"/>
          </a:solidFill>
          <a:ln w="19050" cap="flat" cmpd="sng" algn="ctr">
            <a:solidFill>
              <a:srgbClr val="7B003F"/>
            </a:solidFill>
            <a:prstDash val="solid"/>
            <a:round/>
            <a:headEnd type="none" w="med" len="med"/>
            <a:tailEnd type="none" w="med" len="med"/>
          </a:ln>
          <a:effectLst/>
        </p:spPr>
      </p:cxnSp>
    </p:spTree>
    <p:extLst>
      <p:ext uri="{BB962C8B-B14F-4D97-AF65-F5344CB8AC3E}">
        <p14:creationId xmlns:p14="http://schemas.microsoft.com/office/powerpoint/2010/main" val="497597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6" name="Rechteck 5"/>
          <p:cNvSpPr/>
          <p:nvPr userDrawn="1"/>
        </p:nvSpPr>
        <p:spPr bwMode="auto">
          <a:xfrm>
            <a:off x="0" y="687388"/>
            <a:ext cx="9144000" cy="617061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rgbClr val="000000"/>
              </a:solidFill>
              <a:effectLst/>
              <a:latin typeface="Lucida Sans Unicode"/>
              <a:ea typeface="ヒラギノ角ゴ Pro W3" pitchFamily="-111" charset="-128"/>
              <a:cs typeface="ヒラギノ角ゴ Pro W3" pitchFamily="-111" charset="-128"/>
            </a:endParaRPr>
          </a:p>
        </p:txBody>
      </p:sp>
      <p:sp>
        <p:nvSpPr>
          <p:cNvPr id="3" name="Textplatzhalter 2"/>
          <p:cNvSpPr>
            <a:spLocks noGrp="1"/>
          </p:cNvSpPr>
          <p:nvPr>
            <p:ph type="body" sz="quarter" idx="10"/>
          </p:nvPr>
        </p:nvSpPr>
        <p:spPr>
          <a:xfrm>
            <a:off x="2" y="1143000"/>
            <a:ext cx="8537574" cy="3644900"/>
          </a:xfrm>
          <a:prstGeom prst="rect">
            <a:avLst/>
          </a:prstGeom>
        </p:spPr>
        <p:txBody>
          <a:bodyPr vert="horz" lIns="254000"/>
          <a:lstStyle>
            <a:lvl1pPr marL="579120" indent="-228600">
              <a:lnSpc>
                <a:spcPct val="150000"/>
              </a:lnSpc>
              <a:spcBef>
                <a:spcPts val="0"/>
              </a:spcBef>
              <a:spcAft>
                <a:spcPts val="0"/>
              </a:spcAft>
              <a:buSzPct val="150000"/>
              <a:buFont typeface="Arial"/>
              <a:buChar char="•"/>
              <a:defRPr sz="1800">
                <a:solidFill>
                  <a:schemeClr val="bg1"/>
                </a:solidFill>
                <a:latin typeface="Lucida Sans Unicode"/>
              </a:defRPr>
            </a:lvl1pPr>
            <a:lvl2pPr marL="579120" indent="-228600">
              <a:lnSpc>
                <a:spcPct val="150000"/>
              </a:lnSpc>
              <a:spcBef>
                <a:spcPts val="0"/>
              </a:spcBef>
              <a:spcAft>
                <a:spcPts val="0"/>
              </a:spcAft>
              <a:buSzPct val="150000"/>
              <a:buFont typeface="Arial"/>
              <a:buChar char="•"/>
              <a:defRPr sz="1800">
                <a:solidFill>
                  <a:schemeClr val="bg1"/>
                </a:solidFill>
                <a:latin typeface="Lucida Sans Unicode"/>
              </a:defRPr>
            </a:lvl2pPr>
            <a:lvl3pPr marL="579120" indent="-228600">
              <a:lnSpc>
                <a:spcPct val="150000"/>
              </a:lnSpc>
              <a:spcBef>
                <a:spcPts val="0"/>
              </a:spcBef>
              <a:spcAft>
                <a:spcPts val="0"/>
              </a:spcAft>
              <a:buSzPct val="150000"/>
              <a:buFont typeface="Arial"/>
              <a:buChar char="•"/>
              <a:defRPr sz="1800">
                <a:solidFill>
                  <a:schemeClr val="bg1"/>
                </a:solidFill>
                <a:latin typeface="Lucida Sans Unicode"/>
              </a:defRPr>
            </a:lvl3pPr>
            <a:lvl4pPr marL="579120" indent="-228600">
              <a:lnSpc>
                <a:spcPct val="150000"/>
              </a:lnSpc>
              <a:spcBef>
                <a:spcPts val="0"/>
              </a:spcBef>
              <a:spcAft>
                <a:spcPts val="0"/>
              </a:spcAft>
              <a:buSzPct val="150000"/>
              <a:buFont typeface="Arial"/>
              <a:buChar char="•"/>
              <a:defRPr sz="1800">
                <a:solidFill>
                  <a:schemeClr val="bg1"/>
                </a:solidFill>
                <a:latin typeface="Lucida Sans Unicode"/>
              </a:defRPr>
            </a:lvl4pPr>
            <a:lvl5pPr marL="579120" indent="-228600">
              <a:lnSpc>
                <a:spcPct val="150000"/>
              </a:lnSpc>
              <a:spcBef>
                <a:spcPts val="0"/>
              </a:spcBef>
              <a:spcAft>
                <a:spcPts val="0"/>
              </a:spcAft>
              <a:buSzPct val="150000"/>
              <a:buFont typeface="Arial"/>
              <a:buChar char="•"/>
              <a:defRPr sz="1800">
                <a:solidFill>
                  <a:schemeClr val="bg1"/>
                </a:solidFill>
                <a:latin typeface="Lucida Sans Unicod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1"/>
          <p:cNvSpPr>
            <a:spLocks noGrp="1"/>
          </p:cNvSpPr>
          <p:nvPr>
            <p:ph type="title"/>
          </p:nvPr>
        </p:nvSpPr>
        <p:spPr>
          <a:xfrm>
            <a:off x="2" y="685800"/>
            <a:ext cx="8605837" cy="457200"/>
          </a:xfrm>
          <a:prstGeom prst="rect">
            <a:avLst/>
          </a:prstGeom>
        </p:spPr>
        <p:txBody>
          <a:bodyPr wrap="square" tIns="50800"/>
          <a:lstStyle>
            <a:lvl1pPr marL="533400">
              <a:lnSpc>
                <a:spcPct val="100000"/>
              </a:lnSpc>
              <a:defRPr sz="2400" b="1">
                <a:solidFill>
                  <a:srgbClr val="FFFFFF"/>
                </a:solidFill>
                <a:latin typeface="Lucida Sans Unicode"/>
              </a:defRPr>
            </a:lvl1pPr>
          </a:lstStyle>
          <a:p>
            <a:r>
              <a:rPr lang="de-DE"/>
              <a:t>Titelmasterformat durch Klicken bearbeiten</a:t>
            </a:r>
            <a:endParaRPr lang="de-DE" dirty="0"/>
          </a:p>
        </p:txBody>
      </p:sp>
      <p:cxnSp>
        <p:nvCxnSpPr>
          <p:cNvPr id="5" name="Gerade Verbindung 4"/>
          <p:cNvCxnSpPr/>
          <p:nvPr userDrawn="1"/>
        </p:nvCxnSpPr>
        <p:spPr bwMode="auto">
          <a:xfrm>
            <a:off x="0" y="685800"/>
            <a:ext cx="9144000" cy="1588"/>
          </a:xfrm>
          <a:prstGeom prst="line">
            <a:avLst/>
          </a:prstGeom>
          <a:solidFill>
            <a:srgbClr val="A33316"/>
          </a:solidFill>
          <a:ln w="19050" cap="flat" cmpd="sng" algn="ctr">
            <a:solidFill>
              <a:srgbClr val="7B003F"/>
            </a:solidFill>
            <a:prstDash val="solid"/>
            <a:round/>
            <a:headEnd type="none" w="med" len="med"/>
            <a:tailEnd type="none" w="med" len="med"/>
          </a:ln>
          <a:effectLst/>
        </p:spPr>
      </p:cxnSp>
    </p:spTree>
    <p:extLst>
      <p:ext uri="{BB962C8B-B14F-4D97-AF65-F5344CB8AC3E}">
        <p14:creationId xmlns:p14="http://schemas.microsoft.com/office/powerpoint/2010/main" val="395819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Foliennummernplatzhalter 5"/>
          <p:cNvSpPr txBox="1">
            <a:spLocks/>
          </p:cNvSpPr>
          <p:nvPr userDrawn="1"/>
        </p:nvSpPr>
        <p:spPr>
          <a:xfrm>
            <a:off x="8041704" y="6448251"/>
            <a:ext cx="1066800" cy="365125"/>
          </a:xfrm>
          <a:prstGeom prst="rect">
            <a:avLst/>
          </a:prstGeom>
        </p:spPr>
        <p:txBody>
          <a:bodyPr/>
          <a:lstStyle>
            <a:defPPr>
              <a:defRPr lang="de-DE"/>
            </a:defPPr>
            <a:lvl1pPr marL="0" algn="r"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E1D1EB-BC1C-4997-9835-593D6275C8BD}" type="slidenum">
              <a:rPr lang="de-DE" sz="1800" smtClean="0"/>
              <a:pPr/>
              <a:t>‹#›</a:t>
            </a:fld>
            <a:endParaRPr lang="de-DE" sz="1800" dirty="0"/>
          </a:p>
        </p:txBody>
      </p:sp>
      <p:sp>
        <p:nvSpPr>
          <p:cNvPr id="13" name="Textplatzhalter 12"/>
          <p:cNvSpPr>
            <a:spLocks noGrp="1"/>
          </p:cNvSpPr>
          <p:nvPr>
            <p:ph type="body" sz="quarter" idx="11"/>
          </p:nvPr>
        </p:nvSpPr>
        <p:spPr>
          <a:xfrm>
            <a:off x="252352" y="1844824"/>
            <a:ext cx="8639296" cy="1224136"/>
          </a:xfrm>
          <a:prstGeom prst="rect">
            <a:avLst/>
          </a:prstGeom>
        </p:spPr>
        <p:txBody>
          <a:bodyPr/>
          <a:lstStyle>
            <a:lvl1pPr marL="252000" indent="-252000">
              <a:lnSpc>
                <a:spcPct val="150000"/>
              </a:lnSpc>
              <a:spcBef>
                <a:spcPts val="0"/>
              </a:spcBef>
              <a:buFont typeface="Wingdings" panose="05000000000000000000" pitchFamily="2" charset="2"/>
              <a:buChar char="§"/>
              <a:defRPr sz="2000">
                <a:latin typeface="Arial" panose="020B0604020202020204" pitchFamily="34" charset="0"/>
                <a:cs typeface="Arial" panose="020B0604020202020204" pitchFamily="34" charset="0"/>
              </a:defRPr>
            </a:lvl1pPr>
            <a:lvl2pPr marL="540000" indent="-252000">
              <a:lnSpc>
                <a:spcPct val="150000"/>
              </a:lnSpc>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a:p>
            <a:pPr lvl="1"/>
            <a:r>
              <a:rPr lang="en-US" noProof="0" dirty="0"/>
              <a:t>Zweite </a:t>
            </a:r>
            <a:r>
              <a:rPr lang="en-US" noProof="0" dirty="0" err="1"/>
              <a:t>Ebene</a:t>
            </a:r>
            <a:endParaRPr lang="en-US" noProof="0" dirty="0"/>
          </a:p>
        </p:txBody>
      </p:sp>
      <p:sp>
        <p:nvSpPr>
          <p:cNvPr id="16" name="Textplatzhalter 12"/>
          <p:cNvSpPr>
            <a:spLocks noGrp="1"/>
          </p:cNvSpPr>
          <p:nvPr>
            <p:ph type="body" sz="quarter" idx="12"/>
          </p:nvPr>
        </p:nvSpPr>
        <p:spPr>
          <a:xfrm>
            <a:off x="108000" y="79200"/>
            <a:ext cx="7272312" cy="432048"/>
          </a:xfrm>
          <a:prstGeom prst="rect">
            <a:avLst/>
          </a:prstGeom>
        </p:spPr>
        <p:txBody>
          <a:bodyPr/>
          <a:lstStyle>
            <a:lvl1pPr marL="0" indent="0">
              <a:spcBef>
                <a:spcPts val="0"/>
              </a:spcBef>
              <a:buFont typeface="Wingdings" panose="05000000000000000000" pitchFamily="2" charset="2"/>
              <a:buNone/>
              <a:defRPr sz="2200" b="1">
                <a:solidFill>
                  <a:srgbClr val="003366"/>
                </a:solidFill>
                <a:latin typeface="Arial" panose="020B0604020202020204" pitchFamily="34" charset="0"/>
                <a:cs typeface="Arial" panose="020B0604020202020204" pitchFamily="34" charset="0"/>
              </a:defRPr>
            </a:lvl1pPr>
            <a:lvl2pPr marL="288000" indent="0">
              <a:buFont typeface="Wingdings" panose="05000000000000000000" pitchFamily="2" charset="2"/>
              <a:buNone/>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p:txBody>
      </p:sp>
      <p:sp>
        <p:nvSpPr>
          <p:cNvPr id="17" name="Textplatzhalter 12"/>
          <p:cNvSpPr>
            <a:spLocks noGrp="1"/>
          </p:cNvSpPr>
          <p:nvPr>
            <p:ph type="body" sz="quarter" idx="13"/>
          </p:nvPr>
        </p:nvSpPr>
        <p:spPr>
          <a:xfrm>
            <a:off x="108000" y="476672"/>
            <a:ext cx="7272312" cy="432048"/>
          </a:xfrm>
          <a:prstGeom prst="rect">
            <a:avLst/>
          </a:prstGeom>
        </p:spPr>
        <p:txBody>
          <a:bodyPr/>
          <a:lstStyle>
            <a:lvl1pPr marL="0" indent="0">
              <a:spcBef>
                <a:spcPts val="0"/>
              </a:spcBef>
              <a:buFont typeface="Wingdings" panose="05000000000000000000" pitchFamily="2" charset="2"/>
              <a:buNone/>
              <a:defRPr sz="2000" b="1">
                <a:solidFill>
                  <a:srgbClr val="A50021"/>
                </a:solidFill>
                <a:latin typeface="Arial" panose="020B0604020202020204" pitchFamily="34" charset="0"/>
                <a:cs typeface="Arial" panose="020B0604020202020204" pitchFamily="34" charset="0"/>
              </a:defRPr>
            </a:lvl1pPr>
            <a:lvl2pPr marL="288000" indent="0">
              <a:buFont typeface="Wingdings" panose="05000000000000000000" pitchFamily="2" charset="2"/>
              <a:buNone/>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p:txBody>
      </p:sp>
      <p:sp>
        <p:nvSpPr>
          <p:cNvPr id="18" name="Textplatzhalter 12"/>
          <p:cNvSpPr>
            <a:spLocks noGrp="1"/>
          </p:cNvSpPr>
          <p:nvPr>
            <p:ph type="body" sz="quarter" idx="14"/>
          </p:nvPr>
        </p:nvSpPr>
        <p:spPr>
          <a:xfrm>
            <a:off x="251520" y="1196752"/>
            <a:ext cx="6817862" cy="432048"/>
          </a:xfrm>
          <a:prstGeom prst="rect">
            <a:avLst/>
          </a:prstGeom>
        </p:spPr>
        <p:txBody>
          <a:bodyPr/>
          <a:lstStyle>
            <a:lvl1pPr marL="0" indent="0">
              <a:spcBef>
                <a:spcPts val="0"/>
              </a:spcBef>
              <a:buFont typeface="Wingdings" panose="05000000000000000000" pitchFamily="2" charset="2"/>
              <a:buNone/>
              <a:defRPr sz="2000" b="1">
                <a:solidFill>
                  <a:schemeClr val="tx1"/>
                </a:solidFill>
                <a:latin typeface="Arial" panose="020B0604020202020204" pitchFamily="34" charset="0"/>
                <a:cs typeface="Arial" panose="020B0604020202020204" pitchFamily="34" charset="0"/>
              </a:defRPr>
            </a:lvl1pPr>
            <a:lvl2pPr marL="288000" indent="0">
              <a:buFont typeface="Wingdings" panose="05000000000000000000" pitchFamily="2" charset="2"/>
              <a:buNone/>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p:txBody>
      </p:sp>
      <p:sp>
        <p:nvSpPr>
          <p:cNvPr id="19" name="Textplatzhalter 12"/>
          <p:cNvSpPr>
            <a:spLocks noGrp="1"/>
          </p:cNvSpPr>
          <p:nvPr>
            <p:ph type="body" sz="quarter" idx="15"/>
          </p:nvPr>
        </p:nvSpPr>
        <p:spPr>
          <a:xfrm>
            <a:off x="252352" y="3284984"/>
            <a:ext cx="8639296" cy="1224136"/>
          </a:xfrm>
          <a:prstGeom prst="rect">
            <a:avLst/>
          </a:prstGeom>
        </p:spPr>
        <p:txBody>
          <a:bodyPr/>
          <a:lstStyle>
            <a:lvl1pPr marL="252000" indent="-252000">
              <a:lnSpc>
                <a:spcPct val="150000"/>
              </a:lnSpc>
              <a:spcBef>
                <a:spcPts val="0"/>
              </a:spcBef>
              <a:buFont typeface="Wingdings" panose="05000000000000000000" pitchFamily="2" charset="2"/>
              <a:buChar char="§"/>
              <a:defRPr sz="2000">
                <a:latin typeface="Arial" panose="020B0604020202020204" pitchFamily="34" charset="0"/>
                <a:cs typeface="Arial" panose="020B0604020202020204" pitchFamily="34" charset="0"/>
              </a:defRPr>
            </a:lvl1pPr>
            <a:lvl2pPr marL="540000" indent="-252000">
              <a:lnSpc>
                <a:spcPct val="150000"/>
              </a:lnSpc>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a:p>
            <a:pPr lvl="1"/>
            <a:r>
              <a:rPr lang="en-US" noProof="0" dirty="0"/>
              <a:t>Zweite </a:t>
            </a:r>
            <a:r>
              <a:rPr lang="en-US" noProof="0" dirty="0" err="1"/>
              <a:t>Ebene</a:t>
            </a:r>
            <a:endParaRPr lang="en-US" noProof="0" dirty="0"/>
          </a:p>
        </p:txBody>
      </p:sp>
      <p:sp>
        <p:nvSpPr>
          <p:cNvPr id="20" name="Textplatzhalter 12"/>
          <p:cNvSpPr>
            <a:spLocks noGrp="1"/>
          </p:cNvSpPr>
          <p:nvPr>
            <p:ph type="body" sz="quarter" idx="16"/>
          </p:nvPr>
        </p:nvSpPr>
        <p:spPr>
          <a:xfrm>
            <a:off x="252352" y="4725144"/>
            <a:ext cx="8639296" cy="1224136"/>
          </a:xfrm>
          <a:prstGeom prst="rect">
            <a:avLst/>
          </a:prstGeom>
        </p:spPr>
        <p:txBody>
          <a:bodyPr/>
          <a:lstStyle>
            <a:lvl1pPr marL="252000" indent="-252000">
              <a:lnSpc>
                <a:spcPct val="150000"/>
              </a:lnSpc>
              <a:spcBef>
                <a:spcPts val="0"/>
              </a:spcBef>
              <a:buFont typeface="Wingdings" panose="05000000000000000000" pitchFamily="2" charset="2"/>
              <a:buChar char="§"/>
              <a:defRPr sz="2000">
                <a:latin typeface="Arial" panose="020B0604020202020204" pitchFamily="34" charset="0"/>
                <a:cs typeface="Arial" panose="020B0604020202020204" pitchFamily="34" charset="0"/>
              </a:defRPr>
            </a:lvl1pPr>
            <a:lvl2pPr marL="540000" indent="-252000">
              <a:lnSpc>
                <a:spcPct val="150000"/>
              </a:lnSpc>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a:p>
            <a:pPr lvl="1"/>
            <a:r>
              <a:rPr lang="en-US" noProof="0" dirty="0"/>
              <a:t>Zweite </a:t>
            </a:r>
            <a:r>
              <a:rPr lang="en-US" noProof="0" dirty="0" err="1"/>
              <a:t>Ebene</a:t>
            </a:r>
            <a:endParaRPr lang="en-US" noProof="0" dirty="0"/>
          </a:p>
        </p:txBody>
      </p:sp>
    </p:spTree>
    <p:extLst>
      <p:ext uri="{BB962C8B-B14F-4D97-AF65-F5344CB8AC3E}">
        <p14:creationId xmlns:p14="http://schemas.microsoft.com/office/powerpoint/2010/main" val="2777268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10"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chemeClr val="accent1"/>
                </a:solidFill>
                <a:latin typeface="Lucida Sans Unicode"/>
              </a:defRPr>
            </a:lvl1pPr>
          </a:lstStyle>
          <a:p>
            <a:r>
              <a:rPr lang="de-DE"/>
              <a:t>Titelmasterformat durch Klicken bearbeiten</a:t>
            </a:r>
            <a:endParaRPr lang="de-DE" dirty="0"/>
          </a:p>
        </p:txBody>
      </p:sp>
      <p:sp>
        <p:nvSpPr>
          <p:cNvPr id="5" name="Tabellenplatzhalter 4"/>
          <p:cNvSpPr>
            <a:spLocks noGrp="1"/>
          </p:cNvSpPr>
          <p:nvPr>
            <p:ph type="tbl" sz="quarter" idx="10" hasCustomPrompt="1"/>
          </p:nvPr>
        </p:nvSpPr>
        <p:spPr>
          <a:xfrm>
            <a:off x="604839" y="1143000"/>
            <a:ext cx="7932737" cy="4648200"/>
          </a:xfrm>
          <a:prstGeom prst="rect">
            <a:avLst/>
          </a:prstGeom>
        </p:spPr>
        <p:txBody>
          <a:bodyPr vert="horz">
            <a:normAutofit/>
          </a:bodyPr>
          <a:lstStyle>
            <a:lvl1pPr marL="0" indent="0">
              <a:buFontTx/>
              <a:buNone/>
              <a:defRPr sz="1200">
                <a:solidFill>
                  <a:schemeClr val="accent3"/>
                </a:solidFill>
                <a:latin typeface="Lucida Sans Unicode"/>
              </a:defRPr>
            </a:lvl1pPr>
          </a:lstStyle>
          <a:p>
            <a:r>
              <a:rPr lang="de-DE" dirty="0"/>
              <a:t>Tabellentext</a:t>
            </a:r>
          </a:p>
        </p:txBody>
      </p:sp>
    </p:spTree>
    <p:extLst>
      <p:ext uri="{BB962C8B-B14F-4D97-AF65-F5344CB8AC3E}">
        <p14:creationId xmlns:p14="http://schemas.microsoft.com/office/powerpoint/2010/main" val="216612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9" name="Textplatzhalter 2"/>
          <p:cNvSpPr>
            <a:spLocks noGrp="1"/>
          </p:cNvSpPr>
          <p:nvPr>
            <p:ph type="body" sz="quarter" idx="11"/>
          </p:nvPr>
        </p:nvSpPr>
        <p:spPr>
          <a:xfrm>
            <a:off x="2" y="2514600"/>
            <a:ext cx="8537574" cy="32004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chemeClr val="tx1"/>
                </a:solidFill>
                <a:latin typeface="Lucida Sans Unicode"/>
              </a:defRPr>
            </a:lvl1pPr>
            <a:lvl2pPr marL="579120" indent="-228600">
              <a:lnSpc>
                <a:spcPct val="100000"/>
              </a:lnSpc>
              <a:spcBef>
                <a:spcPts val="0"/>
              </a:spcBef>
              <a:spcAft>
                <a:spcPts val="0"/>
              </a:spcAft>
              <a:buSzPct val="150000"/>
              <a:buFont typeface="Arial"/>
              <a:buChar char="•"/>
              <a:defRPr sz="1800">
                <a:solidFill>
                  <a:schemeClr val="tx1"/>
                </a:solidFill>
                <a:latin typeface="Lucida Sans Unicode"/>
              </a:defRPr>
            </a:lvl2pPr>
            <a:lvl3pPr marL="579120" indent="-228600">
              <a:lnSpc>
                <a:spcPct val="150000"/>
              </a:lnSpc>
              <a:spcBef>
                <a:spcPts val="0"/>
              </a:spcBef>
              <a:spcAft>
                <a:spcPts val="0"/>
              </a:spcAft>
              <a:buSzPct val="150000"/>
              <a:buFont typeface="Arial"/>
              <a:buChar char="•"/>
              <a:defRPr sz="1800">
                <a:solidFill>
                  <a:schemeClr val="accent3"/>
                </a:solidFill>
              </a:defRPr>
            </a:lvl3pPr>
            <a:lvl4pPr marL="579120" indent="-228600">
              <a:lnSpc>
                <a:spcPct val="150000"/>
              </a:lnSpc>
              <a:spcBef>
                <a:spcPts val="0"/>
              </a:spcBef>
              <a:spcAft>
                <a:spcPts val="0"/>
              </a:spcAft>
              <a:buSzPct val="150000"/>
              <a:buFont typeface="Arial"/>
              <a:buChar char="•"/>
              <a:defRPr sz="1800">
                <a:solidFill>
                  <a:schemeClr val="accent3"/>
                </a:solidFill>
              </a:defRPr>
            </a:lvl4pPr>
            <a:lvl5pPr marL="579120" indent="-228600">
              <a:lnSpc>
                <a:spcPct val="150000"/>
              </a:lnSpc>
              <a:spcBef>
                <a:spcPts val="0"/>
              </a:spcBef>
              <a:spcAft>
                <a:spcPts val="0"/>
              </a:spcAft>
              <a:buSzPct val="150000"/>
              <a:buFont typeface="Arial"/>
              <a:buChar char="•"/>
              <a:defRPr sz="1800">
                <a:solidFill>
                  <a:schemeClr val="accent3"/>
                </a:solidFill>
              </a:defRPr>
            </a:lvl5pPr>
          </a:lstStyle>
          <a:p>
            <a:pPr lvl="0"/>
            <a:r>
              <a:rPr lang="de-DE"/>
              <a:t>Textmasterformat bearbeiten</a:t>
            </a:r>
          </a:p>
          <a:p>
            <a:pPr lvl="1"/>
            <a:r>
              <a:rPr lang="de-DE"/>
              <a:t>Zweite Ebene</a:t>
            </a:r>
          </a:p>
        </p:txBody>
      </p:sp>
      <p:sp>
        <p:nvSpPr>
          <p:cNvPr id="10"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chemeClr val="accent1"/>
                </a:solidFill>
                <a:latin typeface="Lucida Sans Unicode"/>
              </a:defRPr>
            </a:lvl1pPr>
          </a:lstStyle>
          <a:p>
            <a:r>
              <a:rPr lang="de-DE"/>
              <a:t>Titelmasterformat durch Klicken bearbeiten</a:t>
            </a:r>
            <a:endParaRPr lang="de-DE" dirty="0"/>
          </a:p>
        </p:txBody>
      </p:sp>
      <p:sp>
        <p:nvSpPr>
          <p:cNvPr id="13" name="Bildplatzhalter 8"/>
          <p:cNvSpPr>
            <a:spLocks noGrp="1"/>
          </p:cNvSpPr>
          <p:nvPr>
            <p:ph type="pic" sz="quarter" idx="12"/>
          </p:nvPr>
        </p:nvSpPr>
        <p:spPr>
          <a:xfrm>
            <a:off x="2" y="1143000"/>
            <a:ext cx="9143998" cy="1371600"/>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endParaRPr lang="de-DE" dirty="0"/>
          </a:p>
        </p:txBody>
      </p:sp>
    </p:spTree>
    <p:extLst>
      <p:ext uri="{BB962C8B-B14F-4D97-AF65-F5344CB8AC3E}">
        <p14:creationId xmlns:p14="http://schemas.microsoft.com/office/powerpoint/2010/main" val="1641696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5" name="Textplatzhalter 2"/>
          <p:cNvSpPr>
            <a:spLocks noGrp="1"/>
          </p:cNvSpPr>
          <p:nvPr>
            <p:ph type="body" sz="quarter" idx="11"/>
          </p:nvPr>
        </p:nvSpPr>
        <p:spPr>
          <a:xfrm>
            <a:off x="2" y="4343400"/>
            <a:ext cx="8537574" cy="13716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rgbClr val="000000"/>
                </a:solidFill>
                <a:latin typeface="Lucida Sans Unicode"/>
              </a:defRPr>
            </a:lvl1pPr>
            <a:lvl2pPr marL="579120" indent="-228600">
              <a:lnSpc>
                <a:spcPct val="100000"/>
              </a:lnSpc>
              <a:spcBef>
                <a:spcPts val="0"/>
              </a:spcBef>
              <a:spcAft>
                <a:spcPts val="0"/>
              </a:spcAft>
              <a:buSzPct val="150000"/>
              <a:buFont typeface="Arial"/>
              <a:buChar char="•"/>
              <a:defRPr sz="1800">
                <a:solidFill>
                  <a:srgbClr val="000000"/>
                </a:solidFill>
                <a:latin typeface="Lucida Sans Unicode"/>
              </a:defRPr>
            </a:lvl2pPr>
            <a:lvl3pPr marL="579120" indent="-228600">
              <a:lnSpc>
                <a:spcPct val="150000"/>
              </a:lnSpc>
              <a:spcBef>
                <a:spcPts val="0"/>
              </a:spcBef>
              <a:spcAft>
                <a:spcPts val="0"/>
              </a:spcAft>
              <a:buSzPct val="150000"/>
              <a:buFont typeface="Arial"/>
              <a:buChar char="•"/>
              <a:defRPr sz="1800">
                <a:solidFill>
                  <a:schemeClr val="accent3"/>
                </a:solidFill>
              </a:defRPr>
            </a:lvl3pPr>
            <a:lvl4pPr marL="579120" indent="-228600">
              <a:lnSpc>
                <a:spcPct val="150000"/>
              </a:lnSpc>
              <a:spcBef>
                <a:spcPts val="0"/>
              </a:spcBef>
              <a:spcAft>
                <a:spcPts val="0"/>
              </a:spcAft>
              <a:buSzPct val="150000"/>
              <a:buFont typeface="Arial"/>
              <a:buChar char="•"/>
              <a:defRPr sz="1800">
                <a:solidFill>
                  <a:schemeClr val="accent3"/>
                </a:solidFill>
              </a:defRPr>
            </a:lvl4pPr>
            <a:lvl5pPr marL="579120" indent="-228600">
              <a:lnSpc>
                <a:spcPct val="150000"/>
              </a:lnSpc>
              <a:spcBef>
                <a:spcPts val="0"/>
              </a:spcBef>
              <a:spcAft>
                <a:spcPts val="0"/>
              </a:spcAft>
              <a:buSzPct val="150000"/>
              <a:buFont typeface="Arial"/>
              <a:buChar char="•"/>
              <a:defRPr sz="1800">
                <a:solidFill>
                  <a:schemeClr val="accent3"/>
                </a:solidFill>
              </a:defRPr>
            </a:lvl5pPr>
          </a:lstStyle>
          <a:p>
            <a:pPr lvl="0"/>
            <a:r>
              <a:rPr lang="de-DE"/>
              <a:t>Textmasterformat bearbeiten</a:t>
            </a:r>
          </a:p>
          <a:p>
            <a:pPr lvl="1"/>
            <a:r>
              <a:rPr lang="de-DE"/>
              <a:t>Zweite Ebene</a:t>
            </a:r>
          </a:p>
        </p:txBody>
      </p:sp>
      <p:sp>
        <p:nvSpPr>
          <p:cNvPr id="6"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rgbClr val="7A003F"/>
                </a:solidFill>
                <a:latin typeface="Lucida Sans Unicode"/>
              </a:defRPr>
            </a:lvl1pPr>
          </a:lstStyle>
          <a:p>
            <a:r>
              <a:rPr lang="de-DE"/>
              <a:t>Titelmasterformat durch Klicken bearbeiten</a:t>
            </a:r>
            <a:endParaRPr lang="de-DE" dirty="0"/>
          </a:p>
        </p:txBody>
      </p:sp>
      <p:sp>
        <p:nvSpPr>
          <p:cNvPr id="9" name="Bildplatzhalter 8"/>
          <p:cNvSpPr>
            <a:spLocks noGrp="1"/>
          </p:cNvSpPr>
          <p:nvPr>
            <p:ph type="pic" sz="quarter" idx="12"/>
          </p:nvPr>
        </p:nvSpPr>
        <p:spPr>
          <a:xfrm>
            <a:off x="0" y="1143000"/>
            <a:ext cx="9144000" cy="3200400"/>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endParaRPr lang="de-DE" dirty="0"/>
          </a:p>
        </p:txBody>
      </p:sp>
    </p:spTree>
    <p:extLst>
      <p:ext uri="{BB962C8B-B14F-4D97-AF65-F5344CB8AC3E}">
        <p14:creationId xmlns:p14="http://schemas.microsoft.com/office/powerpoint/2010/main" val="3929972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5" name="Textplatzhalter 2"/>
          <p:cNvSpPr>
            <a:spLocks noGrp="1"/>
          </p:cNvSpPr>
          <p:nvPr>
            <p:ph type="body" sz="quarter" idx="11"/>
          </p:nvPr>
        </p:nvSpPr>
        <p:spPr>
          <a:xfrm>
            <a:off x="2" y="4343400"/>
            <a:ext cx="8537574" cy="13716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rgbClr val="000000"/>
                </a:solidFill>
                <a:latin typeface="Lucida Sans Unicode"/>
              </a:defRPr>
            </a:lvl1pPr>
            <a:lvl2pPr marL="579120" indent="-228600">
              <a:lnSpc>
                <a:spcPct val="100000"/>
              </a:lnSpc>
              <a:spcBef>
                <a:spcPts val="0"/>
              </a:spcBef>
              <a:spcAft>
                <a:spcPts val="0"/>
              </a:spcAft>
              <a:buSzPct val="150000"/>
              <a:buFont typeface="Arial"/>
              <a:buChar char="•"/>
              <a:defRPr sz="1800">
                <a:solidFill>
                  <a:srgbClr val="000000"/>
                </a:solidFill>
                <a:latin typeface="Lucida Sans Unicode"/>
              </a:defRPr>
            </a:lvl2pPr>
            <a:lvl3pPr marL="579120" indent="-228600">
              <a:lnSpc>
                <a:spcPct val="150000"/>
              </a:lnSpc>
              <a:spcBef>
                <a:spcPts val="0"/>
              </a:spcBef>
              <a:spcAft>
                <a:spcPts val="0"/>
              </a:spcAft>
              <a:buSzPct val="150000"/>
              <a:buFont typeface="Arial"/>
              <a:buChar char="•"/>
              <a:defRPr sz="1800">
                <a:solidFill>
                  <a:schemeClr val="accent3"/>
                </a:solidFill>
              </a:defRPr>
            </a:lvl3pPr>
            <a:lvl4pPr marL="579120" indent="-228600">
              <a:lnSpc>
                <a:spcPct val="150000"/>
              </a:lnSpc>
              <a:spcBef>
                <a:spcPts val="0"/>
              </a:spcBef>
              <a:spcAft>
                <a:spcPts val="0"/>
              </a:spcAft>
              <a:buSzPct val="150000"/>
              <a:buFont typeface="Arial"/>
              <a:buChar char="•"/>
              <a:defRPr sz="1800">
                <a:solidFill>
                  <a:schemeClr val="accent3"/>
                </a:solidFill>
              </a:defRPr>
            </a:lvl4pPr>
            <a:lvl5pPr marL="579120" indent="-228600">
              <a:lnSpc>
                <a:spcPct val="150000"/>
              </a:lnSpc>
              <a:spcBef>
                <a:spcPts val="0"/>
              </a:spcBef>
              <a:spcAft>
                <a:spcPts val="0"/>
              </a:spcAft>
              <a:buSzPct val="150000"/>
              <a:buFont typeface="Arial"/>
              <a:buChar char="•"/>
              <a:defRPr sz="1800">
                <a:solidFill>
                  <a:schemeClr val="accent3"/>
                </a:solidFill>
              </a:defRPr>
            </a:lvl5pPr>
          </a:lstStyle>
          <a:p>
            <a:pPr lvl="0"/>
            <a:r>
              <a:rPr lang="de-DE"/>
              <a:t>Textmasterformat bearbeiten</a:t>
            </a:r>
          </a:p>
          <a:p>
            <a:pPr lvl="1"/>
            <a:r>
              <a:rPr lang="de-DE"/>
              <a:t>Zweite Ebene</a:t>
            </a:r>
          </a:p>
        </p:txBody>
      </p:sp>
      <p:sp>
        <p:nvSpPr>
          <p:cNvPr id="6"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chemeClr val="accent1"/>
                </a:solidFill>
                <a:latin typeface="Lucida Sans Unicode"/>
              </a:defRPr>
            </a:lvl1pPr>
          </a:lstStyle>
          <a:p>
            <a:r>
              <a:rPr lang="de-DE"/>
              <a:t>Titelmasterformat durch Klicken bearbeiten</a:t>
            </a:r>
            <a:endParaRPr lang="de-DE" dirty="0"/>
          </a:p>
        </p:txBody>
      </p:sp>
      <p:sp>
        <p:nvSpPr>
          <p:cNvPr id="9" name="Bildplatzhalter 8"/>
          <p:cNvSpPr>
            <a:spLocks noGrp="1"/>
          </p:cNvSpPr>
          <p:nvPr>
            <p:ph type="pic" sz="quarter" idx="12"/>
          </p:nvPr>
        </p:nvSpPr>
        <p:spPr>
          <a:xfrm>
            <a:off x="604838" y="1143000"/>
            <a:ext cx="4800600" cy="3200400"/>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endParaRPr lang="de-DE" dirty="0"/>
          </a:p>
        </p:txBody>
      </p:sp>
    </p:spTree>
    <p:extLst>
      <p:ext uri="{BB962C8B-B14F-4D97-AF65-F5344CB8AC3E}">
        <p14:creationId xmlns:p14="http://schemas.microsoft.com/office/powerpoint/2010/main" val="383664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sp>
        <p:nvSpPr>
          <p:cNvPr id="6" name="Titel 1"/>
          <p:cNvSpPr txBox="1">
            <a:spLocks/>
          </p:cNvSpPr>
          <p:nvPr userDrawn="1"/>
        </p:nvSpPr>
        <p:spPr>
          <a:xfrm>
            <a:off x="72852" y="0"/>
            <a:ext cx="7163444" cy="908720"/>
          </a:xfrm>
          <a:prstGeom prst="rect">
            <a:avLst/>
          </a:prstGeom>
        </p:spPr>
        <p:txBody>
          <a:bodyPr anchor="ctr"/>
          <a:lstStyle>
            <a:lvl1pPr algn="l" defTabSz="914400" rtl="0" eaLnBrk="1" latinLnBrk="0" hangingPunct="1">
              <a:spcBef>
                <a:spcPct val="0"/>
              </a:spcBef>
              <a:buNone/>
              <a:defRPr sz="1800" b="1" kern="1200">
                <a:solidFill>
                  <a:srgbClr val="003366"/>
                </a:solidFill>
                <a:latin typeface="Arial" panose="020B0604020202020204" pitchFamily="34" charset="0"/>
                <a:ea typeface="+mj-ea"/>
                <a:cs typeface="Arial" panose="020B0604020202020204" pitchFamily="34" charset="0"/>
              </a:defRPr>
            </a:lvl1pPr>
          </a:lstStyle>
          <a:p>
            <a:pPr lvl="0"/>
            <a:r>
              <a:rPr lang="en-US" sz="2400" noProof="0" dirty="0"/>
              <a:t>Thermal processing</a:t>
            </a:r>
            <a:r>
              <a:rPr lang="en-US" sz="2400" baseline="0" noProof="0" dirty="0"/>
              <a:t> engineering</a:t>
            </a:r>
            <a:endParaRPr lang="en-US" sz="2400" noProof="0" dirty="0"/>
          </a:p>
        </p:txBody>
      </p:sp>
      <p:sp>
        <p:nvSpPr>
          <p:cNvPr id="7" name="Titel 1"/>
          <p:cNvSpPr txBox="1">
            <a:spLocks/>
          </p:cNvSpPr>
          <p:nvPr userDrawn="1"/>
        </p:nvSpPr>
        <p:spPr>
          <a:xfrm>
            <a:off x="0" y="2448272"/>
            <a:ext cx="9144000" cy="908720"/>
          </a:xfrm>
          <a:prstGeom prst="rect">
            <a:avLst/>
          </a:prstGeom>
        </p:spPr>
        <p:txBody>
          <a:bodyPr anchor="ctr"/>
          <a:lstStyle>
            <a:lvl1pPr algn="l" defTabSz="914400" rtl="0" eaLnBrk="1" latinLnBrk="0" hangingPunct="1">
              <a:spcBef>
                <a:spcPct val="0"/>
              </a:spcBef>
              <a:buNone/>
              <a:defRPr sz="1800" b="1" kern="1200">
                <a:solidFill>
                  <a:srgbClr val="003366"/>
                </a:solidFill>
                <a:latin typeface="Arial" panose="020B0604020202020204" pitchFamily="34" charset="0"/>
                <a:ea typeface="+mj-ea"/>
                <a:cs typeface="Arial" panose="020B0604020202020204" pitchFamily="34" charset="0"/>
              </a:defRPr>
            </a:lvl1pPr>
          </a:lstStyle>
          <a:p>
            <a:pPr lvl="0" algn="ctr"/>
            <a:r>
              <a:rPr lang="en-US" sz="3600" noProof="0" dirty="0"/>
              <a:t>Thank you for your attention!!!</a:t>
            </a:r>
          </a:p>
        </p:txBody>
      </p:sp>
      <p:sp>
        <p:nvSpPr>
          <p:cNvPr id="8" name="Titel 1"/>
          <p:cNvSpPr txBox="1">
            <a:spLocks/>
          </p:cNvSpPr>
          <p:nvPr userDrawn="1"/>
        </p:nvSpPr>
        <p:spPr>
          <a:xfrm>
            <a:off x="1691680" y="2852936"/>
            <a:ext cx="5760640" cy="1512168"/>
          </a:xfrm>
          <a:prstGeom prst="rect">
            <a:avLst/>
          </a:prstGeom>
        </p:spPr>
        <p:txBody>
          <a:bodyPr anchor="ctr"/>
          <a:lstStyle>
            <a:lvl1pPr algn="l" defTabSz="914400" rtl="0" eaLnBrk="1" latinLnBrk="0" hangingPunct="1">
              <a:spcBef>
                <a:spcPct val="0"/>
              </a:spcBef>
              <a:buNone/>
              <a:defRPr sz="1800" b="1" kern="1200">
                <a:solidFill>
                  <a:srgbClr val="003366"/>
                </a:solidFill>
                <a:latin typeface="Arial" panose="020B0604020202020204" pitchFamily="34" charset="0"/>
                <a:ea typeface="+mj-ea"/>
                <a:cs typeface="Arial" panose="020B0604020202020204" pitchFamily="34" charset="0"/>
              </a:defRPr>
            </a:lvl1pPr>
          </a:lstStyle>
          <a:p>
            <a:pPr lvl="0" algn="ctr"/>
            <a:endParaRPr lang="en-US" sz="1800" b="0" noProof="0" dirty="0">
              <a:solidFill>
                <a:schemeClr val="tx1"/>
              </a:solidFill>
            </a:endParaRPr>
          </a:p>
        </p:txBody>
      </p:sp>
      <p:pic>
        <p:nvPicPr>
          <p:cNvPr id="5" name="Bild 5" descr="Master_OvGU_110.jpg"/>
          <p:cNvPicPr>
            <a:picLocks noChangeAspect="1"/>
          </p:cNvPicPr>
          <p:nvPr userDrawn="1"/>
        </p:nvPicPr>
        <p:blipFill>
          <a:blip r:embed="rId2"/>
          <a:stretch>
            <a:fillRect/>
          </a:stretch>
        </p:blipFill>
        <p:spPr bwMode="auto">
          <a:xfrm>
            <a:off x="0" y="0"/>
            <a:ext cx="9144000" cy="6858000"/>
          </a:xfrm>
          <a:prstGeom prst="rect">
            <a:avLst/>
          </a:prstGeom>
          <a:noFill/>
          <a:ln w="9525">
            <a:noFill/>
            <a:miter lim="800000"/>
            <a:headEnd/>
            <a:tailEnd/>
          </a:ln>
        </p:spPr>
      </p:pic>
      <p:pic>
        <p:nvPicPr>
          <p:cNvPr id="9" name="Grafik 8"/>
          <p:cNvPicPr>
            <a:picLocks noChangeAspect="1"/>
          </p:cNvPicPr>
          <p:nvPr userDrawn="1"/>
        </p:nvPicPr>
        <p:blipFill rotWithShape="1">
          <a:blip r:embed="rId3" cstate="print">
            <a:extLst>
              <a:ext uri="{28A0092B-C50C-407E-A947-70E740481C1C}">
                <a14:useLocalDpi xmlns:a14="http://schemas.microsoft.com/office/drawing/2010/main" val="0"/>
              </a:ext>
            </a:extLst>
          </a:blip>
          <a:srcRect b="8926"/>
          <a:stretch/>
        </p:blipFill>
        <p:spPr>
          <a:xfrm>
            <a:off x="2162192" y="116632"/>
            <a:ext cx="1000265" cy="491063"/>
          </a:xfrm>
          <a:prstGeom prst="rect">
            <a:avLst/>
          </a:prstGeom>
        </p:spPr>
      </p:pic>
      <p:sp>
        <p:nvSpPr>
          <p:cNvPr id="10" name="Titel 8"/>
          <p:cNvSpPr txBox="1">
            <a:spLocks/>
          </p:cNvSpPr>
          <p:nvPr userDrawn="1"/>
        </p:nvSpPr>
        <p:spPr>
          <a:xfrm>
            <a:off x="611561" y="1628800"/>
            <a:ext cx="6480720" cy="457200"/>
          </a:xfrm>
          <a:prstGeom prst="rect">
            <a:avLst/>
          </a:prstGeom>
        </p:spPr>
        <p:txBody>
          <a:bodyPr wrap="square" tIns="50800"/>
          <a:lstStyle>
            <a:lvl1pPr marL="533400" algn="l" defTabSz="838200" rtl="0" eaLnBrk="1" fontAlgn="base" hangingPunct="1">
              <a:lnSpc>
                <a:spcPct val="100000"/>
              </a:lnSpc>
              <a:spcBef>
                <a:spcPct val="0"/>
              </a:spcBef>
              <a:spcAft>
                <a:spcPct val="0"/>
              </a:spcAft>
              <a:defRPr sz="2400" b="1">
                <a:solidFill>
                  <a:srgbClr val="FFFFFF"/>
                </a:solidFill>
                <a:latin typeface="Lucida Sans Unicode"/>
                <a:ea typeface="+mj-ea"/>
                <a:cs typeface="+mj-cs"/>
                <a:sym typeface="Lucida Grande" charset="0"/>
              </a:defRPr>
            </a:lvl1pPr>
            <a:lvl2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2pPr>
            <a:lvl3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3pPr>
            <a:lvl4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4pPr>
            <a:lvl5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5pPr>
            <a:lvl6pPr marL="4572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6pPr>
            <a:lvl7pPr marL="9144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7pPr>
            <a:lvl8pPr marL="13716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8pPr>
            <a:lvl9pPr marL="18288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9pPr>
          </a:lstStyle>
          <a:p>
            <a:pPr marL="0" indent="0" algn="l"/>
            <a:r>
              <a:rPr lang="de-DE" kern="0" dirty="0"/>
              <a:t>Vielen Dank für Ihre Aufmerksamkeit!</a:t>
            </a:r>
          </a:p>
        </p:txBody>
      </p:sp>
      <p:pic>
        <p:nvPicPr>
          <p:cNvPr id="11" name="Bild 5" descr="Master_OvGU_110.jpg"/>
          <p:cNvPicPr>
            <a:picLocks noChangeAspect="1"/>
          </p:cNvPicPr>
          <p:nvPr userDrawn="1"/>
        </p:nvPicPr>
        <p:blipFill rotWithShape="1">
          <a:blip r:embed="rId2"/>
          <a:srcRect l="7237" t="35722" b="38945"/>
          <a:stretch/>
        </p:blipFill>
        <p:spPr bwMode="auto">
          <a:xfrm>
            <a:off x="179512" y="3933056"/>
            <a:ext cx="8482296" cy="1737360"/>
          </a:xfrm>
          <a:prstGeom prst="rect">
            <a:avLst/>
          </a:prstGeom>
          <a:noFill/>
          <a:ln w="9525">
            <a:noFill/>
            <a:miter lim="800000"/>
            <a:headEnd/>
            <a:tailEnd/>
          </a:ln>
        </p:spPr>
      </p:pic>
      <p:sp>
        <p:nvSpPr>
          <p:cNvPr id="12" name="Titel 8"/>
          <p:cNvSpPr txBox="1">
            <a:spLocks/>
          </p:cNvSpPr>
          <p:nvPr userDrawn="1"/>
        </p:nvSpPr>
        <p:spPr>
          <a:xfrm>
            <a:off x="611560" y="4869160"/>
            <a:ext cx="4151816" cy="457200"/>
          </a:xfrm>
          <a:prstGeom prst="rect">
            <a:avLst/>
          </a:prstGeom>
        </p:spPr>
        <p:txBody>
          <a:bodyPr wrap="square" tIns="50800"/>
          <a:lstStyle>
            <a:lvl1pPr marL="533400" algn="l" defTabSz="838200" rtl="0" eaLnBrk="1" fontAlgn="base" hangingPunct="1">
              <a:lnSpc>
                <a:spcPct val="100000"/>
              </a:lnSpc>
              <a:spcBef>
                <a:spcPct val="0"/>
              </a:spcBef>
              <a:spcAft>
                <a:spcPct val="0"/>
              </a:spcAft>
              <a:defRPr sz="2400" b="1">
                <a:solidFill>
                  <a:srgbClr val="FFFFFF"/>
                </a:solidFill>
                <a:latin typeface="Lucida Sans Unicode"/>
                <a:ea typeface="+mj-ea"/>
                <a:cs typeface="+mj-cs"/>
                <a:sym typeface="Lucida Grande" charset="0"/>
              </a:defRPr>
            </a:lvl1pPr>
            <a:lvl2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2pPr>
            <a:lvl3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3pPr>
            <a:lvl4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4pPr>
            <a:lvl5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5pPr>
            <a:lvl6pPr marL="4572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6pPr>
            <a:lvl7pPr marL="9144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7pPr>
            <a:lvl8pPr marL="13716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8pPr>
            <a:lvl9pPr marL="18288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9pPr>
          </a:lstStyle>
          <a:p>
            <a:pPr marL="0" indent="0" algn="l"/>
            <a:r>
              <a:rPr lang="de-DE" kern="0" dirty="0"/>
              <a:t>www.tvt.ovgu.de</a:t>
            </a:r>
          </a:p>
        </p:txBody>
      </p:sp>
    </p:spTree>
    <p:extLst>
      <p:ext uri="{BB962C8B-B14F-4D97-AF65-F5344CB8AC3E}">
        <p14:creationId xmlns:p14="http://schemas.microsoft.com/office/powerpoint/2010/main" val="158609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Titel 1"/>
          <p:cNvSpPr txBox="1">
            <a:spLocks/>
          </p:cNvSpPr>
          <p:nvPr userDrawn="1"/>
        </p:nvSpPr>
        <p:spPr>
          <a:xfrm>
            <a:off x="72852" y="0"/>
            <a:ext cx="7163444" cy="908720"/>
          </a:xfrm>
          <a:prstGeom prst="rect">
            <a:avLst/>
          </a:prstGeom>
        </p:spPr>
        <p:txBody>
          <a:bodyPr anchor="ctr"/>
          <a:lstStyle>
            <a:lvl1pPr algn="l" defTabSz="914400" rtl="0" eaLnBrk="1" latinLnBrk="0" hangingPunct="1">
              <a:spcBef>
                <a:spcPct val="0"/>
              </a:spcBef>
              <a:buNone/>
              <a:defRPr sz="1800" b="1" kern="1200">
                <a:solidFill>
                  <a:srgbClr val="003366"/>
                </a:solidFill>
                <a:latin typeface="Arial" panose="020B0604020202020204" pitchFamily="34" charset="0"/>
                <a:ea typeface="+mj-ea"/>
                <a:cs typeface="Arial" panose="020B0604020202020204" pitchFamily="34" charset="0"/>
              </a:defRPr>
            </a:lvl1pPr>
          </a:lstStyle>
          <a:p>
            <a:pPr lvl="0"/>
            <a:r>
              <a:rPr lang="de-DE" sz="2400" noProof="0" dirty="0"/>
              <a:t>Quellen</a:t>
            </a:r>
          </a:p>
        </p:txBody>
      </p:sp>
      <p:sp>
        <p:nvSpPr>
          <p:cNvPr id="4" name="Textplatzhalter 12"/>
          <p:cNvSpPr>
            <a:spLocks noGrp="1"/>
          </p:cNvSpPr>
          <p:nvPr>
            <p:ph type="body" sz="quarter" idx="11"/>
          </p:nvPr>
        </p:nvSpPr>
        <p:spPr>
          <a:xfrm>
            <a:off x="252352" y="1268760"/>
            <a:ext cx="8639296" cy="5328592"/>
          </a:xfrm>
          <a:prstGeom prst="rect">
            <a:avLst/>
          </a:prstGeom>
        </p:spPr>
        <p:txBody>
          <a:bodyPr/>
          <a:lstStyle>
            <a:lvl1pPr marL="252000" indent="-252000">
              <a:lnSpc>
                <a:spcPct val="150000"/>
              </a:lnSpc>
              <a:spcBef>
                <a:spcPts val="0"/>
              </a:spcBef>
              <a:buFont typeface="Wingdings" panose="05000000000000000000" pitchFamily="2" charset="2"/>
              <a:buChar char="§"/>
              <a:defRPr sz="2000">
                <a:latin typeface="Arial" panose="020B0604020202020204" pitchFamily="34" charset="0"/>
                <a:cs typeface="Arial" panose="020B0604020202020204" pitchFamily="34" charset="0"/>
              </a:defRPr>
            </a:lvl1pPr>
            <a:lvl2pPr marL="540000" indent="-252000">
              <a:lnSpc>
                <a:spcPct val="150000"/>
              </a:lnSpc>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p:txBody>
      </p:sp>
    </p:spTree>
    <p:extLst>
      <p:ext uri="{BB962C8B-B14F-4D97-AF65-F5344CB8AC3E}">
        <p14:creationId xmlns:p14="http://schemas.microsoft.com/office/powerpoint/2010/main" val="126039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3" name="Titel 1"/>
          <p:cNvSpPr txBox="1">
            <a:spLocks/>
          </p:cNvSpPr>
          <p:nvPr userDrawn="1"/>
        </p:nvSpPr>
        <p:spPr>
          <a:xfrm>
            <a:off x="72852" y="0"/>
            <a:ext cx="7163444" cy="908720"/>
          </a:xfrm>
          <a:prstGeom prst="rect">
            <a:avLst/>
          </a:prstGeom>
        </p:spPr>
        <p:txBody>
          <a:bodyPr anchor="ctr"/>
          <a:lstStyle>
            <a:lvl1pPr algn="l" defTabSz="914400" rtl="0" eaLnBrk="1" latinLnBrk="0" hangingPunct="1">
              <a:spcBef>
                <a:spcPct val="0"/>
              </a:spcBef>
              <a:buNone/>
              <a:defRPr sz="1800" b="1" kern="1200">
                <a:solidFill>
                  <a:srgbClr val="003366"/>
                </a:solidFill>
                <a:latin typeface="Arial" panose="020B0604020202020204" pitchFamily="34" charset="0"/>
                <a:ea typeface="+mj-ea"/>
                <a:cs typeface="Arial" panose="020B0604020202020204" pitchFamily="34" charset="0"/>
              </a:defRPr>
            </a:lvl1pPr>
          </a:lstStyle>
          <a:p>
            <a:pPr lvl="0"/>
            <a:r>
              <a:rPr lang="en-US" sz="2400" noProof="0" dirty="0" err="1"/>
              <a:t>Fazit</a:t>
            </a:r>
            <a:r>
              <a:rPr lang="en-US" sz="2400" baseline="0" noProof="0" dirty="0"/>
              <a:t> und </a:t>
            </a:r>
            <a:r>
              <a:rPr lang="en-US" sz="2400" baseline="0" noProof="0" dirty="0" err="1"/>
              <a:t>Ausblick</a:t>
            </a:r>
            <a:endParaRPr lang="en-US" sz="2400" noProof="0" dirty="0"/>
          </a:p>
        </p:txBody>
      </p:sp>
      <p:sp>
        <p:nvSpPr>
          <p:cNvPr id="4" name="Textplatzhalter 12"/>
          <p:cNvSpPr>
            <a:spLocks noGrp="1"/>
          </p:cNvSpPr>
          <p:nvPr>
            <p:ph type="body" sz="quarter" idx="11"/>
          </p:nvPr>
        </p:nvSpPr>
        <p:spPr>
          <a:xfrm>
            <a:off x="252352" y="1268760"/>
            <a:ext cx="8639296" cy="2880320"/>
          </a:xfrm>
          <a:prstGeom prst="rect">
            <a:avLst/>
          </a:prstGeom>
        </p:spPr>
        <p:txBody>
          <a:bodyPr/>
          <a:lstStyle>
            <a:lvl1pPr marL="252000" indent="-252000">
              <a:lnSpc>
                <a:spcPct val="150000"/>
              </a:lnSpc>
              <a:spcBef>
                <a:spcPts val="0"/>
              </a:spcBef>
              <a:buFont typeface="Wingdings" panose="05000000000000000000" pitchFamily="2" charset="2"/>
              <a:buChar char="§"/>
              <a:defRPr sz="2000">
                <a:latin typeface="Arial" panose="020B0604020202020204" pitchFamily="34" charset="0"/>
                <a:cs typeface="Arial" panose="020B0604020202020204" pitchFamily="34" charset="0"/>
              </a:defRPr>
            </a:lvl1pPr>
            <a:lvl2pPr marL="540000" indent="-252000">
              <a:lnSpc>
                <a:spcPct val="150000"/>
              </a:lnSpc>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p:txBody>
      </p:sp>
      <p:sp>
        <p:nvSpPr>
          <p:cNvPr id="5" name="Textplatzhalter 12"/>
          <p:cNvSpPr>
            <a:spLocks noGrp="1"/>
          </p:cNvSpPr>
          <p:nvPr>
            <p:ph type="body" sz="quarter" idx="12"/>
          </p:nvPr>
        </p:nvSpPr>
        <p:spPr>
          <a:xfrm>
            <a:off x="252352" y="4869160"/>
            <a:ext cx="8639296" cy="1656184"/>
          </a:xfrm>
          <a:prstGeom prst="rect">
            <a:avLst/>
          </a:prstGeom>
        </p:spPr>
        <p:txBody>
          <a:bodyPr/>
          <a:lstStyle>
            <a:lvl1pPr marL="252000" indent="-252000">
              <a:lnSpc>
                <a:spcPct val="150000"/>
              </a:lnSpc>
              <a:spcBef>
                <a:spcPts val="0"/>
              </a:spcBef>
              <a:buFont typeface="Wingdings" panose="05000000000000000000" pitchFamily="2" charset="2"/>
              <a:buChar char="§"/>
              <a:defRPr sz="2000">
                <a:latin typeface="Arial" panose="020B0604020202020204" pitchFamily="34" charset="0"/>
                <a:cs typeface="Arial" panose="020B0604020202020204" pitchFamily="34" charset="0"/>
              </a:defRPr>
            </a:lvl1pPr>
            <a:lvl2pPr marL="540000" indent="-252000">
              <a:lnSpc>
                <a:spcPct val="150000"/>
              </a:lnSpc>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noProof="0" dirty="0"/>
              <a:t>Textmasterformat </a:t>
            </a:r>
            <a:r>
              <a:rPr lang="en-US" noProof="0" dirty="0" err="1"/>
              <a:t>bearbeiten</a:t>
            </a:r>
            <a:endParaRPr lang="en-US" noProof="0" dirty="0"/>
          </a:p>
        </p:txBody>
      </p:sp>
      <p:sp>
        <p:nvSpPr>
          <p:cNvPr id="6" name="Foliennummernplatzhalter 5"/>
          <p:cNvSpPr txBox="1">
            <a:spLocks/>
          </p:cNvSpPr>
          <p:nvPr userDrawn="1"/>
        </p:nvSpPr>
        <p:spPr>
          <a:xfrm>
            <a:off x="8041704" y="6448251"/>
            <a:ext cx="1066800" cy="365125"/>
          </a:xfrm>
          <a:prstGeom prst="rect">
            <a:avLst/>
          </a:prstGeom>
        </p:spPr>
        <p:txBody>
          <a:bodyPr/>
          <a:lstStyle>
            <a:defPPr>
              <a:defRPr lang="de-DE"/>
            </a:defPPr>
            <a:lvl1pPr marL="0" algn="r"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E1D1EB-BC1C-4997-9835-593D6275C8BD}" type="slidenum">
              <a:rPr lang="de-DE" sz="1800" smtClean="0"/>
              <a:pPr/>
              <a:t>‹#›</a:t>
            </a:fld>
            <a:r>
              <a:rPr lang="de-DE" sz="1800" dirty="0"/>
              <a:t>/18</a:t>
            </a:r>
          </a:p>
        </p:txBody>
      </p:sp>
    </p:spTree>
    <p:extLst>
      <p:ext uri="{BB962C8B-B14F-4D97-AF65-F5344CB8AC3E}">
        <p14:creationId xmlns:p14="http://schemas.microsoft.com/office/powerpoint/2010/main" val="1079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6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2" y="1143000"/>
            <a:ext cx="8537574" cy="36449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rgbClr val="000000"/>
                </a:solidFill>
                <a:latin typeface="Lucida Sans Unicode"/>
              </a:defRPr>
            </a:lvl1pPr>
            <a:lvl2pPr marL="579120" indent="-228600">
              <a:lnSpc>
                <a:spcPct val="100000"/>
              </a:lnSpc>
              <a:spcBef>
                <a:spcPts val="0"/>
              </a:spcBef>
              <a:spcAft>
                <a:spcPts val="0"/>
              </a:spcAft>
              <a:buSzPct val="150000"/>
              <a:buFont typeface="Arial"/>
              <a:buChar char="•"/>
              <a:defRPr sz="1800">
                <a:solidFill>
                  <a:srgbClr val="000000"/>
                </a:solidFill>
                <a:latin typeface="Lucida Sans Unicode"/>
              </a:defRPr>
            </a:lvl2pPr>
            <a:lvl3pPr marL="579120" indent="-228600">
              <a:lnSpc>
                <a:spcPct val="100000"/>
              </a:lnSpc>
              <a:spcBef>
                <a:spcPts val="0"/>
              </a:spcBef>
              <a:spcAft>
                <a:spcPts val="0"/>
              </a:spcAft>
              <a:buSzPct val="150000"/>
              <a:buFont typeface="Arial"/>
              <a:buChar char="•"/>
              <a:defRPr sz="1800">
                <a:solidFill>
                  <a:srgbClr val="000000"/>
                </a:solidFill>
                <a:latin typeface="Lucida Sans Unicode"/>
              </a:defRPr>
            </a:lvl3pPr>
            <a:lvl4pPr marL="579120" indent="-228600">
              <a:lnSpc>
                <a:spcPct val="100000"/>
              </a:lnSpc>
              <a:spcBef>
                <a:spcPts val="0"/>
              </a:spcBef>
              <a:spcAft>
                <a:spcPts val="0"/>
              </a:spcAft>
              <a:buSzPct val="150000"/>
              <a:buFont typeface="Arial"/>
              <a:buChar char="•"/>
              <a:defRPr sz="1800">
                <a:solidFill>
                  <a:srgbClr val="000000"/>
                </a:solidFill>
                <a:latin typeface="Lucida Sans Unicode"/>
              </a:defRPr>
            </a:lvl4pPr>
            <a:lvl5pPr marL="579120" indent="-228600">
              <a:lnSpc>
                <a:spcPct val="100000"/>
              </a:lnSpc>
              <a:spcBef>
                <a:spcPts val="0"/>
              </a:spcBef>
              <a:spcAft>
                <a:spcPts val="0"/>
              </a:spcAft>
              <a:buSzPct val="150000"/>
              <a:buFont typeface="Arial"/>
              <a:buChar char="•"/>
              <a:defRPr sz="1800">
                <a:solidFill>
                  <a:srgbClr val="000000"/>
                </a:solidFill>
                <a:latin typeface="Lucida Sans Unicod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1"/>
          <p:cNvSpPr>
            <a:spLocks noGrp="1"/>
          </p:cNvSpPr>
          <p:nvPr>
            <p:ph type="title"/>
          </p:nvPr>
        </p:nvSpPr>
        <p:spPr>
          <a:xfrm>
            <a:off x="3" y="685800"/>
            <a:ext cx="8537574" cy="457200"/>
          </a:xfrm>
          <a:prstGeom prst="rect">
            <a:avLst/>
          </a:prstGeom>
        </p:spPr>
        <p:txBody>
          <a:bodyPr wrap="square" tIns="50800"/>
          <a:lstStyle>
            <a:lvl1pPr marL="533400">
              <a:lnSpc>
                <a:spcPct val="100000"/>
              </a:lnSpc>
              <a:defRPr sz="2400" b="1">
                <a:solidFill>
                  <a:srgbClr val="7A003F"/>
                </a:solidFill>
                <a:latin typeface="Lucida Sans Unicode"/>
              </a:defRPr>
            </a:lvl1pPr>
          </a:lstStyle>
          <a:p>
            <a:r>
              <a:rPr lang="de-DE"/>
              <a:t>Titelmasterformat durch Klicken bearbeiten</a:t>
            </a:r>
            <a:endParaRPr lang="de-DE" dirty="0"/>
          </a:p>
        </p:txBody>
      </p:sp>
    </p:spTree>
    <p:extLst>
      <p:ext uri="{BB962C8B-B14F-4D97-AF65-F5344CB8AC3E}">
        <p14:creationId xmlns:p14="http://schemas.microsoft.com/office/powerpoint/2010/main" val="231512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2" y="1143000"/>
            <a:ext cx="8537574" cy="3644900"/>
          </a:xfrm>
          <a:prstGeom prst="rect">
            <a:avLst/>
          </a:prstGeom>
        </p:spPr>
        <p:txBody>
          <a:bodyPr vert="horz" lIns="254000"/>
          <a:lstStyle>
            <a:lvl1pPr marL="579120" indent="-228600">
              <a:lnSpc>
                <a:spcPct val="150000"/>
              </a:lnSpc>
              <a:spcBef>
                <a:spcPts val="0"/>
              </a:spcBef>
              <a:spcAft>
                <a:spcPts val="0"/>
              </a:spcAft>
              <a:buSzPct val="150000"/>
              <a:buFont typeface="Arial"/>
              <a:buChar char="•"/>
              <a:defRPr sz="1800">
                <a:solidFill>
                  <a:srgbClr val="000000"/>
                </a:solidFill>
                <a:latin typeface="Lucida Sans Unicode"/>
              </a:defRPr>
            </a:lvl1pPr>
            <a:lvl2pPr marL="579120" indent="-228600">
              <a:lnSpc>
                <a:spcPct val="150000"/>
              </a:lnSpc>
              <a:spcBef>
                <a:spcPts val="0"/>
              </a:spcBef>
              <a:spcAft>
                <a:spcPts val="0"/>
              </a:spcAft>
              <a:buSzPct val="150000"/>
              <a:buFont typeface="Arial"/>
              <a:buChar char="•"/>
              <a:defRPr sz="1800">
                <a:solidFill>
                  <a:srgbClr val="000000"/>
                </a:solidFill>
                <a:latin typeface="Lucida Sans Unicode"/>
              </a:defRPr>
            </a:lvl2pPr>
            <a:lvl3pPr marL="579120" indent="-228600">
              <a:lnSpc>
                <a:spcPct val="150000"/>
              </a:lnSpc>
              <a:spcBef>
                <a:spcPts val="0"/>
              </a:spcBef>
              <a:spcAft>
                <a:spcPts val="0"/>
              </a:spcAft>
              <a:buSzPct val="150000"/>
              <a:buFont typeface="Arial"/>
              <a:buChar char="•"/>
              <a:defRPr sz="1800">
                <a:solidFill>
                  <a:srgbClr val="000000"/>
                </a:solidFill>
                <a:latin typeface="Lucida Sans Unicode"/>
              </a:defRPr>
            </a:lvl3pPr>
            <a:lvl4pPr marL="579120" indent="-228600">
              <a:lnSpc>
                <a:spcPct val="150000"/>
              </a:lnSpc>
              <a:spcBef>
                <a:spcPts val="0"/>
              </a:spcBef>
              <a:spcAft>
                <a:spcPts val="0"/>
              </a:spcAft>
              <a:buSzPct val="150000"/>
              <a:buFont typeface="Arial"/>
              <a:buChar char="•"/>
              <a:defRPr sz="1800">
                <a:solidFill>
                  <a:srgbClr val="000000"/>
                </a:solidFill>
                <a:latin typeface="Lucida Sans Unicode"/>
              </a:defRPr>
            </a:lvl4pPr>
            <a:lvl5pPr marL="579120" indent="-228600">
              <a:lnSpc>
                <a:spcPct val="150000"/>
              </a:lnSpc>
              <a:spcBef>
                <a:spcPts val="0"/>
              </a:spcBef>
              <a:spcAft>
                <a:spcPts val="0"/>
              </a:spcAft>
              <a:buSzPct val="150000"/>
              <a:buFont typeface="Arial"/>
              <a:buChar char="•"/>
              <a:defRPr sz="1800">
                <a:solidFill>
                  <a:srgbClr val="000000"/>
                </a:solidFill>
                <a:latin typeface="Lucida Sans Unicod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1"/>
          <p:cNvSpPr>
            <a:spLocks noGrp="1"/>
          </p:cNvSpPr>
          <p:nvPr>
            <p:ph type="title"/>
          </p:nvPr>
        </p:nvSpPr>
        <p:spPr>
          <a:xfrm>
            <a:off x="2" y="685800"/>
            <a:ext cx="8605837" cy="457200"/>
          </a:xfrm>
          <a:prstGeom prst="rect">
            <a:avLst/>
          </a:prstGeom>
        </p:spPr>
        <p:txBody>
          <a:bodyPr wrap="square" tIns="50800"/>
          <a:lstStyle>
            <a:lvl1pPr marL="533400">
              <a:lnSpc>
                <a:spcPct val="100000"/>
              </a:lnSpc>
              <a:defRPr sz="2400" b="1">
                <a:solidFill>
                  <a:srgbClr val="7A003F"/>
                </a:solidFill>
                <a:latin typeface="Lucida Sans Unicode"/>
              </a:defRPr>
            </a:lvl1pPr>
          </a:lstStyle>
          <a:p>
            <a:r>
              <a:rPr lang="de-DE"/>
              <a:t>Titelmasterformat durch Klicken bearbeiten</a:t>
            </a:r>
            <a:endParaRPr lang="de-DE" dirty="0"/>
          </a:p>
        </p:txBody>
      </p:sp>
    </p:spTree>
    <p:extLst>
      <p:ext uri="{BB962C8B-B14F-4D97-AF65-F5344CB8AC3E}">
        <p14:creationId xmlns:p14="http://schemas.microsoft.com/office/powerpoint/2010/main" val="72633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8" name="Rechteck 7"/>
          <p:cNvSpPr/>
          <p:nvPr userDrawn="1"/>
        </p:nvSpPr>
        <p:spPr bwMode="auto">
          <a:xfrm>
            <a:off x="0" y="687388"/>
            <a:ext cx="9144000" cy="617061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rgbClr val="000000"/>
              </a:solidFill>
              <a:effectLst/>
              <a:latin typeface="Lucida Sans Unicode"/>
              <a:ea typeface="ヒラギノ角ゴ Pro W3" pitchFamily="-111" charset="-128"/>
              <a:cs typeface="ヒラギノ角ゴ Pro W3" pitchFamily="-111" charset="-128"/>
            </a:endParaRPr>
          </a:p>
        </p:txBody>
      </p:sp>
      <p:sp>
        <p:nvSpPr>
          <p:cNvPr id="3" name="Textplatzhalter 2"/>
          <p:cNvSpPr>
            <a:spLocks noGrp="1"/>
          </p:cNvSpPr>
          <p:nvPr>
            <p:ph type="body" sz="quarter" idx="10"/>
          </p:nvPr>
        </p:nvSpPr>
        <p:spPr>
          <a:xfrm>
            <a:off x="2" y="1143000"/>
            <a:ext cx="8537574" cy="3644900"/>
          </a:xfrm>
          <a:prstGeom prst="rect">
            <a:avLst/>
          </a:prstGeom>
        </p:spPr>
        <p:txBody>
          <a:bodyPr vert="horz" lIns="254000"/>
          <a:lstStyle>
            <a:lvl1pPr marL="579120" indent="-228600">
              <a:lnSpc>
                <a:spcPct val="100000"/>
              </a:lnSpc>
              <a:spcBef>
                <a:spcPts val="0"/>
              </a:spcBef>
              <a:spcAft>
                <a:spcPts val="0"/>
              </a:spcAft>
              <a:buSzPct val="150000"/>
              <a:buFont typeface="Arial"/>
              <a:buChar char="•"/>
              <a:defRPr sz="1800">
                <a:solidFill>
                  <a:srgbClr val="FFFFFF"/>
                </a:solidFill>
                <a:latin typeface="Lucida Sans Unicode"/>
              </a:defRPr>
            </a:lvl1pPr>
            <a:lvl2pPr marL="579120" indent="-228600">
              <a:lnSpc>
                <a:spcPct val="100000"/>
              </a:lnSpc>
              <a:spcBef>
                <a:spcPts val="0"/>
              </a:spcBef>
              <a:spcAft>
                <a:spcPts val="0"/>
              </a:spcAft>
              <a:buSzPct val="150000"/>
              <a:buFont typeface="Arial"/>
              <a:buChar char="•"/>
              <a:defRPr sz="1800">
                <a:solidFill>
                  <a:srgbClr val="FFFFFF"/>
                </a:solidFill>
                <a:latin typeface="Lucida Sans Unicode"/>
              </a:defRPr>
            </a:lvl2pPr>
            <a:lvl3pPr marL="579120" indent="-228600">
              <a:lnSpc>
                <a:spcPct val="100000"/>
              </a:lnSpc>
              <a:spcBef>
                <a:spcPts val="0"/>
              </a:spcBef>
              <a:spcAft>
                <a:spcPts val="0"/>
              </a:spcAft>
              <a:buSzPct val="150000"/>
              <a:buFont typeface="Arial"/>
              <a:buChar char="•"/>
              <a:defRPr sz="1800">
                <a:solidFill>
                  <a:srgbClr val="FFFFFF"/>
                </a:solidFill>
                <a:latin typeface="Lucida Sans Unicode"/>
              </a:defRPr>
            </a:lvl3pPr>
            <a:lvl4pPr marL="579120" indent="-228600">
              <a:lnSpc>
                <a:spcPct val="100000"/>
              </a:lnSpc>
              <a:spcBef>
                <a:spcPts val="0"/>
              </a:spcBef>
              <a:spcAft>
                <a:spcPts val="0"/>
              </a:spcAft>
              <a:buSzPct val="150000"/>
              <a:buFont typeface="Arial"/>
              <a:buChar char="•"/>
              <a:defRPr sz="1800">
                <a:solidFill>
                  <a:srgbClr val="FFFFFF"/>
                </a:solidFill>
                <a:latin typeface="Lucida Sans Unicode"/>
              </a:defRPr>
            </a:lvl4pPr>
            <a:lvl5pPr marL="579120" indent="-228600">
              <a:lnSpc>
                <a:spcPct val="100000"/>
              </a:lnSpc>
              <a:spcBef>
                <a:spcPts val="0"/>
              </a:spcBef>
              <a:spcAft>
                <a:spcPts val="0"/>
              </a:spcAft>
              <a:buSzPct val="150000"/>
              <a:buFont typeface="Arial"/>
              <a:buChar char="•"/>
              <a:defRPr sz="1800">
                <a:solidFill>
                  <a:srgbClr val="FFFFFF"/>
                </a:solidFill>
                <a:latin typeface="Lucida Sans Unicod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1"/>
          <p:cNvSpPr>
            <a:spLocks noGrp="1"/>
          </p:cNvSpPr>
          <p:nvPr>
            <p:ph type="title"/>
          </p:nvPr>
        </p:nvSpPr>
        <p:spPr>
          <a:xfrm>
            <a:off x="2" y="685800"/>
            <a:ext cx="8605837" cy="457200"/>
          </a:xfrm>
          <a:prstGeom prst="rect">
            <a:avLst/>
          </a:prstGeom>
        </p:spPr>
        <p:txBody>
          <a:bodyPr wrap="square" tIns="50800"/>
          <a:lstStyle>
            <a:lvl1pPr marL="533400">
              <a:lnSpc>
                <a:spcPct val="100000"/>
              </a:lnSpc>
              <a:defRPr sz="2400" b="1">
                <a:solidFill>
                  <a:srgbClr val="FFFFFF"/>
                </a:solidFill>
                <a:latin typeface="Lucida Sans Unicode"/>
              </a:defRPr>
            </a:lvl1pPr>
          </a:lstStyle>
          <a:p>
            <a:r>
              <a:rPr lang="de-DE"/>
              <a:t>Titelmasterformat durch Klicken bearbeiten</a:t>
            </a:r>
            <a:endParaRPr lang="de-DE" dirty="0"/>
          </a:p>
        </p:txBody>
      </p:sp>
      <p:cxnSp>
        <p:nvCxnSpPr>
          <p:cNvPr id="5" name="Gerade Verbindung 4"/>
          <p:cNvCxnSpPr/>
          <p:nvPr userDrawn="1"/>
        </p:nvCxnSpPr>
        <p:spPr bwMode="auto">
          <a:xfrm>
            <a:off x="0" y="685800"/>
            <a:ext cx="9144000" cy="1588"/>
          </a:xfrm>
          <a:prstGeom prst="line">
            <a:avLst/>
          </a:prstGeom>
          <a:solidFill>
            <a:srgbClr val="A33316"/>
          </a:solidFill>
          <a:ln w="19050" cap="flat" cmpd="sng" algn="ctr">
            <a:solidFill>
              <a:srgbClr val="7B003F"/>
            </a:solidFill>
            <a:prstDash val="solid"/>
            <a:round/>
            <a:headEnd type="none" w="med" len="med"/>
            <a:tailEnd type="none" w="med" len="med"/>
          </a:ln>
          <a:effectLst/>
        </p:spPr>
      </p:cxnSp>
    </p:spTree>
    <p:extLst>
      <p:ext uri="{BB962C8B-B14F-4D97-AF65-F5344CB8AC3E}">
        <p14:creationId xmlns:p14="http://schemas.microsoft.com/office/powerpoint/2010/main" val="3506128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7.jpe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7.jpeg"/><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11"/>
          <p:cNvSpPr>
            <a:spLocks noChangeArrowheads="1"/>
          </p:cNvSpPr>
          <p:nvPr userDrawn="1"/>
        </p:nvSpPr>
        <p:spPr bwMode="blackGray">
          <a:xfrm>
            <a:off x="0" y="908050"/>
            <a:ext cx="7054053" cy="74613"/>
          </a:xfrm>
          <a:prstGeom prst="rect">
            <a:avLst/>
          </a:prstGeom>
          <a:solidFill>
            <a:srgbClr val="7B003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lvl="0" indent="0" algn="ctr" eaLnBrk="0" fontAlgn="base" hangingPunct="0">
              <a:lnSpc>
                <a:spcPct val="100000"/>
              </a:lnSpc>
              <a:spcBef>
                <a:spcPct val="0"/>
              </a:spcBef>
              <a:spcAft>
                <a:spcPct val="0"/>
              </a:spcAft>
              <a:buClrTx/>
              <a:buSzTx/>
              <a:buFontTx/>
              <a:buNone/>
              <a:tabLst/>
            </a:pPr>
            <a:endParaRPr kumimoji="0" lang="de-DE" altLang="de-DE" sz="2400" b="0" i="0" u="none" strike="noStrike" kern="0" cap="none" spc="0" normalizeH="0" baseline="0" dirty="0">
              <a:ln>
                <a:noFill/>
              </a:ln>
              <a:solidFill>
                <a:srgbClr val="000000"/>
              </a:solidFill>
              <a:effectLst/>
              <a:uLnTx/>
              <a:uFillTx/>
              <a:latin typeface="Lucida Sans Unicode"/>
              <a:ea typeface="ヒラギノ角ゴ Pro W3" pitchFamily="-111" charset="-128"/>
              <a:cs typeface="ヒラギノ角ゴ Pro W3" pitchFamily="-111" charset="-128"/>
            </a:endParaRPr>
          </a:p>
        </p:txBody>
      </p:sp>
      <p:pic>
        <p:nvPicPr>
          <p:cNvPr id="1028" name="Picture 4" descr="https://upload.wikimedia.org/wikipedia/de/thumb/0/01/Otto_von_Guericke_Universit%C3%A4t_Magdeburg_Logo.svg/2000px-Otto_von_Guericke_Universit%C3%A4t_Magdeburg_Logo.svg.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077204" y="53962"/>
            <a:ext cx="20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8" cstate="print">
            <a:extLst>
              <a:ext uri="{28A0092B-C50C-407E-A947-70E740481C1C}">
                <a14:useLocalDpi xmlns:a14="http://schemas.microsoft.com/office/drawing/2010/main" val="0"/>
              </a:ext>
            </a:extLst>
          </a:blip>
          <a:srcRect l="-2114" t="-11107" r="2114" b="11107"/>
          <a:stretch/>
        </p:blipFill>
        <p:spPr>
          <a:xfrm>
            <a:off x="8014196" y="636374"/>
            <a:ext cx="1008112" cy="543351"/>
          </a:xfrm>
          <a:prstGeom prst="rect">
            <a:avLst/>
          </a:prstGeom>
        </p:spPr>
      </p:pic>
    </p:spTree>
    <p:extLst>
      <p:ext uri="{BB962C8B-B14F-4D97-AF65-F5344CB8AC3E}">
        <p14:creationId xmlns:p14="http://schemas.microsoft.com/office/powerpoint/2010/main" val="2365358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Gerade Verbindung 28"/>
          <p:cNvCxnSpPr/>
          <p:nvPr/>
        </p:nvCxnSpPr>
        <p:spPr bwMode="auto">
          <a:xfrm>
            <a:off x="-990600" y="4344988"/>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Bild 18" descr="Master_OvGU_weiss.jpg"/>
          <p:cNvPicPr>
            <a:picLocks noChangeAspect="1"/>
          </p:cNvPicPr>
          <p:nvPr/>
        </p:nvPicPr>
        <p:blipFill>
          <a:blip r:embed="rId11"/>
          <a:stretch>
            <a:fillRect/>
          </a:stretch>
        </p:blipFill>
        <p:spPr>
          <a:xfrm>
            <a:off x="0" y="0"/>
            <a:ext cx="9144000" cy="6858000"/>
          </a:xfrm>
          <a:prstGeom prst="rect">
            <a:avLst/>
          </a:prstGeom>
        </p:spPr>
      </p:pic>
      <p:cxnSp>
        <p:nvCxnSpPr>
          <p:cNvPr id="26" name="Gerade Verbindung 25"/>
          <p:cNvCxnSpPr/>
          <p:nvPr/>
        </p:nvCxnSpPr>
        <p:spPr bwMode="auto">
          <a:xfrm>
            <a:off x="-990600" y="1601788"/>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bwMode="auto">
          <a:xfrm>
            <a:off x="-990600" y="3429000"/>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bwMode="auto">
          <a:xfrm>
            <a:off x="-990600" y="4799012"/>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bwMode="auto">
          <a:xfrm>
            <a:off x="-990600" y="2513012"/>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bwMode="auto">
          <a:xfrm>
            <a:off x="-990600" y="1144588"/>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bwMode="auto">
          <a:xfrm>
            <a:off x="-990600" y="687388"/>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 Box 45">
            <a:hlinkClick r:id="" action="ppaction://noaction"/>
          </p:cNvPr>
          <p:cNvSpPr txBox="1">
            <a:spLocks noChangeArrowheads="1"/>
          </p:cNvSpPr>
          <p:nvPr/>
        </p:nvSpPr>
        <p:spPr bwMode="auto">
          <a:xfrm>
            <a:off x="8537575" y="2"/>
            <a:ext cx="454025" cy="174407"/>
          </a:xfrm>
          <a:prstGeom prst="rect">
            <a:avLst/>
          </a:prstGeom>
          <a:noFill/>
          <a:ln w="9525">
            <a:noFill/>
            <a:miter lim="800000"/>
            <a:headEnd/>
            <a:tailEnd/>
          </a:ln>
        </p:spPr>
        <p:txBody>
          <a:bodyPr tIns="50800" bIns="0">
            <a:prstTxWarp prst="textNoShape">
              <a:avLst/>
            </a:prstTxWarp>
            <a:spAutoFit/>
          </a:bodyPr>
          <a:lstStyle/>
          <a:p>
            <a:pPr algn="l">
              <a:spcBef>
                <a:spcPct val="50000"/>
              </a:spcBef>
              <a:defRPr/>
            </a:pPr>
            <a:fld id="{14250F2A-FD75-C648-9881-23847D42C43D}" type="slidenum">
              <a:rPr lang="de-DE" sz="800" b="1">
                <a:solidFill>
                  <a:schemeClr val="tx1"/>
                </a:solidFill>
                <a:latin typeface="Lucida Sans Unicode"/>
                <a:ea typeface="ヒラギノ角ゴ Pro W3" pitchFamily="-111" charset="-128"/>
                <a:cs typeface="ヒラギノ角ゴ Pro W3" pitchFamily="-111" charset="-128"/>
              </a:rPr>
              <a:pPr algn="l">
                <a:spcBef>
                  <a:spcPct val="50000"/>
                </a:spcBef>
                <a:defRPr/>
              </a:pPr>
              <a:t>‹#›</a:t>
            </a:fld>
            <a:endParaRPr lang="de-DE" dirty="0">
              <a:solidFill>
                <a:schemeClr val="tx1"/>
              </a:solidFill>
              <a:latin typeface="Lucida Sans Unicode"/>
              <a:ea typeface="ヒラギノ角ゴ Pro W3" pitchFamily="-111" charset="-128"/>
              <a:cs typeface="ヒラギノ角ゴ Pro W3" pitchFamily="-111" charset="-128"/>
            </a:endParaRPr>
          </a:p>
        </p:txBody>
      </p:sp>
      <p:sp>
        <p:nvSpPr>
          <p:cNvPr id="17" name="Text Box 47"/>
          <p:cNvSpPr txBox="1">
            <a:spLocks noChangeArrowheads="1"/>
          </p:cNvSpPr>
          <p:nvPr/>
        </p:nvSpPr>
        <p:spPr bwMode="auto">
          <a:xfrm>
            <a:off x="7623175" y="0"/>
            <a:ext cx="914400" cy="177800"/>
          </a:xfrm>
          <a:prstGeom prst="rect">
            <a:avLst/>
          </a:prstGeom>
          <a:noFill/>
          <a:ln w="9525">
            <a:noFill/>
            <a:miter lim="800000"/>
            <a:headEnd/>
            <a:tailEnd/>
          </a:ln>
        </p:spPr>
        <p:txBody>
          <a:bodyPr tIns="50800" bIns="0">
            <a:prstTxWarp prst="textNoShape">
              <a:avLst/>
            </a:prstTxWarp>
            <a:spAutoFit/>
          </a:bodyPr>
          <a:lstStyle/>
          <a:p>
            <a:pPr algn="r">
              <a:spcBef>
                <a:spcPct val="50000"/>
              </a:spcBef>
              <a:defRPr/>
            </a:pPr>
            <a:r>
              <a:rPr lang="de-DE" sz="800" b="1" dirty="0">
                <a:solidFill>
                  <a:schemeClr val="tx1"/>
                </a:solidFill>
                <a:latin typeface="Lucida Sans Unicode"/>
                <a:ea typeface="ヒラギノ角ゴ Pro W3" pitchFamily="-111" charset="-128"/>
                <a:cs typeface="ヒラギノ角ゴ Pro W3" pitchFamily="-111" charset="-128"/>
              </a:rPr>
              <a:t>00.00.2019</a:t>
            </a:r>
            <a:endParaRPr lang="de-DE" dirty="0">
              <a:solidFill>
                <a:schemeClr val="tx1"/>
              </a:solidFill>
              <a:latin typeface="Lucida Sans Unicode"/>
              <a:ea typeface="ヒラギノ角ゴ Pro W3" pitchFamily="-111" charset="-128"/>
              <a:cs typeface="ヒラギノ角ゴ Pro W3" pitchFamily="-111" charset="-128"/>
            </a:endParaRPr>
          </a:p>
        </p:txBody>
      </p:sp>
      <p:sp>
        <p:nvSpPr>
          <p:cNvPr id="18" name="Text Box 48"/>
          <p:cNvSpPr txBox="1">
            <a:spLocks noChangeArrowheads="1"/>
          </p:cNvSpPr>
          <p:nvPr/>
        </p:nvSpPr>
        <p:spPr bwMode="auto">
          <a:xfrm>
            <a:off x="5715000" y="2"/>
            <a:ext cx="2019300" cy="174407"/>
          </a:xfrm>
          <a:prstGeom prst="rect">
            <a:avLst/>
          </a:prstGeom>
          <a:noFill/>
          <a:ln w="9525">
            <a:noFill/>
            <a:miter lim="800000"/>
            <a:headEnd/>
            <a:tailEnd/>
          </a:ln>
        </p:spPr>
        <p:txBody>
          <a:bodyPr tIns="50800" rIns="0" bIns="0">
            <a:prstTxWarp prst="textNoShape">
              <a:avLst/>
            </a:prstTxWarp>
            <a:spAutoFit/>
          </a:bodyPr>
          <a:lstStyle/>
          <a:p>
            <a:pPr algn="r">
              <a:spcBef>
                <a:spcPct val="50000"/>
              </a:spcBef>
              <a:defRPr/>
            </a:pPr>
            <a:r>
              <a:rPr lang="en-US" sz="800" noProof="0" dirty="0">
                <a:solidFill>
                  <a:schemeClr val="tx1"/>
                </a:solidFill>
                <a:latin typeface="Lucida Sans Unicode"/>
                <a:ea typeface="ヒラギノ角ゴ Pro W3" pitchFamily="-111" charset="-128"/>
                <a:cs typeface="ヒラギノ角ゴ Pro W3" pitchFamily="-111" charset="-128"/>
              </a:rPr>
              <a:t> OVGU presentation</a:t>
            </a:r>
          </a:p>
        </p:txBody>
      </p:sp>
      <p:sp>
        <p:nvSpPr>
          <p:cNvPr id="21" name="Line 46"/>
          <p:cNvSpPr>
            <a:spLocks noChangeShapeType="1"/>
          </p:cNvSpPr>
          <p:nvPr/>
        </p:nvSpPr>
        <p:spPr bwMode="auto">
          <a:xfrm>
            <a:off x="8537575" y="0"/>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de-DE" dirty="0">
              <a:latin typeface="Lucida Sans Unicode"/>
              <a:ea typeface="ヒラギノ角ゴ Pro W3" pitchFamily="-111" charset="-128"/>
              <a:cs typeface="ヒラギノ角ゴ Pro W3" pitchFamily="-111" charset="-128"/>
            </a:endParaRPr>
          </a:p>
        </p:txBody>
      </p:sp>
      <p:pic>
        <p:nvPicPr>
          <p:cNvPr id="14" name="Grafik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66268" y="105316"/>
            <a:ext cx="1008112" cy="543351"/>
          </a:xfrm>
          <a:prstGeom prst="rect">
            <a:avLst/>
          </a:prstGeom>
        </p:spPr>
      </p:pic>
    </p:spTree>
    <p:extLst>
      <p:ext uri="{BB962C8B-B14F-4D97-AF65-F5344CB8AC3E}">
        <p14:creationId xmlns:p14="http://schemas.microsoft.com/office/powerpoint/2010/main" val="169146864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hf sldNum="0" hdr="0" ftr="0" dt="0"/>
  <p:txStyles>
    <p:titleStyle>
      <a:lvl1pPr algn="l" defTabSz="838200" rtl="0" eaLnBrk="1" fontAlgn="base" hangingPunct="1">
        <a:lnSpc>
          <a:spcPct val="120000"/>
        </a:lnSpc>
        <a:spcBef>
          <a:spcPct val="0"/>
        </a:spcBef>
        <a:spcAft>
          <a:spcPct val="0"/>
        </a:spcAft>
        <a:defRPr sz="1300">
          <a:solidFill>
            <a:schemeClr val="tx1"/>
          </a:solidFill>
          <a:latin typeface="+mj-lt"/>
          <a:ea typeface="+mj-ea"/>
          <a:cs typeface="+mj-cs"/>
          <a:sym typeface="Lucida Grande" charset="0"/>
        </a:defRPr>
      </a:lvl1pPr>
      <a:lvl2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2pPr>
      <a:lvl3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3pPr>
      <a:lvl4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4pPr>
      <a:lvl5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5pPr>
      <a:lvl6pPr marL="4572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6pPr>
      <a:lvl7pPr marL="9144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7pPr>
      <a:lvl8pPr marL="13716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8pPr>
      <a:lvl9pPr marL="18288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9pPr>
    </p:titleStyle>
    <p:bodyStyle>
      <a:lvl1pPr marL="742950" indent="-452438" algn="l" defTabSz="838200" rtl="0" eaLnBrk="1" fontAlgn="base" hangingPunct="1">
        <a:spcBef>
          <a:spcPct val="0"/>
        </a:spcBef>
        <a:spcAft>
          <a:spcPct val="0"/>
        </a:spcAft>
        <a:buSzPct val="171000"/>
        <a:buFont typeface="Lucida Grande" charset="0"/>
        <a:buChar char="•"/>
        <a:defRPr sz="1300">
          <a:solidFill>
            <a:schemeClr val="bg2"/>
          </a:solidFill>
          <a:latin typeface="+mn-lt"/>
          <a:ea typeface="+mn-ea"/>
          <a:cs typeface="+mn-cs"/>
          <a:sym typeface="Lucida Grande" charset="0"/>
        </a:defRPr>
      </a:lvl1pPr>
      <a:lvl2pPr marL="1150938" indent="-452438" algn="l" defTabSz="838200" rtl="0" eaLnBrk="1" fontAlgn="base" hangingPunct="1">
        <a:spcBef>
          <a:spcPct val="0"/>
        </a:spcBef>
        <a:spcAft>
          <a:spcPct val="0"/>
        </a:spcAft>
        <a:buSzPct val="171000"/>
        <a:buFont typeface="Lucida Grande" charset="0"/>
        <a:buChar char="•"/>
        <a:defRPr sz="1300">
          <a:solidFill>
            <a:schemeClr val="bg1"/>
          </a:solidFill>
          <a:latin typeface="+mn-lt"/>
          <a:ea typeface="+mn-ea"/>
          <a:cs typeface="+mn-cs"/>
          <a:sym typeface="Lucida Grande" charset="0"/>
        </a:defRPr>
      </a:lvl2pPr>
      <a:lvl3pPr marL="1558925" indent="-452438" algn="l" defTabSz="838200" rtl="0" eaLnBrk="1" fontAlgn="base" hangingPunct="1">
        <a:spcBef>
          <a:spcPct val="0"/>
        </a:spcBef>
        <a:spcAft>
          <a:spcPct val="0"/>
        </a:spcAft>
        <a:buSzPct val="171000"/>
        <a:buFont typeface="Lucida Grande" charset="0"/>
        <a:buChar char="•"/>
        <a:defRPr sz="1300">
          <a:solidFill>
            <a:schemeClr val="bg1"/>
          </a:solidFill>
          <a:latin typeface="+mn-lt"/>
          <a:ea typeface="+mn-ea"/>
          <a:cs typeface="+mn-cs"/>
          <a:sym typeface="Lucida Grande" charset="0"/>
        </a:defRPr>
      </a:lvl3pPr>
      <a:lvl4pPr marL="1965325" indent="-452438" algn="l" defTabSz="838200" rtl="0" eaLnBrk="1" fontAlgn="base" hangingPunct="1">
        <a:spcBef>
          <a:spcPct val="0"/>
        </a:spcBef>
        <a:spcAft>
          <a:spcPct val="0"/>
        </a:spcAft>
        <a:buSzPct val="171000"/>
        <a:buFont typeface="Lucida Grande" charset="0"/>
        <a:buChar char="•"/>
        <a:defRPr sz="1300">
          <a:solidFill>
            <a:schemeClr val="bg1"/>
          </a:solidFill>
          <a:latin typeface="+mn-lt"/>
          <a:ea typeface="+mn-ea"/>
          <a:cs typeface="+mn-cs"/>
          <a:sym typeface="Lucida Grande" charset="0"/>
        </a:defRPr>
      </a:lvl4pPr>
      <a:lvl5pPr marL="2373313" indent="-452438" algn="l" defTabSz="838200" rtl="0" eaLnBrk="1" fontAlgn="base" hangingPunct="1">
        <a:spcBef>
          <a:spcPct val="0"/>
        </a:spcBef>
        <a:spcAft>
          <a:spcPct val="0"/>
        </a:spcAft>
        <a:buSzPct val="171000"/>
        <a:buFont typeface="Lucida Grande" charset="0"/>
        <a:buChar char="•"/>
        <a:defRPr sz="1300">
          <a:solidFill>
            <a:schemeClr val="bg1"/>
          </a:solidFill>
          <a:latin typeface="+mn-lt"/>
          <a:ea typeface="+mn-ea"/>
          <a:cs typeface="+mn-cs"/>
          <a:sym typeface="Lucida Grande" charset="0"/>
        </a:defRPr>
      </a:lvl5pPr>
      <a:lvl6pPr marL="2830513" indent="-452438" algn="l" defTabSz="838200" rtl="0" eaLnBrk="1" fontAlgn="base" hangingPunct="1">
        <a:spcBef>
          <a:spcPct val="0"/>
        </a:spcBef>
        <a:spcAft>
          <a:spcPct val="0"/>
        </a:spcAft>
        <a:buSzPct val="171000"/>
        <a:buFont typeface="Lucida Grande" pitchFamily="-111" charset="0"/>
        <a:buChar char="•"/>
        <a:defRPr sz="1300">
          <a:solidFill>
            <a:schemeClr val="bg1"/>
          </a:solidFill>
          <a:latin typeface="+mn-lt"/>
          <a:ea typeface="+mn-ea"/>
          <a:cs typeface="+mn-cs"/>
          <a:sym typeface="Lucida Grande" pitchFamily="-111" charset="0"/>
        </a:defRPr>
      </a:lvl6pPr>
      <a:lvl7pPr marL="3287713" indent="-452438" algn="l" defTabSz="838200" rtl="0" eaLnBrk="1" fontAlgn="base" hangingPunct="1">
        <a:spcBef>
          <a:spcPct val="0"/>
        </a:spcBef>
        <a:spcAft>
          <a:spcPct val="0"/>
        </a:spcAft>
        <a:buSzPct val="171000"/>
        <a:buFont typeface="Lucida Grande" pitchFamily="-111" charset="0"/>
        <a:buChar char="•"/>
        <a:defRPr sz="1300">
          <a:solidFill>
            <a:schemeClr val="bg1"/>
          </a:solidFill>
          <a:latin typeface="+mn-lt"/>
          <a:ea typeface="+mn-ea"/>
          <a:cs typeface="+mn-cs"/>
          <a:sym typeface="Lucida Grande" pitchFamily="-111" charset="0"/>
        </a:defRPr>
      </a:lvl7pPr>
      <a:lvl8pPr marL="3744913" indent="-452438" algn="l" defTabSz="838200" rtl="0" eaLnBrk="1" fontAlgn="base" hangingPunct="1">
        <a:spcBef>
          <a:spcPct val="0"/>
        </a:spcBef>
        <a:spcAft>
          <a:spcPct val="0"/>
        </a:spcAft>
        <a:buSzPct val="171000"/>
        <a:buFont typeface="Lucida Grande" pitchFamily="-111" charset="0"/>
        <a:buChar char="•"/>
        <a:defRPr sz="1300">
          <a:solidFill>
            <a:schemeClr val="bg1"/>
          </a:solidFill>
          <a:latin typeface="+mn-lt"/>
          <a:ea typeface="+mn-ea"/>
          <a:cs typeface="+mn-cs"/>
          <a:sym typeface="Lucida Grande" pitchFamily="-111" charset="0"/>
        </a:defRPr>
      </a:lvl8pPr>
      <a:lvl9pPr marL="4202113" indent="-452438" algn="l" defTabSz="838200" rtl="0" eaLnBrk="1" fontAlgn="base" hangingPunct="1">
        <a:spcBef>
          <a:spcPct val="0"/>
        </a:spcBef>
        <a:spcAft>
          <a:spcPct val="0"/>
        </a:spcAft>
        <a:buSzPct val="171000"/>
        <a:buFont typeface="Lucida Grande" pitchFamily="-111" charset="0"/>
        <a:buChar char="•"/>
        <a:defRPr sz="1300">
          <a:solidFill>
            <a:schemeClr val="bg1"/>
          </a:solidFill>
          <a:latin typeface="+mn-lt"/>
          <a:ea typeface="+mn-ea"/>
          <a:cs typeface="+mn-cs"/>
          <a:sym typeface="Lucida Grande" pitchFamily="-111" charset="0"/>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Gerade Verbindung 28"/>
          <p:cNvCxnSpPr/>
          <p:nvPr/>
        </p:nvCxnSpPr>
        <p:spPr bwMode="auto">
          <a:xfrm>
            <a:off x="-990600" y="4344988"/>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Bild 18" descr="Master_OvGU_weiss.jpg"/>
          <p:cNvPicPr>
            <a:picLocks noChangeAspect="1"/>
          </p:cNvPicPr>
          <p:nvPr/>
        </p:nvPicPr>
        <p:blipFill>
          <a:blip r:embed="rId11"/>
          <a:stretch>
            <a:fillRect/>
          </a:stretch>
        </p:blipFill>
        <p:spPr>
          <a:xfrm>
            <a:off x="0" y="0"/>
            <a:ext cx="9144000" cy="6858000"/>
          </a:xfrm>
          <a:prstGeom prst="rect">
            <a:avLst/>
          </a:prstGeom>
        </p:spPr>
      </p:pic>
      <p:cxnSp>
        <p:nvCxnSpPr>
          <p:cNvPr id="26" name="Gerade Verbindung 25"/>
          <p:cNvCxnSpPr/>
          <p:nvPr/>
        </p:nvCxnSpPr>
        <p:spPr bwMode="auto">
          <a:xfrm>
            <a:off x="-990600" y="1601788"/>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bwMode="auto">
          <a:xfrm>
            <a:off x="-990600" y="3429000"/>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bwMode="auto">
          <a:xfrm>
            <a:off x="-990600" y="4799012"/>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bwMode="auto">
          <a:xfrm>
            <a:off x="-990600" y="2513012"/>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bwMode="auto">
          <a:xfrm>
            <a:off x="-990600" y="1144588"/>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bwMode="auto">
          <a:xfrm>
            <a:off x="-990600" y="687388"/>
            <a:ext cx="11220450" cy="1588"/>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 Box 45">
            <a:hlinkClick r:id="" action="ppaction://noaction"/>
          </p:cNvPr>
          <p:cNvSpPr txBox="1">
            <a:spLocks noChangeArrowheads="1"/>
          </p:cNvSpPr>
          <p:nvPr/>
        </p:nvSpPr>
        <p:spPr bwMode="auto">
          <a:xfrm>
            <a:off x="8537575" y="2"/>
            <a:ext cx="454025" cy="174407"/>
          </a:xfrm>
          <a:prstGeom prst="rect">
            <a:avLst/>
          </a:prstGeom>
          <a:noFill/>
          <a:ln w="9525">
            <a:noFill/>
            <a:miter lim="800000"/>
            <a:headEnd/>
            <a:tailEnd/>
          </a:ln>
        </p:spPr>
        <p:txBody>
          <a:bodyPr tIns="50800" bIns="0">
            <a:prstTxWarp prst="textNoShape">
              <a:avLst/>
            </a:prstTxWarp>
            <a:spAutoFit/>
          </a:bodyPr>
          <a:lstStyle/>
          <a:p>
            <a:pPr algn="l">
              <a:spcBef>
                <a:spcPct val="50000"/>
              </a:spcBef>
              <a:defRPr/>
            </a:pPr>
            <a:fld id="{14250F2A-FD75-C648-9881-23847D42C43D}" type="slidenum">
              <a:rPr lang="de-DE" sz="800" b="1">
                <a:solidFill>
                  <a:schemeClr val="tx1"/>
                </a:solidFill>
                <a:latin typeface="Lucida Sans Unicode"/>
                <a:ea typeface="ヒラギノ角ゴ Pro W3" pitchFamily="-111" charset="-128"/>
                <a:cs typeface="ヒラギノ角ゴ Pro W3" pitchFamily="-111" charset="-128"/>
              </a:rPr>
              <a:pPr algn="l">
                <a:spcBef>
                  <a:spcPct val="50000"/>
                </a:spcBef>
                <a:defRPr/>
              </a:pPr>
              <a:t>‹#›</a:t>
            </a:fld>
            <a:endParaRPr lang="de-DE" dirty="0">
              <a:solidFill>
                <a:schemeClr val="tx1"/>
              </a:solidFill>
              <a:latin typeface="Lucida Sans Unicode"/>
              <a:ea typeface="ヒラギノ角ゴ Pro W3" pitchFamily="-111" charset="-128"/>
              <a:cs typeface="ヒラギノ角ゴ Pro W3" pitchFamily="-111" charset="-128"/>
            </a:endParaRPr>
          </a:p>
        </p:txBody>
      </p:sp>
      <p:sp>
        <p:nvSpPr>
          <p:cNvPr id="17" name="Text Box 47"/>
          <p:cNvSpPr txBox="1">
            <a:spLocks noChangeArrowheads="1"/>
          </p:cNvSpPr>
          <p:nvPr/>
        </p:nvSpPr>
        <p:spPr bwMode="auto">
          <a:xfrm>
            <a:off x="7623175" y="0"/>
            <a:ext cx="914400" cy="177800"/>
          </a:xfrm>
          <a:prstGeom prst="rect">
            <a:avLst/>
          </a:prstGeom>
          <a:noFill/>
          <a:ln w="9525">
            <a:noFill/>
            <a:miter lim="800000"/>
            <a:headEnd/>
            <a:tailEnd/>
          </a:ln>
        </p:spPr>
        <p:txBody>
          <a:bodyPr tIns="50800" bIns="0">
            <a:prstTxWarp prst="textNoShape">
              <a:avLst/>
            </a:prstTxWarp>
            <a:spAutoFit/>
          </a:bodyPr>
          <a:lstStyle/>
          <a:p>
            <a:pPr algn="r">
              <a:spcBef>
                <a:spcPct val="50000"/>
              </a:spcBef>
              <a:defRPr/>
            </a:pPr>
            <a:r>
              <a:rPr lang="de-DE" sz="800" b="1" dirty="0">
                <a:solidFill>
                  <a:schemeClr val="tx1"/>
                </a:solidFill>
                <a:latin typeface="Lucida Sans Unicode"/>
                <a:ea typeface="ヒラギノ角ゴ Pro W3" pitchFamily="-111" charset="-128"/>
                <a:cs typeface="ヒラギノ角ゴ Pro W3" pitchFamily="-111" charset="-128"/>
              </a:rPr>
              <a:t>00.00.2019</a:t>
            </a:r>
            <a:endParaRPr lang="de-DE" dirty="0">
              <a:solidFill>
                <a:schemeClr val="tx1"/>
              </a:solidFill>
              <a:latin typeface="Lucida Sans Unicode"/>
              <a:ea typeface="ヒラギノ角ゴ Pro W3" pitchFamily="-111" charset="-128"/>
              <a:cs typeface="ヒラギノ角ゴ Pro W3" pitchFamily="-111" charset="-128"/>
            </a:endParaRPr>
          </a:p>
        </p:txBody>
      </p:sp>
      <p:sp>
        <p:nvSpPr>
          <p:cNvPr id="18" name="Text Box 48"/>
          <p:cNvSpPr txBox="1">
            <a:spLocks noChangeArrowheads="1"/>
          </p:cNvSpPr>
          <p:nvPr/>
        </p:nvSpPr>
        <p:spPr bwMode="auto">
          <a:xfrm>
            <a:off x="5715000" y="2"/>
            <a:ext cx="2019300" cy="174407"/>
          </a:xfrm>
          <a:prstGeom prst="rect">
            <a:avLst/>
          </a:prstGeom>
          <a:noFill/>
          <a:ln w="9525">
            <a:noFill/>
            <a:miter lim="800000"/>
            <a:headEnd/>
            <a:tailEnd/>
          </a:ln>
        </p:spPr>
        <p:txBody>
          <a:bodyPr tIns="50800" rIns="0" bIns="0">
            <a:prstTxWarp prst="textNoShape">
              <a:avLst/>
            </a:prstTxWarp>
            <a:spAutoFit/>
          </a:bodyPr>
          <a:lstStyle/>
          <a:p>
            <a:pPr algn="r">
              <a:spcBef>
                <a:spcPct val="50000"/>
              </a:spcBef>
              <a:defRPr/>
            </a:pPr>
            <a:r>
              <a:rPr lang="en-US" sz="800" noProof="0" dirty="0">
                <a:solidFill>
                  <a:schemeClr val="tx1"/>
                </a:solidFill>
                <a:latin typeface="Lucida Sans Unicode"/>
                <a:ea typeface="ヒラギノ角ゴ Pro W3" pitchFamily="-111" charset="-128"/>
                <a:cs typeface="ヒラギノ角ゴ Pro W3" pitchFamily="-111" charset="-128"/>
              </a:rPr>
              <a:t> OVGU presentation</a:t>
            </a:r>
          </a:p>
        </p:txBody>
      </p:sp>
      <p:sp>
        <p:nvSpPr>
          <p:cNvPr id="21" name="Line 46"/>
          <p:cNvSpPr>
            <a:spLocks noChangeShapeType="1"/>
          </p:cNvSpPr>
          <p:nvPr/>
        </p:nvSpPr>
        <p:spPr bwMode="auto">
          <a:xfrm>
            <a:off x="8537575" y="0"/>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de-DE" dirty="0">
              <a:latin typeface="Lucida Sans Unicode"/>
              <a:ea typeface="ヒラギノ角ゴ Pro W3" pitchFamily="-111" charset="-128"/>
              <a:cs typeface="ヒラギノ角ゴ Pro W3" pitchFamily="-111" charset="-128"/>
            </a:endParaRPr>
          </a:p>
        </p:txBody>
      </p:sp>
      <p:pic>
        <p:nvPicPr>
          <p:cNvPr id="14" name="Grafik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66268" y="105316"/>
            <a:ext cx="1008112" cy="543351"/>
          </a:xfrm>
          <a:prstGeom prst="rect">
            <a:avLst/>
          </a:prstGeom>
        </p:spPr>
      </p:pic>
    </p:spTree>
    <p:extLst>
      <p:ext uri="{BB962C8B-B14F-4D97-AF65-F5344CB8AC3E}">
        <p14:creationId xmlns:p14="http://schemas.microsoft.com/office/powerpoint/2010/main" val="394956763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xStyles>
    <p:titleStyle>
      <a:lvl1pPr algn="l" defTabSz="838200" rtl="0" eaLnBrk="1" fontAlgn="base" hangingPunct="1">
        <a:lnSpc>
          <a:spcPct val="120000"/>
        </a:lnSpc>
        <a:spcBef>
          <a:spcPct val="0"/>
        </a:spcBef>
        <a:spcAft>
          <a:spcPct val="0"/>
        </a:spcAft>
        <a:defRPr sz="1300">
          <a:solidFill>
            <a:schemeClr val="tx1"/>
          </a:solidFill>
          <a:latin typeface="+mj-lt"/>
          <a:ea typeface="+mj-ea"/>
          <a:cs typeface="+mj-cs"/>
          <a:sym typeface="Lucida Grande" charset="0"/>
        </a:defRPr>
      </a:lvl1pPr>
      <a:lvl2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2pPr>
      <a:lvl3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3pPr>
      <a:lvl4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4pPr>
      <a:lvl5pPr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charset="0"/>
        </a:defRPr>
      </a:lvl5pPr>
      <a:lvl6pPr marL="4572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6pPr>
      <a:lvl7pPr marL="9144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7pPr>
      <a:lvl8pPr marL="13716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8pPr>
      <a:lvl9pPr marL="1828800" algn="l" defTabSz="838200" rtl="0" eaLnBrk="1" fontAlgn="base" hangingPunct="1">
        <a:lnSpc>
          <a:spcPct val="120000"/>
        </a:lnSpc>
        <a:spcBef>
          <a:spcPct val="0"/>
        </a:spcBef>
        <a:spcAft>
          <a:spcPct val="0"/>
        </a:spcAft>
        <a:defRPr sz="1300">
          <a:solidFill>
            <a:schemeClr val="tx1"/>
          </a:solidFill>
          <a:latin typeface="Lucida Grande" pitchFamily="-111" charset="0"/>
          <a:ea typeface="ヒラギノ角ゴ Pro W3" pitchFamily="-111" charset="-128"/>
          <a:cs typeface="ヒラギノ角ゴ Pro W3" pitchFamily="-111" charset="-128"/>
          <a:sym typeface="Lucida Grande" pitchFamily="-111" charset="0"/>
        </a:defRPr>
      </a:lvl9pPr>
    </p:titleStyle>
    <p:bodyStyle>
      <a:lvl1pPr marL="742950" indent="-452438" algn="l" defTabSz="838200" rtl="0" eaLnBrk="1" fontAlgn="base" hangingPunct="1">
        <a:spcBef>
          <a:spcPct val="0"/>
        </a:spcBef>
        <a:spcAft>
          <a:spcPct val="0"/>
        </a:spcAft>
        <a:buSzPct val="171000"/>
        <a:buFont typeface="Lucida Grande" charset="0"/>
        <a:buChar char="•"/>
        <a:defRPr sz="1300">
          <a:solidFill>
            <a:schemeClr val="bg2"/>
          </a:solidFill>
          <a:latin typeface="+mn-lt"/>
          <a:ea typeface="+mn-ea"/>
          <a:cs typeface="+mn-cs"/>
          <a:sym typeface="Lucida Grande" charset="0"/>
        </a:defRPr>
      </a:lvl1pPr>
      <a:lvl2pPr marL="1150938" indent="-452438" algn="l" defTabSz="838200" rtl="0" eaLnBrk="1" fontAlgn="base" hangingPunct="1">
        <a:spcBef>
          <a:spcPct val="0"/>
        </a:spcBef>
        <a:spcAft>
          <a:spcPct val="0"/>
        </a:spcAft>
        <a:buSzPct val="171000"/>
        <a:buFont typeface="Lucida Grande" charset="0"/>
        <a:buChar char="•"/>
        <a:defRPr sz="1300">
          <a:solidFill>
            <a:schemeClr val="bg1"/>
          </a:solidFill>
          <a:latin typeface="+mn-lt"/>
          <a:ea typeface="+mn-ea"/>
          <a:cs typeface="+mn-cs"/>
          <a:sym typeface="Lucida Grande" charset="0"/>
        </a:defRPr>
      </a:lvl2pPr>
      <a:lvl3pPr marL="1558925" indent="-452438" algn="l" defTabSz="838200" rtl="0" eaLnBrk="1" fontAlgn="base" hangingPunct="1">
        <a:spcBef>
          <a:spcPct val="0"/>
        </a:spcBef>
        <a:spcAft>
          <a:spcPct val="0"/>
        </a:spcAft>
        <a:buSzPct val="171000"/>
        <a:buFont typeface="Lucida Grande" charset="0"/>
        <a:buChar char="•"/>
        <a:defRPr sz="1300">
          <a:solidFill>
            <a:schemeClr val="bg1"/>
          </a:solidFill>
          <a:latin typeface="+mn-lt"/>
          <a:ea typeface="+mn-ea"/>
          <a:cs typeface="+mn-cs"/>
          <a:sym typeface="Lucida Grande" charset="0"/>
        </a:defRPr>
      </a:lvl3pPr>
      <a:lvl4pPr marL="1965325" indent="-452438" algn="l" defTabSz="838200" rtl="0" eaLnBrk="1" fontAlgn="base" hangingPunct="1">
        <a:spcBef>
          <a:spcPct val="0"/>
        </a:spcBef>
        <a:spcAft>
          <a:spcPct val="0"/>
        </a:spcAft>
        <a:buSzPct val="171000"/>
        <a:buFont typeface="Lucida Grande" charset="0"/>
        <a:buChar char="•"/>
        <a:defRPr sz="1300">
          <a:solidFill>
            <a:schemeClr val="bg1"/>
          </a:solidFill>
          <a:latin typeface="+mn-lt"/>
          <a:ea typeface="+mn-ea"/>
          <a:cs typeface="+mn-cs"/>
          <a:sym typeface="Lucida Grande" charset="0"/>
        </a:defRPr>
      </a:lvl4pPr>
      <a:lvl5pPr marL="2373313" indent="-452438" algn="l" defTabSz="838200" rtl="0" eaLnBrk="1" fontAlgn="base" hangingPunct="1">
        <a:spcBef>
          <a:spcPct val="0"/>
        </a:spcBef>
        <a:spcAft>
          <a:spcPct val="0"/>
        </a:spcAft>
        <a:buSzPct val="171000"/>
        <a:buFont typeface="Lucida Grande" charset="0"/>
        <a:buChar char="•"/>
        <a:defRPr sz="1300">
          <a:solidFill>
            <a:schemeClr val="bg1"/>
          </a:solidFill>
          <a:latin typeface="+mn-lt"/>
          <a:ea typeface="+mn-ea"/>
          <a:cs typeface="+mn-cs"/>
          <a:sym typeface="Lucida Grande" charset="0"/>
        </a:defRPr>
      </a:lvl5pPr>
      <a:lvl6pPr marL="2830513" indent="-452438" algn="l" defTabSz="838200" rtl="0" eaLnBrk="1" fontAlgn="base" hangingPunct="1">
        <a:spcBef>
          <a:spcPct val="0"/>
        </a:spcBef>
        <a:spcAft>
          <a:spcPct val="0"/>
        </a:spcAft>
        <a:buSzPct val="171000"/>
        <a:buFont typeface="Lucida Grande" pitchFamily="-111" charset="0"/>
        <a:buChar char="•"/>
        <a:defRPr sz="1300">
          <a:solidFill>
            <a:schemeClr val="bg1"/>
          </a:solidFill>
          <a:latin typeface="+mn-lt"/>
          <a:ea typeface="+mn-ea"/>
          <a:cs typeface="+mn-cs"/>
          <a:sym typeface="Lucida Grande" pitchFamily="-111" charset="0"/>
        </a:defRPr>
      </a:lvl6pPr>
      <a:lvl7pPr marL="3287713" indent="-452438" algn="l" defTabSz="838200" rtl="0" eaLnBrk="1" fontAlgn="base" hangingPunct="1">
        <a:spcBef>
          <a:spcPct val="0"/>
        </a:spcBef>
        <a:spcAft>
          <a:spcPct val="0"/>
        </a:spcAft>
        <a:buSzPct val="171000"/>
        <a:buFont typeface="Lucida Grande" pitchFamily="-111" charset="0"/>
        <a:buChar char="•"/>
        <a:defRPr sz="1300">
          <a:solidFill>
            <a:schemeClr val="bg1"/>
          </a:solidFill>
          <a:latin typeface="+mn-lt"/>
          <a:ea typeface="+mn-ea"/>
          <a:cs typeface="+mn-cs"/>
          <a:sym typeface="Lucida Grande" pitchFamily="-111" charset="0"/>
        </a:defRPr>
      </a:lvl7pPr>
      <a:lvl8pPr marL="3744913" indent="-452438" algn="l" defTabSz="838200" rtl="0" eaLnBrk="1" fontAlgn="base" hangingPunct="1">
        <a:spcBef>
          <a:spcPct val="0"/>
        </a:spcBef>
        <a:spcAft>
          <a:spcPct val="0"/>
        </a:spcAft>
        <a:buSzPct val="171000"/>
        <a:buFont typeface="Lucida Grande" pitchFamily="-111" charset="0"/>
        <a:buChar char="•"/>
        <a:defRPr sz="1300">
          <a:solidFill>
            <a:schemeClr val="bg1"/>
          </a:solidFill>
          <a:latin typeface="+mn-lt"/>
          <a:ea typeface="+mn-ea"/>
          <a:cs typeface="+mn-cs"/>
          <a:sym typeface="Lucida Grande" pitchFamily="-111" charset="0"/>
        </a:defRPr>
      </a:lvl8pPr>
      <a:lvl9pPr marL="4202113" indent="-452438" algn="l" defTabSz="838200" rtl="0" eaLnBrk="1" fontAlgn="base" hangingPunct="1">
        <a:spcBef>
          <a:spcPct val="0"/>
        </a:spcBef>
        <a:spcAft>
          <a:spcPct val="0"/>
        </a:spcAft>
        <a:buSzPct val="171000"/>
        <a:buFont typeface="Lucida Grande" pitchFamily="-111" charset="0"/>
        <a:buChar char="•"/>
        <a:defRPr sz="1300">
          <a:solidFill>
            <a:schemeClr val="bg1"/>
          </a:solidFill>
          <a:latin typeface="+mn-lt"/>
          <a:ea typeface="+mn-ea"/>
          <a:cs typeface="+mn-cs"/>
          <a:sym typeface="Lucida Grande" pitchFamily="-111" charset="0"/>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tmp"/><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tif"/><Relationship Id="rId4" Type="http://schemas.openxmlformats.org/officeDocument/2006/relationships/image" Target="../media/image34.ti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Bild 2" descr="Master_OvGU_13.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3" name="图片 2">
            <a:extLst>
              <a:ext uri="{FF2B5EF4-FFF2-40B4-BE49-F238E27FC236}">
                <a16:creationId xmlns:a16="http://schemas.microsoft.com/office/drawing/2014/main" id="{947F5951-1197-4B19-9FEE-D65CA3C93E1D}"/>
              </a:ext>
            </a:extLst>
          </p:cNvPr>
          <p:cNvPicPr>
            <a:picLocks noChangeAspect="1"/>
          </p:cNvPicPr>
          <p:nvPr/>
        </p:nvPicPr>
        <p:blipFill rotWithShape="1">
          <a:blip r:embed="rId4" cstate="print">
            <a:alphaModFix amt="20000"/>
            <a:duotone>
              <a:schemeClr val="accent1">
                <a:shade val="45000"/>
                <a:satMod val="135000"/>
              </a:schemeClr>
              <a:prstClr val="white"/>
            </a:duotone>
            <a:extLst>
              <a:ext uri="{28A0092B-C50C-407E-A947-70E740481C1C}">
                <a14:useLocalDpi xmlns:a14="http://schemas.microsoft.com/office/drawing/2010/main" val="0"/>
              </a:ext>
            </a:extLst>
          </a:blip>
          <a:srcRect l="11111"/>
          <a:stretch/>
        </p:blipFill>
        <p:spPr>
          <a:xfrm>
            <a:off x="0" y="-20247"/>
            <a:ext cx="9144000" cy="6858000"/>
          </a:xfrm>
          <a:prstGeom prst="rect">
            <a:avLst/>
          </a:prstGeom>
        </p:spPr>
      </p:pic>
      <p:sp>
        <p:nvSpPr>
          <p:cNvPr id="6" name="Titel 3"/>
          <p:cNvSpPr txBox="1">
            <a:spLocks/>
          </p:cNvSpPr>
          <p:nvPr/>
        </p:nvSpPr>
        <p:spPr bwMode="auto">
          <a:xfrm>
            <a:off x="571112" y="1581537"/>
            <a:ext cx="8001000" cy="1841500"/>
          </a:xfrm>
          <a:prstGeom prst="rect">
            <a:avLst/>
          </a:prstGeom>
          <a:noFill/>
          <a:ln>
            <a:miter lim="800000"/>
            <a:headEnd/>
            <a:tailEnd/>
          </a:ln>
        </p:spPr>
        <p:txBody>
          <a:bodyPr vert="horz" wrap="square" lIns="91440" tIns="50800" rIns="91440" bIns="45720" numCol="1" anchor="b" anchorCtr="0" compatLnSpc="1">
            <a:prstTxWarp prst="textNoShape">
              <a:avLst/>
            </a:prstTxWarp>
          </a:bodyPr>
          <a:lstStyle/>
          <a:p>
            <a:pPr marL="0" marR="0" lvl="0" indent="0" algn="l" defTabSz="838200" rtl="0" eaLnBrk="0" fontAlgn="base" latinLnBrk="0" hangingPunct="0">
              <a:lnSpc>
                <a:spcPct val="100000"/>
              </a:lnSpc>
              <a:spcBef>
                <a:spcPct val="0"/>
              </a:spcBef>
              <a:spcAft>
                <a:spcPct val="0"/>
              </a:spcAft>
              <a:buClrTx/>
              <a:buSzTx/>
              <a:buFontTx/>
              <a:buNone/>
              <a:tabLst/>
              <a:defRPr/>
            </a:pPr>
            <a:endParaRPr kumimoji="0" lang="de-DE" sz="2400" b="1" i="0" u="none" strike="noStrike" kern="0" cap="none" spc="0" normalizeH="0" baseline="0" noProof="0" dirty="0">
              <a:ln>
                <a:noFill/>
              </a:ln>
              <a:solidFill>
                <a:srgbClr val="7A003F"/>
              </a:solidFill>
              <a:effectLst/>
              <a:uLnTx/>
              <a:uFillTx/>
              <a:latin typeface="Lucida Sans Unicode"/>
              <a:ea typeface="ヒラギノ角ゴ Pro W3"/>
              <a:cs typeface="+mj-cs"/>
              <a:sym typeface="Lucida Grande" charset="0"/>
            </a:endParaRPr>
          </a:p>
          <a:p>
            <a:pPr marL="0" marR="0" lvl="0" indent="0" algn="l" defTabSz="838200" rtl="0" eaLnBrk="0" fontAlgn="base" latinLnBrk="0" hangingPunct="0">
              <a:lnSpc>
                <a:spcPct val="100000"/>
              </a:lnSpc>
              <a:spcBef>
                <a:spcPct val="0"/>
              </a:spcBef>
              <a:spcAft>
                <a:spcPct val="0"/>
              </a:spcAft>
              <a:buClrTx/>
              <a:buSzTx/>
              <a:buFontTx/>
              <a:buNone/>
              <a:tabLst/>
              <a:defRPr/>
            </a:pPr>
            <a:endParaRPr kumimoji="0" lang="de-DE" sz="2400" b="1" i="0" u="none" strike="noStrike" kern="0" cap="none" spc="0" normalizeH="0" baseline="0" noProof="0" dirty="0">
              <a:ln>
                <a:noFill/>
              </a:ln>
              <a:solidFill>
                <a:srgbClr val="7A003F"/>
              </a:solidFill>
              <a:effectLst/>
              <a:uLnTx/>
              <a:uFillTx/>
              <a:latin typeface="Lucida Sans Unicode"/>
              <a:ea typeface="ヒラギノ角ゴ Pro W3"/>
              <a:cs typeface="+mj-cs"/>
              <a:sym typeface="Lucida Grande" charset="0"/>
            </a:endParaRPr>
          </a:p>
          <a:p>
            <a:pPr marL="0" marR="0" lvl="0" indent="0" algn="l" defTabSz="838200" rtl="0" eaLnBrk="0" fontAlgn="base" latinLnBrk="0" hangingPunct="0">
              <a:lnSpc>
                <a:spcPct val="100000"/>
              </a:lnSpc>
              <a:spcBef>
                <a:spcPct val="0"/>
              </a:spcBef>
              <a:spcAft>
                <a:spcPct val="0"/>
              </a:spcAft>
              <a:buClrTx/>
              <a:buSzTx/>
              <a:buFontTx/>
              <a:buNone/>
              <a:tabLst/>
              <a:defRPr/>
            </a:pPr>
            <a:endParaRPr kumimoji="0" lang="de-DE" sz="2400" b="1" i="0" u="none" strike="noStrike" kern="0" cap="none" spc="0" normalizeH="0" baseline="0" noProof="0" dirty="0">
              <a:ln>
                <a:noFill/>
              </a:ln>
              <a:solidFill>
                <a:srgbClr val="7A003F"/>
              </a:solidFill>
              <a:effectLst/>
              <a:uLnTx/>
              <a:uFillTx/>
              <a:latin typeface="Lucida Sans Unicode"/>
              <a:ea typeface="ヒラギノ角ゴ Pro W3"/>
              <a:cs typeface="+mj-cs"/>
              <a:sym typeface="Lucida Grande" charset="0"/>
            </a:endParaRPr>
          </a:p>
          <a:p>
            <a:pPr algn="ctr">
              <a:lnSpc>
                <a:spcPct val="115000"/>
              </a:lnSpc>
            </a:pPr>
            <a:r>
              <a:rPr lang="en-US" altLang="zh-CN" sz="2800" b="1" dirty="0">
                <a:effectLst/>
                <a:latin typeface="Arial" panose="020B0604020202020204" pitchFamily="34" charset="0"/>
                <a:ea typeface="Times New Roman" panose="02020603050405020304" pitchFamily="18" charset="0"/>
              </a:rPr>
              <a:t>Evaporation </a:t>
            </a:r>
            <a:r>
              <a:rPr lang="en-US" altLang="zh-CN" sz="2800" b="1" dirty="0">
                <a:latin typeface="Arial" panose="020B0604020202020204" pitchFamily="34" charset="0"/>
                <a:ea typeface="Times New Roman" panose="02020603050405020304" pitchFamily="18" charset="0"/>
              </a:rPr>
              <a:t>of Microfluidic Pore Networks with Formation of Colloidal Liquid Bridges</a:t>
            </a:r>
            <a:endParaRPr lang="zh-CN" altLang="zh-CN" sz="2800" b="1" dirty="0">
              <a:effectLst/>
              <a:latin typeface="Arial" panose="020B0604020202020204" pitchFamily="34" charset="0"/>
              <a:ea typeface="Times New Roman" panose="02020603050405020304" pitchFamily="18" charset="0"/>
            </a:endParaRP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2" y="730740"/>
            <a:ext cx="1589598" cy="856760"/>
          </a:xfrm>
          <a:prstGeom prst="rect">
            <a:avLst/>
          </a:prstGeom>
        </p:spPr>
      </p:pic>
      <p:sp>
        <p:nvSpPr>
          <p:cNvPr id="5" name="文本框 4">
            <a:extLst>
              <a:ext uri="{FF2B5EF4-FFF2-40B4-BE49-F238E27FC236}">
                <a16:creationId xmlns:a16="http://schemas.microsoft.com/office/drawing/2014/main" id="{ED4910FB-FD4F-6B4A-FD6E-D750C6DCC49B}"/>
              </a:ext>
            </a:extLst>
          </p:cNvPr>
          <p:cNvSpPr txBox="1"/>
          <p:nvPr/>
        </p:nvSpPr>
        <p:spPr>
          <a:xfrm>
            <a:off x="1078309" y="5301208"/>
            <a:ext cx="6986606" cy="1015663"/>
          </a:xfrm>
          <a:prstGeom prst="rect">
            <a:avLst/>
          </a:prstGeom>
          <a:noFill/>
        </p:spPr>
        <p:txBody>
          <a:bodyPr wrap="square">
            <a:spAutoFit/>
          </a:bodyPr>
          <a:lstStyle/>
          <a:p>
            <a:pPr algn="ctr"/>
            <a:r>
              <a:rPr lang="de-DE" altLang="zh-CN" sz="2000" b="1" dirty="0">
                <a:solidFill>
                  <a:srgbClr val="FFFFFF"/>
                </a:solidFill>
                <a:latin typeface="Lucida Sans Unicode" pitchFamily="34" charset="0"/>
                <a:ea typeface="ヒラギノ角ゴ Pro W3" pitchFamily="-97" charset="-128"/>
              </a:rPr>
              <a:t>Otto von Guericke University Magdeburg</a:t>
            </a:r>
          </a:p>
          <a:p>
            <a:pPr algn="ctr"/>
            <a:r>
              <a:rPr lang="de-DE" altLang="zh-CN" sz="2000" b="1" dirty="0">
                <a:solidFill>
                  <a:srgbClr val="FFFFFF"/>
                </a:solidFill>
                <a:latin typeface="Lucida Sans Unicode" pitchFamily="34" charset="0"/>
                <a:ea typeface="ヒラギノ角ゴ Pro W3" pitchFamily="-97" charset="-128"/>
              </a:rPr>
              <a:t>4-6 March 2026</a:t>
            </a:r>
          </a:p>
          <a:p>
            <a:pPr algn="ctr"/>
            <a:r>
              <a:rPr lang="de-DE" altLang="zh-CN" sz="2000" b="1" dirty="0">
                <a:solidFill>
                  <a:srgbClr val="FFFFFF"/>
                </a:solidFill>
                <a:latin typeface="Lucida Sans Unicode" pitchFamily="34" charset="0"/>
                <a:ea typeface="ヒラギノ角ゴ Pro W3" pitchFamily="-97" charset="-128"/>
              </a:rPr>
              <a:t>DECHEMA-Haus, Frankfurt am Main</a:t>
            </a:r>
            <a:endParaRPr lang="de-DE" altLang="zh-CN" sz="2000" b="1" dirty="0">
              <a:solidFill>
                <a:schemeClr val="bg1"/>
              </a:solidFill>
              <a:latin typeface="Lucida Sans Unicode" pitchFamily="34" charset="0"/>
              <a:ea typeface="ヒラギノ角ゴ Pro W3" pitchFamily="-97" charset="-128"/>
            </a:endParaRPr>
          </a:p>
        </p:txBody>
      </p:sp>
      <p:sp>
        <p:nvSpPr>
          <p:cNvPr id="9" name="文本框 8">
            <a:extLst>
              <a:ext uri="{FF2B5EF4-FFF2-40B4-BE49-F238E27FC236}">
                <a16:creationId xmlns:a16="http://schemas.microsoft.com/office/drawing/2014/main" id="{DDFBEA6F-5690-4162-B038-ADA23B710D48}"/>
              </a:ext>
            </a:extLst>
          </p:cNvPr>
          <p:cNvSpPr txBox="1"/>
          <p:nvPr/>
        </p:nvSpPr>
        <p:spPr>
          <a:xfrm>
            <a:off x="143816" y="4070024"/>
            <a:ext cx="8855592" cy="400110"/>
          </a:xfrm>
          <a:prstGeom prst="rect">
            <a:avLst/>
          </a:prstGeom>
          <a:noFill/>
        </p:spPr>
        <p:txBody>
          <a:bodyPr wrap="square">
            <a:spAutoFit/>
          </a:bodyPr>
          <a:lstStyle/>
          <a:p>
            <a:pPr algn="ctr"/>
            <a:r>
              <a:rPr lang="en-US" altLang="zh-CN" sz="2000" b="1" dirty="0">
                <a:effectLst/>
                <a:latin typeface="Arial" panose="020B0604020202020204" pitchFamily="34" charset="0"/>
                <a:ea typeface="Times New Roman" panose="02020603050405020304" pitchFamily="18" charset="0"/>
              </a:rPr>
              <a:t>Jinchi Zhang</a:t>
            </a:r>
            <a:r>
              <a:rPr lang="en-US" altLang="zh-CN" sz="2000" b="1" dirty="0">
                <a:latin typeface="Arial" panose="020B0604020202020204" pitchFamily="34" charset="0"/>
                <a:ea typeface="Times New Roman" panose="02020603050405020304" pitchFamily="18" charset="0"/>
              </a:rPr>
              <a:t>,</a:t>
            </a:r>
            <a:r>
              <a:rPr lang="en-US" altLang="zh-CN" sz="2000" b="1" dirty="0">
                <a:effectLst/>
                <a:latin typeface="Arial" panose="020B0604020202020204" pitchFamily="34" charset="0"/>
                <a:ea typeface="Times New Roman" panose="02020603050405020304" pitchFamily="18" charset="0"/>
              </a:rPr>
              <a:t> Rui Wu, Evangelos </a:t>
            </a:r>
            <a:r>
              <a:rPr lang="en-US" altLang="zh-CN" sz="2000" b="1" dirty="0" err="1">
                <a:effectLst/>
                <a:latin typeface="Arial" panose="020B0604020202020204" pitchFamily="34" charset="0"/>
                <a:ea typeface="Times New Roman" panose="02020603050405020304" pitchFamily="18" charset="0"/>
              </a:rPr>
              <a:t>Tsotsas</a:t>
            </a:r>
            <a:r>
              <a:rPr lang="en-US" altLang="zh-CN" sz="2000" b="1" dirty="0">
                <a:effectLst/>
                <a:latin typeface="Arial" panose="020B0604020202020204" pitchFamily="34" charset="0"/>
                <a:ea typeface="Times New Roman" panose="02020603050405020304" pitchFamily="18" charset="0"/>
              </a:rPr>
              <a:t>, Abdolreza Kharaghani</a:t>
            </a:r>
            <a:endParaRPr lang="zh-CN" altLang="en-US" sz="2000" b="1" dirty="0"/>
          </a:p>
        </p:txBody>
      </p:sp>
    </p:spTree>
    <p:extLst>
      <p:ext uri="{BB962C8B-B14F-4D97-AF65-F5344CB8AC3E}">
        <p14:creationId xmlns:p14="http://schemas.microsoft.com/office/powerpoint/2010/main" val="1779146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4D93-20C5-F041-6354-8BCEAEC33184}"/>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3E3FE1DF-C918-A144-A0B8-8731F4AD3DFE}"/>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2" name="文本框 1">
            <a:extLst>
              <a:ext uri="{FF2B5EF4-FFF2-40B4-BE49-F238E27FC236}">
                <a16:creationId xmlns:a16="http://schemas.microsoft.com/office/drawing/2014/main" id="{4FE6E9E3-48E9-84F1-F98C-10D32A6CF3B5}"/>
              </a:ext>
            </a:extLst>
          </p:cNvPr>
          <p:cNvSpPr txBox="1"/>
          <p:nvPr/>
        </p:nvSpPr>
        <p:spPr>
          <a:xfrm>
            <a:off x="-14977" y="973167"/>
            <a:ext cx="8604448" cy="461665"/>
          </a:xfrm>
          <a:prstGeom prst="rect">
            <a:avLst/>
          </a:prstGeom>
          <a:noFill/>
        </p:spPr>
        <p:txBody>
          <a:bodyPr wrap="square">
            <a:spAutoFit/>
          </a:bodyPr>
          <a:lstStyle/>
          <a:p>
            <a:r>
              <a:rPr lang="en-US" altLang="zh-CN" sz="2400" dirty="0">
                <a:solidFill>
                  <a:srgbClr val="7B003F"/>
                </a:solidFill>
              </a:rPr>
              <a:t>Impact of colloidal liquid bridges on deposition patterns</a:t>
            </a:r>
          </a:p>
        </p:txBody>
      </p:sp>
      <p:sp>
        <p:nvSpPr>
          <p:cNvPr id="20" name="文本框 19">
            <a:extLst>
              <a:ext uri="{FF2B5EF4-FFF2-40B4-BE49-F238E27FC236}">
                <a16:creationId xmlns:a16="http://schemas.microsoft.com/office/drawing/2014/main" id="{37A531FA-9124-CE18-83D1-03A05F02620A}"/>
              </a:ext>
            </a:extLst>
          </p:cNvPr>
          <p:cNvSpPr txBox="1"/>
          <p:nvPr/>
        </p:nvSpPr>
        <p:spPr>
          <a:xfrm>
            <a:off x="4932040" y="1518284"/>
            <a:ext cx="737515" cy="316577"/>
          </a:xfrm>
          <a:prstGeom prst="rect">
            <a:avLst/>
          </a:prstGeom>
          <a:noFill/>
        </p:spPr>
        <p:txBody>
          <a:bodyPr wrap="none" rtlCol="0">
            <a:spAutoFit/>
          </a:bodyPr>
          <a:lstStyle/>
          <a:p>
            <a:r>
              <a:rPr lang="en-US" altLang="zh-CN" sz="1100" dirty="0"/>
              <a:t>75ug/L</a:t>
            </a:r>
            <a:endParaRPr lang="zh-CN" altLang="en-US" sz="1100" dirty="0"/>
          </a:p>
        </p:txBody>
      </p:sp>
      <p:sp>
        <p:nvSpPr>
          <p:cNvPr id="21" name="文本框 20">
            <a:extLst>
              <a:ext uri="{FF2B5EF4-FFF2-40B4-BE49-F238E27FC236}">
                <a16:creationId xmlns:a16="http://schemas.microsoft.com/office/drawing/2014/main" id="{3D6971F0-F453-A72D-CA9A-DCFE3C46D194}"/>
              </a:ext>
            </a:extLst>
          </p:cNvPr>
          <p:cNvSpPr txBox="1"/>
          <p:nvPr/>
        </p:nvSpPr>
        <p:spPr>
          <a:xfrm>
            <a:off x="7410043" y="1518284"/>
            <a:ext cx="737515" cy="316577"/>
          </a:xfrm>
          <a:prstGeom prst="rect">
            <a:avLst/>
          </a:prstGeom>
          <a:noFill/>
        </p:spPr>
        <p:txBody>
          <a:bodyPr wrap="none" rtlCol="0">
            <a:spAutoFit/>
          </a:bodyPr>
          <a:lstStyle/>
          <a:p>
            <a:r>
              <a:rPr lang="en-US" altLang="zh-CN" sz="1100" dirty="0"/>
              <a:t>25ug/L</a:t>
            </a:r>
            <a:endParaRPr lang="zh-CN" altLang="en-US" sz="1100" dirty="0"/>
          </a:p>
        </p:txBody>
      </p:sp>
      <p:sp>
        <p:nvSpPr>
          <p:cNvPr id="23" name="文本框 22">
            <a:extLst>
              <a:ext uri="{FF2B5EF4-FFF2-40B4-BE49-F238E27FC236}">
                <a16:creationId xmlns:a16="http://schemas.microsoft.com/office/drawing/2014/main" id="{C28CEDC9-F33D-0C29-61A7-83BCC1488DC8}"/>
              </a:ext>
            </a:extLst>
          </p:cNvPr>
          <p:cNvSpPr txBox="1"/>
          <p:nvPr/>
        </p:nvSpPr>
        <p:spPr>
          <a:xfrm>
            <a:off x="8675325" y="2694565"/>
            <a:ext cx="514437" cy="316577"/>
          </a:xfrm>
          <a:prstGeom prst="rect">
            <a:avLst/>
          </a:prstGeom>
          <a:noFill/>
        </p:spPr>
        <p:txBody>
          <a:bodyPr wrap="none" rtlCol="0">
            <a:spAutoFit/>
          </a:bodyPr>
          <a:lstStyle/>
          <a:p>
            <a:r>
              <a:rPr lang="en-US" altLang="zh-CN" sz="1100" dirty="0"/>
              <a:t>Fast</a:t>
            </a:r>
            <a:endParaRPr lang="zh-CN" altLang="en-US" sz="1100" dirty="0"/>
          </a:p>
        </p:txBody>
      </p:sp>
      <p:sp>
        <p:nvSpPr>
          <p:cNvPr id="25" name="文本框 24">
            <a:extLst>
              <a:ext uri="{FF2B5EF4-FFF2-40B4-BE49-F238E27FC236}">
                <a16:creationId xmlns:a16="http://schemas.microsoft.com/office/drawing/2014/main" id="{E1C66C62-1B9B-5ABD-929F-A8A90BE94258}"/>
              </a:ext>
            </a:extLst>
          </p:cNvPr>
          <p:cNvSpPr txBox="1"/>
          <p:nvPr/>
        </p:nvSpPr>
        <p:spPr>
          <a:xfrm>
            <a:off x="8685707" y="5243390"/>
            <a:ext cx="566813" cy="316577"/>
          </a:xfrm>
          <a:prstGeom prst="rect">
            <a:avLst/>
          </a:prstGeom>
          <a:noFill/>
        </p:spPr>
        <p:txBody>
          <a:bodyPr wrap="none" rtlCol="0">
            <a:spAutoFit/>
          </a:bodyPr>
          <a:lstStyle/>
          <a:p>
            <a:r>
              <a:rPr lang="en-US" altLang="zh-CN" sz="1100" dirty="0"/>
              <a:t>Slow</a:t>
            </a:r>
            <a:endParaRPr lang="zh-CN" altLang="en-US" sz="1100" dirty="0"/>
          </a:p>
        </p:txBody>
      </p:sp>
      <p:sp>
        <p:nvSpPr>
          <p:cNvPr id="26" name="文本框 25">
            <a:extLst>
              <a:ext uri="{FF2B5EF4-FFF2-40B4-BE49-F238E27FC236}">
                <a16:creationId xmlns:a16="http://schemas.microsoft.com/office/drawing/2014/main" id="{7250082E-05DC-83FD-E115-49FC4DE27381}"/>
              </a:ext>
            </a:extLst>
          </p:cNvPr>
          <p:cNvSpPr txBox="1"/>
          <p:nvPr/>
        </p:nvSpPr>
        <p:spPr>
          <a:xfrm>
            <a:off x="65868" y="1848512"/>
            <a:ext cx="4084466" cy="707886"/>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Particles are primarily deposited through two ways.</a:t>
            </a:r>
          </a:p>
        </p:txBody>
      </p:sp>
      <p:sp>
        <p:nvSpPr>
          <p:cNvPr id="28" name="文本框 27">
            <a:extLst>
              <a:ext uri="{FF2B5EF4-FFF2-40B4-BE49-F238E27FC236}">
                <a16:creationId xmlns:a16="http://schemas.microsoft.com/office/drawing/2014/main" id="{B7356A11-88C2-602C-4483-60DD56A210C9}"/>
              </a:ext>
            </a:extLst>
          </p:cNvPr>
          <p:cNvSpPr txBox="1"/>
          <p:nvPr/>
        </p:nvSpPr>
        <p:spPr>
          <a:xfrm>
            <a:off x="251520" y="2607081"/>
            <a:ext cx="3788577" cy="646331"/>
          </a:xfrm>
          <a:prstGeom prst="rect">
            <a:avLst/>
          </a:prstGeom>
          <a:noFill/>
        </p:spPr>
        <p:txBody>
          <a:bodyPr wrap="square">
            <a:spAutoFit/>
          </a:bodyPr>
          <a:lstStyle/>
          <a:p>
            <a:pPr marL="285750" indent="-285750">
              <a:buFont typeface="Arial" panose="020B0604020202020204" pitchFamily="34" charset="0"/>
              <a:buChar char="•"/>
            </a:pPr>
            <a:r>
              <a:rPr lang="en-US" altLang="zh-CN" dirty="0"/>
              <a:t>F</a:t>
            </a:r>
            <a:r>
              <a:rPr lang="en-US" altLang="zh-CN" sz="1800" dirty="0"/>
              <a:t>ormation and rupture of colloidal liquid bridges</a:t>
            </a:r>
          </a:p>
        </p:txBody>
      </p:sp>
      <p:sp>
        <p:nvSpPr>
          <p:cNvPr id="30" name="文本框 29">
            <a:extLst>
              <a:ext uri="{FF2B5EF4-FFF2-40B4-BE49-F238E27FC236}">
                <a16:creationId xmlns:a16="http://schemas.microsoft.com/office/drawing/2014/main" id="{8169AE40-4943-8296-15CC-161ED87E1A06}"/>
              </a:ext>
            </a:extLst>
          </p:cNvPr>
          <p:cNvSpPr txBox="1"/>
          <p:nvPr/>
        </p:nvSpPr>
        <p:spPr>
          <a:xfrm>
            <a:off x="263490" y="3385261"/>
            <a:ext cx="4014537" cy="369332"/>
          </a:xfrm>
          <a:prstGeom prst="rect">
            <a:avLst/>
          </a:prstGeom>
          <a:noFill/>
        </p:spPr>
        <p:txBody>
          <a:bodyPr wrap="square">
            <a:spAutoFit/>
          </a:bodyPr>
          <a:lstStyle/>
          <a:p>
            <a:pPr marL="285750" indent="-285750">
              <a:buFont typeface="Arial" panose="020B0604020202020204" pitchFamily="34" charset="0"/>
              <a:buChar char="•"/>
            </a:pPr>
            <a:r>
              <a:rPr lang="en-US" altLang="zh-CN" dirty="0"/>
              <a:t>F</a:t>
            </a:r>
            <a:r>
              <a:rPr lang="en-US" altLang="zh-CN" sz="1800" dirty="0"/>
              <a:t>ormation of isolated liquid </a:t>
            </a:r>
            <a:r>
              <a:rPr lang="en-US" altLang="zh-CN" dirty="0"/>
              <a:t>clusters</a:t>
            </a:r>
            <a:r>
              <a:rPr lang="en-US" altLang="zh-CN" sz="1800" dirty="0"/>
              <a:t>.</a:t>
            </a:r>
            <a:endParaRPr lang="zh-CN" altLang="en-US" sz="1800" dirty="0"/>
          </a:p>
        </p:txBody>
      </p:sp>
      <p:sp>
        <p:nvSpPr>
          <p:cNvPr id="31" name="文本框 30">
            <a:extLst>
              <a:ext uri="{FF2B5EF4-FFF2-40B4-BE49-F238E27FC236}">
                <a16:creationId xmlns:a16="http://schemas.microsoft.com/office/drawing/2014/main" id="{E0F5485A-39A1-2502-834A-1368E7E069E9}"/>
              </a:ext>
            </a:extLst>
          </p:cNvPr>
          <p:cNvSpPr txBox="1"/>
          <p:nvPr/>
        </p:nvSpPr>
        <p:spPr>
          <a:xfrm>
            <a:off x="107504" y="4141529"/>
            <a:ext cx="4042830" cy="1015663"/>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Lower evaporation rate and concentration suppress linear-shaped deposition.</a:t>
            </a:r>
          </a:p>
        </p:txBody>
      </p:sp>
      <p:sp>
        <p:nvSpPr>
          <p:cNvPr id="32" name="文本框 31">
            <a:extLst>
              <a:ext uri="{FF2B5EF4-FFF2-40B4-BE49-F238E27FC236}">
                <a16:creationId xmlns:a16="http://schemas.microsoft.com/office/drawing/2014/main" id="{847BBDB8-3261-3EAD-61B2-E94F6A0CAA17}"/>
              </a:ext>
            </a:extLst>
          </p:cNvPr>
          <p:cNvSpPr txBox="1"/>
          <p:nvPr/>
        </p:nvSpPr>
        <p:spPr>
          <a:xfrm>
            <a:off x="65868" y="5530890"/>
            <a:ext cx="4218099" cy="707886"/>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Under slow evaporation, deposition via isolated liquid clusters increases.</a:t>
            </a:r>
          </a:p>
        </p:txBody>
      </p:sp>
      <p:cxnSp>
        <p:nvCxnSpPr>
          <p:cNvPr id="34" name="直接箭头连接符 33">
            <a:extLst>
              <a:ext uri="{FF2B5EF4-FFF2-40B4-BE49-F238E27FC236}">
                <a16:creationId xmlns:a16="http://schemas.microsoft.com/office/drawing/2014/main" id="{623829FA-5AA9-4F10-2B79-B0C516E15972}"/>
              </a:ext>
            </a:extLst>
          </p:cNvPr>
          <p:cNvCxnSpPr/>
          <p:nvPr/>
        </p:nvCxnSpPr>
        <p:spPr>
          <a:xfrm>
            <a:off x="5587600" y="1642990"/>
            <a:ext cx="1800200" cy="0"/>
          </a:xfrm>
          <a:prstGeom prst="straightConnector1">
            <a:avLst/>
          </a:prstGeom>
          <a:ln>
            <a:solidFill>
              <a:srgbClr val="7B003F"/>
            </a:solidFill>
            <a:tailEnd type="triangle"/>
          </a:ln>
        </p:spPr>
        <p:style>
          <a:lnRef idx="3">
            <a:schemeClr val="accent1"/>
          </a:lnRef>
          <a:fillRef idx="0">
            <a:schemeClr val="accent1"/>
          </a:fillRef>
          <a:effectRef idx="2">
            <a:schemeClr val="accent1"/>
          </a:effectRef>
          <a:fontRef idx="minor">
            <a:schemeClr val="tx1"/>
          </a:fontRef>
        </p:style>
      </p:cxnSp>
      <p:cxnSp>
        <p:nvCxnSpPr>
          <p:cNvPr id="36" name="直接箭头连接符 35">
            <a:extLst>
              <a:ext uri="{FF2B5EF4-FFF2-40B4-BE49-F238E27FC236}">
                <a16:creationId xmlns:a16="http://schemas.microsoft.com/office/drawing/2014/main" id="{4E7F3474-1664-D5A6-D6BE-48EDC7A52E09}"/>
              </a:ext>
            </a:extLst>
          </p:cNvPr>
          <p:cNvCxnSpPr>
            <a:cxnSpLocks/>
          </p:cNvCxnSpPr>
          <p:nvPr/>
        </p:nvCxnSpPr>
        <p:spPr>
          <a:xfrm>
            <a:off x="8901730" y="2972680"/>
            <a:ext cx="0" cy="2226916"/>
          </a:xfrm>
          <a:prstGeom prst="straightConnector1">
            <a:avLst/>
          </a:prstGeom>
          <a:ln>
            <a:solidFill>
              <a:srgbClr val="7B003F"/>
            </a:solidFill>
            <a:tailEnd type="triangle"/>
          </a:ln>
        </p:spPr>
        <p:style>
          <a:lnRef idx="3">
            <a:schemeClr val="accent1"/>
          </a:lnRef>
          <a:fillRef idx="0">
            <a:schemeClr val="accent1"/>
          </a:fillRef>
          <a:effectRef idx="2">
            <a:schemeClr val="accent1"/>
          </a:effectRef>
          <a:fontRef idx="minor">
            <a:schemeClr val="tx1"/>
          </a:fontRef>
        </p:style>
      </p:cxnSp>
      <p:pic>
        <p:nvPicPr>
          <p:cNvPr id="5" name="图片 4">
            <a:extLst>
              <a:ext uri="{FF2B5EF4-FFF2-40B4-BE49-F238E27FC236}">
                <a16:creationId xmlns:a16="http://schemas.microsoft.com/office/drawing/2014/main" id="{2C8F838A-A68D-1869-A460-0187FAF58A34}"/>
              </a:ext>
            </a:extLst>
          </p:cNvPr>
          <p:cNvPicPr>
            <a:picLocks noChangeAspect="1"/>
          </p:cNvPicPr>
          <p:nvPr/>
        </p:nvPicPr>
        <p:blipFill>
          <a:blip r:embed="rId3"/>
          <a:stretch>
            <a:fillRect/>
          </a:stretch>
        </p:blipFill>
        <p:spPr>
          <a:xfrm>
            <a:off x="4490274" y="1918313"/>
            <a:ext cx="4186182" cy="4279209"/>
          </a:xfrm>
          <a:prstGeom prst="rect">
            <a:avLst/>
          </a:prstGeom>
        </p:spPr>
      </p:pic>
      <p:cxnSp>
        <p:nvCxnSpPr>
          <p:cNvPr id="7" name="直接箭头连接符 6">
            <a:extLst>
              <a:ext uri="{FF2B5EF4-FFF2-40B4-BE49-F238E27FC236}">
                <a16:creationId xmlns:a16="http://schemas.microsoft.com/office/drawing/2014/main" id="{4A9E14F9-92EA-2581-43EB-C7BA37E2CB14}"/>
              </a:ext>
            </a:extLst>
          </p:cNvPr>
          <p:cNvCxnSpPr>
            <a:cxnSpLocks/>
          </p:cNvCxnSpPr>
          <p:nvPr/>
        </p:nvCxnSpPr>
        <p:spPr>
          <a:xfrm flipV="1">
            <a:off x="3976968" y="2520021"/>
            <a:ext cx="1045939" cy="260907"/>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70B52CE-415E-C834-98AC-BC930495BE69}"/>
              </a:ext>
            </a:extLst>
          </p:cNvPr>
          <p:cNvCxnSpPr>
            <a:cxnSpLocks/>
          </p:cNvCxnSpPr>
          <p:nvPr/>
        </p:nvCxnSpPr>
        <p:spPr>
          <a:xfrm>
            <a:off x="4040097" y="3645024"/>
            <a:ext cx="766786" cy="159836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168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FEDD-CDFA-40F7-069C-D0F95E91FA88}"/>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EE95AF3B-95F0-AF72-E31B-8F6266924CF7}"/>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8C21E238-E578-57A1-9F81-25AEFC53CEFA}"/>
              </a:ext>
            </a:extLst>
          </p:cNvPr>
          <p:cNvSpPr txBox="1"/>
          <p:nvPr/>
        </p:nvSpPr>
        <p:spPr>
          <a:xfrm>
            <a:off x="0" y="967511"/>
            <a:ext cx="6495240" cy="461665"/>
          </a:xfrm>
          <a:prstGeom prst="rect">
            <a:avLst/>
          </a:prstGeom>
          <a:noFill/>
        </p:spPr>
        <p:txBody>
          <a:bodyPr wrap="square">
            <a:spAutoFit/>
          </a:bodyPr>
          <a:lstStyle/>
          <a:p>
            <a:r>
              <a:rPr lang="en-US" altLang="zh-CN" sz="2400" dirty="0">
                <a:solidFill>
                  <a:srgbClr val="7B003F"/>
                </a:solidFill>
              </a:rPr>
              <a:t>Mechanisms of particle deposition</a:t>
            </a:r>
          </a:p>
        </p:txBody>
      </p:sp>
      <p:pic>
        <p:nvPicPr>
          <p:cNvPr id="42" name="图片 41">
            <a:extLst>
              <a:ext uri="{FF2B5EF4-FFF2-40B4-BE49-F238E27FC236}">
                <a16:creationId xmlns:a16="http://schemas.microsoft.com/office/drawing/2014/main" id="{8EAEB68A-64C6-9228-7D6B-811063BC8139}"/>
              </a:ext>
            </a:extLst>
          </p:cNvPr>
          <p:cNvPicPr>
            <a:picLocks noChangeAspect="1"/>
          </p:cNvPicPr>
          <p:nvPr/>
        </p:nvPicPr>
        <p:blipFill>
          <a:blip r:embed="rId3"/>
          <a:stretch>
            <a:fillRect/>
          </a:stretch>
        </p:blipFill>
        <p:spPr>
          <a:xfrm>
            <a:off x="2735288" y="1524243"/>
            <a:ext cx="5432393" cy="3141625"/>
          </a:xfrm>
          <a:prstGeom prst="rect">
            <a:avLst/>
          </a:prstGeom>
        </p:spPr>
      </p:pic>
      <p:pic>
        <p:nvPicPr>
          <p:cNvPr id="134" name="图片 133">
            <a:extLst>
              <a:ext uri="{FF2B5EF4-FFF2-40B4-BE49-F238E27FC236}">
                <a16:creationId xmlns:a16="http://schemas.microsoft.com/office/drawing/2014/main" id="{5A0117F5-E4F3-66AB-477A-B0783D47CFC9}"/>
              </a:ext>
            </a:extLst>
          </p:cNvPr>
          <p:cNvPicPr>
            <a:picLocks noChangeAspect="1"/>
          </p:cNvPicPr>
          <p:nvPr/>
        </p:nvPicPr>
        <p:blipFill>
          <a:blip r:embed="rId4"/>
          <a:stretch>
            <a:fillRect/>
          </a:stretch>
        </p:blipFill>
        <p:spPr>
          <a:xfrm>
            <a:off x="2828484" y="5013176"/>
            <a:ext cx="5585991" cy="1482186"/>
          </a:xfrm>
          <a:prstGeom prst="rect">
            <a:avLst/>
          </a:prstGeom>
        </p:spPr>
      </p:pic>
      <p:sp>
        <p:nvSpPr>
          <p:cNvPr id="135" name="文本框 134">
            <a:extLst>
              <a:ext uri="{FF2B5EF4-FFF2-40B4-BE49-F238E27FC236}">
                <a16:creationId xmlns:a16="http://schemas.microsoft.com/office/drawing/2014/main" id="{74F7DC7F-E6B1-5CD2-3C96-FCDE80B6EC67}"/>
              </a:ext>
            </a:extLst>
          </p:cNvPr>
          <p:cNvSpPr txBox="1"/>
          <p:nvPr/>
        </p:nvSpPr>
        <p:spPr>
          <a:xfrm>
            <a:off x="89248" y="5567323"/>
            <a:ext cx="2736304" cy="646331"/>
          </a:xfrm>
          <a:prstGeom prst="rect">
            <a:avLst/>
          </a:prstGeom>
          <a:noFill/>
        </p:spPr>
        <p:txBody>
          <a:bodyPr wrap="square">
            <a:spAutoFit/>
          </a:bodyPr>
          <a:lstStyle/>
          <a:p>
            <a:pPr marL="285750" indent="-285750">
              <a:buFont typeface="Wingdings" panose="05000000000000000000" pitchFamily="2" charset="2"/>
              <a:buChar char="l"/>
            </a:pPr>
            <a:r>
              <a:rPr lang="en-US" altLang="zh-CN" dirty="0"/>
              <a:t>High particle density at the gas–liquid interface</a:t>
            </a:r>
          </a:p>
        </p:txBody>
      </p:sp>
      <p:sp>
        <p:nvSpPr>
          <p:cNvPr id="136" name="文本框 135">
            <a:extLst>
              <a:ext uri="{FF2B5EF4-FFF2-40B4-BE49-F238E27FC236}">
                <a16:creationId xmlns:a16="http://schemas.microsoft.com/office/drawing/2014/main" id="{2B9D2300-1AE4-54E9-93B3-374D26FEB49E}"/>
              </a:ext>
            </a:extLst>
          </p:cNvPr>
          <p:cNvSpPr txBox="1"/>
          <p:nvPr/>
        </p:nvSpPr>
        <p:spPr>
          <a:xfrm>
            <a:off x="89248" y="2657832"/>
            <a:ext cx="2646040" cy="646331"/>
          </a:xfrm>
          <a:prstGeom prst="rect">
            <a:avLst/>
          </a:prstGeom>
          <a:noFill/>
        </p:spPr>
        <p:txBody>
          <a:bodyPr wrap="square">
            <a:spAutoFit/>
          </a:bodyPr>
          <a:lstStyle/>
          <a:p>
            <a:pPr marL="285750" indent="-285750">
              <a:buFont typeface="Wingdings" panose="05000000000000000000" pitchFamily="2" charset="2"/>
              <a:buChar char="l"/>
            </a:pPr>
            <a:r>
              <a:rPr lang="en-US" altLang="zh-CN" dirty="0"/>
              <a:t>Low particle density at the gas–liquid interface</a:t>
            </a:r>
          </a:p>
        </p:txBody>
      </p:sp>
    </p:spTree>
    <p:extLst>
      <p:ext uri="{BB962C8B-B14F-4D97-AF65-F5344CB8AC3E}">
        <p14:creationId xmlns:p14="http://schemas.microsoft.com/office/powerpoint/2010/main" val="1378736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B4222-F4E1-5F12-D9E5-EAB5D75B1155}"/>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D74F7EDB-9F3E-2E70-C080-CF8E8BD1EC92}"/>
              </a:ext>
            </a:extLst>
          </p:cNvPr>
          <p:cNvPicPr>
            <a:picLocks noChangeAspect="1"/>
          </p:cNvPicPr>
          <p:nvPr/>
        </p:nvPicPr>
        <p:blipFill>
          <a:blip r:embed="rId3"/>
          <a:stretch>
            <a:fillRect/>
          </a:stretch>
        </p:blipFill>
        <p:spPr>
          <a:xfrm>
            <a:off x="3033606" y="2484674"/>
            <a:ext cx="1283861" cy="1283861"/>
          </a:xfrm>
          <a:prstGeom prst="rect">
            <a:avLst/>
          </a:prstGeom>
        </p:spPr>
      </p:pic>
      <p:pic>
        <p:nvPicPr>
          <p:cNvPr id="15" name="图片 14">
            <a:extLst>
              <a:ext uri="{FF2B5EF4-FFF2-40B4-BE49-F238E27FC236}">
                <a16:creationId xmlns:a16="http://schemas.microsoft.com/office/drawing/2014/main" id="{0C8D4E9F-A1B0-8757-0DB0-3DBCBAD16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8" y="1427511"/>
            <a:ext cx="2457883" cy="2457883"/>
          </a:xfrm>
          <a:prstGeom prst="rect">
            <a:avLst/>
          </a:prstGeom>
        </p:spPr>
      </p:pic>
      <p:pic>
        <p:nvPicPr>
          <p:cNvPr id="7" name="图片 6">
            <a:extLst>
              <a:ext uri="{FF2B5EF4-FFF2-40B4-BE49-F238E27FC236}">
                <a16:creationId xmlns:a16="http://schemas.microsoft.com/office/drawing/2014/main" id="{F9947DA5-0AD7-1884-D646-0B41E6166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112" y="1427511"/>
            <a:ext cx="2462735" cy="2462735"/>
          </a:xfrm>
          <a:prstGeom prst="rect">
            <a:avLst/>
          </a:prstGeom>
        </p:spPr>
      </p:pic>
      <p:sp>
        <p:nvSpPr>
          <p:cNvPr id="4" name="Textplatzhalter 3">
            <a:extLst>
              <a:ext uri="{FF2B5EF4-FFF2-40B4-BE49-F238E27FC236}">
                <a16:creationId xmlns:a16="http://schemas.microsoft.com/office/drawing/2014/main" id="{19F01B9A-9BA1-9225-9AD0-4D15F9D0BE72}"/>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5A44B9C4-27E3-D3C8-CE03-AD1CEE904B95}"/>
              </a:ext>
            </a:extLst>
          </p:cNvPr>
          <p:cNvSpPr txBox="1"/>
          <p:nvPr/>
        </p:nvSpPr>
        <p:spPr>
          <a:xfrm>
            <a:off x="0" y="967511"/>
            <a:ext cx="6495240" cy="461665"/>
          </a:xfrm>
          <a:prstGeom prst="rect">
            <a:avLst/>
          </a:prstGeom>
          <a:noFill/>
        </p:spPr>
        <p:txBody>
          <a:bodyPr wrap="square">
            <a:spAutoFit/>
          </a:bodyPr>
          <a:lstStyle/>
          <a:p>
            <a:r>
              <a:rPr lang="en-US" altLang="zh-CN" sz="2400" dirty="0">
                <a:solidFill>
                  <a:srgbClr val="7B003F"/>
                </a:solidFill>
              </a:rPr>
              <a:t>Effect of evaporation rate on meniscus curvature</a:t>
            </a:r>
          </a:p>
        </p:txBody>
      </p:sp>
      <p:sp>
        <p:nvSpPr>
          <p:cNvPr id="26" name="文本框 25">
            <a:extLst>
              <a:ext uri="{FF2B5EF4-FFF2-40B4-BE49-F238E27FC236}">
                <a16:creationId xmlns:a16="http://schemas.microsoft.com/office/drawing/2014/main" id="{A3F0642E-6515-1D28-523A-C9D29E1D2AEB}"/>
              </a:ext>
            </a:extLst>
          </p:cNvPr>
          <p:cNvSpPr txBox="1"/>
          <p:nvPr/>
        </p:nvSpPr>
        <p:spPr>
          <a:xfrm>
            <a:off x="-4223" y="6552056"/>
            <a:ext cx="8032607" cy="338554"/>
          </a:xfrm>
          <a:prstGeom prst="rect">
            <a:avLst/>
          </a:prstGeom>
          <a:noFill/>
        </p:spPr>
        <p:txBody>
          <a:bodyPr wrap="square">
            <a:spAutoFit/>
          </a:bodyPr>
          <a:lstStyle/>
          <a:p>
            <a:r>
              <a:rPr lang="fr-FR" altLang="zh-CN" sz="1600" b="0" i="0" dirty="0">
                <a:solidFill>
                  <a:srgbClr val="7B003F"/>
                </a:solidFill>
                <a:effectLst/>
                <a:latin typeface="Inter"/>
              </a:rPr>
              <a:t>Example conditions: particle concentration 75 μg/ml, channels size 40–50 μm</a:t>
            </a:r>
            <a:endParaRPr lang="zh-CN" altLang="en-US" sz="1600" dirty="0">
              <a:solidFill>
                <a:srgbClr val="7B003F"/>
              </a:solidFill>
            </a:endParaRPr>
          </a:p>
        </p:txBody>
      </p:sp>
      <p:grpSp>
        <p:nvGrpSpPr>
          <p:cNvPr id="2" name="组合 1">
            <a:extLst>
              <a:ext uri="{FF2B5EF4-FFF2-40B4-BE49-F238E27FC236}">
                <a16:creationId xmlns:a16="http://schemas.microsoft.com/office/drawing/2014/main" id="{ECBA9168-E576-0A0A-7DA8-B25967E447CC}"/>
              </a:ext>
            </a:extLst>
          </p:cNvPr>
          <p:cNvGrpSpPr/>
          <p:nvPr/>
        </p:nvGrpSpPr>
        <p:grpSpPr>
          <a:xfrm>
            <a:off x="4906407" y="4613736"/>
            <a:ext cx="2031190" cy="1916331"/>
            <a:chOff x="4489389" y="4557765"/>
            <a:chExt cx="2031190" cy="1916331"/>
          </a:xfrm>
        </p:grpSpPr>
        <p:sp>
          <p:nvSpPr>
            <p:cNvPr id="14" name="矩形 13">
              <a:extLst>
                <a:ext uri="{FF2B5EF4-FFF2-40B4-BE49-F238E27FC236}">
                  <a16:creationId xmlns:a16="http://schemas.microsoft.com/office/drawing/2014/main" id="{5DBD4603-5726-4898-562D-EA6D9A70FB78}"/>
                </a:ext>
              </a:extLst>
            </p:cNvPr>
            <p:cNvSpPr/>
            <p:nvPr/>
          </p:nvSpPr>
          <p:spPr>
            <a:xfrm>
              <a:off x="4489389" y="4557765"/>
              <a:ext cx="2020204" cy="1916233"/>
            </a:xfrm>
            <a:prstGeom prst="rect">
              <a:avLst/>
            </a:prstGeom>
            <a:solidFill>
              <a:srgbClr val="4F81BD">
                <a:lumMod val="20000"/>
                <a:lumOff val="80000"/>
              </a:srgb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CB091775-53FA-31C8-5555-EA0796E35558}"/>
                </a:ext>
              </a:extLst>
            </p:cNvPr>
            <p:cNvSpPr/>
            <p:nvPr/>
          </p:nvSpPr>
          <p:spPr>
            <a:xfrm>
              <a:off x="4492268" y="4557765"/>
              <a:ext cx="926698" cy="831353"/>
            </a:xfrm>
            <a:prstGeom prst="rect">
              <a:avLst/>
            </a:prstGeom>
            <a:solidFill>
              <a:srgbClr val="EEECE1">
                <a:lumMod val="90000"/>
              </a:srgb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任意多边形: 形状 23">
              <a:extLst>
                <a:ext uri="{FF2B5EF4-FFF2-40B4-BE49-F238E27FC236}">
                  <a16:creationId xmlns:a16="http://schemas.microsoft.com/office/drawing/2014/main" id="{0CEB73E2-C7E1-91AD-FDB8-DD1E554D96F2}"/>
                </a:ext>
              </a:extLst>
            </p:cNvPr>
            <p:cNvSpPr/>
            <p:nvPr/>
          </p:nvSpPr>
          <p:spPr>
            <a:xfrm>
              <a:off x="5353235" y="5403981"/>
              <a:ext cx="1167344" cy="1070115"/>
            </a:xfrm>
            <a:custGeom>
              <a:avLst/>
              <a:gdLst>
                <a:gd name="connsiteX0" fmla="*/ 0 w 1167344"/>
                <a:gd name="connsiteY0" fmla="*/ 0 h 1070115"/>
                <a:gd name="connsiteX1" fmla="*/ 87769 w 1167344"/>
                <a:gd name="connsiteY1" fmla="*/ 0 h 1070115"/>
                <a:gd name="connsiteX2" fmla="*/ 90394 w 1167344"/>
                <a:gd name="connsiteY2" fmla="*/ 11594 h 1070115"/>
                <a:gd name="connsiteX3" fmla="*/ 465766 w 1167344"/>
                <a:gd name="connsiteY3" fmla="*/ 185081 h 1070115"/>
                <a:gd name="connsiteX4" fmla="*/ 753104 w 1167344"/>
                <a:gd name="connsiteY4" fmla="*/ 185112 h 1070115"/>
                <a:gd name="connsiteX5" fmla="*/ 1128513 w 1167344"/>
                <a:gd name="connsiteY5" fmla="*/ 11924 h 1070115"/>
                <a:gd name="connsiteX6" fmla="*/ 1131252 w 1167344"/>
                <a:gd name="connsiteY6" fmla="*/ 0 h 1070115"/>
                <a:gd name="connsiteX7" fmla="*/ 1167344 w 1167344"/>
                <a:gd name="connsiteY7" fmla="*/ 0 h 1070115"/>
                <a:gd name="connsiteX8" fmla="*/ 1167344 w 1167344"/>
                <a:gd name="connsiteY8" fmla="*/ 1070115 h 1070115"/>
                <a:gd name="connsiteX9" fmla="*/ 33444 w 1167344"/>
                <a:gd name="connsiteY9" fmla="*/ 1070115 h 1070115"/>
                <a:gd name="connsiteX10" fmla="*/ 53013 w 1167344"/>
                <a:gd name="connsiteY10" fmla="*/ 1062430 h 1070115"/>
                <a:gd name="connsiteX11" fmla="*/ 231620 w 1167344"/>
                <a:gd name="connsiteY11" fmla="*/ 687163 h 1070115"/>
                <a:gd name="connsiteX12" fmla="*/ 232928 w 1167344"/>
                <a:gd name="connsiteY12" fmla="*/ 403119 h 1070115"/>
                <a:gd name="connsiteX13" fmla="*/ 32299 w 1167344"/>
                <a:gd name="connsiteY13" fmla="*/ 7944 h 1070115"/>
                <a:gd name="connsiteX14" fmla="*/ 0 w 1167344"/>
                <a:gd name="connsiteY14" fmla="*/ 1842 h 10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344" h="1070115">
                  <a:moveTo>
                    <a:pt x="0" y="0"/>
                  </a:moveTo>
                  <a:lnTo>
                    <a:pt x="87769" y="0"/>
                  </a:lnTo>
                  <a:lnTo>
                    <a:pt x="90394" y="11594"/>
                  </a:lnTo>
                  <a:cubicBezTo>
                    <a:pt x="141071" y="94055"/>
                    <a:pt x="280299" y="161169"/>
                    <a:pt x="465766" y="185081"/>
                  </a:cubicBezTo>
                  <a:cubicBezTo>
                    <a:pt x="559782" y="197203"/>
                    <a:pt x="659077" y="197213"/>
                    <a:pt x="753104" y="185112"/>
                  </a:cubicBezTo>
                  <a:cubicBezTo>
                    <a:pt x="938416" y="161263"/>
                    <a:pt x="1077639" y="94280"/>
                    <a:pt x="1128513" y="11924"/>
                  </a:cubicBezTo>
                  <a:lnTo>
                    <a:pt x="1131252" y="0"/>
                  </a:lnTo>
                  <a:lnTo>
                    <a:pt x="1167344" y="0"/>
                  </a:lnTo>
                  <a:lnTo>
                    <a:pt x="1167344" y="1070115"/>
                  </a:lnTo>
                  <a:lnTo>
                    <a:pt x="33444" y="1070115"/>
                  </a:lnTo>
                  <a:lnTo>
                    <a:pt x="53013" y="1062430"/>
                  </a:lnTo>
                  <a:cubicBezTo>
                    <a:pt x="137469" y="1014995"/>
                    <a:pt x="206765" y="875182"/>
                    <a:pt x="231620" y="687163"/>
                  </a:cubicBezTo>
                  <a:cubicBezTo>
                    <a:pt x="243879" y="594429"/>
                    <a:pt x="244331" y="496354"/>
                    <a:pt x="232928" y="403119"/>
                  </a:cubicBezTo>
                  <a:cubicBezTo>
                    <a:pt x="207608" y="196086"/>
                    <a:pt x="128225" y="43584"/>
                    <a:pt x="32299" y="7944"/>
                  </a:cubicBezTo>
                  <a:lnTo>
                    <a:pt x="0" y="1842"/>
                  </a:lnTo>
                  <a:close/>
                </a:path>
              </a:pathLst>
            </a:custGeom>
            <a:solidFill>
              <a:srgbClr val="376092"/>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文本框 29">
              <a:extLst>
                <a:ext uri="{FF2B5EF4-FFF2-40B4-BE49-F238E27FC236}">
                  <a16:creationId xmlns:a16="http://schemas.microsoft.com/office/drawing/2014/main" id="{49CDC8C3-C126-D33E-DBE8-069AB875E143}"/>
                </a:ext>
              </a:extLst>
            </p:cNvPr>
            <p:cNvSpPr txBox="1"/>
            <p:nvPr/>
          </p:nvSpPr>
          <p:spPr>
            <a:xfrm>
              <a:off x="5671449" y="4795890"/>
              <a:ext cx="530915"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Gas</a:t>
              </a:r>
              <a:endParaRPr lang="zh-CN" altLang="en-US" dirty="0">
                <a:solidFill>
                  <a:prstClr val="black"/>
                </a:solidFill>
                <a:latin typeface="Calibri"/>
                <a:ea typeface="宋体" panose="02010600030101010101" pitchFamily="2" charset="-122"/>
              </a:endParaRPr>
            </a:p>
          </p:txBody>
        </p:sp>
        <p:sp>
          <p:nvSpPr>
            <p:cNvPr id="33" name="文本框 32">
              <a:extLst>
                <a:ext uri="{FF2B5EF4-FFF2-40B4-BE49-F238E27FC236}">
                  <a16:creationId xmlns:a16="http://schemas.microsoft.com/office/drawing/2014/main" id="{C99ECAA3-38F9-D2F1-A830-A82436707DFB}"/>
                </a:ext>
              </a:extLst>
            </p:cNvPr>
            <p:cNvSpPr txBox="1"/>
            <p:nvPr/>
          </p:nvSpPr>
          <p:spPr>
            <a:xfrm>
              <a:off x="4630205" y="4795890"/>
              <a:ext cx="639919"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Solid</a:t>
              </a:r>
              <a:endParaRPr lang="zh-CN" altLang="en-US" dirty="0">
                <a:solidFill>
                  <a:prstClr val="black"/>
                </a:solidFill>
                <a:latin typeface="Calibri"/>
                <a:ea typeface="宋体" panose="02010600030101010101" pitchFamily="2" charset="-122"/>
              </a:endParaRPr>
            </a:p>
          </p:txBody>
        </p:sp>
        <p:sp>
          <p:nvSpPr>
            <p:cNvPr id="34" name="文本框 33">
              <a:extLst>
                <a:ext uri="{FF2B5EF4-FFF2-40B4-BE49-F238E27FC236}">
                  <a16:creationId xmlns:a16="http://schemas.microsoft.com/office/drawing/2014/main" id="{ABD4C73F-A413-4B08-E28E-B1BE76CB6BE6}"/>
                </a:ext>
              </a:extLst>
            </p:cNvPr>
            <p:cNvSpPr txBox="1"/>
            <p:nvPr/>
          </p:nvSpPr>
          <p:spPr>
            <a:xfrm>
              <a:off x="5667249" y="5868764"/>
              <a:ext cx="753732"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Liquid</a:t>
              </a:r>
              <a:endParaRPr lang="zh-CN" altLang="en-US" dirty="0">
                <a:solidFill>
                  <a:prstClr val="black"/>
                </a:solidFill>
                <a:latin typeface="Calibri"/>
                <a:ea typeface="宋体" panose="02010600030101010101" pitchFamily="2" charset="-122"/>
              </a:endParaRPr>
            </a:p>
          </p:txBody>
        </p:sp>
      </p:grpSp>
      <p:grpSp>
        <p:nvGrpSpPr>
          <p:cNvPr id="5" name="组合 4">
            <a:extLst>
              <a:ext uri="{FF2B5EF4-FFF2-40B4-BE49-F238E27FC236}">
                <a16:creationId xmlns:a16="http://schemas.microsoft.com/office/drawing/2014/main" id="{F887891D-ADB2-25F5-1447-5A3A39DEF407}"/>
              </a:ext>
            </a:extLst>
          </p:cNvPr>
          <p:cNvGrpSpPr/>
          <p:nvPr/>
        </p:nvGrpSpPr>
        <p:grpSpPr>
          <a:xfrm>
            <a:off x="2023504" y="4638822"/>
            <a:ext cx="2020790" cy="1916233"/>
            <a:chOff x="6909742" y="4557765"/>
            <a:chExt cx="2020790" cy="1916233"/>
          </a:xfrm>
        </p:grpSpPr>
        <p:sp>
          <p:nvSpPr>
            <p:cNvPr id="12" name="矩形 11">
              <a:extLst>
                <a:ext uri="{FF2B5EF4-FFF2-40B4-BE49-F238E27FC236}">
                  <a16:creationId xmlns:a16="http://schemas.microsoft.com/office/drawing/2014/main" id="{81C4EE00-4FE9-8E65-3D0D-0495CC2BB841}"/>
                </a:ext>
              </a:extLst>
            </p:cNvPr>
            <p:cNvSpPr/>
            <p:nvPr/>
          </p:nvSpPr>
          <p:spPr>
            <a:xfrm>
              <a:off x="6909742" y="4557765"/>
              <a:ext cx="2020204" cy="1916233"/>
            </a:xfrm>
            <a:prstGeom prst="rect">
              <a:avLst/>
            </a:prstGeom>
            <a:solidFill>
              <a:srgbClr val="4F81BD">
                <a:lumMod val="20000"/>
                <a:lumOff val="80000"/>
              </a:srgb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id="{B7860194-6FA6-BF35-2432-3868A8730DCB}"/>
                </a:ext>
              </a:extLst>
            </p:cNvPr>
            <p:cNvSpPr>
              <a:spLocks noChangeAspect="1"/>
            </p:cNvSpPr>
            <p:nvPr/>
          </p:nvSpPr>
          <p:spPr>
            <a:xfrm>
              <a:off x="6910328" y="4563630"/>
              <a:ext cx="926221" cy="830925"/>
            </a:xfrm>
            <a:prstGeom prst="rect">
              <a:avLst/>
            </a:prstGeom>
            <a:solidFill>
              <a:srgbClr val="EEECE1">
                <a:lumMod val="90000"/>
              </a:srgb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弧形 19">
              <a:extLst>
                <a:ext uri="{FF2B5EF4-FFF2-40B4-BE49-F238E27FC236}">
                  <a16:creationId xmlns:a16="http://schemas.microsoft.com/office/drawing/2014/main" id="{F7B26959-C15F-8110-82A4-B2C73E583570}"/>
                </a:ext>
              </a:extLst>
            </p:cNvPr>
            <p:cNvSpPr>
              <a:spLocks noChangeAspect="1"/>
            </p:cNvSpPr>
            <p:nvPr/>
          </p:nvSpPr>
          <p:spPr>
            <a:xfrm rot="16200000">
              <a:off x="7117198" y="5574462"/>
              <a:ext cx="1079443" cy="719629"/>
            </a:xfrm>
            <a:prstGeom prst="arc">
              <a:avLst>
                <a:gd name="adj1" fmla="val 7335"/>
                <a:gd name="adj2" fmla="val 10909095"/>
              </a:avLst>
            </a:prstGeom>
            <a:noFill/>
            <a:ln w="9525"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任意多边形: 形状 24">
              <a:extLst>
                <a:ext uri="{FF2B5EF4-FFF2-40B4-BE49-F238E27FC236}">
                  <a16:creationId xmlns:a16="http://schemas.microsoft.com/office/drawing/2014/main" id="{BDB4225D-E7EE-3C8E-4D70-45082C5AD5CA}"/>
                </a:ext>
              </a:extLst>
            </p:cNvPr>
            <p:cNvSpPr/>
            <p:nvPr/>
          </p:nvSpPr>
          <p:spPr>
            <a:xfrm>
              <a:off x="7712237" y="5394554"/>
              <a:ext cx="1218295" cy="1079444"/>
            </a:xfrm>
            <a:custGeom>
              <a:avLst/>
              <a:gdLst>
                <a:gd name="connsiteX0" fmla="*/ 0 w 1218295"/>
                <a:gd name="connsiteY0" fmla="*/ 0 h 1079444"/>
                <a:gd name="connsiteX1" fmla="*/ 134064 w 1218295"/>
                <a:gd name="connsiteY1" fmla="*/ 0 h 1079444"/>
                <a:gd name="connsiteX2" fmla="*/ 134810 w 1218295"/>
                <a:gd name="connsiteY2" fmla="*/ 16127 h 1079444"/>
                <a:gd name="connsiteX3" fmla="*/ 468878 w 1218295"/>
                <a:gd name="connsiteY3" fmla="*/ 310232 h 1079444"/>
                <a:gd name="connsiteX4" fmla="*/ 860505 w 1218295"/>
                <a:gd name="connsiteY4" fmla="*/ 313665 h 1079444"/>
                <a:gd name="connsiteX5" fmla="*/ 1204378 w 1218295"/>
                <a:gd name="connsiteY5" fmla="*/ 33077 h 1079444"/>
                <a:gd name="connsiteX6" fmla="*/ 1208357 w 1218295"/>
                <a:gd name="connsiteY6" fmla="*/ 0 h 1079444"/>
                <a:gd name="connsiteX7" fmla="*/ 1218295 w 1218295"/>
                <a:gd name="connsiteY7" fmla="*/ 0 h 1079444"/>
                <a:gd name="connsiteX8" fmla="*/ 1218295 w 1218295"/>
                <a:gd name="connsiteY8" fmla="*/ 1079444 h 1079444"/>
                <a:gd name="connsiteX9" fmla="*/ 0 w 1218295"/>
                <a:gd name="connsiteY9" fmla="*/ 1079444 h 1079444"/>
                <a:gd name="connsiteX10" fmla="*/ 0 w 1218295"/>
                <a:gd name="connsiteY10" fmla="*/ 1066373 h 1079444"/>
                <a:gd name="connsiteX11" fmla="*/ 19908 w 1218295"/>
                <a:gd name="connsiteY11" fmla="*/ 1060722 h 1079444"/>
                <a:gd name="connsiteX12" fmla="*/ 259422 w 1218295"/>
                <a:gd name="connsiteY12" fmla="*/ 742149 h 1079444"/>
                <a:gd name="connsiteX13" fmla="*/ 262855 w 1218295"/>
                <a:gd name="connsiteY13" fmla="*/ 350522 h 1079444"/>
                <a:gd name="connsiteX14" fmla="*/ 35252 w 1218295"/>
                <a:gd name="connsiteY14" fmla="*/ 25513 h 1079444"/>
                <a:gd name="connsiteX15" fmla="*/ 0 w 1218295"/>
                <a:gd name="connsiteY15" fmla="*/ 12962 h 10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295" h="1079444">
                  <a:moveTo>
                    <a:pt x="0" y="0"/>
                  </a:moveTo>
                  <a:lnTo>
                    <a:pt x="134064" y="0"/>
                  </a:lnTo>
                  <a:lnTo>
                    <a:pt x="134810" y="16127"/>
                  </a:lnTo>
                  <a:cubicBezTo>
                    <a:pt x="156253" y="146125"/>
                    <a:pt x="282877" y="260062"/>
                    <a:pt x="468878" y="310232"/>
                  </a:cubicBezTo>
                  <a:cubicBezTo>
                    <a:pt x="594170" y="344027"/>
                    <a:pt x="733923" y="345252"/>
                    <a:pt x="860505" y="313665"/>
                  </a:cubicBezTo>
                  <a:cubicBezTo>
                    <a:pt x="1044452" y="267764"/>
                    <a:pt x="1174308" y="159641"/>
                    <a:pt x="1204378" y="33077"/>
                  </a:cubicBezTo>
                  <a:lnTo>
                    <a:pt x="1208357" y="0"/>
                  </a:lnTo>
                  <a:lnTo>
                    <a:pt x="1218295" y="0"/>
                  </a:lnTo>
                  <a:lnTo>
                    <a:pt x="1218295" y="1079444"/>
                  </a:lnTo>
                  <a:lnTo>
                    <a:pt x="0" y="1079444"/>
                  </a:lnTo>
                  <a:lnTo>
                    <a:pt x="0" y="1066373"/>
                  </a:lnTo>
                  <a:lnTo>
                    <a:pt x="19908" y="1060722"/>
                  </a:lnTo>
                  <a:cubicBezTo>
                    <a:pt x="126567" y="1017385"/>
                    <a:pt x="216420" y="901579"/>
                    <a:pt x="259422" y="742149"/>
                  </a:cubicBezTo>
                  <a:cubicBezTo>
                    <a:pt x="293217" y="616857"/>
                    <a:pt x="294442" y="477104"/>
                    <a:pt x="262855" y="350522"/>
                  </a:cubicBezTo>
                  <a:cubicBezTo>
                    <a:pt x="223511" y="192854"/>
                    <a:pt x="138454" y="74925"/>
                    <a:pt x="35252" y="25513"/>
                  </a:cubicBezTo>
                  <a:lnTo>
                    <a:pt x="0" y="12962"/>
                  </a:lnTo>
                  <a:close/>
                </a:path>
              </a:pathLst>
            </a:custGeom>
            <a:solidFill>
              <a:srgbClr val="4F81BD">
                <a:lumMod val="75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文本框 35">
              <a:extLst>
                <a:ext uri="{FF2B5EF4-FFF2-40B4-BE49-F238E27FC236}">
                  <a16:creationId xmlns:a16="http://schemas.microsoft.com/office/drawing/2014/main" id="{F94A9DAD-F8E9-3101-D51C-F5CC006F54A8}"/>
                </a:ext>
              </a:extLst>
            </p:cNvPr>
            <p:cNvSpPr txBox="1"/>
            <p:nvPr/>
          </p:nvSpPr>
          <p:spPr>
            <a:xfrm>
              <a:off x="8105739" y="4835338"/>
              <a:ext cx="530915"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Gas</a:t>
              </a:r>
              <a:endParaRPr lang="zh-CN" altLang="en-US" dirty="0">
                <a:solidFill>
                  <a:prstClr val="black"/>
                </a:solidFill>
                <a:latin typeface="Calibri"/>
                <a:ea typeface="宋体" panose="02010600030101010101" pitchFamily="2" charset="-122"/>
              </a:endParaRPr>
            </a:p>
          </p:txBody>
        </p:sp>
        <p:sp>
          <p:nvSpPr>
            <p:cNvPr id="37" name="文本框 36">
              <a:extLst>
                <a:ext uri="{FF2B5EF4-FFF2-40B4-BE49-F238E27FC236}">
                  <a16:creationId xmlns:a16="http://schemas.microsoft.com/office/drawing/2014/main" id="{2E12448A-D17E-DA78-B23D-60A17A4720EE}"/>
                </a:ext>
              </a:extLst>
            </p:cNvPr>
            <p:cNvSpPr txBox="1"/>
            <p:nvPr/>
          </p:nvSpPr>
          <p:spPr>
            <a:xfrm>
              <a:off x="7064495" y="4835338"/>
              <a:ext cx="639919"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Solid</a:t>
              </a:r>
              <a:endParaRPr lang="zh-CN" altLang="en-US" dirty="0">
                <a:solidFill>
                  <a:prstClr val="black"/>
                </a:solidFill>
                <a:latin typeface="Calibri"/>
                <a:ea typeface="宋体" panose="02010600030101010101" pitchFamily="2" charset="-122"/>
              </a:endParaRPr>
            </a:p>
          </p:txBody>
        </p:sp>
        <p:sp>
          <p:nvSpPr>
            <p:cNvPr id="38" name="文本框 37">
              <a:extLst>
                <a:ext uri="{FF2B5EF4-FFF2-40B4-BE49-F238E27FC236}">
                  <a16:creationId xmlns:a16="http://schemas.microsoft.com/office/drawing/2014/main" id="{83682F1B-EB6B-42A7-3770-5A08A0D89DCD}"/>
                </a:ext>
              </a:extLst>
            </p:cNvPr>
            <p:cNvSpPr txBox="1"/>
            <p:nvPr/>
          </p:nvSpPr>
          <p:spPr>
            <a:xfrm>
              <a:off x="8101539" y="5908212"/>
              <a:ext cx="753732"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Liquid</a:t>
              </a:r>
              <a:endParaRPr lang="zh-CN" altLang="en-US" dirty="0">
                <a:solidFill>
                  <a:prstClr val="black"/>
                </a:solidFill>
                <a:latin typeface="Calibri"/>
                <a:ea typeface="宋体" panose="02010600030101010101" pitchFamily="2" charset="-122"/>
              </a:endParaRPr>
            </a:p>
          </p:txBody>
        </p:sp>
      </p:grpSp>
      <p:sp>
        <p:nvSpPr>
          <p:cNvPr id="39" name="箭头: 上弧形 38">
            <a:extLst>
              <a:ext uri="{FF2B5EF4-FFF2-40B4-BE49-F238E27FC236}">
                <a16:creationId xmlns:a16="http://schemas.microsoft.com/office/drawing/2014/main" id="{EDDF0D51-D4A8-9171-7FBA-5B7AEC12BF54}"/>
              </a:ext>
            </a:extLst>
          </p:cNvPr>
          <p:cNvSpPr/>
          <p:nvPr/>
        </p:nvSpPr>
        <p:spPr>
          <a:xfrm>
            <a:off x="3676756" y="4226062"/>
            <a:ext cx="1648208" cy="379789"/>
          </a:xfrm>
          <a:prstGeom prst="curvedDownArrow">
            <a:avLst>
              <a:gd name="adj1" fmla="val 25000"/>
              <a:gd name="adj2" fmla="val 50000"/>
              <a:gd name="adj3" fmla="val 23617"/>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0" name="文本框 39">
            <a:extLst>
              <a:ext uri="{FF2B5EF4-FFF2-40B4-BE49-F238E27FC236}">
                <a16:creationId xmlns:a16="http://schemas.microsoft.com/office/drawing/2014/main" id="{898C31DD-9909-CE46-D040-470CA27C7F4B}"/>
              </a:ext>
            </a:extLst>
          </p:cNvPr>
          <p:cNvSpPr txBox="1"/>
          <p:nvPr/>
        </p:nvSpPr>
        <p:spPr>
          <a:xfrm>
            <a:off x="3518856" y="3779908"/>
            <a:ext cx="1958714" cy="461665"/>
          </a:xfrm>
          <a:prstGeom prst="rect">
            <a:avLst/>
          </a:prstGeom>
          <a:noFill/>
        </p:spPr>
        <p:txBody>
          <a:bodyPr wrap="square">
            <a:spAutoFit/>
          </a:bodyPr>
          <a:lstStyle/>
          <a:p>
            <a:r>
              <a:rPr lang="en-US" altLang="zh-CN" sz="1200" dirty="0">
                <a:solidFill>
                  <a:schemeClr val="tx1">
                    <a:lumMod val="95000"/>
                    <a:lumOff val="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decrease in the curvature </a:t>
            </a:r>
            <a:br>
              <a:rPr lang="en-US" altLang="zh-CN" sz="1200" dirty="0">
                <a:solidFill>
                  <a:schemeClr val="tx1">
                    <a:lumMod val="95000"/>
                    <a:lumOff val="5000"/>
                  </a:schemeClr>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altLang="zh-CN" sz="1200" dirty="0">
                <a:solidFill>
                  <a:schemeClr val="tx1">
                    <a:lumMod val="95000"/>
                    <a:lumOff val="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of the gas-liquid interface</a:t>
            </a:r>
            <a:endParaRPr lang="zh-CN" altLang="en-US" sz="1200" dirty="0">
              <a:solidFill>
                <a:schemeClr val="tx1">
                  <a:lumMod val="95000"/>
                  <a:lumOff val="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7" name="图片 46" descr="模糊的灯光&#10;&#10;AI 生成的内容可能不正确。">
            <a:extLst>
              <a:ext uri="{FF2B5EF4-FFF2-40B4-BE49-F238E27FC236}">
                <a16:creationId xmlns:a16="http://schemas.microsoft.com/office/drawing/2014/main" id="{98E04810-6EB4-C18A-0F9B-7DFB502A3378}"/>
              </a:ext>
            </a:extLst>
          </p:cNvPr>
          <p:cNvPicPr>
            <a:picLocks noChangeAspect="1"/>
          </p:cNvPicPr>
          <p:nvPr/>
        </p:nvPicPr>
        <p:blipFill>
          <a:blip r:embed="rId6"/>
          <a:stretch>
            <a:fillRect/>
          </a:stretch>
        </p:blipFill>
        <p:spPr>
          <a:xfrm>
            <a:off x="4636288" y="2469967"/>
            <a:ext cx="1285714" cy="1285714"/>
          </a:xfrm>
          <a:prstGeom prst="rect">
            <a:avLst/>
          </a:prstGeom>
        </p:spPr>
      </p:pic>
      <p:sp>
        <p:nvSpPr>
          <p:cNvPr id="51" name="矩形 50">
            <a:extLst>
              <a:ext uri="{FF2B5EF4-FFF2-40B4-BE49-F238E27FC236}">
                <a16:creationId xmlns:a16="http://schemas.microsoft.com/office/drawing/2014/main" id="{8C041BFC-E3F9-3E13-FA49-2EEA69583FD2}"/>
              </a:ext>
            </a:extLst>
          </p:cNvPr>
          <p:cNvSpPr/>
          <p:nvPr/>
        </p:nvSpPr>
        <p:spPr>
          <a:xfrm>
            <a:off x="6767558" y="2509175"/>
            <a:ext cx="392778" cy="388713"/>
          </a:xfrm>
          <a:prstGeom prst="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2F81A0BC-9350-077E-FDF9-5D4E51EC3D92}"/>
              </a:ext>
            </a:extLst>
          </p:cNvPr>
          <p:cNvSpPr/>
          <p:nvPr/>
        </p:nvSpPr>
        <p:spPr>
          <a:xfrm>
            <a:off x="1009541" y="3205060"/>
            <a:ext cx="360040" cy="370506"/>
          </a:xfrm>
          <a:prstGeom prst="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箭头连接符 53">
            <a:extLst>
              <a:ext uri="{FF2B5EF4-FFF2-40B4-BE49-F238E27FC236}">
                <a16:creationId xmlns:a16="http://schemas.microsoft.com/office/drawing/2014/main" id="{D4ECFED8-70DD-C89D-074D-342386BEA31A}"/>
              </a:ext>
            </a:extLst>
          </p:cNvPr>
          <p:cNvCxnSpPr>
            <a:cxnSpLocks/>
          </p:cNvCxnSpPr>
          <p:nvPr/>
        </p:nvCxnSpPr>
        <p:spPr>
          <a:xfrm flipV="1">
            <a:off x="1369581" y="3123485"/>
            <a:ext cx="1664318" cy="272505"/>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cxnSp>
        <p:nvCxnSpPr>
          <p:cNvPr id="59" name="直接箭头连接符 58">
            <a:extLst>
              <a:ext uri="{FF2B5EF4-FFF2-40B4-BE49-F238E27FC236}">
                <a16:creationId xmlns:a16="http://schemas.microsoft.com/office/drawing/2014/main" id="{89010016-7D8F-F162-D943-118E2DB57F95}"/>
              </a:ext>
            </a:extLst>
          </p:cNvPr>
          <p:cNvCxnSpPr>
            <a:cxnSpLocks/>
            <a:stCxn id="51" idx="1"/>
            <a:endCxn id="9" idx="3"/>
          </p:cNvCxnSpPr>
          <p:nvPr/>
        </p:nvCxnSpPr>
        <p:spPr>
          <a:xfrm flipH="1">
            <a:off x="5922003" y="2703532"/>
            <a:ext cx="845555" cy="416295"/>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sp>
        <p:nvSpPr>
          <p:cNvPr id="62" name="文本框 61">
            <a:extLst>
              <a:ext uri="{FF2B5EF4-FFF2-40B4-BE49-F238E27FC236}">
                <a16:creationId xmlns:a16="http://schemas.microsoft.com/office/drawing/2014/main" id="{2A40E6DC-9FD2-CE64-CA04-D229A23259EA}"/>
              </a:ext>
            </a:extLst>
          </p:cNvPr>
          <p:cNvSpPr txBox="1"/>
          <p:nvPr/>
        </p:nvSpPr>
        <p:spPr>
          <a:xfrm>
            <a:off x="4955109" y="2074309"/>
            <a:ext cx="648072" cy="461665"/>
          </a:xfrm>
          <a:prstGeom prst="rect">
            <a:avLst/>
          </a:prstGeom>
          <a:noFill/>
        </p:spPr>
        <p:txBody>
          <a:bodyPr wrap="square">
            <a:spAutoFit/>
          </a:bodyPr>
          <a:lstStyle/>
          <a:p>
            <a:r>
              <a:rPr lang="en-US" altLang="zh-CN" b="1" dirty="0"/>
              <a:t>Slow</a:t>
            </a:r>
            <a:r>
              <a:rPr lang="en-US" altLang="zh-CN" sz="2400" b="1" dirty="0"/>
              <a:t> </a:t>
            </a:r>
            <a:endParaRPr lang="zh-CN" altLang="en-US" sz="2400" dirty="0"/>
          </a:p>
        </p:txBody>
      </p:sp>
      <p:sp>
        <p:nvSpPr>
          <p:cNvPr id="64" name="文本框 63">
            <a:extLst>
              <a:ext uri="{FF2B5EF4-FFF2-40B4-BE49-F238E27FC236}">
                <a16:creationId xmlns:a16="http://schemas.microsoft.com/office/drawing/2014/main" id="{2BFD675F-B7C9-C885-2211-475494239884}"/>
              </a:ext>
            </a:extLst>
          </p:cNvPr>
          <p:cNvSpPr txBox="1"/>
          <p:nvPr/>
        </p:nvSpPr>
        <p:spPr>
          <a:xfrm>
            <a:off x="3367777" y="2076246"/>
            <a:ext cx="648072" cy="461665"/>
          </a:xfrm>
          <a:prstGeom prst="rect">
            <a:avLst/>
          </a:prstGeom>
          <a:noFill/>
        </p:spPr>
        <p:txBody>
          <a:bodyPr wrap="square">
            <a:spAutoFit/>
          </a:bodyPr>
          <a:lstStyle/>
          <a:p>
            <a:r>
              <a:rPr lang="en-US" altLang="zh-CN" b="1" dirty="0"/>
              <a:t>Fast</a:t>
            </a:r>
            <a:r>
              <a:rPr lang="en-US" altLang="zh-CN" sz="2400" b="1" dirty="0"/>
              <a:t> </a:t>
            </a:r>
            <a:endParaRPr lang="zh-CN" altLang="en-US" sz="2400" dirty="0"/>
          </a:p>
        </p:txBody>
      </p:sp>
      <p:pic>
        <p:nvPicPr>
          <p:cNvPr id="9" name="图片 8">
            <a:extLst>
              <a:ext uri="{FF2B5EF4-FFF2-40B4-BE49-F238E27FC236}">
                <a16:creationId xmlns:a16="http://schemas.microsoft.com/office/drawing/2014/main" id="{BAF96BC0-9693-FD08-2FA5-EE067CB65092}"/>
              </a:ext>
            </a:extLst>
          </p:cNvPr>
          <p:cNvPicPr>
            <a:picLocks noChangeAspect="1"/>
          </p:cNvPicPr>
          <p:nvPr/>
        </p:nvPicPr>
        <p:blipFill>
          <a:blip r:embed="rId7"/>
          <a:stretch>
            <a:fillRect/>
          </a:stretch>
        </p:blipFill>
        <p:spPr>
          <a:xfrm>
            <a:off x="4636289" y="2476970"/>
            <a:ext cx="1285714" cy="1285714"/>
          </a:xfrm>
          <a:prstGeom prst="rect">
            <a:avLst/>
          </a:prstGeom>
        </p:spPr>
      </p:pic>
      <p:cxnSp>
        <p:nvCxnSpPr>
          <p:cNvPr id="22" name="直接箭头连接符 21">
            <a:extLst>
              <a:ext uri="{FF2B5EF4-FFF2-40B4-BE49-F238E27FC236}">
                <a16:creationId xmlns:a16="http://schemas.microsoft.com/office/drawing/2014/main" id="{3BA4EEEA-2CA3-55ED-3287-9C02FFAD8A53}"/>
              </a:ext>
            </a:extLst>
          </p:cNvPr>
          <p:cNvCxnSpPr>
            <a:cxnSpLocks/>
          </p:cNvCxnSpPr>
          <p:nvPr/>
        </p:nvCxnSpPr>
        <p:spPr>
          <a:xfrm flipH="1">
            <a:off x="3033606" y="3885394"/>
            <a:ext cx="334171" cy="65381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A88840DD-AC90-3B67-F600-8CE53B830464}"/>
              </a:ext>
            </a:extLst>
          </p:cNvPr>
          <p:cNvCxnSpPr>
            <a:cxnSpLocks/>
          </p:cNvCxnSpPr>
          <p:nvPr/>
        </p:nvCxnSpPr>
        <p:spPr>
          <a:xfrm>
            <a:off x="5583058" y="3882949"/>
            <a:ext cx="333451" cy="6562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3522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CBEBF-D215-4A70-74E6-FDF69891113F}"/>
            </a:ext>
          </a:extLst>
        </p:cNvPr>
        <p:cNvGrpSpPr/>
        <p:nvPr/>
      </p:nvGrpSpPr>
      <p:grpSpPr>
        <a:xfrm>
          <a:off x="0" y="0"/>
          <a:ext cx="0" cy="0"/>
          <a:chOff x="0" y="0"/>
          <a:chExt cx="0" cy="0"/>
        </a:xfrm>
      </p:grpSpPr>
      <p:grpSp>
        <p:nvGrpSpPr>
          <p:cNvPr id="67" name="组合 66">
            <a:extLst>
              <a:ext uri="{FF2B5EF4-FFF2-40B4-BE49-F238E27FC236}">
                <a16:creationId xmlns:a16="http://schemas.microsoft.com/office/drawing/2014/main" id="{AB927255-BB65-7EB2-3228-689361920A86}"/>
              </a:ext>
            </a:extLst>
          </p:cNvPr>
          <p:cNvGrpSpPr/>
          <p:nvPr/>
        </p:nvGrpSpPr>
        <p:grpSpPr>
          <a:xfrm>
            <a:off x="4814427" y="1120530"/>
            <a:ext cx="3960549" cy="2712573"/>
            <a:chOff x="4971281" y="1420013"/>
            <a:chExt cx="3960549" cy="2712573"/>
          </a:xfrm>
        </p:grpSpPr>
        <p:grpSp>
          <p:nvGrpSpPr>
            <p:cNvPr id="10" name="组合 9">
              <a:extLst>
                <a:ext uri="{FF2B5EF4-FFF2-40B4-BE49-F238E27FC236}">
                  <a16:creationId xmlns:a16="http://schemas.microsoft.com/office/drawing/2014/main" id="{2B348852-0112-5D53-2ABB-613E43D1C531}"/>
                </a:ext>
              </a:extLst>
            </p:cNvPr>
            <p:cNvGrpSpPr/>
            <p:nvPr/>
          </p:nvGrpSpPr>
          <p:grpSpPr>
            <a:xfrm>
              <a:off x="5031343" y="1540297"/>
              <a:ext cx="3840427" cy="2592289"/>
              <a:chOff x="4428095" y="1717343"/>
              <a:chExt cx="3840427" cy="2592289"/>
            </a:xfrm>
          </p:grpSpPr>
          <p:sp>
            <p:nvSpPr>
              <p:cNvPr id="7" name="任意多边形: 形状 6">
                <a:extLst>
                  <a:ext uri="{FF2B5EF4-FFF2-40B4-BE49-F238E27FC236}">
                    <a16:creationId xmlns:a16="http://schemas.microsoft.com/office/drawing/2014/main" id="{388EB2AD-8E35-6477-5991-054BD1ACFC4E}"/>
                  </a:ext>
                </a:extLst>
              </p:cNvPr>
              <p:cNvSpPr/>
              <p:nvPr/>
            </p:nvSpPr>
            <p:spPr>
              <a:xfrm>
                <a:off x="4428095" y="1717343"/>
                <a:ext cx="3840427" cy="2592288"/>
              </a:xfrm>
              <a:custGeom>
                <a:avLst/>
                <a:gdLst>
                  <a:gd name="connsiteX0" fmla="*/ 0 w 2880320"/>
                  <a:gd name="connsiteY0" fmla="*/ 0 h 1944216"/>
                  <a:gd name="connsiteX1" fmla="*/ 1080120 w 2880320"/>
                  <a:gd name="connsiteY1" fmla="*/ 0 h 1944216"/>
                  <a:gd name="connsiteX2" fmla="*/ 1080120 w 2880320"/>
                  <a:gd name="connsiteY2" fmla="*/ 1368152 h 1944216"/>
                  <a:gd name="connsiteX3" fmla="*/ 2211272 w 2880320"/>
                  <a:gd name="connsiteY3" fmla="*/ 1368152 h 1944216"/>
                  <a:gd name="connsiteX4" fmla="*/ 2211272 w 2880320"/>
                  <a:gd name="connsiteY4" fmla="*/ 0 h 1944216"/>
                  <a:gd name="connsiteX5" fmla="*/ 2880320 w 2880320"/>
                  <a:gd name="connsiteY5" fmla="*/ 0 h 1944216"/>
                  <a:gd name="connsiteX6" fmla="*/ 2880320 w 2880320"/>
                  <a:gd name="connsiteY6" fmla="*/ 1944216 h 1944216"/>
                  <a:gd name="connsiteX7" fmla="*/ 0 w 2880320"/>
                  <a:gd name="connsiteY7" fmla="*/ 1944216 h 19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1944216">
                    <a:moveTo>
                      <a:pt x="0" y="0"/>
                    </a:moveTo>
                    <a:lnTo>
                      <a:pt x="1080120" y="0"/>
                    </a:lnTo>
                    <a:lnTo>
                      <a:pt x="1080120" y="1368152"/>
                    </a:lnTo>
                    <a:lnTo>
                      <a:pt x="2211272" y="1368152"/>
                    </a:lnTo>
                    <a:lnTo>
                      <a:pt x="2211272" y="0"/>
                    </a:lnTo>
                    <a:lnTo>
                      <a:pt x="2880320" y="0"/>
                    </a:lnTo>
                    <a:lnTo>
                      <a:pt x="2880320" y="1944216"/>
                    </a:lnTo>
                    <a:lnTo>
                      <a:pt x="0" y="1944216"/>
                    </a:lnTo>
                    <a:close/>
                  </a:path>
                </a:pathLst>
              </a:cu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4" name="任意多边形: 形状 23">
                <a:extLst>
                  <a:ext uri="{FF2B5EF4-FFF2-40B4-BE49-F238E27FC236}">
                    <a16:creationId xmlns:a16="http://schemas.microsoft.com/office/drawing/2014/main" id="{06769933-755B-2E5E-C759-2B9009AAF0AC}"/>
                  </a:ext>
                </a:extLst>
              </p:cNvPr>
              <p:cNvSpPr/>
              <p:nvPr/>
            </p:nvSpPr>
            <p:spPr>
              <a:xfrm>
                <a:off x="4428096" y="3081210"/>
                <a:ext cx="1440160" cy="1228421"/>
              </a:xfrm>
              <a:custGeom>
                <a:avLst/>
                <a:gdLst>
                  <a:gd name="connsiteX0" fmla="*/ 0 w 1080120"/>
                  <a:gd name="connsiteY0" fmla="*/ 0 h 921316"/>
                  <a:gd name="connsiteX1" fmla="*/ 81029 w 1080120"/>
                  <a:gd name="connsiteY1" fmla="*/ 29923 h 921316"/>
                  <a:gd name="connsiteX2" fmla="*/ 544023 w 1080120"/>
                  <a:gd name="connsiteY2" fmla="*/ 93224 h 921316"/>
                  <a:gd name="connsiteX3" fmla="*/ 1007017 w 1080120"/>
                  <a:gd name="connsiteY3" fmla="*/ 29923 h 921316"/>
                  <a:gd name="connsiteX4" fmla="*/ 1080120 w 1080120"/>
                  <a:gd name="connsiteY4" fmla="*/ 2927 h 921316"/>
                  <a:gd name="connsiteX5" fmla="*/ 1080120 w 1080120"/>
                  <a:gd name="connsiteY5" fmla="*/ 921316 h 921316"/>
                  <a:gd name="connsiteX6" fmla="*/ 0 w 1080120"/>
                  <a:gd name="connsiteY6" fmla="*/ 921316 h 92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120" h="921316">
                    <a:moveTo>
                      <a:pt x="0" y="0"/>
                    </a:moveTo>
                    <a:lnTo>
                      <a:pt x="81029" y="29923"/>
                    </a:lnTo>
                    <a:cubicBezTo>
                      <a:pt x="213193" y="69888"/>
                      <a:pt x="372520" y="93224"/>
                      <a:pt x="544023" y="93224"/>
                    </a:cubicBezTo>
                    <a:cubicBezTo>
                      <a:pt x="715527" y="93224"/>
                      <a:pt x="874853" y="69888"/>
                      <a:pt x="1007017" y="29923"/>
                    </a:cubicBezTo>
                    <a:lnTo>
                      <a:pt x="1080120" y="2927"/>
                    </a:lnTo>
                    <a:lnTo>
                      <a:pt x="1080120" y="921316"/>
                    </a:lnTo>
                    <a:lnTo>
                      <a:pt x="0" y="921316"/>
                    </a:lnTo>
                    <a:close/>
                  </a:path>
                </a:pathLst>
              </a:custGeom>
              <a:solidFill>
                <a:srgbClr val="37609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3" name="任意多边形: 形状 32">
                <a:extLst>
                  <a:ext uri="{FF2B5EF4-FFF2-40B4-BE49-F238E27FC236}">
                    <a16:creationId xmlns:a16="http://schemas.microsoft.com/office/drawing/2014/main" id="{42451D74-67B1-3118-1542-FA6F7D1AFB73}"/>
                  </a:ext>
                </a:extLst>
              </p:cNvPr>
              <p:cNvSpPr/>
              <p:nvPr/>
            </p:nvSpPr>
            <p:spPr>
              <a:xfrm>
                <a:off x="7377583" y="2005414"/>
                <a:ext cx="886666" cy="2304218"/>
              </a:xfrm>
              <a:custGeom>
                <a:avLst/>
                <a:gdLst>
                  <a:gd name="connsiteX0" fmla="*/ 648072 w 648072"/>
                  <a:gd name="connsiteY0" fmla="*/ 0 h 1512239"/>
                  <a:gd name="connsiteX1" fmla="*/ 648072 w 648072"/>
                  <a:gd name="connsiteY1" fmla="*/ 1512239 h 1512239"/>
                  <a:gd name="connsiteX2" fmla="*/ 0 w 648072"/>
                  <a:gd name="connsiteY2" fmla="*/ 1512239 h 1512239"/>
                  <a:gd name="connsiteX3" fmla="*/ 0 w 648072"/>
                  <a:gd name="connsiteY3" fmla="*/ 0 h 1512239"/>
                  <a:gd name="connsiteX4" fmla="*/ 62344 w 648072"/>
                  <a:gd name="connsiteY4" fmla="*/ 50626 h 1512239"/>
                  <a:gd name="connsiteX5" fmla="*/ 324036 w 648072"/>
                  <a:gd name="connsiteY5" fmla="*/ 129299 h 1512239"/>
                  <a:gd name="connsiteX6" fmla="*/ 585728 w 648072"/>
                  <a:gd name="connsiteY6" fmla="*/ 50626 h 15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1512239">
                    <a:moveTo>
                      <a:pt x="648072" y="0"/>
                    </a:moveTo>
                    <a:lnTo>
                      <a:pt x="648072" y="1512239"/>
                    </a:lnTo>
                    <a:lnTo>
                      <a:pt x="0" y="1512239"/>
                    </a:lnTo>
                    <a:lnTo>
                      <a:pt x="0" y="0"/>
                    </a:lnTo>
                    <a:lnTo>
                      <a:pt x="62344" y="50626"/>
                    </a:lnTo>
                    <a:cubicBezTo>
                      <a:pt x="137045" y="100296"/>
                      <a:pt x="227099" y="129299"/>
                      <a:pt x="324036" y="129299"/>
                    </a:cubicBezTo>
                    <a:cubicBezTo>
                      <a:pt x="420973" y="129299"/>
                      <a:pt x="511027" y="100296"/>
                      <a:pt x="585728" y="50626"/>
                    </a:cubicBezTo>
                    <a:close/>
                  </a:path>
                </a:pathLst>
              </a:custGeom>
              <a:solidFill>
                <a:srgbClr val="37609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矩形 33">
                <a:extLst>
                  <a:ext uri="{FF2B5EF4-FFF2-40B4-BE49-F238E27FC236}">
                    <a16:creationId xmlns:a16="http://schemas.microsoft.com/office/drawing/2014/main" id="{4BB3E48E-052E-AE79-6E83-9EE9BC24DAF9}"/>
                  </a:ext>
                </a:extLst>
              </p:cNvPr>
              <p:cNvSpPr/>
              <p:nvPr/>
            </p:nvSpPr>
            <p:spPr>
              <a:xfrm>
                <a:off x="5868255" y="3541546"/>
                <a:ext cx="1527624" cy="768085"/>
              </a:xfrm>
              <a:prstGeom prst="rect">
                <a:avLst/>
              </a:prstGeom>
              <a:solidFill>
                <a:srgbClr val="3760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a:extLst>
                  <a:ext uri="{FF2B5EF4-FFF2-40B4-BE49-F238E27FC236}">
                    <a16:creationId xmlns:a16="http://schemas.microsoft.com/office/drawing/2014/main" id="{DED55269-BCD7-80B9-5C84-6F8535AE4A9C}"/>
                  </a:ext>
                </a:extLst>
              </p:cNvPr>
              <p:cNvCxnSpPr>
                <a:cxnSpLocks/>
              </p:cNvCxnSpPr>
              <p:nvPr/>
            </p:nvCxnSpPr>
            <p:spPr>
              <a:xfrm>
                <a:off x="5148631" y="3301471"/>
                <a:ext cx="0" cy="6241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69B4DED2-C7D3-946A-CC74-A33E90352422}"/>
                  </a:ext>
                </a:extLst>
              </p:cNvPr>
              <p:cNvCxnSpPr>
                <a:cxnSpLocks/>
              </p:cNvCxnSpPr>
              <p:nvPr/>
            </p:nvCxnSpPr>
            <p:spPr>
              <a:xfrm>
                <a:off x="5148174" y="3925588"/>
                <a:ext cx="2681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1DCF0587-FC09-5685-1A94-755E0D2D96A6}"/>
                  </a:ext>
                </a:extLst>
              </p:cNvPr>
              <p:cNvCxnSpPr>
                <a:cxnSpLocks/>
              </p:cNvCxnSpPr>
              <p:nvPr/>
            </p:nvCxnSpPr>
            <p:spPr>
              <a:xfrm flipV="1">
                <a:off x="7830062" y="2374745"/>
                <a:ext cx="0" cy="15508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7AE5DD1B-4924-6434-7E22-99629A1BC3E7}"/>
                  </a:ext>
                </a:extLst>
              </p:cNvPr>
              <p:cNvSpPr txBox="1"/>
              <p:nvPr/>
            </p:nvSpPr>
            <p:spPr>
              <a:xfrm>
                <a:off x="4882716" y="2005413"/>
                <a:ext cx="530915" cy="369332"/>
              </a:xfrm>
              <a:prstGeom prst="rect">
                <a:avLst/>
              </a:prstGeom>
              <a:noFill/>
            </p:spPr>
            <p:txBody>
              <a:bodyPr wrap="none" rtlCol="0">
                <a:spAutoFit/>
              </a:bodyPr>
              <a:lstStyle/>
              <a:p>
                <a:r>
                  <a:rPr lang="en-US" altLang="zh-CN" dirty="0"/>
                  <a:t>Gas</a:t>
                </a:r>
                <a:endParaRPr lang="zh-CN" altLang="en-US" dirty="0"/>
              </a:p>
            </p:txBody>
          </p:sp>
          <p:sp>
            <p:nvSpPr>
              <p:cNvPr id="57" name="文本框 56">
                <a:extLst>
                  <a:ext uri="{FF2B5EF4-FFF2-40B4-BE49-F238E27FC236}">
                    <a16:creationId xmlns:a16="http://schemas.microsoft.com/office/drawing/2014/main" id="{27F742AD-5AF9-77B0-B5C4-9DDB33197498}"/>
                  </a:ext>
                </a:extLst>
              </p:cNvPr>
              <p:cNvSpPr txBox="1"/>
              <p:nvPr/>
            </p:nvSpPr>
            <p:spPr>
              <a:xfrm>
                <a:off x="6167718" y="3932943"/>
                <a:ext cx="753732" cy="369332"/>
              </a:xfrm>
              <a:prstGeom prst="rect">
                <a:avLst/>
              </a:prstGeom>
              <a:noFill/>
            </p:spPr>
            <p:txBody>
              <a:bodyPr wrap="none" rtlCol="0">
                <a:spAutoFit/>
              </a:bodyPr>
              <a:lstStyle/>
              <a:p>
                <a:r>
                  <a:rPr lang="en-US" altLang="zh-CN" dirty="0"/>
                  <a:t>Liquid</a:t>
                </a:r>
                <a:endParaRPr lang="zh-CN" altLang="en-US" dirty="0"/>
              </a:p>
            </p:txBody>
          </p:sp>
          <p:sp>
            <p:nvSpPr>
              <p:cNvPr id="60" name="文本框 59">
                <a:extLst>
                  <a:ext uri="{FF2B5EF4-FFF2-40B4-BE49-F238E27FC236}">
                    <a16:creationId xmlns:a16="http://schemas.microsoft.com/office/drawing/2014/main" id="{2B3ED0C1-EF01-47D9-7779-EF952CDCDED2}"/>
                  </a:ext>
                </a:extLst>
              </p:cNvPr>
              <p:cNvSpPr txBox="1"/>
              <p:nvPr/>
            </p:nvSpPr>
            <p:spPr>
              <a:xfrm>
                <a:off x="5771648" y="3556256"/>
                <a:ext cx="1545872" cy="369332"/>
              </a:xfrm>
              <a:prstGeom prst="rect">
                <a:avLst/>
              </a:prstGeom>
              <a:noFill/>
            </p:spPr>
            <p:txBody>
              <a:bodyPr wrap="none" rtlCol="0">
                <a:spAutoFit/>
              </a:bodyPr>
              <a:lstStyle/>
              <a:p>
                <a:r>
                  <a:rPr lang="en-US" altLang="zh-CN" dirty="0"/>
                  <a:t>Capillary Flow</a:t>
                </a:r>
                <a:endParaRPr lang="zh-CN" altLang="en-US" dirty="0"/>
              </a:p>
            </p:txBody>
          </p:sp>
          <p:sp>
            <p:nvSpPr>
              <p:cNvPr id="61" name="文本框 60">
                <a:extLst>
                  <a:ext uri="{FF2B5EF4-FFF2-40B4-BE49-F238E27FC236}">
                    <a16:creationId xmlns:a16="http://schemas.microsoft.com/office/drawing/2014/main" id="{EA54D6F2-5B75-580E-AF0F-F4C64BAD8F30}"/>
                  </a:ext>
                </a:extLst>
              </p:cNvPr>
              <p:cNvSpPr txBox="1"/>
              <p:nvPr/>
            </p:nvSpPr>
            <p:spPr>
              <a:xfrm>
                <a:off x="4993018" y="2389455"/>
                <a:ext cx="375424" cy="369332"/>
              </a:xfrm>
              <a:prstGeom prst="rect">
                <a:avLst/>
              </a:prstGeom>
              <a:noFill/>
            </p:spPr>
            <p:txBody>
              <a:bodyPr wrap="none" rtlCol="0">
                <a:spAutoFit/>
              </a:bodyPr>
              <a:lstStyle/>
              <a:p>
                <a:r>
                  <a:rPr lang="en-US" altLang="zh-CN" dirty="0"/>
                  <a:t>P</a:t>
                </a:r>
                <a:r>
                  <a:rPr lang="en-US" altLang="zh-CN" baseline="-25000" dirty="0"/>
                  <a:t>g</a:t>
                </a:r>
                <a:endParaRPr lang="zh-CN" altLang="en-US" baseline="-25000" dirty="0"/>
              </a:p>
            </p:txBody>
          </p:sp>
          <p:sp>
            <p:nvSpPr>
              <p:cNvPr id="62" name="文本框 61">
                <a:extLst>
                  <a:ext uri="{FF2B5EF4-FFF2-40B4-BE49-F238E27FC236}">
                    <a16:creationId xmlns:a16="http://schemas.microsoft.com/office/drawing/2014/main" id="{5CDB33BD-C768-D3E9-5F0B-03E31F912ED9}"/>
                  </a:ext>
                </a:extLst>
              </p:cNvPr>
              <p:cNvSpPr txBox="1"/>
              <p:nvPr/>
            </p:nvSpPr>
            <p:spPr>
              <a:xfrm>
                <a:off x="5310190" y="3172214"/>
                <a:ext cx="372090" cy="369332"/>
              </a:xfrm>
              <a:prstGeom prst="rect">
                <a:avLst/>
              </a:prstGeom>
              <a:noFill/>
            </p:spPr>
            <p:txBody>
              <a:bodyPr wrap="none" rtlCol="0">
                <a:spAutoFit/>
              </a:bodyPr>
              <a:lstStyle/>
              <a:p>
                <a:r>
                  <a:rPr lang="en-US" altLang="zh-CN" dirty="0"/>
                  <a:t>P</a:t>
                </a:r>
                <a:r>
                  <a:rPr lang="en-US" altLang="zh-CN" baseline="-25000" dirty="0"/>
                  <a:t>a</a:t>
                </a:r>
                <a:endParaRPr lang="zh-CN" altLang="en-US" baseline="-25000" dirty="0"/>
              </a:p>
            </p:txBody>
          </p:sp>
          <p:sp>
            <p:nvSpPr>
              <p:cNvPr id="63" name="文本框 62">
                <a:extLst>
                  <a:ext uri="{FF2B5EF4-FFF2-40B4-BE49-F238E27FC236}">
                    <a16:creationId xmlns:a16="http://schemas.microsoft.com/office/drawing/2014/main" id="{6CFC6CDD-6979-C858-3C14-FB655B045F82}"/>
                  </a:ext>
                </a:extLst>
              </p:cNvPr>
              <p:cNvSpPr txBox="1"/>
              <p:nvPr/>
            </p:nvSpPr>
            <p:spPr>
              <a:xfrm>
                <a:off x="7856237" y="2173933"/>
                <a:ext cx="383438" cy="369332"/>
              </a:xfrm>
              <a:prstGeom prst="rect">
                <a:avLst/>
              </a:prstGeom>
              <a:noFill/>
            </p:spPr>
            <p:txBody>
              <a:bodyPr wrap="none" rtlCol="0">
                <a:spAutoFit/>
              </a:bodyPr>
              <a:lstStyle/>
              <a:p>
                <a:r>
                  <a:rPr lang="en-US" altLang="zh-CN" dirty="0"/>
                  <a:t>P</a:t>
                </a:r>
                <a:r>
                  <a:rPr lang="en-US" altLang="zh-CN" baseline="-25000" dirty="0"/>
                  <a:t>b</a:t>
                </a:r>
                <a:endParaRPr lang="zh-CN" altLang="en-US" baseline="-25000" dirty="0"/>
              </a:p>
            </p:txBody>
          </p:sp>
        </p:grpSp>
        <p:sp>
          <p:nvSpPr>
            <p:cNvPr id="64" name="矩形 63">
              <a:extLst>
                <a:ext uri="{FF2B5EF4-FFF2-40B4-BE49-F238E27FC236}">
                  <a16:creationId xmlns:a16="http://schemas.microsoft.com/office/drawing/2014/main" id="{F5BCB519-75D8-01C0-A981-488B1A817292}"/>
                </a:ext>
              </a:extLst>
            </p:cNvPr>
            <p:cNvSpPr/>
            <p:nvPr/>
          </p:nvSpPr>
          <p:spPr>
            <a:xfrm>
              <a:off x="4971281" y="1420013"/>
              <a:ext cx="3960549"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a:extLst>
              <a:ext uri="{FF2B5EF4-FFF2-40B4-BE49-F238E27FC236}">
                <a16:creationId xmlns:a16="http://schemas.microsoft.com/office/drawing/2014/main" id="{DDBB618A-B823-2CA1-B10F-1DE89B69EBA8}"/>
              </a:ext>
            </a:extLst>
          </p:cNvPr>
          <p:cNvGrpSpPr/>
          <p:nvPr/>
        </p:nvGrpSpPr>
        <p:grpSpPr>
          <a:xfrm>
            <a:off x="422005" y="1120530"/>
            <a:ext cx="3960549" cy="2704908"/>
            <a:chOff x="208464" y="1427677"/>
            <a:chExt cx="3960549" cy="2704908"/>
          </a:xfrm>
        </p:grpSpPr>
        <p:grpSp>
          <p:nvGrpSpPr>
            <p:cNvPr id="55" name="组合 54">
              <a:extLst>
                <a:ext uri="{FF2B5EF4-FFF2-40B4-BE49-F238E27FC236}">
                  <a16:creationId xmlns:a16="http://schemas.microsoft.com/office/drawing/2014/main" id="{D16638E1-1457-7EC2-F0EC-B9C022000E85}"/>
                </a:ext>
              </a:extLst>
            </p:cNvPr>
            <p:cNvGrpSpPr/>
            <p:nvPr/>
          </p:nvGrpSpPr>
          <p:grpSpPr>
            <a:xfrm>
              <a:off x="268526" y="1540297"/>
              <a:ext cx="3840427" cy="2592288"/>
              <a:chOff x="146621" y="1709987"/>
              <a:chExt cx="3840427" cy="2592288"/>
            </a:xfrm>
          </p:grpSpPr>
          <p:sp>
            <p:nvSpPr>
              <p:cNvPr id="35" name="任意多边形: 形状 34">
                <a:extLst>
                  <a:ext uri="{FF2B5EF4-FFF2-40B4-BE49-F238E27FC236}">
                    <a16:creationId xmlns:a16="http://schemas.microsoft.com/office/drawing/2014/main" id="{46C808D8-DAFC-C087-A135-F2DA59F430E3}"/>
                  </a:ext>
                </a:extLst>
              </p:cNvPr>
              <p:cNvSpPr/>
              <p:nvPr/>
            </p:nvSpPr>
            <p:spPr>
              <a:xfrm>
                <a:off x="146621" y="1709987"/>
                <a:ext cx="3840427" cy="2592288"/>
              </a:xfrm>
              <a:custGeom>
                <a:avLst/>
                <a:gdLst>
                  <a:gd name="connsiteX0" fmla="*/ 0 w 2880320"/>
                  <a:gd name="connsiteY0" fmla="*/ 0 h 1944216"/>
                  <a:gd name="connsiteX1" fmla="*/ 1080120 w 2880320"/>
                  <a:gd name="connsiteY1" fmla="*/ 0 h 1944216"/>
                  <a:gd name="connsiteX2" fmla="*/ 1080120 w 2880320"/>
                  <a:gd name="connsiteY2" fmla="*/ 1368152 h 1944216"/>
                  <a:gd name="connsiteX3" fmla="*/ 2211272 w 2880320"/>
                  <a:gd name="connsiteY3" fmla="*/ 1368152 h 1944216"/>
                  <a:gd name="connsiteX4" fmla="*/ 2211272 w 2880320"/>
                  <a:gd name="connsiteY4" fmla="*/ 0 h 1944216"/>
                  <a:gd name="connsiteX5" fmla="*/ 2880320 w 2880320"/>
                  <a:gd name="connsiteY5" fmla="*/ 0 h 1944216"/>
                  <a:gd name="connsiteX6" fmla="*/ 2880320 w 2880320"/>
                  <a:gd name="connsiteY6" fmla="*/ 1944216 h 1944216"/>
                  <a:gd name="connsiteX7" fmla="*/ 0 w 2880320"/>
                  <a:gd name="connsiteY7" fmla="*/ 1944216 h 19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1944216">
                    <a:moveTo>
                      <a:pt x="0" y="0"/>
                    </a:moveTo>
                    <a:lnTo>
                      <a:pt x="1080120" y="0"/>
                    </a:lnTo>
                    <a:lnTo>
                      <a:pt x="1080120" y="1368152"/>
                    </a:lnTo>
                    <a:lnTo>
                      <a:pt x="2211272" y="1368152"/>
                    </a:lnTo>
                    <a:lnTo>
                      <a:pt x="2211272" y="0"/>
                    </a:lnTo>
                    <a:lnTo>
                      <a:pt x="2880320" y="0"/>
                    </a:lnTo>
                    <a:lnTo>
                      <a:pt x="2880320" y="1944216"/>
                    </a:lnTo>
                    <a:lnTo>
                      <a:pt x="0" y="1944216"/>
                    </a:lnTo>
                    <a:close/>
                  </a:path>
                </a:pathLst>
              </a:cu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54" name="组合 53">
                <a:extLst>
                  <a:ext uri="{FF2B5EF4-FFF2-40B4-BE49-F238E27FC236}">
                    <a16:creationId xmlns:a16="http://schemas.microsoft.com/office/drawing/2014/main" id="{1CADB32D-6D2E-A392-64A4-4971FF0BA725}"/>
                  </a:ext>
                </a:extLst>
              </p:cNvPr>
              <p:cNvGrpSpPr/>
              <p:nvPr/>
            </p:nvGrpSpPr>
            <p:grpSpPr>
              <a:xfrm>
                <a:off x="146622" y="2031906"/>
                <a:ext cx="3840426" cy="2270369"/>
                <a:chOff x="146622" y="2031906"/>
                <a:chExt cx="3840426" cy="2270369"/>
              </a:xfrm>
            </p:grpSpPr>
            <p:sp>
              <p:nvSpPr>
                <p:cNvPr id="31" name="任意多边形: 形状 30">
                  <a:extLst>
                    <a:ext uri="{FF2B5EF4-FFF2-40B4-BE49-F238E27FC236}">
                      <a16:creationId xmlns:a16="http://schemas.microsoft.com/office/drawing/2014/main" id="{5F7AE87D-9792-A2BC-8349-AD6ED436EA04}"/>
                    </a:ext>
                  </a:extLst>
                </p:cNvPr>
                <p:cNvSpPr/>
                <p:nvPr/>
              </p:nvSpPr>
              <p:spPr>
                <a:xfrm>
                  <a:off x="3100382" y="2031906"/>
                  <a:ext cx="886666" cy="2265903"/>
                </a:xfrm>
                <a:custGeom>
                  <a:avLst/>
                  <a:gdLst>
                    <a:gd name="csX0" fmla="*/ 886666 w 886666"/>
                    <a:gd name="csY0" fmla="*/ 0 h 2265903"/>
                    <a:gd name="csX1" fmla="*/ 886666 w 886666"/>
                    <a:gd name="csY1" fmla="*/ 2265903 h 2265903"/>
                    <a:gd name="csX2" fmla="*/ 0 w 886666"/>
                    <a:gd name="csY2" fmla="*/ 2265903 h 2265903"/>
                    <a:gd name="csX3" fmla="*/ 0 w 886666"/>
                    <a:gd name="csY3" fmla="*/ 4809 h 2265903"/>
                    <a:gd name="csX4" fmla="*/ 10151 w 886666"/>
                    <a:gd name="csY4" fmla="*/ 48861 h 2265903"/>
                    <a:gd name="csX5" fmla="*/ 442779 w 886666"/>
                    <a:gd name="csY5" fmla="*/ 435184 h 2265903"/>
                    <a:gd name="csX6" fmla="*/ 875407 w 886666"/>
                    <a:gd name="csY6" fmla="*/ 48861 h 22659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86666" h="2265903">
                      <a:moveTo>
                        <a:pt x="886666" y="0"/>
                      </a:moveTo>
                      <a:lnTo>
                        <a:pt x="886666" y="2265903"/>
                      </a:lnTo>
                      <a:lnTo>
                        <a:pt x="0" y="2265903"/>
                      </a:lnTo>
                      <a:lnTo>
                        <a:pt x="0" y="4809"/>
                      </a:lnTo>
                      <a:lnTo>
                        <a:pt x="10151" y="48861"/>
                      </a:lnTo>
                      <a:cubicBezTo>
                        <a:pt x="81429" y="275887"/>
                        <a:pt x="248295" y="435184"/>
                        <a:pt x="442779" y="435184"/>
                      </a:cubicBezTo>
                      <a:cubicBezTo>
                        <a:pt x="637263" y="435184"/>
                        <a:pt x="804130" y="275887"/>
                        <a:pt x="875407" y="48861"/>
                      </a:cubicBezTo>
                      <a:close/>
                    </a:path>
                  </a:pathLst>
                </a:custGeom>
                <a:solidFill>
                  <a:srgbClr val="37609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任意多边形: 形状 37">
                  <a:extLst>
                    <a:ext uri="{FF2B5EF4-FFF2-40B4-BE49-F238E27FC236}">
                      <a16:creationId xmlns:a16="http://schemas.microsoft.com/office/drawing/2014/main" id="{3307579F-0BB5-358D-A723-758AA14CE349}"/>
                    </a:ext>
                  </a:extLst>
                </p:cNvPr>
                <p:cNvSpPr/>
                <p:nvPr/>
              </p:nvSpPr>
              <p:spPr>
                <a:xfrm>
                  <a:off x="146622" y="3073854"/>
                  <a:ext cx="1440160" cy="1228421"/>
                </a:xfrm>
                <a:custGeom>
                  <a:avLst/>
                  <a:gdLst>
                    <a:gd name="connsiteX0" fmla="*/ 0 w 1080120"/>
                    <a:gd name="connsiteY0" fmla="*/ 0 h 921316"/>
                    <a:gd name="connsiteX1" fmla="*/ 81029 w 1080120"/>
                    <a:gd name="connsiteY1" fmla="*/ 29923 h 921316"/>
                    <a:gd name="connsiteX2" fmla="*/ 544023 w 1080120"/>
                    <a:gd name="connsiteY2" fmla="*/ 93224 h 921316"/>
                    <a:gd name="connsiteX3" fmla="*/ 1007017 w 1080120"/>
                    <a:gd name="connsiteY3" fmla="*/ 29923 h 921316"/>
                    <a:gd name="connsiteX4" fmla="*/ 1080120 w 1080120"/>
                    <a:gd name="connsiteY4" fmla="*/ 2927 h 921316"/>
                    <a:gd name="connsiteX5" fmla="*/ 1080120 w 1080120"/>
                    <a:gd name="connsiteY5" fmla="*/ 921316 h 921316"/>
                    <a:gd name="connsiteX6" fmla="*/ 0 w 1080120"/>
                    <a:gd name="connsiteY6" fmla="*/ 921316 h 92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120" h="921316">
                      <a:moveTo>
                        <a:pt x="0" y="0"/>
                      </a:moveTo>
                      <a:lnTo>
                        <a:pt x="81029" y="29923"/>
                      </a:lnTo>
                      <a:cubicBezTo>
                        <a:pt x="213193" y="69888"/>
                        <a:pt x="372520" y="93224"/>
                        <a:pt x="544023" y="93224"/>
                      </a:cubicBezTo>
                      <a:cubicBezTo>
                        <a:pt x="715527" y="93224"/>
                        <a:pt x="874853" y="69888"/>
                        <a:pt x="1007017" y="29923"/>
                      </a:cubicBezTo>
                      <a:lnTo>
                        <a:pt x="1080120" y="2927"/>
                      </a:lnTo>
                      <a:lnTo>
                        <a:pt x="1080120" y="921316"/>
                      </a:lnTo>
                      <a:lnTo>
                        <a:pt x="0" y="921316"/>
                      </a:lnTo>
                      <a:close/>
                    </a:path>
                  </a:pathLst>
                </a:custGeom>
                <a:solidFill>
                  <a:srgbClr val="37609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0" name="矩形 39">
                  <a:extLst>
                    <a:ext uri="{FF2B5EF4-FFF2-40B4-BE49-F238E27FC236}">
                      <a16:creationId xmlns:a16="http://schemas.microsoft.com/office/drawing/2014/main" id="{C5F3AD26-2B92-7998-7D8E-B2A1B3B9AC75}"/>
                    </a:ext>
                  </a:extLst>
                </p:cNvPr>
                <p:cNvSpPr/>
                <p:nvPr/>
              </p:nvSpPr>
              <p:spPr>
                <a:xfrm>
                  <a:off x="1586781" y="3534190"/>
                  <a:ext cx="1527624" cy="768085"/>
                </a:xfrm>
                <a:prstGeom prst="rect">
                  <a:avLst/>
                </a:prstGeom>
                <a:solidFill>
                  <a:srgbClr val="3760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1" name="直接连接符 40">
                <a:extLst>
                  <a:ext uri="{FF2B5EF4-FFF2-40B4-BE49-F238E27FC236}">
                    <a16:creationId xmlns:a16="http://schemas.microsoft.com/office/drawing/2014/main" id="{BCAD64FF-36CC-4C3D-2691-039F0F23F35E}"/>
                  </a:ext>
                </a:extLst>
              </p:cNvPr>
              <p:cNvCxnSpPr>
                <a:cxnSpLocks/>
              </p:cNvCxnSpPr>
              <p:nvPr/>
            </p:nvCxnSpPr>
            <p:spPr>
              <a:xfrm>
                <a:off x="867157" y="3294115"/>
                <a:ext cx="0" cy="6241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8966B835-4A10-D31A-6F1D-9CEA9697F1E9}"/>
                  </a:ext>
                </a:extLst>
              </p:cNvPr>
              <p:cNvCxnSpPr>
                <a:cxnSpLocks/>
              </p:cNvCxnSpPr>
              <p:nvPr/>
            </p:nvCxnSpPr>
            <p:spPr>
              <a:xfrm>
                <a:off x="866700" y="3918232"/>
                <a:ext cx="2681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9E1AD40E-ACEB-A221-8D43-DBA8C30724BC}"/>
                  </a:ext>
                </a:extLst>
              </p:cNvPr>
              <p:cNvCxnSpPr>
                <a:cxnSpLocks/>
              </p:cNvCxnSpPr>
              <p:nvPr/>
            </p:nvCxnSpPr>
            <p:spPr>
              <a:xfrm flipH="1" flipV="1">
                <a:off x="3543715" y="2574121"/>
                <a:ext cx="4873" cy="13441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1CC8D90F-D36B-07E0-5170-4A273AD421A3}"/>
                  </a:ext>
                </a:extLst>
              </p:cNvPr>
              <p:cNvSpPr txBox="1"/>
              <p:nvPr/>
            </p:nvSpPr>
            <p:spPr>
              <a:xfrm>
                <a:off x="601242" y="1998057"/>
                <a:ext cx="530915" cy="369332"/>
              </a:xfrm>
              <a:prstGeom prst="rect">
                <a:avLst/>
              </a:prstGeom>
              <a:noFill/>
            </p:spPr>
            <p:txBody>
              <a:bodyPr wrap="none" rtlCol="0">
                <a:spAutoFit/>
              </a:bodyPr>
              <a:lstStyle/>
              <a:p>
                <a:r>
                  <a:rPr lang="en-US" altLang="zh-CN" dirty="0"/>
                  <a:t>Gas</a:t>
                </a:r>
                <a:endParaRPr lang="zh-CN" altLang="en-US" dirty="0"/>
              </a:p>
            </p:txBody>
          </p:sp>
          <p:sp>
            <p:nvSpPr>
              <p:cNvPr id="45" name="文本框 44">
                <a:extLst>
                  <a:ext uri="{FF2B5EF4-FFF2-40B4-BE49-F238E27FC236}">
                    <a16:creationId xmlns:a16="http://schemas.microsoft.com/office/drawing/2014/main" id="{4C671436-97C8-4262-46E6-D8A73CE13CC5}"/>
                  </a:ext>
                </a:extLst>
              </p:cNvPr>
              <p:cNvSpPr txBox="1"/>
              <p:nvPr/>
            </p:nvSpPr>
            <p:spPr>
              <a:xfrm>
                <a:off x="1886244" y="3925587"/>
                <a:ext cx="753732" cy="369332"/>
              </a:xfrm>
              <a:prstGeom prst="rect">
                <a:avLst/>
              </a:prstGeom>
              <a:noFill/>
            </p:spPr>
            <p:txBody>
              <a:bodyPr wrap="none" rtlCol="0">
                <a:spAutoFit/>
              </a:bodyPr>
              <a:lstStyle/>
              <a:p>
                <a:r>
                  <a:rPr lang="en-US" altLang="zh-CN" dirty="0"/>
                  <a:t>Liquid</a:t>
                </a:r>
                <a:endParaRPr lang="zh-CN" altLang="en-US" dirty="0"/>
              </a:p>
            </p:txBody>
          </p:sp>
          <p:sp>
            <p:nvSpPr>
              <p:cNvPr id="47" name="文本框 46">
                <a:extLst>
                  <a:ext uri="{FF2B5EF4-FFF2-40B4-BE49-F238E27FC236}">
                    <a16:creationId xmlns:a16="http://schemas.microsoft.com/office/drawing/2014/main" id="{D343CA6A-F756-480D-8CC2-3CF125599C23}"/>
                  </a:ext>
                </a:extLst>
              </p:cNvPr>
              <p:cNvSpPr txBox="1"/>
              <p:nvPr/>
            </p:nvSpPr>
            <p:spPr>
              <a:xfrm>
                <a:off x="1490174" y="3548900"/>
                <a:ext cx="1545872" cy="369332"/>
              </a:xfrm>
              <a:prstGeom prst="rect">
                <a:avLst/>
              </a:prstGeom>
              <a:noFill/>
            </p:spPr>
            <p:txBody>
              <a:bodyPr wrap="none" rtlCol="0">
                <a:spAutoFit/>
              </a:bodyPr>
              <a:lstStyle/>
              <a:p>
                <a:r>
                  <a:rPr lang="en-US" altLang="zh-CN" dirty="0"/>
                  <a:t>Capillary Flow</a:t>
                </a:r>
                <a:endParaRPr lang="zh-CN" altLang="en-US" dirty="0"/>
              </a:p>
            </p:txBody>
          </p:sp>
          <p:sp>
            <p:nvSpPr>
              <p:cNvPr id="48" name="文本框 47">
                <a:extLst>
                  <a:ext uri="{FF2B5EF4-FFF2-40B4-BE49-F238E27FC236}">
                    <a16:creationId xmlns:a16="http://schemas.microsoft.com/office/drawing/2014/main" id="{DE5A928C-28B7-D7A7-877C-4F808FF2043B}"/>
                  </a:ext>
                </a:extLst>
              </p:cNvPr>
              <p:cNvSpPr txBox="1"/>
              <p:nvPr/>
            </p:nvSpPr>
            <p:spPr>
              <a:xfrm>
                <a:off x="711544" y="2382099"/>
                <a:ext cx="375424" cy="369332"/>
              </a:xfrm>
              <a:prstGeom prst="rect">
                <a:avLst/>
              </a:prstGeom>
              <a:noFill/>
            </p:spPr>
            <p:txBody>
              <a:bodyPr wrap="none" rtlCol="0">
                <a:spAutoFit/>
              </a:bodyPr>
              <a:lstStyle/>
              <a:p>
                <a:r>
                  <a:rPr lang="en-US" altLang="zh-CN" dirty="0"/>
                  <a:t>P</a:t>
                </a:r>
                <a:r>
                  <a:rPr lang="en-US" altLang="zh-CN" baseline="-25000" dirty="0"/>
                  <a:t>g</a:t>
                </a:r>
                <a:endParaRPr lang="zh-CN" altLang="en-US" baseline="-25000" dirty="0"/>
              </a:p>
            </p:txBody>
          </p:sp>
          <p:sp>
            <p:nvSpPr>
              <p:cNvPr id="49" name="文本框 48">
                <a:extLst>
                  <a:ext uri="{FF2B5EF4-FFF2-40B4-BE49-F238E27FC236}">
                    <a16:creationId xmlns:a16="http://schemas.microsoft.com/office/drawing/2014/main" id="{5DAA6CA6-88D0-B8C4-6731-84B05A60F1C3}"/>
                  </a:ext>
                </a:extLst>
              </p:cNvPr>
              <p:cNvSpPr txBox="1"/>
              <p:nvPr/>
            </p:nvSpPr>
            <p:spPr>
              <a:xfrm>
                <a:off x="1028716" y="3164858"/>
                <a:ext cx="372090" cy="369332"/>
              </a:xfrm>
              <a:prstGeom prst="rect">
                <a:avLst/>
              </a:prstGeom>
              <a:noFill/>
            </p:spPr>
            <p:txBody>
              <a:bodyPr wrap="none" rtlCol="0">
                <a:spAutoFit/>
              </a:bodyPr>
              <a:lstStyle/>
              <a:p>
                <a:r>
                  <a:rPr lang="en-US" altLang="zh-CN" dirty="0"/>
                  <a:t>P</a:t>
                </a:r>
                <a:r>
                  <a:rPr lang="en-US" altLang="zh-CN" baseline="-25000" dirty="0"/>
                  <a:t>a</a:t>
                </a:r>
                <a:endParaRPr lang="zh-CN" altLang="en-US" baseline="-25000" dirty="0"/>
              </a:p>
            </p:txBody>
          </p:sp>
          <p:sp>
            <p:nvSpPr>
              <p:cNvPr id="51" name="文本框 50">
                <a:extLst>
                  <a:ext uri="{FF2B5EF4-FFF2-40B4-BE49-F238E27FC236}">
                    <a16:creationId xmlns:a16="http://schemas.microsoft.com/office/drawing/2014/main" id="{FA70E5C1-D355-DCED-3BE5-865250C5FB2A}"/>
                  </a:ext>
                </a:extLst>
              </p:cNvPr>
              <p:cNvSpPr txBox="1"/>
              <p:nvPr/>
            </p:nvSpPr>
            <p:spPr>
              <a:xfrm>
                <a:off x="3573962" y="2389455"/>
                <a:ext cx="383438" cy="369332"/>
              </a:xfrm>
              <a:prstGeom prst="rect">
                <a:avLst/>
              </a:prstGeom>
              <a:noFill/>
            </p:spPr>
            <p:txBody>
              <a:bodyPr wrap="none" rtlCol="0">
                <a:spAutoFit/>
              </a:bodyPr>
              <a:lstStyle/>
              <a:p>
                <a:r>
                  <a:rPr lang="en-US" altLang="zh-CN" dirty="0"/>
                  <a:t>P</a:t>
                </a:r>
                <a:r>
                  <a:rPr lang="en-US" altLang="zh-CN" baseline="-25000" dirty="0"/>
                  <a:t>b</a:t>
                </a:r>
                <a:endParaRPr lang="zh-CN" altLang="en-US" baseline="-25000" dirty="0"/>
              </a:p>
            </p:txBody>
          </p:sp>
        </p:grpSp>
        <p:sp>
          <p:nvSpPr>
            <p:cNvPr id="59" name="矩形 58">
              <a:extLst>
                <a:ext uri="{FF2B5EF4-FFF2-40B4-BE49-F238E27FC236}">
                  <a16:creationId xmlns:a16="http://schemas.microsoft.com/office/drawing/2014/main" id="{41AEE31B-928B-815F-B2C6-2BE09D3962F2}"/>
                </a:ext>
              </a:extLst>
            </p:cNvPr>
            <p:cNvSpPr/>
            <p:nvPr/>
          </p:nvSpPr>
          <p:spPr>
            <a:xfrm>
              <a:off x="208464" y="1427677"/>
              <a:ext cx="3960549"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platzhalter 3">
            <a:extLst>
              <a:ext uri="{FF2B5EF4-FFF2-40B4-BE49-F238E27FC236}">
                <a16:creationId xmlns:a16="http://schemas.microsoft.com/office/drawing/2014/main" id="{5D1EC987-28BF-7FF6-7A35-2386785697F5}"/>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37D486DE-BBE6-1241-C13F-16D78CC79886}"/>
              </a:ext>
            </a:extLst>
          </p:cNvPr>
          <p:cNvSpPr txBox="1"/>
          <p:nvPr/>
        </p:nvSpPr>
        <p:spPr>
          <a:xfrm>
            <a:off x="0" y="967511"/>
            <a:ext cx="6495240" cy="461665"/>
          </a:xfrm>
          <a:prstGeom prst="rect">
            <a:avLst/>
          </a:prstGeom>
          <a:noFill/>
        </p:spPr>
        <p:txBody>
          <a:bodyPr wrap="square">
            <a:spAutoFit/>
          </a:bodyPr>
          <a:lstStyle/>
          <a:p>
            <a:r>
              <a:rPr lang="en-US" altLang="zh-CN" sz="2400" dirty="0">
                <a:solidFill>
                  <a:srgbClr val="7B003F"/>
                </a:solidFill>
              </a:rPr>
              <a:t>The effect of variations in evaporation rate</a:t>
            </a:r>
          </a:p>
        </p:txBody>
      </p:sp>
      <p:sp>
        <p:nvSpPr>
          <p:cNvPr id="66" name="文本框 65">
            <a:extLst>
              <a:ext uri="{FF2B5EF4-FFF2-40B4-BE49-F238E27FC236}">
                <a16:creationId xmlns:a16="http://schemas.microsoft.com/office/drawing/2014/main" id="{0EEA0DF0-E221-F939-7CF8-A5958B7A5DE0}"/>
              </a:ext>
            </a:extLst>
          </p:cNvPr>
          <p:cNvSpPr txBox="1"/>
          <p:nvPr/>
        </p:nvSpPr>
        <p:spPr>
          <a:xfrm>
            <a:off x="400245" y="4506184"/>
            <a:ext cx="8374731" cy="1015663"/>
          </a:xfrm>
          <a:prstGeom prst="rect">
            <a:avLst/>
          </a:prstGeom>
          <a:noFill/>
        </p:spPr>
        <p:txBody>
          <a:bodyPr wrap="square">
            <a:spAutoFit/>
          </a:bodyPr>
          <a:lstStyle/>
          <a:p>
            <a:pPr marL="342900" indent="-342900" algn="just">
              <a:buFont typeface="Arial" panose="020B0604020202020204" pitchFamily="34" charset="0"/>
              <a:buChar char="•"/>
            </a:pPr>
            <a:r>
              <a:rPr lang="en-US" altLang="zh-CN" sz="2000" dirty="0"/>
              <a:t>Evaporation rate: </a:t>
            </a:r>
            <a:r>
              <a:rPr lang="en-US" altLang="zh-CN" sz="2000" dirty="0" err="1"/>
              <a:t>v</a:t>
            </a:r>
            <a:r>
              <a:rPr lang="en-US" altLang="zh-CN" sz="2000" baseline="-25000" dirty="0" err="1"/>
              <a:t>a</a:t>
            </a:r>
            <a:r>
              <a:rPr lang="en-US" altLang="zh-CN" sz="2000" dirty="0"/>
              <a:t> &lt; </a:t>
            </a:r>
            <a:r>
              <a:rPr lang="en-US" altLang="zh-CN" sz="2000" dirty="0" err="1"/>
              <a:t>v</a:t>
            </a:r>
            <a:r>
              <a:rPr lang="en-US" altLang="zh-CN" sz="2000" baseline="-25000" dirty="0" err="1"/>
              <a:t>b</a:t>
            </a:r>
            <a:r>
              <a:rPr lang="en-US" altLang="zh-CN" sz="2000" dirty="0"/>
              <a:t> (lower mass transfer resistance in b)</a:t>
            </a:r>
            <a:r>
              <a:rPr lang="zh-CN" altLang="en-US" sz="2000" dirty="0"/>
              <a:t>，</a:t>
            </a:r>
            <a:r>
              <a:rPr lang="en-US" altLang="zh-CN" sz="2000" dirty="0"/>
              <a:t>the descending interface is in a (not in b), due to the capillary valve effect.</a:t>
            </a:r>
            <a:endParaRPr lang="zh-CN" altLang="en-US" sz="2000" dirty="0"/>
          </a:p>
          <a:p>
            <a:pPr marL="342900" indent="-342900" algn="just">
              <a:buFont typeface="Arial" panose="020B0604020202020204" pitchFamily="34" charset="0"/>
              <a:buChar char="•"/>
            </a:pPr>
            <a:endParaRPr lang="zh-CN" altLang="en-US" sz="2000" dirty="0"/>
          </a:p>
        </p:txBody>
      </p:sp>
      <p:sp>
        <p:nvSpPr>
          <p:cNvPr id="71" name="文本框 70">
            <a:extLst>
              <a:ext uri="{FF2B5EF4-FFF2-40B4-BE49-F238E27FC236}">
                <a16:creationId xmlns:a16="http://schemas.microsoft.com/office/drawing/2014/main" id="{A8400208-6F0E-92FF-DB19-713D11DC7E22}"/>
              </a:ext>
            </a:extLst>
          </p:cNvPr>
          <p:cNvSpPr txBox="1"/>
          <p:nvPr/>
        </p:nvSpPr>
        <p:spPr>
          <a:xfrm>
            <a:off x="400246" y="5167904"/>
            <a:ext cx="8424936" cy="707886"/>
          </a:xfrm>
          <a:prstGeom prst="rect">
            <a:avLst/>
          </a:prstGeom>
          <a:noFill/>
        </p:spPr>
        <p:txBody>
          <a:bodyPr wrap="square">
            <a:spAutoFit/>
          </a:bodyPr>
          <a:lstStyle/>
          <a:p>
            <a:pPr marL="342900" indent="-342900" algn="just">
              <a:buFont typeface="Arial" panose="020B0604020202020204" pitchFamily="34" charset="0"/>
              <a:buChar char="•"/>
            </a:pPr>
            <a:r>
              <a:rPr lang="en-US" altLang="zh-CN" sz="2000" dirty="0"/>
              <a:t>Liquid is transported from a to b, faster liquid transport from a to b enlarges both the a-b pressure drop and the interfacial pressure difference at b.</a:t>
            </a:r>
            <a:endParaRPr lang="en-US" altLang="zh-CN" sz="2000" baseline="-25000" dirty="0"/>
          </a:p>
        </p:txBody>
      </p:sp>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A194D111-182F-FC1A-87B1-DADB99ECE46C}"/>
                  </a:ext>
                </a:extLst>
              </p:cNvPr>
              <p:cNvSpPr txBox="1"/>
              <p:nvPr/>
            </p:nvSpPr>
            <p:spPr>
              <a:xfrm>
                <a:off x="122144" y="5915718"/>
                <a:ext cx="8636881" cy="707886"/>
              </a:xfrm>
              <a:prstGeom prst="rect">
                <a:avLst/>
              </a:prstGeom>
              <a:noFill/>
            </p:spPr>
            <p:txBody>
              <a:bodyPr wrap="square">
                <a:spAutoFit/>
              </a:bodyPr>
              <a:lstStyle/>
              <a:p>
                <a:pPr marL="285750" indent="-285750" algn="just">
                  <a:buFont typeface="Wingdings" panose="05000000000000000000" pitchFamily="2" charset="2"/>
                  <a:buChar char="l"/>
                </a:pPr>
                <a14:m>
                  <m:oMath xmlns:m="http://schemas.openxmlformats.org/officeDocument/2006/math">
                    <m:r>
                      <m:rPr>
                        <m:sty m:val="p"/>
                      </m:rPr>
                      <a:rPr lang="en-US" altLang="zh-CN" sz="2000">
                        <a:latin typeface="Cambria Math" panose="02040503050406030204" pitchFamily="18" charset="0"/>
                      </a:rPr>
                      <m:t>According</m:t>
                    </m:r>
                    <m:r>
                      <a:rPr lang="en-US" altLang="zh-CN" sz="2000">
                        <a:latin typeface="Cambria Math" panose="02040503050406030204" pitchFamily="18" charset="0"/>
                      </a:rPr>
                      <m:t> </m:t>
                    </m:r>
                    <m:r>
                      <m:rPr>
                        <m:sty m:val="p"/>
                      </m:rPr>
                      <a:rPr lang="en-US" altLang="zh-CN" sz="2000">
                        <a:latin typeface="Cambria Math" panose="02040503050406030204" pitchFamily="18" charset="0"/>
                      </a:rPr>
                      <m:t>to</m:t>
                    </m:r>
                    <m:r>
                      <a:rPr lang="en-US" altLang="zh-CN" sz="2000">
                        <a:latin typeface="Cambria Math" panose="02040503050406030204" pitchFamily="18" charset="0"/>
                      </a:rPr>
                      <m:t> </m:t>
                    </m:r>
                    <m:r>
                      <m:rPr>
                        <m:sty m:val="p"/>
                      </m:rPr>
                      <a:rPr lang="zh-CN" altLang="en-US" sz="2000">
                        <a:latin typeface="Cambria Math" panose="02040503050406030204" pitchFamily="18" charset="0"/>
                      </a:rPr>
                      <m:t>Δ</m:t>
                    </m:r>
                    <m:r>
                      <a:rPr lang="zh-CN" altLang="en-US" sz="2000">
                        <a:latin typeface="Cambria Math" panose="02040503050406030204" pitchFamily="18" charset="0"/>
                      </a:rPr>
                      <m:t>𝑃</m:t>
                    </m:r>
                    <m:r>
                      <a:rPr lang="zh-CN" altLang="en-US" sz="2000">
                        <a:latin typeface="Cambria Math" panose="02040503050406030204" pitchFamily="18" charset="0"/>
                      </a:rPr>
                      <m:t>=</m:t>
                    </m:r>
                    <m:r>
                      <a:rPr lang="zh-CN" altLang="en-US" sz="2000">
                        <a:latin typeface="Cambria Math" panose="02040503050406030204" pitchFamily="18" charset="0"/>
                      </a:rPr>
                      <m:t>𝜎</m:t>
                    </m:r>
                    <m:r>
                      <a:rPr lang="en-US" altLang="zh-CN" sz="2000">
                        <a:latin typeface="Cambria Math" panose="02040503050406030204" pitchFamily="18" charset="0"/>
                      </a:rPr>
                      <m:t>·</m:t>
                    </m:r>
                    <m:r>
                      <a:rPr lang="en-US" altLang="zh-CN" sz="2000">
                        <a:latin typeface="Cambria Math" panose="02040503050406030204" pitchFamily="18" charset="0"/>
                      </a:rPr>
                      <m:t>𝐾</m:t>
                    </m:r>
                  </m:oMath>
                </a14:m>
                <a:r>
                  <a:rPr lang="en-US" altLang="zh-CN" sz="2000" dirty="0"/>
                  <a:t>, an increase in interfacial pressure difference leads to an increase in liquid-gas interface curvature. </a:t>
                </a:r>
                <a:endParaRPr lang="zh-CN" altLang="en-US" sz="2000" dirty="0"/>
              </a:p>
            </p:txBody>
          </p:sp>
        </mc:Choice>
        <mc:Fallback xmlns="">
          <p:sp>
            <p:nvSpPr>
              <p:cNvPr id="78" name="文本框 77">
                <a:extLst>
                  <a:ext uri="{FF2B5EF4-FFF2-40B4-BE49-F238E27FC236}">
                    <a16:creationId xmlns:a16="http://schemas.microsoft.com/office/drawing/2014/main" id="{A194D111-182F-FC1A-87B1-DADB99ECE46C}"/>
                  </a:ext>
                </a:extLst>
              </p:cNvPr>
              <p:cNvSpPr txBox="1">
                <a:spLocks noRot="1" noChangeAspect="1" noMove="1" noResize="1" noEditPoints="1" noAdjustHandles="1" noChangeArrowheads="1" noChangeShapeType="1" noTextEdit="1"/>
              </p:cNvSpPr>
              <p:nvPr/>
            </p:nvSpPr>
            <p:spPr>
              <a:xfrm>
                <a:off x="122144" y="5915718"/>
                <a:ext cx="8636881" cy="707886"/>
              </a:xfrm>
              <a:prstGeom prst="rect">
                <a:avLst/>
              </a:prstGeom>
              <a:blipFill>
                <a:blip r:embed="rId3"/>
                <a:stretch>
                  <a:fillRect l="-635" t="-4274" r="-776" b="-13675"/>
                </a:stretch>
              </a:blipFill>
            </p:spPr>
            <p:txBody>
              <a:bodyPr/>
              <a:lstStyle/>
              <a:p>
                <a:r>
                  <a:rPr lang="zh-CN" altLang="en-US">
                    <a:noFill/>
                  </a:rPr>
                  <a:t> </a:t>
                </a:r>
              </a:p>
            </p:txBody>
          </p:sp>
        </mc:Fallback>
      </mc:AlternateContent>
      <p:sp>
        <p:nvSpPr>
          <p:cNvPr id="70" name="文本框 69">
            <a:extLst>
              <a:ext uri="{FF2B5EF4-FFF2-40B4-BE49-F238E27FC236}">
                <a16:creationId xmlns:a16="http://schemas.microsoft.com/office/drawing/2014/main" id="{E3E7E589-12D7-6038-DC2D-9314B0987001}"/>
              </a:ext>
            </a:extLst>
          </p:cNvPr>
          <p:cNvSpPr txBox="1"/>
          <p:nvPr/>
        </p:nvSpPr>
        <p:spPr>
          <a:xfrm>
            <a:off x="1543397" y="3817744"/>
            <a:ext cx="1717764" cy="369332"/>
          </a:xfrm>
          <a:prstGeom prst="rect">
            <a:avLst/>
          </a:prstGeom>
          <a:noFill/>
        </p:spPr>
        <p:txBody>
          <a:bodyPr wrap="square">
            <a:spAutoFit/>
          </a:bodyPr>
          <a:lstStyle/>
          <a:p>
            <a:r>
              <a:rPr lang="en-US" altLang="zh-CN" dirty="0"/>
              <a:t>Fast Evaporation</a:t>
            </a:r>
            <a:endParaRPr lang="zh-CN" altLang="en-US" dirty="0"/>
          </a:p>
        </p:txBody>
      </p:sp>
      <p:sp>
        <p:nvSpPr>
          <p:cNvPr id="72" name="文本框 71">
            <a:extLst>
              <a:ext uri="{FF2B5EF4-FFF2-40B4-BE49-F238E27FC236}">
                <a16:creationId xmlns:a16="http://schemas.microsoft.com/office/drawing/2014/main" id="{9133104F-CAD6-7086-C6D4-461B3142DD5A}"/>
              </a:ext>
            </a:extLst>
          </p:cNvPr>
          <p:cNvSpPr txBox="1"/>
          <p:nvPr/>
        </p:nvSpPr>
        <p:spPr>
          <a:xfrm>
            <a:off x="6092916" y="3865674"/>
            <a:ext cx="1796123" cy="369332"/>
          </a:xfrm>
          <a:prstGeom prst="rect">
            <a:avLst/>
          </a:prstGeom>
          <a:noFill/>
        </p:spPr>
        <p:txBody>
          <a:bodyPr wrap="square">
            <a:spAutoFit/>
          </a:bodyPr>
          <a:lstStyle/>
          <a:p>
            <a:r>
              <a:rPr lang="en-US" altLang="zh-CN" dirty="0"/>
              <a:t>Slow Evaporation</a:t>
            </a:r>
            <a:endParaRPr lang="zh-CN" altLang="en-US" dirty="0"/>
          </a:p>
        </p:txBody>
      </p:sp>
      <p:sp>
        <p:nvSpPr>
          <p:cNvPr id="74" name="文本框 73">
            <a:extLst>
              <a:ext uri="{FF2B5EF4-FFF2-40B4-BE49-F238E27FC236}">
                <a16:creationId xmlns:a16="http://schemas.microsoft.com/office/drawing/2014/main" id="{D523BA22-1183-E027-5163-D48AF009DDA9}"/>
              </a:ext>
            </a:extLst>
          </p:cNvPr>
          <p:cNvSpPr txBox="1"/>
          <p:nvPr/>
        </p:nvSpPr>
        <p:spPr>
          <a:xfrm>
            <a:off x="119507" y="4112313"/>
            <a:ext cx="3840427" cy="400110"/>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For both case</a:t>
            </a:r>
            <a:endParaRPr lang="en-US" altLang="zh-CN" sz="2000" baseline="-25000" dirty="0"/>
          </a:p>
        </p:txBody>
      </p:sp>
    </p:spTree>
    <p:extLst>
      <p:ext uri="{BB962C8B-B14F-4D97-AF65-F5344CB8AC3E}">
        <p14:creationId xmlns:p14="http://schemas.microsoft.com/office/powerpoint/2010/main" val="1488806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0" y="404664"/>
            <a:ext cx="7272312" cy="432048"/>
          </a:xfrm>
        </p:spPr>
        <p:txBody>
          <a:bodyPr/>
          <a:lstStyle/>
          <a:p>
            <a:r>
              <a:rPr lang="en-US" sz="3200" dirty="0">
                <a:solidFill>
                  <a:srgbClr val="7B003F"/>
                </a:solidFill>
                <a:latin typeface="Lucida Sans Unicode" panose="020B0602030504020204" pitchFamily="34" charset="0"/>
                <a:cs typeface="Lucida Sans Unicode" panose="020B0602030504020204" pitchFamily="34" charset="0"/>
              </a:rPr>
              <a:t>Summary</a:t>
            </a:r>
            <a:endParaRPr lang="de-DE" dirty="0">
              <a:solidFill>
                <a:srgbClr val="7B003F"/>
              </a:solidFill>
              <a:latin typeface="Lucida Sans Unicode" panose="020B0602030504020204" pitchFamily="34" charset="0"/>
              <a:cs typeface="Lucida Sans Unicode" panose="020B0602030504020204" pitchFamily="34" charset="0"/>
            </a:endParaRPr>
          </a:p>
        </p:txBody>
      </p:sp>
      <p:sp>
        <p:nvSpPr>
          <p:cNvPr id="9" name="文本框 8">
            <a:extLst>
              <a:ext uri="{FF2B5EF4-FFF2-40B4-BE49-F238E27FC236}">
                <a16:creationId xmlns:a16="http://schemas.microsoft.com/office/drawing/2014/main" id="{AFC8BED4-319F-45E9-8B7E-021B42F543AF}"/>
              </a:ext>
            </a:extLst>
          </p:cNvPr>
          <p:cNvSpPr txBox="1"/>
          <p:nvPr/>
        </p:nvSpPr>
        <p:spPr>
          <a:xfrm>
            <a:off x="539551" y="1281960"/>
            <a:ext cx="7829400" cy="1545038"/>
          </a:xfrm>
          <a:prstGeom prst="rect">
            <a:avLst/>
          </a:prstGeom>
          <a:noFill/>
        </p:spPr>
        <p:txBody>
          <a:bodyPr wrap="square">
            <a:spAutoFit/>
          </a:bodyPr>
          <a:lstStyle/>
          <a:p>
            <a:pPr marL="342900" indent="-342900" algn="just">
              <a:lnSpc>
                <a:spcPct val="120000"/>
              </a:lnSpc>
              <a:buFont typeface="Wingdings" panose="05000000000000000000" pitchFamily="2" charset="2"/>
              <a:buChar char="l"/>
            </a:pPr>
            <a:r>
              <a:rPr lang="en-US" altLang="zh-CN" sz="2000" dirty="0"/>
              <a:t>Particles strongly influence evaporation by altering gas-phase invasion into the liquid. The formation and rupture of colloidal bridges temporarily stabilizes the gas–liquid interface, hindering its motion and redirecting the invasion pathway.</a:t>
            </a:r>
            <a:endParaRPr lang="zh-CN" altLang="en-US" sz="2000" dirty="0"/>
          </a:p>
        </p:txBody>
      </p:sp>
      <p:sp>
        <p:nvSpPr>
          <p:cNvPr id="11" name="文本框 10">
            <a:extLst>
              <a:ext uri="{FF2B5EF4-FFF2-40B4-BE49-F238E27FC236}">
                <a16:creationId xmlns:a16="http://schemas.microsoft.com/office/drawing/2014/main" id="{170841AE-CE67-433B-8458-A8A83FAD22AB}"/>
              </a:ext>
            </a:extLst>
          </p:cNvPr>
          <p:cNvSpPr txBox="1"/>
          <p:nvPr/>
        </p:nvSpPr>
        <p:spPr>
          <a:xfrm>
            <a:off x="538694" y="3068960"/>
            <a:ext cx="7829401" cy="1545038"/>
          </a:xfrm>
          <a:prstGeom prst="rect">
            <a:avLst/>
          </a:prstGeom>
          <a:noFill/>
        </p:spPr>
        <p:txBody>
          <a:bodyPr wrap="square">
            <a:spAutoFit/>
          </a:bodyPr>
          <a:lstStyle/>
          <a:p>
            <a:pPr marL="285750" indent="-285750" algn="just">
              <a:lnSpc>
                <a:spcPct val="120000"/>
              </a:lnSpc>
              <a:buFont typeface="Wingdings" panose="05000000000000000000" pitchFamily="2" charset="2"/>
              <a:buChar char="l"/>
            </a:pPr>
            <a:r>
              <a:rPr lang="en-US" altLang="zh-CN" sz="2000" dirty="0"/>
              <a:t>Moderate interparticle repulsion is necessary for colloidal liquid bridge formation. Their formation and rupture are mainly controlled by particle concentration at the gas–liquid interface, which depends strongly on the evaporation rate.</a:t>
            </a:r>
            <a:endParaRPr lang="zh-CN" altLang="en-US" sz="2000" dirty="0"/>
          </a:p>
        </p:txBody>
      </p:sp>
      <p:sp>
        <p:nvSpPr>
          <p:cNvPr id="13" name="文本框 12">
            <a:extLst>
              <a:ext uri="{FF2B5EF4-FFF2-40B4-BE49-F238E27FC236}">
                <a16:creationId xmlns:a16="http://schemas.microsoft.com/office/drawing/2014/main" id="{FBDCBCE5-BD0D-4F68-A993-AA52122A7C4D}"/>
              </a:ext>
            </a:extLst>
          </p:cNvPr>
          <p:cNvSpPr txBox="1"/>
          <p:nvPr/>
        </p:nvSpPr>
        <p:spPr>
          <a:xfrm>
            <a:off x="539549" y="4855960"/>
            <a:ext cx="7829401" cy="1545038"/>
          </a:xfrm>
          <a:prstGeom prst="rect">
            <a:avLst/>
          </a:prstGeom>
          <a:noFill/>
        </p:spPr>
        <p:txBody>
          <a:bodyPr wrap="square">
            <a:spAutoFit/>
          </a:bodyPr>
          <a:lstStyle/>
          <a:p>
            <a:pPr marL="342900" indent="-342900" algn="just">
              <a:lnSpc>
                <a:spcPct val="120000"/>
              </a:lnSpc>
              <a:buFont typeface="Wingdings" panose="05000000000000000000" pitchFamily="2" charset="2"/>
              <a:buChar char="l"/>
            </a:pPr>
            <a:r>
              <a:rPr lang="en-US" altLang="zh-CN" sz="2000" dirty="0"/>
              <a:t>Colloidal liquid bridges govern final particle deposition—through formation and rupture at high evaporation rates, and through the formation and full drying of isolated liquid clusters at low evaporation rates.</a:t>
            </a:r>
            <a:endParaRPr lang="zh-CN" altLang="en-US" sz="2000" dirty="0"/>
          </a:p>
        </p:txBody>
      </p:sp>
    </p:spTree>
    <p:extLst>
      <p:ext uri="{BB962C8B-B14F-4D97-AF65-F5344CB8AC3E}">
        <p14:creationId xmlns:p14="http://schemas.microsoft.com/office/powerpoint/2010/main" val="3904692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Bild 5" descr="Master_OvGU_110.jpg"/>
          <p:cNvPicPr>
            <a:picLocks noChangeAspect="1"/>
          </p:cNvPicPr>
          <p:nvPr/>
        </p:nvPicPr>
        <p:blipFill>
          <a:blip r:embed="rId3"/>
          <a:stretch>
            <a:fillRect/>
          </a:stretch>
        </p:blipFill>
        <p:spPr bwMode="auto">
          <a:xfrm>
            <a:off x="-13451" y="0"/>
            <a:ext cx="9144000" cy="6858000"/>
          </a:xfrm>
          <a:prstGeom prst="rect">
            <a:avLst/>
          </a:prstGeom>
          <a:noFill/>
          <a:ln w="9525">
            <a:noFill/>
            <a:miter lim="800000"/>
            <a:headEnd/>
            <a:tailEnd/>
          </a:ln>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2192" y="116632"/>
            <a:ext cx="1000265" cy="539190"/>
          </a:xfrm>
          <a:prstGeom prst="rect">
            <a:avLst/>
          </a:prstGeom>
        </p:spPr>
      </p:pic>
      <p:sp>
        <p:nvSpPr>
          <p:cNvPr id="3" name="文本框 2">
            <a:extLst>
              <a:ext uri="{FF2B5EF4-FFF2-40B4-BE49-F238E27FC236}">
                <a16:creationId xmlns:a16="http://schemas.microsoft.com/office/drawing/2014/main" id="{B685A038-1A75-B259-D125-6D12CE873A7F}"/>
              </a:ext>
            </a:extLst>
          </p:cNvPr>
          <p:cNvSpPr txBox="1"/>
          <p:nvPr/>
        </p:nvSpPr>
        <p:spPr>
          <a:xfrm>
            <a:off x="467544" y="2211169"/>
            <a:ext cx="5616000" cy="461665"/>
          </a:xfrm>
          <a:prstGeom prst="rect">
            <a:avLst/>
          </a:prstGeom>
          <a:noFill/>
        </p:spPr>
        <p:txBody>
          <a:bodyPr wrap="square">
            <a:spAutoFit/>
          </a:bodyPr>
          <a:lstStyle/>
          <a:p>
            <a:r>
              <a:rPr lang="en-US" altLang="zh-CN" sz="2400" b="1" dirty="0">
                <a:solidFill>
                  <a:srgbClr val="FFFFFF"/>
                </a:solidFill>
                <a:latin typeface="Lucida Sans Unicode"/>
                <a:ea typeface="+mj-ea"/>
                <a:cs typeface="+mj-cs"/>
                <a:sym typeface="Lucida Grande" charset="0"/>
              </a:rPr>
              <a:t>Thank you for your attention!</a:t>
            </a:r>
            <a:endParaRPr lang="zh-CN" altLang="en-US" sz="2400" b="1" dirty="0">
              <a:solidFill>
                <a:srgbClr val="FFFFFF"/>
              </a:solidFill>
              <a:latin typeface="Lucida Sans Unicode"/>
              <a:ea typeface="+mj-ea"/>
              <a:cs typeface="+mj-cs"/>
              <a:sym typeface="Lucida Grande" charset="0"/>
            </a:endParaRPr>
          </a:p>
        </p:txBody>
      </p:sp>
      <p:sp>
        <p:nvSpPr>
          <p:cNvPr id="6" name="文本框 5">
            <a:extLst>
              <a:ext uri="{FF2B5EF4-FFF2-40B4-BE49-F238E27FC236}">
                <a16:creationId xmlns:a16="http://schemas.microsoft.com/office/drawing/2014/main" id="{B56C1657-5406-4271-BE96-3AAA3D408E3D}"/>
              </a:ext>
            </a:extLst>
          </p:cNvPr>
          <p:cNvSpPr txBox="1"/>
          <p:nvPr/>
        </p:nvSpPr>
        <p:spPr>
          <a:xfrm>
            <a:off x="463122" y="3013501"/>
            <a:ext cx="6050609" cy="830997"/>
          </a:xfrm>
          <a:prstGeom prst="rect">
            <a:avLst/>
          </a:prstGeom>
          <a:noFill/>
        </p:spPr>
        <p:txBody>
          <a:bodyPr wrap="square">
            <a:spAutoFit/>
          </a:bodyPr>
          <a:lstStyle/>
          <a:p>
            <a:pPr fontAlgn="base">
              <a:spcBef>
                <a:spcPct val="0"/>
              </a:spcBef>
              <a:spcAft>
                <a:spcPct val="0"/>
              </a:spcAft>
            </a:pPr>
            <a:r>
              <a:rPr lang="de-DE" altLang="de-DE" sz="2400" b="1" dirty="0">
                <a:solidFill>
                  <a:srgbClr val="FFFFFF"/>
                </a:solidFill>
                <a:latin typeface="Lucida Sans Unicode" pitchFamily="34" charset="0"/>
                <a:sym typeface="Lucida Grande" pitchFamily="-97" charset="0"/>
              </a:rPr>
              <a:t>By:   </a:t>
            </a:r>
            <a:r>
              <a:rPr lang="en-US" altLang="zh-CN" sz="2400" b="1" dirty="0">
                <a:solidFill>
                  <a:srgbClr val="FFFFFF"/>
                </a:solidFill>
                <a:latin typeface="Lucida Sans Unicode" pitchFamily="34" charset="0"/>
                <a:sym typeface="Lucida Grande" pitchFamily="-97" charset="0"/>
              </a:rPr>
              <a:t>Jinchi Zhang (jinchi.zhang@ovgu.de)</a:t>
            </a:r>
          </a:p>
        </p:txBody>
      </p:sp>
      <p:sp>
        <p:nvSpPr>
          <p:cNvPr id="2" name="矩形 1">
            <a:extLst>
              <a:ext uri="{FF2B5EF4-FFF2-40B4-BE49-F238E27FC236}">
                <a16:creationId xmlns:a16="http://schemas.microsoft.com/office/drawing/2014/main" id="{D2DC39E7-E33B-C023-4E1B-D832D7BB9D5C}"/>
              </a:ext>
            </a:extLst>
          </p:cNvPr>
          <p:cNvSpPr/>
          <p:nvPr/>
        </p:nvSpPr>
        <p:spPr bwMode="auto">
          <a:xfrm>
            <a:off x="295749" y="4105672"/>
            <a:ext cx="3732885" cy="1152128"/>
          </a:xfrm>
          <a:prstGeom prst="rect">
            <a:avLst/>
          </a:prstGeom>
          <a:solidFill>
            <a:srgbClr val="7B003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000000"/>
              </a:solidFill>
              <a:effectLst/>
              <a:latin typeface="Lucida Grande CY" pitchFamily="-111" charset="-52"/>
              <a:ea typeface="ヒラギノ角ゴ Pro W3" pitchFamily="-111" charset="-128"/>
              <a:cs typeface="ヒラギノ角ゴ Pro W3" pitchFamily="-111" charset="-128"/>
            </a:endParaRPr>
          </a:p>
        </p:txBody>
      </p:sp>
      <p:sp>
        <p:nvSpPr>
          <p:cNvPr id="5" name="文本框 4">
            <a:extLst>
              <a:ext uri="{FF2B5EF4-FFF2-40B4-BE49-F238E27FC236}">
                <a16:creationId xmlns:a16="http://schemas.microsoft.com/office/drawing/2014/main" id="{FC5A5BE9-E835-1AA0-6EE6-C9949A493D7C}"/>
              </a:ext>
            </a:extLst>
          </p:cNvPr>
          <p:cNvSpPr txBox="1"/>
          <p:nvPr/>
        </p:nvSpPr>
        <p:spPr>
          <a:xfrm>
            <a:off x="463122" y="4182932"/>
            <a:ext cx="5616000" cy="461665"/>
          </a:xfrm>
          <a:prstGeom prst="rect">
            <a:avLst/>
          </a:prstGeom>
          <a:noFill/>
        </p:spPr>
        <p:txBody>
          <a:bodyPr wrap="square">
            <a:spAutoFit/>
          </a:bodyPr>
          <a:lstStyle/>
          <a:p>
            <a:r>
              <a:rPr lang="en-US" altLang="zh-CN" sz="2400" b="1" dirty="0">
                <a:solidFill>
                  <a:srgbClr val="FFFFFF"/>
                </a:solidFill>
                <a:latin typeface="Lucida Sans Unicode"/>
                <a:ea typeface="+mj-ea"/>
                <a:cs typeface="+mj-cs"/>
                <a:sym typeface="Lucida Grande" charset="0"/>
              </a:rPr>
              <a:t>www.tvt.ovgu.de</a:t>
            </a:r>
            <a:endParaRPr lang="zh-CN" altLang="en-US" sz="2400" b="1" dirty="0">
              <a:solidFill>
                <a:srgbClr val="FFFFFF"/>
              </a:solidFill>
              <a:latin typeface="Lucida Sans Unicode"/>
              <a:ea typeface="+mj-ea"/>
              <a:cs typeface="+mj-cs"/>
              <a:sym typeface="Lucida Grande"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695C1-4548-0737-6B29-5AC74B9981A3}"/>
            </a:ext>
          </a:extLst>
        </p:cNvPr>
        <p:cNvGrpSpPr/>
        <p:nvPr/>
      </p:nvGrpSpPr>
      <p:grpSpPr>
        <a:xfrm>
          <a:off x="0" y="0"/>
          <a:ext cx="0" cy="0"/>
          <a:chOff x="0" y="0"/>
          <a:chExt cx="0" cy="0"/>
        </a:xfrm>
      </p:grpSpPr>
      <p:pic>
        <p:nvPicPr>
          <p:cNvPr id="4" name="图片 3" descr="图示&#10;&#10;AI 生成的内容可能不正确。">
            <a:extLst>
              <a:ext uri="{FF2B5EF4-FFF2-40B4-BE49-F238E27FC236}">
                <a16:creationId xmlns:a16="http://schemas.microsoft.com/office/drawing/2014/main" id="{FD368AFC-75CF-0907-6304-BF692A25C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84" y="4471630"/>
            <a:ext cx="8460432" cy="2197730"/>
          </a:xfrm>
          <a:prstGeom prst="rect">
            <a:avLst/>
          </a:prstGeom>
        </p:spPr>
      </p:pic>
      <p:sp>
        <p:nvSpPr>
          <p:cNvPr id="3" name="Textplatzhalter 3">
            <a:extLst>
              <a:ext uri="{FF2B5EF4-FFF2-40B4-BE49-F238E27FC236}">
                <a16:creationId xmlns:a16="http://schemas.microsoft.com/office/drawing/2014/main" id="{6503892D-E667-D0E0-A681-88E278471F0B}"/>
              </a:ext>
            </a:extLst>
          </p:cNvPr>
          <p:cNvSpPr txBox="1">
            <a:spLocks/>
          </p:cNvSpPr>
          <p:nvPr/>
        </p:nvSpPr>
        <p:spPr>
          <a:xfrm>
            <a:off x="0" y="404664"/>
            <a:ext cx="7272312" cy="432048"/>
          </a:xfrm>
          <a:prstGeom prst="rect">
            <a:avLst/>
          </a:prstGeom>
        </p:spPr>
        <p:txBody>
          <a:bodyPr/>
          <a:lstStyle>
            <a:lvl1pPr marL="0" indent="0" algn="l" defTabSz="914400" rtl="0" eaLnBrk="1" latinLnBrk="0" hangingPunct="1">
              <a:spcBef>
                <a:spcPts val="0"/>
              </a:spcBef>
              <a:buFont typeface="Wingdings" panose="05000000000000000000" pitchFamily="2" charset="2"/>
              <a:buNone/>
              <a:defRPr sz="2000" b="1" kern="1200">
                <a:solidFill>
                  <a:srgbClr val="A50021"/>
                </a:solidFill>
                <a:latin typeface="Arial" panose="020B0604020202020204" pitchFamily="34" charset="0"/>
                <a:ea typeface="+mn-ea"/>
                <a:cs typeface="Arial" panose="020B0604020202020204" pitchFamily="34" charset="0"/>
              </a:defRPr>
            </a:lvl1pPr>
            <a:lvl2pPr marL="288000" indent="0" algn="l" defTabSz="914400" rtl="0" eaLnBrk="1" latinLnBrk="0" hangingPunct="1">
              <a:spcBef>
                <a:spcPct val="20000"/>
              </a:spcBef>
              <a:buFont typeface="Wingdings" panose="05000000000000000000"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ltLang="zh-CN" sz="3200">
                <a:solidFill>
                  <a:srgbClr val="7B003F"/>
                </a:solidFill>
                <a:latin typeface="Lucida Sans Unicode" panose="020B0602030504020204" pitchFamily="34" charset="0"/>
                <a:cs typeface="Lucida Sans Unicode" panose="020B0602030504020204" pitchFamily="34" charset="0"/>
              </a:rPr>
              <a:t>Introduction</a:t>
            </a:r>
          </a:p>
          <a:p>
            <a:endParaRPr lang="de-DE" dirty="0">
              <a:solidFill>
                <a:srgbClr val="7B003F"/>
              </a:solidFill>
              <a:latin typeface="Lucida Sans Unicode" panose="020B0602030504020204" pitchFamily="34" charset="0"/>
              <a:cs typeface="Lucida Sans Unicode" panose="020B0602030504020204" pitchFamily="34" charset="0"/>
            </a:endParaRPr>
          </a:p>
        </p:txBody>
      </p:sp>
      <p:sp>
        <p:nvSpPr>
          <p:cNvPr id="10" name="文本框 9">
            <a:extLst>
              <a:ext uri="{FF2B5EF4-FFF2-40B4-BE49-F238E27FC236}">
                <a16:creationId xmlns:a16="http://schemas.microsoft.com/office/drawing/2014/main" id="{F4660A12-BFDD-DC19-7B62-2BC133431BF5}"/>
              </a:ext>
            </a:extLst>
          </p:cNvPr>
          <p:cNvSpPr txBox="1"/>
          <p:nvPr/>
        </p:nvSpPr>
        <p:spPr>
          <a:xfrm>
            <a:off x="218627" y="1355091"/>
            <a:ext cx="4888702" cy="707886"/>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Drying of particle-containing liquids is a common step in many industrial processes.</a:t>
            </a:r>
            <a:endParaRPr lang="zh-CN" altLang="en-US" sz="2000" dirty="0"/>
          </a:p>
        </p:txBody>
      </p:sp>
      <p:sp>
        <p:nvSpPr>
          <p:cNvPr id="11" name="文本框 10">
            <a:extLst>
              <a:ext uri="{FF2B5EF4-FFF2-40B4-BE49-F238E27FC236}">
                <a16:creationId xmlns:a16="http://schemas.microsoft.com/office/drawing/2014/main" id="{56CBC34A-633C-1026-EB51-039B70866A8F}"/>
              </a:ext>
            </a:extLst>
          </p:cNvPr>
          <p:cNvSpPr txBox="1"/>
          <p:nvPr/>
        </p:nvSpPr>
        <p:spPr>
          <a:xfrm>
            <a:off x="192165" y="2177569"/>
            <a:ext cx="4888702" cy="1323439"/>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During drying, evaporation drives particle migration and non-uniform deposition, which directly affects the final microstructure.</a:t>
            </a:r>
            <a:endParaRPr lang="zh-CN" altLang="en-US" sz="2000" dirty="0"/>
          </a:p>
        </p:txBody>
      </p:sp>
      <p:sp>
        <p:nvSpPr>
          <p:cNvPr id="12" name="文本框 11">
            <a:extLst>
              <a:ext uri="{FF2B5EF4-FFF2-40B4-BE49-F238E27FC236}">
                <a16:creationId xmlns:a16="http://schemas.microsoft.com/office/drawing/2014/main" id="{9EAC4318-5E56-3B9D-1EB2-A2B41B76F48E}"/>
              </a:ext>
            </a:extLst>
          </p:cNvPr>
          <p:cNvSpPr txBox="1"/>
          <p:nvPr/>
        </p:nvSpPr>
        <p:spPr>
          <a:xfrm>
            <a:off x="218627" y="3547637"/>
            <a:ext cx="4888702" cy="707886"/>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Understanding this process is important for controlling material properties.</a:t>
            </a:r>
            <a:endParaRPr lang="zh-CN" altLang="en-US" sz="2000" dirty="0"/>
          </a:p>
        </p:txBody>
      </p:sp>
      <p:cxnSp>
        <p:nvCxnSpPr>
          <p:cNvPr id="18" name="直接箭头连接符 17">
            <a:extLst>
              <a:ext uri="{FF2B5EF4-FFF2-40B4-BE49-F238E27FC236}">
                <a16:creationId xmlns:a16="http://schemas.microsoft.com/office/drawing/2014/main" id="{AD5ED2B9-DECF-7B3D-8533-CF5D11521A12}"/>
              </a:ext>
            </a:extLst>
          </p:cNvPr>
          <p:cNvCxnSpPr>
            <a:cxnSpLocks/>
          </p:cNvCxnSpPr>
          <p:nvPr/>
        </p:nvCxnSpPr>
        <p:spPr>
          <a:xfrm flipV="1">
            <a:off x="4788024" y="3901580"/>
            <a:ext cx="1656184" cy="8934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图片 12" descr="图表, 气泡图&#10;&#10;AI 生成的内容可能不正确。">
            <a:extLst>
              <a:ext uri="{FF2B5EF4-FFF2-40B4-BE49-F238E27FC236}">
                <a16:creationId xmlns:a16="http://schemas.microsoft.com/office/drawing/2014/main" id="{A691D013-A283-1C32-B484-2F0811697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867" y="1449628"/>
            <a:ext cx="3941599" cy="2451952"/>
          </a:xfrm>
          <a:prstGeom prst="rect">
            <a:avLst/>
          </a:prstGeom>
        </p:spPr>
      </p:pic>
    </p:spTree>
    <p:extLst>
      <p:ext uri="{BB962C8B-B14F-4D97-AF65-F5344CB8AC3E}">
        <p14:creationId xmlns:p14="http://schemas.microsoft.com/office/powerpoint/2010/main" val="3762331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E163D-F0EF-5295-B2AD-5A7ABA502135}"/>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D9A51862-3820-9A96-5118-5DC9270EFF7B}"/>
              </a:ext>
            </a:extLst>
          </p:cNvPr>
          <p:cNvSpPr/>
          <p:nvPr/>
        </p:nvSpPr>
        <p:spPr>
          <a:xfrm>
            <a:off x="811" y="961377"/>
            <a:ext cx="6587413" cy="5949280"/>
          </a:xfrm>
          <a:prstGeom prst="rect">
            <a:avLst/>
          </a:prstGeom>
          <a:gradFill flip="none" rotWithShape="1">
            <a:gsLst>
              <a:gs pos="0">
                <a:schemeClr val="accent1">
                  <a:lumMod val="10000"/>
                  <a:lumOff val="90000"/>
                  <a:alpha val="0"/>
                </a:schemeClr>
              </a:gs>
              <a:gs pos="12000">
                <a:srgbClr val="7B003F">
                  <a:alpha val="34000"/>
                </a:srgbClr>
              </a:gs>
              <a:gs pos="42000">
                <a:srgbClr val="7B003F">
                  <a:lumMod val="97000"/>
                  <a:lumOff val="3000"/>
                  <a:alpha val="61000"/>
                </a:srgbClr>
              </a:gs>
              <a:gs pos="100000">
                <a:srgbClr val="7B003F">
                  <a:alpha val="87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platzhalter 3">
            <a:extLst>
              <a:ext uri="{FF2B5EF4-FFF2-40B4-BE49-F238E27FC236}">
                <a16:creationId xmlns:a16="http://schemas.microsoft.com/office/drawing/2014/main" id="{918DB305-30FA-571E-E427-9F685243DCED}"/>
              </a:ext>
            </a:extLst>
          </p:cNvPr>
          <p:cNvSpPr>
            <a:spLocks noGrp="1"/>
          </p:cNvSpPr>
          <p:nvPr>
            <p:ph type="body" sz="quarter" idx="13"/>
          </p:nvPr>
        </p:nvSpPr>
        <p:spPr>
          <a:xfrm>
            <a:off x="0" y="404664"/>
            <a:ext cx="7272312" cy="432048"/>
          </a:xfrm>
        </p:spPr>
        <p:txBody>
          <a:bodyPr/>
          <a:lstStyle/>
          <a:p>
            <a:r>
              <a:rPr lang="de-DE" sz="3200" dirty="0">
                <a:solidFill>
                  <a:srgbClr val="7B003F"/>
                </a:solidFill>
                <a:latin typeface="Lucida Sans Unicode" panose="020B0602030504020204" pitchFamily="34" charset="0"/>
                <a:cs typeface="Lucida Sans Unicode" panose="020B0602030504020204" pitchFamily="34" charset="0"/>
              </a:rPr>
              <a:t>Experimental Setup</a:t>
            </a:r>
          </a:p>
        </p:txBody>
      </p:sp>
      <p:sp>
        <p:nvSpPr>
          <p:cNvPr id="6" name="文本框 5">
            <a:extLst>
              <a:ext uri="{FF2B5EF4-FFF2-40B4-BE49-F238E27FC236}">
                <a16:creationId xmlns:a16="http://schemas.microsoft.com/office/drawing/2014/main" id="{5CFC3A6D-EBDC-6107-908C-14BDB6D1EDDA}"/>
              </a:ext>
            </a:extLst>
          </p:cNvPr>
          <p:cNvSpPr txBox="1"/>
          <p:nvPr/>
        </p:nvSpPr>
        <p:spPr>
          <a:xfrm>
            <a:off x="39449" y="1386106"/>
            <a:ext cx="5688634" cy="1015663"/>
          </a:xfrm>
          <a:prstGeom prst="rect">
            <a:avLst/>
          </a:prstGeom>
          <a:noFill/>
        </p:spPr>
        <p:txBody>
          <a:bodyPr wrap="square">
            <a:spAutoFit/>
          </a:bodyPr>
          <a:lstStyle/>
          <a:p>
            <a:pPr marL="285750" indent="-285750">
              <a:buFont typeface="Wingdings" panose="05000000000000000000" pitchFamily="2" charset="2"/>
              <a:buChar char="l"/>
            </a:pPr>
            <a:r>
              <a:rPr lang="en-US" altLang="zh-CN" sz="2400" b="1" dirty="0"/>
              <a:t>Materials: </a:t>
            </a:r>
            <a:r>
              <a:rPr lang="en-US" altLang="zh-CN" dirty="0"/>
              <a:t>PDMS chips (20-30/30-40/40-50 </a:t>
            </a:r>
            <a:r>
              <a:rPr lang="el-GR" altLang="zh-CN" dirty="0"/>
              <a:t>μ</a:t>
            </a:r>
            <a:r>
              <a:rPr lang="en-US" altLang="zh-CN" dirty="0"/>
              <a:t>m, -charged); Carboxylated fluorescent particles (1 </a:t>
            </a:r>
            <a:r>
              <a:rPr lang="el-GR" altLang="zh-CN" dirty="0"/>
              <a:t>μ</a:t>
            </a:r>
            <a:r>
              <a:rPr lang="en-US" altLang="zh-CN" dirty="0"/>
              <a:t>m, -40mV); Aminated fluorescent particles (1 </a:t>
            </a:r>
            <a:r>
              <a:rPr lang="el-GR" altLang="zh-CN" dirty="0"/>
              <a:t>μ</a:t>
            </a:r>
            <a:r>
              <a:rPr lang="en-US" altLang="zh-CN" dirty="0"/>
              <a:t>m, +9mV)</a:t>
            </a:r>
          </a:p>
        </p:txBody>
      </p:sp>
      <p:sp>
        <p:nvSpPr>
          <p:cNvPr id="3" name="文本框 2">
            <a:extLst>
              <a:ext uri="{FF2B5EF4-FFF2-40B4-BE49-F238E27FC236}">
                <a16:creationId xmlns:a16="http://schemas.microsoft.com/office/drawing/2014/main" id="{FE05F234-9294-2283-6CDD-13B32699B14F}"/>
              </a:ext>
            </a:extLst>
          </p:cNvPr>
          <p:cNvSpPr txBox="1"/>
          <p:nvPr/>
        </p:nvSpPr>
        <p:spPr>
          <a:xfrm>
            <a:off x="29064" y="2616253"/>
            <a:ext cx="5767902" cy="2492990"/>
          </a:xfrm>
          <a:prstGeom prst="rect">
            <a:avLst/>
          </a:prstGeom>
          <a:noFill/>
        </p:spPr>
        <p:txBody>
          <a:bodyPr wrap="square">
            <a:spAutoFit/>
          </a:bodyPr>
          <a:lstStyle/>
          <a:p>
            <a:pPr marL="285750" indent="-285750">
              <a:buFont typeface="Wingdings" panose="05000000000000000000" pitchFamily="2" charset="2"/>
              <a:buChar char="l"/>
            </a:pPr>
            <a:r>
              <a:rPr lang="en-US" altLang="zh-CN" sz="2400" b="1" dirty="0"/>
              <a:t>Drying Conditions: </a:t>
            </a:r>
            <a:br>
              <a:rPr lang="en-US" altLang="zh-CN" sz="2400" b="1" dirty="0"/>
            </a:br>
            <a:r>
              <a:rPr lang="en-US" altLang="zh-CN" sz="2400" b="1" dirty="0"/>
              <a:t>Drying rates: </a:t>
            </a:r>
            <a:r>
              <a:rPr lang="en-US" altLang="zh-CN" dirty="0"/>
              <a:t>Ambient convection control (open/semi-closed/fully closed containers), corresponding to total drying time ≈ 20 min/1 h/4 h.</a:t>
            </a:r>
            <a:br>
              <a:rPr lang="en-US" altLang="zh-CN" dirty="0"/>
            </a:br>
            <a:r>
              <a:rPr lang="fr-FR" altLang="zh-CN" sz="2400" b="1" dirty="0"/>
              <a:t>Particle concentration: </a:t>
            </a:r>
            <a:r>
              <a:rPr lang="fr-FR" altLang="zh-CN" dirty="0"/>
              <a:t>25, 50, 75 μg/mL</a:t>
            </a:r>
            <a:br>
              <a:rPr lang="fr-FR" altLang="zh-CN" dirty="0"/>
            </a:br>
            <a:r>
              <a:rPr lang="fr-FR" altLang="zh-CN" sz="2400" b="1" dirty="0"/>
              <a:t>NaI </a:t>
            </a:r>
            <a:r>
              <a:rPr lang="en-US" altLang="zh-CN" sz="2400" b="1" dirty="0"/>
              <a:t>concentration: </a:t>
            </a:r>
            <a:r>
              <a:rPr lang="en-US" altLang="zh-CN" dirty="0"/>
              <a:t>0.01M, 0.1M, 1M, 2M</a:t>
            </a:r>
            <a:br>
              <a:rPr lang="en-US" altLang="zh-CN" dirty="0"/>
            </a:br>
            <a:r>
              <a:rPr lang="en-US" altLang="zh-CN" sz="2400" b="1" dirty="0"/>
              <a:t>Environment: </a:t>
            </a:r>
            <a:r>
              <a:rPr lang="en-US" altLang="zh-CN" dirty="0"/>
              <a:t>Room temperature, indoor humidity</a:t>
            </a:r>
          </a:p>
        </p:txBody>
      </p:sp>
      <p:sp>
        <p:nvSpPr>
          <p:cNvPr id="8" name="文本框 7">
            <a:extLst>
              <a:ext uri="{FF2B5EF4-FFF2-40B4-BE49-F238E27FC236}">
                <a16:creationId xmlns:a16="http://schemas.microsoft.com/office/drawing/2014/main" id="{149B2C03-5157-99F7-840C-ECA0EB63BAD2}"/>
              </a:ext>
            </a:extLst>
          </p:cNvPr>
          <p:cNvSpPr txBox="1"/>
          <p:nvPr/>
        </p:nvSpPr>
        <p:spPr>
          <a:xfrm>
            <a:off x="29064" y="5342625"/>
            <a:ext cx="5699019" cy="738664"/>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400" b="1" dirty="0"/>
              <a:t>Observation: </a:t>
            </a:r>
            <a:r>
              <a:rPr lang="en-US" altLang="zh-CN" dirty="0"/>
              <a:t>Optical microscope and Confocal Laser Scanning Microscope</a:t>
            </a:r>
          </a:p>
        </p:txBody>
      </p:sp>
      <p:pic>
        <p:nvPicPr>
          <p:cNvPr id="5" name="图片 4" descr="房间的摆设布局&#10;&#10;AI 生成的内容可能不正确。">
            <a:extLst>
              <a:ext uri="{FF2B5EF4-FFF2-40B4-BE49-F238E27FC236}">
                <a16:creationId xmlns:a16="http://schemas.microsoft.com/office/drawing/2014/main" id="{FC9CB68E-A281-7832-2202-1C12B6FAFF84}"/>
              </a:ext>
            </a:extLst>
          </p:cNvPr>
          <p:cNvPicPr>
            <a:picLocks noChangeAspect="1"/>
          </p:cNvPicPr>
          <p:nvPr/>
        </p:nvPicPr>
        <p:blipFill>
          <a:blip r:embed="rId3" cstate="print">
            <a:extLst>
              <a:ext uri="{28A0092B-C50C-407E-A947-70E740481C1C}">
                <a14:useLocalDpi xmlns:a14="http://schemas.microsoft.com/office/drawing/2010/main" val="0"/>
              </a:ext>
            </a:extLst>
          </a:blip>
          <a:srcRect r="-683"/>
          <a:stretch/>
        </p:blipFill>
        <p:spPr>
          <a:xfrm>
            <a:off x="6006544" y="1616702"/>
            <a:ext cx="3024336" cy="4005064"/>
          </a:xfrm>
          <a:prstGeom prst="rect">
            <a:avLst/>
          </a:prstGeom>
          <a:ln>
            <a:noFill/>
          </a:ln>
          <a:effectLst>
            <a:softEdge rad="112500"/>
          </a:effectLst>
        </p:spPr>
      </p:pic>
      <p:sp>
        <p:nvSpPr>
          <p:cNvPr id="7" name="文本框 6">
            <a:extLst>
              <a:ext uri="{FF2B5EF4-FFF2-40B4-BE49-F238E27FC236}">
                <a16:creationId xmlns:a16="http://schemas.microsoft.com/office/drawing/2014/main" id="{8493B123-3111-5A72-D51D-5933DE6F339A}"/>
              </a:ext>
            </a:extLst>
          </p:cNvPr>
          <p:cNvSpPr txBox="1"/>
          <p:nvPr/>
        </p:nvSpPr>
        <p:spPr>
          <a:xfrm>
            <a:off x="7164288" y="5711957"/>
            <a:ext cx="708848" cy="369332"/>
          </a:xfrm>
          <a:prstGeom prst="rect">
            <a:avLst/>
          </a:prstGeom>
          <a:noFill/>
        </p:spPr>
        <p:txBody>
          <a:bodyPr wrap="none" rtlCol="0">
            <a:spAutoFit/>
          </a:bodyPr>
          <a:lstStyle/>
          <a:p>
            <a:r>
              <a:rPr lang="en-US" altLang="zh-CN" dirty="0">
                <a:solidFill>
                  <a:srgbClr val="7B003F"/>
                </a:solidFill>
              </a:rPr>
              <a:t>CLSM</a:t>
            </a:r>
            <a:endParaRPr lang="zh-CN" altLang="en-US" dirty="0">
              <a:solidFill>
                <a:srgbClr val="7B003F"/>
              </a:solidFill>
            </a:endParaRPr>
          </a:p>
        </p:txBody>
      </p:sp>
    </p:spTree>
    <p:extLst>
      <p:ext uri="{BB962C8B-B14F-4D97-AF65-F5344CB8AC3E}">
        <p14:creationId xmlns:p14="http://schemas.microsoft.com/office/powerpoint/2010/main" val="3756062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FEDD-CDFA-40F7-069C-D0F95E91FA88}"/>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EE95AF3B-95F0-AF72-E31B-8F6266924CF7}"/>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8C21E238-E578-57A1-9F81-25AEFC53CEFA}"/>
              </a:ext>
            </a:extLst>
          </p:cNvPr>
          <p:cNvSpPr txBox="1"/>
          <p:nvPr/>
        </p:nvSpPr>
        <p:spPr>
          <a:xfrm>
            <a:off x="0" y="967511"/>
            <a:ext cx="6495240" cy="461665"/>
          </a:xfrm>
          <a:prstGeom prst="rect">
            <a:avLst/>
          </a:prstGeom>
          <a:noFill/>
        </p:spPr>
        <p:txBody>
          <a:bodyPr wrap="square">
            <a:spAutoFit/>
          </a:bodyPr>
          <a:lstStyle/>
          <a:p>
            <a:r>
              <a:rPr lang="en-US" altLang="zh-CN" sz="2400" dirty="0">
                <a:solidFill>
                  <a:srgbClr val="7B003F"/>
                </a:solidFill>
              </a:rPr>
              <a:t>Drying of pure water in PDMS chips</a:t>
            </a:r>
          </a:p>
        </p:txBody>
      </p:sp>
      <p:pic>
        <p:nvPicPr>
          <p:cNvPr id="38" name="图片 37" descr="图形用户界面&#10;&#10;AI 生成的内容可能不正确。">
            <a:extLst>
              <a:ext uri="{FF2B5EF4-FFF2-40B4-BE49-F238E27FC236}">
                <a16:creationId xmlns:a16="http://schemas.microsoft.com/office/drawing/2014/main" id="{90E49F05-C0CC-453F-CD5A-F4AD0B15F016}"/>
              </a:ext>
            </a:extLst>
          </p:cNvPr>
          <p:cNvPicPr>
            <a:picLocks noChangeAspect="1"/>
          </p:cNvPicPr>
          <p:nvPr/>
        </p:nvPicPr>
        <p:blipFill>
          <a:blip r:embed="rId3">
            <a:extLst>
              <a:ext uri="{28A0092B-C50C-407E-A947-70E740481C1C}">
                <a14:useLocalDpi xmlns:a14="http://schemas.microsoft.com/office/drawing/2010/main" val="0"/>
              </a:ext>
            </a:extLst>
          </a:blip>
          <a:srcRect r="68900" b="44473"/>
          <a:stretch/>
        </p:blipFill>
        <p:spPr>
          <a:xfrm>
            <a:off x="3275856" y="1564791"/>
            <a:ext cx="2800924" cy="2850156"/>
          </a:xfrm>
          <a:prstGeom prst="rect">
            <a:avLst/>
          </a:prstGeom>
        </p:spPr>
      </p:pic>
      <p:pic>
        <p:nvPicPr>
          <p:cNvPr id="40" name="图片 39" descr="电脑的屏幕&#10;&#10;AI 生成的内容可能不正确。">
            <a:extLst>
              <a:ext uri="{FF2B5EF4-FFF2-40B4-BE49-F238E27FC236}">
                <a16:creationId xmlns:a16="http://schemas.microsoft.com/office/drawing/2014/main" id="{B026DDF0-3DF8-655A-0331-43052241CAD2}"/>
              </a:ext>
            </a:extLst>
          </p:cNvPr>
          <p:cNvPicPr>
            <a:picLocks noChangeAspect="1"/>
          </p:cNvPicPr>
          <p:nvPr/>
        </p:nvPicPr>
        <p:blipFill>
          <a:blip r:embed="rId4">
            <a:extLst>
              <a:ext uri="{28A0092B-C50C-407E-A947-70E740481C1C}">
                <a14:useLocalDpi xmlns:a14="http://schemas.microsoft.com/office/drawing/2010/main" val="0"/>
              </a:ext>
            </a:extLst>
          </a:blip>
          <a:srcRect l="29606" t="5785" r="21204" b="5785"/>
          <a:stretch/>
        </p:blipFill>
        <p:spPr>
          <a:xfrm>
            <a:off x="6212116" y="1564791"/>
            <a:ext cx="2781791" cy="2850156"/>
          </a:xfrm>
          <a:prstGeom prst="rect">
            <a:avLst/>
          </a:prstGeom>
        </p:spPr>
      </p:pic>
      <p:pic>
        <p:nvPicPr>
          <p:cNvPr id="42" name="图片 41" descr="图形用户界面&#10;&#10;AI 生成的内容可能不正确。">
            <a:extLst>
              <a:ext uri="{FF2B5EF4-FFF2-40B4-BE49-F238E27FC236}">
                <a16:creationId xmlns:a16="http://schemas.microsoft.com/office/drawing/2014/main" id="{1D1A4A20-A9D0-EEAB-7693-A74A9B118355}"/>
              </a:ext>
            </a:extLst>
          </p:cNvPr>
          <p:cNvPicPr>
            <a:picLocks noChangeAspect="1"/>
          </p:cNvPicPr>
          <p:nvPr/>
        </p:nvPicPr>
        <p:blipFill>
          <a:blip r:embed="rId5">
            <a:extLst>
              <a:ext uri="{28A0092B-C50C-407E-A947-70E740481C1C}">
                <a14:useLocalDpi xmlns:a14="http://schemas.microsoft.com/office/drawing/2010/main" val="0"/>
              </a:ext>
            </a:extLst>
          </a:blip>
          <a:srcRect r="61812" b="34801"/>
          <a:stretch/>
        </p:blipFill>
        <p:spPr>
          <a:xfrm>
            <a:off x="211491" y="1564791"/>
            <a:ext cx="2929029" cy="2850156"/>
          </a:xfrm>
          <a:prstGeom prst="rect">
            <a:avLst/>
          </a:prstGeom>
        </p:spPr>
      </p:pic>
      <p:cxnSp>
        <p:nvCxnSpPr>
          <p:cNvPr id="44" name="直接箭头连接符 43">
            <a:extLst>
              <a:ext uri="{FF2B5EF4-FFF2-40B4-BE49-F238E27FC236}">
                <a16:creationId xmlns:a16="http://schemas.microsoft.com/office/drawing/2014/main" id="{B5E7C938-672C-A48F-C3BE-012CBC3D5D60}"/>
              </a:ext>
            </a:extLst>
          </p:cNvPr>
          <p:cNvCxnSpPr/>
          <p:nvPr/>
        </p:nvCxnSpPr>
        <p:spPr>
          <a:xfrm>
            <a:off x="3809331" y="1852823"/>
            <a:ext cx="288032" cy="0"/>
          </a:xfrm>
          <a:prstGeom prst="straightConnector1">
            <a:avLst/>
          </a:prstGeom>
          <a:ln w="254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EF7B2A13-D4AF-8BFE-641C-60E2E29ED30A}"/>
              </a:ext>
            </a:extLst>
          </p:cNvPr>
          <p:cNvCxnSpPr>
            <a:cxnSpLocks/>
          </p:cNvCxnSpPr>
          <p:nvPr/>
        </p:nvCxnSpPr>
        <p:spPr>
          <a:xfrm>
            <a:off x="3809331" y="4157079"/>
            <a:ext cx="1800200" cy="0"/>
          </a:xfrm>
          <a:prstGeom prst="straightConnector1">
            <a:avLst/>
          </a:prstGeom>
          <a:ln w="25400">
            <a:solidFill>
              <a:srgbClr val="FFFFFE"/>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545F7103-3CCC-B435-27AF-272E8E181A66}"/>
              </a:ext>
            </a:extLst>
          </p:cNvPr>
          <p:cNvCxnSpPr/>
          <p:nvPr/>
        </p:nvCxnSpPr>
        <p:spPr>
          <a:xfrm flipH="1" flipV="1">
            <a:off x="8129811" y="3653023"/>
            <a:ext cx="576064" cy="504056"/>
          </a:xfrm>
          <a:prstGeom prst="straightConnector1">
            <a:avLst/>
          </a:prstGeom>
          <a:ln w="25400">
            <a:solidFill>
              <a:srgbClr val="FFFFFE"/>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536B9BC0-A5F1-294F-93E5-14EECE0528A2}"/>
              </a:ext>
            </a:extLst>
          </p:cNvPr>
          <p:cNvCxnSpPr/>
          <p:nvPr/>
        </p:nvCxnSpPr>
        <p:spPr>
          <a:xfrm>
            <a:off x="6761659" y="2140855"/>
            <a:ext cx="288032" cy="0"/>
          </a:xfrm>
          <a:prstGeom prst="straightConnector1">
            <a:avLst/>
          </a:prstGeom>
          <a:ln w="254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57E28964-9533-CA16-205E-968B39B7872B}"/>
              </a:ext>
            </a:extLst>
          </p:cNvPr>
          <p:cNvSpPr txBox="1"/>
          <p:nvPr/>
        </p:nvSpPr>
        <p:spPr>
          <a:xfrm>
            <a:off x="-4223" y="6552056"/>
            <a:ext cx="8032607" cy="338554"/>
          </a:xfrm>
          <a:prstGeom prst="rect">
            <a:avLst/>
          </a:prstGeom>
          <a:noFill/>
        </p:spPr>
        <p:txBody>
          <a:bodyPr wrap="square">
            <a:spAutoFit/>
          </a:bodyPr>
          <a:lstStyle/>
          <a:p>
            <a:r>
              <a:rPr lang="fr-FR" altLang="zh-CN" sz="1600" b="0" i="0" dirty="0">
                <a:effectLst/>
                <a:latin typeface="Inter"/>
              </a:rPr>
              <a:t>Example conditions: </a:t>
            </a:r>
            <a:r>
              <a:rPr lang="en-US" altLang="zh-CN" sz="1600" b="0" i="0" dirty="0">
                <a:effectLst/>
                <a:latin typeface="Inter"/>
              </a:rPr>
              <a:t>pure water</a:t>
            </a:r>
            <a:r>
              <a:rPr lang="fr-FR" altLang="zh-CN" sz="1600" b="0" i="0" dirty="0">
                <a:effectLst/>
                <a:latin typeface="Inter"/>
              </a:rPr>
              <a:t>, channels size 30–40 μm</a:t>
            </a:r>
            <a:endParaRPr lang="zh-CN" altLang="en-US" sz="1600" dirty="0"/>
          </a:p>
        </p:txBody>
      </p:sp>
      <p:sp>
        <p:nvSpPr>
          <p:cNvPr id="53" name="文本框 52">
            <a:extLst>
              <a:ext uri="{FF2B5EF4-FFF2-40B4-BE49-F238E27FC236}">
                <a16:creationId xmlns:a16="http://schemas.microsoft.com/office/drawing/2014/main" id="{4DBA4A20-C178-D51C-3C15-41F5DA9C9300}"/>
              </a:ext>
            </a:extLst>
          </p:cNvPr>
          <p:cNvSpPr txBox="1"/>
          <p:nvPr/>
        </p:nvSpPr>
        <p:spPr>
          <a:xfrm>
            <a:off x="463353" y="4548868"/>
            <a:ext cx="7666458" cy="707886"/>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Pure water drying in chip: consistent gas invasion paths, reproducible phenomena</a:t>
            </a:r>
          </a:p>
        </p:txBody>
      </p:sp>
      <p:sp>
        <p:nvSpPr>
          <p:cNvPr id="55" name="文本框 54">
            <a:extLst>
              <a:ext uri="{FF2B5EF4-FFF2-40B4-BE49-F238E27FC236}">
                <a16:creationId xmlns:a16="http://schemas.microsoft.com/office/drawing/2014/main" id="{D7399166-0BB4-BC2F-12B8-8A440992C451}"/>
              </a:ext>
            </a:extLst>
          </p:cNvPr>
          <p:cNvSpPr txBox="1"/>
          <p:nvPr/>
        </p:nvSpPr>
        <p:spPr>
          <a:xfrm>
            <a:off x="463353" y="5183441"/>
            <a:ext cx="8242522" cy="707886"/>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Capillary valve effect (gas phase preferentially enters larger pores), maintains consistent invasion paths</a:t>
            </a:r>
          </a:p>
        </p:txBody>
      </p:sp>
      <p:sp>
        <p:nvSpPr>
          <p:cNvPr id="57" name="文本框 56">
            <a:extLst>
              <a:ext uri="{FF2B5EF4-FFF2-40B4-BE49-F238E27FC236}">
                <a16:creationId xmlns:a16="http://schemas.microsoft.com/office/drawing/2014/main" id="{6598CF36-2455-64AF-6C36-D121EF218D84}"/>
              </a:ext>
            </a:extLst>
          </p:cNvPr>
          <p:cNvSpPr txBox="1"/>
          <p:nvPr/>
        </p:nvSpPr>
        <p:spPr>
          <a:xfrm>
            <a:off x="463354" y="5834423"/>
            <a:ext cx="7666457" cy="707886"/>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Only small channel size variations, different evaporation rates and local wettability alter the evaporation pathway</a:t>
            </a:r>
            <a:endParaRPr lang="zh-CN" altLang="en-US" sz="2000" dirty="0"/>
          </a:p>
        </p:txBody>
      </p:sp>
      <p:sp>
        <p:nvSpPr>
          <p:cNvPr id="6" name="文本框 5">
            <a:extLst>
              <a:ext uri="{FF2B5EF4-FFF2-40B4-BE49-F238E27FC236}">
                <a16:creationId xmlns:a16="http://schemas.microsoft.com/office/drawing/2014/main" id="{D54138BC-9455-389D-ACB3-F2686A47AE92}"/>
              </a:ext>
            </a:extLst>
          </p:cNvPr>
          <p:cNvSpPr txBox="1"/>
          <p:nvPr/>
        </p:nvSpPr>
        <p:spPr>
          <a:xfrm>
            <a:off x="-110457" y="1729729"/>
            <a:ext cx="628826" cy="2520280"/>
          </a:xfrm>
          <a:prstGeom prst="rect">
            <a:avLst/>
          </a:prstGeom>
          <a:noFill/>
        </p:spPr>
        <p:txBody>
          <a:bodyPr vert="wordArtVertRtl" wrap="square" rtlCol="0">
            <a:spAutoFit/>
          </a:bodyPr>
          <a:lstStyle/>
          <a:p>
            <a:pPr>
              <a:lnSpc>
                <a:spcPts val="900"/>
              </a:lnSpc>
            </a:pPr>
            <a:r>
              <a:rPr lang="en-US" altLang="zh-CN" dirty="0">
                <a:solidFill>
                  <a:schemeClr val="bg1"/>
                </a:solidFill>
              </a:rPr>
              <a:t>Opening</a:t>
            </a:r>
            <a:endParaRPr lang="zh-CN" altLang="en-US" dirty="0">
              <a:solidFill>
                <a:schemeClr val="bg1"/>
              </a:solidFill>
            </a:endParaRPr>
          </a:p>
          <a:p>
            <a:endParaRPr lang="zh-CN" altLang="en-US" dirty="0"/>
          </a:p>
        </p:txBody>
      </p:sp>
    </p:spTree>
    <p:extLst>
      <p:ext uri="{BB962C8B-B14F-4D97-AF65-F5344CB8AC3E}">
        <p14:creationId xmlns:p14="http://schemas.microsoft.com/office/powerpoint/2010/main" val="199838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15872-5DDF-CC7A-C97D-FC3C097C9C0B}"/>
            </a:ext>
          </a:extLst>
        </p:cNvPr>
        <p:cNvGrpSpPr/>
        <p:nvPr/>
      </p:nvGrpSpPr>
      <p:grpSpPr>
        <a:xfrm>
          <a:off x="0" y="0"/>
          <a:ext cx="0" cy="0"/>
          <a:chOff x="0" y="0"/>
          <a:chExt cx="0" cy="0"/>
        </a:xfrm>
      </p:grpSpPr>
      <p:pic>
        <p:nvPicPr>
          <p:cNvPr id="7" name="图片 6" descr="屏幕上写着字&#10;&#10;AI 生成的内容可能不正确。">
            <a:extLst>
              <a:ext uri="{FF2B5EF4-FFF2-40B4-BE49-F238E27FC236}">
                <a16:creationId xmlns:a16="http://schemas.microsoft.com/office/drawing/2014/main" id="{DE3CA25E-D2AC-5532-FCDA-3C08F15F1145}"/>
              </a:ext>
            </a:extLst>
          </p:cNvPr>
          <p:cNvPicPr>
            <a:picLocks noChangeAspect="1"/>
          </p:cNvPicPr>
          <p:nvPr/>
        </p:nvPicPr>
        <p:blipFill>
          <a:blip r:embed="rId3" cstate="print">
            <a:extLst>
              <a:ext uri="{28A0092B-C50C-407E-A947-70E740481C1C}">
                <a14:useLocalDpi xmlns:a14="http://schemas.microsoft.com/office/drawing/2010/main" val="0"/>
              </a:ext>
            </a:extLst>
          </a:blip>
          <a:srcRect l="21651" r="21650"/>
          <a:stretch>
            <a:fillRect/>
          </a:stretch>
        </p:blipFill>
        <p:spPr>
          <a:xfrm>
            <a:off x="251519" y="1628800"/>
            <a:ext cx="4199261" cy="4165990"/>
          </a:xfrm>
          <a:prstGeom prst="rect">
            <a:avLst/>
          </a:prstGeom>
        </p:spPr>
      </p:pic>
      <p:sp>
        <p:nvSpPr>
          <p:cNvPr id="4" name="Textplatzhalter 3">
            <a:extLst>
              <a:ext uri="{FF2B5EF4-FFF2-40B4-BE49-F238E27FC236}">
                <a16:creationId xmlns:a16="http://schemas.microsoft.com/office/drawing/2014/main" id="{742A35E5-A89A-6A53-A22B-41C419CE5A6B}"/>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8BCCD205-B337-8A99-BD98-526B75DA4559}"/>
              </a:ext>
            </a:extLst>
          </p:cNvPr>
          <p:cNvSpPr txBox="1"/>
          <p:nvPr/>
        </p:nvSpPr>
        <p:spPr>
          <a:xfrm>
            <a:off x="0" y="967511"/>
            <a:ext cx="7164288" cy="461665"/>
          </a:xfrm>
          <a:prstGeom prst="rect">
            <a:avLst/>
          </a:prstGeom>
          <a:noFill/>
        </p:spPr>
        <p:txBody>
          <a:bodyPr wrap="square">
            <a:spAutoFit/>
          </a:bodyPr>
          <a:lstStyle/>
          <a:p>
            <a:r>
              <a:rPr lang="en-US" altLang="zh-CN" sz="2400" dirty="0">
                <a:solidFill>
                  <a:srgbClr val="7B003F"/>
                </a:solidFill>
              </a:rPr>
              <a:t>Drying of aminated particle suspension in PDMS chips</a:t>
            </a:r>
          </a:p>
        </p:txBody>
      </p:sp>
      <p:sp>
        <p:nvSpPr>
          <p:cNvPr id="6" name="文本框 5">
            <a:extLst>
              <a:ext uri="{FF2B5EF4-FFF2-40B4-BE49-F238E27FC236}">
                <a16:creationId xmlns:a16="http://schemas.microsoft.com/office/drawing/2014/main" id="{F6084595-1FCB-A109-7363-63D80E290438}"/>
              </a:ext>
            </a:extLst>
          </p:cNvPr>
          <p:cNvSpPr txBox="1"/>
          <p:nvPr/>
        </p:nvSpPr>
        <p:spPr>
          <a:xfrm>
            <a:off x="-118588" y="2613220"/>
            <a:ext cx="628826" cy="2520280"/>
          </a:xfrm>
          <a:prstGeom prst="rect">
            <a:avLst/>
          </a:prstGeom>
          <a:noFill/>
        </p:spPr>
        <p:txBody>
          <a:bodyPr vert="wordArtVertRtl" wrap="square" rtlCol="0">
            <a:spAutoFit/>
          </a:bodyPr>
          <a:lstStyle/>
          <a:p>
            <a:pPr>
              <a:lnSpc>
                <a:spcPts val="900"/>
              </a:lnSpc>
            </a:pPr>
            <a:r>
              <a:rPr lang="en-US" altLang="zh-CN" dirty="0">
                <a:solidFill>
                  <a:schemeClr val="bg1"/>
                </a:solidFill>
              </a:rPr>
              <a:t>Opening</a:t>
            </a:r>
            <a:endParaRPr lang="zh-CN" altLang="en-US" dirty="0">
              <a:solidFill>
                <a:schemeClr val="bg1"/>
              </a:solidFill>
            </a:endParaRPr>
          </a:p>
          <a:p>
            <a:endParaRPr lang="zh-CN" altLang="en-US" dirty="0"/>
          </a:p>
        </p:txBody>
      </p:sp>
      <p:pic>
        <p:nvPicPr>
          <p:cNvPr id="9" name="图片 8" descr="黑暗中的灯光&#10;&#10;AI 生成的内容可能不正确。">
            <a:extLst>
              <a:ext uri="{FF2B5EF4-FFF2-40B4-BE49-F238E27FC236}">
                <a16:creationId xmlns:a16="http://schemas.microsoft.com/office/drawing/2014/main" id="{C9EA23CC-3E75-B51F-69BC-FA556A120421}"/>
              </a:ext>
            </a:extLst>
          </p:cNvPr>
          <p:cNvPicPr>
            <a:picLocks noChangeAspect="1"/>
          </p:cNvPicPr>
          <p:nvPr/>
        </p:nvPicPr>
        <p:blipFill>
          <a:blip r:embed="rId4" cstate="print">
            <a:extLst>
              <a:ext uri="{28A0092B-C50C-407E-A947-70E740481C1C}">
                <a14:useLocalDpi xmlns:a14="http://schemas.microsoft.com/office/drawing/2010/main" val="0"/>
              </a:ext>
            </a:extLst>
          </a:blip>
          <a:srcRect l="21651" r="21650"/>
          <a:stretch>
            <a:fillRect/>
          </a:stretch>
        </p:blipFill>
        <p:spPr>
          <a:xfrm>
            <a:off x="4693222" y="1628800"/>
            <a:ext cx="4199259" cy="4165989"/>
          </a:xfrm>
          <a:prstGeom prst="rect">
            <a:avLst/>
          </a:prstGeom>
        </p:spPr>
      </p:pic>
      <p:sp>
        <p:nvSpPr>
          <p:cNvPr id="11" name="文本框 10">
            <a:extLst>
              <a:ext uri="{FF2B5EF4-FFF2-40B4-BE49-F238E27FC236}">
                <a16:creationId xmlns:a16="http://schemas.microsoft.com/office/drawing/2014/main" id="{0D0477F7-6315-696F-062F-F299A14CC5AF}"/>
              </a:ext>
            </a:extLst>
          </p:cNvPr>
          <p:cNvSpPr txBox="1"/>
          <p:nvPr/>
        </p:nvSpPr>
        <p:spPr>
          <a:xfrm>
            <a:off x="943188" y="5877272"/>
            <a:ext cx="2952328" cy="369332"/>
          </a:xfrm>
          <a:prstGeom prst="rect">
            <a:avLst/>
          </a:prstGeom>
          <a:noFill/>
        </p:spPr>
        <p:txBody>
          <a:bodyPr wrap="square">
            <a:spAutoFit/>
          </a:bodyPr>
          <a:lstStyle/>
          <a:p>
            <a:r>
              <a:rPr lang="en-US" altLang="zh-CN" sz="1800" dirty="0"/>
              <a:t>Aminated particle suspension </a:t>
            </a:r>
            <a:endParaRPr lang="zh-CN" altLang="en-US" dirty="0"/>
          </a:p>
        </p:txBody>
      </p:sp>
      <p:sp>
        <p:nvSpPr>
          <p:cNvPr id="13" name="文本框 12">
            <a:extLst>
              <a:ext uri="{FF2B5EF4-FFF2-40B4-BE49-F238E27FC236}">
                <a16:creationId xmlns:a16="http://schemas.microsoft.com/office/drawing/2014/main" id="{16B1D68D-AB4D-10FB-8456-1F8103C3AB2F}"/>
              </a:ext>
            </a:extLst>
          </p:cNvPr>
          <p:cNvSpPr txBox="1"/>
          <p:nvPr/>
        </p:nvSpPr>
        <p:spPr>
          <a:xfrm>
            <a:off x="5263170" y="5877272"/>
            <a:ext cx="3312368" cy="369332"/>
          </a:xfrm>
          <a:prstGeom prst="rect">
            <a:avLst/>
          </a:prstGeom>
          <a:noFill/>
        </p:spPr>
        <p:txBody>
          <a:bodyPr wrap="square">
            <a:spAutoFit/>
          </a:bodyPr>
          <a:lstStyle/>
          <a:p>
            <a:r>
              <a:rPr lang="en-US" altLang="zh-CN" sz="1800" dirty="0"/>
              <a:t>Carboxylated particle suspension </a:t>
            </a:r>
            <a:endParaRPr lang="zh-CN" altLang="en-US" dirty="0"/>
          </a:p>
        </p:txBody>
      </p:sp>
      <p:sp>
        <p:nvSpPr>
          <p:cNvPr id="15" name="文本框 14">
            <a:extLst>
              <a:ext uri="{FF2B5EF4-FFF2-40B4-BE49-F238E27FC236}">
                <a16:creationId xmlns:a16="http://schemas.microsoft.com/office/drawing/2014/main" id="{4A91EBB3-C5D5-46D3-2976-23C393B0B9AA}"/>
              </a:ext>
            </a:extLst>
          </p:cNvPr>
          <p:cNvSpPr txBox="1"/>
          <p:nvPr/>
        </p:nvSpPr>
        <p:spPr>
          <a:xfrm>
            <a:off x="88902" y="6141612"/>
            <a:ext cx="4660900" cy="369332"/>
          </a:xfrm>
          <a:prstGeom prst="rect">
            <a:avLst/>
          </a:prstGeom>
          <a:noFill/>
        </p:spPr>
        <p:txBody>
          <a:bodyPr wrap="square">
            <a:spAutoFit/>
          </a:bodyPr>
          <a:lstStyle/>
          <a:p>
            <a:pPr algn="ctr"/>
            <a:r>
              <a:rPr lang="en-US" altLang="zh-CN" dirty="0"/>
              <a:t>Positively charged (+9mV)</a:t>
            </a:r>
            <a:endParaRPr lang="zh-CN" altLang="en-US" dirty="0"/>
          </a:p>
        </p:txBody>
      </p:sp>
      <p:sp>
        <p:nvSpPr>
          <p:cNvPr id="17" name="文本框 16">
            <a:extLst>
              <a:ext uri="{FF2B5EF4-FFF2-40B4-BE49-F238E27FC236}">
                <a16:creationId xmlns:a16="http://schemas.microsoft.com/office/drawing/2014/main" id="{533FA594-F643-A82D-AB62-06B56CC9EDF3}"/>
              </a:ext>
            </a:extLst>
          </p:cNvPr>
          <p:cNvSpPr txBox="1"/>
          <p:nvPr/>
        </p:nvSpPr>
        <p:spPr>
          <a:xfrm>
            <a:off x="676204" y="6416660"/>
            <a:ext cx="4660900" cy="369332"/>
          </a:xfrm>
          <a:prstGeom prst="rect">
            <a:avLst/>
          </a:prstGeom>
          <a:noFill/>
        </p:spPr>
        <p:txBody>
          <a:bodyPr wrap="square">
            <a:spAutoFit/>
          </a:bodyPr>
          <a:lstStyle/>
          <a:p>
            <a:r>
              <a:rPr lang="en-US" altLang="zh-CN" dirty="0"/>
              <a:t>Opposite charge to the chip surface</a:t>
            </a:r>
            <a:endParaRPr lang="zh-CN" altLang="en-US" dirty="0"/>
          </a:p>
        </p:txBody>
      </p:sp>
      <p:sp>
        <p:nvSpPr>
          <p:cNvPr id="19" name="文本框 18">
            <a:extLst>
              <a:ext uri="{FF2B5EF4-FFF2-40B4-BE49-F238E27FC236}">
                <a16:creationId xmlns:a16="http://schemas.microsoft.com/office/drawing/2014/main" id="{BD13A83C-1F76-016D-BDAD-1FB970C18718}"/>
              </a:ext>
            </a:extLst>
          </p:cNvPr>
          <p:cNvSpPr txBox="1"/>
          <p:nvPr/>
        </p:nvSpPr>
        <p:spPr>
          <a:xfrm>
            <a:off x="4693222" y="6141611"/>
            <a:ext cx="4660900" cy="369332"/>
          </a:xfrm>
          <a:prstGeom prst="rect">
            <a:avLst/>
          </a:prstGeom>
          <a:noFill/>
        </p:spPr>
        <p:txBody>
          <a:bodyPr wrap="square">
            <a:spAutoFit/>
          </a:bodyPr>
          <a:lstStyle/>
          <a:p>
            <a:pPr algn="ctr"/>
            <a:r>
              <a:rPr lang="en-US" altLang="zh-CN" dirty="0"/>
              <a:t>Negatively charged (-40mV)</a:t>
            </a:r>
            <a:endParaRPr lang="zh-CN" altLang="en-US" dirty="0"/>
          </a:p>
        </p:txBody>
      </p:sp>
      <p:sp>
        <p:nvSpPr>
          <p:cNvPr id="21" name="文本框 20">
            <a:extLst>
              <a:ext uri="{FF2B5EF4-FFF2-40B4-BE49-F238E27FC236}">
                <a16:creationId xmlns:a16="http://schemas.microsoft.com/office/drawing/2014/main" id="{989E57DF-D17A-3CA2-D5DA-EB3FECDEFB1B}"/>
              </a:ext>
            </a:extLst>
          </p:cNvPr>
          <p:cNvSpPr txBox="1"/>
          <p:nvPr/>
        </p:nvSpPr>
        <p:spPr>
          <a:xfrm>
            <a:off x="4538104" y="6405950"/>
            <a:ext cx="4762500" cy="369332"/>
          </a:xfrm>
          <a:prstGeom prst="rect">
            <a:avLst/>
          </a:prstGeom>
          <a:noFill/>
        </p:spPr>
        <p:txBody>
          <a:bodyPr wrap="square">
            <a:spAutoFit/>
          </a:bodyPr>
          <a:lstStyle/>
          <a:p>
            <a:pPr algn="ctr"/>
            <a:r>
              <a:rPr lang="en-US" altLang="zh-CN" dirty="0"/>
              <a:t>Same charge as the chip surface</a:t>
            </a:r>
            <a:endParaRPr lang="zh-CN" altLang="en-US" dirty="0"/>
          </a:p>
        </p:txBody>
      </p:sp>
    </p:spTree>
    <p:extLst>
      <p:ext uri="{BB962C8B-B14F-4D97-AF65-F5344CB8AC3E}">
        <p14:creationId xmlns:p14="http://schemas.microsoft.com/office/powerpoint/2010/main" val="123038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FEDD-CDFA-40F7-069C-D0F95E91FA88}"/>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EE95AF3B-95F0-AF72-E31B-8F6266924CF7}"/>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8C21E238-E578-57A1-9F81-25AEFC53CEFA}"/>
              </a:ext>
            </a:extLst>
          </p:cNvPr>
          <p:cNvSpPr txBox="1"/>
          <p:nvPr/>
        </p:nvSpPr>
        <p:spPr>
          <a:xfrm>
            <a:off x="0" y="967511"/>
            <a:ext cx="7380312" cy="461665"/>
          </a:xfrm>
          <a:prstGeom prst="rect">
            <a:avLst/>
          </a:prstGeom>
          <a:noFill/>
        </p:spPr>
        <p:txBody>
          <a:bodyPr wrap="square">
            <a:spAutoFit/>
          </a:bodyPr>
          <a:lstStyle/>
          <a:p>
            <a:r>
              <a:rPr lang="en-US" altLang="zh-CN" sz="2400" dirty="0">
                <a:solidFill>
                  <a:srgbClr val="7B003F"/>
                </a:solidFill>
              </a:rPr>
              <a:t>The existence of colloidal liquid bridges</a:t>
            </a:r>
          </a:p>
        </p:txBody>
      </p:sp>
      <p:pic>
        <p:nvPicPr>
          <p:cNvPr id="10" name="图片 9">
            <a:extLst>
              <a:ext uri="{FF2B5EF4-FFF2-40B4-BE49-F238E27FC236}">
                <a16:creationId xmlns:a16="http://schemas.microsoft.com/office/drawing/2014/main" id="{8809614B-D574-72FD-5F66-5AC4ABC700E9}"/>
              </a:ext>
            </a:extLst>
          </p:cNvPr>
          <p:cNvPicPr>
            <a:picLocks noChangeAspect="1"/>
          </p:cNvPicPr>
          <p:nvPr/>
        </p:nvPicPr>
        <p:blipFill>
          <a:blip r:embed="rId3"/>
          <a:stretch>
            <a:fillRect/>
          </a:stretch>
        </p:blipFill>
        <p:spPr>
          <a:xfrm>
            <a:off x="6228184" y="5259153"/>
            <a:ext cx="1405550" cy="1405550"/>
          </a:xfrm>
          <a:prstGeom prst="rect">
            <a:avLst/>
          </a:prstGeom>
        </p:spPr>
      </p:pic>
      <p:pic>
        <p:nvPicPr>
          <p:cNvPr id="15" name="图片 14">
            <a:extLst>
              <a:ext uri="{FF2B5EF4-FFF2-40B4-BE49-F238E27FC236}">
                <a16:creationId xmlns:a16="http://schemas.microsoft.com/office/drawing/2014/main" id="{6F86A840-AEDB-046A-16DA-E57C764D2F98}"/>
              </a:ext>
            </a:extLst>
          </p:cNvPr>
          <p:cNvPicPr>
            <a:picLocks noChangeAspect="1"/>
          </p:cNvPicPr>
          <p:nvPr/>
        </p:nvPicPr>
        <p:blipFill>
          <a:blip r:embed="rId4"/>
          <a:stretch>
            <a:fillRect/>
          </a:stretch>
        </p:blipFill>
        <p:spPr>
          <a:xfrm>
            <a:off x="2315970" y="3425888"/>
            <a:ext cx="1380952" cy="1382440"/>
          </a:xfrm>
          <a:prstGeom prst="rect">
            <a:avLst/>
          </a:prstGeom>
        </p:spPr>
      </p:pic>
      <p:pic>
        <p:nvPicPr>
          <p:cNvPr id="16" name="图片 15">
            <a:extLst>
              <a:ext uri="{FF2B5EF4-FFF2-40B4-BE49-F238E27FC236}">
                <a16:creationId xmlns:a16="http://schemas.microsoft.com/office/drawing/2014/main" id="{E9028708-46D4-96B2-3A4F-DB3AA6078252}"/>
              </a:ext>
            </a:extLst>
          </p:cNvPr>
          <p:cNvPicPr>
            <a:picLocks noChangeAspect="1"/>
          </p:cNvPicPr>
          <p:nvPr/>
        </p:nvPicPr>
        <p:blipFill>
          <a:blip r:embed="rId5"/>
          <a:stretch>
            <a:fillRect/>
          </a:stretch>
        </p:blipFill>
        <p:spPr>
          <a:xfrm>
            <a:off x="4491109" y="3435162"/>
            <a:ext cx="1380953" cy="1382441"/>
          </a:xfrm>
          <a:prstGeom prst="rect">
            <a:avLst/>
          </a:prstGeom>
        </p:spPr>
      </p:pic>
      <p:pic>
        <p:nvPicPr>
          <p:cNvPr id="17" name="图片 16">
            <a:extLst>
              <a:ext uri="{FF2B5EF4-FFF2-40B4-BE49-F238E27FC236}">
                <a16:creationId xmlns:a16="http://schemas.microsoft.com/office/drawing/2014/main" id="{9FD813EE-6398-DB82-462F-C7A1D4854CF8}"/>
              </a:ext>
            </a:extLst>
          </p:cNvPr>
          <p:cNvPicPr>
            <a:picLocks noChangeAspect="1"/>
          </p:cNvPicPr>
          <p:nvPr/>
        </p:nvPicPr>
        <p:blipFill>
          <a:blip r:embed="rId6"/>
          <a:stretch>
            <a:fillRect/>
          </a:stretch>
        </p:blipFill>
        <p:spPr>
          <a:xfrm>
            <a:off x="6613840" y="3428432"/>
            <a:ext cx="1380953" cy="1382441"/>
          </a:xfrm>
          <a:prstGeom prst="rect">
            <a:avLst/>
          </a:prstGeom>
        </p:spPr>
      </p:pic>
      <p:sp>
        <p:nvSpPr>
          <p:cNvPr id="22" name="文本框 21">
            <a:extLst>
              <a:ext uri="{FF2B5EF4-FFF2-40B4-BE49-F238E27FC236}">
                <a16:creationId xmlns:a16="http://schemas.microsoft.com/office/drawing/2014/main" id="{07CF66A9-F44A-3B6E-BD42-A49AACA66B60}"/>
              </a:ext>
            </a:extLst>
          </p:cNvPr>
          <p:cNvSpPr txBox="1"/>
          <p:nvPr/>
        </p:nvSpPr>
        <p:spPr>
          <a:xfrm>
            <a:off x="611560" y="5647670"/>
            <a:ext cx="5152495" cy="707886"/>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Colloidal liquid bridges affect the gas-liquid phase displacement.</a:t>
            </a:r>
            <a:endParaRPr lang="zh-CN" altLang="en-US" sz="2000" dirty="0"/>
          </a:p>
        </p:txBody>
      </p:sp>
      <p:pic>
        <p:nvPicPr>
          <p:cNvPr id="2" name="图片 1">
            <a:extLst>
              <a:ext uri="{FF2B5EF4-FFF2-40B4-BE49-F238E27FC236}">
                <a16:creationId xmlns:a16="http://schemas.microsoft.com/office/drawing/2014/main" id="{1BCF95A1-CF7E-8607-C4C7-B59B691E1B77}"/>
              </a:ext>
            </a:extLst>
          </p:cNvPr>
          <p:cNvPicPr>
            <a:picLocks noChangeAspect="1"/>
          </p:cNvPicPr>
          <p:nvPr/>
        </p:nvPicPr>
        <p:blipFill>
          <a:blip r:embed="rId7"/>
          <a:stretch>
            <a:fillRect/>
          </a:stretch>
        </p:blipFill>
        <p:spPr>
          <a:xfrm flipH="1">
            <a:off x="4496449" y="1526740"/>
            <a:ext cx="1382440" cy="1382439"/>
          </a:xfrm>
          <a:prstGeom prst="rect">
            <a:avLst/>
          </a:prstGeom>
        </p:spPr>
      </p:pic>
      <p:pic>
        <p:nvPicPr>
          <p:cNvPr id="5" name="图片 4">
            <a:extLst>
              <a:ext uri="{FF2B5EF4-FFF2-40B4-BE49-F238E27FC236}">
                <a16:creationId xmlns:a16="http://schemas.microsoft.com/office/drawing/2014/main" id="{2620F122-3BE2-9C01-13CD-890BDBB25865}"/>
              </a:ext>
            </a:extLst>
          </p:cNvPr>
          <p:cNvPicPr>
            <a:picLocks noChangeAspect="1"/>
          </p:cNvPicPr>
          <p:nvPr/>
        </p:nvPicPr>
        <p:blipFill>
          <a:blip r:embed="rId8"/>
          <a:stretch>
            <a:fillRect/>
          </a:stretch>
        </p:blipFill>
        <p:spPr>
          <a:xfrm flipH="1">
            <a:off x="6612355" y="1526740"/>
            <a:ext cx="1382440" cy="1382439"/>
          </a:xfrm>
          <a:prstGeom prst="rect">
            <a:avLst/>
          </a:prstGeom>
        </p:spPr>
      </p:pic>
      <p:pic>
        <p:nvPicPr>
          <p:cNvPr id="6" name="图片 5">
            <a:extLst>
              <a:ext uri="{FF2B5EF4-FFF2-40B4-BE49-F238E27FC236}">
                <a16:creationId xmlns:a16="http://schemas.microsoft.com/office/drawing/2014/main" id="{2CB689F3-4112-3B75-E6AA-227CE9DFD556}"/>
              </a:ext>
            </a:extLst>
          </p:cNvPr>
          <p:cNvPicPr>
            <a:picLocks noChangeAspect="1"/>
          </p:cNvPicPr>
          <p:nvPr/>
        </p:nvPicPr>
        <p:blipFill>
          <a:blip r:embed="rId9"/>
          <a:stretch>
            <a:fillRect/>
          </a:stretch>
        </p:blipFill>
        <p:spPr>
          <a:xfrm flipH="1">
            <a:off x="2315972" y="1530147"/>
            <a:ext cx="1382440" cy="1382439"/>
          </a:xfrm>
          <a:prstGeom prst="rect">
            <a:avLst/>
          </a:prstGeom>
        </p:spPr>
      </p:pic>
      <p:sp>
        <p:nvSpPr>
          <p:cNvPr id="8" name="文本框 7">
            <a:extLst>
              <a:ext uri="{FF2B5EF4-FFF2-40B4-BE49-F238E27FC236}">
                <a16:creationId xmlns:a16="http://schemas.microsoft.com/office/drawing/2014/main" id="{528143ED-7662-4FA1-345F-AC89E799A033}"/>
              </a:ext>
            </a:extLst>
          </p:cNvPr>
          <p:cNvSpPr txBox="1"/>
          <p:nvPr/>
        </p:nvSpPr>
        <p:spPr>
          <a:xfrm>
            <a:off x="2675189" y="4809314"/>
            <a:ext cx="752129"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t = 0 s</a:t>
            </a:r>
            <a:endParaRPr lang="zh-CN" altLang="en-US" sz="16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4F05DCEC-FEA9-83C0-9EB9-2C3AE442DC9F}"/>
              </a:ext>
            </a:extLst>
          </p:cNvPr>
          <p:cNvSpPr txBox="1"/>
          <p:nvPr/>
        </p:nvSpPr>
        <p:spPr>
          <a:xfrm>
            <a:off x="4760713" y="4814773"/>
            <a:ext cx="865943"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t = 42 s</a:t>
            </a:r>
            <a:endParaRPr lang="zh-CN" altLang="en-US" sz="1600"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ED99EEE8-D1DF-9CE1-E97C-59AFC8972B8C}"/>
              </a:ext>
            </a:extLst>
          </p:cNvPr>
          <p:cNvSpPr txBox="1"/>
          <p:nvPr/>
        </p:nvSpPr>
        <p:spPr>
          <a:xfrm>
            <a:off x="6813420" y="4808611"/>
            <a:ext cx="979755"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t = 249 s</a:t>
            </a:r>
            <a:endParaRPr lang="zh-CN" altLang="en-US" sz="1600"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6871FC0B-C375-6AE7-F0CD-C618A1B3A6CD}"/>
              </a:ext>
            </a:extLst>
          </p:cNvPr>
          <p:cNvSpPr txBox="1"/>
          <p:nvPr/>
        </p:nvSpPr>
        <p:spPr>
          <a:xfrm>
            <a:off x="2630383" y="2879493"/>
            <a:ext cx="752129"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t = 0 s</a:t>
            </a:r>
            <a:endParaRPr lang="zh-CN" altLang="en-US" sz="16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9FEC0540-A21D-70B3-02B6-A81A17AD0867}"/>
              </a:ext>
            </a:extLst>
          </p:cNvPr>
          <p:cNvSpPr txBox="1"/>
          <p:nvPr/>
        </p:nvSpPr>
        <p:spPr>
          <a:xfrm>
            <a:off x="4748615" y="2893434"/>
            <a:ext cx="865943"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t = 15 s</a:t>
            </a:r>
            <a:endParaRPr lang="zh-CN" altLang="en-US" sz="1600"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E922AB5B-AA4E-9A8A-7005-928E17E53261}"/>
              </a:ext>
            </a:extLst>
          </p:cNvPr>
          <p:cNvSpPr txBox="1"/>
          <p:nvPr/>
        </p:nvSpPr>
        <p:spPr>
          <a:xfrm>
            <a:off x="6870327" y="2882037"/>
            <a:ext cx="865943"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t = 74 s</a:t>
            </a:r>
            <a:endParaRPr lang="zh-CN" altLang="en-US" sz="1600" dirty="0">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9BFE862B-EA14-BD19-75CE-D28DAECE00FA}"/>
              </a:ext>
            </a:extLst>
          </p:cNvPr>
          <p:cNvSpPr txBox="1"/>
          <p:nvPr/>
        </p:nvSpPr>
        <p:spPr>
          <a:xfrm>
            <a:off x="777461" y="2052089"/>
            <a:ext cx="1154483"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pure water</a:t>
            </a:r>
            <a:endParaRPr lang="zh-CN" altLang="en-US" sz="1600" dirty="0">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204F8322-B864-4306-9E32-5BA9FABE7929}"/>
              </a:ext>
            </a:extLst>
          </p:cNvPr>
          <p:cNvSpPr txBox="1"/>
          <p:nvPr/>
        </p:nvSpPr>
        <p:spPr>
          <a:xfrm>
            <a:off x="757991" y="3937871"/>
            <a:ext cx="1313180"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with particle</a:t>
            </a:r>
            <a:endParaRPr lang="zh-CN" altLang="en-US" sz="1600" dirty="0">
              <a:latin typeface="Arial" panose="020B0604020202020204" pitchFamily="34" charset="0"/>
              <a:cs typeface="Arial" panose="020B0604020202020204" pitchFamily="34" charset="0"/>
            </a:endParaRPr>
          </a:p>
        </p:txBody>
      </p:sp>
      <p:cxnSp>
        <p:nvCxnSpPr>
          <p:cNvPr id="51" name="直接箭头连接符 50">
            <a:extLst>
              <a:ext uri="{FF2B5EF4-FFF2-40B4-BE49-F238E27FC236}">
                <a16:creationId xmlns:a16="http://schemas.microsoft.com/office/drawing/2014/main" id="{F21796E8-965E-5851-72DC-6422A66B5A8B}"/>
              </a:ext>
            </a:extLst>
          </p:cNvPr>
          <p:cNvCxnSpPr>
            <a:cxnSpLocks/>
          </p:cNvCxnSpPr>
          <p:nvPr/>
        </p:nvCxnSpPr>
        <p:spPr>
          <a:xfrm>
            <a:off x="5896260" y="4833326"/>
            <a:ext cx="278738" cy="395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098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FEDD-CDFA-40F7-069C-D0F95E91FA88}"/>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4F1B54D7-DFE6-B5C3-A24D-1F7EF025ED31}"/>
              </a:ext>
            </a:extLst>
          </p:cNvPr>
          <p:cNvPicPr>
            <a:picLocks noChangeAspect="1"/>
          </p:cNvPicPr>
          <p:nvPr/>
        </p:nvPicPr>
        <p:blipFill>
          <a:blip r:embed="rId3"/>
          <a:stretch>
            <a:fillRect/>
          </a:stretch>
        </p:blipFill>
        <p:spPr>
          <a:xfrm>
            <a:off x="6201491" y="3723527"/>
            <a:ext cx="2470103" cy="1613768"/>
          </a:xfrm>
          <a:prstGeom prst="rect">
            <a:avLst/>
          </a:prstGeom>
        </p:spPr>
      </p:pic>
      <p:sp>
        <p:nvSpPr>
          <p:cNvPr id="4" name="Textplatzhalter 3">
            <a:extLst>
              <a:ext uri="{FF2B5EF4-FFF2-40B4-BE49-F238E27FC236}">
                <a16:creationId xmlns:a16="http://schemas.microsoft.com/office/drawing/2014/main" id="{EE95AF3B-95F0-AF72-E31B-8F6266924CF7}"/>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8C21E238-E578-57A1-9F81-25AEFC53CEFA}"/>
              </a:ext>
            </a:extLst>
          </p:cNvPr>
          <p:cNvSpPr txBox="1"/>
          <p:nvPr/>
        </p:nvSpPr>
        <p:spPr>
          <a:xfrm>
            <a:off x="-14977" y="973167"/>
            <a:ext cx="8604448" cy="461665"/>
          </a:xfrm>
          <a:prstGeom prst="rect">
            <a:avLst/>
          </a:prstGeom>
          <a:noFill/>
        </p:spPr>
        <p:txBody>
          <a:bodyPr wrap="square">
            <a:spAutoFit/>
          </a:bodyPr>
          <a:lstStyle/>
          <a:p>
            <a:r>
              <a:rPr lang="en-US" altLang="zh-CN" sz="2400" dirty="0">
                <a:solidFill>
                  <a:srgbClr val="7B003F"/>
                </a:solidFill>
              </a:rPr>
              <a:t>Mechanism of formation of colloidal liquid bridges</a:t>
            </a:r>
          </a:p>
        </p:txBody>
      </p:sp>
      <p:sp>
        <p:nvSpPr>
          <p:cNvPr id="29" name="矩形 28">
            <a:extLst>
              <a:ext uri="{FF2B5EF4-FFF2-40B4-BE49-F238E27FC236}">
                <a16:creationId xmlns:a16="http://schemas.microsoft.com/office/drawing/2014/main" id="{B4EBACDD-EF0A-1609-C07B-33F430684DE1}"/>
              </a:ext>
            </a:extLst>
          </p:cNvPr>
          <p:cNvSpPr/>
          <p:nvPr/>
        </p:nvSpPr>
        <p:spPr>
          <a:xfrm>
            <a:off x="3404410" y="1601718"/>
            <a:ext cx="2020204" cy="191623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形状 29">
            <a:extLst>
              <a:ext uri="{FF2B5EF4-FFF2-40B4-BE49-F238E27FC236}">
                <a16:creationId xmlns:a16="http://schemas.microsoft.com/office/drawing/2014/main" id="{335705D5-DDD0-7362-6498-E2C5C86E1B99}"/>
              </a:ext>
            </a:extLst>
          </p:cNvPr>
          <p:cNvSpPr/>
          <p:nvPr/>
        </p:nvSpPr>
        <p:spPr>
          <a:xfrm>
            <a:off x="4096026" y="2435344"/>
            <a:ext cx="1332458" cy="1079443"/>
          </a:xfrm>
          <a:custGeom>
            <a:avLst/>
            <a:gdLst>
              <a:gd name="connsiteX0" fmla="*/ 1307471 w 1332458"/>
              <a:gd name="connsiteY0" fmla="*/ 0 h 1073109"/>
              <a:gd name="connsiteX1" fmla="*/ 1332458 w 1332458"/>
              <a:gd name="connsiteY1" fmla="*/ 0 h 1073109"/>
              <a:gd name="connsiteX2" fmla="*/ 1332458 w 1332458"/>
              <a:gd name="connsiteY2" fmla="*/ 423 h 1073109"/>
              <a:gd name="connsiteX3" fmla="*/ 0 w 1332458"/>
              <a:gd name="connsiteY3" fmla="*/ 0 h 1073109"/>
              <a:gd name="connsiteX4" fmla="*/ 259715 w 1332458"/>
              <a:gd name="connsiteY4" fmla="*/ 0 h 1073109"/>
              <a:gd name="connsiteX5" fmla="*/ 274929 w 1332458"/>
              <a:gd name="connsiteY5" fmla="*/ 93361 h 1073109"/>
              <a:gd name="connsiteX6" fmla="*/ 593501 w 1332458"/>
              <a:gd name="connsiteY6" fmla="*/ 332875 h 1073109"/>
              <a:gd name="connsiteX7" fmla="*/ 985128 w 1332458"/>
              <a:gd name="connsiteY7" fmla="*/ 336308 h 1073109"/>
              <a:gd name="connsiteX8" fmla="*/ 1329001 w 1332458"/>
              <a:gd name="connsiteY8" fmla="*/ 55720 h 1073109"/>
              <a:gd name="connsiteX9" fmla="*/ 1332458 w 1332458"/>
              <a:gd name="connsiteY9" fmla="*/ 26981 h 1073109"/>
              <a:gd name="connsiteX10" fmla="*/ 1332458 w 1332458"/>
              <a:gd name="connsiteY10" fmla="*/ 1073109 h 1073109"/>
              <a:gd name="connsiteX11" fmla="*/ 42460 w 1332458"/>
              <a:gd name="connsiteY11" fmla="*/ 1073109 h 1073109"/>
              <a:gd name="connsiteX12" fmla="*/ 78802 w 1332458"/>
              <a:gd name="connsiteY12" fmla="*/ 1063336 h 1073109"/>
              <a:gd name="connsiteX13" fmla="*/ 325004 w 1332458"/>
              <a:gd name="connsiteY13" fmla="*/ 742149 h 1073109"/>
              <a:gd name="connsiteX14" fmla="*/ 328437 w 1332458"/>
              <a:gd name="connsiteY14" fmla="*/ 350522 h 1073109"/>
              <a:gd name="connsiteX15" fmla="*/ 47849 w 1332458"/>
              <a:gd name="connsiteY15" fmla="*/ 6649 h 1073109"/>
              <a:gd name="connsiteX16" fmla="*/ 0 w 1332458"/>
              <a:gd name="connsiteY16" fmla="*/ 894 h 107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2458" h="1073109">
                <a:moveTo>
                  <a:pt x="1307471" y="0"/>
                </a:moveTo>
                <a:lnTo>
                  <a:pt x="1332458" y="0"/>
                </a:lnTo>
                <a:lnTo>
                  <a:pt x="1332458" y="423"/>
                </a:lnTo>
                <a:close/>
                <a:moveTo>
                  <a:pt x="0" y="0"/>
                </a:moveTo>
                <a:lnTo>
                  <a:pt x="259715" y="0"/>
                </a:lnTo>
                <a:lnTo>
                  <a:pt x="274929" y="93361"/>
                </a:lnTo>
                <a:cubicBezTo>
                  <a:pt x="318266" y="200020"/>
                  <a:pt x="434071" y="289872"/>
                  <a:pt x="593501" y="332875"/>
                </a:cubicBezTo>
                <a:cubicBezTo>
                  <a:pt x="718793" y="366670"/>
                  <a:pt x="858546" y="367895"/>
                  <a:pt x="985128" y="336308"/>
                </a:cubicBezTo>
                <a:cubicBezTo>
                  <a:pt x="1169075" y="290406"/>
                  <a:pt x="1298931" y="182284"/>
                  <a:pt x="1329001" y="55720"/>
                </a:cubicBezTo>
                <a:lnTo>
                  <a:pt x="1332458" y="26981"/>
                </a:lnTo>
                <a:lnTo>
                  <a:pt x="1332458" y="1073109"/>
                </a:lnTo>
                <a:lnTo>
                  <a:pt x="42460" y="1073109"/>
                </a:lnTo>
                <a:lnTo>
                  <a:pt x="78802" y="1063336"/>
                </a:lnTo>
                <a:cubicBezTo>
                  <a:pt x="188385" y="1022191"/>
                  <a:pt x="281105" y="904900"/>
                  <a:pt x="325004" y="742149"/>
                </a:cubicBezTo>
                <a:cubicBezTo>
                  <a:pt x="358799" y="616857"/>
                  <a:pt x="360024" y="477104"/>
                  <a:pt x="328437" y="350522"/>
                </a:cubicBezTo>
                <a:cubicBezTo>
                  <a:pt x="282536" y="166575"/>
                  <a:pt x="174413" y="36720"/>
                  <a:pt x="47849" y="6649"/>
                </a:cubicBezTo>
                <a:lnTo>
                  <a:pt x="0" y="894"/>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矩形 30">
            <a:extLst>
              <a:ext uri="{FF2B5EF4-FFF2-40B4-BE49-F238E27FC236}">
                <a16:creationId xmlns:a16="http://schemas.microsoft.com/office/drawing/2014/main" id="{3678D24C-1292-0AAF-D2CF-C4F10A910C98}"/>
              </a:ext>
            </a:extLst>
          </p:cNvPr>
          <p:cNvSpPr/>
          <p:nvPr/>
        </p:nvSpPr>
        <p:spPr>
          <a:xfrm>
            <a:off x="742570" y="1595834"/>
            <a:ext cx="2020204" cy="191623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31">
            <a:extLst>
              <a:ext uri="{FF2B5EF4-FFF2-40B4-BE49-F238E27FC236}">
                <a16:creationId xmlns:a16="http://schemas.microsoft.com/office/drawing/2014/main" id="{27CC8B36-0E6F-7CA4-06A7-72B13F6A633D}"/>
              </a:ext>
            </a:extLst>
          </p:cNvPr>
          <p:cNvSpPr/>
          <p:nvPr/>
        </p:nvSpPr>
        <p:spPr>
          <a:xfrm>
            <a:off x="1316533" y="2426759"/>
            <a:ext cx="1446241" cy="1079444"/>
          </a:xfrm>
          <a:custGeom>
            <a:avLst/>
            <a:gdLst>
              <a:gd name="connsiteX0" fmla="*/ 0 w 1434995"/>
              <a:gd name="connsiteY0" fmla="*/ 0 h 1079444"/>
              <a:gd name="connsiteX1" fmla="*/ 360690 w 1434995"/>
              <a:gd name="connsiteY1" fmla="*/ 0 h 1079444"/>
              <a:gd name="connsiteX2" fmla="*/ 372214 w 1434995"/>
              <a:gd name="connsiteY2" fmla="*/ 70717 h 1079444"/>
              <a:gd name="connsiteX3" fmla="*/ 690786 w 1434995"/>
              <a:gd name="connsiteY3" fmla="*/ 310231 h 1079444"/>
              <a:gd name="connsiteX4" fmla="*/ 1082413 w 1434995"/>
              <a:gd name="connsiteY4" fmla="*/ 313664 h 1079444"/>
              <a:gd name="connsiteX5" fmla="*/ 1407423 w 1434995"/>
              <a:gd name="connsiteY5" fmla="*/ 86061 h 1079444"/>
              <a:gd name="connsiteX6" fmla="*/ 1427707 w 1434995"/>
              <a:gd name="connsiteY6" fmla="*/ 0 h 1079444"/>
              <a:gd name="connsiteX7" fmla="*/ 1434995 w 1434995"/>
              <a:gd name="connsiteY7" fmla="*/ 0 h 1079444"/>
              <a:gd name="connsiteX8" fmla="*/ 1434995 w 1434995"/>
              <a:gd name="connsiteY8" fmla="*/ 1079444 h 1079444"/>
              <a:gd name="connsiteX9" fmla="*/ 0 w 1434995"/>
              <a:gd name="connsiteY9" fmla="*/ 1079444 h 1079444"/>
              <a:gd name="connsiteX10" fmla="*/ 0 w 1434995"/>
              <a:gd name="connsiteY10" fmla="*/ 1077622 h 1079444"/>
              <a:gd name="connsiteX11" fmla="*/ 30373 w 1434995"/>
              <a:gd name="connsiteY11" fmla="*/ 1076217 h 1079444"/>
              <a:gd name="connsiteX12" fmla="*/ 324478 w 1434995"/>
              <a:gd name="connsiteY12" fmla="*/ 742148 h 1079444"/>
              <a:gd name="connsiteX13" fmla="*/ 327911 w 1434995"/>
              <a:gd name="connsiteY13" fmla="*/ 350521 h 1079444"/>
              <a:gd name="connsiteX14" fmla="*/ 47323 w 1434995"/>
              <a:gd name="connsiteY14" fmla="*/ 6648 h 1079444"/>
              <a:gd name="connsiteX15" fmla="*/ 0 w 1434995"/>
              <a:gd name="connsiteY15" fmla="*/ 956 h 10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4995" h="1079444">
                <a:moveTo>
                  <a:pt x="0" y="0"/>
                </a:moveTo>
                <a:lnTo>
                  <a:pt x="360690" y="0"/>
                </a:lnTo>
                <a:lnTo>
                  <a:pt x="372214" y="70717"/>
                </a:lnTo>
                <a:cubicBezTo>
                  <a:pt x="415551" y="177376"/>
                  <a:pt x="531356" y="267228"/>
                  <a:pt x="690786" y="310231"/>
                </a:cubicBezTo>
                <a:cubicBezTo>
                  <a:pt x="816078" y="344026"/>
                  <a:pt x="955831" y="345251"/>
                  <a:pt x="1082413" y="313664"/>
                </a:cubicBezTo>
                <a:cubicBezTo>
                  <a:pt x="1240082" y="274320"/>
                  <a:pt x="1358010" y="189262"/>
                  <a:pt x="1407423" y="86061"/>
                </a:cubicBezTo>
                <a:lnTo>
                  <a:pt x="1427707" y="0"/>
                </a:lnTo>
                <a:lnTo>
                  <a:pt x="1434995" y="0"/>
                </a:lnTo>
                <a:lnTo>
                  <a:pt x="1434995" y="1079444"/>
                </a:lnTo>
                <a:lnTo>
                  <a:pt x="0" y="1079444"/>
                </a:lnTo>
                <a:lnTo>
                  <a:pt x="0" y="1077622"/>
                </a:lnTo>
                <a:lnTo>
                  <a:pt x="30373" y="1076217"/>
                </a:lnTo>
                <a:cubicBezTo>
                  <a:pt x="160371" y="1054774"/>
                  <a:pt x="274308" y="928149"/>
                  <a:pt x="324478" y="742148"/>
                </a:cubicBezTo>
                <a:cubicBezTo>
                  <a:pt x="358273" y="616856"/>
                  <a:pt x="359498" y="477103"/>
                  <a:pt x="327911" y="350521"/>
                </a:cubicBezTo>
                <a:cubicBezTo>
                  <a:pt x="282009" y="166574"/>
                  <a:pt x="173887" y="36719"/>
                  <a:pt x="47323" y="6648"/>
                </a:cubicBezTo>
                <a:lnTo>
                  <a:pt x="0" y="956"/>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3" name="矩形 32">
            <a:extLst>
              <a:ext uri="{FF2B5EF4-FFF2-40B4-BE49-F238E27FC236}">
                <a16:creationId xmlns:a16="http://schemas.microsoft.com/office/drawing/2014/main" id="{DEC45563-C73E-5E18-8709-B4756D787832}"/>
              </a:ext>
            </a:extLst>
          </p:cNvPr>
          <p:cNvSpPr>
            <a:spLocks noChangeAspect="1"/>
          </p:cNvSpPr>
          <p:nvPr/>
        </p:nvSpPr>
        <p:spPr>
          <a:xfrm>
            <a:off x="736532" y="1595834"/>
            <a:ext cx="926221" cy="83092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弧形 33">
            <a:extLst>
              <a:ext uri="{FF2B5EF4-FFF2-40B4-BE49-F238E27FC236}">
                <a16:creationId xmlns:a16="http://schemas.microsoft.com/office/drawing/2014/main" id="{6C6D5E75-7610-70E9-F398-F084C347EB30}"/>
              </a:ext>
            </a:extLst>
          </p:cNvPr>
          <p:cNvSpPr>
            <a:spLocks noChangeAspect="1"/>
          </p:cNvSpPr>
          <p:nvPr/>
        </p:nvSpPr>
        <p:spPr>
          <a:xfrm>
            <a:off x="1670023" y="2043626"/>
            <a:ext cx="1079443" cy="719629"/>
          </a:xfrm>
          <a:prstGeom prst="arc">
            <a:avLst>
              <a:gd name="adj1" fmla="val 7335"/>
              <a:gd name="adj2" fmla="val 109090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弧形 34">
            <a:extLst>
              <a:ext uri="{FF2B5EF4-FFF2-40B4-BE49-F238E27FC236}">
                <a16:creationId xmlns:a16="http://schemas.microsoft.com/office/drawing/2014/main" id="{A6566694-237C-EE50-4E5C-C7D4C32DA8F6}"/>
              </a:ext>
            </a:extLst>
          </p:cNvPr>
          <p:cNvSpPr>
            <a:spLocks noChangeAspect="1"/>
          </p:cNvSpPr>
          <p:nvPr/>
        </p:nvSpPr>
        <p:spPr>
          <a:xfrm rot="16200000">
            <a:off x="767739" y="2606666"/>
            <a:ext cx="1079443" cy="719629"/>
          </a:xfrm>
          <a:prstGeom prst="arc">
            <a:avLst>
              <a:gd name="adj1" fmla="val 7335"/>
              <a:gd name="adj2" fmla="val 109090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15C4532C-FCC0-473F-82E4-ED5C24A9FFC1}"/>
              </a:ext>
            </a:extLst>
          </p:cNvPr>
          <p:cNvSpPr/>
          <p:nvPr/>
        </p:nvSpPr>
        <p:spPr>
          <a:xfrm>
            <a:off x="1670023" y="2574679"/>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8BF3D1EA-D625-EA24-1B40-D6C828CB79E9}"/>
              </a:ext>
            </a:extLst>
          </p:cNvPr>
          <p:cNvSpPr/>
          <p:nvPr/>
        </p:nvSpPr>
        <p:spPr>
          <a:xfrm>
            <a:off x="1523709" y="245650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1B335DF0-B81A-0BBF-E4DD-537C5D577721}"/>
              </a:ext>
            </a:extLst>
          </p:cNvPr>
          <p:cNvSpPr/>
          <p:nvPr/>
        </p:nvSpPr>
        <p:spPr>
          <a:xfrm>
            <a:off x="1612388" y="248350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712A5E82-0811-08E0-2B01-E464008EDD7F}"/>
              </a:ext>
            </a:extLst>
          </p:cNvPr>
          <p:cNvSpPr/>
          <p:nvPr/>
        </p:nvSpPr>
        <p:spPr>
          <a:xfrm>
            <a:off x="1558388" y="2552714"/>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150D47CE-A0E3-44C6-2441-7A612B59CF83}"/>
              </a:ext>
            </a:extLst>
          </p:cNvPr>
          <p:cNvSpPr/>
          <p:nvPr/>
        </p:nvSpPr>
        <p:spPr>
          <a:xfrm>
            <a:off x="1631848" y="265842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AE17C291-4A11-EB63-B200-53FFD9600106}"/>
              </a:ext>
            </a:extLst>
          </p:cNvPr>
          <p:cNvSpPr/>
          <p:nvPr/>
        </p:nvSpPr>
        <p:spPr>
          <a:xfrm>
            <a:off x="1723644" y="263142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F4630AF9-2224-A3AB-364E-6C6F49FBAF1F}"/>
              </a:ext>
            </a:extLst>
          </p:cNvPr>
          <p:cNvSpPr/>
          <p:nvPr/>
        </p:nvSpPr>
        <p:spPr>
          <a:xfrm>
            <a:off x="1696644" y="2730261"/>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347AACCA-A8D3-FE0F-EA79-4826D7E6161A}"/>
              </a:ext>
            </a:extLst>
          </p:cNvPr>
          <p:cNvSpPr/>
          <p:nvPr/>
        </p:nvSpPr>
        <p:spPr>
          <a:xfrm>
            <a:off x="1796652" y="268542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DB6C81F9-941F-7D1C-2B3E-CC52FEF2FBCA}"/>
              </a:ext>
            </a:extLst>
          </p:cNvPr>
          <p:cNvSpPr/>
          <p:nvPr/>
        </p:nvSpPr>
        <p:spPr>
          <a:xfrm>
            <a:off x="1792940" y="2783678"/>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F9BE6363-D8B1-DB95-C5DC-8971FD9061A1}"/>
              </a:ext>
            </a:extLst>
          </p:cNvPr>
          <p:cNvSpPr/>
          <p:nvPr/>
        </p:nvSpPr>
        <p:spPr>
          <a:xfrm>
            <a:off x="1682507" y="2823516"/>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E8CCB18C-87AE-F141-ED98-982333F47254}"/>
              </a:ext>
            </a:extLst>
          </p:cNvPr>
          <p:cNvSpPr>
            <a:spLocks noChangeAspect="1"/>
          </p:cNvSpPr>
          <p:nvPr/>
        </p:nvSpPr>
        <p:spPr>
          <a:xfrm>
            <a:off x="3408280" y="1603068"/>
            <a:ext cx="926221" cy="83092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弧形 46">
            <a:extLst>
              <a:ext uri="{FF2B5EF4-FFF2-40B4-BE49-F238E27FC236}">
                <a16:creationId xmlns:a16="http://schemas.microsoft.com/office/drawing/2014/main" id="{498C65A4-4172-882C-EED2-2708D97F4FAA}"/>
              </a:ext>
            </a:extLst>
          </p:cNvPr>
          <p:cNvSpPr>
            <a:spLocks noChangeAspect="1"/>
          </p:cNvSpPr>
          <p:nvPr/>
        </p:nvSpPr>
        <p:spPr>
          <a:xfrm>
            <a:off x="4352232" y="2074854"/>
            <a:ext cx="1079443" cy="719629"/>
          </a:xfrm>
          <a:prstGeom prst="arc">
            <a:avLst>
              <a:gd name="adj1" fmla="val 7335"/>
              <a:gd name="adj2" fmla="val 109090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8" name="弧形 47">
            <a:extLst>
              <a:ext uri="{FF2B5EF4-FFF2-40B4-BE49-F238E27FC236}">
                <a16:creationId xmlns:a16="http://schemas.microsoft.com/office/drawing/2014/main" id="{DB7905F6-110B-81BC-1157-A9EDD504746E}"/>
              </a:ext>
            </a:extLst>
          </p:cNvPr>
          <p:cNvSpPr>
            <a:spLocks noChangeAspect="1"/>
          </p:cNvSpPr>
          <p:nvPr/>
        </p:nvSpPr>
        <p:spPr>
          <a:xfrm rot="16200000">
            <a:off x="3547759" y="2615251"/>
            <a:ext cx="1079443" cy="719629"/>
          </a:xfrm>
          <a:prstGeom prst="arc">
            <a:avLst>
              <a:gd name="adj1" fmla="val 7335"/>
              <a:gd name="adj2" fmla="val 109090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2A8EF922-C19E-478F-356A-92F456ABFCF2}"/>
              </a:ext>
            </a:extLst>
          </p:cNvPr>
          <p:cNvSpPr/>
          <p:nvPr/>
        </p:nvSpPr>
        <p:spPr>
          <a:xfrm>
            <a:off x="4366990" y="259902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C1CDED7D-BF4E-E80B-CFA7-016E4B030725}"/>
              </a:ext>
            </a:extLst>
          </p:cNvPr>
          <p:cNvSpPr/>
          <p:nvPr/>
        </p:nvSpPr>
        <p:spPr>
          <a:xfrm>
            <a:off x="4262367" y="2441227"/>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B0407984-001D-9A34-CF49-0E04D830B7FA}"/>
              </a:ext>
            </a:extLst>
          </p:cNvPr>
          <p:cNvSpPr/>
          <p:nvPr/>
        </p:nvSpPr>
        <p:spPr>
          <a:xfrm>
            <a:off x="4307501" y="2461456"/>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98427966-3867-BB43-3292-A69607CD069F}"/>
              </a:ext>
            </a:extLst>
          </p:cNvPr>
          <p:cNvSpPr/>
          <p:nvPr/>
        </p:nvSpPr>
        <p:spPr>
          <a:xfrm>
            <a:off x="4266438" y="2503239"/>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1A91198B-CD26-66F3-4E28-EF120EB2DCF8}"/>
              </a:ext>
            </a:extLst>
          </p:cNvPr>
          <p:cNvSpPr/>
          <p:nvPr/>
        </p:nvSpPr>
        <p:spPr>
          <a:xfrm>
            <a:off x="4192470" y="2453178"/>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66C04946-B5FF-BC43-DDCF-0CF72A551E1A}"/>
              </a:ext>
            </a:extLst>
          </p:cNvPr>
          <p:cNvSpPr/>
          <p:nvPr/>
        </p:nvSpPr>
        <p:spPr>
          <a:xfrm>
            <a:off x="4339295" y="2502919"/>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48293E52-1604-E534-10AF-2956FE4CC403}"/>
              </a:ext>
            </a:extLst>
          </p:cNvPr>
          <p:cNvSpPr/>
          <p:nvPr/>
        </p:nvSpPr>
        <p:spPr>
          <a:xfrm>
            <a:off x="4332389" y="2557560"/>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60EDA018-0BE1-AA9F-D6C2-A8C285377B66}"/>
              </a:ext>
            </a:extLst>
          </p:cNvPr>
          <p:cNvSpPr/>
          <p:nvPr/>
        </p:nvSpPr>
        <p:spPr>
          <a:xfrm>
            <a:off x="1678149" y="2926027"/>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4B0D365E-2009-57DC-FA7A-6E0E887F8B5E}"/>
              </a:ext>
            </a:extLst>
          </p:cNvPr>
          <p:cNvSpPr/>
          <p:nvPr/>
        </p:nvSpPr>
        <p:spPr>
          <a:xfrm>
            <a:off x="1792940" y="2914842"/>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5311589C-1E1C-38C8-D431-69F8A24493DF}"/>
              </a:ext>
            </a:extLst>
          </p:cNvPr>
          <p:cNvSpPr/>
          <p:nvPr/>
        </p:nvSpPr>
        <p:spPr>
          <a:xfrm>
            <a:off x="1907731" y="2847132"/>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27587075-6535-7068-750A-311278175CA1}"/>
              </a:ext>
            </a:extLst>
          </p:cNvPr>
          <p:cNvSpPr/>
          <p:nvPr/>
        </p:nvSpPr>
        <p:spPr>
          <a:xfrm>
            <a:off x="1903744" y="274048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C233BB5E-E0F6-3D63-A81B-9B2992FDFD95}"/>
              </a:ext>
            </a:extLst>
          </p:cNvPr>
          <p:cNvSpPr/>
          <p:nvPr/>
        </p:nvSpPr>
        <p:spPr>
          <a:xfrm>
            <a:off x="2030599" y="2757261"/>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84BCD09C-1DC0-D03A-F12C-3C0994F1601D}"/>
              </a:ext>
            </a:extLst>
          </p:cNvPr>
          <p:cNvSpPr/>
          <p:nvPr/>
        </p:nvSpPr>
        <p:spPr>
          <a:xfrm>
            <a:off x="2144166" y="27815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2D8141B9-3035-1DF4-A114-6B064A828007}"/>
              </a:ext>
            </a:extLst>
          </p:cNvPr>
          <p:cNvSpPr/>
          <p:nvPr/>
        </p:nvSpPr>
        <p:spPr>
          <a:xfrm>
            <a:off x="2291841" y="27815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E101CE20-BFF1-45F9-FB29-71B9086EC046}"/>
              </a:ext>
            </a:extLst>
          </p:cNvPr>
          <p:cNvSpPr/>
          <p:nvPr/>
        </p:nvSpPr>
        <p:spPr>
          <a:xfrm>
            <a:off x="2416103" y="2732276"/>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9674ADC9-BB80-11F2-D663-6CAAC72D974C}"/>
              </a:ext>
            </a:extLst>
          </p:cNvPr>
          <p:cNvSpPr/>
          <p:nvPr/>
        </p:nvSpPr>
        <p:spPr>
          <a:xfrm>
            <a:off x="2552448" y="2703261"/>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2D2CED6D-6C10-E544-85D6-4261C8A4AF70}"/>
              </a:ext>
            </a:extLst>
          </p:cNvPr>
          <p:cNvSpPr/>
          <p:nvPr/>
        </p:nvSpPr>
        <p:spPr>
          <a:xfrm>
            <a:off x="2646599" y="26422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F03FD04B-F164-DF6C-10E8-EB528514D984}"/>
              </a:ext>
            </a:extLst>
          </p:cNvPr>
          <p:cNvSpPr/>
          <p:nvPr/>
        </p:nvSpPr>
        <p:spPr>
          <a:xfrm>
            <a:off x="1692286" y="3043742"/>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0DEAD124-0DFE-D89C-C51B-541030269E9A}"/>
              </a:ext>
            </a:extLst>
          </p:cNvPr>
          <p:cNvSpPr/>
          <p:nvPr/>
        </p:nvSpPr>
        <p:spPr>
          <a:xfrm>
            <a:off x="1682273" y="3167394"/>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B5ECBC1D-055B-D752-51B2-3A38A2C4F8F4}"/>
              </a:ext>
            </a:extLst>
          </p:cNvPr>
          <p:cNvSpPr/>
          <p:nvPr/>
        </p:nvSpPr>
        <p:spPr>
          <a:xfrm>
            <a:off x="1631848" y="3274972"/>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1BCE8D60-EB33-F5F3-3073-929B52CC8938}"/>
              </a:ext>
            </a:extLst>
          </p:cNvPr>
          <p:cNvSpPr/>
          <p:nvPr/>
        </p:nvSpPr>
        <p:spPr>
          <a:xfrm>
            <a:off x="1593774" y="3368428"/>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2F2E2A35-63CE-2E70-655F-4100EF2CCD50}"/>
              </a:ext>
            </a:extLst>
          </p:cNvPr>
          <p:cNvSpPr/>
          <p:nvPr/>
        </p:nvSpPr>
        <p:spPr>
          <a:xfrm>
            <a:off x="1509250" y="3431416"/>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68D755A2-049F-E8E8-DA52-3637F50AB934}"/>
              </a:ext>
            </a:extLst>
          </p:cNvPr>
          <p:cNvSpPr/>
          <p:nvPr/>
        </p:nvSpPr>
        <p:spPr>
          <a:xfrm>
            <a:off x="4814243" y="28355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273A6B51-D440-F315-C966-C184B5FE74A6}"/>
              </a:ext>
            </a:extLst>
          </p:cNvPr>
          <p:cNvSpPr/>
          <p:nvPr/>
        </p:nvSpPr>
        <p:spPr>
          <a:xfrm>
            <a:off x="4961918" y="28355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AFBE92C4-78D6-CD69-ABB7-F3427D14A14B}"/>
              </a:ext>
            </a:extLst>
          </p:cNvPr>
          <p:cNvSpPr/>
          <p:nvPr/>
        </p:nvSpPr>
        <p:spPr>
          <a:xfrm>
            <a:off x="5086180" y="2786276"/>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DE88799A-E58A-CE7E-18C6-4AB8DD5655EC}"/>
              </a:ext>
            </a:extLst>
          </p:cNvPr>
          <p:cNvSpPr/>
          <p:nvPr/>
        </p:nvSpPr>
        <p:spPr>
          <a:xfrm>
            <a:off x="5222525" y="2757261"/>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6A45F371-68CE-F712-DD1E-DB21995DBF8E}"/>
              </a:ext>
            </a:extLst>
          </p:cNvPr>
          <p:cNvSpPr/>
          <p:nvPr/>
        </p:nvSpPr>
        <p:spPr>
          <a:xfrm>
            <a:off x="5316676" y="26962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a:extLst>
              <a:ext uri="{FF2B5EF4-FFF2-40B4-BE49-F238E27FC236}">
                <a16:creationId xmlns:a16="http://schemas.microsoft.com/office/drawing/2014/main" id="{26027023-4AA5-C3FE-1383-72E943FFF2BF}"/>
              </a:ext>
            </a:extLst>
          </p:cNvPr>
          <p:cNvSpPr/>
          <p:nvPr/>
        </p:nvSpPr>
        <p:spPr>
          <a:xfrm>
            <a:off x="4463537" y="3049886"/>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a:extLst>
              <a:ext uri="{FF2B5EF4-FFF2-40B4-BE49-F238E27FC236}">
                <a16:creationId xmlns:a16="http://schemas.microsoft.com/office/drawing/2014/main" id="{893C707C-885F-F92C-50B2-FB1FA0B00880}"/>
              </a:ext>
            </a:extLst>
          </p:cNvPr>
          <p:cNvSpPr/>
          <p:nvPr/>
        </p:nvSpPr>
        <p:spPr>
          <a:xfrm>
            <a:off x="4453524" y="3173538"/>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0D2080B2-934D-D3FE-89DD-622E4CA067C5}"/>
              </a:ext>
            </a:extLst>
          </p:cNvPr>
          <p:cNvSpPr/>
          <p:nvPr/>
        </p:nvSpPr>
        <p:spPr>
          <a:xfrm>
            <a:off x="4403099" y="3281116"/>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id="{9994E712-EC38-C39A-CC4B-5747371CDB70}"/>
              </a:ext>
            </a:extLst>
          </p:cNvPr>
          <p:cNvSpPr/>
          <p:nvPr/>
        </p:nvSpPr>
        <p:spPr>
          <a:xfrm>
            <a:off x="4365025" y="3374572"/>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id="{A5B5E85E-F713-5CF7-FBD1-7887EF821642}"/>
              </a:ext>
            </a:extLst>
          </p:cNvPr>
          <p:cNvSpPr/>
          <p:nvPr/>
        </p:nvSpPr>
        <p:spPr>
          <a:xfrm>
            <a:off x="4280501" y="3437560"/>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id="{3AD681E8-902B-522D-759F-5E798B989993}"/>
              </a:ext>
            </a:extLst>
          </p:cNvPr>
          <p:cNvSpPr/>
          <p:nvPr/>
        </p:nvSpPr>
        <p:spPr>
          <a:xfrm>
            <a:off x="4711362" y="2823516"/>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92B8FC27-CB6A-3FF7-C16F-809CD1D75FB7}"/>
              </a:ext>
            </a:extLst>
          </p:cNvPr>
          <p:cNvSpPr/>
          <p:nvPr/>
        </p:nvSpPr>
        <p:spPr>
          <a:xfrm>
            <a:off x="4489541" y="29392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E4616BDC-E09B-50C4-4386-450539340599}"/>
              </a:ext>
            </a:extLst>
          </p:cNvPr>
          <p:cNvSpPr/>
          <p:nvPr/>
        </p:nvSpPr>
        <p:spPr>
          <a:xfrm>
            <a:off x="4570432" y="28625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id="{5C8F09CB-D955-ACEE-A03E-ECF7ED3D19C2}"/>
              </a:ext>
            </a:extLst>
          </p:cNvPr>
          <p:cNvSpPr/>
          <p:nvPr/>
        </p:nvSpPr>
        <p:spPr>
          <a:xfrm>
            <a:off x="4674846" y="2939293"/>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16C7D657-FAE0-44F3-A2D3-8BACD53D228B}"/>
              </a:ext>
            </a:extLst>
          </p:cNvPr>
          <p:cNvSpPr/>
          <p:nvPr/>
        </p:nvSpPr>
        <p:spPr>
          <a:xfrm>
            <a:off x="4578600" y="2998252"/>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675E3747-BDDE-0245-3C73-D3CF79927794}"/>
              </a:ext>
            </a:extLst>
          </p:cNvPr>
          <p:cNvSpPr/>
          <p:nvPr/>
        </p:nvSpPr>
        <p:spPr>
          <a:xfrm>
            <a:off x="4570432" y="2764175"/>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72428955-2B49-86FC-EC1C-934077D3FF1B}"/>
              </a:ext>
            </a:extLst>
          </p:cNvPr>
          <p:cNvSpPr/>
          <p:nvPr/>
        </p:nvSpPr>
        <p:spPr>
          <a:xfrm>
            <a:off x="4473859" y="2798890"/>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CF1CBAF0-483C-697C-282F-847CA361314F}"/>
              </a:ext>
            </a:extLst>
          </p:cNvPr>
          <p:cNvSpPr/>
          <p:nvPr/>
        </p:nvSpPr>
        <p:spPr>
          <a:xfrm>
            <a:off x="4457099" y="2698104"/>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a:extLst>
              <a:ext uri="{FF2B5EF4-FFF2-40B4-BE49-F238E27FC236}">
                <a16:creationId xmlns:a16="http://schemas.microsoft.com/office/drawing/2014/main" id="{91AD2268-6F5D-7700-A8C9-A9423C15418E}"/>
              </a:ext>
            </a:extLst>
          </p:cNvPr>
          <p:cNvSpPr txBox="1"/>
          <p:nvPr/>
        </p:nvSpPr>
        <p:spPr>
          <a:xfrm>
            <a:off x="651167" y="4602967"/>
            <a:ext cx="4536107" cy="1015663"/>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High capillary pressure between interparticle liquid bridges prevents gas invasion</a:t>
            </a:r>
            <a:endParaRPr lang="zh-CN" altLang="en-US" sz="2000" dirty="0"/>
          </a:p>
        </p:txBody>
      </p:sp>
      <p:cxnSp>
        <p:nvCxnSpPr>
          <p:cNvPr id="100" name="直接箭头连接符 99">
            <a:extLst>
              <a:ext uri="{FF2B5EF4-FFF2-40B4-BE49-F238E27FC236}">
                <a16:creationId xmlns:a16="http://schemas.microsoft.com/office/drawing/2014/main" id="{FBAD21A7-84BC-7739-F085-90DC50FE0234}"/>
              </a:ext>
            </a:extLst>
          </p:cNvPr>
          <p:cNvCxnSpPr/>
          <p:nvPr/>
        </p:nvCxnSpPr>
        <p:spPr>
          <a:xfrm>
            <a:off x="2923971" y="2559609"/>
            <a:ext cx="36004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AFBA8421-FB38-6296-C439-D8593FC3C499}"/>
              </a:ext>
            </a:extLst>
          </p:cNvPr>
          <p:cNvSpPr txBox="1"/>
          <p:nvPr/>
        </p:nvSpPr>
        <p:spPr>
          <a:xfrm>
            <a:off x="1926300" y="1851087"/>
            <a:ext cx="530915" cy="369332"/>
          </a:xfrm>
          <a:prstGeom prst="rect">
            <a:avLst/>
          </a:prstGeom>
          <a:noFill/>
        </p:spPr>
        <p:txBody>
          <a:bodyPr wrap="none" rtlCol="0">
            <a:spAutoFit/>
          </a:bodyPr>
          <a:lstStyle/>
          <a:p>
            <a:r>
              <a:rPr lang="en-US" altLang="zh-CN" dirty="0"/>
              <a:t>Gas</a:t>
            </a:r>
            <a:endParaRPr lang="zh-CN" altLang="en-US" dirty="0"/>
          </a:p>
        </p:txBody>
      </p:sp>
      <p:sp>
        <p:nvSpPr>
          <p:cNvPr id="103" name="文本框 102">
            <a:extLst>
              <a:ext uri="{FF2B5EF4-FFF2-40B4-BE49-F238E27FC236}">
                <a16:creationId xmlns:a16="http://schemas.microsoft.com/office/drawing/2014/main" id="{E1B85DD6-10CF-08CC-FE68-4430278FDC02}"/>
              </a:ext>
            </a:extLst>
          </p:cNvPr>
          <p:cNvSpPr txBox="1"/>
          <p:nvPr/>
        </p:nvSpPr>
        <p:spPr>
          <a:xfrm>
            <a:off x="885056" y="1851087"/>
            <a:ext cx="639919" cy="369332"/>
          </a:xfrm>
          <a:prstGeom prst="rect">
            <a:avLst/>
          </a:prstGeom>
          <a:noFill/>
        </p:spPr>
        <p:txBody>
          <a:bodyPr wrap="none" rtlCol="0">
            <a:spAutoFit/>
          </a:bodyPr>
          <a:lstStyle/>
          <a:p>
            <a:r>
              <a:rPr lang="en-US" altLang="zh-CN" dirty="0"/>
              <a:t>Solid</a:t>
            </a:r>
            <a:endParaRPr lang="zh-CN" altLang="en-US" dirty="0"/>
          </a:p>
        </p:txBody>
      </p:sp>
      <p:sp>
        <p:nvSpPr>
          <p:cNvPr id="104" name="文本框 103">
            <a:extLst>
              <a:ext uri="{FF2B5EF4-FFF2-40B4-BE49-F238E27FC236}">
                <a16:creationId xmlns:a16="http://schemas.microsoft.com/office/drawing/2014/main" id="{0D6217B1-6CB7-66CB-442D-81C1CCC393BC}"/>
              </a:ext>
            </a:extLst>
          </p:cNvPr>
          <p:cNvSpPr txBox="1"/>
          <p:nvPr/>
        </p:nvSpPr>
        <p:spPr>
          <a:xfrm>
            <a:off x="1922100" y="2923961"/>
            <a:ext cx="753732" cy="369332"/>
          </a:xfrm>
          <a:prstGeom prst="rect">
            <a:avLst/>
          </a:prstGeom>
          <a:noFill/>
        </p:spPr>
        <p:txBody>
          <a:bodyPr wrap="none" rtlCol="0">
            <a:spAutoFit/>
          </a:bodyPr>
          <a:lstStyle/>
          <a:p>
            <a:r>
              <a:rPr lang="en-US" altLang="zh-CN" dirty="0"/>
              <a:t>Liquid</a:t>
            </a:r>
            <a:endParaRPr lang="zh-CN" altLang="en-US" dirty="0"/>
          </a:p>
        </p:txBody>
      </p:sp>
      <p:sp>
        <p:nvSpPr>
          <p:cNvPr id="105" name="文本框 104">
            <a:extLst>
              <a:ext uri="{FF2B5EF4-FFF2-40B4-BE49-F238E27FC236}">
                <a16:creationId xmlns:a16="http://schemas.microsoft.com/office/drawing/2014/main" id="{D3CFC055-C4F7-53DA-43F7-2B49F849D50A}"/>
              </a:ext>
            </a:extLst>
          </p:cNvPr>
          <p:cNvSpPr txBox="1"/>
          <p:nvPr/>
        </p:nvSpPr>
        <p:spPr>
          <a:xfrm>
            <a:off x="4579309" y="1872074"/>
            <a:ext cx="530915" cy="369332"/>
          </a:xfrm>
          <a:prstGeom prst="rect">
            <a:avLst/>
          </a:prstGeom>
          <a:noFill/>
        </p:spPr>
        <p:txBody>
          <a:bodyPr wrap="none" rtlCol="0">
            <a:spAutoFit/>
          </a:bodyPr>
          <a:lstStyle/>
          <a:p>
            <a:r>
              <a:rPr lang="en-US" altLang="zh-CN" dirty="0"/>
              <a:t>Gas</a:t>
            </a:r>
            <a:endParaRPr lang="zh-CN" altLang="en-US" dirty="0"/>
          </a:p>
        </p:txBody>
      </p:sp>
      <p:sp>
        <p:nvSpPr>
          <p:cNvPr id="106" name="文本框 105">
            <a:extLst>
              <a:ext uri="{FF2B5EF4-FFF2-40B4-BE49-F238E27FC236}">
                <a16:creationId xmlns:a16="http://schemas.microsoft.com/office/drawing/2014/main" id="{A0EAF72D-F75F-D7AA-C9AD-FB65A8D7B27A}"/>
              </a:ext>
            </a:extLst>
          </p:cNvPr>
          <p:cNvSpPr txBox="1"/>
          <p:nvPr/>
        </p:nvSpPr>
        <p:spPr>
          <a:xfrm>
            <a:off x="3538065" y="1872074"/>
            <a:ext cx="639919" cy="369332"/>
          </a:xfrm>
          <a:prstGeom prst="rect">
            <a:avLst/>
          </a:prstGeom>
          <a:noFill/>
        </p:spPr>
        <p:txBody>
          <a:bodyPr wrap="none" rtlCol="0">
            <a:spAutoFit/>
          </a:bodyPr>
          <a:lstStyle/>
          <a:p>
            <a:r>
              <a:rPr lang="en-US" altLang="zh-CN" dirty="0"/>
              <a:t>Solid</a:t>
            </a:r>
            <a:endParaRPr lang="zh-CN" altLang="en-US" dirty="0"/>
          </a:p>
        </p:txBody>
      </p:sp>
      <p:sp>
        <p:nvSpPr>
          <p:cNvPr id="107" name="文本框 106">
            <a:extLst>
              <a:ext uri="{FF2B5EF4-FFF2-40B4-BE49-F238E27FC236}">
                <a16:creationId xmlns:a16="http://schemas.microsoft.com/office/drawing/2014/main" id="{3854AB62-756F-4988-04FE-8DF1DE17972C}"/>
              </a:ext>
            </a:extLst>
          </p:cNvPr>
          <p:cNvSpPr txBox="1"/>
          <p:nvPr/>
        </p:nvSpPr>
        <p:spPr>
          <a:xfrm>
            <a:off x="4575109" y="2944948"/>
            <a:ext cx="753732" cy="369332"/>
          </a:xfrm>
          <a:prstGeom prst="rect">
            <a:avLst/>
          </a:prstGeom>
          <a:noFill/>
        </p:spPr>
        <p:txBody>
          <a:bodyPr wrap="none" rtlCol="0">
            <a:spAutoFit/>
          </a:bodyPr>
          <a:lstStyle/>
          <a:p>
            <a:r>
              <a:rPr lang="en-US" altLang="zh-CN" dirty="0"/>
              <a:t>Liquid</a:t>
            </a:r>
            <a:endParaRPr lang="zh-CN" altLang="en-US" dirty="0"/>
          </a:p>
        </p:txBody>
      </p:sp>
      <p:sp>
        <p:nvSpPr>
          <p:cNvPr id="110" name="椭圆 109">
            <a:extLst>
              <a:ext uri="{FF2B5EF4-FFF2-40B4-BE49-F238E27FC236}">
                <a16:creationId xmlns:a16="http://schemas.microsoft.com/office/drawing/2014/main" id="{1C41EF08-B94D-4888-74FE-861FF2CB3CDD}"/>
              </a:ext>
            </a:extLst>
          </p:cNvPr>
          <p:cNvSpPr/>
          <p:nvPr/>
        </p:nvSpPr>
        <p:spPr>
          <a:xfrm>
            <a:off x="4169446" y="2380551"/>
            <a:ext cx="291106" cy="300775"/>
          </a:xfrm>
          <a:prstGeom prst="ellipse">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1" name="直接箭头连接符 110">
            <a:extLst>
              <a:ext uri="{FF2B5EF4-FFF2-40B4-BE49-F238E27FC236}">
                <a16:creationId xmlns:a16="http://schemas.microsoft.com/office/drawing/2014/main" id="{413235EB-4532-9478-980C-514406E4BD4C}"/>
              </a:ext>
            </a:extLst>
          </p:cNvPr>
          <p:cNvCxnSpPr>
            <a:cxnSpLocks/>
          </p:cNvCxnSpPr>
          <p:nvPr/>
        </p:nvCxnSpPr>
        <p:spPr>
          <a:xfrm>
            <a:off x="4431969" y="2631078"/>
            <a:ext cx="2300271" cy="1788586"/>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文本框 111">
            <a:extLst>
              <a:ext uri="{FF2B5EF4-FFF2-40B4-BE49-F238E27FC236}">
                <a16:creationId xmlns:a16="http://schemas.microsoft.com/office/drawing/2014/main" id="{433B9262-AE1B-0DDC-E3F9-6AF4B56D6691}"/>
              </a:ext>
            </a:extLst>
          </p:cNvPr>
          <p:cNvSpPr txBox="1"/>
          <p:nvPr/>
        </p:nvSpPr>
        <p:spPr>
          <a:xfrm>
            <a:off x="655917" y="3747587"/>
            <a:ext cx="4536107" cy="707886"/>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Particle clusters hinder the movement of the gas-liquid interface</a:t>
            </a:r>
            <a:endParaRPr lang="zh-CN" altLang="en-US" sz="2000" dirty="0"/>
          </a:p>
        </p:txBody>
      </p:sp>
      <p:sp>
        <p:nvSpPr>
          <p:cNvPr id="116" name="文本框 115">
            <a:extLst>
              <a:ext uri="{FF2B5EF4-FFF2-40B4-BE49-F238E27FC236}">
                <a16:creationId xmlns:a16="http://schemas.microsoft.com/office/drawing/2014/main" id="{10A55F2A-9E20-60A5-0895-3FBD76186B88}"/>
              </a:ext>
            </a:extLst>
          </p:cNvPr>
          <p:cNvSpPr txBox="1"/>
          <p:nvPr/>
        </p:nvSpPr>
        <p:spPr>
          <a:xfrm>
            <a:off x="650130" y="5787981"/>
            <a:ext cx="7559937" cy="707886"/>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The formation of colloidal liquid bridges forces the gas phase to instead invade pore or throats at other locations</a:t>
            </a:r>
            <a:endParaRPr lang="zh-CN" altLang="en-US" sz="2000" dirty="0"/>
          </a:p>
        </p:txBody>
      </p:sp>
    </p:spTree>
    <p:extLst>
      <p:ext uri="{BB962C8B-B14F-4D97-AF65-F5344CB8AC3E}">
        <p14:creationId xmlns:p14="http://schemas.microsoft.com/office/powerpoint/2010/main" val="287945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FEDD-CDFA-40F7-069C-D0F95E91FA88}"/>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EE95AF3B-95F0-AF72-E31B-8F6266924CF7}"/>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8C21E238-E578-57A1-9F81-25AEFC53CEFA}"/>
              </a:ext>
            </a:extLst>
          </p:cNvPr>
          <p:cNvSpPr txBox="1"/>
          <p:nvPr/>
        </p:nvSpPr>
        <p:spPr>
          <a:xfrm>
            <a:off x="-14977" y="973167"/>
            <a:ext cx="8604448" cy="461665"/>
          </a:xfrm>
          <a:prstGeom prst="rect">
            <a:avLst/>
          </a:prstGeom>
          <a:noFill/>
        </p:spPr>
        <p:txBody>
          <a:bodyPr wrap="square">
            <a:spAutoFit/>
          </a:bodyPr>
          <a:lstStyle/>
          <a:p>
            <a:r>
              <a:rPr lang="en-US" altLang="zh-CN" sz="2400" dirty="0">
                <a:solidFill>
                  <a:srgbClr val="7B003F"/>
                </a:solidFill>
              </a:rPr>
              <a:t>The Role of Interparticle Force</a:t>
            </a:r>
          </a:p>
        </p:txBody>
      </p:sp>
      <p:pic>
        <p:nvPicPr>
          <p:cNvPr id="10" name="图片 9">
            <a:extLst>
              <a:ext uri="{FF2B5EF4-FFF2-40B4-BE49-F238E27FC236}">
                <a16:creationId xmlns:a16="http://schemas.microsoft.com/office/drawing/2014/main" id="{D57603A7-01D5-375D-8C13-9730C0D9D9BE}"/>
              </a:ext>
            </a:extLst>
          </p:cNvPr>
          <p:cNvPicPr>
            <a:picLocks noChangeAspect="1"/>
          </p:cNvPicPr>
          <p:nvPr/>
        </p:nvPicPr>
        <p:blipFill>
          <a:blip r:embed="rId3"/>
          <a:stretch>
            <a:fillRect/>
          </a:stretch>
        </p:blipFill>
        <p:spPr>
          <a:xfrm>
            <a:off x="1272190" y="1805191"/>
            <a:ext cx="1623809" cy="1623809"/>
          </a:xfrm>
          <a:prstGeom prst="rect">
            <a:avLst/>
          </a:prstGeom>
        </p:spPr>
      </p:pic>
      <p:sp>
        <p:nvSpPr>
          <p:cNvPr id="11" name="文本框 10">
            <a:extLst>
              <a:ext uri="{FF2B5EF4-FFF2-40B4-BE49-F238E27FC236}">
                <a16:creationId xmlns:a16="http://schemas.microsoft.com/office/drawing/2014/main" id="{5862705F-5275-DC6B-887E-A24A029CAF49}"/>
              </a:ext>
            </a:extLst>
          </p:cNvPr>
          <p:cNvSpPr txBox="1"/>
          <p:nvPr/>
        </p:nvSpPr>
        <p:spPr>
          <a:xfrm>
            <a:off x="1379414" y="3428998"/>
            <a:ext cx="1409360" cy="338554"/>
          </a:xfrm>
          <a:prstGeom prst="rect">
            <a:avLst/>
          </a:prstGeom>
          <a:noFill/>
        </p:spPr>
        <p:txBody>
          <a:bodyPr wrap="none" rtlCol="0">
            <a:spAutoFit/>
          </a:bodyPr>
          <a:lstStyle/>
          <a:p>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C</a:t>
            </a:r>
            <a:r>
              <a:rPr lang="en-US" altLang="zh-CN" sz="1600" baseline="-25000" dirty="0">
                <a:solidFill>
                  <a:prstClr val="black"/>
                </a:solidFill>
                <a:latin typeface="Arial" panose="020B0604020202020204" pitchFamily="34" charset="0"/>
                <a:ea typeface="等线" panose="02010600030101010101" pitchFamily="2" charset="-122"/>
                <a:cs typeface="Arial" panose="020B0604020202020204" pitchFamily="34" charset="0"/>
              </a:rPr>
              <a:t>NaI</a:t>
            </a: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 = 10 mM</a:t>
            </a:r>
            <a:endParaRPr lang="zh-CN" altLang="en-US" sz="16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12" name="文本框 11">
            <a:extLst>
              <a:ext uri="{FF2B5EF4-FFF2-40B4-BE49-F238E27FC236}">
                <a16:creationId xmlns:a16="http://schemas.microsoft.com/office/drawing/2014/main" id="{050FBC5F-227C-B02D-DA8A-3110623E30AD}"/>
              </a:ext>
            </a:extLst>
          </p:cNvPr>
          <p:cNvSpPr txBox="1"/>
          <p:nvPr/>
        </p:nvSpPr>
        <p:spPr>
          <a:xfrm>
            <a:off x="3807501" y="3428998"/>
            <a:ext cx="1523174" cy="338554"/>
          </a:xfrm>
          <a:prstGeom prst="rect">
            <a:avLst/>
          </a:prstGeom>
          <a:noFill/>
        </p:spPr>
        <p:txBody>
          <a:bodyPr wrap="none" rtlCol="0">
            <a:spAutoFit/>
          </a:bodyPr>
          <a:lstStyle/>
          <a:p>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C</a:t>
            </a:r>
            <a:r>
              <a:rPr lang="en-US" altLang="zh-CN" sz="1600" baseline="-25000" dirty="0">
                <a:solidFill>
                  <a:prstClr val="black"/>
                </a:solidFill>
                <a:latin typeface="Arial" panose="020B0604020202020204" pitchFamily="34" charset="0"/>
                <a:ea typeface="等线" panose="02010600030101010101" pitchFamily="2" charset="-122"/>
                <a:cs typeface="Arial" panose="020B0604020202020204" pitchFamily="34" charset="0"/>
              </a:rPr>
              <a:t>NaI</a:t>
            </a: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 = 100 mM</a:t>
            </a:r>
            <a:endParaRPr lang="zh-CN" altLang="en-US" sz="16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13" name="图片 12">
            <a:extLst>
              <a:ext uri="{FF2B5EF4-FFF2-40B4-BE49-F238E27FC236}">
                <a16:creationId xmlns:a16="http://schemas.microsoft.com/office/drawing/2014/main" id="{EE167F6D-3C81-2E71-A5E2-56974738BD70}"/>
              </a:ext>
            </a:extLst>
          </p:cNvPr>
          <p:cNvPicPr>
            <a:picLocks noChangeAspect="1"/>
          </p:cNvPicPr>
          <p:nvPr/>
        </p:nvPicPr>
        <p:blipFill>
          <a:blip r:embed="rId4"/>
          <a:stretch>
            <a:fillRect/>
          </a:stretch>
        </p:blipFill>
        <p:spPr>
          <a:xfrm>
            <a:off x="3760095" y="1813331"/>
            <a:ext cx="1623809" cy="1623809"/>
          </a:xfrm>
          <a:prstGeom prst="rect">
            <a:avLst/>
          </a:prstGeom>
        </p:spPr>
      </p:pic>
      <p:sp>
        <p:nvSpPr>
          <p:cNvPr id="14" name="文本框 13">
            <a:extLst>
              <a:ext uri="{FF2B5EF4-FFF2-40B4-BE49-F238E27FC236}">
                <a16:creationId xmlns:a16="http://schemas.microsoft.com/office/drawing/2014/main" id="{D033D48B-CA78-FFBD-772A-82310B8E924F}"/>
              </a:ext>
            </a:extLst>
          </p:cNvPr>
          <p:cNvSpPr txBox="1"/>
          <p:nvPr/>
        </p:nvSpPr>
        <p:spPr>
          <a:xfrm>
            <a:off x="6497894" y="3428998"/>
            <a:ext cx="1124026" cy="338554"/>
          </a:xfrm>
          <a:prstGeom prst="rect">
            <a:avLst/>
          </a:prstGeom>
          <a:noFill/>
        </p:spPr>
        <p:txBody>
          <a:bodyPr wrap="none" rtlCol="0">
            <a:spAutoFit/>
          </a:bodyPr>
          <a:lstStyle/>
          <a:p>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C</a:t>
            </a:r>
            <a:r>
              <a:rPr lang="en-US" altLang="zh-CN" sz="1600" baseline="-25000" dirty="0">
                <a:solidFill>
                  <a:prstClr val="black"/>
                </a:solidFill>
                <a:latin typeface="Arial" panose="020B0604020202020204" pitchFamily="34" charset="0"/>
                <a:ea typeface="等线" panose="02010600030101010101" pitchFamily="2" charset="-122"/>
                <a:cs typeface="Arial" panose="020B0604020202020204" pitchFamily="34" charset="0"/>
              </a:rPr>
              <a:t>NaI</a:t>
            </a: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 = 2 M</a:t>
            </a:r>
            <a:endParaRPr lang="zh-CN" altLang="en-US" sz="16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15" name="图片 14">
            <a:extLst>
              <a:ext uri="{FF2B5EF4-FFF2-40B4-BE49-F238E27FC236}">
                <a16:creationId xmlns:a16="http://schemas.microsoft.com/office/drawing/2014/main" id="{24939949-B95F-1189-4399-6309CEDBFFBD}"/>
              </a:ext>
            </a:extLst>
          </p:cNvPr>
          <p:cNvPicPr>
            <a:picLocks noChangeAspect="1"/>
          </p:cNvPicPr>
          <p:nvPr/>
        </p:nvPicPr>
        <p:blipFill>
          <a:blip r:embed="rId5"/>
          <a:stretch>
            <a:fillRect/>
          </a:stretch>
        </p:blipFill>
        <p:spPr>
          <a:xfrm>
            <a:off x="6248003" y="1805189"/>
            <a:ext cx="1623809" cy="1623809"/>
          </a:xfrm>
          <a:prstGeom prst="rect">
            <a:avLst/>
          </a:prstGeom>
        </p:spPr>
      </p:pic>
      <p:sp>
        <p:nvSpPr>
          <p:cNvPr id="2" name="文本框 1">
            <a:extLst>
              <a:ext uri="{FF2B5EF4-FFF2-40B4-BE49-F238E27FC236}">
                <a16:creationId xmlns:a16="http://schemas.microsoft.com/office/drawing/2014/main" id="{7A7ACAC2-8D19-E60E-599F-B8676BB3997F}"/>
              </a:ext>
            </a:extLst>
          </p:cNvPr>
          <p:cNvSpPr txBox="1"/>
          <p:nvPr/>
        </p:nvSpPr>
        <p:spPr>
          <a:xfrm>
            <a:off x="539552" y="4045286"/>
            <a:ext cx="7776864" cy="1015663"/>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At low ionic strength, interparticle repulsion maintains particle spacing, allowing the assembly to resist liquid bridge rupture through compression and rearrangement.</a:t>
            </a:r>
            <a:endParaRPr lang="zh-CN" altLang="en-US" sz="2000" dirty="0"/>
          </a:p>
        </p:txBody>
      </p:sp>
      <p:sp>
        <p:nvSpPr>
          <p:cNvPr id="5" name="文本框 4">
            <a:extLst>
              <a:ext uri="{FF2B5EF4-FFF2-40B4-BE49-F238E27FC236}">
                <a16:creationId xmlns:a16="http://schemas.microsoft.com/office/drawing/2014/main" id="{05B9913A-39F0-9180-71CF-E7389752E65B}"/>
              </a:ext>
            </a:extLst>
          </p:cNvPr>
          <p:cNvSpPr txBox="1"/>
          <p:nvPr/>
        </p:nvSpPr>
        <p:spPr>
          <a:xfrm>
            <a:off x="539552" y="5223113"/>
            <a:ext cx="7776864" cy="1323439"/>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With increasing ionic strength, electrostatic repulsion is gradually screened, interparticle force shifts from repulsion to attraction. </a:t>
            </a:r>
            <a:r>
              <a:rPr lang="fr-FR" altLang="zh-CN" sz="2000" dirty="0"/>
              <a:t>Intense particle aggregation suppresses colloidal liquid bridge formation.</a:t>
            </a:r>
            <a:endParaRPr lang="zh-CN" altLang="en-US" sz="2000" dirty="0"/>
          </a:p>
        </p:txBody>
      </p:sp>
    </p:spTree>
    <p:extLst>
      <p:ext uri="{BB962C8B-B14F-4D97-AF65-F5344CB8AC3E}">
        <p14:creationId xmlns:p14="http://schemas.microsoft.com/office/powerpoint/2010/main" val="1558199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FEDD-CDFA-40F7-069C-D0F95E91FA88}"/>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EE95AF3B-95F0-AF72-E31B-8F6266924CF7}"/>
              </a:ext>
            </a:extLst>
          </p:cNvPr>
          <p:cNvSpPr>
            <a:spLocks noGrp="1"/>
          </p:cNvSpPr>
          <p:nvPr>
            <p:ph type="body" sz="quarter" idx="13"/>
          </p:nvPr>
        </p:nvSpPr>
        <p:spPr>
          <a:xfrm>
            <a:off x="-4223" y="399848"/>
            <a:ext cx="7272312" cy="432048"/>
          </a:xfrm>
        </p:spPr>
        <p:txBody>
          <a:bodyPr/>
          <a:lstStyle/>
          <a:p>
            <a:r>
              <a:rPr lang="en-US" altLang="zh-CN" sz="3200" dirty="0">
                <a:solidFill>
                  <a:srgbClr val="7B003F"/>
                </a:solidFill>
                <a:latin typeface="Lucida Sans Unicode" panose="020B0602030504020204" pitchFamily="34" charset="0"/>
                <a:cs typeface="Lucida Sans Unicode" panose="020B0602030504020204" pitchFamily="34" charset="0"/>
              </a:rPr>
              <a:t>Results and discussion</a:t>
            </a:r>
            <a:endParaRPr lang="de-DE" sz="3200" dirty="0">
              <a:solidFill>
                <a:srgbClr val="7B003F"/>
              </a:solidFill>
              <a:latin typeface="Lucida Sans Unicode" panose="020B0602030504020204" pitchFamily="34" charset="0"/>
              <a:cs typeface="Lucida Sans Unicode" panose="020B0602030504020204" pitchFamily="34" charset="0"/>
            </a:endParaRPr>
          </a:p>
        </p:txBody>
      </p:sp>
      <p:sp>
        <p:nvSpPr>
          <p:cNvPr id="3" name="文本框 2">
            <a:extLst>
              <a:ext uri="{FF2B5EF4-FFF2-40B4-BE49-F238E27FC236}">
                <a16:creationId xmlns:a16="http://schemas.microsoft.com/office/drawing/2014/main" id="{8C21E238-E578-57A1-9F81-25AEFC53CEFA}"/>
              </a:ext>
            </a:extLst>
          </p:cNvPr>
          <p:cNvSpPr txBox="1"/>
          <p:nvPr/>
        </p:nvSpPr>
        <p:spPr>
          <a:xfrm>
            <a:off x="-14977" y="973167"/>
            <a:ext cx="8604448" cy="461665"/>
          </a:xfrm>
          <a:prstGeom prst="rect">
            <a:avLst/>
          </a:prstGeom>
          <a:noFill/>
        </p:spPr>
        <p:txBody>
          <a:bodyPr wrap="square">
            <a:spAutoFit/>
          </a:bodyPr>
          <a:lstStyle/>
          <a:p>
            <a:r>
              <a:rPr lang="en-US" altLang="zh-CN" sz="2400" dirty="0">
                <a:solidFill>
                  <a:srgbClr val="7B003F"/>
                </a:solidFill>
              </a:rPr>
              <a:t>Factors influencing colloidal liquid bridges</a:t>
            </a:r>
          </a:p>
        </p:txBody>
      </p:sp>
      <p:pic>
        <p:nvPicPr>
          <p:cNvPr id="10" name="图片 9">
            <a:extLst>
              <a:ext uri="{FF2B5EF4-FFF2-40B4-BE49-F238E27FC236}">
                <a16:creationId xmlns:a16="http://schemas.microsoft.com/office/drawing/2014/main" id="{BDFF5EC7-2D39-85D9-3613-9DAC653AA2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74326" y="1996783"/>
            <a:ext cx="3585612" cy="2924943"/>
          </a:xfrm>
          <a:prstGeom prst="rect">
            <a:avLst/>
          </a:prstGeom>
        </p:spPr>
      </p:pic>
      <p:sp>
        <p:nvSpPr>
          <p:cNvPr id="12" name="文本框 11">
            <a:extLst>
              <a:ext uri="{FF2B5EF4-FFF2-40B4-BE49-F238E27FC236}">
                <a16:creationId xmlns:a16="http://schemas.microsoft.com/office/drawing/2014/main" id="{F2E7C18A-3295-6FBE-D84F-6F77F93DEBF5}"/>
              </a:ext>
            </a:extLst>
          </p:cNvPr>
          <p:cNvSpPr txBox="1"/>
          <p:nvPr/>
        </p:nvSpPr>
        <p:spPr>
          <a:xfrm>
            <a:off x="214809" y="1808318"/>
            <a:ext cx="3990264" cy="1323439"/>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The particle concentration at the gas–liquid interface directly influences the formation of colloidal liquid bridges.</a:t>
            </a:r>
            <a:endParaRPr lang="zh-CN" altLang="en-US" sz="2000" dirty="0"/>
          </a:p>
        </p:txBody>
      </p:sp>
      <p:sp>
        <p:nvSpPr>
          <p:cNvPr id="13" name="文本框 12">
            <a:extLst>
              <a:ext uri="{FF2B5EF4-FFF2-40B4-BE49-F238E27FC236}">
                <a16:creationId xmlns:a16="http://schemas.microsoft.com/office/drawing/2014/main" id="{0F229F00-141E-673A-9A01-F0306387C221}"/>
              </a:ext>
            </a:extLst>
          </p:cNvPr>
          <p:cNvSpPr txBox="1"/>
          <p:nvPr/>
        </p:nvSpPr>
        <p:spPr>
          <a:xfrm>
            <a:off x="214809" y="3459255"/>
            <a:ext cx="3990264" cy="1323439"/>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Evaporation rate mainly determines the particle concentration at the gas–liquid interface.</a:t>
            </a:r>
            <a:endParaRPr lang="zh-CN" altLang="en-US" sz="2000" dirty="0"/>
          </a:p>
        </p:txBody>
      </p:sp>
      <p:sp>
        <p:nvSpPr>
          <p:cNvPr id="14" name="文本框 13">
            <a:extLst>
              <a:ext uri="{FF2B5EF4-FFF2-40B4-BE49-F238E27FC236}">
                <a16:creationId xmlns:a16="http://schemas.microsoft.com/office/drawing/2014/main" id="{4488E292-80A7-29DC-B908-6B7DA8DB68E9}"/>
              </a:ext>
            </a:extLst>
          </p:cNvPr>
          <p:cNvSpPr txBox="1"/>
          <p:nvPr/>
        </p:nvSpPr>
        <p:spPr>
          <a:xfrm>
            <a:off x="214809" y="5205613"/>
            <a:ext cx="8144876" cy="1015663"/>
          </a:xfrm>
          <a:prstGeom prst="rect">
            <a:avLst/>
          </a:prstGeom>
          <a:noFill/>
        </p:spPr>
        <p:txBody>
          <a:bodyPr wrap="square">
            <a:spAutoFit/>
          </a:bodyPr>
          <a:lstStyle/>
          <a:p>
            <a:pPr marL="285750" indent="-285750" algn="just">
              <a:buFont typeface="Wingdings" panose="05000000000000000000" pitchFamily="2" charset="2"/>
              <a:buChar char="l"/>
            </a:pPr>
            <a:r>
              <a:rPr lang="en-US" altLang="zh-CN" sz="2000" dirty="0"/>
              <a:t>The evaporation rate affect the lifetime of colloidal liquid bridges: slower evaporation significantly prolongs it, while fast and intermediate evaporation yield similar lifetimes.</a:t>
            </a:r>
            <a:endParaRPr lang="zh-CN" altLang="en-US" sz="2000" dirty="0"/>
          </a:p>
        </p:txBody>
      </p:sp>
    </p:spTree>
    <p:extLst>
      <p:ext uri="{BB962C8B-B14F-4D97-AF65-F5344CB8AC3E}">
        <p14:creationId xmlns:p14="http://schemas.microsoft.com/office/powerpoint/2010/main" val="1103655539"/>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porate Design Presentation TVT - RR">
  <a:themeElements>
    <a:clrScheme name="Benutzerdefiniert 26">
      <a:dk1>
        <a:srgbClr val="000000"/>
      </a:dk1>
      <a:lt1>
        <a:srgbClr val="FFFFFF"/>
      </a:lt1>
      <a:dk2>
        <a:srgbClr val="7A003F"/>
      </a:dk2>
      <a:lt2>
        <a:srgbClr val="5D8EA6"/>
      </a:lt2>
      <a:accent1>
        <a:srgbClr val="7A003F"/>
      </a:accent1>
      <a:accent2>
        <a:srgbClr val="002D5C"/>
      </a:accent2>
      <a:accent3>
        <a:srgbClr val="FFFFFF"/>
      </a:accent3>
      <a:accent4>
        <a:srgbClr val="000000"/>
      </a:accent4>
      <a:accent5>
        <a:srgbClr val="D0ABAB"/>
      </a:accent5>
      <a:accent6>
        <a:srgbClr val="5A2724"/>
      </a:accent6>
      <a:hlink>
        <a:srgbClr val="E6003A"/>
      </a:hlink>
      <a:folHlink>
        <a:srgbClr val="F39100"/>
      </a:folHlink>
    </a:clrScheme>
    <a:fontScheme name="Musterseite">
      <a:majorFont>
        <a:latin typeface="Lucida Grande"/>
        <a:ea typeface="ヒラギノ角ゴ Pro W3"/>
        <a:cs typeface="ヒラギノ角ゴ Pro W3"/>
      </a:majorFont>
      <a:minorFont>
        <a:latin typeface="Lucida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3331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rgbClr val="000000"/>
            </a:solidFill>
            <a:effectLst/>
            <a:latin typeface="Lucida Grande CY" pitchFamily="-111" charset="-52"/>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rgbClr val="A3331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rgbClr val="000000"/>
            </a:solidFill>
            <a:effectLst/>
            <a:latin typeface="Lucida Grande CY" pitchFamily="-111" charset="-52"/>
            <a:ea typeface="ヒラギノ角ゴ Pro W3" pitchFamily="-111" charset="-128"/>
            <a:cs typeface="ヒラギノ角ゴ Pro W3" pitchFamily="-111" charset="-128"/>
          </a:defRPr>
        </a:defPPr>
      </a:lstStyle>
    </a:lnDef>
  </a:objectDefaults>
  <a:extraClrSchemeLst>
    <a:extraClrScheme>
      <a:clrScheme name="Musterseite 1">
        <a:dk1>
          <a:srgbClr val="000000"/>
        </a:dk1>
        <a:lt1>
          <a:srgbClr val="FFFFFF"/>
        </a:lt1>
        <a:dk2>
          <a:srgbClr val="3C3C3C"/>
        </a:dk2>
        <a:lt2>
          <a:srgbClr val="808080"/>
        </a:lt2>
        <a:accent1>
          <a:srgbClr val="A7171A"/>
        </a:accent1>
        <a:accent2>
          <a:srgbClr val="642C29"/>
        </a:accent2>
        <a:accent3>
          <a:srgbClr val="FFFFFF"/>
        </a:accent3>
        <a:accent4>
          <a:srgbClr val="000000"/>
        </a:accent4>
        <a:accent5>
          <a:srgbClr val="D0ABAB"/>
        </a:accent5>
        <a:accent6>
          <a:srgbClr val="5A2724"/>
        </a:accent6>
        <a:hlink>
          <a:srgbClr val="C31924"/>
        </a:hlink>
        <a:folHlink>
          <a:srgbClr val="DBC14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rporate Design Presentation TVT - RR">
  <a:themeElements>
    <a:clrScheme name="Benutzerdefiniert 26">
      <a:dk1>
        <a:srgbClr val="000000"/>
      </a:dk1>
      <a:lt1>
        <a:srgbClr val="FFFFFF"/>
      </a:lt1>
      <a:dk2>
        <a:srgbClr val="7A003F"/>
      </a:dk2>
      <a:lt2>
        <a:srgbClr val="5D8EA6"/>
      </a:lt2>
      <a:accent1>
        <a:srgbClr val="7A003F"/>
      </a:accent1>
      <a:accent2>
        <a:srgbClr val="002D5C"/>
      </a:accent2>
      <a:accent3>
        <a:srgbClr val="FFFFFF"/>
      </a:accent3>
      <a:accent4>
        <a:srgbClr val="000000"/>
      </a:accent4>
      <a:accent5>
        <a:srgbClr val="D0ABAB"/>
      </a:accent5>
      <a:accent6>
        <a:srgbClr val="5A2724"/>
      </a:accent6>
      <a:hlink>
        <a:srgbClr val="E6003A"/>
      </a:hlink>
      <a:folHlink>
        <a:srgbClr val="F39100"/>
      </a:folHlink>
    </a:clrScheme>
    <a:fontScheme name="Musterseite">
      <a:majorFont>
        <a:latin typeface="Lucida Grande"/>
        <a:ea typeface="ヒラギノ角ゴ Pro W3"/>
        <a:cs typeface="ヒラギノ角ゴ Pro W3"/>
      </a:majorFont>
      <a:minorFont>
        <a:latin typeface="Lucida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3331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rgbClr val="000000"/>
            </a:solidFill>
            <a:effectLst/>
            <a:latin typeface="Lucida Grande CY" pitchFamily="-111" charset="-52"/>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rgbClr val="A3331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rgbClr val="000000"/>
            </a:solidFill>
            <a:effectLst/>
            <a:latin typeface="Lucida Grande CY" pitchFamily="-111" charset="-52"/>
            <a:ea typeface="ヒラギノ角ゴ Pro W3" pitchFamily="-111" charset="-128"/>
            <a:cs typeface="ヒラギノ角ゴ Pro W3" pitchFamily="-111" charset="-128"/>
          </a:defRPr>
        </a:defPPr>
      </a:lstStyle>
    </a:lnDef>
  </a:objectDefaults>
  <a:extraClrSchemeLst>
    <a:extraClrScheme>
      <a:clrScheme name="Musterseite 1">
        <a:dk1>
          <a:srgbClr val="000000"/>
        </a:dk1>
        <a:lt1>
          <a:srgbClr val="FFFFFF"/>
        </a:lt1>
        <a:dk2>
          <a:srgbClr val="3C3C3C"/>
        </a:dk2>
        <a:lt2>
          <a:srgbClr val="808080"/>
        </a:lt2>
        <a:accent1>
          <a:srgbClr val="A7171A"/>
        </a:accent1>
        <a:accent2>
          <a:srgbClr val="642C29"/>
        </a:accent2>
        <a:accent3>
          <a:srgbClr val="FFFFFF"/>
        </a:accent3>
        <a:accent4>
          <a:srgbClr val="000000"/>
        </a:accent4>
        <a:accent5>
          <a:srgbClr val="D0ABAB"/>
        </a:accent5>
        <a:accent6>
          <a:srgbClr val="5A2724"/>
        </a:accent6>
        <a:hlink>
          <a:srgbClr val="C31924"/>
        </a:hlink>
        <a:folHlink>
          <a:srgbClr val="DBC14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1022</TotalTime>
  <Words>2445</Words>
  <Application>Microsoft Office PowerPoint</Application>
  <PresentationFormat>全屏显示(4:3)</PresentationFormat>
  <Paragraphs>189</Paragraphs>
  <Slides>15</Slides>
  <Notes>15</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15</vt:i4>
      </vt:variant>
    </vt:vector>
  </HeadingPairs>
  <TitlesOfParts>
    <vt:vector size="29" baseType="lpstr">
      <vt:lpstr>Arial Unicode MS</vt:lpstr>
      <vt:lpstr>Inter</vt:lpstr>
      <vt:lpstr>Lucida Grande</vt:lpstr>
      <vt:lpstr>Lucida Grande CY</vt:lpstr>
      <vt:lpstr>ui-sans-serif</vt:lpstr>
      <vt:lpstr>等线</vt:lpstr>
      <vt:lpstr>Arial</vt:lpstr>
      <vt:lpstr>Calibri</vt:lpstr>
      <vt:lpstr>Cambria Math</vt:lpstr>
      <vt:lpstr>Lucida Sans Unicode</vt:lpstr>
      <vt:lpstr>Wingdings</vt:lpstr>
      <vt:lpstr>Larissa</vt:lpstr>
      <vt:lpstr>Corporate Design Presentation TVT - RR</vt:lpstr>
      <vt:lpstr>1_Corporate Design Presentation TVT - RR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Rieck</dc:creator>
  <cp:lastModifiedBy>劲驰 张</cp:lastModifiedBy>
  <cp:revision>1143</cp:revision>
  <cp:lastPrinted>2026-05-20T08:30:42Z</cp:lastPrinted>
  <dcterms:created xsi:type="dcterms:W3CDTF">2016-07-21T13:59:42Z</dcterms:created>
  <dcterms:modified xsi:type="dcterms:W3CDTF">2026-05-21T07:39:54Z</dcterms:modified>
</cp:coreProperties>
</file>