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4"/>
  </p:notesMasterIdLst>
  <p:handoutMasterIdLst>
    <p:handoutMasterId r:id="rId25"/>
  </p:handoutMasterIdLst>
  <p:sldIdLst>
    <p:sldId id="258" r:id="rId5"/>
    <p:sldId id="338" r:id="rId6"/>
    <p:sldId id="319" r:id="rId7"/>
    <p:sldId id="478" r:id="rId8"/>
    <p:sldId id="2147475842" r:id="rId9"/>
    <p:sldId id="2147475835" r:id="rId10"/>
    <p:sldId id="2147475843" r:id="rId11"/>
    <p:sldId id="2147475844" r:id="rId12"/>
    <p:sldId id="2147475849" r:id="rId13"/>
    <p:sldId id="2147475851" r:id="rId14"/>
    <p:sldId id="2147475845" r:id="rId15"/>
    <p:sldId id="2147475853" r:id="rId16"/>
    <p:sldId id="2147475852" r:id="rId17"/>
    <p:sldId id="2147475850" r:id="rId18"/>
    <p:sldId id="2147475854" r:id="rId19"/>
    <p:sldId id="2147475839" r:id="rId20"/>
    <p:sldId id="2147475855" r:id="rId21"/>
    <p:sldId id="2147475848" r:id="rId22"/>
    <p:sldId id="21474758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F60F12-C48F-7518-D5A1-6A725490D3BE}" name="Espen Jettestuen" initials="EJ" userId="S::esje@norceresearch.no::6542f86f-460c-4272-9a55-6a9511ac76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66FF33"/>
    <a:srgbClr val="FFB7B7"/>
    <a:srgbClr val="FF97DC"/>
    <a:srgbClr val="FAA100"/>
    <a:srgbClr val="00863D"/>
    <a:srgbClr val="34EC87"/>
    <a:srgbClr val="FFFF00"/>
    <a:srgbClr val="84FCB2"/>
    <a:srgbClr val="46D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52FFD-0AFC-4595-9A0C-ED69AFDE3FE3}" v="5579" dt="2026-05-11T10:14:54.220"/>
  </p1510:revLst>
</p1510:revInfo>
</file>

<file path=ppt/tableStyles.xml><?xml version="1.0" encoding="utf-8"?>
<a:tblStyleLst xmlns:a="http://schemas.openxmlformats.org/drawingml/2006/main" def="{6836C40F-F22D-4311-843F-AE123489A348}">
  <a:tblStyle styleId="{6836C40F-F22D-4311-843F-AE123489A348}" styleName="Norce">
    <a:wholeTbl>
      <a:tcTxStyle>
        <a:fontRef idx="minor">
          <a:prstClr val="black"/>
        </a:fontRef>
        <a:schemeClr val="accent2"/>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rgbClr val="CCE2E3"/>
          </a:solidFill>
        </a:fill>
      </a:tcStyle>
    </a:wholeTbl>
    <a:band1H>
      <a:tcStyle>
        <a:tcBdr/>
        <a:fill>
          <a:solidFill>
            <a:srgbClr val="E5F0F1"/>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ff">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 Olav Helland" userId="031edf86-df00-4f13-8ee3-af5593438760" providerId="ADAL" clId="{90B5EE3F-26FB-429A-A737-EB7AD53BC2B7}"/>
    <pc:docChg chg="undo custSel modSld">
      <pc:chgData name="Johan Olav Helland" userId="031edf86-df00-4f13-8ee3-af5593438760" providerId="ADAL" clId="{90B5EE3F-26FB-429A-A737-EB7AD53BC2B7}" dt="2025-12-13T10:41:39.258" v="19" actId="20577"/>
      <pc:docMkLst>
        <pc:docMk/>
      </pc:docMkLst>
      <pc:sldChg chg="modSp mod">
        <pc:chgData name="Johan Olav Helland" userId="031edf86-df00-4f13-8ee3-af5593438760" providerId="ADAL" clId="{90B5EE3F-26FB-429A-A737-EB7AD53BC2B7}" dt="2025-12-13T10:41:39.258" v="19" actId="20577"/>
        <pc:sldMkLst>
          <pc:docMk/>
          <pc:sldMk cId="148387421" sldId="2147475846"/>
        </pc:sldMkLst>
      </pc:sldChg>
    </pc:docChg>
  </pc:docChgLst>
  <pc:docChgLst>
    <pc:chgData name="Johan Olav Helland" userId="031edf86-df00-4f13-8ee3-af5593438760" providerId="ADAL" clId="{3773F501-9093-4522-9282-A779BEB9CC6F}"/>
    <pc:docChg chg="undo custSel addSld delSld modSld sldOrd">
      <pc:chgData name="Johan Olav Helland" userId="031edf86-df00-4f13-8ee3-af5593438760" providerId="ADAL" clId="{3773F501-9093-4522-9282-A779BEB9CC6F}" dt="2026-05-11T10:14:54.222" v="16742" actId="6549"/>
      <pc:docMkLst>
        <pc:docMk/>
      </pc:docMkLst>
      <pc:sldChg chg="modSp mod">
        <pc:chgData name="Johan Olav Helland" userId="031edf86-df00-4f13-8ee3-af5593438760" providerId="ADAL" clId="{3773F501-9093-4522-9282-A779BEB9CC6F}" dt="2026-04-29T14:32:04.127" v="105" actId="6549"/>
        <pc:sldMkLst>
          <pc:docMk/>
          <pc:sldMk cId="4179297172" sldId="258"/>
        </pc:sldMkLst>
        <pc:spChg chg="mod">
          <ac:chgData name="Johan Olav Helland" userId="031edf86-df00-4f13-8ee3-af5593438760" providerId="ADAL" clId="{3773F501-9093-4522-9282-A779BEB9CC6F}" dt="2026-04-29T14:32:04.127" v="105" actId="6549"/>
          <ac:spMkLst>
            <pc:docMk/>
            <pc:sldMk cId="4179297172" sldId="258"/>
            <ac:spMk id="6" creationId="{4034794A-7D40-4B2C-8FFF-6B7E32196B8D}"/>
          </ac:spMkLst>
        </pc:spChg>
      </pc:sldChg>
      <pc:sldChg chg="addSp delSp modSp mod">
        <pc:chgData name="Johan Olav Helland" userId="031edf86-df00-4f13-8ee3-af5593438760" providerId="ADAL" clId="{3773F501-9093-4522-9282-A779BEB9CC6F}" dt="2026-05-08T20:22:09.397" v="16651" actId="164"/>
        <pc:sldMkLst>
          <pc:docMk/>
          <pc:sldMk cId="1916507424" sldId="319"/>
        </pc:sldMkLst>
        <pc:spChg chg="mod">
          <ac:chgData name="Johan Olav Helland" userId="031edf86-df00-4f13-8ee3-af5593438760" providerId="ADAL" clId="{3773F501-9093-4522-9282-A779BEB9CC6F}" dt="2026-05-07T10:34:00.053" v="7223" actId="14100"/>
          <ac:spMkLst>
            <pc:docMk/>
            <pc:sldMk cId="1916507424" sldId="319"/>
            <ac:spMk id="2" creationId="{9D69E0BB-A0FB-A868-0566-8240B21E30F2}"/>
          </ac:spMkLst>
        </pc:spChg>
        <pc:spChg chg="mod ord">
          <ac:chgData name="Johan Olav Helland" userId="031edf86-df00-4f13-8ee3-af5593438760" providerId="ADAL" clId="{3773F501-9093-4522-9282-A779BEB9CC6F}" dt="2026-05-08T19:01:47.488" v="14366" actId="6549"/>
          <ac:spMkLst>
            <pc:docMk/>
            <pc:sldMk cId="1916507424" sldId="319"/>
            <ac:spMk id="3" creationId="{6CFF40C7-24E3-39EC-70D2-256156E474ED}"/>
          </ac:spMkLst>
        </pc:spChg>
        <pc:spChg chg="add mod ord">
          <ac:chgData name="Johan Olav Helland" userId="031edf86-df00-4f13-8ee3-af5593438760" providerId="ADAL" clId="{3773F501-9093-4522-9282-A779BEB9CC6F}" dt="2026-05-08T20:21:10.323" v="16634" actId="166"/>
          <ac:spMkLst>
            <pc:docMk/>
            <pc:sldMk cId="1916507424" sldId="319"/>
            <ac:spMk id="10" creationId="{4E423FBD-2AC7-D942-A5D7-2F92A4072C12}"/>
          </ac:spMkLst>
        </pc:spChg>
        <pc:spChg chg="add mod ord">
          <ac:chgData name="Johan Olav Helland" userId="031edf86-df00-4f13-8ee3-af5593438760" providerId="ADAL" clId="{3773F501-9093-4522-9282-A779BEB9CC6F}" dt="2026-05-08T20:20:39.499" v="16615" actId="166"/>
          <ac:spMkLst>
            <pc:docMk/>
            <pc:sldMk cId="1916507424" sldId="319"/>
            <ac:spMk id="13" creationId="{280B8A61-B6CF-07D6-2519-137FCB9FD18C}"/>
          </ac:spMkLst>
        </pc:spChg>
        <pc:spChg chg="mod">
          <ac:chgData name="Johan Olav Helland" userId="031edf86-df00-4f13-8ee3-af5593438760" providerId="ADAL" clId="{3773F501-9093-4522-9282-A779BEB9CC6F}" dt="2026-05-07T10:57:37.610" v="8193" actId="20577"/>
          <ac:spMkLst>
            <pc:docMk/>
            <pc:sldMk cId="1916507424" sldId="319"/>
            <ac:spMk id="18" creationId="{87B69FCF-B3C2-CA96-3C50-872543A372C1}"/>
          </ac:spMkLst>
        </pc:spChg>
        <pc:spChg chg="mod ord topLvl">
          <ac:chgData name="Johan Olav Helland" userId="031edf86-df00-4f13-8ee3-af5593438760" providerId="ADAL" clId="{3773F501-9093-4522-9282-A779BEB9CC6F}" dt="2026-05-08T20:21:10.323" v="16634" actId="166"/>
          <ac:spMkLst>
            <pc:docMk/>
            <pc:sldMk cId="1916507424" sldId="319"/>
            <ac:spMk id="28" creationId="{521FF6E3-EF5A-03CB-C99C-842C223F9E39}"/>
          </ac:spMkLst>
        </pc:spChg>
        <pc:spChg chg="mod topLvl">
          <ac:chgData name="Johan Olav Helland" userId="031edf86-df00-4f13-8ee3-af5593438760" providerId="ADAL" clId="{3773F501-9093-4522-9282-A779BEB9CC6F}" dt="2026-05-07T11:17:43.561" v="8522" actId="255"/>
          <ac:spMkLst>
            <pc:docMk/>
            <pc:sldMk cId="1916507424" sldId="319"/>
            <ac:spMk id="29" creationId="{F8A3CCB4-93E7-CD9B-F3E2-84887533C2B4}"/>
          </ac:spMkLst>
        </pc:spChg>
        <pc:spChg chg="mod">
          <ac:chgData name="Johan Olav Helland" userId="031edf86-df00-4f13-8ee3-af5593438760" providerId="ADAL" clId="{3773F501-9093-4522-9282-A779BEB9CC6F}" dt="2026-05-07T11:10:30.183" v="8270" actId="1076"/>
          <ac:spMkLst>
            <pc:docMk/>
            <pc:sldMk cId="1916507424" sldId="319"/>
            <ac:spMk id="31" creationId="{DD82D1AA-485B-1DBF-3913-013DEDE9357E}"/>
          </ac:spMkLst>
        </pc:spChg>
        <pc:spChg chg="add mod">
          <ac:chgData name="Johan Olav Helland" userId="031edf86-df00-4f13-8ee3-af5593438760" providerId="ADAL" clId="{3773F501-9093-4522-9282-A779BEB9CC6F}" dt="2026-05-07T11:19:03.957" v="8610" actId="14100"/>
          <ac:spMkLst>
            <pc:docMk/>
            <pc:sldMk cId="1916507424" sldId="319"/>
            <ac:spMk id="32" creationId="{E5639DEB-E89E-E305-8647-6294CD3423F6}"/>
          </ac:spMkLst>
        </pc:spChg>
        <pc:spChg chg="add mod">
          <ac:chgData name="Johan Olav Helland" userId="031edf86-df00-4f13-8ee3-af5593438760" providerId="ADAL" clId="{3773F501-9093-4522-9282-A779BEB9CC6F}" dt="2026-05-07T11:18:57.756" v="8606" actId="1076"/>
          <ac:spMkLst>
            <pc:docMk/>
            <pc:sldMk cId="1916507424" sldId="319"/>
            <ac:spMk id="33" creationId="{CBCF5744-D18F-417E-A6EF-87712E47748B}"/>
          </ac:spMkLst>
        </pc:spChg>
        <pc:spChg chg="mod">
          <ac:chgData name="Johan Olav Helland" userId="031edf86-df00-4f13-8ee3-af5593438760" providerId="ADAL" clId="{3773F501-9093-4522-9282-A779BEB9CC6F}" dt="2026-05-07T11:17:27.988" v="8521" actId="1076"/>
          <ac:spMkLst>
            <pc:docMk/>
            <pc:sldMk cId="1916507424" sldId="319"/>
            <ac:spMk id="35" creationId="{8EBDF744-54CC-33EB-866C-3B0AB147A1F9}"/>
          </ac:spMkLst>
        </pc:spChg>
        <pc:grpChg chg="add mod ord">
          <ac:chgData name="Johan Olav Helland" userId="031edf86-df00-4f13-8ee3-af5593438760" providerId="ADAL" clId="{3773F501-9093-4522-9282-A779BEB9CC6F}" dt="2026-05-08T20:22:09.397" v="16651" actId="164"/>
          <ac:grpSpMkLst>
            <pc:docMk/>
            <pc:sldMk cId="1916507424" sldId="319"/>
            <ac:grpSpMk id="14" creationId="{4B0139FB-EB91-754A-8696-EB0A1258D597}"/>
          </ac:grpSpMkLst>
        </pc:grpChg>
        <pc:grpChg chg="add mod">
          <ac:chgData name="Johan Olav Helland" userId="031edf86-df00-4f13-8ee3-af5593438760" providerId="ADAL" clId="{3773F501-9093-4522-9282-A779BEB9CC6F}" dt="2026-05-07T11:10:42.231" v="8271" actId="1076"/>
          <ac:grpSpMkLst>
            <pc:docMk/>
            <pc:sldMk cId="1916507424" sldId="319"/>
            <ac:grpSpMk id="15" creationId="{FDE1D328-C5AD-7CBA-84F8-B8FC3C3E3F5C}"/>
          </ac:grpSpMkLst>
        </pc:grpChg>
        <pc:grpChg chg="add mod">
          <ac:chgData name="Johan Olav Helland" userId="031edf86-df00-4f13-8ee3-af5593438760" providerId="ADAL" clId="{3773F501-9093-4522-9282-A779BEB9CC6F}" dt="2026-05-08T20:22:09.397" v="16651" actId="164"/>
          <ac:grpSpMkLst>
            <pc:docMk/>
            <pc:sldMk cId="1916507424" sldId="319"/>
            <ac:grpSpMk id="40" creationId="{C12A0D28-4F29-7022-8DDA-B41CB72B9B8B}"/>
          </ac:grpSpMkLst>
        </pc:grpChg>
        <pc:picChg chg="add mod">
          <ac:chgData name="Johan Olav Helland" userId="031edf86-df00-4f13-8ee3-af5593438760" providerId="ADAL" clId="{3773F501-9093-4522-9282-A779BEB9CC6F}" dt="2026-05-08T20:21:01.046" v="16633" actId="1038"/>
          <ac:picMkLst>
            <pc:docMk/>
            <pc:sldMk cId="1916507424" sldId="319"/>
            <ac:picMk id="8" creationId="{BC32D1D9-E4C6-5831-98DF-6C3E0C0EDC45}"/>
          </ac:picMkLst>
        </pc:picChg>
        <pc:picChg chg="mod">
          <ac:chgData name="Johan Olav Helland" userId="031edf86-df00-4f13-8ee3-af5593438760" providerId="ADAL" clId="{3773F501-9093-4522-9282-A779BEB9CC6F}" dt="2026-05-07T10:56:16.376" v="8134" actId="1076"/>
          <ac:picMkLst>
            <pc:docMk/>
            <pc:sldMk cId="1916507424" sldId="319"/>
            <ac:picMk id="16" creationId="{EE55F398-0473-6E49-E30F-AF76D546F9C5}"/>
          </ac:picMkLst>
        </pc:picChg>
        <pc:picChg chg="add mod">
          <ac:chgData name="Johan Olav Helland" userId="031edf86-df00-4f13-8ee3-af5593438760" providerId="ADAL" clId="{3773F501-9093-4522-9282-A779BEB9CC6F}" dt="2026-05-07T11:10:50.445" v="8272" actId="1076"/>
          <ac:picMkLst>
            <pc:docMk/>
            <pc:sldMk cId="1916507424" sldId="319"/>
            <ac:picMk id="21" creationId="{18B951F2-A0E7-C8FD-A2A2-A970788B440B}"/>
          </ac:picMkLst>
        </pc:picChg>
        <pc:picChg chg="add mod">
          <ac:chgData name="Johan Olav Helland" userId="031edf86-df00-4f13-8ee3-af5593438760" providerId="ADAL" clId="{3773F501-9093-4522-9282-A779BEB9CC6F}" dt="2026-05-07T11:10:56.542" v="8273" actId="1076"/>
          <ac:picMkLst>
            <pc:docMk/>
            <pc:sldMk cId="1916507424" sldId="319"/>
            <ac:picMk id="23" creationId="{5B6E401A-B0EE-2DA6-6761-3E23C050FD43}"/>
          </ac:picMkLst>
        </pc:picChg>
        <pc:picChg chg="add mod">
          <ac:chgData name="Johan Olav Helland" userId="031edf86-df00-4f13-8ee3-af5593438760" providerId="ADAL" clId="{3773F501-9093-4522-9282-A779BEB9CC6F}" dt="2026-05-07T11:23:01.708" v="8623" actId="1076"/>
          <ac:picMkLst>
            <pc:docMk/>
            <pc:sldMk cId="1916507424" sldId="319"/>
            <ac:picMk id="37" creationId="{182C5469-B0B4-BF48-73CA-F5305D36F1B9}"/>
          </ac:picMkLst>
        </pc:picChg>
        <pc:picChg chg="add mod ord">
          <ac:chgData name="Johan Olav Helland" userId="031edf86-df00-4f13-8ee3-af5593438760" providerId="ADAL" clId="{3773F501-9093-4522-9282-A779BEB9CC6F}" dt="2026-05-08T20:22:09.397" v="16651" actId="164"/>
          <ac:picMkLst>
            <pc:docMk/>
            <pc:sldMk cId="1916507424" sldId="319"/>
            <ac:picMk id="39" creationId="{61963204-1B69-06C1-0DDD-841237339CEB}"/>
          </ac:picMkLst>
        </pc:picChg>
        <pc:cxnChg chg="mod">
          <ac:chgData name="Johan Olav Helland" userId="031edf86-df00-4f13-8ee3-af5593438760" providerId="ADAL" clId="{3773F501-9093-4522-9282-A779BEB9CC6F}" dt="2026-05-07T10:57:25.553" v="8191" actId="692"/>
          <ac:cxnSpMkLst>
            <pc:docMk/>
            <pc:sldMk cId="1916507424" sldId="319"/>
            <ac:cxnSpMk id="17" creationId="{FCA754A1-F9B1-D02F-7B9C-4C9AC1A59B14}"/>
          </ac:cxnSpMkLst>
        </pc:cxnChg>
      </pc:sldChg>
      <pc:sldChg chg="modSp mod">
        <pc:chgData name="Johan Olav Helland" userId="031edf86-df00-4f13-8ee3-af5593438760" providerId="ADAL" clId="{3773F501-9093-4522-9282-A779BEB9CC6F}" dt="2026-05-08T20:07:05.997" v="16555" actId="20577"/>
        <pc:sldMkLst>
          <pc:docMk/>
          <pc:sldMk cId="2685979581" sldId="338"/>
        </pc:sldMkLst>
        <pc:spChg chg="mod">
          <ac:chgData name="Johan Olav Helland" userId="031edf86-df00-4f13-8ee3-af5593438760" providerId="ADAL" clId="{3773F501-9093-4522-9282-A779BEB9CC6F}" dt="2026-05-08T20:07:05.997" v="16555" actId="20577"/>
          <ac:spMkLst>
            <pc:docMk/>
            <pc:sldMk cId="2685979581" sldId="338"/>
            <ac:spMk id="3" creationId="{6CFF40C7-24E3-39EC-70D2-256156E474ED}"/>
          </ac:spMkLst>
        </pc:spChg>
        <pc:spChg chg="mod">
          <ac:chgData name="Johan Olav Helland" userId="031edf86-df00-4f13-8ee3-af5593438760" providerId="ADAL" clId="{3773F501-9093-4522-9282-A779BEB9CC6F}" dt="2026-05-07T07:37:33.516" v="6944" actId="1076"/>
          <ac:spMkLst>
            <pc:docMk/>
            <pc:sldMk cId="2685979581" sldId="338"/>
            <ac:spMk id="6" creationId="{3DE0DA15-FF63-F5BC-758E-D5326FAD9D95}"/>
          </ac:spMkLst>
        </pc:spChg>
        <pc:spChg chg="mod">
          <ac:chgData name="Johan Olav Helland" userId="031edf86-df00-4f13-8ee3-af5593438760" providerId="ADAL" clId="{3773F501-9093-4522-9282-A779BEB9CC6F}" dt="2026-05-07T07:37:33.516" v="6944" actId="1076"/>
          <ac:spMkLst>
            <pc:docMk/>
            <pc:sldMk cId="2685979581" sldId="338"/>
            <ac:spMk id="20" creationId="{79EA867A-7C68-6B21-68FA-473A7E6E2588}"/>
          </ac:spMkLst>
        </pc:spChg>
        <pc:spChg chg="mod">
          <ac:chgData name="Johan Olav Helland" userId="031edf86-df00-4f13-8ee3-af5593438760" providerId="ADAL" clId="{3773F501-9093-4522-9282-A779BEB9CC6F}" dt="2026-05-08T18:59:46.228" v="14337" actId="20577"/>
          <ac:spMkLst>
            <pc:docMk/>
            <pc:sldMk cId="2685979581" sldId="338"/>
            <ac:spMk id="27" creationId="{8BF15599-5F7F-21EE-C6F6-70A62AA9B694}"/>
          </ac:spMkLst>
        </pc:spChg>
        <pc:grpChg chg="mod">
          <ac:chgData name="Johan Olav Helland" userId="031edf86-df00-4f13-8ee3-af5593438760" providerId="ADAL" clId="{3773F501-9093-4522-9282-A779BEB9CC6F}" dt="2026-05-07T07:37:33.516" v="6944" actId="1076"/>
          <ac:grpSpMkLst>
            <pc:docMk/>
            <pc:sldMk cId="2685979581" sldId="338"/>
            <ac:grpSpMk id="8" creationId="{6006703C-0905-1D24-E3D6-776BB21C251E}"/>
          </ac:grpSpMkLst>
        </pc:grpChg>
        <pc:grpChg chg="mod">
          <ac:chgData name="Johan Olav Helland" userId="031edf86-df00-4f13-8ee3-af5593438760" providerId="ADAL" clId="{3773F501-9093-4522-9282-A779BEB9CC6F}" dt="2026-05-07T07:37:33.516" v="6944" actId="1076"/>
          <ac:grpSpMkLst>
            <pc:docMk/>
            <pc:sldMk cId="2685979581" sldId="338"/>
            <ac:grpSpMk id="21" creationId="{7D04CED3-8FEB-2F59-420D-77CE72A6BFAF}"/>
          </ac:grpSpMkLst>
        </pc:grpChg>
        <pc:picChg chg="mod">
          <ac:chgData name="Johan Olav Helland" userId="031edf86-df00-4f13-8ee3-af5593438760" providerId="ADAL" clId="{3773F501-9093-4522-9282-A779BEB9CC6F}" dt="2026-05-07T07:37:33.516" v="6944" actId="1076"/>
          <ac:picMkLst>
            <pc:docMk/>
            <pc:sldMk cId="2685979581" sldId="338"/>
            <ac:picMk id="1026" creationId="{1DD5495D-D6F9-FE26-73CF-A9969D8E7AEB}"/>
          </ac:picMkLst>
        </pc:picChg>
        <pc:cxnChg chg="mod">
          <ac:chgData name="Johan Olav Helland" userId="031edf86-df00-4f13-8ee3-af5593438760" providerId="ADAL" clId="{3773F501-9093-4522-9282-A779BEB9CC6F}" dt="2026-05-07T07:37:33.516" v="6944" actId="1076"/>
          <ac:cxnSpMkLst>
            <pc:docMk/>
            <pc:sldMk cId="2685979581" sldId="338"/>
            <ac:cxnSpMk id="14" creationId="{5A36B24D-70E9-7ECF-4E39-626351F47C3A}"/>
          </ac:cxnSpMkLst>
        </pc:cxnChg>
        <pc:cxnChg chg="mod">
          <ac:chgData name="Johan Olav Helland" userId="031edf86-df00-4f13-8ee3-af5593438760" providerId="ADAL" clId="{3773F501-9093-4522-9282-A779BEB9CC6F}" dt="2026-05-07T07:37:33.516" v="6944" actId="1076"/>
          <ac:cxnSpMkLst>
            <pc:docMk/>
            <pc:sldMk cId="2685979581" sldId="338"/>
            <ac:cxnSpMk id="19" creationId="{09F91D30-5000-56EB-5F1C-D52698D37A3E}"/>
          </ac:cxnSpMkLst>
        </pc:cxnChg>
      </pc:sldChg>
      <pc:sldChg chg="addSp delSp modSp mod">
        <pc:chgData name="Johan Olav Helland" userId="031edf86-df00-4f13-8ee3-af5593438760" providerId="ADAL" clId="{3773F501-9093-4522-9282-A779BEB9CC6F}" dt="2026-05-08T20:14:39.229" v="16559" actId="1076"/>
        <pc:sldMkLst>
          <pc:docMk/>
          <pc:sldMk cId="1827605834" sldId="478"/>
        </pc:sldMkLst>
        <pc:spChg chg="mod">
          <ac:chgData name="Johan Olav Helland" userId="031edf86-df00-4f13-8ee3-af5593438760" providerId="ADAL" clId="{3773F501-9093-4522-9282-A779BEB9CC6F}" dt="2026-05-07T07:22:39.337" v="6889" actId="20577"/>
          <ac:spMkLst>
            <pc:docMk/>
            <pc:sldMk cId="1827605834" sldId="478"/>
            <ac:spMk id="3" creationId="{6FA903F3-8996-4F6C-9286-E5F9957CD1D9}"/>
          </ac:spMkLst>
        </pc:spChg>
        <pc:spChg chg="mod">
          <ac:chgData name="Johan Olav Helland" userId="031edf86-df00-4f13-8ee3-af5593438760" providerId="ADAL" clId="{3773F501-9093-4522-9282-A779BEB9CC6F}" dt="2026-05-06T19:04:08.235" v="5459" actId="20577"/>
          <ac:spMkLst>
            <pc:docMk/>
            <pc:sldMk cId="1827605834" sldId="478"/>
            <ac:spMk id="26" creationId="{AC3F8959-6D73-8025-8AA9-3F42A24557B0}"/>
          </ac:spMkLst>
        </pc:spChg>
        <pc:picChg chg="add mod">
          <ac:chgData name="Johan Olav Helland" userId="031edf86-df00-4f13-8ee3-af5593438760" providerId="ADAL" clId="{3773F501-9093-4522-9282-A779BEB9CC6F}" dt="2026-05-06T19:20:45.892" v="5464" actId="1076"/>
          <ac:picMkLst>
            <pc:docMk/>
            <pc:sldMk cId="1827605834" sldId="478"/>
            <ac:picMk id="8" creationId="{358BDE44-C36A-8A23-5961-46539346F8F0}"/>
          </ac:picMkLst>
        </pc:picChg>
        <pc:picChg chg="mod">
          <ac:chgData name="Johan Olav Helland" userId="031edf86-df00-4f13-8ee3-af5593438760" providerId="ADAL" clId="{3773F501-9093-4522-9282-A779BEB9CC6F}" dt="2026-05-06T19:00:57.859" v="5451" actId="1076"/>
          <ac:picMkLst>
            <pc:docMk/>
            <pc:sldMk cId="1827605834" sldId="478"/>
            <ac:picMk id="16" creationId="{F5EC7F6D-B967-98CB-14A4-2FFC7E21C936}"/>
          </ac:picMkLst>
        </pc:picChg>
        <pc:picChg chg="add mod">
          <ac:chgData name="Johan Olav Helland" userId="031edf86-df00-4f13-8ee3-af5593438760" providerId="ADAL" clId="{3773F501-9093-4522-9282-A779BEB9CC6F}" dt="2026-05-08T20:14:39.229" v="16559" actId="1076"/>
          <ac:picMkLst>
            <pc:docMk/>
            <pc:sldMk cId="1827605834" sldId="478"/>
            <ac:picMk id="23" creationId="{B8E6D2B9-F0CD-E4B8-CF71-58D74488A18F}"/>
          </ac:picMkLst>
        </pc:picChg>
      </pc:sldChg>
      <pc:sldChg chg="addSp delSp modSp mod">
        <pc:chgData name="Johan Olav Helland" userId="031edf86-df00-4f13-8ee3-af5593438760" providerId="ADAL" clId="{3773F501-9093-4522-9282-A779BEB9CC6F}" dt="2026-05-06T20:13:55.296" v="5965" actId="6549"/>
        <pc:sldMkLst>
          <pc:docMk/>
          <pc:sldMk cId="2559273538" sldId="2147475835"/>
        </pc:sldMkLst>
        <pc:spChg chg="mod">
          <ac:chgData name="Johan Olav Helland" userId="031edf86-df00-4f13-8ee3-af5593438760" providerId="ADAL" clId="{3773F501-9093-4522-9282-A779BEB9CC6F}" dt="2026-05-06T20:11:09.226" v="5927" actId="20577"/>
          <ac:spMkLst>
            <pc:docMk/>
            <pc:sldMk cId="2559273538" sldId="2147475835"/>
            <ac:spMk id="2" creationId="{591B5CE8-2D45-5CB8-65AE-6A34C6941062}"/>
          </ac:spMkLst>
        </pc:spChg>
        <pc:spChg chg="mod ord">
          <ac:chgData name="Johan Olav Helland" userId="031edf86-df00-4f13-8ee3-af5593438760" providerId="ADAL" clId="{3773F501-9093-4522-9282-A779BEB9CC6F}" dt="2026-05-06T20:13:55.296" v="5965" actId="6549"/>
          <ac:spMkLst>
            <pc:docMk/>
            <pc:sldMk cId="2559273538" sldId="2147475835"/>
            <ac:spMk id="8" creationId="{13AA6439-78A4-63EC-3EE7-4DBBE108FA57}"/>
          </ac:spMkLst>
        </pc:spChg>
        <pc:grpChg chg="add mod">
          <ac:chgData name="Johan Olav Helland" userId="031edf86-df00-4f13-8ee3-af5593438760" providerId="ADAL" clId="{3773F501-9093-4522-9282-A779BEB9CC6F}" dt="2026-05-06T20:13:25.843" v="5963" actId="1035"/>
          <ac:grpSpMkLst>
            <pc:docMk/>
            <pc:sldMk cId="2559273538" sldId="2147475835"/>
            <ac:grpSpMk id="31" creationId="{4AE1C76A-D1DA-5843-E90B-1DCE1A6F9E1A}"/>
          </ac:grpSpMkLst>
        </pc:grpChg>
        <pc:picChg chg="add mod">
          <ac:chgData name="Johan Olav Helland" userId="031edf86-df00-4f13-8ee3-af5593438760" providerId="ADAL" clId="{3773F501-9093-4522-9282-A779BEB9CC6F}" dt="2026-05-06T19:51:53.446" v="5837" actId="1076"/>
          <ac:picMkLst>
            <pc:docMk/>
            <pc:sldMk cId="2559273538" sldId="2147475835"/>
            <ac:picMk id="6" creationId="{29F36F33-71F7-D4D4-F216-238936B0D9CE}"/>
          </ac:picMkLst>
        </pc:picChg>
        <pc:picChg chg="add mod">
          <ac:chgData name="Johan Olav Helland" userId="031edf86-df00-4f13-8ee3-af5593438760" providerId="ADAL" clId="{3773F501-9093-4522-9282-A779BEB9CC6F}" dt="2026-05-06T19:51:57.311" v="5838" actId="1076"/>
          <ac:picMkLst>
            <pc:docMk/>
            <pc:sldMk cId="2559273538" sldId="2147475835"/>
            <ac:picMk id="14" creationId="{0AAD96AB-D741-3250-6CC2-94986797735D}"/>
          </ac:picMkLst>
        </pc:picChg>
        <pc:picChg chg="add mod">
          <ac:chgData name="Johan Olav Helland" userId="031edf86-df00-4f13-8ee3-af5593438760" providerId="ADAL" clId="{3773F501-9093-4522-9282-A779BEB9CC6F}" dt="2026-05-06T19:54:10.647" v="5856" actId="14100"/>
          <ac:picMkLst>
            <pc:docMk/>
            <pc:sldMk cId="2559273538" sldId="2147475835"/>
            <ac:picMk id="17" creationId="{57E0F873-A012-288A-9D44-32227F3E39DE}"/>
          </ac:picMkLst>
        </pc:picChg>
        <pc:picChg chg="add mod">
          <ac:chgData name="Johan Olav Helland" userId="031edf86-df00-4f13-8ee3-af5593438760" providerId="ADAL" clId="{3773F501-9093-4522-9282-A779BEB9CC6F}" dt="2026-05-06T20:11:55.751" v="5928" actId="14100"/>
          <ac:picMkLst>
            <pc:docMk/>
            <pc:sldMk cId="2559273538" sldId="2147475835"/>
            <ac:picMk id="22" creationId="{BEBDA7A4-F046-C5E5-E77C-FC1221BD645A}"/>
          </ac:picMkLst>
        </pc:picChg>
        <pc:picChg chg="add mod">
          <ac:chgData name="Johan Olav Helland" userId="031edf86-df00-4f13-8ee3-af5593438760" providerId="ADAL" clId="{3773F501-9093-4522-9282-A779BEB9CC6F}" dt="2026-05-06T20:12:45.429" v="5946" actId="1036"/>
          <ac:picMkLst>
            <pc:docMk/>
            <pc:sldMk cId="2559273538" sldId="2147475835"/>
            <ac:picMk id="24" creationId="{4F3700D8-4F91-4B5C-3DC4-542C95DFBA94}"/>
          </ac:picMkLst>
        </pc:picChg>
        <pc:picChg chg="add mod">
          <ac:chgData name="Johan Olav Helland" userId="031edf86-df00-4f13-8ee3-af5593438760" providerId="ADAL" clId="{3773F501-9093-4522-9282-A779BEB9CC6F}" dt="2026-05-06T20:12:07.370" v="5930" actId="14100"/>
          <ac:picMkLst>
            <pc:docMk/>
            <pc:sldMk cId="2559273538" sldId="2147475835"/>
            <ac:picMk id="26" creationId="{8E390C4A-11A3-509E-1FC7-841F270F9FBA}"/>
          </ac:picMkLst>
        </pc:picChg>
        <pc:picChg chg="add mod">
          <ac:chgData name="Johan Olav Helland" userId="031edf86-df00-4f13-8ee3-af5593438760" providerId="ADAL" clId="{3773F501-9093-4522-9282-A779BEB9CC6F}" dt="2026-05-06T20:12:49.356" v="5950" actId="1036"/>
          <ac:picMkLst>
            <pc:docMk/>
            <pc:sldMk cId="2559273538" sldId="2147475835"/>
            <ac:picMk id="28" creationId="{E3060D0C-9C6E-748D-6879-3B2531F001D2}"/>
          </ac:picMkLst>
        </pc:picChg>
        <pc:picChg chg="add mod">
          <ac:chgData name="Johan Olav Helland" userId="031edf86-df00-4f13-8ee3-af5593438760" providerId="ADAL" clId="{3773F501-9093-4522-9282-A779BEB9CC6F}" dt="2026-05-06T20:12:52.475" v="5956" actId="1036"/>
          <ac:picMkLst>
            <pc:docMk/>
            <pc:sldMk cId="2559273538" sldId="2147475835"/>
            <ac:picMk id="30" creationId="{EB026BE4-CE98-AC84-E68B-C524DB1FED99}"/>
          </ac:picMkLst>
        </pc:picChg>
      </pc:sldChg>
      <pc:sldChg chg="del">
        <pc:chgData name="Johan Olav Helland" userId="031edf86-df00-4f13-8ee3-af5593438760" providerId="ADAL" clId="{3773F501-9093-4522-9282-A779BEB9CC6F}" dt="2026-05-08T15:34:00.280" v="13915" actId="47"/>
        <pc:sldMkLst>
          <pc:docMk/>
          <pc:sldMk cId="2319371789" sldId="2147475836"/>
        </pc:sldMkLst>
      </pc:sldChg>
      <pc:sldChg chg="del">
        <pc:chgData name="Johan Olav Helland" userId="031edf86-df00-4f13-8ee3-af5593438760" providerId="ADAL" clId="{3773F501-9093-4522-9282-A779BEB9CC6F}" dt="2026-05-08T15:33:54.346" v="13914" actId="47"/>
        <pc:sldMkLst>
          <pc:docMk/>
          <pc:sldMk cId="3414924232" sldId="2147475838"/>
        </pc:sldMkLst>
      </pc:sldChg>
      <pc:sldChg chg="addSp delSp modSp mod ord">
        <pc:chgData name="Johan Olav Helland" userId="031edf86-df00-4f13-8ee3-af5593438760" providerId="ADAL" clId="{3773F501-9093-4522-9282-A779BEB9CC6F}" dt="2026-05-09T16:09:20.533" v="16702" actId="20577"/>
        <pc:sldMkLst>
          <pc:docMk/>
          <pc:sldMk cId="3222808883" sldId="2147475839"/>
        </pc:sldMkLst>
        <pc:spChg chg="mod">
          <ac:chgData name="Johan Olav Helland" userId="031edf86-df00-4f13-8ee3-af5593438760" providerId="ADAL" clId="{3773F501-9093-4522-9282-A779BEB9CC6F}" dt="2026-05-08T20:29:26.604" v="16675" actId="20577"/>
          <ac:spMkLst>
            <pc:docMk/>
            <pc:sldMk cId="3222808883" sldId="2147475839"/>
            <ac:spMk id="8" creationId="{23F97234-A5B2-06ED-6A7E-E6CF7C96DF4D}"/>
          </ac:spMkLst>
        </pc:spChg>
        <pc:spChg chg="add mod">
          <ac:chgData name="Johan Olav Helland" userId="031edf86-df00-4f13-8ee3-af5593438760" providerId="ADAL" clId="{3773F501-9093-4522-9282-A779BEB9CC6F}" dt="2026-05-06T13:54:08.426" v="3435" actId="164"/>
          <ac:spMkLst>
            <pc:docMk/>
            <pc:sldMk cId="3222808883" sldId="2147475839"/>
            <ac:spMk id="16" creationId="{3C3724B0-2865-8BFF-3D5E-0FF313C0EBA8}"/>
          </ac:spMkLst>
        </pc:spChg>
        <pc:spChg chg="add mod">
          <ac:chgData name="Johan Olav Helland" userId="031edf86-df00-4f13-8ee3-af5593438760" providerId="ADAL" clId="{3773F501-9093-4522-9282-A779BEB9CC6F}" dt="2026-05-06T13:57:32.717" v="3479" actId="164"/>
          <ac:spMkLst>
            <pc:docMk/>
            <pc:sldMk cId="3222808883" sldId="2147475839"/>
            <ac:spMk id="21" creationId="{1952B34F-17E5-2DF2-CCF8-B37B65D48DB3}"/>
          </ac:spMkLst>
        </pc:spChg>
        <pc:spChg chg="mod">
          <ac:chgData name="Johan Olav Helland" userId="031edf86-df00-4f13-8ee3-af5593438760" providerId="ADAL" clId="{3773F501-9093-4522-9282-A779BEB9CC6F}" dt="2026-05-08T19:43:46.096" v="16094" actId="20577"/>
          <ac:spMkLst>
            <pc:docMk/>
            <pc:sldMk cId="3222808883" sldId="2147475839"/>
            <ac:spMk id="42" creationId="{88EB45BC-0B1B-FCCE-4043-E29001F44B2F}"/>
          </ac:spMkLst>
        </pc:spChg>
        <pc:spChg chg="add mod">
          <ac:chgData name="Johan Olav Helland" userId="031edf86-df00-4f13-8ee3-af5593438760" providerId="ADAL" clId="{3773F501-9093-4522-9282-A779BEB9CC6F}" dt="2026-05-06T13:57:22.051" v="3476" actId="164"/>
          <ac:spMkLst>
            <pc:docMk/>
            <pc:sldMk cId="3222808883" sldId="2147475839"/>
            <ac:spMk id="43" creationId="{1018018B-5E9D-C183-4B78-EBD864AB93D8}"/>
          </ac:spMkLst>
        </pc:spChg>
        <pc:spChg chg="mod">
          <ac:chgData name="Johan Olav Helland" userId="031edf86-df00-4f13-8ee3-af5593438760" providerId="ADAL" clId="{3773F501-9093-4522-9282-A779BEB9CC6F}" dt="2026-05-09T16:09:20.533" v="16702" actId="20577"/>
          <ac:spMkLst>
            <pc:docMk/>
            <pc:sldMk cId="3222808883" sldId="2147475839"/>
            <ac:spMk id="46" creationId="{6E5E0E59-73BB-7094-55A9-3EEE90F62C42}"/>
          </ac:spMkLst>
        </pc:spChg>
        <pc:spChg chg="add mod">
          <ac:chgData name="Johan Olav Helland" userId="031edf86-df00-4f13-8ee3-af5593438760" providerId="ADAL" clId="{3773F501-9093-4522-9282-A779BEB9CC6F}" dt="2026-05-06T14:00:56.111" v="3520" actId="1038"/>
          <ac:spMkLst>
            <pc:docMk/>
            <pc:sldMk cId="3222808883" sldId="2147475839"/>
            <ac:spMk id="49" creationId="{2020D60E-6E90-B9EE-17BA-30B03F39329A}"/>
          </ac:spMkLst>
        </pc:spChg>
        <pc:spChg chg="add mod">
          <ac:chgData name="Johan Olav Helland" userId="031edf86-df00-4f13-8ee3-af5593438760" providerId="ADAL" clId="{3773F501-9093-4522-9282-A779BEB9CC6F}" dt="2026-05-06T14:02:08.232" v="3529" actId="1076"/>
          <ac:spMkLst>
            <pc:docMk/>
            <pc:sldMk cId="3222808883" sldId="2147475839"/>
            <ac:spMk id="51" creationId="{FC3AB667-770B-9FCD-72F6-9516DA812276}"/>
          </ac:spMkLst>
        </pc:spChg>
        <pc:spChg chg="add mod">
          <ac:chgData name="Johan Olav Helland" userId="031edf86-df00-4f13-8ee3-af5593438760" providerId="ADAL" clId="{3773F501-9093-4522-9282-A779BEB9CC6F}" dt="2026-05-06T14:02:12.632" v="3530" actId="1076"/>
          <ac:spMkLst>
            <pc:docMk/>
            <pc:sldMk cId="3222808883" sldId="2147475839"/>
            <ac:spMk id="52" creationId="{7E423548-B3D9-2342-D82A-91BC9F66FFBD}"/>
          </ac:spMkLst>
        </pc:spChg>
        <pc:spChg chg="add mod">
          <ac:chgData name="Johan Olav Helland" userId="031edf86-df00-4f13-8ee3-af5593438760" providerId="ADAL" clId="{3773F501-9093-4522-9282-A779BEB9CC6F}" dt="2026-05-06T14:03:04.585" v="3544" actId="1076"/>
          <ac:spMkLst>
            <pc:docMk/>
            <pc:sldMk cId="3222808883" sldId="2147475839"/>
            <ac:spMk id="62" creationId="{0FC6D1BB-E8A9-57DB-1DE9-452B6D17CC32}"/>
          </ac:spMkLst>
        </pc:spChg>
        <pc:spChg chg="add mod">
          <ac:chgData name="Johan Olav Helland" userId="031edf86-df00-4f13-8ee3-af5593438760" providerId="ADAL" clId="{3773F501-9093-4522-9282-A779BEB9CC6F}" dt="2026-05-06T14:03:11.697" v="3546" actId="1076"/>
          <ac:spMkLst>
            <pc:docMk/>
            <pc:sldMk cId="3222808883" sldId="2147475839"/>
            <ac:spMk id="63" creationId="{A4481770-50B0-02A3-FCB4-D7740B4508A7}"/>
          </ac:spMkLst>
        </pc:spChg>
        <pc:spChg chg="add mod">
          <ac:chgData name="Johan Olav Helland" userId="031edf86-df00-4f13-8ee3-af5593438760" providerId="ADAL" clId="{3773F501-9093-4522-9282-A779BEB9CC6F}" dt="2026-05-06T14:03:39.600" v="3554" actId="1076"/>
          <ac:spMkLst>
            <pc:docMk/>
            <pc:sldMk cId="3222808883" sldId="2147475839"/>
            <ac:spMk id="67" creationId="{0EEA0DB9-A825-91D6-2101-A8140E86BBF4}"/>
          </ac:spMkLst>
        </pc:spChg>
        <pc:spChg chg="add mod">
          <ac:chgData name="Johan Olav Helland" userId="031edf86-df00-4f13-8ee3-af5593438760" providerId="ADAL" clId="{3773F501-9093-4522-9282-A779BEB9CC6F}" dt="2026-05-06T14:03:52.278" v="3558" actId="1076"/>
          <ac:spMkLst>
            <pc:docMk/>
            <pc:sldMk cId="3222808883" sldId="2147475839"/>
            <ac:spMk id="68" creationId="{DD66232A-CE0B-9358-D8F6-B9E356114D58}"/>
          </ac:spMkLst>
        </pc:spChg>
        <pc:spChg chg="add mod">
          <ac:chgData name="Johan Olav Helland" userId="031edf86-df00-4f13-8ee3-af5593438760" providerId="ADAL" clId="{3773F501-9093-4522-9282-A779BEB9CC6F}" dt="2026-05-06T14:04:12.045" v="3562" actId="1076"/>
          <ac:spMkLst>
            <pc:docMk/>
            <pc:sldMk cId="3222808883" sldId="2147475839"/>
            <ac:spMk id="71" creationId="{63A99DBA-4009-54D5-22B0-CFCD53741632}"/>
          </ac:spMkLst>
        </pc:spChg>
        <pc:spChg chg="add mod">
          <ac:chgData name="Johan Olav Helland" userId="031edf86-df00-4f13-8ee3-af5593438760" providerId="ADAL" clId="{3773F501-9093-4522-9282-A779BEB9CC6F}" dt="2026-05-06T14:04:52.726" v="3572" actId="1076"/>
          <ac:spMkLst>
            <pc:docMk/>
            <pc:sldMk cId="3222808883" sldId="2147475839"/>
            <ac:spMk id="74" creationId="{4530929A-9E3F-8FF7-F725-F8E4E49804D1}"/>
          </ac:spMkLst>
        </pc:spChg>
        <pc:grpChg chg="add mod">
          <ac:chgData name="Johan Olav Helland" userId="031edf86-df00-4f13-8ee3-af5593438760" providerId="ADAL" clId="{3773F501-9093-4522-9282-A779BEB9CC6F}" dt="2026-05-06T13:54:08.426" v="3435" actId="164"/>
          <ac:grpSpMkLst>
            <pc:docMk/>
            <pc:sldMk cId="3222808883" sldId="2147475839"/>
            <ac:grpSpMk id="17" creationId="{EBE203B1-9373-FFA8-F457-8C7AE61A361B}"/>
          </ac:grpSpMkLst>
        </pc:grpChg>
        <pc:grpChg chg="add mod">
          <ac:chgData name="Johan Olav Helland" userId="031edf86-df00-4f13-8ee3-af5593438760" providerId="ADAL" clId="{3773F501-9093-4522-9282-A779BEB9CC6F}" dt="2026-05-06T13:59:16.595" v="3492" actId="1076"/>
          <ac:grpSpMkLst>
            <pc:docMk/>
            <pc:sldMk cId="3222808883" sldId="2147475839"/>
            <ac:grpSpMk id="44" creationId="{5929D6CD-81DC-9FD8-BB26-89F85E2ADAB2}"/>
          </ac:grpSpMkLst>
        </pc:grpChg>
        <pc:grpChg chg="add mod">
          <ac:chgData name="Johan Olav Helland" userId="031edf86-df00-4f13-8ee3-af5593438760" providerId="ADAL" clId="{3773F501-9093-4522-9282-A779BEB9CC6F}" dt="2026-05-06T13:58:46.842" v="3485" actId="1076"/>
          <ac:grpSpMkLst>
            <pc:docMk/>
            <pc:sldMk cId="3222808883" sldId="2147475839"/>
            <ac:grpSpMk id="45" creationId="{6E097BA8-3875-9B27-9E2D-799F869DA475}"/>
          </ac:grpSpMkLst>
        </pc:grpChg>
        <pc:picChg chg="add mod">
          <ac:chgData name="Johan Olav Helland" userId="031edf86-df00-4f13-8ee3-af5593438760" providerId="ADAL" clId="{3773F501-9093-4522-9282-A779BEB9CC6F}" dt="2026-05-06T13:54:08.426" v="3435" actId="164"/>
          <ac:picMkLst>
            <pc:docMk/>
            <pc:sldMk cId="3222808883" sldId="2147475839"/>
            <ac:picMk id="15" creationId="{AEF83228-AC2A-1C0B-5C44-83E3E39D9960}"/>
          </ac:picMkLst>
        </pc:picChg>
        <pc:picChg chg="add mod">
          <ac:chgData name="Johan Olav Helland" userId="031edf86-df00-4f13-8ee3-af5593438760" providerId="ADAL" clId="{3773F501-9093-4522-9282-A779BEB9CC6F}" dt="2026-05-06T13:57:32.717" v="3479" actId="164"/>
          <ac:picMkLst>
            <pc:docMk/>
            <pc:sldMk cId="3222808883" sldId="2147475839"/>
            <ac:picMk id="20" creationId="{7BEDC301-F166-6894-3B2C-A0EC04B3EE16}"/>
          </ac:picMkLst>
        </pc:picChg>
        <pc:picChg chg="add mod">
          <ac:chgData name="Johan Olav Helland" userId="031edf86-df00-4f13-8ee3-af5593438760" providerId="ADAL" clId="{3773F501-9093-4522-9282-A779BEB9CC6F}" dt="2026-05-06T13:57:22.051" v="3476" actId="164"/>
          <ac:picMkLst>
            <pc:docMk/>
            <pc:sldMk cId="3222808883" sldId="2147475839"/>
            <ac:picMk id="40" creationId="{46753A4D-18CB-7CE2-7B7D-E31CB08B7C75}"/>
          </ac:picMkLst>
        </pc:picChg>
        <pc:picChg chg="add mod">
          <ac:chgData name="Johan Olav Helland" userId="031edf86-df00-4f13-8ee3-af5593438760" providerId="ADAL" clId="{3773F501-9093-4522-9282-A779BEB9CC6F}" dt="2026-05-06T14:00:35.953" v="3510" actId="1076"/>
          <ac:picMkLst>
            <pc:docMk/>
            <pc:sldMk cId="3222808883" sldId="2147475839"/>
            <ac:picMk id="48" creationId="{74119A89-16C8-2888-C397-C92054DABD54}"/>
          </ac:picMkLst>
        </pc:picChg>
        <pc:cxnChg chg="add mod">
          <ac:chgData name="Johan Olav Helland" userId="031edf86-df00-4f13-8ee3-af5593438760" providerId="ADAL" clId="{3773F501-9093-4522-9282-A779BEB9CC6F}" dt="2026-05-06T14:02:17.464" v="3531" actId="14100"/>
          <ac:cxnSpMkLst>
            <pc:docMk/>
            <pc:sldMk cId="3222808883" sldId="2147475839"/>
            <ac:cxnSpMk id="50" creationId="{D44F345F-91D2-28B0-9992-DB0E0CF3AE43}"/>
          </ac:cxnSpMkLst>
        </pc:cxnChg>
        <pc:cxnChg chg="add mod">
          <ac:chgData name="Johan Olav Helland" userId="031edf86-df00-4f13-8ee3-af5593438760" providerId="ADAL" clId="{3773F501-9093-4522-9282-A779BEB9CC6F}" dt="2026-05-06T14:02:22.991" v="3533" actId="1076"/>
          <ac:cxnSpMkLst>
            <pc:docMk/>
            <pc:sldMk cId="3222808883" sldId="2147475839"/>
            <ac:cxnSpMk id="53" creationId="{50AA2D50-31BC-D02F-2FF6-DFABE1460328}"/>
          </ac:cxnSpMkLst>
        </pc:cxnChg>
        <pc:cxnChg chg="add mod">
          <ac:chgData name="Johan Olav Helland" userId="031edf86-df00-4f13-8ee3-af5593438760" providerId="ADAL" clId="{3773F501-9093-4522-9282-A779BEB9CC6F}" dt="2026-05-06T14:02:52.295" v="3540" actId="1076"/>
          <ac:cxnSpMkLst>
            <pc:docMk/>
            <pc:sldMk cId="3222808883" sldId="2147475839"/>
            <ac:cxnSpMk id="58" creationId="{D8968BE8-ECED-E7C4-445E-A298AD888685}"/>
          </ac:cxnSpMkLst>
        </pc:cxnChg>
        <pc:cxnChg chg="add mod">
          <ac:chgData name="Johan Olav Helland" userId="031edf86-df00-4f13-8ee3-af5593438760" providerId="ADAL" clId="{3773F501-9093-4522-9282-A779BEB9CC6F}" dt="2026-05-06T14:02:57.816" v="3542" actId="14100"/>
          <ac:cxnSpMkLst>
            <pc:docMk/>
            <pc:sldMk cId="3222808883" sldId="2147475839"/>
            <ac:cxnSpMk id="59" creationId="{EBAFF30E-0DBE-6313-5248-901BD15B481A}"/>
          </ac:cxnSpMkLst>
        </pc:cxnChg>
        <pc:cxnChg chg="add mod">
          <ac:chgData name="Johan Olav Helland" userId="031edf86-df00-4f13-8ee3-af5593438760" providerId="ADAL" clId="{3773F501-9093-4522-9282-A779BEB9CC6F}" dt="2026-05-06T14:03:46.502" v="3557" actId="14100"/>
          <ac:cxnSpMkLst>
            <pc:docMk/>
            <pc:sldMk cId="3222808883" sldId="2147475839"/>
            <ac:cxnSpMk id="64" creationId="{48A504EF-9775-1D37-18C9-C66E1323DD3E}"/>
          </ac:cxnSpMkLst>
        </pc:cxnChg>
        <pc:cxnChg chg="add mod">
          <ac:chgData name="Johan Olav Helland" userId="031edf86-df00-4f13-8ee3-af5593438760" providerId="ADAL" clId="{3773F501-9093-4522-9282-A779BEB9CC6F}" dt="2026-05-06T14:03:33.895" v="3552" actId="1076"/>
          <ac:cxnSpMkLst>
            <pc:docMk/>
            <pc:sldMk cId="3222808883" sldId="2147475839"/>
            <ac:cxnSpMk id="65" creationId="{823CC25B-FF37-D1F8-0415-1C792CC7365F}"/>
          </ac:cxnSpMkLst>
        </pc:cxnChg>
        <pc:cxnChg chg="add mod">
          <ac:chgData name="Johan Olav Helland" userId="031edf86-df00-4f13-8ee3-af5593438760" providerId="ADAL" clId="{3773F501-9093-4522-9282-A779BEB9CC6F}" dt="2026-05-06T14:04:18.757" v="3564" actId="1076"/>
          <ac:cxnSpMkLst>
            <pc:docMk/>
            <pc:sldMk cId="3222808883" sldId="2147475839"/>
            <ac:cxnSpMk id="70" creationId="{929296C2-D0D5-398D-45FF-6C750C3F7A3D}"/>
          </ac:cxnSpMkLst>
        </pc:cxnChg>
        <pc:cxnChg chg="add mod">
          <ac:chgData name="Johan Olav Helland" userId="031edf86-df00-4f13-8ee3-af5593438760" providerId="ADAL" clId="{3773F501-9093-4522-9282-A779BEB9CC6F}" dt="2026-05-06T14:04:50.094" v="3571" actId="14100"/>
          <ac:cxnSpMkLst>
            <pc:docMk/>
            <pc:sldMk cId="3222808883" sldId="2147475839"/>
            <ac:cxnSpMk id="73" creationId="{B0C46420-4D2A-6C8E-5D0D-285FCEC108FC}"/>
          </ac:cxnSpMkLst>
        </pc:cxnChg>
      </pc:sldChg>
      <pc:sldChg chg="modSp mod">
        <pc:chgData name="Johan Olav Helland" userId="031edf86-df00-4f13-8ee3-af5593438760" providerId="ADAL" clId="{3773F501-9093-4522-9282-A779BEB9CC6F}" dt="2026-05-07T09:31:57.887" v="7193" actId="20577"/>
        <pc:sldMkLst>
          <pc:docMk/>
          <pc:sldMk cId="4106998857" sldId="2147475842"/>
        </pc:sldMkLst>
        <pc:spChg chg="mod">
          <ac:chgData name="Johan Olav Helland" userId="031edf86-df00-4f13-8ee3-af5593438760" providerId="ADAL" clId="{3773F501-9093-4522-9282-A779BEB9CC6F}" dt="2026-05-07T09:31:57.887" v="7193" actId="20577"/>
          <ac:spMkLst>
            <pc:docMk/>
            <pc:sldMk cId="4106998857" sldId="2147475842"/>
            <ac:spMk id="21" creationId="{FD011BCC-1A2A-02D8-66D5-EEA74D56F6F6}"/>
          </ac:spMkLst>
        </pc:spChg>
        <pc:spChg chg="mod">
          <ac:chgData name="Johan Olav Helland" userId="031edf86-df00-4f13-8ee3-af5593438760" providerId="ADAL" clId="{3773F501-9093-4522-9282-A779BEB9CC6F}" dt="2026-05-06T19:42:56.332" v="5814" actId="1036"/>
          <ac:spMkLst>
            <pc:docMk/>
            <pc:sldMk cId="4106998857" sldId="2147475842"/>
            <ac:spMk id="24" creationId="{D49FB24D-A0F8-20C8-6A90-9664FC72AE25}"/>
          </ac:spMkLst>
        </pc:spChg>
        <pc:spChg chg="mod">
          <ac:chgData name="Johan Olav Helland" userId="031edf86-df00-4f13-8ee3-af5593438760" providerId="ADAL" clId="{3773F501-9093-4522-9282-A779BEB9CC6F}" dt="2026-05-06T19:42:49.474" v="5809" actId="1036"/>
          <ac:spMkLst>
            <pc:docMk/>
            <pc:sldMk cId="4106998857" sldId="2147475842"/>
            <ac:spMk id="25" creationId="{BB55378D-4828-C2C4-7BC6-1B060E4D23D0}"/>
          </ac:spMkLst>
        </pc:spChg>
        <pc:spChg chg="mod">
          <ac:chgData name="Johan Olav Helland" userId="031edf86-df00-4f13-8ee3-af5593438760" providerId="ADAL" clId="{3773F501-9093-4522-9282-A779BEB9CC6F}" dt="2026-05-06T19:43:03.603" v="5822" actId="1036"/>
          <ac:spMkLst>
            <pc:docMk/>
            <pc:sldMk cId="4106998857" sldId="2147475842"/>
            <ac:spMk id="26" creationId="{D52C0FC4-525F-156E-6485-8510CA2DBC11}"/>
          </ac:spMkLst>
        </pc:spChg>
      </pc:sldChg>
      <pc:sldChg chg="modSp mod">
        <pc:chgData name="Johan Olav Helland" userId="031edf86-df00-4f13-8ee3-af5593438760" providerId="ADAL" clId="{3773F501-9093-4522-9282-A779BEB9CC6F}" dt="2026-05-08T20:05:28.655" v="16527" actId="20577"/>
        <pc:sldMkLst>
          <pc:docMk/>
          <pc:sldMk cId="1300712789" sldId="2147475843"/>
        </pc:sldMkLst>
        <pc:spChg chg="mod">
          <ac:chgData name="Johan Olav Helland" userId="031edf86-df00-4f13-8ee3-af5593438760" providerId="ADAL" clId="{3773F501-9093-4522-9282-A779BEB9CC6F}" dt="2026-05-08T20:05:28.655" v="16527" actId="20577"/>
          <ac:spMkLst>
            <pc:docMk/>
            <pc:sldMk cId="1300712789" sldId="2147475843"/>
            <ac:spMk id="6" creationId="{D072A589-9E95-1A9B-FD51-09B023BD2093}"/>
          </ac:spMkLst>
        </pc:spChg>
        <pc:spChg chg="mod">
          <ac:chgData name="Johan Olav Helland" userId="031edf86-df00-4f13-8ee3-af5593438760" providerId="ADAL" clId="{3773F501-9093-4522-9282-A779BEB9CC6F}" dt="2026-05-06T20:19:24.372" v="6236" actId="1076"/>
          <ac:spMkLst>
            <pc:docMk/>
            <pc:sldMk cId="1300712789" sldId="2147475843"/>
            <ac:spMk id="12" creationId="{59D0CFED-F2E4-5B66-3768-FE86A25EAEAA}"/>
          </ac:spMkLst>
        </pc:spChg>
      </pc:sldChg>
      <pc:sldChg chg="addSp delSp modSp mod">
        <pc:chgData name="Johan Olav Helland" userId="031edf86-df00-4f13-8ee3-af5593438760" providerId="ADAL" clId="{3773F501-9093-4522-9282-A779BEB9CC6F}" dt="2026-05-07T22:25:28.933" v="10408" actId="20577"/>
        <pc:sldMkLst>
          <pc:docMk/>
          <pc:sldMk cId="2673224207" sldId="2147475844"/>
        </pc:sldMkLst>
        <pc:spChg chg="mod">
          <ac:chgData name="Johan Olav Helland" userId="031edf86-df00-4f13-8ee3-af5593438760" providerId="ADAL" clId="{3773F501-9093-4522-9282-A779BEB9CC6F}" dt="2026-05-06T10:12:37.106" v="1079" actId="1076"/>
          <ac:spMkLst>
            <pc:docMk/>
            <pc:sldMk cId="2673224207" sldId="2147475844"/>
            <ac:spMk id="2" creationId="{A38AFD42-8B65-4B84-29DC-234C283FA31B}"/>
          </ac:spMkLst>
        </pc:spChg>
        <pc:spChg chg="add mod">
          <ac:chgData name="Johan Olav Helland" userId="031edf86-df00-4f13-8ee3-af5593438760" providerId="ADAL" clId="{3773F501-9093-4522-9282-A779BEB9CC6F}" dt="2026-05-07T11:33:49.253" v="8662" actId="6549"/>
          <ac:spMkLst>
            <pc:docMk/>
            <pc:sldMk cId="2673224207" sldId="2147475844"/>
            <ac:spMk id="3" creationId="{77C54129-D269-09B7-5E61-0E8AF88DA271}"/>
          </ac:spMkLst>
        </pc:spChg>
        <pc:spChg chg="add del mod">
          <ac:chgData name="Johan Olav Helland" userId="031edf86-df00-4f13-8ee3-af5593438760" providerId="ADAL" clId="{3773F501-9093-4522-9282-A779BEB9CC6F}" dt="2026-05-07T22:25:28.933" v="10408" actId="20577"/>
          <ac:spMkLst>
            <pc:docMk/>
            <pc:sldMk cId="2673224207" sldId="2147475844"/>
            <ac:spMk id="4" creationId="{B4F68081-4A4B-5295-8331-70B20DD1D270}"/>
          </ac:spMkLst>
        </pc:spChg>
        <pc:spChg chg="add mod">
          <ac:chgData name="Johan Olav Helland" userId="031edf86-df00-4f13-8ee3-af5593438760" providerId="ADAL" clId="{3773F501-9093-4522-9282-A779BEB9CC6F}" dt="2026-05-07T22:25:15.401" v="10397" actId="20577"/>
          <ac:spMkLst>
            <pc:docMk/>
            <pc:sldMk cId="2673224207" sldId="2147475844"/>
            <ac:spMk id="26" creationId="{1E8ABBE2-C0A0-2B84-802F-8FF1062C1EA2}"/>
          </ac:spMkLst>
        </pc:spChg>
        <pc:spChg chg="add mod">
          <ac:chgData name="Johan Olav Helland" userId="031edf86-df00-4f13-8ee3-af5593438760" providerId="ADAL" clId="{3773F501-9093-4522-9282-A779BEB9CC6F}" dt="2026-05-06T13:08:18.792" v="2963" actId="14100"/>
          <ac:spMkLst>
            <pc:docMk/>
            <pc:sldMk cId="2673224207" sldId="2147475844"/>
            <ac:spMk id="29" creationId="{CA9F9FBE-2A4B-1F99-EBD7-9B3892499DB2}"/>
          </ac:spMkLst>
        </pc:spChg>
        <pc:spChg chg="add mod">
          <ac:chgData name="Johan Olav Helland" userId="031edf86-df00-4f13-8ee3-af5593438760" providerId="ADAL" clId="{3773F501-9093-4522-9282-A779BEB9CC6F}" dt="2026-05-07T22:24:28.832" v="10374" actId="20577"/>
          <ac:spMkLst>
            <pc:docMk/>
            <pc:sldMk cId="2673224207" sldId="2147475844"/>
            <ac:spMk id="32" creationId="{09AC1C04-3C75-1AC2-0371-49A76F4FED87}"/>
          </ac:spMkLst>
        </pc:spChg>
        <pc:spChg chg="add mod">
          <ac:chgData name="Johan Olav Helland" userId="031edf86-df00-4f13-8ee3-af5593438760" providerId="ADAL" clId="{3773F501-9093-4522-9282-A779BEB9CC6F}" dt="2026-05-06T15:11:57.811" v="5265" actId="14100"/>
          <ac:spMkLst>
            <pc:docMk/>
            <pc:sldMk cId="2673224207" sldId="2147475844"/>
            <ac:spMk id="33" creationId="{1EE2D9AD-734A-69A0-F33F-55159CEA4EED}"/>
          </ac:spMkLst>
        </pc:spChg>
        <pc:spChg chg="add mod">
          <ac:chgData name="Johan Olav Helland" userId="031edf86-df00-4f13-8ee3-af5593438760" providerId="ADAL" clId="{3773F501-9093-4522-9282-A779BEB9CC6F}" dt="2026-05-06T15:11:35.553" v="5262" actId="1076"/>
          <ac:spMkLst>
            <pc:docMk/>
            <pc:sldMk cId="2673224207" sldId="2147475844"/>
            <ac:spMk id="34" creationId="{C4C7723E-4C02-3F6A-F5F5-A394A6AFE211}"/>
          </ac:spMkLst>
        </pc:spChg>
        <pc:spChg chg="mod topLvl">
          <ac:chgData name="Johan Olav Helland" userId="031edf86-df00-4f13-8ee3-af5593438760" providerId="ADAL" clId="{3773F501-9093-4522-9282-A779BEB9CC6F}" dt="2026-05-06T13:07:40.459" v="2958" actId="165"/>
          <ac:spMkLst>
            <pc:docMk/>
            <pc:sldMk cId="2673224207" sldId="2147475844"/>
            <ac:spMk id="66" creationId="{3BDDE9CE-B6D9-9D44-0EBD-0E5A064F1741}"/>
          </ac:spMkLst>
        </pc:spChg>
        <pc:spChg chg="mod topLvl">
          <ac:chgData name="Johan Olav Helland" userId="031edf86-df00-4f13-8ee3-af5593438760" providerId="ADAL" clId="{3773F501-9093-4522-9282-A779BEB9CC6F}" dt="2026-05-06T19:33:36.249" v="5689" actId="20577"/>
          <ac:spMkLst>
            <pc:docMk/>
            <pc:sldMk cId="2673224207" sldId="2147475844"/>
            <ac:spMk id="70" creationId="{8BD8D8A5-1371-DF4B-874B-DF782CB67CD6}"/>
          </ac:spMkLst>
        </pc:spChg>
        <pc:spChg chg="mod topLvl">
          <ac:chgData name="Johan Olav Helland" userId="031edf86-df00-4f13-8ee3-af5593438760" providerId="ADAL" clId="{3773F501-9093-4522-9282-A779BEB9CC6F}" dt="2026-05-06T13:08:27.743" v="2965" actId="1035"/>
          <ac:spMkLst>
            <pc:docMk/>
            <pc:sldMk cId="2673224207" sldId="2147475844"/>
            <ac:spMk id="73" creationId="{81BB6B97-E93B-109C-B7FE-0E14227C37B3}"/>
          </ac:spMkLst>
        </pc:spChg>
        <pc:grpChg chg="add mod">
          <ac:chgData name="Johan Olav Helland" userId="031edf86-df00-4f13-8ee3-af5593438760" providerId="ADAL" clId="{3773F501-9093-4522-9282-A779BEB9CC6F}" dt="2026-05-06T15:11:05.063" v="5224" actId="1035"/>
          <ac:grpSpMkLst>
            <pc:docMk/>
            <pc:sldMk cId="2673224207" sldId="2147475844"/>
            <ac:grpSpMk id="25" creationId="{ABFC6884-D872-8489-4E08-8413CE43F134}"/>
          </ac:grpSpMkLst>
        </pc:grpChg>
        <pc:grpChg chg="add mod">
          <ac:chgData name="Johan Olav Helland" userId="031edf86-df00-4f13-8ee3-af5593438760" providerId="ADAL" clId="{3773F501-9093-4522-9282-A779BEB9CC6F}" dt="2026-05-07T22:25:15.401" v="10397" actId="20577"/>
          <ac:grpSpMkLst>
            <pc:docMk/>
            <pc:sldMk cId="2673224207" sldId="2147475844"/>
            <ac:grpSpMk id="28" creationId="{9AF81D54-03A6-7C56-1F11-1DE08BF0D0ED}"/>
          </ac:grpSpMkLst>
        </pc:grpChg>
        <pc:picChg chg="add mod">
          <ac:chgData name="Johan Olav Helland" userId="031edf86-df00-4f13-8ee3-af5593438760" providerId="ADAL" clId="{3773F501-9093-4522-9282-A779BEB9CC6F}" dt="2026-05-06T13:04:25.111" v="2853" actId="1076"/>
          <ac:picMkLst>
            <pc:docMk/>
            <pc:sldMk cId="2673224207" sldId="2147475844"/>
            <ac:picMk id="8" creationId="{143BBED9-B596-F5B2-E03C-E13A4A8235EC}"/>
          </ac:picMkLst>
        </pc:picChg>
        <pc:picChg chg="add mod">
          <ac:chgData name="Johan Olav Helland" userId="031edf86-df00-4f13-8ee3-af5593438760" providerId="ADAL" clId="{3773F501-9093-4522-9282-A779BEB9CC6F}" dt="2026-05-06T13:14:39.126" v="3280" actId="1076"/>
          <ac:picMkLst>
            <pc:docMk/>
            <pc:sldMk cId="2673224207" sldId="2147475844"/>
            <ac:picMk id="10" creationId="{4FA606BD-DD48-5C3F-E916-CD36DFC5BB39}"/>
          </ac:picMkLst>
        </pc:picChg>
        <pc:picChg chg="mod">
          <ac:chgData name="Johan Olav Helland" userId="031edf86-df00-4f13-8ee3-af5593438760" providerId="ADAL" clId="{3773F501-9093-4522-9282-A779BEB9CC6F}" dt="2026-05-07T22:25:15.401" v="10397" actId="20577"/>
          <ac:picMkLst>
            <pc:docMk/>
            <pc:sldMk cId="2673224207" sldId="2147475844"/>
            <ac:picMk id="16" creationId="{D35153EA-A525-D766-AB06-4E4B4A48F7E3}"/>
          </ac:picMkLst>
        </pc:picChg>
        <pc:cxnChg chg="add mod">
          <ac:chgData name="Johan Olav Helland" userId="031edf86-df00-4f13-8ee3-af5593438760" providerId="ADAL" clId="{3773F501-9093-4522-9282-A779BEB9CC6F}" dt="2026-05-06T13:04:27.345" v="2854" actId="1076"/>
          <ac:cxnSpMkLst>
            <pc:docMk/>
            <pc:sldMk cId="2673224207" sldId="2147475844"/>
            <ac:cxnSpMk id="11" creationId="{DC958FEF-90A0-296A-00EB-06DCD9B5AFF7}"/>
          </ac:cxnSpMkLst>
        </pc:cxnChg>
        <pc:cxnChg chg="add mod">
          <ac:chgData name="Johan Olav Helland" userId="031edf86-df00-4f13-8ee3-af5593438760" providerId="ADAL" clId="{3773F501-9093-4522-9282-A779BEB9CC6F}" dt="2026-05-06T13:04:29.607" v="2855" actId="1076"/>
          <ac:cxnSpMkLst>
            <pc:docMk/>
            <pc:sldMk cId="2673224207" sldId="2147475844"/>
            <ac:cxnSpMk id="14" creationId="{59BDCED0-2008-16B0-4405-1BFCE2080A1D}"/>
          </ac:cxnSpMkLst>
        </pc:cxnChg>
      </pc:sldChg>
      <pc:sldChg chg="addSp delSp modSp mod">
        <pc:chgData name="Johan Olav Helland" userId="031edf86-df00-4f13-8ee3-af5593438760" providerId="ADAL" clId="{3773F501-9093-4522-9282-A779BEB9CC6F}" dt="2026-05-08T19:42:39.501" v="16085" actId="6549"/>
        <pc:sldMkLst>
          <pc:docMk/>
          <pc:sldMk cId="4244659842" sldId="2147475845"/>
        </pc:sldMkLst>
        <pc:spChg chg="mod">
          <ac:chgData name="Johan Olav Helland" userId="031edf86-df00-4f13-8ee3-af5593438760" providerId="ADAL" clId="{3773F501-9093-4522-9282-A779BEB9CC6F}" dt="2026-05-07T21:09:46.608" v="8764" actId="1076"/>
          <ac:spMkLst>
            <pc:docMk/>
            <pc:sldMk cId="4244659842" sldId="2147475845"/>
            <ac:spMk id="2" creationId="{A38AFD42-8B65-4B84-29DC-234C283FA31B}"/>
          </ac:spMkLst>
        </pc:spChg>
        <pc:spChg chg="add mod">
          <ac:chgData name="Johan Olav Helland" userId="031edf86-df00-4f13-8ee3-af5593438760" providerId="ADAL" clId="{3773F501-9093-4522-9282-A779BEB9CC6F}" dt="2026-05-07T21:44:42.355" v="9960" actId="1036"/>
          <ac:spMkLst>
            <pc:docMk/>
            <pc:sldMk cId="4244659842" sldId="2147475845"/>
            <ac:spMk id="3" creationId="{40358729-9DC0-EA78-F5E8-DCD98E036C74}"/>
          </ac:spMkLst>
        </pc:spChg>
        <pc:spChg chg="add mod">
          <ac:chgData name="Johan Olav Helland" userId="031edf86-df00-4f13-8ee3-af5593438760" providerId="ADAL" clId="{3773F501-9093-4522-9282-A779BEB9CC6F}" dt="2026-05-07T22:09:12.812" v="10096" actId="1036"/>
          <ac:spMkLst>
            <pc:docMk/>
            <pc:sldMk cId="4244659842" sldId="2147475845"/>
            <ac:spMk id="4" creationId="{C296EB23-7347-D0C8-6BAC-9609DFCE81EC}"/>
          </ac:spMkLst>
        </pc:spChg>
        <pc:spChg chg="mod">
          <ac:chgData name="Johan Olav Helland" userId="031edf86-df00-4f13-8ee3-af5593438760" providerId="ADAL" clId="{3773F501-9093-4522-9282-A779BEB9CC6F}" dt="2026-05-08T19:42:39.501" v="16085" actId="6549"/>
          <ac:spMkLst>
            <pc:docMk/>
            <pc:sldMk cId="4244659842" sldId="2147475845"/>
            <ac:spMk id="8" creationId="{7780B554-7502-BE37-2CBF-174438D98E53}"/>
          </ac:spMkLst>
        </pc:spChg>
        <pc:spChg chg="add mod">
          <ac:chgData name="Johan Olav Helland" userId="031edf86-df00-4f13-8ee3-af5593438760" providerId="ADAL" clId="{3773F501-9093-4522-9282-A779BEB9CC6F}" dt="2026-05-08T15:36:47.007" v="13962" actId="6549"/>
          <ac:spMkLst>
            <pc:docMk/>
            <pc:sldMk cId="4244659842" sldId="2147475845"/>
            <ac:spMk id="36" creationId="{F310E321-5721-6C92-E6D2-E7039EC7B65E}"/>
          </ac:spMkLst>
        </pc:spChg>
        <pc:spChg chg="mod">
          <ac:chgData name="Johan Olav Helland" userId="031edf86-df00-4f13-8ee3-af5593438760" providerId="ADAL" clId="{3773F501-9093-4522-9282-A779BEB9CC6F}" dt="2026-05-07T22:22:04.146" v="10373" actId="20577"/>
          <ac:spMkLst>
            <pc:docMk/>
            <pc:sldMk cId="4244659842" sldId="2147475845"/>
            <ac:spMk id="52" creationId="{507C3B7B-F915-786E-1B9F-A20C4262B9BA}"/>
          </ac:spMkLst>
        </pc:spChg>
        <pc:spChg chg="add mod">
          <ac:chgData name="Johan Olav Helland" userId="031edf86-df00-4f13-8ee3-af5593438760" providerId="ADAL" clId="{3773F501-9093-4522-9282-A779BEB9CC6F}" dt="2026-05-07T21:45:04.598" v="9987" actId="1036"/>
          <ac:spMkLst>
            <pc:docMk/>
            <pc:sldMk cId="4244659842" sldId="2147475845"/>
            <ac:spMk id="57" creationId="{BB1D800B-E5DF-87D0-BEC0-121375D9F34C}"/>
          </ac:spMkLst>
        </pc:spChg>
        <pc:spChg chg="add mod">
          <ac:chgData name="Johan Olav Helland" userId="031edf86-df00-4f13-8ee3-af5593438760" providerId="ADAL" clId="{3773F501-9093-4522-9282-A779BEB9CC6F}" dt="2026-05-07T21:45:04.598" v="9987" actId="1036"/>
          <ac:spMkLst>
            <pc:docMk/>
            <pc:sldMk cId="4244659842" sldId="2147475845"/>
            <ac:spMk id="59" creationId="{F6060BD3-ED65-EF50-04CA-F5F4EE68306C}"/>
          </ac:spMkLst>
        </pc:spChg>
        <pc:spChg chg="add mod">
          <ac:chgData name="Johan Olav Helland" userId="031edf86-df00-4f13-8ee3-af5593438760" providerId="ADAL" clId="{3773F501-9093-4522-9282-A779BEB9CC6F}" dt="2026-05-07T21:44:31.310" v="9942" actId="1035"/>
          <ac:spMkLst>
            <pc:docMk/>
            <pc:sldMk cId="4244659842" sldId="2147475845"/>
            <ac:spMk id="65" creationId="{9FBED3DB-E023-662B-C5F9-6728D25BE8BF}"/>
          </ac:spMkLst>
        </pc:spChg>
        <pc:spChg chg="add mod">
          <ac:chgData name="Johan Olav Helland" userId="031edf86-df00-4f13-8ee3-af5593438760" providerId="ADAL" clId="{3773F501-9093-4522-9282-A779BEB9CC6F}" dt="2026-05-07T21:44:31.310" v="9942" actId="1035"/>
          <ac:spMkLst>
            <pc:docMk/>
            <pc:sldMk cId="4244659842" sldId="2147475845"/>
            <ac:spMk id="67" creationId="{A4B082A6-D3D8-A94C-6EA0-B391762E7FF3}"/>
          </ac:spMkLst>
        </pc:spChg>
        <pc:spChg chg="add mod">
          <ac:chgData name="Johan Olav Helland" userId="031edf86-df00-4f13-8ee3-af5593438760" providerId="ADAL" clId="{3773F501-9093-4522-9282-A779BEB9CC6F}" dt="2026-05-08T15:36:43.728" v="13960" actId="6549"/>
          <ac:spMkLst>
            <pc:docMk/>
            <pc:sldMk cId="4244659842" sldId="2147475845"/>
            <ac:spMk id="84" creationId="{B4A55BE9-90D0-410A-8710-1AAC31ED6B3F}"/>
          </ac:spMkLst>
        </pc:spChg>
        <pc:spChg chg="add mod">
          <ac:chgData name="Johan Olav Helland" userId="031edf86-df00-4f13-8ee3-af5593438760" providerId="ADAL" clId="{3773F501-9093-4522-9282-A779BEB9CC6F}" dt="2026-05-08T18:27:48.443" v="14169" actId="20577"/>
          <ac:spMkLst>
            <pc:docMk/>
            <pc:sldMk cId="4244659842" sldId="2147475845"/>
            <ac:spMk id="85" creationId="{2B71E8AC-D1D8-B541-444A-A9EDE4551205}"/>
          </ac:spMkLst>
        </pc:spChg>
        <pc:spChg chg="add mod">
          <ac:chgData name="Johan Olav Helland" userId="031edf86-df00-4f13-8ee3-af5593438760" providerId="ADAL" clId="{3773F501-9093-4522-9282-A779BEB9CC6F}" dt="2026-05-08T15:36:50.966" v="13964" actId="6549"/>
          <ac:spMkLst>
            <pc:docMk/>
            <pc:sldMk cId="4244659842" sldId="2147475845"/>
            <ac:spMk id="86" creationId="{2236E9CC-04F0-6CE3-BBC3-E43EC1F5605C}"/>
          </ac:spMkLst>
        </pc:spChg>
        <pc:spChg chg="add mod">
          <ac:chgData name="Johan Olav Helland" userId="031edf86-df00-4f13-8ee3-af5593438760" providerId="ADAL" clId="{3773F501-9093-4522-9282-A779BEB9CC6F}" dt="2026-05-08T15:37:36.589" v="13976" actId="1076"/>
          <ac:spMkLst>
            <pc:docMk/>
            <pc:sldMk cId="4244659842" sldId="2147475845"/>
            <ac:spMk id="87" creationId="{D26A118A-3C22-19A2-188F-01FEF3FB6178}"/>
          </ac:spMkLst>
        </pc:spChg>
        <pc:spChg chg="add mod">
          <ac:chgData name="Johan Olav Helland" userId="031edf86-df00-4f13-8ee3-af5593438760" providerId="ADAL" clId="{3773F501-9093-4522-9282-A779BEB9CC6F}" dt="2026-05-08T15:38:08.848" v="13979" actId="1076"/>
          <ac:spMkLst>
            <pc:docMk/>
            <pc:sldMk cId="4244659842" sldId="2147475845"/>
            <ac:spMk id="88" creationId="{B6D8100E-0F85-32B3-10E3-700440B7F5FB}"/>
          </ac:spMkLst>
        </pc:spChg>
        <pc:spChg chg="add mod">
          <ac:chgData name="Johan Olav Helland" userId="031edf86-df00-4f13-8ee3-af5593438760" providerId="ADAL" clId="{3773F501-9093-4522-9282-A779BEB9CC6F}" dt="2026-05-08T15:38:00.589" v="13978" actId="1076"/>
          <ac:spMkLst>
            <pc:docMk/>
            <pc:sldMk cId="4244659842" sldId="2147475845"/>
            <ac:spMk id="89" creationId="{CA50C688-55F4-E125-4C11-D8BE6EDAF8F2}"/>
          </ac:spMkLst>
        </pc:spChg>
        <pc:spChg chg="add mod">
          <ac:chgData name="Johan Olav Helland" userId="031edf86-df00-4f13-8ee3-af5593438760" providerId="ADAL" clId="{3773F501-9093-4522-9282-A779BEB9CC6F}" dt="2026-05-08T18:33:42.357" v="14175" actId="20577"/>
          <ac:spMkLst>
            <pc:docMk/>
            <pc:sldMk cId="4244659842" sldId="2147475845"/>
            <ac:spMk id="90" creationId="{D9AA1B5F-8DC5-C6F9-F4DF-E3C80BABDBFF}"/>
          </ac:spMkLst>
        </pc:spChg>
        <pc:spChg chg="add mod">
          <ac:chgData name="Johan Olav Helland" userId="031edf86-df00-4f13-8ee3-af5593438760" providerId="ADAL" clId="{3773F501-9093-4522-9282-A779BEB9CC6F}" dt="2026-05-08T18:22:49.178" v="14141" actId="1076"/>
          <ac:spMkLst>
            <pc:docMk/>
            <pc:sldMk cId="4244659842" sldId="2147475845"/>
            <ac:spMk id="91" creationId="{521F217B-C492-3CDE-359F-844A36D8BD11}"/>
          </ac:spMkLst>
        </pc:spChg>
        <pc:spChg chg="add mod">
          <ac:chgData name="Johan Olav Helland" userId="031edf86-df00-4f13-8ee3-af5593438760" providerId="ADAL" clId="{3773F501-9093-4522-9282-A779BEB9CC6F}" dt="2026-05-08T18:24:07.018" v="14159" actId="1037"/>
          <ac:spMkLst>
            <pc:docMk/>
            <pc:sldMk cId="4244659842" sldId="2147475845"/>
            <ac:spMk id="92" creationId="{093B3E31-30BC-6E0D-B03A-932A3EAF17B2}"/>
          </ac:spMkLst>
        </pc:spChg>
        <pc:picChg chg="add del mod modCrop">
          <ac:chgData name="Johan Olav Helland" userId="031edf86-df00-4f13-8ee3-af5593438760" providerId="ADAL" clId="{3773F501-9093-4522-9282-A779BEB9CC6F}" dt="2026-05-07T21:17:20.435" v="8929" actId="478"/>
          <ac:picMkLst>
            <pc:docMk/>
            <pc:sldMk cId="4244659842" sldId="2147475845"/>
            <ac:picMk id="20" creationId="{5869AD1D-39BD-A3CE-4968-73F5383B58C0}"/>
          </ac:picMkLst>
        </pc:picChg>
        <pc:picChg chg="add mod modCrop">
          <ac:chgData name="Johan Olav Helland" userId="031edf86-df00-4f13-8ee3-af5593438760" providerId="ADAL" clId="{3773F501-9093-4522-9282-A779BEB9CC6F}" dt="2026-05-07T21:35:14.515" v="9037" actId="1076"/>
          <ac:picMkLst>
            <pc:docMk/>
            <pc:sldMk cId="4244659842" sldId="2147475845"/>
            <ac:picMk id="34" creationId="{A851A6E8-7E6E-C4B6-3DC6-8F9C3AD1B5A2}"/>
          </ac:picMkLst>
        </pc:picChg>
        <pc:picChg chg="add mod modCrop">
          <ac:chgData name="Johan Olav Helland" userId="031edf86-df00-4f13-8ee3-af5593438760" providerId="ADAL" clId="{3773F501-9093-4522-9282-A779BEB9CC6F}" dt="2026-05-07T21:35:18.312" v="9038" actId="1076"/>
          <ac:picMkLst>
            <pc:docMk/>
            <pc:sldMk cId="4244659842" sldId="2147475845"/>
            <ac:picMk id="43" creationId="{7904EC29-42FE-C158-89EB-CAB4BAFA3384}"/>
          </ac:picMkLst>
        </pc:picChg>
        <pc:picChg chg="add mod modCrop">
          <ac:chgData name="Johan Olav Helland" userId="031edf86-df00-4f13-8ee3-af5593438760" providerId="ADAL" clId="{3773F501-9093-4522-9282-A779BEB9CC6F}" dt="2026-05-07T21:35:23.312" v="9039" actId="1076"/>
          <ac:picMkLst>
            <pc:docMk/>
            <pc:sldMk cId="4244659842" sldId="2147475845"/>
            <ac:picMk id="53" creationId="{809A0454-43D7-B40C-7C5B-C7643FCB9B05}"/>
          </ac:picMkLst>
        </pc:picChg>
        <pc:picChg chg="add mod modCrop">
          <ac:chgData name="Johan Olav Helland" userId="031edf86-df00-4f13-8ee3-af5593438760" providerId="ADAL" clId="{3773F501-9093-4522-9282-A779BEB9CC6F}" dt="2026-05-07T21:35:27.746" v="9040" actId="1076"/>
          <ac:picMkLst>
            <pc:docMk/>
            <pc:sldMk cId="4244659842" sldId="2147475845"/>
            <ac:picMk id="55" creationId="{C265F26C-43F9-9357-6F5B-0309F7491CE1}"/>
          </ac:picMkLst>
        </pc:picChg>
        <pc:picChg chg="add mod modCrop">
          <ac:chgData name="Johan Olav Helland" userId="031edf86-df00-4f13-8ee3-af5593438760" providerId="ADAL" clId="{3773F501-9093-4522-9282-A779BEB9CC6F}" dt="2026-05-07T22:09:00.375" v="10072" actId="1036"/>
          <ac:picMkLst>
            <pc:docMk/>
            <pc:sldMk cId="4244659842" sldId="2147475845"/>
            <ac:picMk id="75" creationId="{7947410A-21A8-5419-30C6-6886078A35B7}"/>
          </ac:picMkLst>
        </pc:picChg>
        <pc:picChg chg="add mod modCrop">
          <ac:chgData name="Johan Olav Helland" userId="031edf86-df00-4f13-8ee3-af5593438760" providerId="ADAL" clId="{3773F501-9093-4522-9282-A779BEB9CC6F}" dt="2026-05-07T22:14:48.744" v="10131" actId="1076"/>
          <ac:picMkLst>
            <pc:docMk/>
            <pc:sldMk cId="4244659842" sldId="2147475845"/>
            <ac:picMk id="77" creationId="{6F318738-9538-B1BB-B280-E35A9F10B505}"/>
          </ac:picMkLst>
        </pc:picChg>
        <pc:picChg chg="add mod modCrop">
          <ac:chgData name="Johan Olav Helland" userId="031edf86-df00-4f13-8ee3-af5593438760" providerId="ADAL" clId="{3773F501-9093-4522-9282-A779BEB9CC6F}" dt="2026-05-07T22:15:03.571" v="10132" actId="1076"/>
          <ac:picMkLst>
            <pc:docMk/>
            <pc:sldMk cId="4244659842" sldId="2147475845"/>
            <ac:picMk id="79" creationId="{9FDB094B-2B26-A7AF-3F4D-B75B64F25E78}"/>
          </ac:picMkLst>
        </pc:picChg>
        <pc:picChg chg="add mod modCrop">
          <ac:chgData name="Johan Olav Helland" userId="031edf86-df00-4f13-8ee3-af5593438760" providerId="ADAL" clId="{3773F501-9093-4522-9282-A779BEB9CC6F}" dt="2026-05-07T22:15:20.665" v="10133" actId="1076"/>
          <ac:picMkLst>
            <pc:docMk/>
            <pc:sldMk cId="4244659842" sldId="2147475845"/>
            <ac:picMk id="81" creationId="{BCDA54FE-F52E-C459-C6C6-F2052E9E31D4}"/>
          </ac:picMkLst>
        </pc:picChg>
        <pc:picChg chg="add mod modCrop">
          <ac:chgData name="Johan Olav Helland" userId="031edf86-df00-4f13-8ee3-af5593438760" providerId="ADAL" clId="{3773F501-9093-4522-9282-A779BEB9CC6F}" dt="2026-05-07T22:16:58.588" v="10145" actId="1076"/>
          <ac:picMkLst>
            <pc:docMk/>
            <pc:sldMk cId="4244659842" sldId="2147475845"/>
            <ac:picMk id="83" creationId="{A0CDF24A-36B5-E39D-3B23-F00A75DD5489}"/>
          </ac:picMkLst>
        </pc:picChg>
        <pc:cxnChg chg="add mod">
          <ac:chgData name="Johan Olav Helland" userId="031edf86-df00-4f13-8ee3-af5593438760" providerId="ADAL" clId="{3773F501-9093-4522-9282-A779BEB9CC6F}" dt="2026-05-08T18:25:05.917" v="14160" actId="692"/>
          <ac:cxnSpMkLst>
            <pc:docMk/>
            <pc:sldMk cId="4244659842" sldId="2147475845"/>
            <ac:cxnSpMk id="61" creationId="{627096D2-8CD4-8D13-4188-974B7B6FFC1E}"/>
          </ac:cxnSpMkLst>
        </pc:cxnChg>
        <pc:cxnChg chg="add mod">
          <ac:chgData name="Johan Olav Helland" userId="031edf86-df00-4f13-8ee3-af5593438760" providerId="ADAL" clId="{3773F501-9093-4522-9282-A779BEB9CC6F}" dt="2026-05-08T18:25:12.712" v="14161" actId="692"/>
          <ac:cxnSpMkLst>
            <pc:docMk/>
            <pc:sldMk cId="4244659842" sldId="2147475845"/>
            <ac:cxnSpMk id="62" creationId="{94AD68DA-9ED9-1BE4-CAA1-E9ED335E2B2B}"/>
          </ac:cxnSpMkLst>
        </pc:cxnChg>
        <pc:cxnChg chg="add mod">
          <ac:chgData name="Johan Olav Helland" userId="031edf86-df00-4f13-8ee3-af5593438760" providerId="ADAL" clId="{3773F501-9093-4522-9282-A779BEB9CC6F}" dt="2026-05-08T18:25:20.097" v="14163" actId="692"/>
          <ac:cxnSpMkLst>
            <pc:docMk/>
            <pc:sldMk cId="4244659842" sldId="2147475845"/>
            <ac:cxnSpMk id="66" creationId="{09397196-4BA5-F80C-E800-2635949E1D64}"/>
          </ac:cxnSpMkLst>
        </pc:cxnChg>
        <pc:cxnChg chg="add mod">
          <ac:chgData name="Johan Olav Helland" userId="031edf86-df00-4f13-8ee3-af5593438760" providerId="ADAL" clId="{3773F501-9093-4522-9282-A779BEB9CC6F}" dt="2026-05-08T18:25:16.438" v="14162" actId="692"/>
          <ac:cxnSpMkLst>
            <pc:docMk/>
            <pc:sldMk cId="4244659842" sldId="2147475845"/>
            <ac:cxnSpMk id="68" creationId="{BFB607E3-C09F-B9C2-00F9-EB9313C07004}"/>
          </ac:cxnSpMkLst>
        </pc:cxnChg>
      </pc:sldChg>
      <pc:sldChg chg="del">
        <pc:chgData name="Johan Olav Helland" userId="031edf86-df00-4f13-8ee3-af5593438760" providerId="ADAL" clId="{3773F501-9093-4522-9282-A779BEB9CC6F}" dt="2026-05-08T15:33:50.159" v="13913" actId="47"/>
        <pc:sldMkLst>
          <pc:docMk/>
          <pc:sldMk cId="148387421" sldId="2147475846"/>
        </pc:sldMkLst>
      </pc:sldChg>
      <pc:sldChg chg="modSp mod">
        <pc:chgData name="Johan Olav Helland" userId="031edf86-df00-4f13-8ee3-af5593438760" providerId="ADAL" clId="{3773F501-9093-4522-9282-A779BEB9CC6F}" dt="2026-05-11T10:14:54.222" v="16742" actId="6549"/>
        <pc:sldMkLst>
          <pc:docMk/>
          <pc:sldMk cId="3594848836" sldId="2147475847"/>
        </pc:sldMkLst>
        <pc:spChg chg="mod">
          <ac:chgData name="Johan Olav Helland" userId="031edf86-df00-4f13-8ee3-af5593438760" providerId="ADAL" clId="{3773F501-9093-4522-9282-A779BEB9CC6F}" dt="2026-05-11T10:14:54.222" v="16742" actId="6549"/>
          <ac:spMkLst>
            <pc:docMk/>
            <pc:sldMk cId="3594848836" sldId="2147475847"/>
            <ac:spMk id="3" creationId="{ADE0065B-7114-9082-4CC6-15312B18AD7A}"/>
          </ac:spMkLst>
        </pc:spChg>
        <pc:spChg chg="mod">
          <ac:chgData name="Johan Olav Helland" userId="031edf86-df00-4f13-8ee3-af5593438760" providerId="ADAL" clId="{3773F501-9093-4522-9282-A779BEB9CC6F}" dt="2026-05-08T19:44:24.726" v="16101" actId="20577"/>
          <ac:spMkLst>
            <pc:docMk/>
            <pc:sldMk cId="3594848836" sldId="2147475847"/>
            <ac:spMk id="4" creationId="{2EB37A65-3788-9253-FA5F-AEAE45AEACC9}"/>
          </ac:spMkLst>
        </pc:spChg>
      </pc:sldChg>
      <pc:sldChg chg="addSp delSp modSp add mod">
        <pc:chgData name="Johan Olav Helland" userId="031edf86-df00-4f13-8ee3-af5593438760" providerId="ADAL" clId="{3773F501-9093-4522-9282-A779BEB9CC6F}" dt="2026-05-08T19:44:17.171" v="16099" actId="20577"/>
        <pc:sldMkLst>
          <pc:docMk/>
          <pc:sldMk cId="1524248523" sldId="2147475848"/>
        </pc:sldMkLst>
        <pc:spChg chg="mod">
          <ac:chgData name="Johan Olav Helland" userId="031edf86-df00-4f13-8ee3-af5593438760" providerId="ADAL" clId="{3773F501-9093-4522-9282-A779BEB9CC6F}" dt="2026-05-08T19:27:04.562" v="15397" actId="20577"/>
          <ac:spMkLst>
            <pc:docMk/>
            <pc:sldMk cId="1524248523" sldId="2147475848"/>
            <ac:spMk id="8" creationId="{402124D3-FC45-15B6-C1F3-1EC4A9536AAA}"/>
          </ac:spMkLst>
        </pc:spChg>
        <pc:spChg chg="add mod topLvl">
          <ac:chgData name="Johan Olav Helland" userId="031edf86-df00-4f13-8ee3-af5593438760" providerId="ADAL" clId="{3773F501-9093-4522-9282-A779BEB9CC6F}" dt="2026-05-06T13:52:11.072" v="3389" actId="255"/>
          <ac:spMkLst>
            <pc:docMk/>
            <pc:sldMk cId="1524248523" sldId="2147475848"/>
            <ac:spMk id="19" creationId="{28FC0171-C84A-74A7-4F57-7D7907A28A08}"/>
          </ac:spMkLst>
        </pc:spChg>
        <pc:spChg chg="add mod topLvl">
          <ac:chgData name="Johan Olav Helland" userId="031edf86-df00-4f13-8ee3-af5593438760" providerId="ADAL" clId="{3773F501-9093-4522-9282-A779BEB9CC6F}" dt="2026-05-06T13:56:52.770" v="3463" actId="20577"/>
          <ac:spMkLst>
            <pc:docMk/>
            <pc:sldMk cId="1524248523" sldId="2147475848"/>
            <ac:spMk id="20" creationId="{CB8E764F-A419-DCD7-92BB-D21EFFD63167}"/>
          </ac:spMkLst>
        </pc:spChg>
        <pc:spChg chg="add mod ord">
          <ac:chgData name="Johan Olav Helland" userId="031edf86-df00-4f13-8ee3-af5593438760" providerId="ADAL" clId="{3773F501-9093-4522-9282-A779BEB9CC6F}" dt="2026-05-06T13:56:49.721" v="3462" actId="20577"/>
          <ac:spMkLst>
            <pc:docMk/>
            <pc:sldMk cId="1524248523" sldId="2147475848"/>
            <ac:spMk id="21" creationId="{0935840E-E65E-7BFE-9822-7F6BFF766BFF}"/>
          </ac:spMkLst>
        </pc:spChg>
        <pc:spChg chg="mod">
          <ac:chgData name="Johan Olav Helland" userId="031edf86-df00-4f13-8ee3-af5593438760" providerId="ADAL" clId="{3773F501-9093-4522-9282-A779BEB9CC6F}" dt="2026-05-08T19:44:17.171" v="16099" actId="20577"/>
          <ac:spMkLst>
            <pc:docMk/>
            <pc:sldMk cId="1524248523" sldId="2147475848"/>
            <ac:spMk id="42" creationId="{DFA25FBA-6674-9C92-6B51-9A49C193E89B}"/>
          </ac:spMkLst>
        </pc:spChg>
        <pc:spChg chg="mod">
          <ac:chgData name="Johan Olav Helland" userId="031edf86-df00-4f13-8ee3-af5593438760" providerId="ADAL" clId="{3773F501-9093-4522-9282-A779BEB9CC6F}" dt="2026-05-08T19:27:23.660" v="15398" actId="20577"/>
          <ac:spMkLst>
            <pc:docMk/>
            <pc:sldMk cId="1524248523" sldId="2147475848"/>
            <ac:spMk id="46" creationId="{F6EFB992-0D73-3AA9-4EB8-5CAB6F6367D3}"/>
          </ac:spMkLst>
        </pc:spChg>
        <pc:spChg chg="mod">
          <ac:chgData name="Johan Olav Helland" userId="031edf86-df00-4f13-8ee3-af5593438760" providerId="ADAL" clId="{3773F501-9093-4522-9282-A779BEB9CC6F}" dt="2026-05-06T13:53:21.836" v="3423" actId="20577"/>
          <ac:spMkLst>
            <pc:docMk/>
            <pc:sldMk cId="1524248523" sldId="2147475848"/>
            <ac:spMk id="53" creationId="{76240E1B-6CE7-35DD-7310-31E15A048A8A}"/>
          </ac:spMkLst>
        </pc:spChg>
        <pc:spChg chg="add mod">
          <ac:chgData name="Johan Olav Helland" userId="031edf86-df00-4f13-8ee3-af5593438760" providerId="ADAL" clId="{3773F501-9093-4522-9282-A779BEB9CC6F}" dt="2026-05-06T14:05:38.141" v="3580" actId="1076"/>
          <ac:spMkLst>
            <pc:docMk/>
            <pc:sldMk cId="1524248523" sldId="2147475848"/>
            <ac:spMk id="57" creationId="{70CDC4FE-16FB-8F59-32F0-249903B64A95}"/>
          </ac:spMkLst>
        </pc:spChg>
        <pc:spChg chg="add mod">
          <ac:chgData name="Johan Olav Helland" userId="031edf86-df00-4f13-8ee3-af5593438760" providerId="ADAL" clId="{3773F501-9093-4522-9282-A779BEB9CC6F}" dt="2026-05-06T14:05:31.535" v="3578" actId="1076"/>
          <ac:spMkLst>
            <pc:docMk/>
            <pc:sldMk cId="1524248523" sldId="2147475848"/>
            <ac:spMk id="58" creationId="{6120CA10-5FA9-C5E2-402F-B8257FAAB867}"/>
          </ac:spMkLst>
        </pc:spChg>
        <pc:spChg chg="add mod">
          <ac:chgData name="Johan Olav Helland" userId="031edf86-df00-4f13-8ee3-af5593438760" providerId="ADAL" clId="{3773F501-9093-4522-9282-A779BEB9CC6F}" dt="2026-05-06T14:06:49.892" v="3598" actId="1076"/>
          <ac:spMkLst>
            <pc:docMk/>
            <pc:sldMk cId="1524248523" sldId="2147475848"/>
            <ac:spMk id="62" creationId="{F79998C6-3CBC-2BE7-2266-D0A10D7F4495}"/>
          </ac:spMkLst>
        </pc:spChg>
        <pc:spChg chg="add mod">
          <ac:chgData name="Johan Olav Helland" userId="031edf86-df00-4f13-8ee3-af5593438760" providerId="ADAL" clId="{3773F501-9093-4522-9282-A779BEB9CC6F}" dt="2026-05-06T14:07:05.878" v="3603" actId="1076"/>
          <ac:spMkLst>
            <pc:docMk/>
            <pc:sldMk cId="1524248523" sldId="2147475848"/>
            <ac:spMk id="69" creationId="{F0C359F7-E8F5-FFF4-E174-BBD7191A6949}"/>
          </ac:spMkLst>
        </pc:spChg>
        <pc:spChg chg="add mod">
          <ac:chgData name="Johan Olav Helland" userId="031edf86-df00-4f13-8ee3-af5593438760" providerId="ADAL" clId="{3773F501-9093-4522-9282-A779BEB9CC6F}" dt="2026-05-06T14:08:39.829" v="3618" actId="1076"/>
          <ac:spMkLst>
            <pc:docMk/>
            <pc:sldMk cId="1524248523" sldId="2147475848"/>
            <ac:spMk id="71" creationId="{C0687939-4660-9116-0FAA-C7EE6F2964F0}"/>
          </ac:spMkLst>
        </pc:spChg>
        <pc:spChg chg="add mod">
          <ac:chgData name="Johan Olav Helland" userId="031edf86-df00-4f13-8ee3-af5593438760" providerId="ADAL" clId="{3773F501-9093-4522-9282-A779BEB9CC6F}" dt="2026-05-06T14:08:22.229" v="3614" actId="1076"/>
          <ac:spMkLst>
            <pc:docMk/>
            <pc:sldMk cId="1524248523" sldId="2147475848"/>
            <ac:spMk id="74" creationId="{B1494F2E-4A5F-4987-7A96-D9B19CC284FC}"/>
          </ac:spMkLst>
        </pc:spChg>
        <pc:spChg chg="add mod">
          <ac:chgData name="Johan Olav Helland" userId="031edf86-df00-4f13-8ee3-af5593438760" providerId="ADAL" clId="{3773F501-9093-4522-9282-A779BEB9CC6F}" dt="2026-05-06T14:08:00.692" v="3609" actId="1076"/>
          <ac:spMkLst>
            <pc:docMk/>
            <pc:sldMk cId="1524248523" sldId="2147475848"/>
            <ac:spMk id="75" creationId="{CF1BECA1-05A1-094A-A2EF-E280A324450F}"/>
          </ac:spMkLst>
        </pc:spChg>
        <pc:spChg chg="add mod">
          <ac:chgData name="Johan Olav Helland" userId="031edf86-df00-4f13-8ee3-af5593438760" providerId="ADAL" clId="{3773F501-9093-4522-9282-A779BEB9CC6F}" dt="2026-05-06T14:07:49.045" v="3607" actId="1076"/>
          <ac:spMkLst>
            <pc:docMk/>
            <pc:sldMk cId="1524248523" sldId="2147475848"/>
            <ac:spMk id="78" creationId="{B172063E-960F-8330-FD5C-4A0591E1E8BA}"/>
          </ac:spMkLst>
        </pc:spChg>
        <pc:grpChg chg="add mod">
          <ac:chgData name="Johan Olav Helland" userId="031edf86-df00-4f13-8ee3-af5593438760" providerId="ADAL" clId="{3773F501-9093-4522-9282-A779BEB9CC6F}" dt="2026-05-06T13:59:03.458" v="3490" actId="1076"/>
          <ac:grpSpMkLst>
            <pc:docMk/>
            <pc:sldMk cId="1524248523" sldId="2147475848"/>
            <ac:grpSpMk id="45" creationId="{E46FC7BF-B4AB-A1A4-9B40-EA9E228EBD55}"/>
          </ac:grpSpMkLst>
        </pc:grpChg>
        <pc:grpChg chg="add mod">
          <ac:chgData name="Johan Olav Helland" userId="031edf86-df00-4f13-8ee3-af5593438760" providerId="ADAL" clId="{3773F501-9093-4522-9282-A779BEB9CC6F}" dt="2026-05-06T13:59:07.401" v="3491" actId="1076"/>
          <ac:grpSpMkLst>
            <pc:docMk/>
            <pc:sldMk cId="1524248523" sldId="2147475848"/>
            <ac:grpSpMk id="48" creationId="{9193CCA5-A0BA-919D-6CAE-A75491B92195}"/>
          </ac:grpSpMkLst>
        </pc:grpChg>
        <pc:grpChg chg="add mod">
          <ac:chgData name="Johan Olav Helland" userId="031edf86-df00-4f13-8ee3-af5593438760" providerId="ADAL" clId="{3773F501-9093-4522-9282-A779BEB9CC6F}" dt="2026-05-06T13:58:58.627" v="3488" actId="1076"/>
          <ac:grpSpMkLst>
            <pc:docMk/>
            <pc:sldMk cId="1524248523" sldId="2147475848"/>
            <ac:grpSpMk id="50" creationId="{530072D6-E969-5D79-50DC-FE0B66D27876}"/>
          </ac:grpSpMkLst>
        </pc:grpChg>
        <pc:grpChg chg="add mod">
          <ac:chgData name="Johan Olav Helland" userId="031edf86-df00-4f13-8ee3-af5593438760" providerId="ADAL" clId="{3773F501-9093-4522-9282-A779BEB9CC6F}" dt="2026-05-06T13:53:21.836" v="3423" actId="20577"/>
          <ac:grpSpMkLst>
            <pc:docMk/>
            <pc:sldMk cId="1524248523" sldId="2147475848"/>
            <ac:grpSpMk id="51" creationId="{258C8249-43E1-5A7A-911D-10DDDAF9CBDD}"/>
          </ac:grpSpMkLst>
        </pc:grpChg>
        <pc:picChg chg="add mod ord">
          <ac:chgData name="Johan Olav Helland" userId="031edf86-df00-4f13-8ee3-af5593438760" providerId="ADAL" clId="{3773F501-9093-4522-9282-A779BEB9CC6F}" dt="2026-05-06T13:51:59.005" v="3387" actId="6549"/>
          <ac:picMkLst>
            <pc:docMk/>
            <pc:sldMk cId="1524248523" sldId="2147475848"/>
            <ac:picMk id="44" creationId="{5A8D9A40-87C8-C99B-2EDC-E32C813CFA13}"/>
          </ac:picMkLst>
        </pc:picChg>
        <pc:picChg chg="add mod ord">
          <ac:chgData name="Johan Olav Helland" userId="031edf86-df00-4f13-8ee3-af5593438760" providerId="ADAL" clId="{3773F501-9093-4522-9282-A779BEB9CC6F}" dt="2026-05-06T13:52:20.142" v="3398" actId="6549"/>
          <ac:picMkLst>
            <pc:docMk/>
            <pc:sldMk cId="1524248523" sldId="2147475848"/>
            <ac:picMk id="47" creationId="{34DFB9E7-AEDE-CFC3-082F-37EB6CB1BF19}"/>
          </ac:picMkLst>
        </pc:picChg>
        <pc:picChg chg="add mod ord">
          <ac:chgData name="Johan Olav Helland" userId="031edf86-df00-4f13-8ee3-af5593438760" providerId="ADAL" clId="{3773F501-9093-4522-9282-A779BEB9CC6F}" dt="2026-05-06T13:52:39.764" v="3409" actId="20577"/>
          <ac:picMkLst>
            <pc:docMk/>
            <pc:sldMk cId="1524248523" sldId="2147475848"/>
            <ac:picMk id="49" creationId="{A26BE447-9854-7CD2-62DC-3C20DF64D574}"/>
          </ac:picMkLst>
        </pc:picChg>
        <pc:picChg chg="mod">
          <ac:chgData name="Johan Olav Helland" userId="031edf86-df00-4f13-8ee3-af5593438760" providerId="ADAL" clId="{3773F501-9093-4522-9282-A779BEB9CC6F}" dt="2026-05-06T13:53:21.836" v="3423" actId="20577"/>
          <ac:picMkLst>
            <pc:docMk/>
            <pc:sldMk cId="1524248523" sldId="2147475848"/>
            <ac:picMk id="52" creationId="{B0CE1973-5632-67D6-5C1C-7C3F3BE9F6C9}"/>
          </ac:picMkLst>
        </pc:picChg>
        <pc:picChg chg="add mod">
          <ac:chgData name="Johan Olav Helland" userId="031edf86-df00-4f13-8ee3-af5593438760" providerId="ADAL" clId="{3773F501-9093-4522-9282-A779BEB9CC6F}" dt="2026-05-06T09:32:18.680" v="668" actId="1076"/>
          <ac:picMkLst>
            <pc:docMk/>
            <pc:sldMk cId="1524248523" sldId="2147475848"/>
            <ac:picMk id="55" creationId="{09702A9F-B823-5AD3-EA0A-106303901D1F}"/>
          </ac:picMkLst>
        </pc:picChg>
        <pc:cxnChg chg="add mod">
          <ac:chgData name="Johan Olav Helland" userId="031edf86-df00-4f13-8ee3-af5593438760" providerId="ADAL" clId="{3773F501-9093-4522-9282-A779BEB9CC6F}" dt="2026-05-06T14:05:35.238" v="3579" actId="1076"/>
          <ac:cxnSpMkLst>
            <pc:docMk/>
            <pc:sldMk cId="1524248523" sldId="2147475848"/>
            <ac:cxnSpMk id="56" creationId="{6A023AE0-BE2B-C013-4277-92C193818E32}"/>
          </ac:cxnSpMkLst>
        </pc:cxnChg>
        <pc:cxnChg chg="add mod">
          <ac:chgData name="Johan Olav Helland" userId="031edf86-df00-4f13-8ee3-af5593438760" providerId="ADAL" clId="{3773F501-9093-4522-9282-A779BEB9CC6F}" dt="2026-05-06T14:05:28.334" v="3577" actId="1076"/>
          <ac:cxnSpMkLst>
            <pc:docMk/>
            <pc:sldMk cId="1524248523" sldId="2147475848"/>
            <ac:cxnSpMk id="59" creationId="{3ED042F0-8506-8947-5AB7-E809D02D6DFE}"/>
          </ac:cxnSpMkLst>
        </pc:cxnChg>
        <pc:cxnChg chg="add mod">
          <ac:chgData name="Johan Olav Helland" userId="031edf86-df00-4f13-8ee3-af5593438760" providerId="ADAL" clId="{3773F501-9093-4522-9282-A779BEB9CC6F}" dt="2026-05-06T14:06:45.980" v="3597" actId="1076"/>
          <ac:cxnSpMkLst>
            <pc:docMk/>
            <pc:sldMk cId="1524248523" sldId="2147475848"/>
            <ac:cxnSpMk id="63" creationId="{8935138F-DEEE-C4FF-B8CE-2C6EC272B82E}"/>
          </ac:cxnSpMkLst>
        </pc:cxnChg>
        <pc:cxnChg chg="add mod">
          <ac:chgData name="Johan Olav Helland" userId="031edf86-df00-4f13-8ee3-af5593438760" providerId="ADAL" clId="{3773F501-9093-4522-9282-A779BEB9CC6F}" dt="2026-05-06T14:07:02.774" v="3602" actId="1076"/>
          <ac:cxnSpMkLst>
            <pc:docMk/>
            <pc:sldMk cId="1524248523" sldId="2147475848"/>
            <ac:cxnSpMk id="65" creationId="{60BA25C8-AE01-7565-CD07-163D3BBBC41B}"/>
          </ac:cxnSpMkLst>
        </pc:cxnChg>
        <pc:cxnChg chg="add mod">
          <ac:chgData name="Johan Olav Helland" userId="031edf86-df00-4f13-8ee3-af5593438760" providerId="ADAL" clId="{3773F501-9093-4522-9282-A779BEB9CC6F}" dt="2026-05-06T14:08:28.733" v="3615" actId="14100"/>
          <ac:cxnSpMkLst>
            <pc:docMk/>
            <pc:sldMk cId="1524248523" sldId="2147475848"/>
            <ac:cxnSpMk id="72" creationId="{CCDD81C7-A3E1-FC2E-AAA0-7CF2477046D0}"/>
          </ac:cxnSpMkLst>
        </pc:cxnChg>
        <pc:cxnChg chg="add mod">
          <ac:chgData name="Johan Olav Helland" userId="031edf86-df00-4f13-8ee3-af5593438760" providerId="ADAL" clId="{3773F501-9093-4522-9282-A779BEB9CC6F}" dt="2026-05-06T14:08:33.916" v="3617" actId="1076"/>
          <ac:cxnSpMkLst>
            <pc:docMk/>
            <pc:sldMk cId="1524248523" sldId="2147475848"/>
            <ac:cxnSpMk id="73" creationId="{3141B03E-B31C-83D4-9F97-1079C1066879}"/>
          </ac:cxnSpMkLst>
        </pc:cxnChg>
        <pc:cxnChg chg="add mod">
          <ac:chgData name="Johan Olav Helland" userId="031edf86-df00-4f13-8ee3-af5593438760" providerId="ADAL" clId="{3773F501-9093-4522-9282-A779BEB9CC6F}" dt="2026-05-06T14:08:03.733" v="3610" actId="14100"/>
          <ac:cxnSpMkLst>
            <pc:docMk/>
            <pc:sldMk cId="1524248523" sldId="2147475848"/>
            <ac:cxnSpMk id="76" creationId="{BFF48009-14D0-DCBF-B49C-987581F6EE1A}"/>
          </ac:cxnSpMkLst>
        </pc:cxnChg>
        <pc:cxnChg chg="add mod">
          <ac:chgData name="Johan Olav Helland" userId="031edf86-df00-4f13-8ee3-af5593438760" providerId="ADAL" clId="{3773F501-9093-4522-9282-A779BEB9CC6F}" dt="2026-05-06T14:07:49.045" v="3607" actId="1076"/>
          <ac:cxnSpMkLst>
            <pc:docMk/>
            <pc:sldMk cId="1524248523" sldId="2147475848"/>
            <ac:cxnSpMk id="77" creationId="{B9050857-09F7-4AD5-049F-D5F988FDBB7F}"/>
          </ac:cxnSpMkLst>
        </pc:cxnChg>
      </pc:sldChg>
      <pc:sldChg chg="addSp delSp modSp add mod">
        <pc:chgData name="Johan Olav Helland" userId="031edf86-df00-4f13-8ee3-af5593438760" providerId="ADAL" clId="{3773F501-9093-4522-9282-A779BEB9CC6F}" dt="2026-05-07T22:37:08.177" v="10563" actId="20577"/>
        <pc:sldMkLst>
          <pc:docMk/>
          <pc:sldMk cId="431902188" sldId="2147475849"/>
        </pc:sldMkLst>
        <pc:spChg chg="mod">
          <ac:chgData name="Johan Olav Helland" userId="031edf86-df00-4f13-8ee3-af5593438760" providerId="ADAL" clId="{3773F501-9093-4522-9282-A779BEB9CC6F}" dt="2026-05-07T22:28:28.819" v="10545" actId="1035"/>
          <ac:spMkLst>
            <pc:docMk/>
            <pc:sldMk cId="431902188" sldId="2147475849"/>
            <ac:spMk id="2" creationId="{50AD9E1A-22D2-8343-3D68-C712B9C17D4B}"/>
          </ac:spMkLst>
        </pc:spChg>
        <pc:spChg chg="add mod">
          <ac:chgData name="Johan Olav Helland" userId="031edf86-df00-4f13-8ee3-af5593438760" providerId="ADAL" clId="{3773F501-9093-4522-9282-A779BEB9CC6F}" dt="2026-05-07T11:33:41.772" v="8658" actId="6549"/>
          <ac:spMkLst>
            <pc:docMk/>
            <pc:sldMk cId="431902188" sldId="2147475849"/>
            <ac:spMk id="3" creationId="{68D205D6-4EB5-006D-DD5B-D3FC5FD0FF1E}"/>
          </ac:spMkLst>
        </pc:spChg>
        <pc:spChg chg="add mod">
          <ac:chgData name="Johan Olav Helland" userId="031edf86-df00-4f13-8ee3-af5593438760" providerId="ADAL" clId="{3773F501-9093-4522-9282-A779BEB9CC6F}" dt="2026-05-06T11:07:41.077" v="1854" actId="164"/>
          <ac:spMkLst>
            <pc:docMk/>
            <pc:sldMk cId="431902188" sldId="2147475849"/>
            <ac:spMk id="7" creationId="{B66FA7F7-A979-3571-B823-3624FE916048}"/>
          </ac:spMkLst>
        </pc:spChg>
        <pc:spChg chg="add mod">
          <ac:chgData name="Johan Olav Helland" userId="031edf86-df00-4f13-8ee3-af5593438760" providerId="ADAL" clId="{3773F501-9093-4522-9282-A779BEB9CC6F}" dt="2026-05-06T11:07:41.077" v="1854" actId="164"/>
          <ac:spMkLst>
            <pc:docMk/>
            <pc:sldMk cId="431902188" sldId="2147475849"/>
            <ac:spMk id="9" creationId="{2BC2DA46-FF91-4F79-7ED7-9F92213C17EB}"/>
          </ac:spMkLst>
        </pc:spChg>
        <pc:spChg chg="add mod">
          <ac:chgData name="Johan Olav Helland" userId="031edf86-df00-4f13-8ee3-af5593438760" providerId="ADAL" clId="{3773F501-9093-4522-9282-A779BEB9CC6F}" dt="2026-05-07T22:29:39.507" v="10556" actId="20577"/>
          <ac:spMkLst>
            <pc:docMk/>
            <pc:sldMk cId="431902188" sldId="2147475849"/>
            <ac:spMk id="10" creationId="{2483866A-C021-939D-A116-373D9D61623B}"/>
          </ac:spMkLst>
        </pc:spChg>
        <pc:spChg chg="add mod">
          <ac:chgData name="Johan Olav Helland" userId="031edf86-df00-4f13-8ee3-af5593438760" providerId="ADAL" clId="{3773F501-9093-4522-9282-A779BEB9CC6F}" dt="2026-05-06T11:07:41.077" v="1854" actId="164"/>
          <ac:spMkLst>
            <pc:docMk/>
            <pc:sldMk cId="431902188" sldId="2147475849"/>
            <ac:spMk id="15" creationId="{9C70C1E7-DBA9-9683-1994-A8CDEAB2BE9A}"/>
          </ac:spMkLst>
        </pc:spChg>
        <pc:spChg chg="add mod">
          <ac:chgData name="Johan Olav Helland" userId="031edf86-df00-4f13-8ee3-af5593438760" providerId="ADAL" clId="{3773F501-9093-4522-9282-A779BEB9CC6F}" dt="2026-05-06T11:07:41.077" v="1854" actId="164"/>
          <ac:spMkLst>
            <pc:docMk/>
            <pc:sldMk cId="431902188" sldId="2147475849"/>
            <ac:spMk id="17" creationId="{B93D6A42-78AA-D538-BA0A-28AC2F16ED22}"/>
          </ac:spMkLst>
        </pc:spChg>
        <pc:spChg chg="mod">
          <ac:chgData name="Johan Olav Helland" userId="031edf86-df00-4f13-8ee3-af5593438760" providerId="ADAL" clId="{3773F501-9093-4522-9282-A779BEB9CC6F}" dt="2026-05-06T12:48:35.820" v="2747" actId="20577"/>
          <ac:spMkLst>
            <pc:docMk/>
            <pc:sldMk cId="431902188" sldId="2147475849"/>
            <ac:spMk id="77" creationId="{96D86589-40BE-FEC0-5AB9-B508FEBCBB63}"/>
          </ac:spMkLst>
        </pc:spChg>
        <pc:spChg chg="mod">
          <ac:chgData name="Johan Olav Helland" userId="031edf86-df00-4f13-8ee3-af5593438760" providerId="ADAL" clId="{3773F501-9093-4522-9282-A779BEB9CC6F}" dt="2026-05-06T12:47:59.013" v="2737" actId="1076"/>
          <ac:spMkLst>
            <pc:docMk/>
            <pc:sldMk cId="431902188" sldId="2147475849"/>
            <ac:spMk id="79" creationId="{D0662BB1-0B7A-B8E0-6FA5-4B3556CA22F0}"/>
          </ac:spMkLst>
        </pc:spChg>
        <pc:spChg chg="add mod">
          <ac:chgData name="Johan Olav Helland" userId="031edf86-df00-4f13-8ee3-af5593438760" providerId="ADAL" clId="{3773F501-9093-4522-9282-A779BEB9CC6F}" dt="2026-05-06T12:41:55.345" v="2663" actId="164"/>
          <ac:spMkLst>
            <pc:docMk/>
            <pc:sldMk cId="431902188" sldId="2147475849"/>
            <ac:spMk id="96" creationId="{A16844FC-446B-AF8A-3FDA-EAA8E1CA004B}"/>
          </ac:spMkLst>
        </pc:spChg>
        <pc:spChg chg="add mod">
          <ac:chgData name="Johan Olav Helland" userId="031edf86-df00-4f13-8ee3-af5593438760" providerId="ADAL" clId="{3773F501-9093-4522-9282-A779BEB9CC6F}" dt="2026-05-06T12:46:00.022" v="2719" actId="20577"/>
          <ac:spMkLst>
            <pc:docMk/>
            <pc:sldMk cId="431902188" sldId="2147475849"/>
            <ac:spMk id="98" creationId="{94919158-A0AB-D3E5-4D79-D69C085D76D4}"/>
          </ac:spMkLst>
        </pc:spChg>
        <pc:spChg chg="add mod">
          <ac:chgData name="Johan Olav Helland" userId="031edf86-df00-4f13-8ee3-af5593438760" providerId="ADAL" clId="{3773F501-9093-4522-9282-A779BEB9CC6F}" dt="2026-05-07T22:37:08.177" v="10563" actId="20577"/>
          <ac:spMkLst>
            <pc:docMk/>
            <pc:sldMk cId="431902188" sldId="2147475849"/>
            <ac:spMk id="99" creationId="{5D6E35D4-68A2-A140-565C-1C97968BD05C}"/>
          </ac:spMkLst>
        </pc:spChg>
        <pc:spChg chg="add mod">
          <ac:chgData name="Johan Olav Helland" userId="031edf86-df00-4f13-8ee3-af5593438760" providerId="ADAL" clId="{3773F501-9093-4522-9282-A779BEB9CC6F}" dt="2026-05-06T12:44:00.952" v="2709" actId="1035"/>
          <ac:spMkLst>
            <pc:docMk/>
            <pc:sldMk cId="431902188" sldId="2147475849"/>
            <ac:spMk id="140" creationId="{D54C46BC-18E3-DFE0-FAED-024F6B891C34}"/>
          </ac:spMkLst>
        </pc:spChg>
        <pc:spChg chg="add mod">
          <ac:chgData name="Johan Olav Helland" userId="031edf86-df00-4f13-8ee3-af5593438760" providerId="ADAL" clId="{3773F501-9093-4522-9282-A779BEB9CC6F}" dt="2026-05-06T12:36:02.443" v="2611" actId="164"/>
          <ac:spMkLst>
            <pc:docMk/>
            <pc:sldMk cId="431902188" sldId="2147475849"/>
            <ac:spMk id="144" creationId="{F26862E0-23E2-C2B4-77CD-549D872E7E4B}"/>
          </ac:spMkLst>
        </pc:spChg>
        <pc:spChg chg="add mod">
          <ac:chgData name="Johan Olav Helland" userId="031edf86-df00-4f13-8ee3-af5593438760" providerId="ADAL" clId="{3773F501-9093-4522-9282-A779BEB9CC6F}" dt="2026-05-07T22:37:02.215" v="10559" actId="6549"/>
          <ac:spMkLst>
            <pc:docMk/>
            <pc:sldMk cId="431902188" sldId="2147475849"/>
            <ac:spMk id="148" creationId="{40FF53AE-18C4-2BB4-8FB6-11D37890A891}"/>
          </ac:spMkLst>
        </pc:spChg>
        <pc:spChg chg="add mod">
          <ac:chgData name="Johan Olav Helland" userId="031edf86-df00-4f13-8ee3-af5593438760" providerId="ADAL" clId="{3773F501-9093-4522-9282-A779BEB9CC6F}" dt="2026-05-06T12:40:28.234" v="2652" actId="164"/>
          <ac:spMkLst>
            <pc:docMk/>
            <pc:sldMk cId="431902188" sldId="2147475849"/>
            <ac:spMk id="149" creationId="{AEE80F0E-B311-05C7-F40C-F7BACF38D0E8}"/>
          </ac:spMkLst>
        </pc:spChg>
        <pc:spChg chg="mod">
          <ac:chgData name="Johan Olav Helland" userId="031edf86-df00-4f13-8ee3-af5593438760" providerId="ADAL" clId="{3773F501-9093-4522-9282-A779BEB9CC6F}" dt="2026-05-07T22:37:05.187" v="10561" actId="20577"/>
          <ac:spMkLst>
            <pc:docMk/>
            <pc:sldMk cId="431902188" sldId="2147475849"/>
            <ac:spMk id="152" creationId="{766BC27E-2D37-04DB-19C6-F5789F671E2E}"/>
          </ac:spMkLst>
        </pc:spChg>
        <pc:spChg chg="mod">
          <ac:chgData name="Johan Olav Helland" userId="031edf86-df00-4f13-8ee3-af5593438760" providerId="ADAL" clId="{3773F501-9093-4522-9282-A779BEB9CC6F}" dt="2026-05-06T12:40:54.967" v="2654"/>
          <ac:spMkLst>
            <pc:docMk/>
            <pc:sldMk cId="431902188" sldId="2147475849"/>
            <ac:spMk id="154" creationId="{E718CA37-6AB8-EB9E-7E17-3B0BACEA40F7}"/>
          </ac:spMkLst>
        </pc:spChg>
        <pc:spChg chg="add mod">
          <ac:chgData name="Johan Olav Helland" userId="031edf86-df00-4f13-8ee3-af5593438760" providerId="ADAL" clId="{3773F501-9093-4522-9282-A779BEB9CC6F}" dt="2026-05-06T12:48:29.639" v="2745" actId="164"/>
          <ac:spMkLst>
            <pc:docMk/>
            <pc:sldMk cId="431902188" sldId="2147475849"/>
            <ac:spMk id="167" creationId="{55EFD7D9-96A8-8F96-3575-119F10DCE81F}"/>
          </ac:spMkLst>
        </pc:spChg>
        <pc:grpChg chg="add mod">
          <ac:chgData name="Johan Olav Helland" userId="031edf86-df00-4f13-8ee3-af5593438760" providerId="ADAL" clId="{3773F501-9093-4522-9282-A779BEB9CC6F}" dt="2026-05-06T11:18:02.993" v="1935" actId="164"/>
          <ac:grpSpMkLst>
            <pc:docMk/>
            <pc:sldMk cId="431902188" sldId="2147475849"/>
            <ac:grpSpMk id="22" creationId="{8614B6A5-81D8-1BDE-898A-7498ABC493D0}"/>
          </ac:grpSpMkLst>
        </pc:grpChg>
        <pc:grpChg chg="mod">
          <ac:chgData name="Johan Olav Helland" userId="031edf86-df00-4f13-8ee3-af5593438760" providerId="ADAL" clId="{3773F501-9093-4522-9282-A779BEB9CC6F}" dt="2026-05-06T12:48:29.639" v="2745" actId="164"/>
          <ac:grpSpMkLst>
            <pc:docMk/>
            <pc:sldMk cId="431902188" sldId="2147475849"/>
            <ac:grpSpMk id="74" creationId="{87534FE2-BD05-FD1D-26DA-A9F475C884E9}"/>
          </ac:grpSpMkLst>
        </pc:grpChg>
        <pc:grpChg chg="add mod">
          <ac:chgData name="Johan Olav Helland" userId="031edf86-df00-4f13-8ee3-af5593438760" providerId="ADAL" clId="{3773F501-9093-4522-9282-A779BEB9CC6F}" dt="2026-05-06T11:45:05.542" v="1975" actId="1076"/>
          <ac:grpSpMkLst>
            <pc:docMk/>
            <pc:sldMk cId="431902188" sldId="2147475849"/>
            <ac:grpSpMk id="83" creationId="{B1AB3A20-A903-CBAB-F561-A9283C49A8AC}"/>
          </ac:grpSpMkLst>
        </pc:grpChg>
        <pc:grpChg chg="add mod">
          <ac:chgData name="Johan Olav Helland" userId="031edf86-df00-4f13-8ee3-af5593438760" providerId="ADAL" clId="{3773F501-9093-4522-9282-A779BEB9CC6F}" dt="2026-05-06T12:43:47.222" v="2704" actId="1036"/>
          <ac:grpSpMkLst>
            <pc:docMk/>
            <pc:sldMk cId="431902188" sldId="2147475849"/>
            <ac:grpSpMk id="141" creationId="{15EBEE2A-B73B-EE95-E19E-472858C5CA0A}"/>
          </ac:grpSpMkLst>
        </pc:grpChg>
        <pc:grpChg chg="add mod">
          <ac:chgData name="Johan Olav Helland" userId="031edf86-df00-4f13-8ee3-af5593438760" providerId="ADAL" clId="{3773F501-9093-4522-9282-A779BEB9CC6F}" dt="2026-05-07T22:26:46.888" v="10426" actId="1036"/>
          <ac:grpSpMkLst>
            <pc:docMk/>
            <pc:sldMk cId="431902188" sldId="2147475849"/>
            <ac:grpSpMk id="145" creationId="{069CC6DE-920F-592B-07EA-E9B9E8FBB93A}"/>
          </ac:grpSpMkLst>
        </pc:grpChg>
        <pc:grpChg chg="add mod">
          <ac:chgData name="Johan Olav Helland" userId="031edf86-df00-4f13-8ee3-af5593438760" providerId="ADAL" clId="{3773F501-9093-4522-9282-A779BEB9CC6F}" dt="2026-05-07T11:34:11.660" v="8666" actId="1035"/>
          <ac:grpSpMkLst>
            <pc:docMk/>
            <pc:sldMk cId="431902188" sldId="2147475849"/>
            <ac:grpSpMk id="150" creationId="{6B837C93-CB3E-968C-7657-1CE74EB88808}"/>
          </ac:grpSpMkLst>
        </pc:grpChg>
        <pc:grpChg chg="add mod">
          <ac:chgData name="Johan Olav Helland" userId="031edf86-df00-4f13-8ee3-af5593438760" providerId="ADAL" clId="{3773F501-9093-4522-9282-A779BEB9CC6F}" dt="2026-05-06T12:41:55.345" v="2663" actId="164"/>
          <ac:grpSpMkLst>
            <pc:docMk/>
            <pc:sldMk cId="431902188" sldId="2147475849"/>
            <ac:grpSpMk id="151" creationId="{8B1D86E6-FADD-FAC6-8076-A89E770566A5}"/>
          </ac:grpSpMkLst>
        </pc:grpChg>
        <pc:grpChg chg="add del mod">
          <ac:chgData name="Johan Olav Helland" userId="031edf86-df00-4f13-8ee3-af5593438760" providerId="ADAL" clId="{3773F501-9093-4522-9282-A779BEB9CC6F}" dt="2026-05-06T12:46:35.797" v="2728" actId="1076"/>
          <ac:grpSpMkLst>
            <pc:docMk/>
            <pc:sldMk cId="431902188" sldId="2147475849"/>
            <ac:grpSpMk id="155" creationId="{9C9C46D8-3BC2-BCBA-90EE-482CC91B2F48}"/>
          </ac:grpSpMkLst>
        </pc:grpChg>
        <pc:grpChg chg="add mod">
          <ac:chgData name="Johan Olav Helland" userId="031edf86-df00-4f13-8ee3-af5593438760" providerId="ADAL" clId="{3773F501-9093-4522-9282-A779BEB9CC6F}" dt="2026-05-06T12:48:32.028" v="2746" actId="1076"/>
          <ac:grpSpMkLst>
            <pc:docMk/>
            <pc:sldMk cId="431902188" sldId="2147475849"/>
            <ac:grpSpMk id="168" creationId="{502B92DC-EF5E-66EA-1727-CC5D5CFCB085}"/>
          </ac:grpSpMkLst>
        </pc:grpChg>
        <pc:picChg chg="mod topLvl">
          <ac:chgData name="Johan Olav Helland" userId="031edf86-df00-4f13-8ee3-af5593438760" providerId="ADAL" clId="{3773F501-9093-4522-9282-A779BEB9CC6F}" dt="2026-05-06T11:07:41.077" v="1854" actId="164"/>
          <ac:picMkLst>
            <pc:docMk/>
            <pc:sldMk cId="431902188" sldId="2147475849"/>
            <ac:picMk id="8" creationId="{051D9EFC-4CEF-A3B1-A754-24B9D2EA4705}"/>
          </ac:picMkLst>
        </pc:picChg>
        <pc:picChg chg="add mod modCrop">
          <ac:chgData name="Johan Olav Helland" userId="031edf86-df00-4f13-8ee3-af5593438760" providerId="ADAL" clId="{3773F501-9093-4522-9282-A779BEB9CC6F}" dt="2026-05-06T12:43:25.103" v="2686" actId="1035"/>
          <ac:picMkLst>
            <pc:docMk/>
            <pc:sldMk cId="431902188" sldId="2147475849"/>
            <ac:picMk id="133" creationId="{E1B6647B-3094-ACAE-625B-1F7BAEE0F732}"/>
          </ac:picMkLst>
        </pc:picChg>
        <pc:picChg chg="add mod modCrop">
          <ac:chgData name="Johan Olav Helland" userId="031edf86-df00-4f13-8ee3-af5593438760" providerId="ADAL" clId="{3773F501-9093-4522-9282-A779BEB9CC6F}" dt="2026-05-06T12:36:02.443" v="2611" actId="164"/>
          <ac:picMkLst>
            <pc:docMk/>
            <pc:sldMk cId="431902188" sldId="2147475849"/>
            <ac:picMk id="135" creationId="{EB63344C-7F99-4E2B-6C5A-44B3535ABAF5}"/>
          </ac:picMkLst>
        </pc:picChg>
        <pc:picChg chg="add mod modCrop">
          <ac:chgData name="Johan Olav Helland" userId="031edf86-df00-4f13-8ee3-af5593438760" providerId="ADAL" clId="{3773F501-9093-4522-9282-A779BEB9CC6F}" dt="2026-05-06T12:41:55.345" v="2663" actId="164"/>
          <ac:picMkLst>
            <pc:docMk/>
            <pc:sldMk cId="431902188" sldId="2147475849"/>
            <ac:picMk id="137" creationId="{D408BC59-6A2F-EB0A-84C3-CE67C3A84C9B}"/>
          </ac:picMkLst>
        </pc:picChg>
        <pc:picChg chg="add mod modCrop">
          <ac:chgData name="Johan Olav Helland" userId="031edf86-df00-4f13-8ee3-af5593438760" providerId="ADAL" clId="{3773F501-9093-4522-9282-A779BEB9CC6F}" dt="2026-05-06T12:40:28.234" v="2652" actId="164"/>
          <ac:picMkLst>
            <pc:docMk/>
            <pc:sldMk cId="431902188" sldId="2147475849"/>
            <ac:picMk id="139" creationId="{E4243496-BB8F-6EE6-53B4-E6735C002CA0}"/>
          </ac:picMkLst>
        </pc:picChg>
        <pc:cxnChg chg="add mod">
          <ac:chgData name="Johan Olav Helland" userId="031edf86-df00-4f13-8ee3-af5593438760" providerId="ADAL" clId="{3773F501-9093-4522-9282-A779BEB9CC6F}" dt="2026-05-07T22:26:42.731" v="10420" actId="14100"/>
          <ac:cxnSpMkLst>
            <pc:docMk/>
            <pc:sldMk cId="431902188" sldId="2147475849"/>
            <ac:cxnSpMk id="36" creationId="{BAC42196-4915-C293-BB4E-9847F54CC113}"/>
          </ac:cxnSpMkLst>
        </pc:cxnChg>
        <pc:cxnChg chg="add mod">
          <ac:chgData name="Johan Olav Helland" userId="031edf86-df00-4f13-8ee3-af5593438760" providerId="ADAL" clId="{3773F501-9093-4522-9282-A779BEB9CC6F}" dt="2026-05-07T11:34:17.987" v="8667" actId="14100"/>
          <ac:cxnSpMkLst>
            <pc:docMk/>
            <pc:sldMk cId="431902188" sldId="2147475849"/>
            <ac:cxnSpMk id="46" creationId="{92353463-E415-ED3C-5C3F-D757E08CC72D}"/>
          </ac:cxnSpMkLst>
        </pc:cxnChg>
        <pc:cxnChg chg="add mod">
          <ac:chgData name="Johan Olav Helland" userId="031edf86-df00-4f13-8ee3-af5593438760" providerId="ADAL" clId="{3773F501-9093-4522-9282-A779BEB9CC6F}" dt="2026-05-06T12:46:49.117" v="2730" actId="14100"/>
          <ac:cxnSpMkLst>
            <pc:docMk/>
            <pc:sldMk cId="431902188" sldId="2147475849"/>
            <ac:cxnSpMk id="82" creationId="{6490E66A-5C3D-F225-72BD-FCD29B4B71CE}"/>
          </ac:cxnSpMkLst>
        </pc:cxnChg>
        <pc:cxnChg chg="add mod">
          <ac:chgData name="Johan Olav Helland" userId="031edf86-df00-4f13-8ee3-af5593438760" providerId="ADAL" clId="{3773F501-9093-4522-9282-A779BEB9CC6F}" dt="2026-05-06T12:45:06.391" v="2716" actId="14100"/>
          <ac:cxnSpMkLst>
            <pc:docMk/>
            <pc:sldMk cId="431902188" sldId="2147475849"/>
            <ac:cxnSpMk id="142" creationId="{8B48211E-FEAD-8682-B414-FC8768D3672B}"/>
          </ac:cxnSpMkLst>
        </pc:cxnChg>
        <pc:cxnChg chg="add mod">
          <ac:chgData name="Johan Olav Helland" userId="031edf86-df00-4f13-8ee3-af5593438760" providerId="ADAL" clId="{3773F501-9093-4522-9282-A779BEB9CC6F}" dt="2026-05-06T12:48:29.639" v="2745" actId="164"/>
          <ac:cxnSpMkLst>
            <pc:docMk/>
            <pc:sldMk cId="431902188" sldId="2147475849"/>
            <ac:cxnSpMk id="166" creationId="{100581DD-44A3-DED3-EDDB-585F4DF0E773}"/>
          </ac:cxnSpMkLst>
        </pc:cxnChg>
      </pc:sldChg>
      <pc:sldChg chg="addSp modSp add mod ord">
        <pc:chgData name="Johan Olav Helland" userId="031edf86-df00-4f13-8ee3-af5593438760" providerId="ADAL" clId="{3773F501-9093-4522-9282-A779BEB9CC6F}" dt="2026-05-08T20:29:13.706" v="16663" actId="20577"/>
        <pc:sldMkLst>
          <pc:docMk/>
          <pc:sldMk cId="3924438127" sldId="2147475850"/>
        </pc:sldMkLst>
        <pc:spChg chg="mod">
          <ac:chgData name="Johan Olav Helland" userId="031edf86-df00-4f13-8ee3-af5593438760" providerId="ADAL" clId="{3773F501-9093-4522-9282-A779BEB9CC6F}" dt="2026-05-08T20:29:13.706" v="16663" actId="20577"/>
          <ac:spMkLst>
            <pc:docMk/>
            <pc:sldMk cId="3924438127" sldId="2147475850"/>
            <ac:spMk id="8" creationId="{8342D3CB-4A9B-9996-D93A-CBDCB4ABDE6A}"/>
          </ac:spMkLst>
        </pc:spChg>
        <pc:spChg chg="mod">
          <ac:chgData name="Johan Olav Helland" userId="031edf86-df00-4f13-8ee3-af5593438760" providerId="ADAL" clId="{3773F501-9093-4522-9282-A779BEB9CC6F}" dt="2026-05-06T14:10:27.595" v="3628" actId="1076"/>
          <ac:spMkLst>
            <pc:docMk/>
            <pc:sldMk cId="3924438127" sldId="2147475850"/>
            <ac:spMk id="16" creationId="{558000B2-7943-F13E-12BA-4143771EA9AE}"/>
          </ac:spMkLst>
        </pc:spChg>
        <pc:spChg chg="mod">
          <ac:chgData name="Johan Olav Helland" userId="031edf86-df00-4f13-8ee3-af5593438760" providerId="ADAL" clId="{3773F501-9093-4522-9282-A779BEB9CC6F}" dt="2026-05-06T14:11:10.977" v="3637" actId="1076"/>
          <ac:spMkLst>
            <pc:docMk/>
            <pc:sldMk cId="3924438127" sldId="2147475850"/>
            <ac:spMk id="21" creationId="{AC11B8CC-AAE1-17C0-7503-769EB322357D}"/>
          </ac:spMkLst>
        </pc:spChg>
        <pc:spChg chg="mod">
          <ac:chgData name="Johan Olav Helland" userId="031edf86-df00-4f13-8ee3-af5593438760" providerId="ADAL" clId="{3773F501-9093-4522-9282-A779BEB9CC6F}" dt="2026-05-08T19:43:12.779" v="16089" actId="6549"/>
          <ac:spMkLst>
            <pc:docMk/>
            <pc:sldMk cId="3924438127" sldId="2147475850"/>
            <ac:spMk id="42" creationId="{88A823D9-04CA-915D-EE56-C5FD8111480C}"/>
          </ac:spMkLst>
        </pc:spChg>
        <pc:spChg chg="mod">
          <ac:chgData name="Johan Olav Helland" userId="031edf86-df00-4f13-8ee3-af5593438760" providerId="ADAL" clId="{3773F501-9093-4522-9282-A779BEB9CC6F}" dt="2026-05-06T14:18:17.033" v="3813" actId="1038"/>
          <ac:spMkLst>
            <pc:docMk/>
            <pc:sldMk cId="3924438127" sldId="2147475850"/>
            <ac:spMk id="43" creationId="{5F0EBB5B-158C-4FC8-913C-3917A062BB3B}"/>
          </ac:spMkLst>
        </pc:spChg>
        <pc:spChg chg="mod">
          <ac:chgData name="Johan Olav Helland" userId="031edf86-df00-4f13-8ee3-af5593438760" providerId="ADAL" clId="{3773F501-9093-4522-9282-A779BEB9CC6F}" dt="2026-05-08T19:23:01.859" v="15333" actId="20577"/>
          <ac:spMkLst>
            <pc:docMk/>
            <pc:sldMk cId="3924438127" sldId="2147475850"/>
            <ac:spMk id="46" creationId="{6539F8E7-C470-BBAE-D7C6-CB20219344AF}"/>
          </ac:spMkLst>
        </pc:spChg>
        <pc:spChg chg="mod">
          <ac:chgData name="Johan Olav Helland" userId="031edf86-df00-4f13-8ee3-af5593438760" providerId="ADAL" clId="{3773F501-9093-4522-9282-A779BEB9CC6F}" dt="2026-05-06T20:26:26.374" v="6285" actId="164"/>
          <ac:spMkLst>
            <pc:docMk/>
            <pc:sldMk cId="3924438127" sldId="2147475850"/>
            <ac:spMk id="49" creationId="{D8AC61D2-8155-C1A8-7C7B-8112947625AD}"/>
          </ac:spMkLst>
        </pc:spChg>
        <pc:spChg chg="mod">
          <ac:chgData name="Johan Olav Helland" userId="031edf86-df00-4f13-8ee3-af5593438760" providerId="ADAL" clId="{3773F501-9093-4522-9282-A779BEB9CC6F}" dt="2026-05-08T19:21:33.830" v="15298" actId="164"/>
          <ac:spMkLst>
            <pc:docMk/>
            <pc:sldMk cId="3924438127" sldId="2147475850"/>
            <ac:spMk id="51" creationId="{835BA8DD-E39A-0EEA-6B0C-7343858E8A89}"/>
          </ac:spMkLst>
        </pc:spChg>
        <pc:spChg chg="mod">
          <ac:chgData name="Johan Olav Helland" userId="031edf86-df00-4f13-8ee3-af5593438760" providerId="ADAL" clId="{3773F501-9093-4522-9282-A779BEB9CC6F}" dt="2026-05-08T19:21:33.830" v="15298" actId="164"/>
          <ac:spMkLst>
            <pc:docMk/>
            <pc:sldMk cId="3924438127" sldId="2147475850"/>
            <ac:spMk id="52" creationId="{CA0FDB2D-3695-513E-A8C6-8602E9758546}"/>
          </ac:spMkLst>
        </pc:spChg>
        <pc:spChg chg="mod">
          <ac:chgData name="Johan Olav Helland" userId="031edf86-df00-4f13-8ee3-af5593438760" providerId="ADAL" clId="{3773F501-9093-4522-9282-A779BEB9CC6F}" dt="2026-05-08T19:21:33.830" v="15298" actId="164"/>
          <ac:spMkLst>
            <pc:docMk/>
            <pc:sldMk cId="3924438127" sldId="2147475850"/>
            <ac:spMk id="62" creationId="{A78503BC-BB84-F70D-348A-971B26C5D235}"/>
          </ac:spMkLst>
        </pc:spChg>
        <pc:spChg chg="mod">
          <ac:chgData name="Johan Olav Helland" userId="031edf86-df00-4f13-8ee3-af5593438760" providerId="ADAL" clId="{3773F501-9093-4522-9282-A779BEB9CC6F}" dt="2026-05-08T19:21:33.830" v="15298" actId="164"/>
          <ac:spMkLst>
            <pc:docMk/>
            <pc:sldMk cId="3924438127" sldId="2147475850"/>
            <ac:spMk id="63" creationId="{086347D5-9D41-5378-5C87-85148B5DEBA8}"/>
          </ac:spMkLst>
        </pc:spChg>
        <pc:spChg chg="mod">
          <ac:chgData name="Johan Olav Helland" userId="031edf86-df00-4f13-8ee3-af5593438760" providerId="ADAL" clId="{3773F501-9093-4522-9282-A779BEB9CC6F}" dt="2026-05-08T19:21:33.830" v="15298" actId="164"/>
          <ac:spMkLst>
            <pc:docMk/>
            <pc:sldMk cId="3924438127" sldId="2147475850"/>
            <ac:spMk id="67" creationId="{65827494-B414-CC41-7646-653EF5DB311F}"/>
          </ac:spMkLst>
        </pc:spChg>
        <pc:spChg chg="mod">
          <ac:chgData name="Johan Olav Helland" userId="031edf86-df00-4f13-8ee3-af5593438760" providerId="ADAL" clId="{3773F501-9093-4522-9282-A779BEB9CC6F}" dt="2026-05-08T19:21:33.830" v="15298" actId="164"/>
          <ac:spMkLst>
            <pc:docMk/>
            <pc:sldMk cId="3924438127" sldId="2147475850"/>
            <ac:spMk id="68" creationId="{C4247EF9-C06C-2826-B33C-9A32B9BEDC89}"/>
          </ac:spMkLst>
        </pc:spChg>
        <pc:spChg chg="mod">
          <ac:chgData name="Johan Olav Helland" userId="031edf86-df00-4f13-8ee3-af5593438760" providerId="ADAL" clId="{3773F501-9093-4522-9282-A779BEB9CC6F}" dt="2026-05-06T20:26:26.374" v="6285" actId="164"/>
          <ac:spMkLst>
            <pc:docMk/>
            <pc:sldMk cId="3924438127" sldId="2147475850"/>
            <ac:spMk id="71" creationId="{3928BA9E-973F-55E9-6BDE-32A784D79C0E}"/>
          </ac:spMkLst>
        </pc:spChg>
        <pc:spChg chg="mod">
          <ac:chgData name="Johan Olav Helland" userId="031edf86-df00-4f13-8ee3-af5593438760" providerId="ADAL" clId="{3773F501-9093-4522-9282-A779BEB9CC6F}" dt="2026-05-06T20:26:26.374" v="6285" actId="164"/>
          <ac:spMkLst>
            <pc:docMk/>
            <pc:sldMk cId="3924438127" sldId="2147475850"/>
            <ac:spMk id="74" creationId="{097D868B-DC50-EC2E-7321-FDFC70E1BED5}"/>
          </ac:spMkLst>
        </pc:spChg>
        <pc:grpChg chg="add mod">
          <ac:chgData name="Johan Olav Helland" userId="031edf86-df00-4f13-8ee3-af5593438760" providerId="ADAL" clId="{3773F501-9093-4522-9282-A779BEB9CC6F}" dt="2026-05-06T20:26:31.023" v="6291" actId="1035"/>
          <ac:grpSpMkLst>
            <pc:docMk/>
            <pc:sldMk cId="3924438127" sldId="2147475850"/>
            <ac:grpSpMk id="2" creationId="{4E660B2D-80EE-F4AC-1D18-DCF8FD8FE55F}"/>
          </ac:grpSpMkLst>
        </pc:grpChg>
        <pc:grpChg chg="add mod">
          <ac:chgData name="Johan Olav Helland" userId="031edf86-df00-4f13-8ee3-af5593438760" providerId="ADAL" clId="{3773F501-9093-4522-9282-A779BEB9CC6F}" dt="2026-05-08T19:21:39.028" v="15320" actId="1037"/>
          <ac:grpSpMkLst>
            <pc:docMk/>
            <pc:sldMk cId="3924438127" sldId="2147475850"/>
            <ac:grpSpMk id="3" creationId="{7324A553-EB6C-FE15-DBF1-75C02152B1C7}"/>
          </ac:grpSpMkLst>
        </pc:grpChg>
        <pc:grpChg chg="mod">
          <ac:chgData name="Johan Olav Helland" userId="031edf86-df00-4f13-8ee3-af5593438760" providerId="ADAL" clId="{3773F501-9093-4522-9282-A779BEB9CC6F}" dt="2026-05-08T19:21:33.830" v="15298" actId="164"/>
          <ac:grpSpMkLst>
            <pc:docMk/>
            <pc:sldMk cId="3924438127" sldId="2147475850"/>
            <ac:grpSpMk id="17" creationId="{3F4278B7-155F-EA72-1356-A3F460BB4425}"/>
          </ac:grpSpMkLst>
        </pc:grpChg>
        <pc:grpChg chg="mod">
          <ac:chgData name="Johan Olav Helland" userId="031edf86-df00-4f13-8ee3-af5593438760" providerId="ADAL" clId="{3773F501-9093-4522-9282-A779BEB9CC6F}" dt="2026-05-08T19:21:33.830" v="15298" actId="164"/>
          <ac:grpSpMkLst>
            <pc:docMk/>
            <pc:sldMk cId="3924438127" sldId="2147475850"/>
            <ac:grpSpMk id="44" creationId="{E4EEFC3E-8671-38FE-4F54-7711607ACFB4}"/>
          </ac:grpSpMkLst>
        </pc:grpChg>
        <pc:grpChg chg="mod">
          <ac:chgData name="Johan Olav Helland" userId="031edf86-df00-4f13-8ee3-af5593438760" providerId="ADAL" clId="{3773F501-9093-4522-9282-A779BEB9CC6F}" dt="2026-05-08T19:21:33.830" v="15298" actId="164"/>
          <ac:grpSpMkLst>
            <pc:docMk/>
            <pc:sldMk cId="3924438127" sldId="2147475850"/>
            <ac:grpSpMk id="45" creationId="{75589765-5259-4D3F-F7E8-9983BC934410}"/>
          </ac:grpSpMkLst>
        </pc:grpChg>
        <pc:picChg chg="mod">
          <ac:chgData name="Johan Olav Helland" userId="031edf86-df00-4f13-8ee3-af5593438760" providerId="ADAL" clId="{3773F501-9093-4522-9282-A779BEB9CC6F}" dt="2026-05-06T14:10:09.639" v="3627" actId="14826"/>
          <ac:picMkLst>
            <pc:docMk/>
            <pc:sldMk cId="3924438127" sldId="2147475850"/>
            <ac:picMk id="15" creationId="{77202CFD-4C3A-9DEF-8812-97AC5F86F710}"/>
          </ac:picMkLst>
        </pc:picChg>
        <pc:picChg chg="mod">
          <ac:chgData name="Johan Olav Helland" userId="031edf86-df00-4f13-8ee3-af5593438760" providerId="ADAL" clId="{3773F501-9093-4522-9282-A779BEB9CC6F}" dt="2026-05-06T14:11:05.103" v="3636" actId="14826"/>
          <ac:picMkLst>
            <pc:docMk/>
            <pc:sldMk cId="3924438127" sldId="2147475850"/>
            <ac:picMk id="20" creationId="{64BB44E5-D19E-F8EF-C590-90FE844FC36A}"/>
          </ac:picMkLst>
        </pc:picChg>
        <pc:picChg chg="mod">
          <ac:chgData name="Johan Olav Helland" userId="031edf86-df00-4f13-8ee3-af5593438760" providerId="ADAL" clId="{3773F501-9093-4522-9282-A779BEB9CC6F}" dt="2026-05-06T14:18:02.578" v="3801" actId="14826"/>
          <ac:picMkLst>
            <pc:docMk/>
            <pc:sldMk cId="3924438127" sldId="2147475850"/>
            <ac:picMk id="40" creationId="{897B3743-3B89-C46A-87E1-7832F0224D47}"/>
          </ac:picMkLst>
        </pc:picChg>
        <pc:picChg chg="mod">
          <ac:chgData name="Johan Olav Helland" userId="031edf86-df00-4f13-8ee3-af5593438760" providerId="ADAL" clId="{3773F501-9093-4522-9282-A779BEB9CC6F}" dt="2026-05-06T20:26:26.374" v="6285" actId="164"/>
          <ac:picMkLst>
            <pc:docMk/>
            <pc:sldMk cId="3924438127" sldId="2147475850"/>
            <ac:picMk id="48" creationId="{9B6FA241-394E-9AB6-8A9C-5E469EE1D4A4}"/>
          </ac:picMkLst>
        </pc:picChg>
        <pc:cxnChg chg="mod">
          <ac:chgData name="Johan Olav Helland" userId="031edf86-df00-4f13-8ee3-af5593438760" providerId="ADAL" clId="{3773F501-9093-4522-9282-A779BEB9CC6F}" dt="2026-05-06T14:11:52.506" v="3732" actId="1038"/>
          <ac:cxnSpMkLst>
            <pc:docMk/>
            <pc:sldMk cId="3924438127" sldId="2147475850"/>
            <ac:cxnSpMk id="50" creationId="{10CAEC1D-F1D6-7105-A418-8F0CBB812DD3}"/>
          </ac:cxnSpMkLst>
        </pc:cxnChg>
        <pc:cxnChg chg="mod">
          <ac:chgData name="Johan Olav Helland" userId="031edf86-df00-4f13-8ee3-af5593438760" providerId="ADAL" clId="{3773F501-9093-4522-9282-A779BEB9CC6F}" dt="2026-05-06T14:12:20.810" v="3789" actId="14100"/>
          <ac:cxnSpMkLst>
            <pc:docMk/>
            <pc:sldMk cId="3924438127" sldId="2147475850"/>
            <ac:cxnSpMk id="53" creationId="{DCA96B98-5B45-CB90-0F40-43C092D75312}"/>
          </ac:cxnSpMkLst>
        </pc:cxnChg>
        <pc:cxnChg chg="mod">
          <ac:chgData name="Johan Olav Helland" userId="031edf86-df00-4f13-8ee3-af5593438760" providerId="ADAL" clId="{3773F501-9093-4522-9282-A779BEB9CC6F}" dt="2026-05-06T14:16:42.640" v="3799" actId="1076"/>
          <ac:cxnSpMkLst>
            <pc:docMk/>
            <pc:sldMk cId="3924438127" sldId="2147475850"/>
            <ac:cxnSpMk id="58" creationId="{0C5DD41A-A76F-262B-D2C3-A1AC0169BC5A}"/>
          </ac:cxnSpMkLst>
        </pc:cxnChg>
        <pc:cxnChg chg="mod">
          <ac:chgData name="Johan Olav Helland" userId="031edf86-df00-4f13-8ee3-af5593438760" providerId="ADAL" clId="{3773F501-9093-4522-9282-A779BEB9CC6F}" dt="2026-05-06T14:18:58.024" v="3822" actId="1076"/>
          <ac:cxnSpMkLst>
            <pc:docMk/>
            <pc:sldMk cId="3924438127" sldId="2147475850"/>
            <ac:cxnSpMk id="59" creationId="{2DF44CF5-AE07-9881-8CE3-4CD2300E2D38}"/>
          </ac:cxnSpMkLst>
        </pc:cxnChg>
        <pc:cxnChg chg="mod">
          <ac:chgData name="Johan Olav Helland" userId="031edf86-df00-4f13-8ee3-af5593438760" providerId="ADAL" clId="{3773F501-9093-4522-9282-A779BEB9CC6F}" dt="2026-05-06T14:18:46.227" v="3820" actId="1076"/>
          <ac:cxnSpMkLst>
            <pc:docMk/>
            <pc:sldMk cId="3924438127" sldId="2147475850"/>
            <ac:cxnSpMk id="64" creationId="{BBC3BC27-C92F-A18B-5BEB-AD66F313A2E2}"/>
          </ac:cxnSpMkLst>
        </pc:cxnChg>
        <pc:cxnChg chg="mod">
          <ac:chgData name="Johan Olav Helland" userId="031edf86-df00-4f13-8ee3-af5593438760" providerId="ADAL" clId="{3773F501-9093-4522-9282-A779BEB9CC6F}" dt="2026-05-06T14:18:38.311" v="3817" actId="1076"/>
          <ac:cxnSpMkLst>
            <pc:docMk/>
            <pc:sldMk cId="3924438127" sldId="2147475850"/>
            <ac:cxnSpMk id="65" creationId="{57A4FEFF-39A8-DD4F-5A88-1A4682F4ACCF}"/>
          </ac:cxnSpMkLst>
        </pc:cxnChg>
        <pc:cxnChg chg="mod">
          <ac:chgData name="Johan Olav Helland" userId="031edf86-df00-4f13-8ee3-af5593438760" providerId="ADAL" clId="{3773F501-9093-4522-9282-A779BEB9CC6F}" dt="2026-05-06T20:26:26.374" v="6285" actId="164"/>
          <ac:cxnSpMkLst>
            <pc:docMk/>
            <pc:sldMk cId="3924438127" sldId="2147475850"/>
            <ac:cxnSpMk id="70" creationId="{19C0B3A6-2A62-C3B1-08F3-CD13CCCE087B}"/>
          </ac:cxnSpMkLst>
        </pc:cxnChg>
        <pc:cxnChg chg="mod">
          <ac:chgData name="Johan Olav Helland" userId="031edf86-df00-4f13-8ee3-af5593438760" providerId="ADAL" clId="{3773F501-9093-4522-9282-A779BEB9CC6F}" dt="2026-05-06T20:26:26.374" v="6285" actId="164"/>
          <ac:cxnSpMkLst>
            <pc:docMk/>
            <pc:sldMk cId="3924438127" sldId="2147475850"/>
            <ac:cxnSpMk id="73" creationId="{4318BE4C-1246-4891-1AA2-6415D1ACDB3A}"/>
          </ac:cxnSpMkLst>
        </pc:cxnChg>
      </pc:sldChg>
      <pc:sldChg chg="modSp add mod ord">
        <pc:chgData name="Johan Olav Helland" userId="031edf86-df00-4f13-8ee3-af5593438760" providerId="ADAL" clId="{3773F501-9093-4522-9282-A779BEB9CC6F}" dt="2026-05-08T19:42:32.292" v="16083" actId="6549"/>
        <pc:sldMkLst>
          <pc:docMk/>
          <pc:sldMk cId="3318979317" sldId="2147475851"/>
        </pc:sldMkLst>
        <pc:spChg chg="mod">
          <ac:chgData name="Johan Olav Helland" userId="031edf86-df00-4f13-8ee3-af5593438760" providerId="ADAL" clId="{3773F501-9093-4522-9282-A779BEB9CC6F}" dt="2026-05-06T14:24:33.912" v="3857" actId="20577"/>
          <ac:spMkLst>
            <pc:docMk/>
            <pc:sldMk cId="3318979317" sldId="2147475851"/>
            <ac:spMk id="8" creationId="{5DF1BF54-A06C-7ECB-4E13-726906D688E7}"/>
          </ac:spMkLst>
        </pc:spChg>
        <pc:spChg chg="mod">
          <ac:chgData name="Johan Olav Helland" userId="031edf86-df00-4f13-8ee3-af5593438760" providerId="ADAL" clId="{3773F501-9093-4522-9282-A779BEB9CC6F}" dt="2026-05-06T14:25:04.745" v="3870" actId="1036"/>
          <ac:spMkLst>
            <pc:docMk/>
            <pc:sldMk cId="3318979317" sldId="2147475851"/>
            <ac:spMk id="16" creationId="{598E1971-1E8E-32DF-F884-02202969D326}"/>
          </ac:spMkLst>
        </pc:spChg>
        <pc:spChg chg="mod">
          <ac:chgData name="Johan Olav Helland" userId="031edf86-df00-4f13-8ee3-af5593438760" providerId="ADAL" clId="{3773F501-9093-4522-9282-A779BEB9CC6F}" dt="2026-05-06T14:26:21.048" v="3880" actId="14826"/>
          <ac:spMkLst>
            <pc:docMk/>
            <pc:sldMk cId="3318979317" sldId="2147475851"/>
            <ac:spMk id="21" creationId="{4A0661B6-69DE-1032-63AE-8DCE70A206DB}"/>
          </ac:spMkLst>
        </pc:spChg>
        <pc:spChg chg="mod">
          <ac:chgData name="Johan Olav Helland" userId="031edf86-df00-4f13-8ee3-af5593438760" providerId="ADAL" clId="{3773F501-9093-4522-9282-A779BEB9CC6F}" dt="2026-05-08T19:42:32.292" v="16083" actId="6549"/>
          <ac:spMkLst>
            <pc:docMk/>
            <pc:sldMk cId="3318979317" sldId="2147475851"/>
            <ac:spMk id="42" creationId="{013F43B0-08C1-1B96-C582-9FDFD8BD5141}"/>
          </ac:spMkLst>
        </pc:spChg>
        <pc:spChg chg="mod">
          <ac:chgData name="Johan Olav Helland" userId="031edf86-df00-4f13-8ee3-af5593438760" providerId="ADAL" clId="{3773F501-9093-4522-9282-A779BEB9CC6F}" dt="2026-05-06T14:29:12.255" v="3915" actId="1037"/>
          <ac:spMkLst>
            <pc:docMk/>
            <pc:sldMk cId="3318979317" sldId="2147475851"/>
            <ac:spMk id="43" creationId="{4688D732-F26D-6E8B-1725-F083B74CD25E}"/>
          </ac:spMkLst>
        </pc:spChg>
        <pc:spChg chg="mod">
          <ac:chgData name="Johan Olav Helland" userId="031edf86-df00-4f13-8ee3-af5593438760" providerId="ADAL" clId="{3773F501-9093-4522-9282-A779BEB9CC6F}" dt="2026-05-06T14:39:48.283" v="4203" actId="20577"/>
          <ac:spMkLst>
            <pc:docMk/>
            <pc:sldMk cId="3318979317" sldId="2147475851"/>
            <ac:spMk id="46" creationId="{DAE1FAF1-4F5B-12D4-2939-FD0D5429F7CD}"/>
          </ac:spMkLst>
        </pc:spChg>
        <pc:spChg chg="mod">
          <ac:chgData name="Johan Olav Helland" userId="031edf86-df00-4f13-8ee3-af5593438760" providerId="ADAL" clId="{3773F501-9093-4522-9282-A779BEB9CC6F}" dt="2026-05-06T14:25:29.551" v="3878" actId="1076"/>
          <ac:spMkLst>
            <pc:docMk/>
            <pc:sldMk cId="3318979317" sldId="2147475851"/>
            <ac:spMk id="51" creationId="{9138FE02-D9BB-F7DF-F533-80AEC1E58174}"/>
          </ac:spMkLst>
        </pc:spChg>
        <pc:spChg chg="mod">
          <ac:chgData name="Johan Olav Helland" userId="031edf86-df00-4f13-8ee3-af5593438760" providerId="ADAL" clId="{3773F501-9093-4522-9282-A779BEB9CC6F}" dt="2026-05-06T14:25:33.031" v="3879" actId="1076"/>
          <ac:spMkLst>
            <pc:docMk/>
            <pc:sldMk cId="3318979317" sldId="2147475851"/>
            <ac:spMk id="52" creationId="{03C6C5BE-5868-284D-CD8B-B9C421B61546}"/>
          </ac:spMkLst>
        </pc:spChg>
        <pc:spChg chg="mod">
          <ac:chgData name="Johan Olav Helland" userId="031edf86-df00-4f13-8ee3-af5593438760" providerId="ADAL" clId="{3773F501-9093-4522-9282-A779BEB9CC6F}" dt="2026-05-06T14:35:23.605" v="4000" actId="1076"/>
          <ac:spMkLst>
            <pc:docMk/>
            <pc:sldMk cId="3318979317" sldId="2147475851"/>
            <ac:spMk id="62" creationId="{BDB09284-CBB2-353F-939B-CB7FEC917027}"/>
          </ac:spMkLst>
        </pc:spChg>
        <pc:spChg chg="mod">
          <ac:chgData name="Johan Olav Helland" userId="031edf86-df00-4f13-8ee3-af5593438760" providerId="ADAL" clId="{3773F501-9093-4522-9282-A779BEB9CC6F}" dt="2026-05-06T14:31:50.902" v="3933" actId="1076"/>
          <ac:spMkLst>
            <pc:docMk/>
            <pc:sldMk cId="3318979317" sldId="2147475851"/>
            <ac:spMk id="63" creationId="{50090F20-7818-F33F-F1C3-9D871A111112}"/>
          </ac:spMkLst>
        </pc:spChg>
        <pc:spChg chg="mod">
          <ac:chgData name="Johan Olav Helland" userId="031edf86-df00-4f13-8ee3-af5593438760" providerId="ADAL" clId="{3773F501-9093-4522-9282-A779BEB9CC6F}" dt="2026-05-06T14:32:49.029" v="3945" actId="1076"/>
          <ac:spMkLst>
            <pc:docMk/>
            <pc:sldMk cId="3318979317" sldId="2147475851"/>
            <ac:spMk id="67" creationId="{32C73088-C51C-11F4-EC1E-B7E52BBEA576}"/>
          </ac:spMkLst>
        </pc:spChg>
        <pc:spChg chg="mod">
          <ac:chgData name="Johan Olav Helland" userId="031edf86-df00-4f13-8ee3-af5593438760" providerId="ADAL" clId="{3773F501-9093-4522-9282-A779BEB9CC6F}" dt="2026-05-06T14:32:42.175" v="3944" actId="1076"/>
          <ac:spMkLst>
            <pc:docMk/>
            <pc:sldMk cId="3318979317" sldId="2147475851"/>
            <ac:spMk id="68" creationId="{B1BF8F13-593A-3E88-A44B-8217AE180267}"/>
          </ac:spMkLst>
        </pc:spChg>
        <pc:spChg chg="mod">
          <ac:chgData name="Johan Olav Helland" userId="031edf86-df00-4f13-8ee3-af5593438760" providerId="ADAL" clId="{3773F501-9093-4522-9282-A779BEB9CC6F}" dt="2026-05-06T14:34:41.535" v="3982" actId="1076"/>
          <ac:spMkLst>
            <pc:docMk/>
            <pc:sldMk cId="3318979317" sldId="2147475851"/>
            <ac:spMk id="71" creationId="{25A4CD6D-DFB6-7F51-742D-EBF081DE9F92}"/>
          </ac:spMkLst>
        </pc:spChg>
        <pc:spChg chg="mod">
          <ac:chgData name="Johan Olav Helland" userId="031edf86-df00-4f13-8ee3-af5593438760" providerId="ADAL" clId="{3773F501-9093-4522-9282-A779BEB9CC6F}" dt="2026-05-06T14:34:24.447" v="3975" actId="1076"/>
          <ac:spMkLst>
            <pc:docMk/>
            <pc:sldMk cId="3318979317" sldId="2147475851"/>
            <ac:spMk id="74" creationId="{20704344-4F03-A881-DB1F-2C4C90C40CC8}"/>
          </ac:spMkLst>
        </pc:spChg>
        <pc:grpChg chg="mod">
          <ac:chgData name="Johan Olav Helland" userId="031edf86-df00-4f13-8ee3-af5593438760" providerId="ADAL" clId="{3773F501-9093-4522-9282-A779BEB9CC6F}" dt="2026-05-06T14:24:21.254" v="3839" actId="14826"/>
          <ac:grpSpMkLst>
            <pc:docMk/>
            <pc:sldMk cId="3318979317" sldId="2147475851"/>
            <ac:grpSpMk id="17" creationId="{24F14815-03C1-D319-2535-BDA222523B55}"/>
          </ac:grpSpMkLst>
        </pc:grpChg>
        <pc:grpChg chg="mod">
          <ac:chgData name="Johan Olav Helland" userId="031edf86-df00-4f13-8ee3-af5593438760" providerId="ADAL" clId="{3773F501-9093-4522-9282-A779BEB9CC6F}" dt="2026-05-06T14:28:35.630" v="3900" actId="14826"/>
          <ac:grpSpMkLst>
            <pc:docMk/>
            <pc:sldMk cId="3318979317" sldId="2147475851"/>
            <ac:grpSpMk id="44" creationId="{D3BFED62-E4C4-B333-8533-E9617536D83A}"/>
          </ac:grpSpMkLst>
        </pc:grpChg>
        <pc:grpChg chg="mod">
          <ac:chgData name="Johan Olav Helland" userId="031edf86-df00-4f13-8ee3-af5593438760" providerId="ADAL" clId="{3773F501-9093-4522-9282-A779BEB9CC6F}" dt="2026-05-06T14:26:21.048" v="3880" actId="14826"/>
          <ac:grpSpMkLst>
            <pc:docMk/>
            <pc:sldMk cId="3318979317" sldId="2147475851"/>
            <ac:grpSpMk id="45" creationId="{B6495842-4648-83FE-34E8-F10F702EB26F}"/>
          </ac:grpSpMkLst>
        </pc:grpChg>
        <pc:picChg chg="mod">
          <ac:chgData name="Johan Olav Helland" userId="031edf86-df00-4f13-8ee3-af5593438760" providerId="ADAL" clId="{3773F501-9093-4522-9282-A779BEB9CC6F}" dt="2026-05-06T14:24:21.254" v="3839" actId="14826"/>
          <ac:picMkLst>
            <pc:docMk/>
            <pc:sldMk cId="3318979317" sldId="2147475851"/>
            <ac:picMk id="15" creationId="{63F546A5-8AE3-F409-7705-6936C0F457FF}"/>
          </ac:picMkLst>
        </pc:picChg>
        <pc:picChg chg="mod">
          <ac:chgData name="Johan Olav Helland" userId="031edf86-df00-4f13-8ee3-af5593438760" providerId="ADAL" clId="{3773F501-9093-4522-9282-A779BEB9CC6F}" dt="2026-05-06T14:26:21.048" v="3880" actId="14826"/>
          <ac:picMkLst>
            <pc:docMk/>
            <pc:sldMk cId="3318979317" sldId="2147475851"/>
            <ac:picMk id="20" creationId="{3483897E-F96D-7C80-6E03-430FF90A2D63}"/>
          </ac:picMkLst>
        </pc:picChg>
        <pc:picChg chg="mod">
          <ac:chgData name="Johan Olav Helland" userId="031edf86-df00-4f13-8ee3-af5593438760" providerId="ADAL" clId="{3773F501-9093-4522-9282-A779BEB9CC6F}" dt="2026-05-06T14:28:35.630" v="3900" actId="14826"/>
          <ac:picMkLst>
            <pc:docMk/>
            <pc:sldMk cId="3318979317" sldId="2147475851"/>
            <ac:picMk id="40" creationId="{F27DE9E4-6FDE-98DA-36DD-CB9DE4BBA406}"/>
          </ac:picMkLst>
        </pc:picChg>
        <pc:picChg chg="mod">
          <ac:chgData name="Johan Olav Helland" userId="031edf86-df00-4f13-8ee3-af5593438760" providerId="ADAL" clId="{3773F501-9093-4522-9282-A779BEB9CC6F}" dt="2026-05-06T14:30:20.337" v="3916" actId="14826"/>
          <ac:picMkLst>
            <pc:docMk/>
            <pc:sldMk cId="3318979317" sldId="2147475851"/>
            <ac:picMk id="48" creationId="{09CCFDB3-73FA-E361-0B5B-6057DE8B75BD}"/>
          </ac:picMkLst>
        </pc:picChg>
        <pc:cxnChg chg="mod">
          <ac:chgData name="Johan Olav Helland" userId="031edf86-df00-4f13-8ee3-af5593438760" providerId="ADAL" clId="{3773F501-9093-4522-9282-A779BEB9CC6F}" dt="2026-05-06T14:25:25.968" v="3877" actId="14100"/>
          <ac:cxnSpMkLst>
            <pc:docMk/>
            <pc:sldMk cId="3318979317" sldId="2147475851"/>
            <ac:cxnSpMk id="50" creationId="{591628BD-2A27-F4FE-FD1C-2549A3268056}"/>
          </ac:cxnSpMkLst>
        </pc:cxnChg>
        <pc:cxnChg chg="mod">
          <ac:chgData name="Johan Olav Helland" userId="031edf86-df00-4f13-8ee3-af5593438760" providerId="ADAL" clId="{3773F501-9093-4522-9282-A779BEB9CC6F}" dt="2026-05-06T14:25:15.487" v="3873" actId="1076"/>
          <ac:cxnSpMkLst>
            <pc:docMk/>
            <pc:sldMk cId="3318979317" sldId="2147475851"/>
            <ac:cxnSpMk id="53" creationId="{6AA148E7-F3FE-2BC9-5742-22351FA810E0}"/>
          </ac:cxnSpMkLst>
        </pc:cxnChg>
        <pc:cxnChg chg="mod">
          <ac:chgData name="Johan Olav Helland" userId="031edf86-df00-4f13-8ee3-af5593438760" providerId="ADAL" clId="{3773F501-9093-4522-9282-A779BEB9CC6F}" dt="2026-05-06T14:35:19.718" v="3999" actId="1038"/>
          <ac:cxnSpMkLst>
            <pc:docMk/>
            <pc:sldMk cId="3318979317" sldId="2147475851"/>
            <ac:cxnSpMk id="58" creationId="{40526EE7-94C1-0D9C-B38A-6E08E39915DF}"/>
          </ac:cxnSpMkLst>
        </pc:cxnChg>
        <pc:cxnChg chg="mod">
          <ac:chgData name="Johan Olav Helland" userId="031edf86-df00-4f13-8ee3-af5593438760" providerId="ADAL" clId="{3773F501-9093-4522-9282-A779BEB9CC6F}" dt="2026-05-06T14:31:46.814" v="3932" actId="14100"/>
          <ac:cxnSpMkLst>
            <pc:docMk/>
            <pc:sldMk cId="3318979317" sldId="2147475851"/>
            <ac:cxnSpMk id="59" creationId="{DECA3A32-BC76-6052-4DC4-7CDDFE285660}"/>
          </ac:cxnSpMkLst>
        </pc:cxnChg>
        <pc:cxnChg chg="mod">
          <ac:chgData name="Johan Olav Helland" userId="031edf86-df00-4f13-8ee3-af5593438760" providerId="ADAL" clId="{3773F501-9093-4522-9282-A779BEB9CC6F}" dt="2026-05-06T14:32:15.422" v="3940" actId="1036"/>
          <ac:cxnSpMkLst>
            <pc:docMk/>
            <pc:sldMk cId="3318979317" sldId="2147475851"/>
            <ac:cxnSpMk id="64" creationId="{ACDE753B-E4E9-56D9-EB13-2FD759EC739F}"/>
          </ac:cxnSpMkLst>
        </pc:cxnChg>
        <pc:cxnChg chg="mod">
          <ac:chgData name="Johan Olav Helland" userId="031edf86-df00-4f13-8ee3-af5593438760" providerId="ADAL" clId="{3773F501-9093-4522-9282-A779BEB9CC6F}" dt="2026-05-06T14:32:32.206" v="3943" actId="1076"/>
          <ac:cxnSpMkLst>
            <pc:docMk/>
            <pc:sldMk cId="3318979317" sldId="2147475851"/>
            <ac:cxnSpMk id="65" creationId="{80E1E876-732A-7AEE-C1F0-5358994A4A85}"/>
          </ac:cxnSpMkLst>
        </pc:cxnChg>
        <pc:cxnChg chg="mod">
          <ac:chgData name="Johan Olav Helland" userId="031edf86-df00-4f13-8ee3-af5593438760" providerId="ADAL" clId="{3773F501-9093-4522-9282-A779BEB9CC6F}" dt="2026-05-06T14:34:19.638" v="3974" actId="14100"/>
          <ac:cxnSpMkLst>
            <pc:docMk/>
            <pc:sldMk cId="3318979317" sldId="2147475851"/>
            <ac:cxnSpMk id="70" creationId="{6FF7164F-78C1-DB47-1D18-FBA840EFE57F}"/>
          </ac:cxnSpMkLst>
        </pc:cxnChg>
        <pc:cxnChg chg="mod">
          <ac:chgData name="Johan Olav Helland" userId="031edf86-df00-4f13-8ee3-af5593438760" providerId="ADAL" clId="{3773F501-9093-4522-9282-A779BEB9CC6F}" dt="2026-05-06T14:34:54.079" v="3989" actId="1036"/>
          <ac:cxnSpMkLst>
            <pc:docMk/>
            <pc:sldMk cId="3318979317" sldId="2147475851"/>
            <ac:cxnSpMk id="73" creationId="{C0268155-E7BD-0F31-E690-D7D77899194B}"/>
          </ac:cxnSpMkLst>
        </pc:cxnChg>
      </pc:sldChg>
      <pc:sldChg chg="addSp modSp add mod ord">
        <pc:chgData name="Johan Olav Helland" userId="031edf86-df00-4f13-8ee3-af5593438760" providerId="ADAL" clId="{3773F501-9093-4522-9282-A779BEB9CC6F}" dt="2026-05-08T19:05:37.690" v="14372"/>
        <pc:sldMkLst>
          <pc:docMk/>
          <pc:sldMk cId="3068581021" sldId="2147475852"/>
        </pc:sldMkLst>
        <pc:spChg chg="mod">
          <ac:chgData name="Johan Olav Helland" userId="031edf86-df00-4f13-8ee3-af5593438760" providerId="ADAL" clId="{3773F501-9093-4522-9282-A779BEB9CC6F}" dt="2026-05-06T15:19:00.111" v="5357" actId="20577"/>
          <ac:spMkLst>
            <pc:docMk/>
            <pc:sldMk cId="3068581021" sldId="2147475852"/>
            <ac:spMk id="8" creationId="{CC858ED0-2E20-6A4F-1A5C-C9130BFB8432}"/>
          </ac:spMkLst>
        </pc:spChg>
        <pc:spChg chg="mod">
          <ac:chgData name="Johan Olav Helland" userId="031edf86-df00-4f13-8ee3-af5593438760" providerId="ADAL" clId="{3773F501-9093-4522-9282-A779BEB9CC6F}" dt="2026-05-06T14:56:36.714" v="4516" actId="20577"/>
          <ac:spMkLst>
            <pc:docMk/>
            <pc:sldMk cId="3068581021" sldId="2147475852"/>
            <ac:spMk id="16" creationId="{40272989-38C6-D02F-E596-D06CF46173E9}"/>
          </ac:spMkLst>
        </pc:spChg>
        <pc:spChg chg="mod">
          <ac:chgData name="Johan Olav Helland" userId="031edf86-df00-4f13-8ee3-af5593438760" providerId="ADAL" clId="{3773F501-9093-4522-9282-A779BEB9CC6F}" dt="2026-05-06T14:56:36.714" v="4516" actId="20577"/>
          <ac:spMkLst>
            <pc:docMk/>
            <pc:sldMk cId="3068581021" sldId="2147475852"/>
            <ac:spMk id="21" creationId="{C438CD99-ADDA-1438-0033-4B7D7AB4F437}"/>
          </ac:spMkLst>
        </pc:spChg>
        <pc:spChg chg="mod">
          <ac:chgData name="Johan Olav Helland" userId="031edf86-df00-4f13-8ee3-af5593438760" providerId="ADAL" clId="{3773F501-9093-4522-9282-A779BEB9CC6F}" dt="2026-05-06T14:56:36.714" v="4516" actId="20577"/>
          <ac:spMkLst>
            <pc:docMk/>
            <pc:sldMk cId="3068581021" sldId="2147475852"/>
            <ac:spMk id="43" creationId="{4BBD2F20-E6E3-DD16-D4AE-195F32750950}"/>
          </ac:spMkLst>
        </pc:spChg>
        <pc:spChg chg="mod">
          <ac:chgData name="Johan Olav Helland" userId="031edf86-df00-4f13-8ee3-af5593438760" providerId="ADAL" clId="{3773F501-9093-4522-9282-A779BEB9CC6F}" dt="2026-05-06T15:06:19.359" v="5141" actId="20577"/>
          <ac:spMkLst>
            <pc:docMk/>
            <pc:sldMk cId="3068581021" sldId="2147475852"/>
            <ac:spMk id="46" creationId="{A1E38DE4-D46C-661C-5BBA-21E6E60169EA}"/>
          </ac:spMkLst>
        </pc:spChg>
        <pc:spChg chg="mod">
          <ac:chgData name="Johan Olav Helland" userId="031edf86-df00-4f13-8ee3-af5593438760" providerId="ADAL" clId="{3773F501-9093-4522-9282-A779BEB9CC6F}" dt="2026-05-06T14:56:48.622" v="4531" actId="1038"/>
          <ac:spMkLst>
            <pc:docMk/>
            <pc:sldMk cId="3068581021" sldId="2147475852"/>
            <ac:spMk id="49" creationId="{98EAD520-056D-EFFE-DA7C-58D52AC24B29}"/>
          </ac:spMkLst>
        </pc:spChg>
        <pc:spChg chg="mod">
          <ac:chgData name="Johan Olav Helland" userId="031edf86-df00-4f13-8ee3-af5593438760" providerId="ADAL" clId="{3773F501-9093-4522-9282-A779BEB9CC6F}" dt="2026-05-06T15:22:31.850" v="5419" actId="1076"/>
          <ac:spMkLst>
            <pc:docMk/>
            <pc:sldMk cId="3068581021" sldId="2147475852"/>
            <ac:spMk id="51" creationId="{56BD14D0-4E55-5CBA-D95E-157E3DACD809}"/>
          </ac:spMkLst>
        </pc:spChg>
        <pc:spChg chg="mod">
          <ac:chgData name="Johan Olav Helland" userId="031edf86-df00-4f13-8ee3-af5593438760" providerId="ADAL" clId="{3773F501-9093-4522-9282-A779BEB9CC6F}" dt="2026-05-06T14:56:36.714" v="4516" actId="20577"/>
          <ac:spMkLst>
            <pc:docMk/>
            <pc:sldMk cId="3068581021" sldId="2147475852"/>
            <ac:spMk id="52" creationId="{5252368B-1B41-37D1-C3C1-349ED45BF0A0}"/>
          </ac:spMkLst>
        </pc:spChg>
        <pc:spChg chg="mod">
          <ac:chgData name="Johan Olav Helland" userId="031edf86-df00-4f13-8ee3-af5593438760" providerId="ADAL" clId="{3773F501-9093-4522-9282-A779BEB9CC6F}" dt="2026-05-06T15:21:51.163" v="5409" actId="1038"/>
          <ac:spMkLst>
            <pc:docMk/>
            <pc:sldMk cId="3068581021" sldId="2147475852"/>
            <ac:spMk id="62" creationId="{42326602-A679-20C8-DB67-0CCD67F49D60}"/>
          </ac:spMkLst>
        </pc:spChg>
        <pc:spChg chg="mod">
          <ac:chgData name="Johan Olav Helland" userId="031edf86-df00-4f13-8ee3-af5593438760" providerId="ADAL" clId="{3773F501-9093-4522-9282-A779BEB9CC6F}" dt="2026-05-06T14:56:36.714" v="4516" actId="20577"/>
          <ac:spMkLst>
            <pc:docMk/>
            <pc:sldMk cId="3068581021" sldId="2147475852"/>
            <ac:spMk id="63" creationId="{A0C1386C-D1F5-488F-A1ED-053EAD381202}"/>
          </ac:spMkLst>
        </pc:spChg>
        <pc:spChg chg="mod">
          <ac:chgData name="Johan Olav Helland" userId="031edf86-df00-4f13-8ee3-af5593438760" providerId="ADAL" clId="{3773F501-9093-4522-9282-A779BEB9CC6F}" dt="2026-05-06T14:56:36.714" v="4516" actId="20577"/>
          <ac:spMkLst>
            <pc:docMk/>
            <pc:sldMk cId="3068581021" sldId="2147475852"/>
            <ac:spMk id="67" creationId="{7880CFE5-7524-95B8-A3A2-D3ECD57DED87}"/>
          </ac:spMkLst>
        </pc:spChg>
        <pc:spChg chg="mod">
          <ac:chgData name="Johan Olav Helland" userId="031edf86-df00-4f13-8ee3-af5593438760" providerId="ADAL" clId="{3773F501-9093-4522-9282-A779BEB9CC6F}" dt="2026-05-06T15:22:13.762" v="5417" actId="1036"/>
          <ac:spMkLst>
            <pc:docMk/>
            <pc:sldMk cId="3068581021" sldId="2147475852"/>
            <ac:spMk id="68" creationId="{2CD71CB1-CE03-CF54-C1B2-1D9696F1CD5F}"/>
          </ac:spMkLst>
        </pc:spChg>
        <pc:spChg chg="mod">
          <ac:chgData name="Johan Olav Helland" userId="031edf86-df00-4f13-8ee3-af5593438760" providerId="ADAL" clId="{3773F501-9093-4522-9282-A779BEB9CC6F}" dt="2026-05-06T14:57:23.564" v="4544" actId="1076"/>
          <ac:spMkLst>
            <pc:docMk/>
            <pc:sldMk cId="3068581021" sldId="2147475852"/>
            <ac:spMk id="71" creationId="{F6E47C72-DF6E-EFEF-0FFA-D9FE28C75037}"/>
          </ac:spMkLst>
        </pc:spChg>
        <pc:spChg chg="mod">
          <ac:chgData name="Johan Olav Helland" userId="031edf86-df00-4f13-8ee3-af5593438760" providerId="ADAL" clId="{3773F501-9093-4522-9282-A779BEB9CC6F}" dt="2026-05-06T15:22:02.347" v="5415" actId="1037"/>
          <ac:spMkLst>
            <pc:docMk/>
            <pc:sldMk cId="3068581021" sldId="2147475852"/>
            <ac:spMk id="74" creationId="{1AA69A3F-D67A-919B-0440-D50D97D80063}"/>
          </ac:spMkLst>
        </pc:spChg>
        <pc:grpChg chg="mod">
          <ac:chgData name="Johan Olav Helland" userId="031edf86-df00-4f13-8ee3-af5593438760" providerId="ADAL" clId="{3773F501-9093-4522-9282-A779BEB9CC6F}" dt="2026-05-06T14:55:56.120" v="4510" actId="1076"/>
          <ac:grpSpMkLst>
            <pc:docMk/>
            <pc:sldMk cId="3068581021" sldId="2147475852"/>
            <ac:grpSpMk id="2" creationId="{4F2DB804-14F7-E10B-3583-48A08343BA92}"/>
          </ac:grpSpMkLst>
        </pc:grpChg>
        <pc:picChg chg="mod">
          <ac:chgData name="Johan Olav Helland" userId="031edf86-df00-4f13-8ee3-af5593438760" providerId="ADAL" clId="{3773F501-9093-4522-9282-A779BEB9CC6F}" dt="2026-05-06T14:54:47.920" v="4489" actId="1076"/>
          <ac:picMkLst>
            <pc:docMk/>
            <pc:sldMk cId="3068581021" sldId="2147475852"/>
            <ac:picMk id="40" creationId="{40CB1458-2279-7245-4AF9-9F3C22D26703}"/>
          </ac:picMkLst>
        </pc:picChg>
        <pc:picChg chg="mod">
          <ac:chgData name="Johan Olav Helland" userId="031edf86-df00-4f13-8ee3-af5593438760" providerId="ADAL" clId="{3773F501-9093-4522-9282-A779BEB9CC6F}" dt="2026-05-06T14:56:08.254" v="4512" actId="1076"/>
          <ac:picMkLst>
            <pc:docMk/>
            <pc:sldMk cId="3068581021" sldId="2147475852"/>
            <ac:picMk id="48" creationId="{F715B623-C607-4938-CCD1-947FBECDBAA3}"/>
          </ac:picMkLst>
        </pc:picChg>
        <pc:cxnChg chg="mod">
          <ac:chgData name="Johan Olav Helland" userId="031edf86-df00-4f13-8ee3-af5593438760" providerId="ADAL" clId="{3773F501-9093-4522-9282-A779BEB9CC6F}" dt="2026-05-06T15:22:44.867" v="5442" actId="1035"/>
          <ac:cxnSpMkLst>
            <pc:docMk/>
            <pc:sldMk cId="3068581021" sldId="2147475852"/>
            <ac:cxnSpMk id="50" creationId="{FD19F304-9D9E-8735-61AB-19A1F76E54CE}"/>
          </ac:cxnSpMkLst>
        </pc:cxnChg>
        <pc:cxnChg chg="mod">
          <ac:chgData name="Johan Olav Helland" userId="031edf86-df00-4f13-8ee3-af5593438760" providerId="ADAL" clId="{3773F501-9093-4522-9282-A779BEB9CC6F}" dt="2026-05-06T14:48:49.725" v="4452" actId="1076"/>
          <ac:cxnSpMkLst>
            <pc:docMk/>
            <pc:sldMk cId="3068581021" sldId="2147475852"/>
            <ac:cxnSpMk id="53" creationId="{64CC919C-211A-B0FC-13A7-59D2EAAB9E6A}"/>
          </ac:cxnSpMkLst>
        </pc:cxnChg>
        <pc:cxnChg chg="mod">
          <ac:chgData name="Johan Olav Helland" userId="031edf86-df00-4f13-8ee3-af5593438760" providerId="ADAL" clId="{3773F501-9093-4522-9282-A779BEB9CC6F}" dt="2026-05-06T14:51:02.613" v="4459" actId="14100"/>
          <ac:cxnSpMkLst>
            <pc:docMk/>
            <pc:sldMk cId="3068581021" sldId="2147475852"/>
            <ac:cxnSpMk id="58" creationId="{F34B6A8D-63A8-4D90-D681-85CE0531FBAE}"/>
          </ac:cxnSpMkLst>
        </pc:cxnChg>
        <pc:cxnChg chg="mod">
          <ac:chgData name="Johan Olav Helland" userId="031edf86-df00-4f13-8ee3-af5593438760" providerId="ADAL" clId="{3773F501-9093-4522-9282-A779BEB9CC6F}" dt="2026-05-06T14:51:35.014" v="4465" actId="14100"/>
          <ac:cxnSpMkLst>
            <pc:docMk/>
            <pc:sldMk cId="3068581021" sldId="2147475852"/>
            <ac:cxnSpMk id="59" creationId="{918A982B-1F32-B5F4-3BF9-DFD14C8498B9}"/>
          </ac:cxnSpMkLst>
        </pc:cxnChg>
        <pc:cxnChg chg="mod">
          <ac:chgData name="Johan Olav Helland" userId="031edf86-df00-4f13-8ee3-af5593438760" providerId="ADAL" clId="{3773F501-9093-4522-9282-A779BEB9CC6F}" dt="2026-05-06T14:55:05.021" v="4493" actId="1076"/>
          <ac:cxnSpMkLst>
            <pc:docMk/>
            <pc:sldMk cId="3068581021" sldId="2147475852"/>
            <ac:cxnSpMk id="64" creationId="{94BCC784-7E27-5D98-A192-1AB96D02B976}"/>
          </ac:cxnSpMkLst>
        </pc:cxnChg>
        <pc:cxnChg chg="mod">
          <ac:chgData name="Johan Olav Helland" userId="031edf86-df00-4f13-8ee3-af5593438760" providerId="ADAL" clId="{3773F501-9093-4522-9282-A779BEB9CC6F}" dt="2026-05-06T14:55:26.461" v="4499" actId="1035"/>
          <ac:cxnSpMkLst>
            <pc:docMk/>
            <pc:sldMk cId="3068581021" sldId="2147475852"/>
            <ac:cxnSpMk id="65" creationId="{6853E8D9-443E-F9BB-29C7-47E1C04F052E}"/>
          </ac:cxnSpMkLst>
        </pc:cxnChg>
        <pc:cxnChg chg="mod">
          <ac:chgData name="Johan Olav Helland" userId="031edf86-df00-4f13-8ee3-af5593438760" providerId="ADAL" clId="{3773F501-9093-4522-9282-A779BEB9CC6F}" dt="2026-05-06T15:21:56.820" v="5411" actId="14100"/>
          <ac:cxnSpMkLst>
            <pc:docMk/>
            <pc:sldMk cId="3068581021" sldId="2147475852"/>
            <ac:cxnSpMk id="70" creationId="{5B99A8A9-74BD-EF18-99C4-09028003421C}"/>
          </ac:cxnSpMkLst>
        </pc:cxnChg>
        <pc:cxnChg chg="mod">
          <ac:chgData name="Johan Olav Helland" userId="031edf86-df00-4f13-8ee3-af5593438760" providerId="ADAL" clId="{3773F501-9093-4522-9282-A779BEB9CC6F}" dt="2026-05-06T14:57:19.918" v="4543" actId="14100"/>
          <ac:cxnSpMkLst>
            <pc:docMk/>
            <pc:sldMk cId="3068581021" sldId="2147475852"/>
            <ac:cxnSpMk id="73" creationId="{39B2A690-B6D2-B85F-DB4E-6196B84B1185}"/>
          </ac:cxnSpMkLst>
        </pc:cxnChg>
      </pc:sldChg>
      <pc:sldChg chg="addSp delSp modSp add mod ord">
        <pc:chgData name="Johan Olav Helland" userId="031edf86-df00-4f13-8ee3-af5593438760" providerId="ADAL" clId="{3773F501-9093-4522-9282-A779BEB9CC6F}" dt="2026-05-11T09:53:54.310" v="16731" actId="20577"/>
        <pc:sldMkLst>
          <pc:docMk/>
          <pc:sldMk cId="701804915" sldId="2147475853"/>
        </pc:sldMkLst>
        <pc:spChg chg="mod">
          <ac:chgData name="Johan Olav Helland" userId="031edf86-df00-4f13-8ee3-af5593438760" providerId="ADAL" clId="{3773F501-9093-4522-9282-A779BEB9CC6F}" dt="2026-05-06T20:47:26.280" v="6857" actId="255"/>
          <ac:spMkLst>
            <pc:docMk/>
            <pc:sldMk cId="701804915" sldId="2147475853"/>
            <ac:spMk id="8" creationId="{D93FED45-526D-35ED-D575-BC690164CC06}"/>
          </ac:spMkLst>
        </pc:spChg>
        <pc:spChg chg="mod">
          <ac:chgData name="Johan Olav Helland" userId="031edf86-df00-4f13-8ee3-af5593438760" providerId="ADAL" clId="{3773F501-9093-4522-9282-A779BEB9CC6F}" dt="2026-05-08T19:42:44.903" v="16087" actId="20577"/>
          <ac:spMkLst>
            <pc:docMk/>
            <pc:sldMk cId="701804915" sldId="2147475853"/>
            <ac:spMk id="42" creationId="{4281BA39-7D00-801E-5501-1FC28076A69B}"/>
          </ac:spMkLst>
        </pc:spChg>
        <pc:spChg chg="mod ord topLvl">
          <ac:chgData name="Johan Olav Helland" userId="031edf86-df00-4f13-8ee3-af5593438760" providerId="ADAL" clId="{3773F501-9093-4522-9282-A779BEB9CC6F}" dt="2026-05-06T20:48:14.293" v="6886" actId="166"/>
          <ac:spMkLst>
            <pc:docMk/>
            <pc:sldMk cId="701804915" sldId="2147475853"/>
            <ac:spMk id="43" creationId="{CD4E053F-8C0F-4B90-F9EC-F427F07E3DD4}"/>
          </ac:spMkLst>
        </pc:spChg>
        <pc:spChg chg="mod">
          <ac:chgData name="Johan Olav Helland" userId="031edf86-df00-4f13-8ee3-af5593438760" providerId="ADAL" clId="{3773F501-9093-4522-9282-A779BEB9CC6F}" dt="2026-05-11T09:53:54.310" v="16731" actId="20577"/>
          <ac:spMkLst>
            <pc:docMk/>
            <pc:sldMk cId="701804915" sldId="2147475853"/>
            <ac:spMk id="46" creationId="{82999471-4F74-A0DE-4A74-AF5B223E838F}"/>
          </ac:spMkLst>
        </pc:spChg>
        <pc:spChg chg="mod topLvl">
          <ac:chgData name="Johan Olav Helland" userId="031edf86-df00-4f13-8ee3-af5593438760" providerId="ADAL" clId="{3773F501-9093-4522-9282-A779BEB9CC6F}" dt="2026-05-06T20:39:24.757" v="6362" actId="164"/>
          <ac:spMkLst>
            <pc:docMk/>
            <pc:sldMk cId="701804915" sldId="2147475853"/>
            <ac:spMk id="62" creationId="{4E778C0C-3151-BAE9-6689-DFCCB87EEA71}"/>
          </ac:spMkLst>
        </pc:spChg>
        <pc:spChg chg="mod topLvl">
          <ac:chgData name="Johan Olav Helland" userId="031edf86-df00-4f13-8ee3-af5593438760" providerId="ADAL" clId="{3773F501-9093-4522-9282-A779BEB9CC6F}" dt="2026-05-06T20:39:24.757" v="6362" actId="164"/>
          <ac:spMkLst>
            <pc:docMk/>
            <pc:sldMk cId="701804915" sldId="2147475853"/>
            <ac:spMk id="63" creationId="{FFE91720-E7B7-4624-3340-7B82184B431A}"/>
          </ac:spMkLst>
        </pc:spChg>
        <pc:spChg chg="mod topLvl">
          <ac:chgData name="Johan Olav Helland" userId="031edf86-df00-4f13-8ee3-af5593438760" providerId="ADAL" clId="{3773F501-9093-4522-9282-A779BEB9CC6F}" dt="2026-05-06T20:37:25.414" v="6337" actId="164"/>
          <ac:spMkLst>
            <pc:docMk/>
            <pc:sldMk cId="701804915" sldId="2147475853"/>
            <ac:spMk id="71" creationId="{44DB17AB-1D1E-B76E-52C2-728C53DAEAA1}"/>
          </ac:spMkLst>
        </pc:spChg>
        <pc:spChg chg="mod topLvl">
          <ac:chgData name="Johan Olav Helland" userId="031edf86-df00-4f13-8ee3-af5593438760" providerId="ADAL" clId="{3773F501-9093-4522-9282-A779BEB9CC6F}" dt="2026-05-06T20:37:25.414" v="6337" actId="164"/>
          <ac:spMkLst>
            <pc:docMk/>
            <pc:sldMk cId="701804915" sldId="2147475853"/>
            <ac:spMk id="74" creationId="{0761EB1F-FB93-98EA-B575-003E74F241B7}"/>
          </ac:spMkLst>
        </pc:spChg>
        <pc:grpChg chg="add mod">
          <ac:chgData name="Johan Olav Helland" userId="031edf86-df00-4f13-8ee3-af5593438760" providerId="ADAL" clId="{3773F501-9093-4522-9282-A779BEB9CC6F}" dt="2026-05-06T20:48:05.363" v="6884" actId="1038"/>
          <ac:grpSpMkLst>
            <pc:docMk/>
            <pc:sldMk cId="701804915" sldId="2147475853"/>
            <ac:grpSpMk id="11" creationId="{44824496-6942-259E-E57A-A5E9867D0D2C}"/>
          </ac:grpSpMkLst>
        </pc:grpChg>
        <pc:grpChg chg="add mod">
          <ac:chgData name="Johan Olav Helland" userId="031edf86-df00-4f13-8ee3-af5593438760" providerId="ADAL" clId="{3773F501-9093-4522-9282-A779BEB9CC6F}" dt="2026-05-06T20:48:05.363" v="6884" actId="1038"/>
          <ac:grpSpMkLst>
            <pc:docMk/>
            <pc:sldMk cId="701804915" sldId="2147475853"/>
            <ac:grpSpMk id="22" creationId="{7A416BC3-8CC2-0B96-2CBE-FABE93366BBB}"/>
          </ac:grpSpMkLst>
        </pc:grpChg>
        <pc:picChg chg="add mod ord">
          <ac:chgData name="Johan Olav Helland" userId="031edf86-df00-4f13-8ee3-af5593438760" providerId="ADAL" clId="{3773F501-9093-4522-9282-A779BEB9CC6F}" dt="2026-05-06T20:37:25.414" v="6337" actId="164"/>
          <ac:picMkLst>
            <pc:docMk/>
            <pc:sldMk cId="701804915" sldId="2147475853"/>
            <ac:picMk id="4" creationId="{3AD72228-DC3E-71E8-3A22-63F9AF377E0A}"/>
          </ac:picMkLst>
        </pc:picChg>
        <pc:picChg chg="add mod ord">
          <ac:chgData name="Johan Olav Helland" userId="031edf86-df00-4f13-8ee3-af5593438760" providerId="ADAL" clId="{3773F501-9093-4522-9282-A779BEB9CC6F}" dt="2026-05-06T20:39:24.757" v="6362" actId="164"/>
          <ac:picMkLst>
            <pc:docMk/>
            <pc:sldMk cId="701804915" sldId="2147475853"/>
            <ac:picMk id="13" creationId="{15137C92-0437-070C-3A4E-3958F4B35E17}"/>
          </ac:picMkLst>
        </pc:picChg>
        <pc:cxnChg chg="mod">
          <ac:chgData name="Johan Olav Helland" userId="031edf86-df00-4f13-8ee3-af5593438760" providerId="ADAL" clId="{3773F501-9093-4522-9282-A779BEB9CC6F}" dt="2026-05-06T20:39:24.757" v="6362" actId="164"/>
          <ac:cxnSpMkLst>
            <pc:docMk/>
            <pc:sldMk cId="701804915" sldId="2147475853"/>
            <ac:cxnSpMk id="58" creationId="{5393FED7-DDD6-4E5D-328A-9B2145E7E607}"/>
          </ac:cxnSpMkLst>
        </pc:cxnChg>
        <pc:cxnChg chg="mod">
          <ac:chgData name="Johan Olav Helland" userId="031edf86-df00-4f13-8ee3-af5593438760" providerId="ADAL" clId="{3773F501-9093-4522-9282-A779BEB9CC6F}" dt="2026-05-06T20:39:24.757" v="6362" actId="164"/>
          <ac:cxnSpMkLst>
            <pc:docMk/>
            <pc:sldMk cId="701804915" sldId="2147475853"/>
            <ac:cxnSpMk id="59" creationId="{9AB7191E-CD51-D735-CC57-F3EBBCE5A715}"/>
          </ac:cxnSpMkLst>
        </pc:cxnChg>
        <pc:cxnChg chg="mod">
          <ac:chgData name="Johan Olav Helland" userId="031edf86-df00-4f13-8ee3-af5593438760" providerId="ADAL" clId="{3773F501-9093-4522-9282-A779BEB9CC6F}" dt="2026-05-06T20:37:25.414" v="6337" actId="164"/>
          <ac:cxnSpMkLst>
            <pc:docMk/>
            <pc:sldMk cId="701804915" sldId="2147475853"/>
            <ac:cxnSpMk id="70" creationId="{E33FDFBE-BA86-64A4-AB8E-5D91BB69025A}"/>
          </ac:cxnSpMkLst>
        </pc:cxnChg>
        <pc:cxnChg chg="mod">
          <ac:chgData name="Johan Olav Helland" userId="031edf86-df00-4f13-8ee3-af5593438760" providerId="ADAL" clId="{3773F501-9093-4522-9282-A779BEB9CC6F}" dt="2026-05-06T20:37:25.414" v="6337" actId="164"/>
          <ac:cxnSpMkLst>
            <pc:docMk/>
            <pc:sldMk cId="701804915" sldId="2147475853"/>
            <ac:cxnSpMk id="73" creationId="{A7F45570-1B9F-D4E4-71C1-EDD8A9075074}"/>
          </ac:cxnSpMkLst>
        </pc:cxnChg>
      </pc:sldChg>
      <pc:sldChg chg="addSp delSp modSp add mod">
        <pc:chgData name="Johan Olav Helland" userId="031edf86-df00-4f13-8ee3-af5593438760" providerId="ADAL" clId="{3773F501-9093-4522-9282-A779BEB9CC6F}" dt="2026-05-08T19:43:31.767" v="16092" actId="20577"/>
        <pc:sldMkLst>
          <pc:docMk/>
          <pc:sldMk cId="3506336920" sldId="2147475854"/>
        </pc:sldMkLst>
        <pc:spChg chg="mod">
          <ac:chgData name="Johan Olav Helland" userId="031edf86-df00-4f13-8ee3-af5593438760" providerId="ADAL" clId="{3773F501-9093-4522-9282-A779BEB9CC6F}" dt="2026-05-08T08:57:27.398" v="10613" actId="1076"/>
          <ac:spMkLst>
            <pc:docMk/>
            <pc:sldMk cId="3506336920" sldId="2147475854"/>
            <ac:spMk id="2" creationId="{5EF9F22F-E4B8-3D3B-652E-596B94CE5628}"/>
          </ac:spMkLst>
        </pc:spChg>
        <pc:spChg chg="mod">
          <ac:chgData name="Johan Olav Helland" userId="031edf86-df00-4f13-8ee3-af5593438760" providerId="ADAL" clId="{3773F501-9093-4522-9282-A779BEB9CC6F}" dt="2026-05-08T10:24:28.454" v="12475" actId="20577"/>
          <ac:spMkLst>
            <pc:docMk/>
            <pc:sldMk cId="3506336920" sldId="2147475854"/>
            <ac:spMk id="4" creationId="{05BBB839-1B86-F2AC-FAA6-176F6839A3E9}"/>
          </ac:spMkLst>
        </pc:spChg>
        <pc:spChg chg="add mod">
          <ac:chgData name="Johan Olav Helland" userId="031edf86-df00-4f13-8ee3-af5593438760" providerId="ADAL" clId="{3773F501-9093-4522-9282-A779BEB9CC6F}" dt="2026-05-08T12:14:55.172" v="13184" actId="1076"/>
          <ac:spMkLst>
            <pc:docMk/>
            <pc:sldMk cId="3506336920" sldId="2147475854"/>
            <ac:spMk id="5" creationId="{9072E9BA-665C-41CB-BFC2-B2144AFCB1BB}"/>
          </ac:spMkLst>
        </pc:spChg>
        <pc:spChg chg="add mod">
          <ac:chgData name="Johan Olav Helland" userId="031edf86-df00-4f13-8ee3-af5593438760" providerId="ADAL" clId="{3773F501-9093-4522-9282-A779BEB9CC6F}" dt="2026-05-08T10:24:31.801" v="12476" actId="6549"/>
          <ac:spMkLst>
            <pc:docMk/>
            <pc:sldMk cId="3506336920" sldId="2147475854"/>
            <ac:spMk id="6" creationId="{E1A754BB-3840-303B-7F6B-F58246A57B17}"/>
          </ac:spMkLst>
        </pc:spChg>
        <pc:spChg chg="add mod">
          <ac:chgData name="Johan Olav Helland" userId="031edf86-df00-4f13-8ee3-af5593438760" providerId="ADAL" clId="{3773F501-9093-4522-9282-A779BEB9CC6F}" dt="2026-05-08T10:24:26.063" v="12474" actId="20577"/>
          <ac:spMkLst>
            <pc:docMk/>
            <pc:sldMk cId="3506336920" sldId="2147475854"/>
            <ac:spMk id="7" creationId="{CF2F424C-DD8E-7A1A-EEE0-5573D8CE4489}"/>
          </ac:spMkLst>
        </pc:spChg>
        <pc:spChg chg="mod">
          <ac:chgData name="Johan Olav Helland" userId="031edf86-df00-4f13-8ee3-af5593438760" providerId="ADAL" clId="{3773F501-9093-4522-9282-A779BEB9CC6F}" dt="2026-05-08T10:35:00.138" v="12963" actId="20577"/>
          <ac:spMkLst>
            <pc:docMk/>
            <pc:sldMk cId="3506336920" sldId="2147475854"/>
            <ac:spMk id="22" creationId="{2CAF6B72-70A8-4FB6-B471-097E366089B6}"/>
          </ac:spMkLst>
        </pc:spChg>
        <pc:spChg chg="mod">
          <ac:chgData name="Johan Olav Helland" userId="031edf86-df00-4f13-8ee3-af5593438760" providerId="ADAL" clId="{3773F501-9093-4522-9282-A779BEB9CC6F}" dt="2026-05-08T10:35:10.147" v="12969" actId="20577"/>
          <ac:spMkLst>
            <pc:docMk/>
            <pc:sldMk cId="3506336920" sldId="2147475854"/>
            <ac:spMk id="25" creationId="{E765E5C3-58C3-BBCA-EDC1-5F187AAF0F22}"/>
          </ac:spMkLst>
        </pc:spChg>
        <pc:spChg chg="add mod">
          <ac:chgData name="Johan Olav Helland" userId="031edf86-df00-4f13-8ee3-af5593438760" providerId="ADAL" clId="{3773F501-9093-4522-9282-A779BEB9CC6F}" dt="2026-05-08T10:33:07.859" v="12874" actId="1035"/>
          <ac:spMkLst>
            <pc:docMk/>
            <pc:sldMk cId="3506336920" sldId="2147475854"/>
            <ac:spMk id="29" creationId="{0426CDB8-3D85-958D-B2ED-D9B653E4BE8B}"/>
          </ac:spMkLst>
        </pc:spChg>
        <pc:spChg chg="add mod">
          <ac:chgData name="Johan Olav Helland" userId="031edf86-df00-4f13-8ee3-af5593438760" providerId="ADAL" clId="{3773F501-9093-4522-9282-A779BEB9CC6F}" dt="2026-05-08T10:32:42.369" v="12863" actId="164"/>
          <ac:spMkLst>
            <pc:docMk/>
            <pc:sldMk cId="3506336920" sldId="2147475854"/>
            <ac:spMk id="30" creationId="{E888F2BA-DC37-7E62-4487-87431F34CFDF}"/>
          </ac:spMkLst>
        </pc:spChg>
        <pc:spChg chg="add mod">
          <ac:chgData name="Johan Olav Helland" userId="031edf86-df00-4f13-8ee3-af5593438760" providerId="ADAL" clId="{3773F501-9093-4522-9282-A779BEB9CC6F}" dt="2026-05-08T10:32:42.369" v="12863" actId="164"/>
          <ac:spMkLst>
            <pc:docMk/>
            <pc:sldMk cId="3506336920" sldId="2147475854"/>
            <ac:spMk id="44" creationId="{8E76793C-1587-7626-5E10-61C687AE9F09}"/>
          </ac:spMkLst>
        </pc:spChg>
        <pc:spChg chg="add mod">
          <ac:chgData name="Johan Olav Helland" userId="031edf86-df00-4f13-8ee3-af5593438760" providerId="ADAL" clId="{3773F501-9093-4522-9282-A779BEB9CC6F}" dt="2026-05-08T10:24:50.754" v="12477" actId="164"/>
          <ac:spMkLst>
            <pc:docMk/>
            <pc:sldMk cId="3506336920" sldId="2147475854"/>
            <ac:spMk id="45" creationId="{7F9C264D-25A9-8F16-CF04-BA00FED7296F}"/>
          </ac:spMkLst>
        </pc:spChg>
        <pc:spChg chg="add mod">
          <ac:chgData name="Johan Olav Helland" userId="031edf86-df00-4f13-8ee3-af5593438760" providerId="ADAL" clId="{3773F501-9093-4522-9282-A779BEB9CC6F}" dt="2026-05-08T10:24:50.754" v="12477" actId="164"/>
          <ac:spMkLst>
            <pc:docMk/>
            <pc:sldMk cId="3506336920" sldId="2147475854"/>
            <ac:spMk id="47" creationId="{25973EDF-4119-C500-8FCB-B7B38BC730F7}"/>
          </ac:spMkLst>
        </pc:spChg>
        <pc:spChg chg="add mod">
          <ac:chgData name="Johan Olav Helland" userId="031edf86-df00-4f13-8ee3-af5593438760" providerId="ADAL" clId="{3773F501-9093-4522-9282-A779BEB9CC6F}" dt="2026-05-08T10:24:50.754" v="12477" actId="164"/>
          <ac:spMkLst>
            <pc:docMk/>
            <pc:sldMk cId="3506336920" sldId="2147475854"/>
            <ac:spMk id="48" creationId="{A8CE9A79-9CFF-CC04-AC18-BF4684FF4E9A}"/>
          </ac:spMkLst>
        </pc:spChg>
        <pc:spChg chg="add mod">
          <ac:chgData name="Johan Olav Helland" userId="031edf86-df00-4f13-8ee3-af5593438760" providerId="ADAL" clId="{3773F501-9093-4522-9282-A779BEB9CC6F}" dt="2026-05-08T10:24:50.754" v="12477" actId="164"/>
          <ac:spMkLst>
            <pc:docMk/>
            <pc:sldMk cId="3506336920" sldId="2147475854"/>
            <ac:spMk id="49" creationId="{2AA38E41-69A7-8A6E-3AE9-E70FCAC58378}"/>
          </ac:spMkLst>
        </pc:spChg>
        <pc:spChg chg="add mod">
          <ac:chgData name="Johan Olav Helland" userId="031edf86-df00-4f13-8ee3-af5593438760" providerId="ADAL" clId="{3773F501-9093-4522-9282-A779BEB9CC6F}" dt="2026-05-08T10:32:42.369" v="12863" actId="164"/>
          <ac:spMkLst>
            <pc:docMk/>
            <pc:sldMk cId="3506336920" sldId="2147475854"/>
            <ac:spMk id="51" creationId="{FBBB0288-B16C-043F-1012-9FEB1B589ACD}"/>
          </ac:spMkLst>
        </pc:spChg>
        <pc:spChg chg="add mod">
          <ac:chgData name="Johan Olav Helland" userId="031edf86-df00-4f13-8ee3-af5593438760" providerId="ADAL" clId="{3773F501-9093-4522-9282-A779BEB9CC6F}" dt="2026-05-08T10:32:42.369" v="12863" actId="164"/>
          <ac:spMkLst>
            <pc:docMk/>
            <pc:sldMk cId="3506336920" sldId="2147475854"/>
            <ac:spMk id="56" creationId="{87C77BFC-8801-4094-254E-9649128AA774}"/>
          </ac:spMkLst>
        </pc:spChg>
        <pc:spChg chg="add mod">
          <ac:chgData name="Johan Olav Helland" userId="031edf86-df00-4f13-8ee3-af5593438760" providerId="ADAL" clId="{3773F501-9093-4522-9282-A779BEB9CC6F}" dt="2026-05-08T10:32:42.369" v="12863" actId="164"/>
          <ac:spMkLst>
            <pc:docMk/>
            <pc:sldMk cId="3506336920" sldId="2147475854"/>
            <ac:spMk id="74" creationId="{70645876-D6FC-4528-2555-6C110AD231BD}"/>
          </ac:spMkLst>
        </pc:spChg>
        <pc:spChg chg="add mod">
          <ac:chgData name="Johan Olav Helland" userId="031edf86-df00-4f13-8ee3-af5593438760" providerId="ADAL" clId="{3773F501-9093-4522-9282-A779BEB9CC6F}" dt="2026-05-08T10:32:42.369" v="12863" actId="164"/>
          <ac:spMkLst>
            <pc:docMk/>
            <pc:sldMk cId="3506336920" sldId="2147475854"/>
            <ac:spMk id="76" creationId="{09835C15-4F1A-F0AD-AA05-93B1E28998B4}"/>
          </ac:spMkLst>
        </pc:spChg>
        <pc:spChg chg="add mod">
          <ac:chgData name="Johan Olav Helland" userId="031edf86-df00-4f13-8ee3-af5593438760" providerId="ADAL" clId="{3773F501-9093-4522-9282-A779BEB9CC6F}" dt="2026-05-08T10:34:45.416" v="12958" actId="164"/>
          <ac:spMkLst>
            <pc:docMk/>
            <pc:sldMk cId="3506336920" sldId="2147475854"/>
            <ac:spMk id="80" creationId="{C8BD771D-7F35-BCB2-854D-50EC4B147814}"/>
          </ac:spMkLst>
        </pc:spChg>
        <pc:spChg chg="add mod">
          <ac:chgData name="Johan Olav Helland" userId="031edf86-df00-4f13-8ee3-af5593438760" providerId="ADAL" clId="{3773F501-9093-4522-9282-A779BEB9CC6F}" dt="2026-05-08T10:34:37.381" v="12957" actId="164"/>
          <ac:spMkLst>
            <pc:docMk/>
            <pc:sldMk cId="3506336920" sldId="2147475854"/>
            <ac:spMk id="82" creationId="{D0691A83-7973-494F-9D81-EB0B0C317F3C}"/>
          </ac:spMkLst>
        </pc:spChg>
        <pc:spChg chg="add mod">
          <ac:chgData name="Johan Olav Helland" userId="031edf86-df00-4f13-8ee3-af5593438760" providerId="ADAL" clId="{3773F501-9093-4522-9282-A779BEB9CC6F}" dt="2026-05-08T12:11:42.167" v="13138" actId="164"/>
          <ac:spMkLst>
            <pc:docMk/>
            <pc:sldMk cId="3506336920" sldId="2147475854"/>
            <ac:spMk id="92" creationId="{3547196B-DA77-87DF-174B-3FE5449075DA}"/>
          </ac:spMkLst>
        </pc:spChg>
        <pc:spChg chg="add mod">
          <ac:chgData name="Johan Olav Helland" userId="031edf86-df00-4f13-8ee3-af5593438760" providerId="ADAL" clId="{3773F501-9093-4522-9282-A779BEB9CC6F}" dt="2026-05-08T12:11:42.167" v="13138" actId="164"/>
          <ac:spMkLst>
            <pc:docMk/>
            <pc:sldMk cId="3506336920" sldId="2147475854"/>
            <ac:spMk id="93" creationId="{66E87CDF-4AE0-51CC-D67A-8DA6F163B11E}"/>
          </ac:spMkLst>
        </pc:spChg>
        <pc:spChg chg="add mod">
          <ac:chgData name="Johan Olav Helland" userId="031edf86-df00-4f13-8ee3-af5593438760" providerId="ADAL" clId="{3773F501-9093-4522-9282-A779BEB9CC6F}" dt="2026-05-08T12:11:42.167" v="13138" actId="164"/>
          <ac:spMkLst>
            <pc:docMk/>
            <pc:sldMk cId="3506336920" sldId="2147475854"/>
            <ac:spMk id="94" creationId="{002F5B28-F946-EC9C-EBDB-82AD8266E7D6}"/>
          </ac:spMkLst>
        </pc:spChg>
        <pc:spChg chg="add mod">
          <ac:chgData name="Johan Olav Helland" userId="031edf86-df00-4f13-8ee3-af5593438760" providerId="ADAL" clId="{3773F501-9093-4522-9282-A779BEB9CC6F}" dt="2026-05-08T12:11:42.167" v="13138" actId="164"/>
          <ac:spMkLst>
            <pc:docMk/>
            <pc:sldMk cId="3506336920" sldId="2147475854"/>
            <ac:spMk id="95" creationId="{A4ACC5A6-0E2B-BF63-CDB4-DDA6BDA8CA60}"/>
          </ac:spMkLst>
        </pc:spChg>
        <pc:spChg chg="add mod">
          <ac:chgData name="Johan Olav Helland" userId="031edf86-df00-4f13-8ee3-af5593438760" providerId="ADAL" clId="{3773F501-9093-4522-9282-A779BEB9CC6F}" dt="2026-05-08T12:11:42.167" v="13138" actId="164"/>
          <ac:spMkLst>
            <pc:docMk/>
            <pc:sldMk cId="3506336920" sldId="2147475854"/>
            <ac:spMk id="96" creationId="{E945A1A2-4441-DDFF-406B-4FF143940BBB}"/>
          </ac:spMkLst>
        </pc:spChg>
        <pc:spChg chg="add mod">
          <ac:chgData name="Johan Olav Helland" userId="031edf86-df00-4f13-8ee3-af5593438760" providerId="ADAL" clId="{3773F501-9093-4522-9282-A779BEB9CC6F}" dt="2026-05-08T19:43:31.767" v="16092" actId="20577"/>
          <ac:spMkLst>
            <pc:docMk/>
            <pc:sldMk cId="3506336920" sldId="2147475854"/>
            <ac:spMk id="98" creationId="{CB3409E1-4D99-5EAC-097C-C7B08785B7BE}"/>
          </ac:spMkLst>
        </pc:spChg>
        <pc:grpChg chg="add mod">
          <ac:chgData name="Johan Olav Helland" userId="031edf86-df00-4f13-8ee3-af5593438760" providerId="ADAL" clId="{3773F501-9093-4522-9282-A779BEB9CC6F}" dt="2026-05-08T10:23:41.809" v="12464" actId="6549"/>
          <ac:grpSpMkLst>
            <pc:docMk/>
            <pc:sldMk cId="3506336920" sldId="2147475854"/>
            <ac:grpSpMk id="17" creationId="{2019AB6C-B461-F56E-022D-49209B7BF4C5}"/>
          </ac:grpSpMkLst>
        </pc:grpChg>
        <pc:grpChg chg="add mod">
          <ac:chgData name="Johan Olav Helland" userId="031edf86-df00-4f13-8ee3-af5593438760" providerId="ADAL" clId="{3773F501-9093-4522-9282-A779BEB9CC6F}" dt="2026-05-08T09:39:15.126" v="11778" actId="164"/>
          <ac:grpSpMkLst>
            <pc:docMk/>
            <pc:sldMk cId="3506336920" sldId="2147475854"/>
            <ac:grpSpMk id="18" creationId="{EB539A0C-8C3D-0C72-4344-B4A5D80B07E0}"/>
          </ac:grpSpMkLst>
        </pc:grpChg>
        <pc:grpChg chg="add mod">
          <ac:chgData name="Johan Olav Helland" userId="031edf86-df00-4f13-8ee3-af5593438760" providerId="ADAL" clId="{3773F501-9093-4522-9282-A779BEB9CC6F}" dt="2026-05-08T10:23:41.809" v="12464" actId="6549"/>
          <ac:grpSpMkLst>
            <pc:docMk/>
            <pc:sldMk cId="3506336920" sldId="2147475854"/>
            <ac:grpSpMk id="28" creationId="{B3BF4321-0B35-C1BD-EF47-57BEB2CF5C04}"/>
          </ac:grpSpMkLst>
        </pc:grpChg>
        <pc:grpChg chg="add mod">
          <ac:chgData name="Johan Olav Helland" userId="031edf86-df00-4f13-8ee3-af5593438760" providerId="ADAL" clId="{3773F501-9093-4522-9282-A779BEB9CC6F}" dt="2026-05-08T12:15:10.820" v="13235" actId="1035"/>
          <ac:grpSpMkLst>
            <pc:docMk/>
            <pc:sldMk cId="3506336920" sldId="2147475854"/>
            <ac:grpSpMk id="31" creationId="{8977F5CF-676F-A640-C050-B8565F4698F9}"/>
          </ac:grpSpMkLst>
        </pc:grpChg>
        <pc:grpChg chg="add mod">
          <ac:chgData name="Johan Olav Helland" userId="031edf86-df00-4f13-8ee3-af5593438760" providerId="ADAL" clId="{3773F501-9093-4522-9282-A779BEB9CC6F}" dt="2026-05-08T10:09:09.490" v="11945" actId="164"/>
          <ac:grpSpMkLst>
            <pc:docMk/>
            <pc:sldMk cId="3506336920" sldId="2147475854"/>
            <ac:grpSpMk id="32" creationId="{11FD01EC-4144-5022-788E-277B33D71F88}"/>
          </ac:grpSpMkLst>
        </pc:grpChg>
        <pc:grpChg chg="add mod">
          <ac:chgData name="Johan Olav Helland" userId="031edf86-df00-4f13-8ee3-af5593438760" providerId="ADAL" clId="{3773F501-9093-4522-9282-A779BEB9CC6F}" dt="2026-05-08T10:24:50.754" v="12477" actId="164"/>
          <ac:grpSpMkLst>
            <pc:docMk/>
            <pc:sldMk cId="3506336920" sldId="2147475854"/>
            <ac:grpSpMk id="33" creationId="{D05DF557-1C28-1742-3C15-B0CD525A1B66}"/>
          </ac:grpSpMkLst>
        </pc:grpChg>
        <pc:grpChg chg="add mod">
          <ac:chgData name="Johan Olav Helland" userId="031edf86-df00-4f13-8ee3-af5593438760" providerId="ADAL" clId="{3773F501-9093-4522-9282-A779BEB9CC6F}" dt="2026-05-08T10:34:45.416" v="12958" actId="164"/>
          <ac:grpSpMkLst>
            <pc:docMk/>
            <pc:sldMk cId="3506336920" sldId="2147475854"/>
            <ac:grpSpMk id="50" creationId="{3C9BC646-4D46-C014-8D4C-FF8DA6122C4D}"/>
          </ac:grpSpMkLst>
        </pc:grpChg>
        <pc:grpChg chg="mod">
          <ac:chgData name="Johan Olav Helland" userId="031edf86-df00-4f13-8ee3-af5593438760" providerId="ADAL" clId="{3773F501-9093-4522-9282-A779BEB9CC6F}" dt="2026-05-08T10:34:37.381" v="12957" actId="164"/>
          <ac:grpSpMkLst>
            <pc:docMk/>
            <pc:sldMk cId="3506336920" sldId="2147475854"/>
            <ac:grpSpMk id="78" creationId="{52275442-03F5-C1D7-D56F-BA191F312890}"/>
          </ac:grpSpMkLst>
        </pc:grpChg>
        <pc:grpChg chg="add mod">
          <ac:chgData name="Johan Olav Helland" userId="031edf86-df00-4f13-8ee3-af5593438760" providerId="ADAL" clId="{3773F501-9093-4522-9282-A779BEB9CC6F}" dt="2026-05-08T12:15:02.819" v="13210" actId="1035"/>
          <ac:grpSpMkLst>
            <pc:docMk/>
            <pc:sldMk cId="3506336920" sldId="2147475854"/>
            <ac:grpSpMk id="84" creationId="{9265EB7E-CC39-8716-07CC-A71550AE8752}"/>
          </ac:grpSpMkLst>
        </pc:grpChg>
        <pc:grpChg chg="add mod">
          <ac:chgData name="Johan Olav Helland" userId="031edf86-df00-4f13-8ee3-af5593438760" providerId="ADAL" clId="{3773F501-9093-4522-9282-A779BEB9CC6F}" dt="2026-05-08T12:14:59.115" v="13199" actId="1035"/>
          <ac:grpSpMkLst>
            <pc:docMk/>
            <pc:sldMk cId="3506336920" sldId="2147475854"/>
            <ac:grpSpMk id="85" creationId="{AF5AB46A-246F-15C0-D348-BC98453FC237}"/>
          </ac:grpSpMkLst>
        </pc:grpChg>
        <pc:grpChg chg="add mod">
          <ac:chgData name="Johan Olav Helland" userId="031edf86-df00-4f13-8ee3-af5593438760" providerId="ADAL" clId="{3773F501-9093-4522-9282-A779BEB9CC6F}" dt="2026-05-08T12:26:11.593" v="13237" actId="1076"/>
          <ac:grpSpMkLst>
            <pc:docMk/>
            <pc:sldMk cId="3506336920" sldId="2147475854"/>
            <ac:grpSpMk id="97" creationId="{37556FD0-753F-861B-E194-4DEAF4183C68}"/>
          </ac:grpSpMkLst>
        </pc:grpChg>
        <pc:picChg chg="add mod modCrop">
          <ac:chgData name="Johan Olav Helland" userId="031edf86-df00-4f13-8ee3-af5593438760" providerId="ADAL" clId="{3773F501-9093-4522-9282-A779BEB9CC6F}" dt="2026-05-08T10:23:41.809" v="12464" actId="6549"/>
          <ac:picMkLst>
            <pc:docMk/>
            <pc:sldMk cId="3506336920" sldId="2147475854"/>
            <ac:picMk id="10" creationId="{98139778-9845-A0C4-1A08-5E1BEED6717F}"/>
          </ac:picMkLst>
        </pc:picChg>
        <pc:picChg chg="add mod modCrop">
          <ac:chgData name="Johan Olav Helland" userId="031edf86-df00-4f13-8ee3-af5593438760" providerId="ADAL" clId="{3773F501-9093-4522-9282-A779BEB9CC6F}" dt="2026-05-08T10:23:41.809" v="12464" actId="6549"/>
          <ac:picMkLst>
            <pc:docMk/>
            <pc:sldMk cId="3506336920" sldId="2147475854"/>
            <ac:picMk id="12" creationId="{0EE10C31-2E6E-EFC3-9A64-88CDB5771A8D}"/>
          </ac:picMkLst>
        </pc:picChg>
        <pc:picChg chg="add mod modCrop">
          <ac:chgData name="Johan Olav Helland" userId="031edf86-df00-4f13-8ee3-af5593438760" providerId="ADAL" clId="{3773F501-9093-4522-9282-A779BEB9CC6F}" dt="2026-05-08T10:23:41.809" v="12464" actId="6549"/>
          <ac:picMkLst>
            <pc:docMk/>
            <pc:sldMk cId="3506336920" sldId="2147475854"/>
            <ac:picMk id="14" creationId="{7EF38F4A-21E8-BCF3-6F50-4500F137922F}"/>
          </ac:picMkLst>
        </pc:picChg>
        <pc:picChg chg="add mod modCrop">
          <ac:chgData name="Johan Olav Helland" userId="031edf86-df00-4f13-8ee3-af5593438760" providerId="ADAL" clId="{3773F501-9093-4522-9282-A779BEB9CC6F}" dt="2026-05-08T10:23:41.809" v="12464" actId="6549"/>
          <ac:picMkLst>
            <pc:docMk/>
            <pc:sldMk cId="3506336920" sldId="2147475854"/>
            <ac:picMk id="16" creationId="{DECD2484-3C74-E57E-C9C9-0CBDC1E19FBE}"/>
          </ac:picMkLst>
        </pc:picChg>
        <pc:picChg chg="add mod modCrop">
          <ac:chgData name="Johan Olav Helland" userId="031edf86-df00-4f13-8ee3-af5593438760" providerId="ADAL" clId="{3773F501-9093-4522-9282-A779BEB9CC6F}" dt="2026-05-08T10:32:42.369" v="12863" actId="164"/>
          <ac:picMkLst>
            <pc:docMk/>
            <pc:sldMk cId="3506336920" sldId="2147475854"/>
            <ac:picMk id="38" creationId="{85AC6B68-61D2-1ABE-B893-3A595DCCDDCA}"/>
          </ac:picMkLst>
        </pc:picChg>
        <pc:picChg chg="add mod modCrop">
          <ac:chgData name="Johan Olav Helland" userId="031edf86-df00-4f13-8ee3-af5593438760" providerId="ADAL" clId="{3773F501-9093-4522-9282-A779BEB9CC6F}" dt="2026-05-08T10:12:07.396" v="12043" actId="1035"/>
          <ac:picMkLst>
            <pc:docMk/>
            <pc:sldMk cId="3506336920" sldId="2147475854"/>
            <ac:picMk id="42" creationId="{2117B127-76C2-1CDF-6352-78A0F5B437E7}"/>
          </ac:picMkLst>
        </pc:picChg>
        <pc:picChg chg="add mod modCrop">
          <ac:chgData name="Johan Olav Helland" userId="031edf86-df00-4f13-8ee3-af5593438760" providerId="ADAL" clId="{3773F501-9093-4522-9282-A779BEB9CC6F}" dt="2026-05-08T10:32:42.369" v="12863" actId="164"/>
          <ac:picMkLst>
            <pc:docMk/>
            <pc:sldMk cId="3506336920" sldId="2147475854"/>
            <ac:picMk id="60" creationId="{26A84A53-8DA0-EE99-1FF4-7A069884FC98}"/>
          </ac:picMkLst>
        </pc:picChg>
        <pc:picChg chg="add mod modCrop">
          <ac:chgData name="Johan Olav Helland" userId="031edf86-df00-4f13-8ee3-af5593438760" providerId="ADAL" clId="{3773F501-9093-4522-9282-A779BEB9CC6F}" dt="2026-05-08T10:32:42.369" v="12863" actId="164"/>
          <ac:picMkLst>
            <pc:docMk/>
            <pc:sldMk cId="3506336920" sldId="2147475854"/>
            <ac:picMk id="64" creationId="{96D8DEC3-6B7C-CCE8-F71D-D3E84049065A}"/>
          </ac:picMkLst>
        </pc:picChg>
        <pc:picChg chg="add mod">
          <ac:chgData name="Johan Olav Helland" userId="031edf86-df00-4f13-8ee3-af5593438760" providerId="ADAL" clId="{3773F501-9093-4522-9282-A779BEB9CC6F}" dt="2026-05-08T12:11:42.167" v="13138" actId="164"/>
          <ac:picMkLst>
            <pc:docMk/>
            <pc:sldMk cId="3506336920" sldId="2147475854"/>
            <ac:picMk id="91" creationId="{9937685F-A3BA-C342-3CDD-F820B82C8F46}"/>
          </ac:picMkLst>
        </pc:picChg>
        <pc:cxnChg chg="mod">
          <ac:chgData name="Johan Olav Helland" userId="031edf86-df00-4f13-8ee3-af5593438760" providerId="ADAL" clId="{3773F501-9093-4522-9282-A779BEB9CC6F}" dt="2026-05-08T09:34:23.750" v="11652" actId="1036"/>
          <ac:cxnSpMkLst>
            <pc:docMk/>
            <pc:sldMk cId="3506336920" sldId="2147475854"/>
            <ac:cxnSpMk id="21" creationId="{F7529FF4-A610-B7E8-07A1-20F075B0742C}"/>
          </ac:cxnSpMkLst>
        </pc:cxnChg>
        <pc:cxnChg chg="add mod">
          <ac:chgData name="Johan Olav Helland" userId="031edf86-df00-4f13-8ee3-af5593438760" providerId="ADAL" clId="{3773F501-9093-4522-9282-A779BEB9CC6F}" dt="2026-05-08T09:39:15.126" v="11778" actId="164"/>
          <ac:cxnSpMkLst>
            <pc:docMk/>
            <pc:sldMk cId="3506336920" sldId="2147475854"/>
            <ac:cxnSpMk id="27" creationId="{78CE5537-2D4C-B8DD-AAA7-F8CC51026149}"/>
          </ac:cxnSpMkLst>
        </pc:cxnChg>
      </pc:sldChg>
      <pc:sldChg chg="addSp delSp modSp add mod">
        <pc:chgData name="Johan Olav Helland" userId="031edf86-df00-4f13-8ee3-af5593438760" providerId="ADAL" clId="{3773F501-9093-4522-9282-A779BEB9CC6F}" dt="2026-05-08T19:44:08.539" v="16097" actId="6549"/>
        <pc:sldMkLst>
          <pc:docMk/>
          <pc:sldMk cId="717914809" sldId="2147475855"/>
        </pc:sldMkLst>
        <pc:spChg chg="mod">
          <ac:chgData name="Johan Olav Helland" userId="031edf86-df00-4f13-8ee3-af5593438760" providerId="ADAL" clId="{3773F501-9093-4522-9282-A779BEB9CC6F}" dt="2026-05-08T15:28:54.448" v="13894" actId="20577"/>
          <ac:spMkLst>
            <pc:docMk/>
            <pc:sldMk cId="717914809" sldId="2147475855"/>
            <ac:spMk id="2" creationId="{6DB8BAED-EDC8-7E3C-C8C9-77EA12D06655}"/>
          </ac:spMkLst>
        </pc:spChg>
        <pc:spChg chg="add mod">
          <ac:chgData name="Johan Olav Helland" userId="031edf86-df00-4f13-8ee3-af5593438760" providerId="ADAL" clId="{3773F501-9093-4522-9282-A779BEB9CC6F}" dt="2026-05-08T15:18:29.883" v="13538" actId="164"/>
          <ac:spMkLst>
            <pc:docMk/>
            <pc:sldMk cId="717914809" sldId="2147475855"/>
            <ac:spMk id="3" creationId="{6B435D97-89B4-3647-AC13-24A694F0E8BB}"/>
          </ac:spMkLst>
        </pc:spChg>
        <pc:spChg chg="mod">
          <ac:chgData name="Johan Olav Helland" userId="031edf86-df00-4f13-8ee3-af5593438760" providerId="ADAL" clId="{3773F501-9093-4522-9282-A779BEB9CC6F}" dt="2026-05-08T15:15:54.024" v="13517" actId="1076"/>
          <ac:spMkLst>
            <pc:docMk/>
            <pc:sldMk cId="717914809" sldId="2147475855"/>
            <ac:spMk id="4" creationId="{44AF905E-5DB2-1144-3816-F43610CA7231}"/>
          </ac:spMkLst>
        </pc:spChg>
        <pc:spChg chg="mod">
          <ac:chgData name="Johan Olav Helland" userId="031edf86-df00-4f13-8ee3-af5593438760" providerId="ADAL" clId="{3773F501-9093-4522-9282-A779BEB9CC6F}" dt="2026-05-08T15:20:23.269" v="13697" actId="1038"/>
          <ac:spMkLst>
            <pc:docMk/>
            <pc:sldMk cId="717914809" sldId="2147475855"/>
            <ac:spMk id="6" creationId="{352957B6-67BE-A1E1-0731-9360D94F5787}"/>
          </ac:spMkLst>
        </pc:spChg>
        <pc:spChg chg="mod">
          <ac:chgData name="Johan Olav Helland" userId="031edf86-df00-4f13-8ee3-af5593438760" providerId="ADAL" clId="{3773F501-9093-4522-9282-A779BEB9CC6F}" dt="2026-05-08T15:15:59.244" v="13518" actId="1076"/>
          <ac:spMkLst>
            <pc:docMk/>
            <pc:sldMk cId="717914809" sldId="2147475855"/>
            <ac:spMk id="7" creationId="{A1B702AE-BD2E-0F6D-A558-359E4F5422F8}"/>
          </ac:spMkLst>
        </pc:spChg>
        <pc:spChg chg="add mod">
          <ac:chgData name="Johan Olav Helland" userId="031edf86-df00-4f13-8ee3-af5593438760" providerId="ADAL" clId="{3773F501-9093-4522-9282-A779BEB9CC6F}" dt="2026-05-08T15:18:29.883" v="13538" actId="164"/>
          <ac:spMkLst>
            <pc:docMk/>
            <pc:sldMk cId="717914809" sldId="2147475855"/>
            <ac:spMk id="8" creationId="{6AA7BD47-85F3-DBC1-B768-A1480383CEE8}"/>
          </ac:spMkLst>
        </pc:spChg>
        <pc:spChg chg="mod">
          <ac:chgData name="Johan Olav Helland" userId="031edf86-df00-4f13-8ee3-af5593438760" providerId="ADAL" clId="{3773F501-9093-4522-9282-A779BEB9CC6F}" dt="2026-05-08T15:23:54.124" v="13844" actId="20577"/>
          <ac:spMkLst>
            <pc:docMk/>
            <pc:sldMk cId="717914809" sldId="2147475855"/>
            <ac:spMk id="22" creationId="{CCAFC153-E169-954F-5AFF-FFD84BDA3D2D}"/>
          </ac:spMkLst>
        </pc:spChg>
        <pc:spChg chg="mod">
          <ac:chgData name="Johan Olav Helland" userId="031edf86-df00-4f13-8ee3-af5593438760" providerId="ADAL" clId="{3773F501-9093-4522-9282-A779BEB9CC6F}" dt="2026-05-08T15:23:52.387" v="13843" actId="20577"/>
          <ac:spMkLst>
            <pc:docMk/>
            <pc:sldMk cId="717914809" sldId="2147475855"/>
            <ac:spMk id="25" creationId="{429B9101-3262-4337-4D24-1097E1E68094}"/>
          </ac:spMkLst>
        </pc:spChg>
        <pc:spChg chg="mod">
          <ac:chgData name="Johan Olav Helland" userId="031edf86-df00-4f13-8ee3-af5593438760" providerId="ADAL" clId="{3773F501-9093-4522-9282-A779BEB9CC6F}" dt="2026-05-08T15:21:20.355" v="13720"/>
          <ac:spMkLst>
            <pc:docMk/>
            <pc:sldMk cId="717914809" sldId="2147475855"/>
            <ac:spMk id="37" creationId="{F5AE9C8F-24B6-F30C-6302-700520D6B10E}"/>
          </ac:spMkLst>
        </pc:spChg>
        <pc:spChg chg="mod">
          <ac:chgData name="Johan Olav Helland" userId="031edf86-df00-4f13-8ee3-af5593438760" providerId="ADAL" clId="{3773F501-9093-4522-9282-A779BEB9CC6F}" dt="2026-05-08T15:21:20.355" v="13720"/>
          <ac:spMkLst>
            <pc:docMk/>
            <pc:sldMk cId="717914809" sldId="2147475855"/>
            <ac:spMk id="39" creationId="{551445F7-0819-70D4-85E4-1B3C433AE98F}"/>
          </ac:spMkLst>
        </pc:spChg>
        <pc:spChg chg="mod">
          <ac:chgData name="Johan Olav Helland" userId="031edf86-df00-4f13-8ee3-af5593438760" providerId="ADAL" clId="{3773F501-9093-4522-9282-A779BEB9CC6F}" dt="2026-05-08T15:21:20.355" v="13720"/>
          <ac:spMkLst>
            <pc:docMk/>
            <pc:sldMk cId="717914809" sldId="2147475855"/>
            <ac:spMk id="53" creationId="{38093E53-2B0E-6F7A-A1D4-2AC15046C207}"/>
          </ac:spMkLst>
        </pc:spChg>
        <pc:spChg chg="mod">
          <ac:chgData name="Johan Olav Helland" userId="031edf86-df00-4f13-8ee3-af5593438760" providerId="ADAL" clId="{3773F501-9093-4522-9282-A779BEB9CC6F}" dt="2026-05-08T15:21:38.020" v="13813" actId="20577"/>
          <ac:spMkLst>
            <pc:docMk/>
            <pc:sldMk cId="717914809" sldId="2147475855"/>
            <ac:spMk id="54" creationId="{228FDE7C-B13A-93C5-07EA-192EFFCCAFDF}"/>
          </ac:spMkLst>
        </pc:spChg>
        <pc:spChg chg="mod">
          <ac:chgData name="Johan Olav Helland" userId="031edf86-df00-4f13-8ee3-af5593438760" providerId="ADAL" clId="{3773F501-9093-4522-9282-A779BEB9CC6F}" dt="2026-05-08T15:21:20.355" v="13720"/>
          <ac:spMkLst>
            <pc:docMk/>
            <pc:sldMk cId="717914809" sldId="2147475855"/>
            <ac:spMk id="57" creationId="{D2B1AA6A-368D-74A4-3B9D-A4E37C8ABF9B}"/>
          </ac:spMkLst>
        </pc:spChg>
        <pc:spChg chg="mod">
          <ac:chgData name="Johan Olav Helland" userId="031edf86-df00-4f13-8ee3-af5593438760" providerId="ADAL" clId="{3773F501-9093-4522-9282-A779BEB9CC6F}" dt="2026-05-08T15:21:20.355" v="13720"/>
          <ac:spMkLst>
            <pc:docMk/>
            <pc:sldMk cId="717914809" sldId="2147475855"/>
            <ac:spMk id="58" creationId="{E13260DD-AA68-72D7-1DA0-3E44DAEEFEE9}"/>
          </ac:spMkLst>
        </pc:spChg>
        <pc:spChg chg="add mod">
          <ac:chgData name="Johan Olav Helland" userId="031edf86-df00-4f13-8ee3-af5593438760" providerId="ADAL" clId="{3773F501-9093-4522-9282-A779BEB9CC6F}" dt="2026-05-08T19:44:08.539" v="16097" actId="6549"/>
          <ac:spMkLst>
            <pc:docMk/>
            <pc:sldMk cId="717914809" sldId="2147475855"/>
            <ac:spMk id="69" creationId="{2A2BEFFA-9A74-240C-FA49-B408E12643B0}"/>
          </ac:spMkLst>
        </pc:spChg>
        <pc:spChg chg="mod">
          <ac:chgData name="Johan Olav Helland" userId="031edf86-df00-4f13-8ee3-af5593438760" providerId="ADAL" clId="{3773F501-9093-4522-9282-A779BEB9CC6F}" dt="2026-05-08T15:20:27.549" v="13698" actId="14100"/>
          <ac:spMkLst>
            <pc:docMk/>
            <pc:sldMk cId="717914809" sldId="2147475855"/>
            <ac:spMk id="80" creationId="{B8280E99-D536-890A-FFB4-6E8543B04F15}"/>
          </ac:spMkLst>
        </pc:spChg>
        <pc:grpChg chg="add mod">
          <ac:chgData name="Johan Olav Helland" userId="031edf86-df00-4f13-8ee3-af5593438760" providerId="ADAL" clId="{3773F501-9093-4522-9282-A779BEB9CC6F}" dt="2026-05-08T15:20:34.518" v="13714" actId="1037"/>
          <ac:grpSpMkLst>
            <pc:docMk/>
            <pc:sldMk cId="717914809" sldId="2147475855"/>
            <ac:grpSpMk id="26" creationId="{C3C34BFC-C0B3-FA91-DDF6-167209C42F3A}"/>
          </ac:grpSpMkLst>
        </pc:grpChg>
        <pc:grpChg chg="mod">
          <ac:chgData name="Johan Olav Helland" userId="031edf86-df00-4f13-8ee3-af5593438760" providerId="ADAL" clId="{3773F501-9093-4522-9282-A779BEB9CC6F}" dt="2026-05-08T15:23:58.403" v="13845" actId="1076"/>
          <ac:grpSpMkLst>
            <pc:docMk/>
            <pc:sldMk cId="717914809" sldId="2147475855"/>
            <ac:grpSpMk id="31" creationId="{601214BD-3B4A-42EC-5443-D2A2B553A4EF}"/>
          </ac:grpSpMkLst>
        </pc:grpChg>
        <pc:grpChg chg="mod">
          <ac:chgData name="Johan Olav Helland" userId="031edf86-df00-4f13-8ee3-af5593438760" providerId="ADAL" clId="{3773F501-9093-4522-9282-A779BEB9CC6F}" dt="2026-05-08T15:21:33.845" v="13809" actId="1036"/>
          <ac:grpSpMkLst>
            <pc:docMk/>
            <pc:sldMk cId="717914809" sldId="2147475855"/>
            <ac:grpSpMk id="35" creationId="{7C4CA931-DE1C-6458-283A-25952ACA4B7F}"/>
          </ac:grpSpMkLst>
        </pc:grpChg>
        <pc:grpChg chg="mod">
          <ac:chgData name="Johan Olav Helland" userId="031edf86-df00-4f13-8ee3-af5593438760" providerId="ADAL" clId="{3773F501-9093-4522-9282-A779BEB9CC6F}" dt="2026-05-08T15:18:29.883" v="13538" actId="164"/>
          <ac:grpSpMkLst>
            <pc:docMk/>
            <pc:sldMk cId="717914809" sldId="2147475855"/>
            <ac:grpSpMk id="85" creationId="{A341F945-9E55-47B8-13F0-46D08CF73AE8}"/>
          </ac:grpSpMkLst>
        </pc:grpChg>
        <pc:picChg chg="add mod modCrop">
          <ac:chgData name="Johan Olav Helland" userId="031edf86-df00-4f13-8ee3-af5593438760" providerId="ADAL" clId="{3773F501-9093-4522-9282-A779BEB9CC6F}" dt="2026-05-08T15:18:29.883" v="13538" actId="164"/>
          <ac:picMkLst>
            <pc:docMk/>
            <pc:sldMk cId="717914809" sldId="2147475855"/>
            <ac:picMk id="11" creationId="{EB14C853-4363-EF53-92FB-CFCCA6FEB393}"/>
          </ac:picMkLst>
        </pc:picChg>
        <pc:picChg chg="add mod modCrop">
          <ac:chgData name="Johan Olav Helland" userId="031edf86-df00-4f13-8ee3-af5593438760" providerId="ADAL" clId="{3773F501-9093-4522-9282-A779BEB9CC6F}" dt="2026-05-08T15:18:29.883" v="13538" actId="164"/>
          <ac:picMkLst>
            <pc:docMk/>
            <pc:sldMk cId="717914809" sldId="2147475855"/>
            <ac:picMk id="15" creationId="{A42DE8E8-23E8-FCDE-4C76-F9C3E2D66AF7}"/>
          </ac:picMkLst>
        </pc:picChg>
        <pc:picChg chg="add mod modCrop">
          <ac:chgData name="Johan Olav Helland" userId="031edf86-df00-4f13-8ee3-af5593438760" providerId="ADAL" clId="{3773F501-9093-4522-9282-A779BEB9CC6F}" dt="2026-05-08T15:18:29.883" v="13538" actId="164"/>
          <ac:picMkLst>
            <pc:docMk/>
            <pc:sldMk cId="717914809" sldId="2147475855"/>
            <ac:picMk id="20" creationId="{9B7B338B-9FDC-68BE-3BF3-67629A6FE151}"/>
          </ac:picMkLst>
        </pc:picChg>
        <pc:picChg chg="add mod modCrop">
          <ac:chgData name="Johan Olav Helland" userId="031edf86-df00-4f13-8ee3-af5593438760" providerId="ADAL" clId="{3773F501-9093-4522-9282-A779BEB9CC6F}" dt="2026-05-08T15:18:29.883" v="13538" actId="164"/>
          <ac:picMkLst>
            <pc:docMk/>
            <pc:sldMk cId="717914809" sldId="2147475855"/>
            <ac:picMk id="24" creationId="{BF8117AC-676B-42CC-E839-1721A7646B6C}"/>
          </ac:picMkLst>
        </pc:picChg>
        <pc:picChg chg="add mod modCrop">
          <ac:chgData name="Johan Olav Helland" userId="031edf86-df00-4f13-8ee3-af5593438760" providerId="ADAL" clId="{3773F501-9093-4522-9282-A779BEB9CC6F}" dt="2026-05-08T15:25:35.323" v="13856" actId="1076"/>
          <ac:picMkLst>
            <pc:docMk/>
            <pc:sldMk cId="717914809" sldId="2147475855"/>
            <ac:picMk id="61" creationId="{B233557C-8C08-21B3-7489-374908A948C4}"/>
          </ac:picMkLst>
        </pc:picChg>
        <pc:picChg chg="add mod modCrop">
          <ac:chgData name="Johan Olav Helland" userId="031edf86-df00-4f13-8ee3-af5593438760" providerId="ADAL" clId="{3773F501-9093-4522-9282-A779BEB9CC6F}" dt="2026-05-08T15:27:18.940" v="13866" actId="1076"/>
          <ac:picMkLst>
            <pc:docMk/>
            <pc:sldMk cId="717914809" sldId="2147475855"/>
            <ac:picMk id="63" creationId="{DC6CF1F6-8FB4-D3AD-C985-4816C186EAF9}"/>
          </ac:picMkLst>
        </pc:picChg>
        <pc:picChg chg="add mod modCrop">
          <ac:chgData name="Johan Olav Helland" userId="031edf86-df00-4f13-8ee3-af5593438760" providerId="ADAL" clId="{3773F501-9093-4522-9282-A779BEB9CC6F}" dt="2026-05-08T15:30:00.538" v="13903" actId="1076"/>
          <ac:picMkLst>
            <pc:docMk/>
            <pc:sldMk cId="717914809" sldId="2147475855"/>
            <ac:picMk id="66" creationId="{C9F1CDE9-5ACA-A388-F5E2-F57EB11A21A0}"/>
          </ac:picMkLst>
        </pc:picChg>
        <pc:picChg chg="add mod modCrop">
          <ac:chgData name="Johan Olav Helland" userId="031edf86-df00-4f13-8ee3-af5593438760" providerId="ADAL" clId="{3773F501-9093-4522-9282-A779BEB9CC6F}" dt="2026-05-08T15:31:25.241" v="13912" actId="1076"/>
          <ac:picMkLst>
            <pc:docMk/>
            <pc:sldMk cId="717914809" sldId="2147475855"/>
            <ac:picMk id="68" creationId="{CDB885F0-DF8E-DD9A-9DC1-4B6D8D76ADBF}"/>
          </ac:picMkLst>
        </pc:picChg>
        <pc:cxnChg chg="mod">
          <ac:chgData name="Johan Olav Helland" userId="031edf86-df00-4f13-8ee3-af5593438760" providerId="ADAL" clId="{3773F501-9093-4522-9282-A779BEB9CC6F}" dt="2026-05-08T15:23:47.454" v="13842" actId="1035"/>
          <ac:cxnSpMkLst>
            <pc:docMk/>
            <pc:sldMk cId="717914809" sldId="2147475855"/>
            <ac:cxnSpMk id="21" creationId="{9EC71BB6-9C5F-9E05-4F58-C1448B8C3131}"/>
          </ac:cxnSpMkLst>
        </pc:cxnChg>
        <pc:cxnChg chg="mod">
          <ac:chgData name="Johan Olav Helland" userId="031edf86-df00-4f13-8ee3-af5593438760" providerId="ADAL" clId="{3773F501-9093-4522-9282-A779BEB9CC6F}" dt="2026-05-08T15:19:17.735" v="13611" actId="692"/>
          <ac:cxnSpMkLst>
            <pc:docMk/>
            <pc:sldMk cId="717914809" sldId="2147475855"/>
            <ac:cxnSpMk id="27" creationId="{5E19DBB7-A450-1AC0-C6F7-2262BAD51732}"/>
          </ac:cxnSpMkLst>
        </pc:cxnChg>
      </pc:sldChg>
    </pc:docChg>
  </pc:docChgLst>
  <pc:docChgLst>
    <pc:chgData name="Espen Jettestuen" userId="S::esje@norceresearch.no::6542f86f-460c-4272-9a55-6a9511ac76d9" providerId="AD" clId="Web-{6DDEABD2-322A-D1D5-4DEB-F9D0B5A7CE6B}"/>
    <pc:docChg chg="modSld">
      <pc:chgData name="Espen Jettestuen" userId="S::esje@norceresearch.no::6542f86f-460c-4272-9a55-6a9511ac76d9" providerId="AD" clId="Web-{6DDEABD2-322A-D1D5-4DEB-F9D0B5A7CE6B}" dt="2025-10-20T08:30:02.147" v="0" actId="1076"/>
      <pc:docMkLst>
        <pc:docMk/>
      </pc:docMkLst>
      <pc:sldChg chg="modSp">
        <pc:chgData name="Espen Jettestuen" userId="S::esje@norceresearch.no::6542f86f-460c-4272-9a55-6a9511ac76d9" providerId="AD" clId="Web-{6DDEABD2-322A-D1D5-4DEB-F9D0B5A7CE6B}" dt="2025-10-20T08:30:02.147" v="0" actId="1076"/>
        <pc:sldMkLst>
          <pc:docMk/>
          <pc:sldMk cId="1916507424" sldId="31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E42682-289C-A7E1-3CF0-54A2291B2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ABF582B0-73EF-3919-3016-586F4A54BC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4C641A-1296-4CB4-B06A-20217EED9C14}" type="datetimeFigureOut">
              <a:rPr lang="nb-NO" smtClean="0"/>
              <a:t>11.05.2026</a:t>
            </a:fld>
            <a:endParaRPr lang="nb-NO"/>
          </a:p>
        </p:txBody>
      </p:sp>
      <p:sp>
        <p:nvSpPr>
          <p:cNvPr id="4" name="Footer Placeholder 3">
            <a:extLst>
              <a:ext uri="{FF2B5EF4-FFF2-40B4-BE49-F238E27FC236}">
                <a16:creationId xmlns:a16="http://schemas.microsoft.com/office/drawing/2014/main" id="{D43A8EE1-24F2-DC97-F23C-A3D06D8FF8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223C9A70-19B1-B181-881A-282FF38BEF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7834FB-B64F-4C00-8A3C-0A7B08F5B37D}" type="slidenum">
              <a:rPr lang="nb-NO" smtClean="0"/>
              <a:t>‹#›</a:t>
            </a:fld>
            <a:endParaRPr lang="nb-NO"/>
          </a:p>
        </p:txBody>
      </p:sp>
    </p:spTree>
    <p:extLst>
      <p:ext uri="{BB962C8B-B14F-4D97-AF65-F5344CB8AC3E}">
        <p14:creationId xmlns:p14="http://schemas.microsoft.com/office/powerpoint/2010/main" val="274098459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53D3D-D709-4694-8A68-691EA0773FFB}" type="datetimeFigureOut">
              <a:rPr lang="nb-NO" smtClean="0"/>
              <a:t>11.05.2026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B8315-5B9A-4A5A-99CE-82F6543A2E2A}" type="slidenum">
              <a:rPr lang="nb-NO" smtClean="0"/>
              <a:t>‹#›</a:t>
            </a:fld>
            <a:endParaRPr lang="nb-NO"/>
          </a:p>
        </p:txBody>
      </p:sp>
    </p:spTree>
    <p:extLst>
      <p:ext uri="{BB962C8B-B14F-4D97-AF65-F5344CB8AC3E}">
        <p14:creationId xmlns:p14="http://schemas.microsoft.com/office/powerpoint/2010/main" val="22179099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2.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52F95675-ABF7-417D-A361-60578F13EA0A}" type="datetime1">
              <a:rPr lang="nb-NO" smtClean="0"/>
              <a:t>11.05.2026</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4C0E7D1F-4124-4F42-9D8C-CAC7BDB8338B}"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1430519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p>
            <a:r>
              <a:rPr lang="nb-NO"/>
              <a:t>Click to add title</a:t>
            </a:r>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6508443" y="2283634"/>
            <a:ext cx="4746811" cy="3530710"/>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0641E927-D119-4254-A374-D3E31115F7F0}" type="datetime1">
              <a:rPr lang="nb-NO" smtClean="0"/>
              <a:t>11.05.2026</a:t>
            </a:fld>
            <a:endParaRPr lang="nb-NO"/>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D836C903-F190-4F14-B1C8-0E847B69BC3F}" type="slidenum">
              <a:rPr lang="nb-NO" smtClean="0"/>
              <a:pPr/>
              <a:t>‹#›</a:t>
            </a:fld>
            <a:endParaRPr lang="nb-NO"/>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972001" y="2283634"/>
            <a:ext cx="4746811" cy="3530710"/>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80052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AED8D8-9DA9-418A-824E-E44805BC1217}"/>
              </a:ext>
            </a:extLst>
          </p:cNvPr>
          <p:cNvSpPr>
            <a:spLocks noGrp="1"/>
          </p:cNvSpPr>
          <p:nvPr>
            <p:ph type="title" hasCustomPrompt="1"/>
          </p:nvPr>
        </p:nvSpPr>
        <p:spPr/>
        <p:txBody>
          <a:bodyPr>
            <a:noAutofit/>
          </a:bodyPr>
          <a:lstStyle/>
          <a:p>
            <a:r>
              <a:rPr lang="nb-NO"/>
              <a:t>Click to add title</a:t>
            </a:r>
          </a:p>
        </p:txBody>
      </p:sp>
      <p:sp>
        <p:nvSpPr>
          <p:cNvPr id="4" name="Plassholder for innhold 3">
            <a:extLst>
              <a:ext uri="{FF2B5EF4-FFF2-40B4-BE49-F238E27FC236}">
                <a16:creationId xmlns:a16="http://schemas.microsoft.com/office/drawing/2014/main" id="{720DED3C-0854-4FF5-9136-8882FBDA1B88}"/>
              </a:ext>
            </a:extLst>
          </p:cNvPr>
          <p:cNvSpPr>
            <a:spLocks noGrp="1"/>
          </p:cNvSpPr>
          <p:nvPr>
            <p:ph sz="half" idx="2" hasCustomPrompt="1"/>
          </p:nvPr>
        </p:nvSpPr>
        <p:spPr>
          <a:xfrm>
            <a:off x="8234148"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8E265217-5A13-4B02-BB91-B2F64A5BE0CD}"/>
              </a:ext>
            </a:extLst>
          </p:cNvPr>
          <p:cNvSpPr>
            <a:spLocks noGrp="1"/>
          </p:cNvSpPr>
          <p:nvPr>
            <p:ph type="dt" sz="half" idx="10"/>
          </p:nvPr>
        </p:nvSpPr>
        <p:spPr/>
        <p:txBody>
          <a:bodyPr>
            <a:noAutofit/>
          </a:bodyPr>
          <a:lstStyle/>
          <a:p>
            <a:fld id="{BA6A69F4-AE97-49C9-AB13-DED8842FF204}" type="datetime1">
              <a:rPr lang="nb-NO" smtClean="0"/>
              <a:t>11.05.2026</a:t>
            </a:fld>
            <a:endParaRPr lang="nb-NO"/>
          </a:p>
        </p:txBody>
      </p:sp>
      <p:sp>
        <p:nvSpPr>
          <p:cNvPr id="6" name="Plassholder for bunntekst 5">
            <a:extLst>
              <a:ext uri="{FF2B5EF4-FFF2-40B4-BE49-F238E27FC236}">
                <a16:creationId xmlns:a16="http://schemas.microsoft.com/office/drawing/2014/main" id="{0B6688BC-2BEE-4F38-AB41-53CC86410966}"/>
              </a:ext>
            </a:extLst>
          </p:cNvPr>
          <p:cNvSpPr>
            <a:spLocks noGrp="1"/>
          </p:cNvSpPr>
          <p:nvPr>
            <p:ph type="ftr" sz="quarter" idx="11"/>
          </p:nvPr>
        </p:nvSpPr>
        <p:spPr/>
        <p:txBody>
          <a:bodyPr>
            <a:noAutofit/>
          </a:bodyPr>
          <a:lstStyle/>
          <a:p>
            <a:endParaRPr lang="nb-NO"/>
          </a:p>
        </p:txBody>
      </p:sp>
      <p:sp>
        <p:nvSpPr>
          <p:cNvPr id="7" name="Plassholder for lysbildenummer 6">
            <a:extLst>
              <a:ext uri="{FF2B5EF4-FFF2-40B4-BE49-F238E27FC236}">
                <a16:creationId xmlns:a16="http://schemas.microsoft.com/office/drawing/2014/main" id="{F84E182E-B09B-41F3-8827-744B45ECA8AA}"/>
              </a:ext>
            </a:extLst>
          </p:cNvPr>
          <p:cNvSpPr>
            <a:spLocks noGrp="1"/>
          </p:cNvSpPr>
          <p:nvPr>
            <p:ph type="sldNum" sz="quarter" idx="12"/>
          </p:nvPr>
        </p:nvSpPr>
        <p:spPr/>
        <p:txBody>
          <a:bodyPr>
            <a:noAutofit/>
          </a:bodyPr>
          <a:lstStyle/>
          <a:p>
            <a:fld id="{801835D9-80B7-494D-81B7-E412DA78544F}" type="slidenum">
              <a:rPr lang="nb-NO" smtClean="0"/>
              <a:pPr/>
              <a:t>‹#›</a:t>
            </a:fld>
            <a:endParaRPr lang="nb-NO"/>
          </a:p>
        </p:txBody>
      </p:sp>
      <p:sp>
        <p:nvSpPr>
          <p:cNvPr id="9" name="Plassholder for innhold 2">
            <a:extLst>
              <a:ext uri="{FF2B5EF4-FFF2-40B4-BE49-F238E27FC236}">
                <a16:creationId xmlns:a16="http://schemas.microsoft.com/office/drawing/2014/main" id="{9AA7D4D3-BCEC-499A-B0BA-506F9D749A50}"/>
              </a:ext>
            </a:extLst>
          </p:cNvPr>
          <p:cNvSpPr>
            <a:spLocks noGrp="1"/>
          </p:cNvSpPr>
          <p:nvPr>
            <p:ph idx="1" hasCustomPrompt="1"/>
          </p:nvPr>
        </p:nvSpPr>
        <p:spPr>
          <a:xfrm>
            <a:off x="4595341"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B0380B2E-9BAD-49A7-92CE-FD2EC467266A}"/>
              </a:ext>
            </a:extLst>
          </p:cNvPr>
          <p:cNvSpPr>
            <a:spLocks noGrp="1"/>
          </p:cNvSpPr>
          <p:nvPr>
            <p:ph idx="13" hasCustomPrompt="1"/>
          </p:nvPr>
        </p:nvSpPr>
        <p:spPr>
          <a:xfrm>
            <a:off x="972000" y="2340000"/>
            <a:ext cx="3021105" cy="3326552"/>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09986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5589182" y="1367612"/>
            <a:ext cx="6602818" cy="4122775"/>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367612"/>
            <a:ext cx="4323055" cy="1769715"/>
          </a:xfrm>
        </p:spPr>
        <p:txBody>
          <a:bodyPr>
            <a:noAutofit/>
          </a:bodyPr>
          <a:lstStyle/>
          <a:p>
            <a:r>
              <a:rPr lang="nb-NO"/>
              <a:t>Click to add title</a:t>
            </a:r>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720000" y="3305255"/>
            <a:ext cx="4323055" cy="2185132"/>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41D433DF-F006-4639-AEF9-56BAE34748AF}"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92A2979B-7D25-4089-B7A8-58FB683D3D39}" type="slidenum">
              <a:rPr lang="nb-NO" smtClean="0"/>
              <a:pPr/>
              <a:t>‹#›</a:t>
            </a:fld>
            <a:endParaRPr lang="nb-NO"/>
          </a:p>
        </p:txBody>
      </p:sp>
      <p:sp>
        <p:nvSpPr>
          <p:cNvPr id="14" name="Plassholder for tekst 12">
            <a:extLst>
              <a:ext uri="{FF2B5EF4-FFF2-40B4-BE49-F238E27FC236}">
                <a16:creationId xmlns:a16="http://schemas.microsoft.com/office/drawing/2014/main" id="{6F3642DC-C658-4417-93E1-90537BB3972A}"/>
              </a:ext>
            </a:extLst>
          </p:cNvPr>
          <p:cNvSpPr>
            <a:spLocks noGrp="1"/>
          </p:cNvSpPr>
          <p:nvPr>
            <p:ph type="body" sz="quarter" idx="15" hasCustomPrompt="1"/>
          </p:nvPr>
        </p:nvSpPr>
        <p:spPr>
          <a:xfrm>
            <a:off x="7767654" y="5007401"/>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a:p>
        </p:txBody>
      </p:sp>
      <p:sp>
        <p:nvSpPr>
          <p:cNvPr id="9" name="TekstSylinder 8">
            <a:extLst>
              <a:ext uri="{FF2B5EF4-FFF2-40B4-BE49-F238E27FC236}">
                <a16:creationId xmlns:a16="http://schemas.microsoft.com/office/drawing/2014/main" id="{880B6C74-12FC-4719-A589-97775005A15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3102506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 tekst og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096000" y="-1"/>
            <a:ext cx="6096000"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20001" y="1106090"/>
            <a:ext cx="4683273" cy="1769715"/>
          </a:xfrm>
        </p:spPr>
        <p:txBody>
          <a:bodyPr>
            <a:noAutofit/>
          </a:bodyPr>
          <a:lstStyle/>
          <a:p>
            <a:r>
              <a:rPr lang="nb-NO"/>
              <a:t>Click to add title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215C1832-4FD7-44EB-A06C-BB733BA31866}"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CD664B-5F8B-4FC4-82BA-0940D0BD8AF4}"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3043732"/>
            <a:ext cx="4683274" cy="2947994"/>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a:p>
        </p:txBody>
      </p:sp>
      <p:sp>
        <p:nvSpPr>
          <p:cNvPr id="19" name="Plassholder for tekst 7">
            <a:extLst>
              <a:ext uri="{FF2B5EF4-FFF2-40B4-BE49-F238E27FC236}">
                <a16:creationId xmlns:a16="http://schemas.microsoft.com/office/drawing/2014/main" id="{CF8F4CB0-3C07-42C1-9A36-C8701775B2BB}"/>
              </a:ext>
            </a:extLst>
          </p:cNvPr>
          <p:cNvSpPr>
            <a:spLocks noGrp="1"/>
          </p:cNvSpPr>
          <p:nvPr>
            <p:ph type="body" sz="quarter" idx="16" hasCustomPrompt="1"/>
          </p:nvPr>
        </p:nvSpPr>
        <p:spPr>
          <a:xfrm>
            <a:off x="11255253" y="370526"/>
            <a:ext cx="591605" cy="585747"/>
          </a:xfrm>
          <a:prstGeom prst="rect">
            <a:avLst/>
          </a:prstGeo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1" name="TekstSylinder 10">
            <a:extLst>
              <a:ext uri="{FF2B5EF4-FFF2-40B4-BE49-F238E27FC236}">
                <a16:creationId xmlns:a16="http://schemas.microsoft.com/office/drawing/2014/main" id="{2F0192F5-3036-4A20-B936-5510A94A8D3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622885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40000" fill="hold"/>
                                        <p:tgtEl>
                                          <p:spTgt spid="1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tmplLst>
          <p:tmpl>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tel, tekst og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7180729" y="-1"/>
            <a:ext cx="5011271" cy="6858001"/>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19999" y="1046204"/>
            <a:ext cx="5399542" cy="1215717"/>
          </a:xfrm>
        </p:spPr>
        <p:txBody>
          <a:bodyPr>
            <a:noAutofit/>
          </a:bodyPr>
          <a:lstStyle/>
          <a:p>
            <a:r>
              <a:rPr lang="nb-NO"/>
              <a:t>Click to add title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6D97A76C-E6E3-41BE-8953-EBB47BDBB147}"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C4B97BA5-EE78-4E5B-BD0A-7BBFDE8E9AB0}" type="slidenum">
              <a:rPr lang="nb-NO" smtClean="0"/>
              <a:pPr/>
              <a:t>‹#›</a:t>
            </a:fld>
            <a:endParaRPr lang="nb-NO"/>
          </a:p>
        </p:txBody>
      </p:sp>
      <p:sp>
        <p:nvSpPr>
          <p:cNvPr id="16" name="Plassholder for innhold 2">
            <a:extLst>
              <a:ext uri="{FF2B5EF4-FFF2-40B4-BE49-F238E27FC236}">
                <a16:creationId xmlns:a16="http://schemas.microsoft.com/office/drawing/2014/main" id="{0373DC30-A856-4C3C-9759-132E206A97BF}"/>
              </a:ext>
            </a:extLst>
          </p:cNvPr>
          <p:cNvSpPr>
            <a:spLocks noGrp="1"/>
          </p:cNvSpPr>
          <p:nvPr>
            <p:ph idx="1" hasCustomPrompt="1"/>
          </p:nvPr>
        </p:nvSpPr>
        <p:spPr>
          <a:xfrm>
            <a:off x="720000" y="2494411"/>
            <a:ext cx="5376000" cy="3653726"/>
          </a:xfrm>
          <a:prstGeom prst="rect">
            <a:avLst/>
          </a:prstGeo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b-NO"/>
              <a:t>Click to add text</a:t>
            </a:r>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a:p>
        </p:txBody>
      </p:sp>
      <p:sp>
        <p:nvSpPr>
          <p:cNvPr id="11" name="Plassholder for tekst 7">
            <a:extLst>
              <a:ext uri="{FF2B5EF4-FFF2-40B4-BE49-F238E27FC236}">
                <a16:creationId xmlns:a16="http://schemas.microsoft.com/office/drawing/2014/main" id="{FC490B7D-2A94-4D7E-80D1-D399204B755E}"/>
              </a:ext>
            </a:extLst>
          </p:cNvPr>
          <p:cNvSpPr>
            <a:spLocks noGrp="1"/>
          </p:cNvSpPr>
          <p:nvPr>
            <p:ph type="body" sz="quarter" idx="16" hasCustomPrompt="1"/>
          </p:nvPr>
        </p:nvSpPr>
        <p:spPr>
          <a:xfrm>
            <a:off x="11255253" y="370526"/>
            <a:ext cx="591605" cy="585747"/>
          </a:xfrm>
          <a:prstGeom prst="rect">
            <a:avLst/>
          </a:prstGeo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TekstSylinder 12">
            <a:extLst>
              <a:ext uri="{FF2B5EF4-FFF2-40B4-BE49-F238E27FC236}">
                <a16:creationId xmlns:a16="http://schemas.microsoft.com/office/drawing/2014/main" id="{E95AF815-B968-4424-ADC5-2C394C9E316B}"/>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3320896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11">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tmplLst>
          <p:tmpl>
            <p:tnLst>
              <p:par>
                <p:cTn presetID="8" presetClass="emph" presetSubtype="0" repeatCount="indefinite" fill="hold" nodeType="afterEffect">
                  <p:stCondLst>
                    <p:cond delay="0"/>
                  </p:stCondLst>
                  <p:childTnLst>
                    <p:animRot by="21600000">
                      <p:cBhvr>
                        <p:cTn dur="40000" fill="hold"/>
                        <p:tgtEl>
                          <p:spTgt spid="11"/>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1"/>
                        </p:tgtEl>
                        <p:attrNameLst>
                          <p:attrName>r</p:attrName>
                        </p:attrNameLst>
                      </p:cBhvr>
                    </p:animRo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Utfallende bilde (lys logo)">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2192000" cy="6858000"/>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956E476B-ECE2-4F33-928B-3AFF0CD548F7}"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D27DCCD-D454-46FB-B598-F50719059AD0}"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a:p>
        </p:txBody>
      </p:sp>
      <p:sp>
        <p:nvSpPr>
          <p:cNvPr id="9" name="Plassholder for tekst 7">
            <a:extLst>
              <a:ext uri="{FF2B5EF4-FFF2-40B4-BE49-F238E27FC236}">
                <a16:creationId xmlns:a16="http://schemas.microsoft.com/office/drawing/2014/main" id="{F0D14058-5126-43FF-A4AA-9E8CA8C23A21}"/>
              </a:ext>
            </a:extLst>
          </p:cNvPr>
          <p:cNvSpPr>
            <a:spLocks noGrp="1"/>
          </p:cNvSpPr>
          <p:nvPr>
            <p:ph type="body" sz="quarter" idx="16" hasCustomPrompt="1"/>
          </p:nvPr>
        </p:nvSpPr>
        <p:spPr>
          <a:xfrm>
            <a:off x="11255253" y="370526"/>
            <a:ext cx="591605" cy="585747"/>
          </a:xfrm>
          <a:prstGeom prst="rect">
            <a:avLst/>
          </a:prstGeo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0" name="TekstSylinder 9">
            <a:extLst>
              <a:ext uri="{FF2B5EF4-FFF2-40B4-BE49-F238E27FC236}">
                <a16:creationId xmlns:a16="http://schemas.microsoft.com/office/drawing/2014/main" id="{F6179853-E831-48EB-ADCD-FE31DF5C9205}"/>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3555335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8" presetClass="emph" presetSubtype="0" repeatCount="indefinite" fill="hold" nodeType="afterEffect">
                  <p:stCondLst>
                    <p:cond delay="0"/>
                  </p:stCondLst>
                  <p:childTnLst>
                    <p:animRot by="21600000">
                      <p:cBhvr>
                        <p:cTn dur="40000" fill="hold"/>
                        <p:tgtEl>
                          <p:spTgt spid="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9"/>
                        </p:tgtEl>
                        <p:attrNameLst>
                          <p:attrName>r</p:attrName>
                        </p:attrNameLst>
                      </p:cBhvr>
                    </p:animRo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Utfallende bilde (mørk logo)">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2192000" cy="6858000"/>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C8EA0C97-3938-4418-BE8D-33534E19C908}"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E89AF011-E6D9-4181-9551-3F537F04734F}"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a:p>
        </p:txBody>
      </p:sp>
      <p:sp>
        <p:nvSpPr>
          <p:cNvPr id="19" name="Plassholder for tekst 7">
            <a:extLst>
              <a:ext uri="{FF2B5EF4-FFF2-40B4-BE49-F238E27FC236}">
                <a16:creationId xmlns:a16="http://schemas.microsoft.com/office/drawing/2014/main" id="{CF8F4CB0-3C07-42C1-9A36-C8701775B2BB}"/>
              </a:ext>
            </a:extLst>
          </p:cNvPr>
          <p:cNvSpPr>
            <a:spLocks noGrp="1"/>
          </p:cNvSpPr>
          <p:nvPr>
            <p:ph type="body" sz="quarter" idx="16" hasCustomPrompt="1"/>
          </p:nvPr>
        </p:nvSpPr>
        <p:spPr>
          <a:xfrm>
            <a:off x="11255253" y="370526"/>
            <a:ext cx="591605" cy="585747"/>
          </a:xfrm>
          <a:prstGeom prst="rect">
            <a:avLst/>
          </a:prstGeo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9" name="TekstSylinder 8">
            <a:extLst>
              <a:ext uri="{FF2B5EF4-FFF2-40B4-BE49-F238E27FC236}">
                <a16:creationId xmlns:a16="http://schemas.microsoft.com/office/drawing/2014/main" id="{5E38AEF0-A979-4DC7-A7C1-44ABA402121F}"/>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3249635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1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tmplLst>
          <p:tmpl>
            <p:tnLst>
              <p:par>
                <p:cTn presetID="8" presetClass="emph" presetSubtype="0" repeatCount="indefinite" fill="hold" nodeType="afterEffect">
                  <p:stCondLst>
                    <p:cond delay="0"/>
                  </p:stCondLst>
                  <p:childTnLst>
                    <p:animRot by="21600000">
                      <p:cBhvr>
                        <p:cTn dur="40000" fill="hold"/>
                        <p:tgtEl>
                          <p:spTgt spid="1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19"/>
                        </p:tgtEl>
                        <p:attrNameLst>
                          <p:attrName>r</p:attrName>
                        </p:attrNameLst>
                      </p:cBhvr>
                    </p:animRo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itat med bilde">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0" y="0"/>
            <a:ext cx="12192000" cy="6858000"/>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25F44947-CE38-4624-ACC0-B3FD9CBA6818}"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F4FB87A0-586F-4D15-A031-389C52E08DFC}" type="slidenum">
              <a:rPr lang="nb-NO" smtClean="0"/>
              <a:pPr/>
              <a:t>‹#›</a:t>
            </a:fld>
            <a:endParaRPr lang="nb-NO"/>
          </a:p>
        </p:txBody>
      </p:sp>
      <p:sp>
        <p:nvSpPr>
          <p:cNvPr id="17" name="Plassholder for tekst 12">
            <a:extLst>
              <a:ext uri="{FF2B5EF4-FFF2-40B4-BE49-F238E27FC236}">
                <a16:creationId xmlns:a16="http://schemas.microsoft.com/office/drawing/2014/main" id="{BCDA52AC-9FDE-4EB4-87FB-7FDEAF1333D8}"/>
              </a:ext>
            </a:extLst>
          </p:cNvPr>
          <p:cNvSpPr>
            <a:spLocks noGrp="1"/>
          </p:cNvSpPr>
          <p:nvPr>
            <p:ph type="body" sz="quarter" idx="15" hasCustomPrompt="1"/>
          </p:nvPr>
        </p:nvSpPr>
        <p:spPr>
          <a:xfrm>
            <a:off x="7661329" y="6352822"/>
            <a:ext cx="4320000" cy="269304"/>
          </a:xfrm>
          <a:prstGeom prst="rect">
            <a:avLst/>
          </a:prstGeom>
        </p:spPr>
        <p:txBody>
          <a:bodyPr lIns="91440" tIns="45720" rIns="91440" bIns="45720">
            <a:noAutofit/>
          </a:bodyPr>
          <a:lstStyle>
            <a:lvl1pPr marL="0" indent="0" algn="r">
              <a:buNone/>
              <a:defRPr sz="1000">
                <a:solidFill>
                  <a:schemeClr val="lt1"/>
                </a:solidFill>
              </a:defRPr>
            </a:lvl1pPr>
            <a:lvl2pPr marL="457200" indent="0">
              <a:buNone/>
              <a:defRPr/>
            </a:lvl2pPr>
          </a:lstStyle>
          <a:p>
            <a:pPr lvl="0"/>
            <a:r>
              <a:rPr lang="en-US"/>
              <a:t>A caption or credit goes here</a:t>
            </a:r>
            <a:endParaRPr lang="nb-NO"/>
          </a:p>
        </p:txBody>
      </p:sp>
      <p:sp>
        <p:nvSpPr>
          <p:cNvPr id="11" name="Plassholder for tekst 1">
            <a:extLst>
              <a:ext uri="{FF2B5EF4-FFF2-40B4-BE49-F238E27FC236}">
                <a16:creationId xmlns:a16="http://schemas.microsoft.com/office/drawing/2014/main" id="{D8DC3590-D432-4C4B-A3EF-375B072533E1}"/>
              </a:ext>
            </a:extLst>
          </p:cNvPr>
          <p:cNvSpPr>
            <a:spLocks noGrp="1"/>
          </p:cNvSpPr>
          <p:nvPr>
            <p:ph type="body" sz="quarter" idx="17" hasCustomPrompt="1"/>
          </p:nvPr>
        </p:nvSpPr>
        <p:spPr>
          <a:xfrm>
            <a:off x="698972" y="794249"/>
            <a:ext cx="4382656" cy="5265909"/>
          </a:xfrm>
          <a:prstGeom prst="rect">
            <a:avLst/>
          </a:prstGeom>
          <a:solidFill>
            <a:schemeClr val="lt1"/>
          </a:solidFill>
        </p:spPr>
        <p:txBody>
          <a:bodyPr lIns="558000" tIns="594000" rIns="558000" bIns="594000" anchor="b">
            <a:noAutofit/>
          </a:bodyPr>
          <a:lstStyle>
            <a:lvl1pPr marL="0" indent="0">
              <a:lnSpc>
                <a:spcPct val="90000"/>
              </a:lnSpc>
              <a:spcBef>
                <a:spcPts val="0"/>
              </a:spcBef>
              <a:buNone/>
              <a:defRPr sz="3200">
                <a:solidFill>
                  <a:srgbClr val="030354"/>
                </a:solidFill>
              </a:defRPr>
            </a:lvl1pPr>
            <a:lvl2pPr marL="457200" indent="0">
              <a:buNone/>
              <a:defRPr sz="3200">
                <a:solidFill>
                  <a:srgbClr val="030354"/>
                </a:solidFill>
              </a:defRPr>
            </a:lvl2pPr>
            <a:lvl3pPr marL="914400" indent="0">
              <a:buNone/>
              <a:defRPr sz="3200">
                <a:solidFill>
                  <a:srgbClr val="030354"/>
                </a:solidFill>
              </a:defRPr>
            </a:lvl3pPr>
            <a:lvl4pPr marL="1371600" indent="0">
              <a:buNone/>
              <a:defRPr sz="3200">
                <a:solidFill>
                  <a:srgbClr val="030354"/>
                </a:solidFill>
              </a:defRPr>
            </a:lvl4pPr>
            <a:lvl5pPr marL="1828800" indent="0">
              <a:buNone/>
              <a:defRPr sz="3200">
                <a:solidFill>
                  <a:srgbClr val="030354"/>
                </a:solidFill>
              </a:defRPr>
            </a:lvl5pPr>
          </a:lstStyle>
          <a:p>
            <a:pPr>
              <a:lnSpc>
                <a:spcPct val="90000"/>
              </a:lnSpc>
              <a:defRPr b="0" i="0"/>
            </a:pPr>
            <a:r>
              <a:rPr lang="2057" sz="3200">
                <a:solidFill>
                  <a:srgbClr val="030354"/>
                </a:solidFill>
                <a:latin typeface="Arial" panose="020B0604020202020204" pitchFamily="34" charset="0"/>
              </a:rPr>
              <a:t>Space for a sentence or a quotation that is to be emphasised</a:t>
            </a:r>
          </a:p>
        </p:txBody>
      </p:sp>
      <p:sp>
        <p:nvSpPr>
          <p:cNvPr id="9" name="Plassholder for tekst 7">
            <a:extLst>
              <a:ext uri="{FF2B5EF4-FFF2-40B4-BE49-F238E27FC236}">
                <a16:creationId xmlns:a16="http://schemas.microsoft.com/office/drawing/2014/main" id="{D23CF86B-8A1E-4F52-A5C4-C907C88A9C92}"/>
              </a:ext>
            </a:extLst>
          </p:cNvPr>
          <p:cNvSpPr>
            <a:spLocks noGrp="1"/>
          </p:cNvSpPr>
          <p:nvPr>
            <p:ph type="body" sz="quarter" idx="16" hasCustomPrompt="1"/>
          </p:nvPr>
        </p:nvSpPr>
        <p:spPr>
          <a:xfrm>
            <a:off x="11255253" y="370526"/>
            <a:ext cx="591605" cy="585747"/>
          </a:xfrm>
          <a:prstGeom prst="rect">
            <a:avLst/>
          </a:prstGeom>
          <a:blipFill dpi="0"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p:spPr>
        <p:txBody>
          <a:bodyPr>
            <a:noAutofit/>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3" name="TekstSylinder 12">
            <a:extLst>
              <a:ext uri="{FF2B5EF4-FFF2-40B4-BE49-F238E27FC236}">
                <a16:creationId xmlns:a16="http://schemas.microsoft.com/office/drawing/2014/main" id="{112BA451-3231-4B78-98F5-F09DE757C094}"/>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2715874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40000" fill="hold"/>
                                        <p:tgtEl>
                                          <p:spTgt spid="9">
                                            <p:bg/>
                                          </p:spTgt>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40000" fill="hold"/>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tmplLst>
          <p:tmpl>
            <p:tnLst>
              <p:par>
                <p:cTn presetID="8" presetClass="emph" presetSubtype="0" repeatCount="indefinite" fill="hold" nodeType="afterEffect">
                  <p:stCondLst>
                    <p:cond delay="0"/>
                  </p:stCondLst>
                  <p:childTnLst>
                    <p:animRot by="21600000">
                      <p:cBhvr>
                        <p:cTn dur="40000" fill="hold"/>
                        <p:tgtEl>
                          <p:spTgt spid="9"/>
                        </p:tgtEl>
                        <p:attrNameLst>
                          <p:attrName>r</p:attrName>
                        </p:attrNameLst>
                      </p:cBhvr>
                    </p:animRot>
                  </p:childTnLst>
                </p:cTn>
              </p:par>
            </p:tnLst>
          </p:tmpl>
          <p:tmpl lvl="1">
            <p:tnLst>
              <p:par>
                <p:cTn presetID="8" presetClass="emph" presetSubtype="0" repeatCount="indefinite" fill="hold" nodeType="withEffect">
                  <p:stCondLst>
                    <p:cond delay="0"/>
                  </p:stCondLst>
                  <p:childTnLst>
                    <p:animRot by="21600000">
                      <p:cBhvr>
                        <p:cTn dur="40000" fill="hold"/>
                        <p:tgtEl>
                          <p:spTgt spid="9"/>
                        </p:tgtEl>
                        <p:attrNameLst>
                          <p:attrName>r</p:attrName>
                        </p:attrNameLst>
                      </p:cBhvr>
                    </p:animRo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chemeClr val="bg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2592526" y="4701563"/>
            <a:ext cx="7006949" cy="369332"/>
          </a:xfrm>
          <a:prstGeom prst="rect">
            <a:avLst/>
          </a:prstGeom>
        </p:spPr>
        <p:txBody>
          <a:bodyPr>
            <a:noAutofit/>
          </a:bodyPr>
          <a:lstStyle>
            <a:lvl1pPr marL="0" indent="0" algn="ctr">
              <a:lnSpc>
                <a:spcPct val="100000"/>
              </a:lnSpc>
              <a:spcBef>
                <a:spcPts val="0"/>
              </a:spcBef>
              <a:buNone/>
              <a:defRPr sz="1800">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ctr">
              <a:defRPr b="0" i="0"/>
            </a:pPr>
            <a:r>
              <a:rPr lang="2057">
                <a:solidFill>
                  <a:schemeClr val="bg1"/>
                </a:solidFill>
                <a:latin typeface="Arial" panose="020B0604020202020204" pitchFamily="34" charset="0"/>
                <a:ea typeface="+mn-lt"/>
                <a:cs typeface="Arial" panose="020B0604020202020204" pitchFamily="34" charset="0"/>
              </a:rPr>
              <a:t>Name Surname, </a:t>
            </a:r>
            <a:r>
              <a:rPr lang="nb-NO" err="1">
                <a:solidFill>
                  <a:schemeClr val="bg1"/>
                </a:solidFill>
                <a:latin typeface="Arial" panose="020B0604020202020204" pitchFamily="34" charset="0"/>
                <a:ea typeface="+mn-lt"/>
                <a:cs typeface="Arial" panose="020B0604020202020204" pitchFamily="34" charset="0"/>
              </a:rPr>
              <a:t>tittle</a:t>
            </a:r>
            <a:endParaRPr lang="2057">
              <a:solidFill>
                <a:schemeClr val="bg1"/>
              </a:solidFill>
              <a:latin typeface="Arial" panose="020B0604020202020204" pitchFamily="34" charset="0"/>
              <a:ea typeface="+mn-lt"/>
              <a:cs typeface="Arial" panose="020B0604020202020204" pitchFamily="34" charset="0"/>
            </a:endParaRPr>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20B0EFC0-FF6B-4AD8-9F52-0980C039DDC3}" type="datetime1">
              <a:rPr lang="nb-NO" smtClean="0"/>
              <a:t>11.05.2026</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C3D49984-FC74-4AE6-A40E-E349A2D8E041}" type="slidenum">
              <a:rPr lang="nb-NO" smtClean="0"/>
              <a:pPr/>
              <a:t>‹#›</a:t>
            </a:fld>
            <a:endParaRPr lang="nb-NO"/>
          </a:p>
        </p:txBody>
      </p:sp>
      <p:sp>
        <p:nvSpPr>
          <p:cNvPr id="13" name="Tittel 1">
            <a:extLst>
              <a:ext uri="{FF2B5EF4-FFF2-40B4-BE49-F238E27FC236}">
                <a16:creationId xmlns:a16="http://schemas.microsoft.com/office/drawing/2014/main" id="{7E738FDB-A96C-4BE4-A1EC-1F127422A34D}"/>
              </a:ext>
            </a:extLst>
          </p:cNvPr>
          <p:cNvSpPr>
            <a:spLocks noGrp="1"/>
          </p:cNvSpPr>
          <p:nvPr>
            <p:ph type="title" hasCustomPrompt="1"/>
          </p:nvPr>
        </p:nvSpPr>
        <p:spPr>
          <a:xfrm>
            <a:off x="1631577" y="1281594"/>
            <a:ext cx="8928847" cy="3083921"/>
          </a:xfrm>
        </p:spPr>
        <p:txBody>
          <a:bodyPr anchor="ctr">
            <a:noAutofit/>
          </a:bodyPr>
          <a:lstStyle>
            <a:lvl1pPr algn="ctr">
              <a:defRPr sz="3600">
                <a:solidFill>
                  <a:schemeClr val="dk2"/>
                </a:solidFill>
              </a:defRPr>
            </a:lvl1pPr>
          </a:lstStyle>
          <a:p>
            <a:pPr algn="ctr">
              <a:defRPr b="0" i="0"/>
            </a:pPr>
            <a:r>
              <a:rPr lang="2057" sz="3600">
                <a:solidFill>
                  <a:srgbClr val="0E1940"/>
                </a:solidFill>
                <a:latin typeface="Arial" panose="020B0604020202020204" pitchFamily="34" charset="0"/>
                <a:ea typeface="+mn-ea"/>
              </a:rPr>
              <a:t>“Space for a sentence that will be emphasised, or a quotation that may extend over several lines, so we have the text in a smaller font size and in inverted commas to prevent confusion with a heading”</a:t>
            </a:r>
          </a:p>
        </p:txBody>
      </p:sp>
      <p:pic>
        <p:nvPicPr>
          <p:cNvPr id="8" name="Grafikk 7">
            <a:extLst>
              <a:ext uri="{FF2B5EF4-FFF2-40B4-BE49-F238E27FC236}">
                <a16:creationId xmlns:a16="http://schemas.microsoft.com/office/drawing/2014/main" id="{5599FC41-3C3F-4C1C-8C26-F83DAC0AF82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899277" y="5673126"/>
            <a:ext cx="2393445" cy="2369747"/>
          </a:xfrm>
          <a:prstGeom prst="rect">
            <a:avLst/>
          </a:prstGeom>
        </p:spPr>
      </p:pic>
    </p:spTree>
    <p:extLst>
      <p:ext uri="{BB962C8B-B14F-4D97-AF65-F5344CB8AC3E}">
        <p14:creationId xmlns:p14="http://schemas.microsoft.com/office/powerpoint/2010/main" val="1918331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Deloverskrift #2">
    <p:bg>
      <p:bgPr>
        <a:solidFill>
          <a:schemeClr val="dk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7408C7FA-279A-4E03-91FA-2A539F0D2273}" type="datetime1">
              <a:rPr lang="nb-NO" smtClean="0"/>
              <a:t>11.05.2026</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7D8C69C1-D488-4D52-9FF2-EED0E763C54C}" type="slidenum">
              <a:rPr lang="nb-NO" smtClean="0"/>
              <a:pPr/>
              <a:t>‹#›</a:t>
            </a:fld>
            <a:endParaRPr lang="nb-NO"/>
          </a:p>
        </p:txBody>
      </p:sp>
      <p:sp>
        <p:nvSpPr>
          <p:cNvPr id="11" name="Plassholder for tekst 2">
            <a:extLst>
              <a:ext uri="{FF2B5EF4-FFF2-40B4-BE49-F238E27FC236}">
                <a16:creationId xmlns:a16="http://schemas.microsoft.com/office/drawing/2014/main" id="{78BB42C3-D13D-47BA-B620-5FFF70504A8E}"/>
              </a:ext>
            </a:extLst>
          </p:cNvPr>
          <p:cNvSpPr>
            <a:spLocks noGrp="1"/>
          </p:cNvSpPr>
          <p:nvPr>
            <p:ph type="body" idx="1" hasCustomPrompt="1"/>
          </p:nvPr>
        </p:nvSpPr>
        <p:spPr>
          <a:xfrm>
            <a:off x="2592526" y="4701563"/>
            <a:ext cx="7006949" cy="369332"/>
          </a:xfrm>
          <a:prstGeom prst="rect">
            <a:avLst/>
          </a:prstGeom>
        </p:spPr>
        <p:txBody>
          <a:bodyPr>
            <a:noAutofit/>
          </a:bodyPr>
          <a:lstStyle>
            <a:lvl1pPr marL="0" indent="0" algn="ctr">
              <a:lnSpc>
                <a:spcPct val="100000"/>
              </a:lnSpc>
              <a:spcBef>
                <a:spcPts val="0"/>
              </a:spcBef>
              <a:buNone/>
              <a:defRPr sz="1800">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ctr">
              <a:defRPr b="0" i="0"/>
            </a:pPr>
            <a:r>
              <a:rPr lang="2057">
                <a:solidFill>
                  <a:schemeClr val="bg1"/>
                </a:solidFill>
                <a:latin typeface="Arial" panose="020B0604020202020204" pitchFamily="34" charset="0"/>
                <a:ea typeface="+mn-lt"/>
                <a:cs typeface="Arial" panose="020B0604020202020204" pitchFamily="34" charset="0"/>
              </a:rPr>
              <a:t>Name Surname, senior </a:t>
            </a:r>
            <a:r>
              <a:rPr lang="nb-NO" err="1">
                <a:solidFill>
                  <a:schemeClr val="bg1"/>
                </a:solidFill>
                <a:latin typeface="Arial" panose="020B0604020202020204" pitchFamily="34" charset="0"/>
                <a:ea typeface="+mn-lt"/>
                <a:cs typeface="Arial" panose="020B0604020202020204" pitchFamily="34" charset="0"/>
              </a:rPr>
              <a:t>tittle</a:t>
            </a:r>
            <a:endParaRPr lang="2057">
              <a:solidFill>
                <a:schemeClr val="bg1"/>
              </a:solidFill>
              <a:latin typeface="Arial" panose="020B0604020202020204" pitchFamily="34" charset="0"/>
              <a:ea typeface="+mn-lt"/>
              <a:cs typeface="Arial" panose="020B0604020202020204" pitchFamily="34" charset="0"/>
            </a:endParaRPr>
          </a:p>
        </p:txBody>
      </p:sp>
      <p:sp>
        <p:nvSpPr>
          <p:cNvPr id="12" name="Tittel 1">
            <a:extLst>
              <a:ext uri="{FF2B5EF4-FFF2-40B4-BE49-F238E27FC236}">
                <a16:creationId xmlns:a16="http://schemas.microsoft.com/office/drawing/2014/main" id="{11AE02D9-5BB9-4F56-B684-941D692D5087}"/>
              </a:ext>
            </a:extLst>
          </p:cNvPr>
          <p:cNvSpPr>
            <a:spLocks noGrp="1"/>
          </p:cNvSpPr>
          <p:nvPr>
            <p:ph type="title" hasCustomPrompt="1"/>
          </p:nvPr>
        </p:nvSpPr>
        <p:spPr>
          <a:xfrm>
            <a:off x="1631577" y="1281594"/>
            <a:ext cx="8928847" cy="3083921"/>
          </a:xfrm>
        </p:spPr>
        <p:txBody>
          <a:bodyPr anchor="ctr">
            <a:noAutofit/>
          </a:bodyPr>
          <a:lstStyle>
            <a:lvl1pPr algn="ctr">
              <a:defRPr sz="3600">
                <a:solidFill>
                  <a:schemeClr val="accent5"/>
                </a:solidFill>
              </a:defRPr>
            </a:lvl1pPr>
          </a:lstStyle>
          <a:p>
            <a:pPr algn="ctr"/>
            <a:r>
              <a:rPr lang="en-US" sz="3600">
                <a:solidFill>
                  <a:srgbClr val="80B7BA"/>
                </a:solidFill>
                <a:latin typeface="Arial" panose="020B0604020202020204" pitchFamily="34" charset="0"/>
                <a:ea typeface="+mn-ea"/>
              </a:rPr>
              <a:t>“Space for a sentence that will be </a:t>
            </a:r>
            <a:r>
              <a:rPr lang="en-US" sz="3600" err="1">
                <a:solidFill>
                  <a:srgbClr val="80B7BA"/>
                </a:solidFill>
                <a:latin typeface="Arial" panose="020B0604020202020204" pitchFamily="34" charset="0"/>
                <a:ea typeface="+mn-ea"/>
              </a:rPr>
              <a:t>emphasised</a:t>
            </a:r>
            <a:r>
              <a:rPr lang="en-US" sz="3600">
                <a:solidFill>
                  <a:srgbClr val="80B7BA"/>
                </a:solidFill>
                <a:latin typeface="Arial" panose="020B0604020202020204" pitchFamily="34" charset="0"/>
                <a:ea typeface="+mn-ea"/>
              </a:rPr>
              <a:t>, or a quotation that may extend over several lines, so we have the text in a smaller font size and in inverted commas to prevent confusion with a heading”</a:t>
            </a:r>
            <a:endParaRPr lang="nb-NO" sz="3600">
              <a:solidFill>
                <a:srgbClr val="80B7BA"/>
              </a:solidFill>
              <a:latin typeface="Arial" panose="020B0604020202020204" pitchFamily="34" charset="0"/>
              <a:ea typeface="+mn-ea"/>
            </a:endParaRPr>
          </a:p>
        </p:txBody>
      </p:sp>
      <p:pic>
        <p:nvPicPr>
          <p:cNvPr id="8" name="Grafikk 7">
            <a:extLst>
              <a:ext uri="{FF2B5EF4-FFF2-40B4-BE49-F238E27FC236}">
                <a16:creationId xmlns:a16="http://schemas.microsoft.com/office/drawing/2014/main" id="{0C669F52-F4D6-4F74-A8BF-E8901E3D17C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899277" y="5673126"/>
            <a:ext cx="2393445" cy="2369747"/>
          </a:xfrm>
          <a:prstGeom prst="rect">
            <a:avLst/>
          </a:prstGeom>
        </p:spPr>
      </p:pic>
    </p:spTree>
    <p:extLst>
      <p:ext uri="{BB962C8B-B14F-4D97-AF65-F5344CB8AC3E}">
        <p14:creationId xmlns:p14="http://schemas.microsoft.com/office/powerpoint/2010/main" val="1123683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tellysbilde #2">
    <p:bg>
      <p:bgPr>
        <a:solidFill>
          <a:schemeClr val="accent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87379ED2-44D6-4B3D-8468-39EA9D3C9F54}"/>
              </a:ext>
            </a:extLst>
          </p:cNvPr>
          <p:cNvPicPr>
            <a:picLocks noChangeAspect="1"/>
          </p:cNvPicPr>
          <p:nvPr userDrawn="1"/>
        </p:nvPicPr>
        <p:blipFill rotWithShape="1">
          <a:blip r:embed="rId2"/>
          <a:srcRect/>
          <a:stretch/>
        </p:blipFill>
        <p:spPr>
          <a:xfrm>
            <a:off x="0" y="0"/>
            <a:ext cx="12193611" cy="68580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1611"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CBBFAE3C-08E4-4AFC-A2A1-B64F7BB2981F}" type="datetime1">
              <a:rPr lang="nb-NO" smtClean="0"/>
              <a:t>11.05.2026</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8C9B6852-A262-4B14-BD53-4588C38A8C3C}"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3706029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rosjektforside #1">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446125"/>
            <a:ext cx="5683166" cy="3730838"/>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3E9A6E04-FB8C-473B-B88D-9A1DDF6F32B8}"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42476234-119C-49AE-90D7-D8497C8791AD}"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6110647" y="844640"/>
            <a:ext cx="0" cy="5346838"/>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1" name="Plassholder for tekst 2">
            <a:extLst>
              <a:ext uri="{FF2B5EF4-FFF2-40B4-BE49-F238E27FC236}">
                <a16:creationId xmlns:a16="http://schemas.microsoft.com/office/drawing/2014/main" id="{191AFDBD-DA21-458E-84B2-32701433BE62}"/>
              </a:ext>
            </a:extLst>
          </p:cNvPr>
          <p:cNvSpPr>
            <a:spLocks noGrp="1"/>
          </p:cNvSpPr>
          <p:nvPr>
            <p:ph type="body" sz="quarter" idx="17" hasCustomPrompt="1"/>
          </p:nvPr>
        </p:nvSpPr>
        <p:spPr>
          <a:xfrm>
            <a:off x="6665446" y="1121817"/>
            <a:ext cx="4809726" cy="5040630"/>
          </a:xfrm>
          <a:prstGeom prst="rect">
            <a:avLst/>
          </a:prstGeom>
        </p:spPr>
        <p:txBody>
          <a:bodyPr lIns="0" tIns="0" rIns="0" bIns="0">
            <a:noAutofit/>
          </a:bodyPr>
          <a:lstStyle>
            <a:lvl1pPr marL="0" indent="0">
              <a:lnSpc>
                <a:spcPct val="100000"/>
              </a:lnSpc>
              <a:spcBef>
                <a:spcPts val="1000"/>
              </a:spcBef>
              <a:buFont typeface="Arial" panose="020B0604020202020204" pitchFamily="34" charset="0"/>
              <a:buNone/>
              <a:defRPr sz="14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r>
              <a:rPr lang="en-US"/>
              <a:t>This is the project’s “front page”, this first version has the name and picture on the left and an open column for content on the right side. Here there is space for a first paragraph in 16 pt. and the rest of the page can be used freely.</a:t>
            </a:r>
          </a:p>
          <a:p>
            <a:pPr>
              <a:spcBef>
                <a:spcPts val="3000"/>
              </a:spcBef>
              <a:spcAft>
                <a:spcPts val="800"/>
              </a:spcAft>
            </a:pPr>
            <a:r>
              <a:rPr lang="en-US" b="1">
                <a:solidFill>
                  <a:schemeClr val="accent6"/>
                </a:solidFill>
              </a:rPr>
              <a:t>Subheading 1 in 18 pt.</a:t>
            </a:r>
          </a:p>
          <a:p>
            <a:r>
              <a:rPr lang="en-US" sz="1400"/>
              <a:t>You can insert a section here (e.g. “why”) or a list of bulleted/numbered items. The text is in 14 pt. and we advise against anything smaller.</a:t>
            </a:r>
          </a:p>
          <a:p>
            <a:pPr>
              <a:spcBef>
                <a:spcPts val="2400"/>
              </a:spcBef>
              <a:spcAft>
                <a:spcPts val="600"/>
              </a:spcAft>
            </a:pPr>
            <a:r>
              <a:rPr lang="en-US" b="1">
                <a:solidFill>
                  <a:schemeClr val="accent6"/>
                </a:solidFill>
              </a:rPr>
              <a:t>Subheading 2 in 18 pt.</a:t>
            </a:r>
          </a:p>
          <a:p>
            <a:pPr marL="285750" indent="-285750">
              <a:buFont typeface="Arial" panose="020B0604020202020204" pitchFamily="34" charset="0"/>
              <a:buChar char="•"/>
            </a:pPr>
            <a:r>
              <a:rPr lang="en-US" sz="1400"/>
              <a:t>We advise against squashing all the content onto one page.</a:t>
            </a:r>
          </a:p>
          <a:p>
            <a:pPr marL="285750" indent="-285750">
              <a:buFont typeface="Arial" panose="020B0604020202020204" pitchFamily="34" charset="0"/>
              <a:buChar char="•"/>
            </a:pPr>
            <a:r>
              <a:rPr lang="en-US" sz="1400"/>
              <a:t>Feel free to use this template to </a:t>
            </a:r>
            <a:r>
              <a:rPr lang="en-US" sz="1400" err="1"/>
              <a:t>organise</a:t>
            </a:r>
            <a:r>
              <a:rPr lang="en-US" sz="1400"/>
              <a:t> your content over several pages so as to avoid having to use text that is too small. Remember that we need to take the Universal Design requirements into account.</a:t>
            </a:r>
          </a:p>
          <a:p>
            <a:pPr marL="285750" indent="-285750">
              <a:buFont typeface="Arial" panose="020B0604020202020204" pitchFamily="34" charset="0"/>
              <a:buChar char="•"/>
            </a:pPr>
            <a:r>
              <a:rPr lang="en-US" sz="1400"/>
              <a:t>On the left side, below the project’s name, you can insert a picture or an illustration, but remember to use high quality images.</a:t>
            </a:r>
          </a:p>
          <a:p>
            <a:endParaRPr lang="nb-NO" b="1">
              <a:solidFill>
                <a:schemeClr val="accent6"/>
              </a:solidFill>
            </a:endParaRPr>
          </a:p>
        </p:txBody>
      </p:sp>
      <p:sp>
        <p:nvSpPr>
          <p:cNvPr id="22" name="Tittel 1">
            <a:extLst>
              <a:ext uri="{FF2B5EF4-FFF2-40B4-BE49-F238E27FC236}">
                <a16:creationId xmlns:a16="http://schemas.microsoft.com/office/drawing/2014/main" id="{D41059BF-5724-4FD1-BC3F-019B02D457A8}"/>
              </a:ext>
            </a:extLst>
          </p:cNvPr>
          <p:cNvSpPr>
            <a:spLocks noGrp="1"/>
          </p:cNvSpPr>
          <p:nvPr>
            <p:ph type="title" hasCustomPrompt="1"/>
          </p:nvPr>
        </p:nvSpPr>
        <p:spPr>
          <a:xfrm>
            <a:off x="746122" y="844640"/>
            <a:ext cx="4809727" cy="1509644"/>
          </a:xfrm>
        </p:spPr>
        <p:txBody>
          <a:bodyPr lIns="0" tIns="0" rIns="0" bIns="0">
            <a:noAutofit/>
          </a:bodyPr>
          <a:lstStyle>
            <a:lvl1pPr>
              <a:defRPr sz="3600"/>
            </a:lvl1pPr>
          </a:lstStyle>
          <a:p>
            <a:pPr>
              <a:defRPr b="0" i="0"/>
            </a:pPr>
            <a:r>
              <a:rPr lang="2057" sz="3600" spc="-100">
                <a:solidFill>
                  <a:srgbClr val="030354"/>
                </a:solidFill>
                <a:latin typeface="Arial" panose="020B0604020202020204" pitchFamily="34" charset="0"/>
                <a:ea typeface="+mn-ea"/>
              </a:rPr>
              <a:t>Space for a long project title that may extend over several lines </a:t>
            </a:r>
          </a:p>
        </p:txBody>
      </p:sp>
      <p:pic>
        <p:nvPicPr>
          <p:cNvPr id="25" name="Grafikk 24">
            <a:extLst>
              <a:ext uri="{FF2B5EF4-FFF2-40B4-BE49-F238E27FC236}">
                <a16:creationId xmlns:a16="http://schemas.microsoft.com/office/drawing/2014/main" id="{037AD171-50CD-43C1-88CF-3F862B32AF0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255253" y="290515"/>
            <a:ext cx="591605" cy="585747"/>
          </a:xfrm>
          <a:prstGeom prst="rect">
            <a:avLst/>
          </a:prstGeom>
        </p:spPr>
      </p:pic>
      <p:sp>
        <p:nvSpPr>
          <p:cNvPr id="13" name="TekstSylinder 12">
            <a:extLst>
              <a:ext uri="{FF2B5EF4-FFF2-40B4-BE49-F238E27FC236}">
                <a16:creationId xmlns:a16="http://schemas.microsoft.com/office/drawing/2014/main" id="{FD5FD414-103C-4150-AEBE-ED1EFFE2586E}"/>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750767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rosjektforside #2">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1" y="2446125"/>
            <a:ext cx="5683166" cy="3730838"/>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a:xfrm>
            <a:off x="746123" y="844640"/>
            <a:ext cx="4809727" cy="512448"/>
          </a:xfrm>
        </p:spPr>
        <p:txBody>
          <a:bodyPr lIns="0" tIns="0" rIns="0" bIns="0">
            <a:noAutofit/>
          </a:bodyPr>
          <a:lstStyle>
            <a:lvl1pPr>
              <a:defRPr lang="2057" sz="3600" spc="-100" smtClean="0">
                <a:solidFill>
                  <a:srgbClr val="030354"/>
                </a:solidFill>
                <a:latin typeface="Arial" panose="020B0604020202020204" pitchFamily="34" charset="0"/>
              </a:defRPr>
            </a:lvl1pPr>
          </a:lstStyle>
          <a:p>
            <a:r>
              <a:rPr lang="2057" sz="3600" spc="-100">
                <a:solidFill>
                  <a:srgbClr val="030354"/>
                </a:solidFill>
                <a:latin typeface="Arial" panose="020B0604020202020204" pitchFamily="34" charset="0"/>
                <a:ea typeface="+mn-ea"/>
              </a:rPr>
              <a:t>Project name 36pt.</a:t>
            </a:r>
            <a:endParaRPr lang="nb-NO"/>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E8730B43-A98D-45C4-8EA9-F0639D5D9455}"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990ACCAC-F71B-46BC-A820-B3475874735F}" type="slidenum">
              <a:rPr lang="nb-NO" smtClean="0"/>
              <a:pPr/>
              <a:t>‹#›</a:t>
            </a:fld>
            <a:endParaRPr lang="nb-NO"/>
          </a:p>
        </p:txBody>
      </p:sp>
      <p:cxnSp>
        <p:nvCxnSpPr>
          <p:cNvPr id="11" name="Rett linje 10">
            <a:extLst>
              <a:ext uri="{FF2B5EF4-FFF2-40B4-BE49-F238E27FC236}">
                <a16:creationId xmlns:a16="http://schemas.microsoft.com/office/drawing/2014/main" id="{7AEE9618-AAAD-4CD7-B845-B963EF039F67}"/>
              </a:ext>
            </a:extLst>
          </p:cNvPr>
          <p:cNvCxnSpPr>
            <a:cxnSpLocks/>
          </p:cNvCxnSpPr>
          <p:nvPr userDrawn="1"/>
        </p:nvCxnSpPr>
        <p:spPr>
          <a:xfrm>
            <a:off x="6110647" y="844640"/>
            <a:ext cx="0" cy="5346838"/>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18" name="Plassholder for tekst 2">
            <a:extLst>
              <a:ext uri="{FF2B5EF4-FFF2-40B4-BE49-F238E27FC236}">
                <a16:creationId xmlns:a16="http://schemas.microsoft.com/office/drawing/2014/main" id="{D52BEF70-F248-49B2-BFAC-7728A861FF9F}"/>
              </a:ext>
            </a:extLst>
          </p:cNvPr>
          <p:cNvSpPr>
            <a:spLocks noGrp="1"/>
          </p:cNvSpPr>
          <p:nvPr>
            <p:ph type="body" sz="quarter" idx="16" hasCustomPrompt="1"/>
          </p:nvPr>
        </p:nvSpPr>
        <p:spPr>
          <a:xfrm>
            <a:off x="746123" y="1484935"/>
            <a:ext cx="4809726" cy="674031"/>
          </a:xfrm>
          <a:prstGeom prst="rect">
            <a:avLst/>
          </a:prstGeom>
        </p:spPr>
        <p:txBody>
          <a:bodyPr lIns="0" tIns="0" rIns="0" bIns="0">
            <a:noAutofit/>
          </a:bodyPr>
          <a:lstStyle>
            <a:lvl1pPr marL="0" indent="0">
              <a:lnSpc>
                <a:spcPct val="90000"/>
              </a:lnSpc>
              <a:spcBef>
                <a:spcPts val="0"/>
              </a:spcBef>
              <a:buNone/>
              <a:defRPr sz="2400">
                <a:solidFill>
                  <a:srgbClr val="030354"/>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a:defRPr b="0" i="0"/>
            </a:pPr>
            <a:r>
              <a:rPr lang="2057" sz="2400">
                <a:solidFill>
                  <a:srgbClr val="030354"/>
                </a:solidFill>
                <a:latin typeface="Arial" panose="020B0604020202020204" pitchFamily="34" charset="0"/>
                <a:ea typeface="+mn-ea"/>
              </a:rPr>
              <a:t>Two-part project name that can be long in 24pt.</a:t>
            </a:r>
          </a:p>
        </p:txBody>
      </p:sp>
      <p:sp>
        <p:nvSpPr>
          <p:cNvPr id="21" name="Plassholder for tekst 2">
            <a:extLst>
              <a:ext uri="{FF2B5EF4-FFF2-40B4-BE49-F238E27FC236}">
                <a16:creationId xmlns:a16="http://schemas.microsoft.com/office/drawing/2014/main" id="{191AFDBD-DA21-458E-84B2-32701433BE62}"/>
              </a:ext>
            </a:extLst>
          </p:cNvPr>
          <p:cNvSpPr>
            <a:spLocks noGrp="1"/>
          </p:cNvSpPr>
          <p:nvPr>
            <p:ph type="body" sz="quarter" idx="17" hasCustomPrompt="1"/>
          </p:nvPr>
        </p:nvSpPr>
        <p:spPr>
          <a:xfrm>
            <a:off x="6665446" y="1121817"/>
            <a:ext cx="4809726" cy="5040630"/>
          </a:xfrm>
          <a:prstGeom prst="rect">
            <a:avLst/>
          </a:prstGeom>
        </p:spPr>
        <p:txBody>
          <a:bodyPr lIns="0" tIns="0" rIns="0" bIns="0">
            <a:noAutofit/>
          </a:bodyPr>
          <a:lstStyle>
            <a:lvl1pPr marL="0" indent="0">
              <a:lnSpc>
                <a:spcPct val="100000"/>
              </a:lnSpc>
              <a:spcBef>
                <a:spcPts val="1000"/>
              </a:spcBef>
              <a:buNone/>
              <a:defRPr sz="16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r>
              <a:rPr lang="en-US"/>
              <a:t>This is the project’s “front page”, this first version has the name and picture on the left and an open column for content on the right side. Here there is space for a first paragraph in 16 pt. and the rest of the page can be used freely.</a:t>
            </a:r>
          </a:p>
          <a:p>
            <a:endParaRPr lang="nb-NO" b="1">
              <a:solidFill>
                <a:schemeClr val="accent6"/>
              </a:solidFill>
            </a:endParaRPr>
          </a:p>
        </p:txBody>
      </p:sp>
      <p:pic>
        <p:nvPicPr>
          <p:cNvPr id="14" name="Grafikk 13">
            <a:extLst>
              <a:ext uri="{FF2B5EF4-FFF2-40B4-BE49-F238E27FC236}">
                <a16:creationId xmlns:a16="http://schemas.microsoft.com/office/drawing/2014/main" id="{ED961BAA-3242-4C98-9DAF-E47CEDF52F6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255253" y="290515"/>
            <a:ext cx="591605" cy="585747"/>
          </a:xfrm>
          <a:prstGeom prst="rect">
            <a:avLst/>
          </a:prstGeom>
        </p:spPr>
      </p:pic>
      <p:sp>
        <p:nvSpPr>
          <p:cNvPr id="15" name="TekstSylinder 14">
            <a:extLst>
              <a:ext uri="{FF2B5EF4-FFF2-40B4-BE49-F238E27FC236}">
                <a16:creationId xmlns:a16="http://schemas.microsoft.com/office/drawing/2014/main" id="{FC140108-B195-4063-8AE2-1AB2BCAEFC29}"/>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129276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osjektforside #3">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167612" y="956272"/>
            <a:ext cx="5143189" cy="4648933"/>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A04E73E4-AC18-4647-82C9-361F3244E2E0}"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A7BAD8DE-9C7D-4019-8D95-EC0216D93A28}" type="slidenum">
              <a:rPr lang="nb-NO" smtClean="0"/>
              <a:pPr/>
              <a:t>‹#›</a:t>
            </a:fld>
            <a:endParaRPr lang="nb-NO"/>
          </a:p>
        </p:txBody>
      </p:sp>
      <p:cxnSp>
        <p:nvCxnSpPr>
          <p:cNvPr id="14" name="Rett linje 13">
            <a:extLst>
              <a:ext uri="{FF2B5EF4-FFF2-40B4-BE49-F238E27FC236}">
                <a16:creationId xmlns:a16="http://schemas.microsoft.com/office/drawing/2014/main" id="{D663036F-6A12-4AF0-8956-2D49CF96691F}"/>
              </a:ext>
            </a:extLst>
          </p:cNvPr>
          <p:cNvCxnSpPr>
            <a:cxnSpLocks/>
          </p:cNvCxnSpPr>
          <p:nvPr userDrawn="1"/>
        </p:nvCxnSpPr>
        <p:spPr>
          <a:xfrm>
            <a:off x="746122" y="2686140"/>
            <a:ext cx="4948622"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746122" y="3101550"/>
            <a:ext cx="4809726" cy="2880360"/>
          </a:xfrm>
          <a:prstGeom prst="rect">
            <a:avLst/>
          </a:prstGeom>
        </p:spPr>
        <p:txBody>
          <a:bodyPr lIns="0" tIns="0" rIns="0" bIns="0">
            <a:noAutofit/>
          </a:bodyPr>
          <a:lstStyle>
            <a:lvl1pPr marL="0" indent="0">
              <a:lnSpc>
                <a:spcPct val="100000"/>
              </a:lnSpc>
              <a:spcBef>
                <a:spcPts val="1000"/>
              </a:spcBef>
              <a:buNone/>
              <a:defRPr sz="16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The project's “front page”, with a two-part project name, with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6167611" y="5861244"/>
            <a:ext cx="4200249"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en-US"/>
              <a:t>A caption or credit goes here</a:t>
            </a:r>
            <a:endParaRPr lang="nb-NO"/>
          </a:p>
        </p:txBody>
      </p:sp>
      <p:sp>
        <p:nvSpPr>
          <p:cNvPr id="26" name="Tittel 1">
            <a:extLst>
              <a:ext uri="{FF2B5EF4-FFF2-40B4-BE49-F238E27FC236}">
                <a16:creationId xmlns:a16="http://schemas.microsoft.com/office/drawing/2014/main" id="{6CE703A4-2599-4ED2-9BE7-DC547D90293F}"/>
              </a:ext>
            </a:extLst>
          </p:cNvPr>
          <p:cNvSpPr>
            <a:spLocks noGrp="1"/>
          </p:cNvSpPr>
          <p:nvPr>
            <p:ph type="title" hasCustomPrompt="1"/>
          </p:nvPr>
        </p:nvSpPr>
        <p:spPr>
          <a:xfrm>
            <a:off x="746123" y="844640"/>
            <a:ext cx="4809727" cy="512448"/>
          </a:xfrm>
        </p:spPr>
        <p:txBody>
          <a:bodyPr lIns="0" tIns="0" rIns="0" bIns="0">
            <a:noAutofit/>
          </a:bodyPr>
          <a:lstStyle>
            <a:lvl1pPr>
              <a:defRPr sz="3600"/>
            </a:lvl1pPr>
          </a:lstStyle>
          <a:p>
            <a:pPr>
              <a:defRPr b="0" i="0"/>
            </a:pPr>
            <a:r>
              <a:rPr lang="2057" sz="3600" spc="-100">
                <a:solidFill>
                  <a:srgbClr val="030354"/>
                </a:solidFill>
                <a:latin typeface="Arial" panose="020B0604020202020204" pitchFamily="34" charset="0"/>
                <a:ea typeface="+mn-ea"/>
              </a:rPr>
              <a:t>Project name 36pt.</a:t>
            </a:r>
          </a:p>
        </p:txBody>
      </p:sp>
      <p:sp>
        <p:nvSpPr>
          <p:cNvPr id="27" name="Plassholder for tekst 2">
            <a:extLst>
              <a:ext uri="{FF2B5EF4-FFF2-40B4-BE49-F238E27FC236}">
                <a16:creationId xmlns:a16="http://schemas.microsoft.com/office/drawing/2014/main" id="{5B646516-8988-492F-AAD5-F533FF723DD8}"/>
              </a:ext>
            </a:extLst>
          </p:cNvPr>
          <p:cNvSpPr>
            <a:spLocks noGrp="1"/>
          </p:cNvSpPr>
          <p:nvPr>
            <p:ph type="body" sz="quarter" idx="16" hasCustomPrompt="1"/>
          </p:nvPr>
        </p:nvSpPr>
        <p:spPr>
          <a:xfrm>
            <a:off x="746123" y="1484935"/>
            <a:ext cx="4809726" cy="674031"/>
          </a:xfrm>
          <a:prstGeom prst="rect">
            <a:avLst/>
          </a:prstGeom>
        </p:spPr>
        <p:txBody>
          <a:bodyPr lIns="0" tIns="0" rIns="0" bIns="0">
            <a:noAutofit/>
          </a:bodyPr>
          <a:lstStyle>
            <a:lvl1pPr marL="0" indent="0">
              <a:lnSpc>
                <a:spcPct val="90000"/>
              </a:lnSpc>
              <a:spcBef>
                <a:spcPts val="0"/>
              </a:spcBef>
              <a:buNone/>
              <a:defRPr sz="2400">
                <a:solidFill>
                  <a:srgbClr val="030354"/>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a:defRPr b="0" i="0"/>
            </a:pPr>
            <a:r>
              <a:rPr lang="2057" sz="2400">
                <a:solidFill>
                  <a:srgbClr val="030354"/>
                </a:solidFill>
                <a:latin typeface="Arial" panose="020B0604020202020204" pitchFamily="34" charset="0"/>
                <a:ea typeface="+mn-ea"/>
              </a:rPr>
              <a:t>Two-part project name that can be long in 24pt.</a:t>
            </a:r>
          </a:p>
        </p:txBody>
      </p:sp>
      <p:pic>
        <p:nvPicPr>
          <p:cNvPr id="29" name="Grafikk 28">
            <a:extLst>
              <a:ext uri="{FF2B5EF4-FFF2-40B4-BE49-F238E27FC236}">
                <a16:creationId xmlns:a16="http://schemas.microsoft.com/office/drawing/2014/main" id="{44ED7250-CC96-4950-A86F-4CDE70152AE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255253" y="290515"/>
            <a:ext cx="591605" cy="585747"/>
          </a:xfrm>
          <a:prstGeom prst="rect">
            <a:avLst/>
          </a:prstGeom>
        </p:spPr>
      </p:pic>
      <p:sp>
        <p:nvSpPr>
          <p:cNvPr id="15" name="TekstSylinder 14">
            <a:extLst>
              <a:ext uri="{FF2B5EF4-FFF2-40B4-BE49-F238E27FC236}">
                <a16:creationId xmlns:a16="http://schemas.microsoft.com/office/drawing/2014/main" id="{5BD13DC3-C9CB-4F51-A3C0-391A2A9E54B8}"/>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1003410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osjektforside #4">
    <p:spTree>
      <p:nvGrpSpPr>
        <p:cNvPr id="1" name=""/>
        <p:cNvGrpSpPr/>
        <p:nvPr/>
      </p:nvGrpSpPr>
      <p:grpSpPr>
        <a:xfrm>
          <a:off x="0" y="0"/>
          <a:ext cx="0" cy="0"/>
          <a:chOff x="0" y="0"/>
          <a:chExt cx="0" cy="0"/>
        </a:xfrm>
      </p:grpSpPr>
      <p:sp>
        <p:nvSpPr>
          <p:cNvPr id="12" name="Plassholder for bilde 10">
            <a:extLst>
              <a:ext uri="{FF2B5EF4-FFF2-40B4-BE49-F238E27FC236}">
                <a16:creationId xmlns:a16="http://schemas.microsoft.com/office/drawing/2014/main" id="{11EE9EA4-AE9D-47D7-89D6-3A4465F629E4}"/>
              </a:ext>
            </a:extLst>
          </p:cNvPr>
          <p:cNvSpPr>
            <a:spLocks noGrp="1"/>
          </p:cNvSpPr>
          <p:nvPr>
            <p:ph type="pic" sz="quarter" idx="14" hasCustomPrompt="1"/>
          </p:nvPr>
        </p:nvSpPr>
        <p:spPr>
          <a:xfrm>
            <a:off x="6167612" y="956272"/>
            <a:ext cx="5143189" cy="4648933"/>
          </a:xfrm>
          <a:prstGeom prst="rect">
            <a:avLst/>
          </a:prstGeom>
          <a:solidFill>
            <a:schemeClr val="bg1">
              <a:lumMod val="65000"/>
            </a:schemeClr>
          </a:solidFill>
        </p:spPr>
        <p:txBody>
          <a:bodyPr tIns="706142">
            <a:noAutofit/>
          </a:bodyPr>
          <a:lstStyle>
            <a:lvl1pPr marL="228600" indent="-228600" algn="ctr" defTabSz="914400" rtl="0" eaLnBrk="1" latinLnBrk="0" hangingPunct="1">
              <a:lnSpc>
                <a:spcPct val="120000"/>
              </a:lnSpc>
              <a:spcBef>
                <a:spcPts val="1000"/>
              </a:spcBef>
              <a:buFont typeface="Arial" panose="020B0604020202020204" pitchFamily="34" charset="0"/>
              <a:buNone/>
              <a:defRPr sz="1800"/>
            </a:lvl1pPr>
          </a:lstStyle>
          <a:p>
            <a:r>
              <a:rPr lang="nb-NO"/>
              <a:t>Picture</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61259FF3-B415-4EA3-BFFA-9FEBB084BDB4}"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7A62D395-9E72-4FA9-80F9-32526BF27246}" type="slidenum">
              <a:rPr lang="nb-NO" smtClean="0"/>
              <a:pPr/>
              <a:t>‹#›</a:t>
            </a:fld>
            <a:endParaRPr lang="nb-NO"/>
          </a:p>
        </p:txBody>
      </p:sp>
      <p:cxnSp>
        <p:nvCxnSpPr>
          <p:cNvPr id="14" name="Rett linje 13">
            <a:extLst>
              <a:ext uri="{FF2B5EF4-FFF2-40B4-BE49-F238E27FC236}">
                <a16:creationId xmlns:a16="http://schemas.microsoft.com/office/drawing/2014/main" id="{D663036F-6A12-4AF0-8956-2D49CF96691F}"/>
              </a:ext>
            </a:extLst>
          </p:cNvPr>
          <p:cNvCxnSpPr>
            <a:cxnSpLocks/>
          </p:cNvCxnSpPr>
          <p:nvPr userDrawn="1"/>
        </p:nvCxnSpPr>
        <p:spPr>
          <a:xfrm>
            <a:off x="746122" y="2686140"/>
            <a:ext cx="4948622"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2" name="Tittel 1">
            <a:extLst>
              <a:ext uri="{FF2B5EF4-FFF2-40B4-BE49-F238E27FC236}">
                <a16:creationId xmlns:a16="http://schemas.microsoft.com/office/drawing/2014/main" id="{D251660C-821B-4ED5-B16B-3BACE815631F}"/>
              </a:ext>
            </a:extLst>
          </p:cNvPr>
          <p:cNvSpPr>
            <a:spLocks noGrp="1"/>
          </p:cNvSpPr>
          <p:nvPr>
            <p:ph type="title" hasCustomPrompt="1"/>
          </p:nvPr>
        </p:nvSpPr>
        <p:spPr>
          <a:xfrm>
            <a:off x="746122" y="844640"/>
            <a:ext cx="4809727" cy="1509644"/>
          </a:xfrm>
        </p:spPr>
        <p:txBody>
          <a:bodyPr lIns="0" tIns="0" rIns="0" bIns="0">
            <a:noAutofit/>
          </a:bodyPr>
          <a:lstStyle>
            <a:lvl1pPr>
              <a:defRPr sz="3600"/>
            </a:lvl1pPr>
          </a:lstStyle>
          <a:p>
            <a:pPr>
              <a:defRPr b="0" i="0"/>
            </a:pPr>
            <a:r>
              <a:rPr lang="2057" sz="3600" spc="-100">
                <a:solidFill>
                  <a:srgbClr val="030354"/>
                </a:solidFill>
                <a:latin typeface="Arial" panose="020B0604020202020204" pitchFamily="34" charset="0"/>
                <a:ea typeface="+mn-ea"/>
              </a:rPr>
              <a:t>Space for a long project title that may extend over several lines </a:t>
            </a:r>
          </a:p>
        </p:txBody>
      </p:sp>
      <p:sp>
        <p:nvSpPr>
          <p:cNvPr id="23" name="Plassholder for tekst 2">
            <a:extLst>
              <a:ext uri="{FF2B5EF4-FFF2-40B4-BE49-F238E27FC236}">
                <a16:creationId xmlns:a16="http://schemas.microsoft.com/office/drawing/2014/main" id="{BE3CFCE2-90DD-4D35-9787-FE5EBFCEF5BF}"/>
              </a:ext>
            </a:extLst>
          </p:cNvPr>
          <p:cNvSpPr>
            <a:spLocks noGrp="1"/>
          </p:cNvSpPr>
          <p:nvPr>
            <p:ph type="body" sz="quarter" idx="17" hasCustomPrompt="1"/>
          </p:nvPr>
        </p:nvSpPr>
        <p:spPr>
          <a:xfrm>
            <a:off x="746122" y="3101550"/>
            <a:ext cx="4809726" cy="2880360"/>
          </a:xfrm>
          <a:prstGeom prst="rect">
            <a:avLst/>
          </a:prstGeom>
        </p:spPr>
        <p:txBody>
          <a:bodyPr lIns="0" tIns="0" rIns="0" bIns="0">
            <a:noAutofit/>
          </a:bodyPr>
          <a:lstStyle>
            <a:lvl1pPr marL="0" indent="0">
              <a:lnSpc>
                <a:spcPct val="100000"/>
              </a:lnSpc>
              <a:spcBef>
                <a:spcPts val="1000"/>
              </a:spcBef>
              <a:buNone/>
              <a:defRPr sz="1600">
                <a:solidFill>
                  <a:srgbClr val="303030"/>
                </a:solidFill>
              </a:defRPr>
            </a:lvl1pPr>
            <a:lvl2pPr marL="457200" indent="0">
              <a:buNone/>
              <a:defRPr sz="2400">
                <a:solidFill>
                  <a:srgbClr val="030354"/>
                </a:solidFill>
              </a:defRPr>
            </a:lvl2pPr>
            <a:lvl3pPr marL="914400" indent="0">
              <a:buNone/>
              <a:defRPr sz="2400">
                <a:solidFill>
                  <a:srgbClr val="030354"/>
                </a:solidFill>
              </a:defRPr>
            </a:lvl3pPr>
            <a:lvl4pPr marL="1371600" indent="0">
              <a:buNone/>
              <a:defRPr sz="2400">
                <a:solidFill>
                  <a:srgbClr val="030354"/>
                </a:solidFill>
              </a:defRPr>
            </a:lvl4pPr>
            <a:lvl5pPr marL="1828800" indent="0">
              <a:buNone/>
              <a:defRPr sz="2400">
                <a:solidFill>
                  <a:srgbClr val="030354"/>
                </a:solidFill>
              </a:defRPr>
            </a:lvl5pPr>
          </a:lstStyle>
          <a:p>
            <a:pPr marL="0" indent="0">
              <a:lnSpc>
                <a:spcPct val="100000"/>
              </a:lnSpc>
              <a:buNone/>
              <a:defRPr b="0" i="0"/>
            </a:pPr>
            <a:r>
              <a:rPr lang="2057" sz="1600">
                <a:solidFill>
                  <a:srgbClr val="303030"/>
                </a:solidFill>
                <a:latin typeface="Arial" panose="020B0604020202020204" pitchFamily="34" charset="0"/>
                <a:cs typeface="Arial" panose="020B0604020202020204" pitchFamily="34" charset="0"/>
              </a:rPr>
              <a:t>Version 2 of the project's "front page", project name and an open column for content on the left side and a picture/illustration on the right. Here there is space for a first paragraph in 16 pt. and the rest of the page can be used freely.</a:t>
            </a:r>
          </a:p>
        </p:txBody>
      </p:sp>
      <p:sp>
        <p:nvSpPr>
          <p:cNvPr id="25" name="Plassholder for tekst 12">
            <a:extLst>
              <a:ext uri="{FF2B5EF4-FFF2-40B4-BE49-F238E27FC236}">
                <a16:creationId xmlns:a16="http://schemas.microsoft.com/office/drawing/2014/main" id="{11ABE159-7401-4C89-ABD5-7E28CF5C5DA5}"/>
              </a:ext>
            </a:extLst>
          </p:cNvPr>
          <p:cNvSpPr>
            <a:spLocks noGrp="1"/>
          </p:cNvSpPr>
          <p:nvPr>
            <p:ph type="body" sz="quarter" idx="18" hasCustomPrompt="1"/>
          </p:nvPr>
        </p:nvSpPr>
        <p:spPr>
          <a:xfrm>
            <a:off x="6167611" y="5861244"/>
            <a:ext cx="4200249"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en-US"/>
              <a:t>A caption or credit goes here</a:t>
            </a:r>
            <a:endParaRPr lang="nb-NO"/>
          </a:p>
        </p:txBody>
      </p:sp>
      <p:pic>
        <p:nvPicPr>
          <p:cNvPr id="13" name="Grafikk 12">
            <a:extLst>
              <a:ext uri="{FF2B5EF4-FFF2-40B4-BE49-F238E27FC236}">
                <a16:creationId xmlns:a16="http://schemas.microsoft.com/office/drawing/2014/main" id="{1165A756-AE89-423C-882F-811DEED49BA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255253" y="290515"/>
            <a:ext cx="591605" cy="585747"/>
          </a:xfrm>
          <a:prstGeom prst="rect">
            <a:avLst/>
          </a:prstGeom>
        </p:spPr>
      </p:pic>
      <p:sp>
        <p:nvSpPr>
          <p:cNvPr id="15" name="TekstSylinder 14">
            <a:extLst>
              <a:ext uri="{FF2B5EF4-FFF2-40B4-BE49-F238E27FC236}">
                <a16:creationId xmlns:a16="http://schemas.microsoft.com/office/drawing/2014/main" id="{6CB37F9F-F55F-4A89-A43F-96E4B53AF620}"/>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4362094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osjekt side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9B58999F-E470-407E-8198-9D3FEDFF3247}"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2117D225-1B87-4D12-8684-5B0A399B017A}" type="slidenum">
              <a:rPr lang="nb-NO" smtClean="0"/>
              <a:pPr/>
              <a:t>‹#›</a:t>
            </a:fld>
            <a:endParaRPr lang="nb-NO"/>
          </a:p>
        </p:txBody>
      </p:sp>
      <p:sp>
        <p:nvSpPr>
          <p:cNvPr id="22" name="Tittel 1">
            <a:extLst>
              <a:ext uri="{FF2B5EF4-FFF2-40B4-BE49-F238E27FC236}">
                <a16:creationId xmlns:a16="http://schemas.microsoft.com/office/drawing/2014/main" id="{D251660C-821B-4ED5-B16B-3BACE815631F}"/>
              </a:ext>
            </a:extLst>
          </p:cNvPr>
          <p:cNvSpPr>
            <a:spLocks noGrp="1"/>
          </p:cNvSpPr>
          <p:nvPr>
            <p:ph type="title" hasCustomPrompt="1"/>
          </p:nvPr>
        </p:nvSpPr>
        <p:spPr>
          <a:xfrm>
            <a:off x="719999" y="692318"/>
            <a:ext cx="6595200" cy="561692"/>
          </a:xfrm>
        </p:spPr>
        <p:txBody>
          <a:bodyPr lIns="0" tIns="0" rIns="0" bIns="0">
            <a:noAutofit/>
          </a:bodyPr>
          <a:lstStyle>
            <a:lvl1pPr>
              <a:defRPr sz="2000"/>
            </a:lvl1pPr>
          </a:lstStyle>
          <a:p>
            <a:pPr>
              <a:defRPr b="0" i="0"/>
            </a:pPr>
            <a:r>
              <a:rPr lang="2057" sz="2000">
                <a:solidFill>
                  <a:srgbClr val="030354"/>
                </a:solidFill>
                <a:latin typeface="Arial" panose="020B0604020202020204" pitchFamily="34" charset="0"/>
                <a:ea typeface="+mn-ea"/>
              </a:rPr>
              <a:t>[Page 2] Space for a long project name that may extend over several lines </a:t>
            </a:r>
          </a:p>
        </p:txBody>
      </p:sp>
      <p:cxnSp>
        <p:nvCxnSpPr>
          <p:cNvPr id="15" name="Rett linje 14">
            <a:extLst>
              <a:ext uri="{FF2B5EF4-FFF2-40B4-BE49-F238E27FC236}">
                <a16:creationId xmlns:a16="http://schemas.microsoft.com/office/drawing/2014/main" id="{4C30B578-2CA7-4393-BC50-2A8284BD4DDE}"/>
              </a:ext>
            </a:extLst>
          </p:cNvPr>
          <p:cNvCxnSpPr>
            <a:cxnSpLocks/>
          </p:cNvCxnSpPr>
          <p:nvPr userDrawn="1"/>
        </p:nvCxnSpPr>
        <p:spPr>
          <a:xfrm>
            <a:off x="746122" y="1469984"/>
            <a:ext cx="10536150"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0" name="Plassholder for innhold 2">
            <a:extLst>
              <a:ext uri="{FF2B5EF4-FFF2-40B4-BE49-F238E27FC236}">
                <a16:creationId xmlns:a16="http://schemas.microsoft.com/office/drawing/2014/main" id="{60D661B5-92E6-4B60-B3A9-1DC268BB4897}"/>
              </a:ext>
            </a:extLst>
          </p:cNvPr>
          <p:cNvSpPr>
            <a:spLocks noGrp="1"/>
          </p:cNvSpPr>
          <p:nvPr>
            <p:ph idx="1" hasCustomPrompt="1"/>
          </p:nvPr>
        </p:nvSpPr>
        <p:spPr>
          <a:xfrm>
            <a:off x="746122" y="1807087"/>
            <a:ext cx="4810201" cy="4371003"/>
          </a:xfrm>
          <a:prstGeom prst="rect">
            <a:avLst/>
          </a:prstGeom>
        </p:spPr>
        <p:txBody>
          <a:bodyPr lIns="0" tIns="0" rIns="0" bIns="0">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24" name="Plassholder for innhold 2">
            <a:extLst>
              <a:ext uri="{FF2B5EF4-FFF2-40B4-BE49-F238E27FC236}">
                <a16:creationId xmlns:a16="http://schemas.microsoft.com/office/drawing/2014/main" id="{A368281B-94FE-49E1-B01C-A2377CBB3AFB}"/>
              </a:ext>
            </a:extLst>
          </p:cNvPr>
          <p:cNvSpPr>
            <a:spLocks noGrp="1"/>
          </p:cNvSpPr>
          <p:nvPr>
            <p:ph idx="13" hasCustomPrompt="1"/>
          </p:nvPr>
        </p:nvSpPr>
        <p:spPr>
          <a:xfrm>
            <a:off x="6445527" y="1805958"/>
            <a:ext cx="4810201" cy="4371003"/>
          </a:xfrm>
          <a:prstGeom prst="rect">
            <a:avLst/>
          </a:prstGeom>
        </p:spPr>
        <p:txBody>
          <a:bodyPr lIns="0" tIns="0" rIns="0" bIns="0">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27" name="Grafikk 26">
            <a:extLst>
              <a:ext uri="{FF2B5EF4-FFF2-40B4-BE49-F238E27FC236}">
                <a16:creationId xmlns:a16="http://schemas.microsoft.com/office/drawing/2014/main" id="{AD6A4BD9-3A6A-469C-9762-52A3D8A989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268000" y="288000"/>
            <a:ext cx="591605" cy="585747"/>
          </a:xfrm>
          <a:prstGeom prst="rect">
            <a:avLst/>
          </a:prstGeom>
        </p:spPr>
      </p:pic>
    </p:spTree>
    <p:extLst>
      <p:ext uri="{BB962C8B-B14F-4D97-AF65-F5344CB8AC3E}">
        <p14:creationId xmlns:p14="http://schemas.microsoft.com/office/powerpoint/2010/main" val="1737361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osjekt side 2 med 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628FA348-3CCF-4558-A4AF-E843F0CD2223}"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p:txBody>
          <a:bodyPr>
            <a:noAutofit/>
          </a:bodyPr>
          <a:lstStyle/>
          <a:p>
            <a:fld id="{590AA638-CDD2-45A2-BACF-7BF70FCFE44C}" type="slidenum">
              <a:rPr lang="nb-NO" smtClean="0"/>
              <a:pPr/>
              <a:t>‹#›</a:t>
            </a:fld>
            <a:endParaRPr lang="nb-NO"/>
          </a:p>
        </p:txBody>
      </p:sp>
      <p:sp>
        <p:nvSpPr>
          <p:cNvPr id="22" name="Tittel 1">
            <a:extLst>
              <a:ext uri="{FF2B5EF4-FFF2-40B4-BE49-F238E27FC236}">
                <a16:creationId xmlns:a16="http://schemas.microsoft.com/office/drawing/2014/main" id="{D251660C-821B-4ED5-B16B-3BACE815631F}"/>
              </a:ext>
            </a:extLst>
          </p:cNvPr>
          <p:cNvSpPr>
            <a:spLocks noGrp="1"/>
          </p:cNvSpPr>
          <p:nvPr>
            <p:ph type="title" hasCustomPrompt="1"/>
          </p:nvPr>
        </p:nvSpPr>
        <p:spPr>
          <a:xfrm>
            <a:off x="719999" y="692318"/>
            <a:ext cx="6595200" cy="561692"/>
          </a:xfrm>
        </p:spPr>
        <p:txBody>
          <a:bodyPr lIns="0" tIns="0" rIns="0" bIns="0">
            <a:noAutofit/>
          </a:bodyPr>
          <a:lstStyle>
            <a:lvl1pPr>
              <a:defRPr sz="2000"/>
            </a:lvl1pPr>
          </a:lstStyle>
          <a:p>
            <a:pPr>
              <a:defRPr b="0" i="0"/>
            </a:pPr>
            <a:r>
              <a:rPr lang="2057" sz="2000">
                <a:solidFill>
                  <a:srgbClr val="030354"/>
                </a:solidFill>
                <a:latin typeface="Arial" panose="020B0604020202020204" pitchFamily="34" charset="0"/>
              </a:rPr>
              <a:t>[Page 2] Project name</a:t>
            </a:r>
            <a:br>
              <a:rPr lang="2057" sz="2000">
                <a:solidFill>
                  <a:srgbClr val="030354"/>
                </a:solidFill>
                <a:latin typeface="Arial" panose="020B0604020202020204" pitchFamily="34" charset="0"/>
              </a:rPr>
            </a:br>
            <a:r>
              <a:rPr lang="2057" sz="2000">
                <a:solidFill>
                  <a:srgbClr val="030354"/>
                </a:solidFill>
                <a:latin typeface="Arial" panose="020B0604020202020204" pitchFamily="34" charset="0"/>
                <a:ea typeface="+mn-ea"/>
              </a:rPr>
              <a:t>Two-part project name that can be long</a:t>
            </a:r>
          </a:p>
        </p:txBody>
      </p:sp>
      <p:cxnSp>
        <p:nvCxnSpPr>
          <p:cNvPr id="15" name="Rett linje 14">
            <a:extLst>
              <a:ext uri="{FF2B5EF4-FFF2-40B4-BE49-F238E27FC236}">
                <a16:creationId xmlns:a16="http://schemas.microsoft.com/office/drawing/2014/main" id="{4C30B578-2CA7-4393-BC50-2A8284BD4DDE}"/>
              </a:ext>
            </a:extLst>
          </p:cNvPr>
          <p:cNvCxnSpPr>
            <a:cxnSpLocks/>
          </p:cNvCxnSpPr>
          <p:nvPr userDrawn="1"/>
        </p:nvCxnSpPr>
        <p:spPr>
          <a:xfrm>
            <a:off x="746122" y="1469984"/>
            <a:ext cx="10536150" cy="0"/>
          </a:xfrm>
          <a:prstGeom prst="line">
            <a:avLst/>
          </a:prstGeom>
          <a:ln w="12700">
            <a:solidFill>
              <a:srgbClr val="007075">
                <a:alpha val="39638"/>
              </a:srgbClr>
            </a:solidFill>
          </a:ln>
        </p:spPr>
        <p:style>
          <a:lnRef idx="1">
            <a:schemeClr val="accent1"/>
          </a:lnRef>
          <a:fillRef idx="0">
            <a:schemeClr val="accent1"/>
          </a:fillRef>
          <a:effectRef idx="0">
            <a:schemeClr val="accent1"/>
          </a:effectRef>
          <a:fontRef idx="minor">
            <a:schemeClr val="tx1"/>
          </a:fontRef>
        </p:style>
      </p:cxnSp>
      <p:sp>
        <p:nvSpPr>
          <p:cNvPr id="20" name="Plassholder for innhold 2">
            <a:extLst>
              <a:ext uri="{FF2B5EF4-FFF2-40B4-BE49-F238E27FC236}">
                <a16:creationId xmlns:a16="http://schemas.microsoft.com/office/drawing/2014/main" id="{60D661B5-92E6-4B60-B3A9-1DC268BB4897}"/>
              </a:ext>
            </a:extLst>
          </p:cNvPr>
          <p:cNvSpPr>
            <a:spLocks noGrp="1"/>
          </p:cNvSpPr>
          <p:nvPr>
            <p:ph idx="1" hasCustomPrompt="1"/>
          </p:nvPr>
        </p:nvSpPr>
        <p:spPr>
          <a:xfrm>
            <a:off x="746122" y="1807087"/>
            <a:ext cx="4810201" cy="4371003"/>
          </a:xfrm>
          <a:prstGeom prst="rect">
            <a:avLst/>
          </a:prstGeom>
        </p:spPr>
        <p:txBody>
          <a:bodyPr lIns="0" tIns="0" rIns="0" bIns="0">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pic>
        <p:nvPicPr>
          <p:cNvPr id="27" name="Grafikk 26">
            <a:extLst>
              <a:ext uri="{FF2B5EF4-FFF2-40B4-BE49-F238E27FC236}">
                <a16:creationId xmlns:a16="http://schemas.microsoft.com/office/drawing/2014/main" id="{AD6A4BD9-3A6A-469C-9762-52A3D8A989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268000" y="288000"/>
            <a:ext cx="591605" cy="585747"/>
          </a:xfrm>
          <a:prstGeom prst="rect">
            <a:avLst/>
          </a:prstGeom>
        </p:spPr>
      </p:pic>
      <p:sp>
        <p:nvSpPr>
          <p:cNvPr id="13" name="Plassholder for bilde 1">
            <a:extLst>
              <a:ext uri="{FF2B5EF4-FFF2-40B4-BE49-F238E27FC236}">
                <a16:creationId xmlns:a16="http://schemas.microsoft.com/office/drawing/2014/main" id="{83FD9DD6-805C-474B-B3C5-CACA7595689F}"/>
              </a:ext>
            </a:extLst>
          </p:cNvPr>
          <p:cNvSpPr>
            <a:spLocks noGrp="1"/>
          </p:cNvSpPr>
          <p:nvPr>
            <p:ph type="pic" sz="quarter" idx="14" hasCustomPrompt="1"/>
          </p:nvPr>
        </p:nvSpPr>
        <p:spPr>
          <a:xfrm>
            <a:off x="6458273" y="1685959"/>
            <a:ext cx="4852527" cy="3702057"/>
          </a:xfrm>
          <a:prstGeom prst="rect">
            <a:avLst/>
          </a:prstGeom>
          <a:solidFill>
            <a:schemeClr val="accent2">
              <a:lumMod val="50000"/>
              <a:lumOff val="50000"/>
            </a:schemeClr>
          </a:solidFill>
        </p:spPr>
        <p:txBody>
          <a:bodyPr lIns="0" tIns="0" rIns="0" bIns="0"/>
          <a:lstStyle>
            <a:lvl1pPr algn="ctr">
              <a:defRPr/>
            </a:lvl1pPr>
          </a:lstStyle>
          <a:p>
            <a:r>
              <a:rPr lang="nb-NO"/>
              <a:t>Picture</a:t>
            </a:r>
          </a:p>
        </p:txBody>
      </p:sp>
      <p:sp>
        <p:nvSpPr>
          <p:cNvPr id="14" name="Plassholder for tekst 12">
            <a:extLst>
              <a:ext uri="{FF2B5EF4-FFF2-40B4-BE49-F238E27FC236}">
                <a16:creationId xmlns:a16="http://schemas.microsoft.com/office/drawing/2014/main" id="{F0D59F9D-A8B2-4A0B-888F-79AE00FAB520}"/>
              </a:ext>
            </a:extLst>
          </p:cNvPr>
          <p:cNvSpPr>
            <a:spLocks noGrp="1"/>
          </p:cNvSpPr>
          <p:nvPr>
            <p:ph type="body" sz="quarter" idx="18" hasCustomPrompt="1"/>
          </p:nvPr>
        </p:nvSpPr>
        <p:spPr>
          <a:xfrm>
            <a:off x="6458273" y="5737220"/>
            <a:ext cx="4852527" cy="169277"/>
          </a:xfrm>
          <a:prstGeom prst="rect">
            <a:avLst/>
          </a:prstGeom>
        </p:spPr>
        <p:txBody>
          <a:bodyPr lIns="0" tIns="0" rIns="0" bIns="0">
            <a:noAutofit/>
          </a:bodyPr>
          <a:lstStyle>
            <a:lvl1pPr marL="0" indent="0" algn="l">
              <a:lnSpc>
                <a:spcPct val="100000"/>
              </a:lnSpc>
              <a:spcBef>
                <a:spcPts val="0"/>
              </a:spcBef>
              <a:buNone/>
              <a:defRPr sz="1100">
                <a:solidFill>
                  <a:srgbClr val="303030"/>
                </a:solidFill>
              </a:defRPr>
            </a:lvl1pPr>
            <a:lvl2pPr marL="457200" indent="0">
              <a:buNone/>
              <a:defRPr/>
            </a:lvl2pPr>
          </a:lstStyle>
          <a:p>
            <a:pPr lvl="0"/>
            <a:r>
              <a:rPr lang="it-IT"/>
              <a:t>Caption / Source / Links – Ule union europee denominator, involvite appellate promotores lo uno. </a:t>
            </a:r>
          </a:p>
        </p:txBody>
      </p:sp>
      <p:sp>
        <p:nvSpPr>
          <p:cNvPr id="11" name="TekstSylinder 10">
            <a:extLst>
              <a:ext uri="{FF2B5EF4-FFF2-40B4-BE49-F238E27FC236}">
                <a16:creationId xmlns:a16="http://schemas.microsoft.com/office/drawing/2014/main" id="{A66B51EF-2B0A-4839-9769-4285A6B7B13F}"/>
              </a:ext>
            </a:extLst>
          </p:cNvPr>
          <p:cNvSpPr txBox="1"/>
          <p:nvPr userDrawn="1"/>
        </p:nvSpPr>
        <p:spPr>
          <a:xfrm>
            <a:off x="5838825" y="-770040"/>
            <a:ext cx="6353175" cy="584775"/>
          </a:xfrm>
          <a:prstGeom prst="rect">
            <a:avLst/>
          </a:prstGeom>
          <a:solidFill>
            <a:schemeClr val="bg2"/>
          </a:solidFill>
        </p:spPr>
        <p:txBody>
          <a:bodyPr wrap="square" rtlCol="0">
            <a:spAutoFit/>
          </a:bodyPr>
          <a:lstStyle/>
          <a:p>
            <a:r>
              <a:rPr lang="nb-NO" sz="1600" b="1">
                <a:solidFill>
                  <a:schemeClr val="lt1"/>
                </a:solidFill>
              </a:rPr>
              <a:t>Change insterted picture: </a:t>
            </a:r>
          </a:p>
          <a:p>
            <a:r>
              <a:rPr lang="nb-NO" sz="1600">
                <a:solidFill>
                  <a:schemeClr val="lt1"/>
                </a:solidFill>
              </a:rPr>
              <a:t>Right-</a:t>
            </a:r>
            <a:r>
              <a:rPr lang="nb-NO" sz="1600" err="1">
                <a:solidFill>
                  <a:schemeClr val="lt1"/>
                </a:solidFill>
              </a:rPr>
              <a:t>click</a:t>
            </a:r>
            <a:r>
              <a:rPr lang="nb-NO" sz="1600">
                <a:solidFill>
                  <a:schemeClr val="lt1"/>
                </a:solidFill>
              </a:rPr>
              <a:t> </a:t>
            </a:r>
            <a:r>
              <a:rPr lang="nb-NO" sz="1600" err="1">
                <a:solidFill>
                  <a:schemeClr val="lt1"/>
                </a:solidFill>
              </a:rPr>
              <a:t>the</a:t>
            </a:r>
            <a:r>
              <a:rPr lang="nb-NO" sz="1600">
                <a:solidFill>
                  <a:schemeClr val="lt1"/>
                </a:solidFill>
              </a:rPr>
              <a:t> </a:t>
            </a:r>
            <a:r>
              <a:rPr lang="nb-NO" sz="1600" err="1">
                <a:solidFill>
                  <a:schemeClr val="lt1"/>
                </a:solidFill>
              </a:rPr>
              <a:t>picture</a:t>
            </a:r>
            <a:r>
              <a:rPr lang="nb-NO" sz="1600">
                <a:solidFill>
                  <a:schemeClr val="lt1"/>
                </a:solidFill>
              </a:rPr>
              <a:t> and </a:t>
            </a:r>
            <a:r>
              <a:rPr lang="nb-NO" sz="1600" err="1">
                <a:solidFill>
                  <a:schemeClr val="lt1"/>
                </a:solidFill>
              </a:rPr>
              <a:t>select</a:t>
            </a:r>
            <a:r>
              <a:rPr lang="nb-NO" sz="1600">
                <a:solidFill>
                  <a:schemeClr val="lt1"/>
                </a:solidFill>
              </a:rPr>
              <a:t> «</a:t>
            </a:r>
            <a:r>
              <a:rPr lang="nb-NO" sz="1600" err="1">
                <a:solidFill>
                  <a:schemeClr val="lt1"/>
                </a:solidFill>
              </a:rPr>
              <a:t>Change</a:t>
            </a:r>
            <a:r>
              <a:rPr lang="nb-NO" sz="1600">
                <a:solidFill>
                  <a:schemeClr val="lt1"/>
                </a:solidFill>
              </a:rPr>
              <a:t> </a:t>
            </a:r>
            <a:r>
              <a:rPr lang="nb-NO" sz="1600" err="1">
                <a:solidFill>
                  <a:schemeClr val="lt1"/>
                </a:solidFill>
              </a:rPr>
              <a:t>picture</a:t>
            </a:r>
            <a:r>
              <a:rPr lang="nb-NO" sz="1600">
                <a:solidFill>
                  <a:schemeClr val="lt1"/>
                </a:solidFill>
              </a:rPr>
              <a:t>..» -&gt; «From file».</a:t>
            </a:r>
          </a:p>
        </p:txBody>
      </p:sp>
    </p:spTree>
    <p:extLst>
      <p:ext uri="{BB962C8B-B14F-4D97-AF65-F5344CB8AC3E}">
        <p14:creationId xmlns:p14="http://schemas.microsoft.com/office/powerpoint/2010/main" val="13617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FB89E18-BDBC-47EB-98E6-327FD017BBB6}" type="datetime1">
              <a:rPr lang="nb-NO" smtClean="0"/>
              <a:t>11.05.2026</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3F4CE8D6-F0AA-49A3-AB42-5B25469EE7DC}" type="slidenum">
              <a:rPr lang="nb-NO" smtClean="0"/>
              <a:pPr/>
              <a:t>‹#›</a:t>
            </a:fld>
            <a:endParaRPr lang="nb-NO"/>
          </a:p>
        </p:txBody>
      </p:sp>
    </p:spTree>
    <p:extLst>
      <p:ext uri="{BB962C8B-B14F-4D97-AF65-F5344CB8AC3E}">
        <p14:creationId xmlns:p14="http://schemas.microsoft.com/office/powerpoint/2010/main" val="643071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Slik er vi organiser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F5639901-D281-4514-81B0-47BBF0A20070}" type="datetime1">
              <a:rPr lang="nb-NO" smtClean="0"/>
              <a:t>11.05.2026</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4B116A68-8B42-47FB-8A3B-5456CD62B2EB}" type="slidenum">
              <a:rPr lang="nb-NO" smtClean="0"/>
              <a:pPr/>
              <a:t>‹#›</a:t>
            </a:fld>
            <a:endParaRPr lang="nb-NO"/>
          </a:p>
        </p:txBody>
      </p:sp>
      <p:pic>
        <p:nvPicPr>
          <p:cNvPr id="5" name="Grafikk 4">
            <a:extLst>
              <a:ext uri="{FF2B5EF4-FFF2-40B4-BE49-F238E27FC236}">
                <a16:creationId xmlns:a16="http://schemas.microsoft.com/office/drawing/2014/main" id="{214D3274-4130-4673-9D36-58BAD92603F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76350" y="2875590"/>
            <a:ext cx="9639300" cy="1790700"/>
          </a:xfrm>
          <a:prstGeom prst="rect">
            <a:avLst/>
          </a:prstGeom>
        </p:spPr>
      </p:pic>
      <p:sp>
        <p:nvSpPr>
          <p:cNvPr id="6" name="Tittel 1">
            <a:extLst>
              <a:ext uri="{FF2B5EF4-FFF2-40B4-BE49-F238E27FC236}">
                <a16:creationId xmlns:a16="http://schemas.microsoft.com/office/drawing/2014/main" id="{792A4573-85E5-4E30-9B3E-2C91A0C2DD06}"/>
              </a:ext>
            </a:extLst>
          </p:cNvPr>
          <p:cNvSpPr txBox="1">
            <a:spLocks/>
          </p:cNvSpPr>
          <p:nvPr userDrawn="1"/>
        </p:nvSpPr>
        <p:spPr>
          <a:xfrm>
            <a:off x="1972109" y="1180677"/>
            <a:ext cx="8247779" cy="718658"/>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pc="-150">
                <a:solidFill>
                  <a:srgbClr val="030354"/>
                </a:solidFill>
                <a:latin typeface="Arial" panose="020B0604020202020204" pitchFamily="34" charset="0"/>
                <a:ea typeface="+mn-ea"/>
                <a:cs typeface="Arial" panose="020B0604020202020204" pitchFamily="34" charset="0"/>
              </a:rPr>
              <a:t>How we are organised</a:t>
            </a:r>
            <a:endParaRPr lang="2057" spc="-150">
              <a:solidFill>
                <a:srgbClr val="030354"/>
              </a:solidFill>
              <a:latin typeface="Arial" panose="020B0604020202020204" pitchFamily="34" charset="0"/>
              <a:ea typeface="+mn-ea"/>
              <a:cs typeface="Arial" panose="020B0604020202020204" pitchFamily="34" charset="0"/>
            </a:endParaRPr>
          </a:p>
        </p:txBody>
      </p:sp>
      <p:pic>
        <p:nvPicPr>
          <p:cNvPr id="7" name="Grafikk 6">
            <a:extLst>
              <a:ext uri="{FF2B5EF4-FFF2-40B4-BE49-F238E27FC236}">
                <a16:creationId xmlns:a16="http://schemas.microsoft.com/office/drawing/2014/main" id="{B2CE2C28-4E73-4154-87FB-8047B25BE61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478959" y="2259406"/>
            <a:ext cx="1257121" cy="1244674"/>
          </a:xfrm>
          <a:prstGeom prst="rect">
            <a:avLst/>
          </a:prstGeom>
        </p:spPr>
      </p:pic>
      <p:sp>
        <p:nvSpPr>
          <p:cNvPr id="8" name="Tittel 1">
            <a:extLst>
              <a:ext uri="{FF2B5EF4-FFF2-40B4-BE49-F238E27FC236}">
                <a16:creationId xmlns:a16="http://schemas.microsoft.com/office/drawing/2014/main" id="{DE20D2A9-B1FA-488B-BB02-A2DC5DEC66B6}"/>
              </a:ext>
            </a:extLst>
          </p:cNvPr>
          <p:cNvSpPr txBox="1">
            <a:spLocks/>
          </p:cNvSpPr>
          <p:nvPr userDrawn="1"/>
        </p:nvSpPr>
        <p:spPr>
          <a:xfrm>
            <a:off x="491479" y="4922417"/>
            <a:ext cx="1569741"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Technology</a:t>
            </a:r>
          </a:p>
        </p:txBody>
      </p:sp>
      <p:sp>
        <p:nvSpPr>
          <p:cNvPr id="9" name="Tittel 1">
            <a:extLst>
              <a:ext uri="{FF2B5EF4-FFF2-40B4-BE49-F238E27FC236}">
                <a16:creationId xmlns:a16="http://schemas.microsoft.com/office/drawing/2014/main" id="{CC5194EE-45A7-40D9-8C17-F13AA39C4006}"/>
              </a:ext>
            </a:extLst>
          </p:cNvPr>
          <p:cNvSpPr txBox="1">
            <a:spLocks/>
          </p:cNvSpPr>
          <p:nvPr userDrawn="1"/>
        </p:nvSpPr>
        <p:spPr>
          <a:xfrm>
            <a:off x="2456041" y="4922878"/>
            <a:ext cx="1103653"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Health &amp; Society</a:t>
            </a:r>
          </a:p>
        </p:txBody>
      </p:sp>
      <p:sp>
        <p:nvSpPr>
          <p:cNvPr id="10" name="Tittel 1">
            <a:extLst>
              <a:ext uri="{FF2B5EF4-FFF2-40B4-BE49-F238E27FC236}">
                <a16:creationId xmlns:a16="http://schemas.microsoft.com/office/drawing/2014/main" id="{4AF57FCC-975F-4D99-955A-2556F8428A27}"/>
              </a:ext>
            </a:extLst>
          </p:cNvPr>
          <p:cNvSpPr txBox="1">
            <a:spLocks/>
          </p:cNvSpPr>
          <p:nvPr userDrawn="1"/>
        </p:nvSpPr>
        <p:spPr>
          <a:xfrm>
            <a:off x="4134185" y="4922417"/>
            <a:ext cx="1284692"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Climate &amp; Environment</a:t>
            </a:r>
          </a:p>
        </p:txBody>
      </p:sp>
      <p:sp>
        <p:nvSpPr>
          <p:cNvPr id="11" name="Tittel 1">
            <a:extLst>
              <a:ext uri="{FF2B5EF4-FFF2-40B4-BE49-F238E27FC236}">
                <a16:creationId xmlns:a16="http://schemas.microsoft.com/office/drawing/2014/main" id="{67B66357-CE6B-4085-BD19-697E213A3226}"/>
              </a:ext>
            </a:extLst>
          </p:cNvPr>
          <p:cNvSpPr txBox="1">
            <a:spLocks/>
          </p:cNvSpPr>
          <p:nvPr userDrawn="1"/>
        </p:nvSpPr>
        <p:spPr>
          <a:xfrm>
            <a:off x="5922763" y="4922417"/>
            <a:ext cx="1397164"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NORCE</a:t>
            </a:r>
          </a:p>
          <a:p>
            <a:pPr algn="ctr"/>
            <a:r>
              <a:rPr lang="nb-NO" sz="1600" err="1">
                <a:solidFill>
                  <a:srgbClr val="030354"/>
                </a:solidFill>
                <a:latin typeface="Arial" panose="020B0604020202020204" pitchFamily="34" charset="0"/>
                <a:ea typeface="+mn-ea"/>
              </a:rPr>
              <a:t>Innovation</a:t>
            </a:r>
            <a:endParaRPr lang="nb-NO" sz="1600">
              <a:solidFill>
                <a:srgbClr val="030354"/>
              </a:solidFill>
              <a:latin typeface="Arial" panose="020B0604020202020204" pitchFamily="34" charset="0"/>
              <a:ea typeface="+mn-ea"/>
            </a:endParaRPr>
          </a:p>
        </p:txBody>
      </p:sp>
      <p:sp>
        <p:nvSpPr>
          <p:cNvPr id="12" name="Tittel 1">
            <a:extLst>
              <a:ext uri="{FF2B5EF4-FFF2-40B4-BE49-F238E27FC236}">
                <a16:creationId xmlns:a16="http://schemas.microsoft.com/office/drawing/2014/main" id="{E4AA169D-183F-48F2-B6C5-E100931A4F3F}"/>
              </a:ext>
            </a:extLst>
          </p:cNvPr>
          <p:cNvSpPr txBox="1">
            <a:spLocks/>
          </p:cNvSpPr>
          <p:nvPr userDrawn="1"/>
        </p:nvSpPr>
        <p:spPr>
          <a:xfrm>
            <a:off x="7542013" y="4922417"/>
            <a:ext cx="974747"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NKVTS</a:t>
            </a:r>
          </a:p>
        </p:txBody>
      </p:sp>
      <p:sp>
        <p:nvSpPr>
          <p:cNvPr id="13" name="Tittel 1">
            <a:extLst>
              <a:ext uri="{FF2B5EF4-FFF2-40B4-BE49-F238E27FC236}">
                <a16:creationId xmlns:a16="http://schemas.microsoft.com/office/drawing/2014/main" id="{C97CB36A-487C-4F3B-9F11-A4028797D725}"/>
              </a:ext>
            </a:extLst>
          </p:cNvPr>
          <p:cNvSpPr txBox="1">
            <a:spLocks/>
          </p:cNvSpPr>
          <p:nvPr userDrawn="1"/>
        </p:nvSpPr>
        <p:spPr>
          <a:xfrm>
            <a:off x="9020647" y="4922417"/>
            <a:ext cx="895724"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NUBU</a:t>
            </a:r>
          </a:p>
        </p:txBody>
      </p:sp>
      <p:sp>
        <p:nvSpPr>
          <p:cNvPr id="14" name="Tittel 1">
            <a:extLst>
              <a:ext uri="{FF2B5EF4-FFF2-40B4-BE49-F238E27FC236}">
                <a16:creationId xmlns:a16="http://schemas.microsoft.com/office/drawing/2014/main" id="{40248225-4B28-4F55-8661-80DBB2B8613A}"/>
              </a:ext>
            </a:extLst>
          </p:cNvPr>
          <p:cNvSpPr txBox="1">
            <a:spLocks/>
          </p:cNvSpPr>
          <p:nvPr userDrawn="1"/>
        </p:nvSpPr>
        <p:spPr>
          <a:xfrm>
            <a:off x="10443260" y="4922417"/>
            <a:ext cx="895724" cy="2215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600">
                <a:solidFill>
                  <a:srgbClr val="030354"/>
                </a:solidFill>
                <a:latin typeface="Arial" panose="020B0604020202020204" pitchFamily="34" charset="0"/>
                <a:ea typeface="+mn-ea"/>
              </a:rPr>
              <a:t>NIOM</a:t>
            </a:r>
          </a:p>
        </p:txBody>
      </p:sp>
      <p:sp>
        <p:nvSpPr>
          <p:cNvPr id="15" name="Tittel 1">
            <a:extLst>
              <a:ext uri="{FF2B5EF4-FFF2-40B4-BE49-F238E27FC236}">
                <a16:creationId xmlns:a16="http://schemas.microsoft.com/office/drawing/2014/main" id="{6737B3A4-9592-4E72-9536-732DC5FF1113}"/>
              </a:ext>
            </a:extLst>
          </p:cNvPr>
          <p:cNvSpPr txBox="1">
            <a:spLocks/>
          </p:cNvSpPr>
          <p:nvPr userDrawn="1"/>
        </p:nvSpPr>
        <p:spPr>
          <a:xfrm>
            <a:off x="2456041" y="3670252"/>
            <a:ext cx="1257121"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chemeClr val="bg1"/>
                </a:solidFill>
                <a:latin typeface="Arial" panose="020B0604020202020204" pitchFamily="34" charset="0"/>
                <a:ea typeface="+mn-ea"/>
              </a:rPr>
              <a:t>DIVISIONS</a:t>
            </a:r>
          </a:p>
        </p:txBody>
      </p:sp>
      <p:sp>
        <p:nvSpPr>
          <p:cNvPr id="16" name="Tittel 1">
            <a:extLst>
              <a:ext uri="{FF2B5EF4-FFF2-40B4-BE49-F238E27FC236}">
                <a16:creationId xmlns:a16="http://schemas.microsoft.com/office/drawing/2014/main" id="{15CEA74C-902A-4E08-B610-514C89CF0C8A}"/>
              </a:ext>
            </a:extLst>
          </p:cNvPr>
          <p:cNvSpPr txBox="1">
            <a:spLocks/>
          </p:cNvSpPr>
          <p:nvPr userDrawn="1"/>
        </p:nvSpPr>
        <p:spPr>
          <a:xfrm>
            <a:off x="7774351" y="3670252"/>
            <a:ext cx="2018053"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rgbClr val="030354"/>
                </a:solidFill>
                <a:latin typeface="Arial" panose="020B0604020202020204" pitchFamily="34" charset="0"/>
                <a:ea typeface="+mn-ea"/>
              </a:rPr>
              <a:t>SUBSIDIARIES</a:t>
            </a:r>
          </a:p>
        </p:txBody>
      </p:sp>
    </p:spTree>
    <p:extLst>
      <p:ext uri="{BB962C8B-B14F-4D97-AF65-F5344CB8AC3E}">
        <p14:creationId xmlns:p14="http://schemas.microsoft.com/office/powerpoint/2010/main" val="1625254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Slik er vi organisert #2">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1A9BCD6C-47B2-4949-AE25-13939CCDDFDE}" type="datetime1">
              <a:rPr lang="nb-NO" smtClean="0"/>
              <a:t>11.05.2026</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958B18F9-BCF5-4520-8DB2-8299792F4F7F}" type="slidenum">
              <a:rPr lang="nb-NO" smtClean="0"/>
              <a:pPr/>
              <a:t>‹#›</a:t>
            </a:fld>
            <a:endParaRPr lang="nb-NO"/>
          </a:p>
        </p:txBody>
      </p:sp>
      <p:pic>
        <p:nvPicPr>
          <p:cNvPr id="17" name="Grafikk 16">
            <a:extLst>
              <a:ext uri="{FF2B5EF4-FFF2-40B4-BE49-F238E27FC236}">
                <a16:creationId xmlns:a16="http://schemas.microsoft.com/office/drawing/2014/main" id="{7211398F-A4B3-4B68-BB22-C91FBC73FD8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49399" y="2505817"/>
            <a:ext cx="1257121" cy="1244674"/>
          </a:xfrm>
          <a:prstGeom prst="rect">
            <a:avLst/>
          </a:prstGeom>
        </p:spPr>
      </p:pic>
      <p:pic>
        <p:nvPicPr>
          <p:cNvPr id="21" name="Grafikk 20">
            <a:extLst>
              <a:ext uri="{FF2B5EF4-FFF2-40B4-BE49-F238E27FC236}">
                <a16:creationId xmlns:a16="http://schemas.microsoft.com/office/drawing/2014/main" id="{8F1630EB-644B-4AB3-9678-30C1446B764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843450" y="2921000"/>
            <a:ext cx="7975600" cy="1016000"/>
          </a:xfrm>
          <a:prstGeom prst="rect">
            <a:avLst/>
          </a:prstGeom>
        </p:spPr>
      </p:pic>
      <p:sp>
        <p:nvSpPr>
          <p:cNvPr id="22" name="Tittel 1">
            <a:extLst>
              <a:ext uri="{FF2B5EF4-FFF2-40B4-BE49-F238E27FC236}">
                <a16:creationId xmlns:a16="http://schemas.microsoft.com/office/drawing/2014/main" id="{E76522E9-8D0B-4ABF-9423-F8600899F8D5}"/>
              </a:ext>
            </a:extLst>
          </p:cNvPr>
          <p:cNvSpPr txBox="1">
            <a:spLocks/>
          </p:cNvSpPr>
          <p:nvPr userDrawn="1"/>
        </p:nvSpPr>
        <p:spPr>
          <a:xfrm>
            <a:off x="3092359" y="3092643"/>
            <a:ext cx="1257121"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chemeClr val="bg1"/>
                </a:solidFill>
                <a:latin typeface="Arial" panose="020B0604020202020204" pitchFamily="34" charset="0"/>
                <a:ea typeface="+mn-ea"/>
              </a:rPr>
              <a:t>DIVISION</a:t>
            </a:r>
          </a:p>
        </p:txBody>
      </p:sp>
      <p:sp>
        <p:nvSpPr>
          <p:cNvPr id="23" name="Tittel 1">
            <a:extLst>
              <a:ext uri="{FF2B5EF4-FFF2-40B4-BE49-F238E27FC236}">
                <a16:creationId xmlns:a16="http://schemas.microsoft.com/office/drawing/2014/main" id="{4DADFE84-5E3F-4DAA-AB21-83A5E7480143}"/>
              </a:ext>
            </a:extLst>
          </p:cNvPr>
          <p:cNvSpPr txBox="1">
            <a:spLocks/>
          </p:cNvSpPr>
          <p:nvPr userDrawn="1"/>
        </p:nvSpPr>
        <p:spPr>
          <a:xfrm>
            <a:off x="5609781" y="3092643"/>
            <a:ext cx="1257121"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rgbClr val="030354"/>
                </a:solidFill>
                <a:latin typeface="Arial" panose="020B0604020202020204" pitchFamily="34" charset="0"/>
                <a:ea typeface="+mn-ea"/>
              </a:rPr>
              <a:t>DEPARTMENT</a:t>
            </a:r>
          </a:p>
        </p:txBody>
      </p:sp>
      <p:sp>
        <p:nvSpPr>
          <p:cNvPr id="24" name="Tittel 1">
            <a:extLst>
              <a:ext uri="{FF2B5EF4-FFF2-40B4-BE49-F238E27FC236}">
                <a16:creationId xmlns:a16="http://schemas.microsoft.com/office/drawing/2014/main" id="{298B0F5D-AEEC-4040-9326-EA053342B5E9}"/>
              </a:ext>
            </a:extLst>
          </p:cNvPr>
          <p:cNvSpPr txBox="1">
            <a:spLocks/>
          </p:cNvSpPr>
          <p:nvPr userDrawn="1"/>
        </p:nvSpPr>
        <p:spPr>
          <a:xfrm>
            <a:off x="8490190" y="3092643"/>
            <a:ext cx="1716708" cy="1938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1400">
                <a:solidFill>
                  <a:srgbClr val="030354"/>
                </a:solidFill>
                <a:latin typeface="Arial" panose="020B0604020202020204" pitchFamily="34" charset="0"/>
                <a:ea typeface="+mn-ea"/>
              </a:rPr>
              <a:t>RESEARCH GROUP</a:t>
            </a:r>
          </a:p>
        </p:txBody>
      </p:sp>
    </p:spTree>
    <p:extLst>
      <p:ext uri="{BB962C8B-B14F-4D97-AF65-F5344CB8AC3E}">
        <p14:creationId xmlns:p14="http://schemas.microsoft.com/office/powerpoint/2010/main" val="1621850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akside">
    <p:bg>
      <p:bgPr>
        <a:solidFill>
          <a:schemeClr val="dk2"/>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A714D2F-16EC-4425-83E8-B7A09775A8CA}"/>
              </a:ext>
            </a:extLst>
          </p:cNvPr>
          <p:cNvSpPr>
            <a:spLocks noGrp="1"/>
          </p:cNvSpPr>
          <p:nvPr>
            <p:ph type="dt" sz="half" idx="10"/>
          </p:nvPr>
        </p:nvSpPr>
        <p:spPr/>
        <p:txBody>
          <a:bodyPr>
            <a:noAutofit/>
          </a:bodyPr>
          <a:lstStyle/>
          <a:p>
            <a:fld id="{EF79B132-6E28-48C1-9803-0A415F27BF47}" type="datetime1">
              <a:rPr lang="nb-NO" smtClean="0"/>
              <a:t>11.05.2026</a:t>
            </a:fld>
            <a:endParaRPr lang="nb-NO"/>
          </a:p>
        </p:txBody>
      </p:sp>
      <p:sp>
        <p:nvSpPr>
          <p:cNvPr id="3" name="Plassholder for bunntekst 2">
            <a:extLst>
              <a:ext uri="{FF2B5EF4-FFF2-40B4-BE49-F238E27FC236}">
                <a16:creationId xmlns:a16="http://schemas.microsoft.com/office/drawing/2014/main" id="{30807BEB-949B-4303-92A4-43DAE581338A}"/>
              </a:ext>
            </a:extLst>
          </p:cNvPr>
          <p:cNvSpPr>
            <a:spLocks noGrp="1"/>
          </p:cNvSpPr>
          <p:nvPr>
            <p:ph type="ftr" sz="quarter" idx="11"/>
          </p:nvPr>
        </p:nvSpPr>
        <p:spPr/>
        <p:txBody>
          <a:bodyPr>
            <a:noAutofit/>
          </a:bodyPr>
          <a:lstStyle/>
          <a:p>
            <a:endParaRPr lang="nb-NO"/>
          </a:p>
        </p:txBody>
      </p:sp>
      <p:sp>
        <p:nvSpPr>
          <p:cNvPr id="4" name="Plassholder for lysbildenummer 3">
            <a:extLst>
              <a:ext uri="{FF2B5EF4-FFF2-40B4-BE49-F238E27FC236}">
                <a16:creationId xmlns:a16="http://schemas.microsoft.com/office/drawing/2014/main" id="{A7F09FF8-A224-4FF3-B641-ED470EA18191}"/>
              </a:ext>
            </a:extLst>
          </p:cNvPr>
          <p:cNvSpPr>
            <a:spLocks noGrp="1"/>
          </p:cNvSpPr>
          <p:nvPr>
            <p:ph type="sldNum" sz="quarter" idx="12"/>
          </p:nvPr>
        </p:nvSpPr>
        <p:spPr/>
        <p:txBody>
          <a:bodyPr>
            <a:noAutofit/>
          </a:bodyPr>
          <a:lstStyle/>
          <a:p>
            <a:fld id="{0A599CB8-C1B4-4FD4-9288-50D9763C4196}" type="slidenum">
              <a:rPr lang="nb-NO" smtClean="0"/>
              <a:pPr/>
              <a:t>‹#›</a:t>
            </a:fld>
            <a:endParaRPr lang="nb-NO"/>
          </a:p>
        </p:txBody>
      </p:sp>
      <p:pic>
        <p:nvPicPr>
          <p:cNvPr id="14" name="Grafikk 13">
            <a:extLst>
              <a:ext uri="{FF2B5EF4-FFF2-40B4-BE49-F238E27FC236}">
                <a16:creationId xmlns:a16="http://schemas.microsoft.com/office/drawing/2014/main" id="{1F16DAE3-E655-473C-B302-BBB828439338}"/>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01089" y="5637228"/>
            <a:ext cx="1391636" cy="398152"/>
          </a:xfrm>
          <a:prstGeom prst="rect">
            <a:avLst/>
          </a:prstGeom>
        </p:spPr>
      </p:pic>
      <p:grpSp>
        <p:nvGrpSpPr>
          <p:cNvPr id="15" name="Gruppe 14">
            <a:extLst>
              <a:ext uri="{FF2B5EF4-FFF2-40B4-BE49-F238E27FC236}">
                <a16:creationId xmlns:a16="http://schemas.microsoft.com/office/drawing/2014/main" id="{F2D76999-C60C-4107-803B-6BFB2B01816C}"/>
              </a:ext>
            </a:extLst>
          </p:cNvPr>
          <p:cNvGrpSpPr/>
          <p:nvPr userDrawn="1"/>
        </p:nvGrpSpPr>
        <p:grpSpPr>
          <a:xfrm>
            <a:off x="-499907" y="2969041"/>
            <a:ext cx="12634744" cy="1325748"/>
            <a:chOff x="-499907" y="2969041"/>
            <a:chExt cx="12634744" cy="1325748"/>
          </a:xfrm>
        </p:grpSpPr>
        <p:sp>
          <p:nvSpPr>
            <p:cNvPr id="16" name="Tittel 1">
              <a:extLst>
                <a:ext uri="{FF2B5EF4-FFF2-40B4-BE49-F238E27FC236}">
                  <a16:creationId xmlns:a16="http://schemas.microsoft.com/office/drawing/2014/main" id="{CC5F8A36-8C85-45F3-A201-5330C5E01163}"/>
                </a:ext>
              </a:extLst>
            </p:cNvPr>
            <p:cNvSpPr txBox="1"/>
            <p:nvPr/>
          </p:nvSpPr>
          <p:spPr>
            <a:xfrm>
              <a:off x="2729150" y="2983661"/>
              <a:ext cx="438774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Gracias.</a:t>
              </a:r>
            </a:p>
          </p:txBody>
        </p:sp>
        <p:sp>
          <p:nvSpPr>
            <p:cNvPr id="17" name="Tittel 1">
              <a:extLst>
                <a:ext uri="{FF2B5EF4-FFF2-40B4-BE49-F238E27FC236}">
                  <a16:creationId xmlns:a16="http://schemas.microsoft.com/office/drawing/2014/main" id="{E5B6404F-29CB-40DE-8069-42C83C617DB9}"/>
                </a:ext>
              </a:extLst>
            </p:cNvPr>
            <p:cNvSpPr txBox="1"/>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333"/>
                    </a:srgbClr>
                  </a:solidFill>
                  <a:latin typeface="Arial" panose="020B0604020202020204" pitchFamily="34" charset="0"/>
                  <a:cs typeface="Arial" panose="020B0604020202020204" pitchFamily="34" charset="0"/>
                </a:rPr>
                <a:t>Merci.</a:t>
              </a:r>
            </a:p>
          </p:txBody>
        </p:sp>
        <p:sp>
          <p:nvSpPr>
            <p:cNvPr id="18" name="Tittel 1">
              <a:extLst>
                <a:ext uri="{FF2B5EF4-FFF2-40B4-BE49-F238E27FC236}">
                  <a16:creationId xmlns:a16="http://schemas.microsoft.com/office/drawing/2014/main" id="{89D99AF1-ECBF-4B9F-97C6-FE6D43EC5619}"/>
                </a:ext>
              </a:extLst>
            </p:cNvPr>
            <p:cNvSpPr txBox="1"/>
            <p:nvPr/>
          </p:nvSpPr>
          <p:spPr>
            <a:xfrm>
              <a:off x="6990480" y="2969041"/>
              <a:ext cx="5144357" cy="132574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Obrigado.</a:t>
              </a:r>
              <a:endParaRPr lang="nb-NO" sz="880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grpSp>
        <p:nvGrpSpPr>
          <p:cNvPr id="19" name="Gruppe 18">
            <a:extLst>
              <a:ext uri="{FF2B5EF4-FFF2-40B4-BE49-F238E27FC236}">
                <a16:creationId xmlns:a16="http://schemas.microsoft.com/office/drawing/2014/main" id="{AD68A2E7-3A69-4E45-9736-4CA63E8DFA34}"/>
              </a:ext>
            </a:extLst>
          </p:cNvPr>
          <p:cNvGrpSpPr/>
          <p:nvPr userDrawn="1"/>
        </p:nvGrpSpPr>
        <p:grpSpPr>
          <a:xfrm>
            <a:off x="3828696" y="1643520"/>
            <a:ext cx="8605001" cy="1344984"/>
            <a:chOff x="2587724" y="1643520"/>
            <a:chExt cx="8605001" cy="1344984"/>
          </a:xfrm>
        </p:grpSpPr>
        <p:sp>
          <p:nvSpPr>
            <p:cNvPr id="20" name="Tittel 1">
              <a:extLst>
                <a:ext uri="{FF2B5EF4-FFF2-40B4-BE49-F238E27FC236}">
                  <a16:creationId xmlns:a16="http://schemas.microsoft.com/office/drawing/2014/main" id="{7DB02552-0DFD-45F0-A2E2-931184A3D9FC}"/>
                </a:ext>
              </a:extLst>
            </p:cNvPr>
            <p:cNvSpPr txBox="1"/>
            <p:nvPr/>
          </p:nvSpPr>
          <p:spPr>
            <a:xfrm>
              <a:off x="2587724" y="1688758"/>
              <a:ext cx="7258575" cy="1299746"/>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chemeClr val="bg1">
                      <a:lumMod val="95000"/>
                    </a:schemeClr>
                  </a:solidFill>
                  <a:latin typeface="Arial" panose="020B0604020202020204" pitchFamily="34" charset="0"/>
                  <a:cs typeface="Arial" panose="020B0604020202020204" pitchFamily="34" charset="0"/>
                </a:rPr>
                <a:t>Thank you.</a:t>
              </a:r>
            </a:p>
          </p:txBody>
        </p:sp>
        <p:sp>
          <p:nvSpPr>
            <p:cNvPr id="21" name="Tittel 1">
              <a:extLst>
                <a:ext uri="{FF2B5EF4-FFF2-40B4-BE49-F238E27FC236}">
                  <a16:creationId xmlns:a16="http://schemas.microsoft.com/office/drawing/2014/main" id="{36534910-C2D0-4869-85FD-770A499738EF}"/>
                </a:ext>
              </a:extLst>
            </p:cNvPr>
            <p:cNvSpPr txBox="1"/>
            <p:nvPr/>
          </p:nvSpPr>
          <p:spPr>
            <a:xfrm>
              <a:off x="8319823" y="1643520"/>
              <a:ext cx="287290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a:solidFill>
                    <a:srgbClr val="80B7BA">
                      <a:alpha val="53457"/>
                    </a:srgbClr>
                  </a:solidFill>
                  <a:latin typeface="Arial" panose="020B0604020202020204" pitchFamily="34" charset="0"/>
                  <a:cs typeface="Arial" panose="020B0604020202020204" pitchFamily="34" charset="0"/>
                </a:rPr>
                <a:t>Takk.</a:t>
              </a:r>
              <a:endParaRPr lang="nb-NO" sz="880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Tree>
    <p:extLst>
      <p:ext uri="{BB962C8B-B14F-4D97-AF65-F5344CB8AC3E}">
        <p14:creationId xmlns:p14="http://schemas.microsoft.com/office/powerpoint/2010/main" val="3245134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1+#ppt_w/2"/>
                                          </p:val>
                                        </p:tav>
                                        <p:tav tm="100000">
                                          <p:val>
                                            <p:strVal val="#ppt_x"/>
                                          </p:val>
                                        </p:tav>
                                      </p:tavLst>
                                    </p:anim>
                                    <p:anim calcmode="lin" valueType="num">
                                      <p:cBhvr additive="base">
                                        <p:cTn id="8" dur="20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0-#ppt_w/2"/>
                                          </p:val>
                                        </p:tav>
                                        <p:tav tm="100000">
                                          <p:val>
                                            <p:strVal val="#ppt_x"/>
                                          </p:val>
                                        </p:tav>
                                      </p:tavLst>
                                    </p:anim>
                                    <p:anim calcmode="lin" valueType="num">
                                      <p:cBhvr additive="base">
                                        <p:cTn id="12"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3">
    <p:bg>
      <p:bgPr>
        <a:solidFill>
          <a:schemeClr val="accen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3C2C9E1-59C4-4CB1-B02B-41613445195D}"/>
              </a:ext>
            </a:extLst>
          </p:cNvPr>
          <p:cNvPicPr>
            <a:picLocks noChangeAspect="1"/>
          </p:cNvPicPr>
          <p:nvPr userDrawn="1"/>
        </p:nvPicPr>
        <p:blipFill>
          <a:blip r:embed="rId2"/>
          <a:stretch>
            <a:fillRect/>
          </a:stretch>
        </p:blipFill>
        <p:spPr>
          <a:xfrm>
            <a:off x="-7510" y="0"/>
            <a:ext cx="12192000" cy="68580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0"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D50BCC49-692F-4053-AB5B-73824B1AB9D3}" type="datetime1">
              <a:rPr lang="nb-NO" smtClean="0"/>
              <a:t>11.05.2026</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3B9DC5E7-D76F-4991-BB31-1F6431576CDB}"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6654" y="452112"/>
            <a:ext cx="1770042" cy="506416"/>
          </a:xfrm>
          <a:prstGeom prst="rect">
            <a:avLst/>
          </a:prstGeom>
        </p:spPr>
      </p:pic>
    </p:spTree>
    <p:extLst>
      <p:ext uri="{BB962C8B-B14F-4D97-AF65-F5344CB8AC3E}">
        <p14:creationId xmlns:p14="http://schemas.microsoft.com/office/powerpoint/2010/main" val="3994510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tellysbilde #4">
    <p:bg>
      <p:bgPr>
        <a:solidFill>
          <a:schemeClr val="accent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D0C79066-E748-4DBB-9BCF-644E381F7B06}"/>
              </a:ext>
            </a:extLst>
          </p:cNvPr>
          <p:cNvPicPr>
            <a:picLocks noChangeAspect="1"/>
          </p:cNvPicPr>
          <p:nvPr userDrawn="1"/>
        </p:nvPicPr>
        <p:blipFill>
          <a:blip r:embed="rId2"/>
          <a:stretch>
            <a:fillRect/>
          </a:stretch>
        </p:blipFill>
        <p:spPr>
          <a:xfrm>
            <a:off x="-1" y="0"/>
            <a:ext cx="12193611" cy="68580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0"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72D03B5E-0C64-4CB6-9222-8AAE41759407}" type="datetime1">
              <a:rPr lang="nb-NO" smtClean="0"/>
              <a:t>11.05.2026</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8536FB86-8EDD-4A83-9C61-21D056E09FFF}"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1830174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5">
    <p:bg>
      <p:bgPr>
        <a:solidFill>
          <a:schemeClr val="accen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D11926F9-6903-4CAA-823D-CAEBF0BE4A93}"/>
              </a:ext>
            </a:extLst>
          </p:cNvPr>
          <p:cNvPicPr>
            <a:picLocks noChangeAspect="1"/>
          </p:cNvPicPr>
          <p:nvPr userDrawn="1"/>
        </p:nvPicPr>
        <p:blipFill>
          <a:blip r:embed="rId2"/>
          <a:stretch>
            <a:fillRect/>
          </a:stretch>
        </p:blipFill>
        <p:spPr>
          <a:xfrm>
            <a:off x="-15020" y="1900"/>
            <a:ext cx="12190233" cy="68561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0"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DEFCB34F-1EDE-4C5F-9A4E-6B8809ACC4BB}" type="datetime1">
              <a:rPr lang="nb-NO" smtClean="0"/>
              <a:t>11.05.2026</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0CD0936C-C47C-429C-B8FE-3331DDB7AD3C}"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3187399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tellysbilde #5">
    <p:bg>
      <p:bgPr>
        <a:solidFill>
          <a:schemeClr val="accen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D11926F9-6903-4CAA-823D-CAEBF0BE4A93}"/>
              </a:ext>
            </a:extLst>
          </p:cNvPr>
          <p:cNvPicPr>
            <a:picLocks noChangeAspect="1"/>
          </p:cNvPicPr>
          <p:nvPr userDrawn="1"/>
        </p:nvPicPr>
        <p:blipFill>
          <a:blip r:embed="rId2"/>
          <a:stretch>
            <a:fillRect/>
          </a:stretch>
        </p:blipFill>
        <p:spPr>
          <a:xfrm>
            <a:off x="-15020" y="1900"/>
            <a:ext cx="12190233" cy="6856100"/>
          </a:xfrm>
          <a:prstGeom prst="rect">
            <a:avLst/>
          </a:prstGeom>
        </p:spPr>
      </p:pic>
      <p:sp>
        <p:nvSpPr>
          <p:cNvPr id="9" name="Rektangel 8">
            <a:extLst>
              <a:ext uri="{FF2B5EF4-FFF2-40B4-BE49-F238E27FC236}">
                <a16:creationId xmlns:a16="http://schemas.microsoft.com/office/drawing/2014/main" id="{0A605F03-934B-4846-99CB-E0F79B1FA482}"/>
              </a:ext>
            </a:extLst>
          </p:cNvPr>
          <p:cNvSpPr/>
          <p:nvPr userDrawn="1"/>
        </p:nvSpPr>
        <p:spPr>
          <a:xfrm>
            <a:off x="0" y="0"/>
            <a:ext cx="1219361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C7CECF0-4E2A-405C-97D9-385DF763EDF0}"/>
              </a:ext>
            </a:extLst>
          </p:cNvPr>
          <p:cNvSpPr>
            <a:spLocks noGrp="1"/>
          </p:cNvSpPr>
          <p:nvPr>
            <p:ph type="ctrTitle" hasCustomPrompt="1"/>
          </p:nvPr>
        </p:nvSpPr>
        <p:spPr>
          <a:xfrm>
            <a:off x="1445883" y="2623146"/>
            <a:ext cx="7644330" cy="1440393"/>
          </a:xfrm>
        </p:spPr>
        <p:txBody>
          <a:bodyPr anchor="b">
            <a:noAutofit/>
          </a:bodyPr>
          <a:lstStyle>
            <a:lvl1pPr algn="l">
              <a:defRPr sz="4800">
                <a:solidFill>
                  <a:schemeClr val="lt1"/>
                </a:solidFill>
              </a:defRPr>
            </a:lvl1pPr>
          </a:lstStyle>
          <a:p>
            <a:r>
              <a:rPr lang="nb-NO"/>
              <a:t>Click to add title</a:t>
            </a:r>
          </a:p>
        </p:txBody>
      </p:sp>
      <p:sp>
        <p:nvSpPr>
          <p:cNvPr id="3" name="Undertittel 2">
            <a:extLst>
              <a:ext uri="{FF2B5EF4-FFF2-40B4-BE49-F238E27FC236}">
                <a16:creationId xmlns:a16="http://schemas.microsoft.com/office/drawing/2014/main" id="{BA01669F-6CEC-4140-BCF0-9EBA15C44F02}"/>
              </a:ext>
            </a:extLst>
          </p:cNvPr>
          <p:cNvSpPr>
            <a:spLocks noGrp="1"/>
          </p:cNvSpPr>
          <p:nvPr>
            <p:ph type="subTitle" idx="1" hasCustomPrompt="1"/>
          </p:nvPr>
        </p:nvSpPr>
        <p:spPr>
          <a:xfrm>
            <a:off x="1445883" y="4119710"/>
            <a:ext cx="7644331" cy="1260157"/>
          </a:xfrm>
          <a:prstGeom prst="rect">
            <a:avLst/>
          </a:prstGeom>
        </p:spPr>
        <p:txBody>
          <a:bodyPr>
            <a:noAutofit/>
          </a:bodyPr>
          <a:lstStyle>
            <a:lvl1pPr marL="0" indent="0" algn="l">
              <a:lnSpc>
                <a:spcPct val="100000"/>
              </a:lnSpc>
              <a:buNone/>
              <a:defRPr sz="2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Click to add subtitle</a:t>
            </a:r>
          </a:p>
        </p:txBody>
      </p:sp>
      <p:sp>
        <p:nvSpPr>
          <p:cNvPr id="4" name="Plassholder for dato 3">
            <a:extLst>
              <a:ext uri="{FF2B5EF4-FFF2-40B4-BE49-F238E27FC236}">
                <a16:creationId xmlns:a16="http://schemas.microsoft.com/office/drawing/2014/main" id="{A6B52B5E-4AD6-4A41-B04B-3D56F3D197FF}"/>
              </a:ext>
            </a:extLst>
          </p:cNvPr>
          <p:cNvSpPr>
            <a:spLocks noGrp="1"/>
          </p:cNvSpPr>
          <p:nvPr>
            <p:ph type="dt" sz="half" idx="10"/>
          </p:nvPr>
        </p:nvSpPr>
        <p:spPr>
          <a:xfrm>
            <a:off x="1447200" y="5624512"/>
            <a:ext cx="2743200" cy="365125"/>
          </a:xfrm>
        </p:spPr>
        <p:txBody>
          <a:bodyPr>
            <a:noAutofit/>
          </a:bodyPr>
          <a:lstStyle>
            <a:lvl1pPr>
              <a:defRPr sz="1800"/>
            </a:lvl1pPr>
          </a:lstStyle>
          <a:p>
            <a:fld id="{93953954-F5D6-40EE-A412-EE27ACD657C2}" type="datetime1">
              <a:rPr lang="nb-NO" smtClean="0"/>
              <a:t>11.05.2026</a:t>
            </a:fld>
            <a:endParaRPr lang="nb-NO"/>
          </a:p>
        </p:txBody>
      </p:sp>
      <p:sp>
        <p:nvSpPr>
          <p:cNvPr id="5" name="Plassholder for bunntekst 4">
            <a:extLst>
              <a:ext uri="{FF2B5EF4-FFF2-40B4-BE49-F238E27FC236}">
                <a16:creationId xmlns:a16="http://schemas.microsoft.com/office/drawing/2014/main" id="{76AF8983-C13A-4654-89C0-3F45956E1532}"/>
              </a:ext>
            </a:extLst>
          </p:cNvPr>
          <p:cNvSpPr>
            <a:spLocks noGrp="1"/>
          </p:cNvSpPr>
          <p:nvPr>
            <p:ph type="ftr" sz="quarter" idx="11"/>
          </p:nvPr>
        </p:nvSpPr>
        <p:spPr>
          <a:xfrm>
            <a:off x="0" y="-171354"/>
            <a:ext cx="4114800" cy="107722"/>
          </a:xfrm>
        </p:spPr>
        <p:txBody>
          <a:bodyPr>
            <a:noAutofit/>
          </a:bodyPr>
          <a:lstStyle>
            <a:lvl1pPr>
              <a:defRPr sz="100"/>
            </a:lvl1pPr>
          </a:lstStyle>
          <a:p>
            <a:endParaRPr lang="nb-NO"/>
          </a:p>
        </p:txBody>
      </p:sp>
      <p:sp>
        <p:nvSpPr>
          <p:cNvPr id="6" name="Plassholder for lysbildenummer 5">
            <a:extLst>
              <a:ext uri="{FF2B5EF4-FFF2-40B4-BE49-F238E27FC236}">
                <a16:creationId xmlns:a16="http://schemas.microsoft.com/office/drawing/2014/main" id="{0F504A1F-B015-49B3-ABDE-A51F66A0C375}"/>
              </a:ext>
            </a:extLst>
          </p:cNvPr>
          <p:cNvSpPr>
            <a:spLocks noGrp="1"/>
          </p:cNvSpPr>
          <p:nvPr>
            <p:ph type="sldNum" sz="quarter" idx="12"/>
          </p:nvPr>
        </p:nvSpPr>
        <p:spPr>
          <a:xfrm>
            <a:off x="4572000" y="-171354"/>
            <a:ext cx="2743200" cy="107722"/>
          </a:xfrm>
        </p:spPr>
        <p:txBody>
          <a:bodyPr>
            <a:noAutofit/>
          </a:bodyPr>
          <a:lstStyle>
            <a:lvl1pPr>
              <a:defRPr sz="100"/>
            </a:lvl1pPr>
          </a:lstStyle>
          <a:p>
            <a:fld id="{DAF24747-96A5-470F-B8B1-F6FB7445B6E9}" type="slidenum">
              <a:rPr lang="nb-NO" smtClean="0"/>
              <a:pPr/>
              <a:t>‹#›</a:t>
            </a:fld>
            <a:endParaRPr lang="nb-NO"/>
          </a:p>
        </p:txBody>
      </p:sp>
      <p:pic>
        <p:nvPicPr>
          <p:cNvPr id="7" name="Grafikk 6">
            <a:extLst>
              <a:ext uri="{FF2B5EF4-FFF2-40B4-BE49-F238E27FC236}">
                <a16:creationId xmlns:a16="http://schemas.microsoft.com/office/drawing/2014/main" id="{76873A9A-5F1F-4A12-A148-ACB30FA9C45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47271" y="1026549"/>
            <a:ext cx="1770042" cy="506416"/>
          </a:xfrm>
          <a:prstGeom prst="rect">
            <a:avLst/>
          </a:prstGeom>
        </p:spPr>
      </p:pic>
    </p:spTree>
    <p:extLst>
      <p:ext uri="{BB962C8B-B14F-4D97-AF65-F5344CB8AC3E}">
        <p14:creationId xmlns:p14="http://schemas.microsoft.com/office/powerpoint/2010/main" val="2664035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1AFB0D-406B-4F31-AB1C-2975DBCEFFBE}"/>
              </a:ext>
            </a:extLst>
          </p:cNvPr>
          <p:cNvSpPr>
            <a:spLocks noGrp="1"/>
          </p:cNvSpPr>
          <p:nvPr>
            <p:ph type="title" hasCustomPrompt="1"/>
          </p:nvPr>
        </p:nvSpPr>
        <p:spPr/>
        <p:txBody>
          <a:bodyPr>
            <a:noAutofit/>
          </a:bodyPr>
          <a:lstStyle>
            <a:lvl1pPr>
              <a:defRPr>
                <a:solidFill>
                  <a:schemeClr val="accent1"/>
                </a:solidFill>
              </a:defRPr>
            </a:lvl1pPr>
          </a:lstStyle>
          <a:p>
            <a:r>
              <a:rPr lang="nb-NO"/>
              <a:t>Click to add title</a:t>
            </a:r>
          </a:p>
        </p:txBody>
      </p:sp>
      <p:sp>
        <p:nvSpPr>
          <p:cNvPr id="3" name="Plassholder for innhold 2">
            <a:extLst>
              <a:ext uri="{FF2B5EF4-FFF2-40B4-BE49-F238E27FC236}">
                <a16:creationId xmlns:a16="http://schemas.microsoft.com/office/drawing/2014/main" id="{CCEEE611-70FB-43E6-ABA0-8F1B00A43101}"/>
              </a:ext>
            </a:extLst>
          </p:cNvPr>
          <p:cNvSpPr>
            <a:spLocks noGrp="1"/>
          </p:cNvSpPr>
          <p:nvPr>
            <p:ph idx="1" hasCustomPrompt="1"/>
          </p:nvPr>
        </p:nvSpPr>
        <p:spPr>
          <a:xfrm>
            <a:off x="972001" y="2340000"/>
            <a:ext cx="7827247" cy="3530710"/>
          </a:xfrm>
          <a:prstGeom prst="rect">
            <a:avLst/>
          </a:prstGeom>
        </p:spPr>
        <p:txBody>
          <a:bodyPr>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8BC9921-4481-4A6D-88B8-4EA941D74205}"/>
              </a:ext>
            </a:extLst>
          </p:cNvPr>
          <p:cNvSpPr>
            <a:spLocks noGrp="1"/>
          </p:cNvSpPr>
          <p:nvPr>
            <p:ph type="dt" sz="half" idx="10"/>
          </p:nvPr>
        </p:nvSpPr>
        <p:spPr/>
        <p:txBody>
          <a:bodyPr>
            <a:noAutofit/>
          </a:bodyPr>
          <a:lstStyle/>
          <a:p>
            <a:fld id="{2E0379D6-7E54-4D28-BCC9-0E2A5B79454A}" type="datetime1">
              <a:rPr lang="nb-NO" smtClean="0"/>
              <a:t>11.05.2026</a:t>
            </a:fld>
            <a:endParaRPr lang="nb-NO"/>
          </a:p>
        </p:txBody>
      </p:sp>
      <p:sp>
        <p:nvSpPr>
          <p:cNvPr id="5" name="Plassholder for bunntekst 4">
            <a:extLst>
              <a:ext uri="{FF2B5EF4-FFF2-40B4-BE49-F238E27FC236}">
                <a16:creationId xmlns:a16="http://schemas.microsoft.com/office/drawing/2014/main" id="{C7900666-853F-4A5F-BAD3-44022ACDF606}"/>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C9FF1D2D-0AD3-446A-A0B9-1A1779E4A029}"/>
              </a:ext>
            </a:extLst>
          </p:cNvPr>
          <p:cNvSpPr>
            <a:spLocks noGrp="1"/>
          </p:cNvSpPr>
          <p:nvPr>
            <p:ph type="sldNum" sz="quarter" idx="12"/>
          </p:nvPr>
        </p:nvSpPr>
        <p:spPr>
          <a:xfrm>
            <a:off x="9250325" y="6560463"/>
            <a:ext cx="2743200" cy="107722"/>
          </a:xfrm>
        </p:spPr>
        <p:txBody>
          <a:bodyPr>
            <a:noAutofit/>
          </a:bodyPr>
          <a:lstStyle/>
          <a:p>
            <a:fld id="{89FF396F-6E64-49E8-BD57-C5A97BBC98DD}" type="slidenum">
              <a:rPr lang="nb-NO" smtClean="0"/>
              <a:pPr/>
              <a:t>‹#›</a:t>
            </a:fld>
            <a:r>
              <a:rPr lang="nb-NO" err="1"/>
              <a:t>fff</a:t>
            </a:r>
            <a:endParaRPr lang="nb-NO"/>
          </a:p>
        </p:txBody>
      </p:sp>
    </p:spTree>
    <p:extLst>
      <p:ext uri="{BB962C8B-B14F-4D97-AF65-F5344CB8AC3E}">
        <p14:creationId xmlns:p14="http://schemas.microsoft.com/office/powerpoint/2010/main" val="1898673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342ED-55E0-4C80-8417-669D7153318B}"/>
              </a:ext>
            </a:extLst>
          </p:cNvPr>
          <p:cNvSpPr>
            <a:spLocks noGrp="1"/>
          </p:cNvSpPr>
          <p:nvPr>
            <p:ph type="title" hasCustomPrompt="1"/>
          </p:nvPr>
        </p:nvSpPr>
        <p:spPr>
          <a:xfrm>
            <a:off x="1841217" y="2653403"/>
            <a:ext cx="7921349" cy="775597"/>
          </a:xfrm>
        </p:spPr>
        <p:txBody>
          <a:bodyPr anchor="b">
            <a:noAutofit/>
          </a:bodyPr>
          <a:lstStyle>
            <a:lvl1pPr>
              <a:defRPr sz="4800">
                <a:solidFill>
                  <a:schemeClr val="dk2"/>
                </a:solidFill>
              </a:defRPr>
            </a:lvl1pPr>
          </a:lstStyle>
          <a:p>
            <a:r>
              <a:rPr lang="nb-NO"/>
              <a:t>Click to add title</a:t>
            </a:r>
          </a:p>
        </p:txBody>
      </p:sp>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1841217" y="3479123"/>
            <a:ext cx="7921349" cy="1800225"/>
          </a:xfrm>
          <a:prstGeom prst="rect">
            <a:avLst/>
          </a:prstGeom>
        </p:spPr>
        <p:txBody>
          <a:bodyPr>
            <a:noAutofit/>
          </a:bodyPr>
          <a:lstStyle>
            <a:lvl1pPr marL="0" indent="0">
              <a:lnSpc>
                <a:spcPct val="100000"/>
              </a:lnSpc>
              <a:spcBef>
                <a:spcPts val="0"/>
              </a:spcBef>
              <a:buNone/>
              <a:defRPr sz="2400">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Click to add text</a:t>
            </a:r>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AFEBC2BC-35E7-4803-B891-B8E90DEC5D8C}" type="datetime1">
              <a:rPr lang="nb-NO" smtClean="0"/>
              <a:t>11.05.2026</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FB316FEB-657A-43B3-AB1B-F087C925481D}" type="slidenum">
              <a:rPr lang="nb-NO" smtClean="0"/>
              <a:pPr/>
              <a:t>‹#›</a:t>
            </a:fld>
            <a:endParaRPr lang="nb-NO"/>
          </a:p>
        </p:txBody>
      </p:sp>
      <p:pic>
        <p:nvPicPr>
          <p:cNvPr id="8" name="Grafikk 7">
            <a:extLst>
              <a:ext uri="{FF2B5EF4-FFF2-40B4-BE49-F238E27FC236}">
                <a16:creationId xmlns:a16="http://schemas.microsoft.com/office/drawing/2014/main" id="{842B512C-95B8-43CD-923E-12979F4D704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96723" y="2244126"/>
            <a:ext cx="2393445" cy="2369747"/>
          </a:xfrm>
          <a:prstGeom prst="rect">
            <a:avLst/>
          </a:prstGeom>
        </p:spPr>
      </p:pic>
    </p:spTree>
    <p:extLst>
      <p:ext uri="{BB962C8B-B14F-4D97-AF65-F5344CB8AC3E}">
        <p14:creationId xmlns:p14="http://schemas.microsoft.com/office/powerpoint/2010/main" val="705550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Deloverskrift #2">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342ED-55E0-4C80-8417-669D7153318B}"/>
              </a:ext>
            </a:extLst>
          </p:cNvPr>
          <p:cNvSpPr>
            <a:spLocks noGrp="1"/>
          </p:cNvSpPr>
          <p:nvPr>
            <p:ph type="title" hasCustomPrompt="1"/>
          </p:nvPr>
        </p:nvSpPr>
        <p:spPr>
          <a:xfrm>
            <a:off x="1841217" y="2653403"/>
            <a:ext cx="7921349" cy="775597"/>
          </a:xfrm>
        </p:spPr>
        <p:txBody>
          <a:bodyPr anchor="b">
            <a:noAutofit/>
          </a:bodyPr>
          <a:lstStyle>
            <a:lvl1pPr>
              <a:defRPr sz="4800">
                <a:solidFill>
                  <a:schemeClr val="lt1"/>
                </a:solidFill>
              </a:defRPr>
            </a:lvl1pPr>
          </a:lstStyle>
          <a:p>
            <a:r>
              <a:rPr lang="nb-NO"/>
              <a:t>Click to add title</a:t>
            </a:r>
          </a:p>
        </p:txBody>
      </p:sp>
      <p:sp>
        <p:nvSpPr>
          <p:cNvPr id="3" name="Plassholder for tekst 2">
            <a:extLst>
              <a:ext uri="{FF2B5EF4-FFF2-40B4-BE49-F238E27FC236}">
                <a16:creationId xmlns:a16="http://schemas.microsoft.com/office/drawing/2014/main" id="{C960ACD7-948F-441D-ADEF-17A8AD1609E9}"/>
              </a:ext>
            </a:extLst>
          </p:cNvPr>
          <p:cNvSpPr>
            <a:spLocks noGrp="1"/>
          </p:cNvSpPr>
          <p:nvPr>
            <p:ph type="body" idx="1" hasCustomPrompt="1"/>
          </p:nvPr>
        </p:nvSpPr>
        <p:spPr>
          <a:xfrm>
            <a:off x="1841217" y="3479123"/>
            <a:ext cx="7921349" cy="1800225"/>
          </a:xfrm>
          <a:prstGeom prst="rect">
            <a:avLst/>
          </a:prstGeom>
        </p:spPr>
        <p:txBody>
          <a:bodyPr>
            <a:noAutofit/>
          </a:bodyPr>
          <a:lstStyle>
            <a:lvl1pPr marL="0" indent="0">
              <a:lnSpc>
                <a:spcPct val="100000"/>
              </a:lnSpc>
              <a:spcBef>
                <a:spcPts val="0"/>
              </a:spcBef>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Click to add text</a:t>
            </a:r>
          </a:p>
        </p:txBody>
      </p:sp>
      <p:sp>
        <p:nvSpPr>
          <p:cNvPr id="4" name="Plassholder for dato 3">
            <a:extLst>
              <a:ext uri="{FF2B5EF4-FFF2-40B4-BE49-F238E27FC236}">
                <a16:creationId xmlns:a16="http://schemas.microsoft.com/office/drawing/2014/main" id="{0CDCBAC0-176C-4CE8-BA83-40261618EDEF}"/>
              </a:ext>
            </a:extLst>
          </p:cNvPr>
          <p:cNvSpPr>
            <a:spLocks noGrp="1"/>
          </p:cNvSpPr>
          <p:nvPr>
            <p:ph type="dt" sz="half" idx="10"/>
          </p:nvPr>
        </p:nvSpPr>
        <p:spPr/>
        <p:txBody>
          <a:bodyPr>
            <a:noAutofit/>
          </a:bodyPr>
          <a:lstStyle/>
          <a:p>
            <a:fld id="{AF472075-E607-47EB-9BF9-78DC9EF827C3}" type="datetime1">
              <a:rPr lang="nb-NO" smtClean="0"/>
              <a:t>11.05.2026</a:t>
            </a:fld>
            <a:endParaRPr lang="nb-NO"/>
          </a:p>
        </p:txBody>
      </p:sp>
      <p:sp>
        <p:nvSpPr>
          <p:cNvPr id="5" name="Plassholder for bunntekst 4">
            <a:extLst>
              <a:ext uri="{FF2B5EF4-FFF2-40B4-BE49-F238E27FC236}">
                <a16:creationId xmlns:a16="http://schemas.microsoft.com/office/drawing/2014/main" id="{101541E5-C9A0-45E6-938F-0222BAE08B1D}"/>
              </a:ext>
            </a:extLst>
          </p:cNvPr>
          <p:cNvSpPr>
            <a:spLocks noGrp="1"/>
          </p:cNvSpPr>
          <p:nvPr>
            <p:ph type="ftr" sz="quarter" idx="11"/>
          </p:nvPr>
        </p:nvSpPr>
        <p:spPr/>
        <p:txBody>
          <a:bodyPr>
            <a:noAutofit/>
          </a:bodyPr>
          <a:lstStyle/>
          <a:p>
            <a:endParaRPr lang="nb-NO"/>
          </a:p>
        </p:txBody>
      </p:sp>
      <p:sp>
        <p:nvSpPr>
          <p:cNvPr id="6" name="Plassholder for lysbildenummer 5">
            <a:extLst>
              <a:ext uri="{FF2B5EF4-FFF2-40B4-BE49-F238E27FC236}">
                <a16:creationId xmlns:a16="http://schemas.microsoft.com/office/drawing/2014/main" id="{ADA0FAF1-4C76-46A1-84C8-7C082FAD09D5}"/>
              </a:ext>
            </a:extLst>
          </p:cNvPr>
          <p:cNvSpPr>
            <a:spLocks noGrp="1"/>
          </p:cNvSpPr>
          <p:nvPr>
            <p:ph type="sldNum" sz="quarter" idx="12"/>
          </p:nvPr>
        </p:nvSpPr>
        <p:spPr/>
        <p:txBody>
          <a:bodyPr>
            <a:noAutofit/>
          </a:bodyPr>
          <a:lstStyle/>
          <a:p>
            <a:fld id="{CAD6CE59-C50B-4BA3-8FF8-6059B6924486}" type="slidenum">
              <a:rPr lang="nb-NO" smtClean="0"/>
              <a:pPr/>
              <a:t>‹#›</a:t>
            </a:fld>
            <a:endParaRPr lang="nb-NO"/>
          </a:p>
        </p:txBody>
      </p:sp>
      <p:pic>
        <p:nvPicPr>
          <p:cNvPr id="8" name="Grafikk 7">
            <a:extLst>
              <a:ext uri="{FF2B5EF4-FFF2-40B4-BE49-F238E27FC236}">
                <a16:creationId xmlns:a16="http://schemas.microsoft.com/office/drawing/2014/main" id="{36FEF317-EFF4-4524-9666-D21F54983C6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96723" y="2244126"/>
            <a:ext cx="2393445" cy="2369747"/>
          </a:xfrm>
          <a:prstGeom prst="rect">
            <a:avLst/>
          </a:prstGeom>
        </p:spPr>
      </p:pic>
    </p:spTree>
    <p:extLst>
      <p:ext uri="{BB962C8B-B14F-4D97-AF65-F5344CB8AC3E}">
        <p14:creationId xmlns:p14="http://schemas.microsoft.com/office/powerpoint/2010/main" val="3805384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1345501-5FF1-4664-8242-B4B9932567D9}"/>
              </a:ext>
            </a:extLst>
          </p:cNvPr>
          <p:cNvSpPr>
            <a:spLocks noGrp="1"/>
          </p:cNvSpPr>
          <p:nvPr>
            <p:ph type="title"/>
          </p:nvPr>
        </p:nvSpPr>
        <p:spPr>
          <a:xfrm>
            <a:off x="972000" y="972000"/>
            <a:ext cx="7827246" cy="1215717"/>
          </a:xfrm>
          <a:prstGeom prst="rect">
            <a:avLst/>
          </a:prstGeom>
        </p:spPr>
        <p:txBody>
          <a:bodyPr vert="horz" lIns="91440" tIns="45720" rIns="91440" bIns="45720" rtlCol="0" anchor="t">
            <a:normAutofit/>
          </a:bodyPr>
          <a:lstStyle/>
          <a:p>
            <a:r>
              <a:rPr lang="nb-NO"/>
              <a:t>Click to add title</a:t>
            </a:r>
          </a:p>
        </p:txBody>
      </p:sp>
      <p:sp>
        <p:nvSpPr>
          <p:cNvPr id="3" name="Plassholder for tekst 2">
            <a:extLst>
              <a:ext uri="{FF2B5EF4-FFF2-40B4-BE49-F238E27FC236}">
                <a16:creationId xmlns:a16="http://schemas.microsoft.com/office/drawing/2014/main" id="{7A92274D-BB34-4A1A-95CD-7155CC08E6EB}"/>
              </a:ext>
            </a:extLst>
          </p:cNvPr>
          <p:cNvSpPr>
            <a:spLocks noGrp="1"/>
          </p:cNvSpPr>
          <p:nvPr>
            <p:ph type="body" idx="1"/>
          </p:nvPr>
        </p:nvSpPr>
        <p:spPr>
          <a:xfrm>
            <a:off x="972001" y="2340000"/>
            <a:ext cx="7827247" cy="3530710"/>
          </a:xfrm>
          <a:prstGeom prst="rect">
            <a:avLst/>
          </a:prstGeom>
        </p:spPr>
        <p:txBody>
          <a:bodyPr vert="horz" lIns="91440" tIns="45720" rIns="91440" bIns="45720" rtlCol="0">
            <a:noAutofit/>
          </a:bodyPr>
          <a:lstStyle/>
          <a:p>
            <a:pPr lvl="0"/>
            <a:r>
              <a:rPr lang="nb-NO"/>
              <a:t>Click to add text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833CCA5-44BF-42D6-904A-4683C279D02D}"/>
              </a:ext>
            </a:extLst>
          </p:cNvPr>
          <p:cNvSpPr>
            <a:spLocks noGrp="1"/>
          </p:cNvSpPr>
          <p:nvPr>
            <p:ph type="dt" sz="half" idx="2"/>
          </p:nvPr>
        </p:nvSpPr>
        <p:spPr>
          <a:xfrm>
            <a:off x="0" y="-217674"/>
            <a:ext cx="2743200" cy="107722"/>
          </a:xfrm>
          <a:prstGeom prst="rect">
            <a:avLst/>
          </a:prstGeom>
        </p:spPr>
        <p:txBody>
          <a:bodyPr vert="horz" lIns="91440" tIns="45720" rIns="91440" bIns="45720" rtlCol="0" anchor="ctr">
            <a:spAutoFit/>
          </a:bodyPr>
          <a:lstStyle>
            <a:lvl1pPr algn="l">
              <a:defRPr sz="100">
                <a:solidFill>
                  <a:schemeClr val="tx1">
                    <a:tint val="75000"/>
                  </a:schemeClr>
                </a:solidFill>
              </a:defRPr>
            </a:lvl1pPr>
          </a:lstStyle>
          <a:p>
            <a:fld id="{0D76DB16-00E7-4589-914E-3A87C0948727}" type="datetime1">
              <a:rPr lang="nb-NO" smtClean="0"/>
              <a:t>11.05.2026</a:t>
            </a:fld>
            <a:endParaRPr lang="nb-NO"/>
          </a:p>
        </p:txBody>
      </p:sp>
      <p:sp>
        <p:nvSpPr>
          <p:cNvPr id="5" name="Plassholder for bunntekst 4">
            <a:extLst>
              <a:ext uri="{FF2B5EF4-FFF2-40B4-BE49-F238E27FC236}">
                <a16:creationId xmlns:a16="http://schemas.microsoft.com/office/drawing/2014/main" id="{47D2231B-9E96-4F49-9F1D-40219DAC78BC}"/>
              </a:ext>
            </a:extLst>
          </p:cNvPr>
          <p:cNvSpPr>
            <a:spLocks noGrp="1"/>
          </p:cNvSpPr>
          <p:nvPr>
            <p:ph type="ftr" sz="quarter" idx="3"/>
          </p:nvPr>
        </p:nvSpPr>
        <p:spPr>
          <a:xfrm>
            <a:off x="3200400" y="-217674"/>
            <a:ext cx="4114800" cy="107722"/>
          </a:xfrm>
          <a:prstGeom prst="rect">
            <a:avLst/>
          </a:prstGeom>
        </p:spPr>
        <p:txBody>
          <a:bodyPr vert="horz" lIns="91440" tIns="45720" rIns="91440" bIns="45720" rtlCol="0" anchor="ctr">
            <a:spAutoFit/>
          </a:bodyPr>
          <a:lstStyle>
            <a:lvl1pPr algn="ctr">
              <a:defRPr sz="1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499BC76A-F87C-46A6-AD94-542613FB2691}"/>
              </a:ext>
            </a:extLst>
          </p:cNvPr>
          <p:cNvSpPr>
            <a:spLocks noGrp="1"/>
          </p:cNvSpPr>
          <p:nvPr>
            <p:ph type="sldNum" sz="quarter" idx="4"/>
          </p:nvPr>
        </p:nvSpPr>
        <p:spPr>
          <a:xfrm>
            <a:off x="7772400" y="-217674"/>
            <a:ext cx="2743200" cy="107722"/>
          </a:xfrm>
          <a:prstGeom prst="rect">
            <a:avLst/>
          </a:prstGeom>
        </p:spPr>
        <p:txBody>
          <a:bodyPr vert="horz" lIns="91440" tIns="45720" rIns="91440" bIns="45720" rtlCol="0" anchor="ctr">
            <a:spAutoFit/>
          </a:bodyPr>
          <a:lstStyle>
            <a:lvl1pPr algn="r">
              <a:defRPr sz="100">
                <a:solidFill>
                  <a:schemeClr val="tx1">
                    <a:tint val="75000"/>
                  </a:schemeClr>
                </a:solidFill>
              </a:defRPr>
            </a:lvl1pPr>
          </a:lstStyle>
          <a:p>
            <a:fld id="{60DA832A-F266-49F5-91F3-AF36CD6D5010}" type="slidenum">
              <a:rPr lang="nb-NO" smtClean="0"/>
              <a:pPr/>
              <a:t>‹#›</a:t>
            </a:fld>
            <a:endParaRPr lang="nb-NO"/>
          </a:p>
        </p:txBody>
      </p:sp>
      <p:pic>
        <p:nvPicPr>
          <p:cNvPr id="9" name="Grafikk 8">
            <a:extLst>
              <a:ext uri="{FF2B5EF4-FFF2-40B4-BE49-F238E27FC236}">
                <a16:creationId xmlns:a16="http://schemas.microsoft.com/office/drawing/2014/main" id="{D6FC124A-0AD7-44B8-833C-C975B888F788}"/>
              </a:ext>
            </a:extLst>
          </p:cNvPr>
          <p:cNvPicPr>
            <a:picLocks noChangeAspect="1"/>
          </p:cNvPicPr>
          <p:nvPr userDrawn="1"/>
        </p:nvPicPr>
        <p:blipFill>
          <a:blip>
            <a:extLst>
              <a:ext uri="{96DAC541-7B7A-43D3-8B79-37D633B846F1}">
                <asvg:svgBlip xmlns:asvg="http://schemas.microsoft.com/office/drawing/2016/SVG/main" r:embed="rId31"/>
              </a:ext>
            </a:extLst>
          </a:blip>
          <a:stretch>
            <a:fillRect/>
          </a:stretch>
        </p:blipFill>
        <p:spPr>
          <a:xfrm>
            <a:off x="11255253" y="290515"/>
            <a:ext cx="591605" cy="585747"/>
          </a:xfrm>
          <a:prstGeom prst="rect">
            <a:avLst/>
          </a:prstGeom>
        </p:spPr>
      </p:pic>
    </p:spTree>
    <p:extLst>
      <p:ext uri="{BB962C8B-B14F-4D97-AF65-F5344CB8AC3E}">
        <p14:creationId xmlns:p14="http://schemas.microsoft.com/office/powerpoint/2010/main" val="201638709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80" r:id="rId6"/>
    <p:sldLayoutId id="2147483650" r:id="rId7"/>
    <p:sldLayoutId id="2147483651" r:id="rId8"/>
    <p:sldLayoutId id="2147483665" r:id="rId9"/>
    <p:sldLayoutId id="2147483652" r:id="rId10"/>
    <p:sldLayoutId id="2147483660"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6" r:id="rId21"/>
    <p:sldLayoutId id="2147483675" r:id="rId22"/>
    <p:sldLayoutId id="2147483677" r:id="rId23"/>
    <p:sldLayoutId id="2147483678" r:id="rId24"/>
    <p:sldLayoutId id="2147483683" r:id="rId25"/>
    <p:sldLayoutId id="2147483655" r:id="rId26"/>
    <p:sldLayoutId id="2147483681" r:id="rId27"/>
    <p:sldLayoutId id="2147483682" r:id="rId28"/>
    <p:sldLayoutId id="2147483679" r:id="rId2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l" defTabSz="914400" rtl="0" eaLnBrk="1" latinLnBrk="0" hangingPunct="1">
        <a:lnSpc>
          <a:spcPct val="90000"/>
        </a:lnSpc>
        <a:spcBef>
          <a:spcPct val="0"/>
        </a:spcBef>
        <a:buNone/>
        <a:defRPr sz="4000" kern="1200">
          <a:solidFill>
            <a:srgbClr val="030354"/>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png"/><Relationship Id="rId3" Type="http://schemas.openxmlformats.org/officeDocument/2006/relationships/image" Target="../media/image79.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png"/><Relationship Id="rId2" Type="http://schemas.openxmlformats.org/officeDocument/2006/relationships/image" Target="../media/image78.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9.png"/><Relationship Id="rId5" Type="http://schemas.openxmlformats.org/officeDocument/2006/relationships/image" Target="../media/image62.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80.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08.png"/><Relationship Id="rId10" Type="http://schemas.openxmlformats.org/officeDocument/2006/relationships/image" Target="../media/image111.png"/><Relationship Id="rId4" Type="http://schemas.openxmlformats.org/officeDocument/2006/relationships/image" Target="../media/image71.png"/><Relationship Id="rId9" Type="http://schemas.openxmlformats.org/officeDocument/2006/relationships/image" Target="../media/image110.png"/></Relationships>
</file>

<file path=ppt/slides/_rels/slide1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114.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121.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19" Type="http://schemas.openxmlformats.org/officeDocument/2006/relationships/image" Target="../media/image138.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1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1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1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64.png"/><Relationship Id="rId5" Type="http://schemas.openxmlformats.org/officeDocument/2006/relationships/image" Target="../media/image159.png"/><Relationship Id="rId10" Type="http://schemas.openxmlformats.org/officeDocument/2006/relationships/image" Target="../media/image120.png"/><Relationship Id="rId4" Type="http://schemas.openxmlformats.org/officeDocument/2006/relationships/image" Target="../media/image158.png"/><Relationship Id="rId9" Type="http://schemas.openxmlformats.org/officeDocument/2006/relationships/image" Target="../media/image163.png"/></Relationships>
</file>

<file path=ppt/slides/_rels/slide1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16/j.ijhydene.2024.12.371"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4034794A-7D40-4B2C-8FFF-6B7E32196B8D}"/>
              </a:ext>
            </a:extLst>
          </p:cNvPr>
          <p:cNvSpPr>
            <a:spLocks noGrp="1"/>
          </p:cNvSpPr>
          <p:nvPr>
            <p:ph type="ctrTitle"/>
          </p:nvPr>
        </p:nvSpPr>
        <p:spPr>
          <a:xfrm>
            <a:off x="891959" y="2310523"/>
            <a:ext cx="10535596" cy="1440393"/>
          </a:xfrm>
        </p:spPr>
        <p:txBody>
          <a:bodyPr/>
          <a:lstStyle/>
          <a:p>
            <a:pPr>
              <a:lnSpc>
                <a:spcPct val="107000"/>
              </a:lnSpc>
              <a:spcAft>
                <a:spcPts val="800"/>
              </a:spcAft>
            </a:pPr>
            <a:r>
              <a:rPr lang="en-GB" sz="3600" kern="100">
                <a:effectLst/>
                <a:latin typeface="Calibri" panose="020F0502020204030204" pitchFamily="34" charset="0"/>
                <a:ea typeface="Calibri" panose="020F0502020204030204" pitchFamily="34" charset="0"/>
                <a:cs typeface="Times New Roman" panose="02020603050405020304" pitchFamily="18" charset="0"/>
              </a:rPr>
              <a:t>Pore-scale level-set simulation of drainage and imbibition of trapped gas in the presence of oil and water during reservoir pressure cycling</a:t>
            </a:r>
            <a:endParaRPr lang="nb-NO" sz="3600"/>
          </a:p>
        </p:txBody>
      </p:sp>
      <p:sp>
        <p:nvSpPr>
          <p:cNvPr id="7" name="Undertittel 6">
            <a:extLst>
              <a:ext uri="{FF2B5EF4-FFF2-40B4-BE49-F238E27FC236}">
                <a16:creationId xmlns:a16="http://schemas.microsoft.com/office/drawing/2014/main" id="{89FF6250-62B2-4318-B404-006AC38C7138}"/>
              </a:ext>
            </a:extLst>
          </p:cNvPr>
          <p:cNvSpPr>
            <a:spLocks noGrp="1"/>
          </p:cNvSpPr>
          <p:nvPr>
            <p:ph type="subTitle" idx="1"/>
          </p:nvPr>
        </p:nvSpPr>
        <p:spPr>
          <a:xfrm>
            <a:off x="891959" y="4041511"/>
            <a:ext cx="10878282" cy="2172858"/>
          </a:xfrm>
        </p:spPr>
        <p:txBody>
          <a:bodyPr/>
          <a:lstStyle/>
          <a:p>
            <a:r>
              <a:rPr lang="nb-NO">
                <a:solidFill>
                  <a:srgbClr val="FFFF99"/>
                </a:solidFill>
              </a:rPr>
              <a:t>Johan Olav Helland</a:t>
            </a:r>
          </a:p>
          <a:p>
            <a:r>
              <a:rPr lang="nb-NO">
                <a:solidFill>
                  <a:srgbClr val="FFFF99"/>
                </a:solidFill>
              </a:rPr>
              <a:t>Espen Jettestuen, Olav Aursjø</a:t>
            </a:r>
            <a:endParaRPr lang="nb-NO" baseline="30000">
              <a:solidFill>
                <a:srgbClr val="FFFF99"/>
              </a:solidFill>
            </a:endParaRPr>
          </a:p>
          <a:p>
            <a:pPr>
              <a:lnSpc>
                <a:spcPct val="200000"/>
              </a:lnSpc>
            </a:pPr>
            <a:r>
              <a:rPr lang="nb-NO"/>
              <a:t>NORCE Norwegian Research Centre</a:t>
            </a:r>
          </a:p>
          <a:p>
            <a:pPr>
              <a:spcBef>
                <a:spcPts val="0"/>
              </a:spcBef>
            </a:pPr>
            <a:endParaRPr lang="nb-NO" sz="2400"/>
          </a:p>
          <a:p>
            <a:pPr>
              <a:spcBef>
                <a:spcPts val="0"/>
              </a:spcBef>
            </a:pPr>
            <a:endParaRPr lang="nb-NO" sz="2400"/>
          </a:p>
        </p:txBody>
      </p:sp>
      <p:pic>
        <p:nvPicPr>
          <p:cNvPr id="5" name="Picture 4" descr="A black background with white text&#10;&#10;Description automatically generated with low confidence">
            <a:extLst>
              <a:ext uri="{FF2B5EF4-FFF2-40B4-BE49-F238E27FC236}">
                <a16:creationId xmlns:a16="http://schemas.microsoft.com/office/drawing/2014/main" id="{9DE9DE28-EE54-A716-CA3A-5CF721E2A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165" y="4900714"/>
            <a:ext cx="4687619" cy="1960000"/>
          </a:xfrm>
          <a:prstGeom prst="rect">
            <a:avLst/>
          </a:prstGeom>
        </p:spPr>
      </p:pic>
    </p:spTree>
    <p:extLst>
      <p:ext uri="{BB962C8B-B14F-4D97-AF65-F5344CB8AC3E}">
        <p14:creationId xmlns:p14="http://schemas.microsoft.com/office/powerpoint/2010/main" val="4179297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729A0-7DEE-9FBE-69E3-56E2C75FD97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DF1BF54-A06C-7ECB-4E13-726906D688E7}"/>
              </a:ext>
            </a:extLst>
          </p:cNvPr>
          <p:cNvSpPr txBox="1">
            <a:spLocks/>
          </p:cNvSpPr>
          <p:nvPr/>
        </p:nvSpPr>
        <p:spPr>
          <a:xfrm>
            <a:off x="597951" y="254838"/>
            <a:ext cx="9821894" cy="5947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nb-NO" sz="3200" err="1"/>
              <a:t>Reservoir</a:t>
            </a:r>
            <a:r>
              <a:rPr lang="nb-NO" sz="3200"/>
              <a:t> </a:t>
            </a:r>
            <a:r>
              <a:rPr lang="nb-NO" sz="3200" err="1"/>
              <a:t>pressure</a:t>
            </a:r>
            <a:endParaRPr lang="nb-NO" sz="3200"/>
          </a:p>
        </p:txBody>
      </p:sp>
      <p:sp>
        <p:nvSpPr>
          <p:cNvPr id="42" name="TextBox 41">
            <a:extLst>
              <a:ext uri="{FF2B5EF4-FFF2-40B4-BE49-F238E27FC236}">
                <a16:creationId xmlns:a16="http://schemas.microsoft.com/office/drawing/2014/main" id="{013F43B0-08C1-1B96-C582-9FDFD8BD5141}"/>
              </a:ext>
            </a:extLst>
          </p:cNvPr>
          <p:cNvSpPr txBox="1"/>
          <p:nvPr/>
        </p:nvSpPr>
        <p:spPr>
          <a:xfrm>
            <a:off x="11671443" y="6359704"/>
            <a:ext cx="364463" cy="276999"/>
          </a:xfrm>
          <a:prstGeom prst="rect">
            <a:avLst/>
          </a:prstGeom>
          <a:noFill/>
        </p:spPr>
        <p:txBody>
          <a:bodyPr wrap="square" rtlCol="0">
            <a:spAutoFit/>
          </a:bodyPr>
          <a:lstStyle/>
          <a:p>
            <a:r>
              <a:rPr lang="nb-NO" sz="1200"/>
              <a:t>10</a:t>
            </a:r>
          </a:p>
        </p:txBody>
      </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DAE1FAF1-4F5B-12D4-2939-FD0D5429F7CD}"/>
                  </a:ext>
                </a:extLst>
              </p:cNvPr>
              <p:cNvSpPr txBox="1"/>
              <p:nvPr/>
            </p:nvSpPr>
            <p:spPr>
              <a:xfrm>
                <a:off x="7607085" y="1369229"/>
                <a:ext cx="4246589" cy="1441100"/>
              </a:xfrm>
              <a:prstGeom prst="rect">
                <a:avLst/>
              </a:prstGeom>
              <a:noFill/>
            </p:spPr>
            <p:txBody>
              <a:bodyPr wrap="square" rtlCol="0">
                <a:spAutoFit/>
              </a:bodyPr>
              <a:lstStyle/>
              <a:p>
                <a:pPr marL="285750" indent="-285750">
                  <a:lnSpc>
                    <a:spcPct val="120000"/>
                  </a:lnSpc>
                  <a:spcBef>
                    <a:spcPts val="600"/>
                  </a:spcBef>
                  <a:spcAft>
                    <a:spcPts val="600"/>
                  </a:spcAft>
                  <a:buFont typeface="Arial" panose="020B0604020202020204" pitchFamily="34" charset="0"/>
                  <a:buChar char="•"/>
                </a:pPr>
                <a:r>
                  <a:rPr lang="nb-NO" sz="2000"/>
                  <a:t>The </a:t>
                </a:r>
                <a:r>
                  <a:rPr lang="nb-NO" sz="2000" err="1"/>
                  <a:t>difference</a:t>
                </a:r>
                <a:r>
                  <a:rPr lang="nb-NO" sz="2000"/>
                  <a:t> </a:t>
                </a:r>
                <a:r>
                  <a:rPr lang="nb-NO" sz="2000" err="1"/>
                  <a:t>between</a:t>
                </a:r>
                <a:r>
                  <a:rPr lang="nb-NO" sz="2000"/>
                  <a:t> </a:t>
                </a:r>
                <a14:m>
                  <m:oMath xmlns:m="http://schemas.openxmlformats.org/officeDocument/2006/math">
                    <m:sSub>
                      <m:sSubPr>
                        <m:ctrlPr>
                          <a:rPr lang="nb-NO" sz="2000" b="0" i="1" dirty="0" smtClean="0">
                            <a:latin typeface="Cambria Math" panose="02040503050406030204" pitchFamily="18" charset="0"/>
                          </a:rPr>
                        </m:ctrlPr>
                      </m:sSubPr>
                      <m:e>
                        <m:acc>
                          <m:accPr>
                            <m:chr m:val="̅"/>
                            <m:ctrlPr>
                              <a:rPr lang="nb-NO" sz="2000" b="0" i="1" smtClean="0">
                                <a:latin typeface="Cambria Math" panose="02040503050406030204" pitchFamily="18" charset="0"/>
                              </a:rPr>
                            </m:ctrlPr>
                          </m:accPr>
                          <m:e>
                            <m:r>
                              <a:rPr lang="nb-NO" sz="2000" b="0" i="1" smtClean="0">
                                <a:latin typeface="Cambria Math" panose="02040503050406030204" pitchFamily="18" charset="0"/>
                              </a:rPr>
                              <m:t>𝑃</m:t>
                            </m:r>
                          </m:e>
                        </m:acc>
                      </m:e>
                      <m:sub>
                        <m:r>
                          <a:rPr lang="nb-NO" sz="2000" b="0" i="1" dirty="0" smtClean="0">
                            <a:latin typeface="Cambria Math" panose="02040503050406030204" pitchFamily="18" charset="0"/>
                          </a:rPr>
                          <m:t>𝑔</m:t>
                        </m:r>
                      </m:sub>
                    </m:sSub>
                  </m:oMath>
                </a14:m>
                <a:r>
                  <a:rPr lang="nb-NO" sz="2000"/>
                  <a:t> and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𝑤</m:t>
                        </m:r>
                      </m:sub>
                    </m:sSub>
                  </m:oMath>
                </a14:m>
                <a:r>
                  <a:rPr lang="nb-NO" sz="2000"/>
                  <a:t> </a:t>
                </a:r>
                <a:r>
                  <a:rPr lang="nb-NO" sz="2000" err="1"/>
                  <a:t>increases</a:t>
                </a:r>
                <a:r>
                  <a:rPr lang="nb-NO" sz="2000"/>
                  <a:t> </a:t>
                </a:r>
                <a:r>
                  <a:rPr lang="nb-NO" sz="2000" err="1"/>
                  <a:t>with</a:t>
                </a:r>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𝑆</m:t>
                        </m:r>
                      </m:e>
                      <m:sub>
                        <m:r>
                          <a:rPr lang="nb-NO" sz="2000" b="0" i="1" smtClean="0">
                            <a:latin typeface="Cambria Math" panose="02040503050406030204" pitchFamily="18" charset="0"/>
                          </a:rPr>
                          <m:t>𝑔</m:t>
                        </m:r>
                      </m:sub>
                    </m:sSub>
                  </m:oMath>
                </a14:m>
                <a:r>
                  <a:rPr lang="nb-NO" sz="2000"/>
                  <a:t>:</a:t>
                </a:r>
              </a:p>
              <a:p>
                <a:pPr>
                  <a:lnSpc>
                    <a:spcPct val="120000"/>
                  </a:lnSpc>
                  <a:spcBef>
                    <a:spcPts val="600"/>
                  </a:spcBef>
                  <a:spcAft>
                    <a:spcPts val="600"/>
                  </a:spcAft>
                </a:pPr>
                <a:r>
                  <a:rPr lang="nb-NO" sz="2000" b="0"/>
                  <a:t>      </a:t>
                </a:r>
                <a14:m>
                  <m:oMath xmlns:m="http://schemas.openxmlformats.org/officeDocument/2006/math">
                    <m:r>
                      <a:rPr lang="nb-NO" sz="2000" b="0" i="1" smtClean="0">
                        <a:latin typeface="Cambria Math" panose="02040503050406030204" pitchFamily="18" charset="0"/>
                      </a:rPr>
                      <m:t>⇒</m:t>
                    </m:r>
                    <m:sSub>
                      <m:sSubPr>
                        <m:ctrlPr>
                          <a:rPr lang="nb-NO" sz="2000" b="0" i="1" smtClean="0">
                            <a:latin typeface="Cambria Math" panose="02040503050406030204" pitchFamily="18" charset="0"/>
                          </a:rPr>
                        </m:ctrlPr>
                      </m:sSubPr>
                      <m:e>
                        <m:acc>
                          <m:accPr>
                            <m:chr m:val="̅"/>
                            <m:ctrlPr>
                              <a:rPr lang="nb-NO" sz="2000" b="0" i="1" smtClean="0">
                                <a:latin typeface="Cambria Math" panose="02040503050406030204" pitchFamily="18" charset="0"/>
                              </a:rPr>
                            </m:ctrlPr>
                          </m:accPr>
                          <m:e>
                            <m:r>
                              <a:rPr lang="nb-NO" sz="2000" b="0" i="1" smtClean="0">
                                <a:latin typeface="Cambria Math" panose="02040503050406030204" pitchFamily="18" charset="0"/>
                              </a:rPr>
                              <m:t>𝑃</m:t>
                            </m:r>
                          </m:e>
                        </m:acc>
                      </m:e>
                      <m:sub>
                        <m:r>
                          <a:rPr lang="nb-NO" sz="2000" b="0" i="1" smtClean="0">
                            <a:latin typeface="Cambria Math" panose="02040503050406030204" pitchFamily="18" charset="0"/>
                          </a:rPr>
                          <m:t>𝑔𝑤</m:t>
                        </m:r>
                      </m:sub>
                    </m:sSub>
                  </m:oMath>
                </a14:m>
                <a:r>
                  <a:rPr lang="nb-NO" sz="2000"/>
                  <a:t> </a:t>
                </a:r>
                <a:r>
                  <a:rPr lang="nb-NO" sz="2000" err="1"/>
                  <a:t>increases</a:t>
                </a:r>
                <a:r>
                  <a:rPr lang="nb-NO" sz="2000"/>
                  <a:t> </a:t>
                </a:r>
                <a:r>
                  <a:rPr lang="nb-NO" sz="2000" err="1"/>
                  <a:t>with</a:t>
                </a:r>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𝑆</m:t>
                        </m:r>
                      </m:e>
                      <m:sub>
                        <m:r>
                          <a:rPr lang="nb-NO" sz="2000" b="0" i="1" smtClean="0">
                            <a:latin typeface="Cambria Math" panose="02040503050406030204" pitchFamily="18" charset="0"/>
                          </a:rPr>
                          <m:t>𝑔</m:t>
                        </m:r>
                      </m:sub>
                    </m:sSub>
                  </m:oMath>
                </a14:m>
                <a:r>
                  <a:rPr lang="nb-NO" sz="2000"/>
                  <a:t>.</a:t>
                </a:r>
              </a:p>
            </p:txBody>
          </p:sp>
        </mc:Choice>
        <mc:Fallback>
          <p:sp>
            <p:nvSpPr>
              <p:cNvPr id="46" name="TextBox 45">
                <a:extLst>
                  <a:ext uri="{FF2B5EF4-FFF2-40B4-BE49-F238E27FC236}">
                    <a16:creationId xmlns:a16="http://schemas.microsoft.com/office/drawing/2014/main" id="{DAE1FAF1-4F5B-12D4-2939-FD0D5429F7CD}"/>
                  </a:ext>
                </a:extLst>
              </p:cNvPr>
              <p:cNvSpPr txBox="1">
                <a:spLocks noRot="1" noChangeAspect="1" noMove="1" noResize="1" noEditPoints="1" noAdjustHandles="1" noChangeArrowheads="1" noChangeShapeType="1" noTextEdit="1"/>
              </p:cNvSpPr>
              <p:nvPr/>
            </p:nvSpPr>
            <p:spPr>
              <a:xfrm>
                <a:off x="7607085" y="1369229"/>
                <a:ext cx="4246589" cy="1441100"/>
              </a:xfrm>
              <a:prstGeom prst="rect">
                <a:avLst/>
              </a:prstGeom>
              <a:blipFill>
                <a:blip r:embed="rId2"/>
                <a:stretch>
                  <a:fillRect l="-1291" b="-5085"/>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24F14815-03C1-D319-2535-BDA222523B55}"/>
              </a:ext>
            </a:extLst>
          </p:cNvPr>
          <p:cNvGrpSpPr/>
          <p:nvPr/>
        </p:nvGrpSpPr>
        <p:grpSpPr>
          <a:xfrm>
            <a:off x="545432" y="889022"/>
            <a:ext cx="3297894" cy="2526431"/>
            <a:chOff x="545432" y="889022"/>
            <a:chExt cx="3297894" cy="2526431"/>
          </a:xfrm>
        </p:grpSpPr>
        <p:pic>
          <p:nvPicPr>
            <p:cNvPr id="15" name="Picture 14">
              <a:extLst>
                <a:ext uri="{FF2B5EF4-FFF2-40B4-BE49-F238E27FC236}">
                  <a16:creationId xmlns:a16="http://schemas.microsoft.com/office/drawing/2014/main" id="{63F546A5-8AE3-F409-7705-6936C0F457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432" y="889022"/>
              <a:ext cx="3297894" cy="2526431"/>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98E1971-1E8E-32DF-F884-02202969D326}"/>
                    </a:ext>
                  </a:extLst>
                </p:cNvPr>
                <p:cNvSpPr txBox="1"/>
                <p:nvPr/>
              </p:nvSpPr>
              <p:spPr>
                <a:xfrm>
                  <a:off x="2629971" y="2454963"/>
                  <a:ext cx="1183529" cy="604781"/>
                </a:xfrm>
                <a:prstGeom prst="rect">
                  <a:avLst/>
                </a:prstGeom>
                <a:noFill/>
              </p:spPr>
              <p:txBody>
                <a:bodyPr wrap="none" rtlCol="0">
                  <a:spAutoFit/>
                </a:bodyPr>
                <a:lstStyle/>
                <a:p>
                  <a:r>
                    <a:rPr lang="nb-NO" sz="1600" b="0"/>
                    <a:t>Case 1:</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=0.45</m:t>
                        </m:r>
                      </m:oMath>
                    </m:oMathPara>
                  </a14:m>
                  <a:endParaRPr lang="nb-NO" sz="1600"/>
                </a:p>
              </p:txBody>
            </p:sp>
          </mc:Choice>
          <mc:Fallback>
            <p:sp>
              <p:nvSpPr>
                <p:cNvPr id="16" name="TextBox 15">
                  <a:extLst>
                    <a:ext uri="{FF2B5EF4-FFF2-40B4-BE49-F238E27FC236}">
                      <a16:creationId xmlns:a16="http://schemas.microsoft.com/office/drawing/2014/main" id="{598E1971-1E8E-32DF-F884-02202969D326}"/>
                    </a:ext>
                  </a:extLst>
                </p:cNvPr>
                <p:cNvSpPr txBox="1">
                  <a:spLocks noRot="1" noChangeAspect="1" noMove="1" noResize="1" noEditPoints="1" noAdjustHandles="1" noChangeArrowheads="1" noChangeShapeType="1" noTextEdit="1"/>
                </p:cNvSpPr>
                <p:nvPr/>
              </p:nvSpPr>
              <p:spPr>
                <a:xfrm>
                  <a:off x="2629971" y="2454963"/>
                  <a:ext cx="1183529" cy="604781"/>
                </a:xfrm>
                <a:prstGeom prst="rect">
                  <a:avLst/>
                </a:prstGeom>
                <a:blipFill>
                  <a:blip r:embed="rId4"/>
                  <a:stretch>
                    <a:fillRect l="-2564" t="-3030" b="-1010"/>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B6495842-4648-83FE-34E8-F10F702EB26F}"/>
              </a:ext>
            </a:extLst>
          </p:cNvPr>
          <p:cNvGrpSpPr/>
          <p:nvPr/>
        </p:nvGrpSpPr>
        <p:grpSpPr>
          <a:xfrm>
            <a:off x="4002416" y="888199"/>
            <a:ext cx="3214302" cy="2483071"/>
            <a:chOff x="4236653" y="910702"/>
            <a:chExt cx="3214302" cy="2483071"/>
          </a:xfrm>
        </p:grpSpPr>
        <p:pic>
          <p:nvPicPr>
            <p:cNvPr id="20" name="Picture 19">
              <a:extLst>
                <a:ext uri="{FF2B5EF4-FFF2-40B4-BE49-F238E27FC236}">
                  <a16:creationId xmlns:a16="http://schemas.microsoft.com/office/drawing/2014/main" id="{3483897E-F96D-7C80-6E03-430FF90A2D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36653" y="910702"/>
              <a:ext cx="3212916" cy="2483071"/>
            </a:xfrm>
            <a:prstGeom prst="rect">
              <a:avLst/>
            </a:prstGeom>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4A0661B6-69DE-1032-63AE-8DCE70A206DB}"/>
                    </a:ext>
                  </a:extLst>
                </p:cNvPr>
                <p:cNvSpPr txBox="1"/>
                <p:nvPr/>
              </p:nvSpPr>
              <p:spPr>
                <a:xfrm>
                  <a:off x="6267426" y="2429313"/>
                  <a:ext cx="1183529" cy="604781"/>
                </a:xfrm>
                <a:prstGeom prst="rect">
                  <a:avLst/>
                </a:prstGeom>
                <a:noFill/>
              </p:spPr>
              <p:txBody>
                <a:bodyPr wrap="none" rtlCol="0">
                  <a:spAutoFit/>
                </a:bodyPr>
                <a:lstStyle/>
                <a:p>
                  <a:r>
                    <a:rPr lang="nb-NO" sz="1600" b="0"/>
                    <a:t>Case 2:</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=0.27</m:t>
                        </m:r>
                      </m:oMath>
                    </m:oMathPara>
                  </a14:m>
                  <a:endParaRPr lang="nb-NO" sz="1600"/>
                </a:p>
              </p:txBody>
            </p:sp>
          </mc:Choice>
          <mc:Fallback>
            <p:sp>
              <p:nvSpPr>
                <p:cNvPr id="21" name="TextBox 20">
                  <a:extLst>
                    <a:ext uri="{FF2B5EF4-FFF2-40B4-BE49-F238E27FC236}">
                      <a16:creationId xmlns:a16="http://schemas.microsoft.com/office/drawing/2014/main" id="{4A0661B6-69DE-1032-63AE-8DCE70A206DB}"/>
                    </a:ext>
                  </a:extLst>
                </p:cNvPr>
                <p:cNvSpPr txBox="1">
                  <a:spLocks noRot="1" noChangeAspect="1" noMove="1" noResize="1" noEditPoints="1" noAdjustHandles="1" noChangeArrowheads="1" noChangeShapeType="1" noTextEdit="1"/>
                </p:cNvSpPr>
                <p:nvPr/>
              </p:nvSpPr>
              <p:spPr>
                <a:xfrm>
                  <a:off x="6267426" y="2429313"/>
                  <a:ext cx="1183529" cy="604781"/>
                </a:xfrm>
                <a:prstGeom prst="rect">
                  <a:avLst/>
                </a:prstGeom>
                <a:blipFill>
                  <a:blip r:embed="rId6"/>
                  <a:stretch>
                    <a:fillRect l="-3093" t="-3030" b="-1010"/>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D3BFED62-E4C4-B333-8533-E9617536D83A}"/>
              </a:ext>
            </a:extLst>
          </p:cNvPr>
          <p:cNvGrpSpPr/>
          <p:nvPr/>
        </p:nvGrpSpPr>
        <p:grpSpPr>
          <a:xfrm>
            <a:off x="602108" y="3561644"/>
            <a:ext cx="3242148" cy="2483725"/>
            <a:chOff x="573304" y="3524195"/>
            <a:chExt cx="3242148" cy="2483725"/>
          </a:xfrm>
        </p:grpSpPr>
        <p:pic>
          <p:nvPicPr>
            <p:cNvPr id="40" name="Picture 39">
              <a:extLst>
                <a:ext uri="{FF2B5EF4-FFF2-40B4-BE49-F238E27FC236}">
                  <a16:creationId xmlns:a16="http://schemas.microsoft.com/office/drawing/2014/main" id="{F27DE9E4-6FDE-98DA-36DD-CB9DE4BBA4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3304" y="3524195"/>
              <a:ext cx="3242148" cy="2483725"/>
            </a:xfrm>
            <a:prstGeom prst="rect">
              <a:avLst/>
            </a:prstGeom>
          </p:spPr>
        </p:pic>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4688D732-F26D-6E8B-1725-F083B74CD25E}"/>
                    </a:ext>
                  </a:extLst>
                </p:cNvPr>
                <p:cNvSpPr txBox="1"/>
                <p:nvPr/>
              </p:nvSpPr>
              <p:spPr>
                <a:xfrm>
                  <a:off x="2603987" y="5050063"/>
                  <a:ext cx="1183529" cy="604781"/>
                </a:xfrm>
                <a:prstGeom prst="rect">
                  <a:avLst/>
                </a:prstGeom>
                <a:noFill/>
              </p:spPr>
              <p:txBody>
                <a:bodyPr wrap="none" rtlCol="0">
                  <a:spAutoFit/>
                </a:bodyPr>
                <a:lstStyle/>
                <a:p>
                  <a:r>
                    <a:rPr lang="nb-NO" sz="1600" b="0"/>
                    <a:t>Case 3:</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=0.24</m:t>
                        </m:r>
                      </m:oMath>
                    </m:oMathPara>
                  </a14:m>
                  <a:endParaRPr lang="nb-NO" sz="1600"/>
                </a:p>
              </p:txBody>
            </p:sp>
          </mc:Choice>
          <mc:Fallback>
            <p:sp>
              <p:nvSpPr>
                <p:cNvPr id="43" name="TextBox 42">
                  <a:extLst>
                    <a:ext uri="{FF2B5EF4-FFF2-40B4-BE49-F238E27FC236}">
                      <a16:creationId xmlns:a16="http://schemas.microsoft.com/office/drawing/2014/main" id="{4688D732-F26D-6E8B-1725-F083B74CD25E}"/>
                    </a:ext>
                  </a:extLst>
                </p:cNvPr>
                <p:cNvSpPr txBox="1">
                  <a:spLocks noRot="1" noChangeAspect="1" noMove="1" noResize="1" noEditPoints="1" noAdjustHandles="1" noChangeArrowheads="1" noChangeShapeType="1" noTextEdit="1"/>
                </p:cNvSpPr>
                <p:nvPr/>
              </p:nvSpPr>
              <p:spPr>
                <a:xfrm>
                  <a:off x="2603987" y="5050063"/>
                  <a:ext cx="1183529" cy="604781"/>
                </a:xfrm>
                <a:prstGeom prst="rect">
                  <a:avLst/>
                </a:prstGeom>
                <a:blipFill>
                  <a:blip r:embed="rId8"/>
                  <a:stretch>
                    <a:fillRect l="-3093" t="-3030" b="-1010"/>
                  </a:stretch>
                </a:blipFill>
              </p:spPr>
              <p:txBody>
                <a:bodyPr/>
                <a:lstStyle/>
                <a:p>
                  <a:r>
                    <a:rPr lang="en-US">
                      <a:noFill/>
                    </a:rPr>
                    <a:t> </a:t>
                  </a:r>
                </a:p>
              </p:txBody>
            </p:sp>
          </mc:Fallback>
        </mc:AlternateContent>
      </p:grpSp>
      <p:pic>
        <p:nvPicPr>
          <p:cNvPr id="48" name="Picture 47">
            <a:extLst>
              <a:ext uri="{FF2B5EF4-FFF2-40B4-BE49-F238E27FC236}">
                <a16:creationId xmlns:a16="http://schemas.microsoft.com/office/drawing/2014/main" id="{09CCFDB3-73FA-E361-0B5B-6057DE8B75B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954712" y="3622467"/>
            <a:ext cx="3337584" cy="2556836"/>
          </a:xfrm>
          <a:prstGeom prst="rect">
            <a:avLst/>
          </a:prstGeom>
        </p:spPr>
      </p:pic>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921D8B29-2D54-07C6-9716-0533A1F44A43}"/>
                  </a:ext>
                </a:extLst>
              </p:cNvPr>
              <p:cNvSpPr txBox="1"/>
              <p:nvPr/>
            </p:nvSpPr>
            <p:spPr>
              <a:xfrm>
                <a:off x="6135643" y="4964401"/>
                <a:ext cx="1102994" cy="851002"/>
              </a:xfrm>
              <a:prstGeom prst="rect">
                <a:avLst/>
              </a:prstGeom>
              <a:noFill/>
            </p:spPr>
            <p:txBody>
              <a:bodyPr wrap="none" rtlCol="0">
                <a:spAutoFit/>
              </a:bodyPr>
              <a:lstStyle/>
              <a:p>
                <a:r>
                  <a:rPr lang="nb-NO" sz="1600" b="0"/>
                  <a:t>Case 4:</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m:t>
                      </m:r>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𝑟</m:t>
                          </m:r>
                        </m:sub>
                      </m:sSub>
                    </m:oMath>
                  </m:oMathPara>
                </a14:m>
                <a:endParaRPr lang="nb-NO" sz="1600" b="0"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nb-NO" sz="1600" b="0" i="1" smtClean="0">
                          <a:latin typeface="Cambria Math" panose="02040503050406030204" pitchFamily="18" charset="0"/>
                        </a:rPr>
                        <m:t>=0.076</m:t>
                      </m:r>
                    </m:oMath>
                  </m:oMathPara>
                </a14:m>
                <a:endParaRPr lang="nb-NO" sz="1600"/>
              </a:p>
            </p:txBody>
          </p:sp>
        </mc:Choice>
        <mc:Fallback>
          <p:sp>
            <p:nvSpPr>
              <p:cNvPr id="49" name="TextBox 48">
                <a:extLst>
                  <a:ext uri="{FF2B5EF4-FFF2-40B4-BE49-F238E27FC236}">
                    <a16:creationId xmlns:a16="http://schemas.microsoft.com/office/drawing/2014/main" id="{921D8B29-2D54-07C6-9716-0533A1F44A43}"/>
                  </a:ext>
                </a:extLst>
              </p:cNvPr>
              <p:cNvSpPr txBox="1">
                <a:spLocks noRot="1" noChangeAspect="1" noMove="1" noResize="1" noEditPoints="1" noAdjustHandles="1" noChangeArrowheads="1" noChangeShapeType="1" noTextEdit="1"/>
              </p:cNvSpPr>
              <p:nvPr/>
            </p:nvSpPr>
            <p:spPr>
              <a:xfrm>
                <a:off x="6135643" y="4964401"/>
                <a:ext cx="1102994" cy="851002"/>
              </a:xfrm>
              <a:prstGeom prst="rect">
                <a:avLst/>
              </a:prstGeom>
              <a:blipFill>
                <a:blip r:embed="rId10"/>
                <a:stretch>
                  <a:fillRect l="-3333" t="-2143"/>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591628BD-2A27-F4FE-FD1C-2549A3268056}"/>
              </a:ext>
            </a:extLst>
          </p:cNvPr>
          <p:cNvCxnSpPr>
            <a:cxnSpLocks/>
          </p:cNvCxnSpPr>
          <p:nvPr/>
        </p:nvCxnSpPr>
        <p:spPr>
          <a:xfrm flipV="1">
            <a:off x="1896532" y="2306125"/>
            <a:ext cx="792922" cy="377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138FE02-D9BB-F7DF-F533-80AEC1E58174}"/>
              </a:ext>
            </a:extLst>
          </p:cNvPr>
          <p:cNvSpPr txBox="1"/>
          <p:nvPr/>
        </p:nvSpPr>
        <p:spPr>
          <a:xfrm>
            <a:off x="2017726" y="2196122"/>
            <a:ext cx="402674" cy="307777"/>
          </a:xfrm>
          <a:prstGeom prst="rect">
            <a:avLst/>
          </a:prstGeom>
          <a:noFill/>
        </p:spPr>
        <p:txBody>
          <a:bodyPr wrap="none" rtlCol="0">
            <a:spAutoFit/>
          </a:bodyPr>
          <a:lstStyle/>
          <a:p>
            <a:r>
              <a:rPr lang="nb-NO" sz="1400"/>
              <a:t>(1)</a:t>
            </a:r>
          </a:p>
        </p:txBody>
      </p:sp>
      <p:sp>
        <p:nvSpPr>
          <p:cNvPr id="52" name="TextBox 51">
            <a:extLst>
              <a:ext uri="{FF2B5EF4-FFF2-40B4-BE49-F238E27FC236}">
                <a16:creationId xmlns:a16="http://schemas.microsoft.com/office/drawing/2014/main" id="{03C6C5BE-5868-284D-CD8B-B9C421B61546}"/>
              </a:ext>
            </a:extLst>
          </p:cNvPr>
          <p:cNvSpPr txBox="1"/>
          <p:nvPr/>
        </p:nvSpPr>
        <p:spPr>
          <a:xfrm>
            <a:off x="3206200" y="1904753"/>
            <a:ext cx="402674" cy="307777"/>
          </a:xfrm>
          <a:prstGeom prst="rect">
            <a:avLst/>
          </a:prstGeom>
          <a:noFill/>
        </p:spPr>
        <p:txBody>
          <a:bodyPr wrap="none" rtlCol="0">
            <a:spAutoFit/>
          </a:bodyPr>
          <a:lstStyle/>
          <a:p>
            <a:r>
              <a:rPr lang="nb-NO" sz="1400"/>
              <a:t>(2)</a:t>
            </a:r>
          </a:p>
        </p:txBody>
      </p:sp>
      <p:cxnSp>
        <p:nvCxnSpPr>
          <p:cNvPr id="53" name="Straight Arrow Connector 52">
            <a:extLst>
              <a:ext uri="{FF2B5EF4-FFF2-40B4-BE49-F238E27FC236}">
                <a16:creationId xmlns:a16="http://schemas.microsoft.com/office/drawing/2014/main" id="{6AA148E7-F3FE-2BC9-5742-22351FA810E0}"/>
              </a:ext>
            </a:extLst>
          </p:cNvPr>
          <p:cNvCxnSpPr>
            <a:cxnSpLocks/>
          </p:cNvCxnSpPr>
          <p:nvPr/>
        </p:nvCxnSpPr>
        <p:spPr>
          <a:xfrm flipH="1">
            <a:off x="3083292" y="1760558"/>
            <a:ext cx="324245" cy="492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0526EE7-94C1-0D9C-B38A-6E08E39915DF}"/>
              </a:ext>
            </a:extLst>
          </p:cNvPr>
          <p:cNvCxnSpPr>
            <a:cxnSpLocks/>
          </p:cNvCxnSpPr>
          <p:nvPr/>
        </p:nvCxnSpPr>
        <p:spPr>
          <a:xfrm flipV="1">
            <a:off x="5927532" y="1811302"/>
            <a:ext cx="313083" cy="416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ECA3A32-BC76-6052-4DC4-7CDDFE285660}"/>
              </a:ext>
            </a:extLst>
          </p:cNvPr>
          <p:cNvCxnSpPr>
            <a:cxnSpLocks/>
          </p:cNvCxnSpPr>
          <p:nvPr/>
        </p:nvCxnSpPr>
        <p:spPr>
          <a:xfrm flipH="1">
            <a:off x="6142308" y="1856102"/>
            <a:ext cx="286578" cy="420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DB09284-CBB2-353F-939B-CB7FEC917027}"/>
              </a:ext>
            </a:extLst>
          </p:cNvPr>
          <p:cNvSpPr txBox="1"/>
          <p:nvPr/>
        </p:nvSpPr>
        <p:spPr>
          <a:xfrm>
            <a:off x="5760007" y="1782002"/>
            <a:ext cx="402674" cy="307777"/>
          </a:xfrm>
          <a:prstGeom prst="rect">
            <a:avLst/>
          </a:prstGeom>
          <a:noFill/>
        </p:spPr>
        <p:txBody>
          <a:bodyPr wrap="none" rtlCol="0">
            <a:spAutoFit/>
          </a:bodyPr>
          <a:lstStyle/>
          <a:p>
            <a:r>
              <a:rPr lang="nb-NO" sz="1400"/>
              <a:t>(2)</a:t>
            </a:r>
          </a:p>
        </p:txBody>
      </p:sp>
      <p:sp>
        <p:nvSpPr>
          <p:cNvPr id="63" name="TextBox 62">
            <a:extLst>
              <a:ext uri="{FF2B5EF4-FFF2-40B4-BE49-F238E27FC236}">
                <a16:creationId xmlns:a16="http://schemas.microsoft.com/office/drawing/2014/main" id="{50090F20-7818-F33F-F1C3-9D871A111112}"/>
              </a:ext>
            </a:extLst>
          </p:cNvPr>
          <p:cNvSpPr txBox="1"/>
          <p:nvPr/>
        </p:nvSpPr>
        <p:spPr>
          <a:xfrm>
            <a:off x="6230657" y="1951661"/>
            <a:ext cx="402674" cy="307777"/>
          </a:xfrm>
          <a:prstGeom prst="rect">
            <a:avLst/>
          </a:prstGeom>
          <a:noFill/>
        </p:spPr>
        <p:txBody>
          <a:bodyPr wrap="none" rtlCol="0">
            <a:spAutoFit/>
          </a:bodyPr>
          <a:lstStyle/>
          <a:p>
            <a:r>
              <a:rPr lang="nb-NO" sz="1400"/>
              <a:t>(1)</a:t>
            </a:r>
          </a:p>
        </p:txBody>
      </p:sp>
      <p:cxnSp>
        <p:nvCxnSpPr>
          <p:cNvPr id="64" name="Straight Arrow Connector 63">
            <a:extLst>
              <a:ext uri="{FF2B5EF4-FFF2-40B4-BE49-F238E27FC236}">
                <a16:creationId xmlns:a16="http://schemas.microsoft.com/office/drawing/2014/main" id="{ACDE753B-E4E9-56D9-EB13-2FD759EC739F}"/>
              </a:ext>
            </a:extLst>
          </p:cNvPr>
          <p:cNvCxnSpPr>
            <a:cxnSpLocks/>
          </p:cNvCxnSpPr>
          <p:nvPr/>
        </p:nvCxnSpPr>
        <p:spPr>
          <a:xfrm flipH="1">
            <a:off x="2025410" y="5127098"/>
            <a:ext cx="553998" cy="270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0E1E876-732A-7AEE-C1F0-5358994A4A85}"/>
              </a:ext>
            </a:extLst>
          </p:cNvPr>
          <p:cNvCxnSpPr>
            <a:cxnSpLocks/>
          </p:cNvCxnSpPr>
          <p:nvPr/>
        </p:nvCxnSpPr>
        <p:spPr>
          <a:xfrm flipV="1">
            <a:off x="1818350" y="4965775"/>
            <a:ext cx="615664" cy="300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2C73088-C51C-11F4-EC1E-B7E52BBEA576}"/>
              </a:ext>
            </a:extLst>
          </p:cNvPr>
          <p:cNvSpPr txBox="1"/>
          <p:nvPr/>
        </p:nvSpPr>
        <p:spPr>
          <a:xfrm>
            <a:off x="2203426" y="5194235"/>
            <a:ext cx="402674" cy="307777"/>
          </a:xfrm>
          <a:prstGeom prst="rect">
            <a:avLst/>
          </a:prstGeom>
          <a:noFill/>
        </p:spPr>
        <p:txBody>
          <a:bodyPr wrap="none" rtlCol="0">
            <a:spAutoFit/>
          </a:bodyPr>
          <a:lstStyle/>
          <a:p>
            <a:r>
              <a:rPr lang="nb-NO" sz="1400"/>
              <a:t>(1)</a:t>
            </a:r>
          </a:p>
        </p:txBody>
      </p:sp>
      <p:sp>
        <p:nvSpPr>
          <p:cNvPr id="68" name="TextBox 67">
            <a:extLst>
              <a:ext uri="{FF2B5EF4-FFF2-40B4-BE49-F238E27FC236}">
                <a16:creationId xmlns:a16="http://schemas.microsoft.com/office/drawing/2014/main" id="{B1BF8F13-593A-3E88-A44B-8217AE180267}"/>
              </a:ext>
            </a:extLst>
          </p:cNvPr>
          <p:cNvSpPr txBox="1"/>
          <p:nvPr/>
        </p:nvSpPr>
        <p:spPr>
          <a:xfrm>
            <a:off x="1856695" y="4823153"/>
            <a:ext cx="402674" cy="307777"/>
          </a:xfrm>
          <a:prstGeom prst="rect">
            <a:avLst/>
          </a:prstGeom>
          <a:noFill/>
        </p:spPr>
        <p:txBody>
          <a:bodyPr wrap="none" rtlCol="0">
            <a:spAutoFit/>
          </a:bodyPr>
          <a:lstStyle/>
          <a:p>
            <a:r>
              <a:rPr lang="nb-NO" sz="1400"/>
              <a:t>(2)</a:t>
            </a:r>
          </a:p>
        </p:txBody>
      </p:sp>
      <p:cxnSp>
        <p:nvCxnSpPr>
          <p:cNvPr id="70" name="Straight Arrow Connector 69">
            <a:extLst>
              <a:ext uri="{FF2B5EF4-FFF2-40B4-BE49-F238E27FC236}">
                <a16:creationId xmlns:a16="http://schemas.microsoft.com/office/drawing/2014/main" id="{6FF7164F-78C1-DB47-1D18-FBA840EFE57F}"/>
              </a:ext>
            </a:extLst>
          </p:cNvPr>
          <p:cNvCxnSpPr>
            <a:cxnSpLocks/>
          </p:cNvCxnSpPr>
          <p:nvPr/>
        </p:nvCxnSpPr>
        <p:spPr>
          <a:xfrm flipV="1">
            <a:off x="5568317" y="4649773"/>
            <a:ext cx="227396" cy="437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5A4CD6D-DFB6-7F51-742D-EBF081DE9F92}"/>
              </a:ext>
            </a:extLst>
          </p:cNvPr>
          <p:cNvSpPr txBox="1"/>
          <p:nvPr/>
        </p:nvSpPr>
        <p:spPr>
          <a:xfrm>
            <a:off x="5838370" y="4735992"/>
            <a:ext cx="402674" cy="307777"/>
          </a:xfrm>
          <a:prstGeom prst="rect">
            <a:avLst/>
          </a:prstGeom>
          <a:noFill/>
        </p:spPr>
        <p:txBody>
          <a:bodyPr wrap="none" rtlCol="0">
            <a:spAutoFit/>
          </a:bodyPr>
          <a:lstStyle/>
          <a:p>
            <a:r>
              <a:rPr lang="nb-NO" sz="1400"/>
              <a:t>(1)</a:t>
            </a:r>
          </a:p>
        </p:txBody>
      </p:sp>
      <p:cxnSp>
        <p:nvCxnSpPr>
          <p:cNvPr id="73" name="Straight Arrow Connector 72">
            <a:extLst>
              <a:ext uri="{FF2B5EF4-FFF2-40B4-BE49-F238E27FC236}">
                <a16:creationId xmlns:a16="http://schemas.microsoft.com/office/drawing/2014/main" id="{C0268155-E7BD-0F31-E690-D7D77899194B}"/>
              </a:ext>
            </a:extLst>
          </p:cNvPr>
          <p:cNvCxnSpPr>
            <a:cxnSpLocks/>
          </p:cNvCxnSpPr>
          <p:nvPr/>
        </p:nvCxnSpPr>
        <p:spPr>
          <a:xfrm flipH="1">
            <a:off x="5760164" y="4625788"/>
            <a:ext cx="221719" cy="528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0704344-4F03-A881-DB1F-2C4C90C40CC8}"/>
              </a:ext>
            </a:extLst>
          </p:cNvPr>
          <p:cNvSpPr txBox="1"/>
          <p:nvPr/>
        </p:nvSpPr>
        <p:spPr>
          <a:xfrm>
            <a:off x="5352159" y="4649773"/>
            <a:ext cx="402674" cy="307777"/>
          </a:xfrm>
          <a:prstGeom prst="rect">
            <a:avLst/>
          </a:prstGeom>
          <a:noFill/>
        </p:spPr>
        <p:txBody>
          <a:bodyPr wrap="none" rtlCol="0">
            <a:spAutoFit/>
          </a:bodyPr>
          <a:lstStyle/>
          <a:p>
            <a:r>
              <a:rPr lang="nb-NO" sz="1400"/>
              <a:t>(2)</a:t>
            </a:r>
          </a:p>
        </p:txBody>
      </p:sp>
    </p:spTree>
    <p:extLst>
      <p:ext uri="{BB962C8B-B14F-4D97-AF65-F5344CB8AC3E}">
        <p14:creationId xmlns:p14="http://schemas.microsoft.com/office/powerpoint/2010/main" val="33189793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FD42-8B65-4B84-29DC-234C283FA31B}"/>
              </a:ext>
            </a:extLst>
          </p:cNvPr>
          <p:cNvSpPr>
            <a:spLocks noGrp="1"/>
          </p:cNvSpPr>
          <p:nvPr>
            <p:ph type="title"/>
          </p:nvPr>
        </p:nvSpPr>
        <p:spPr>
          <a:xfrm>
            <a:off x="976891" y="243537"/>
            <a:ext cx="9821894" cy="594734"/>
          </a:xfrm>
        </p:spPr>
        <p:txBody>
          <a:bodyPr/>
          <a:lstStyle/>
          <a:p>
            <a:r>
              <a:rPr lang="nb-NO" sz="3200"/>
              <a:t>Fluid </a:t>
            </a:r>
            <a:r>
              <a:rPr lang="nb-NO" sz="3200" err="1"/>
              <a:t>configurations</a:t>
            </a:r>
            <a:endParaRPr lang="nb-NO" sz="3200"/>
          </a:p>
        </p:txBody>
      </p:sp>
      <p:sp>
        <p:nvSpPr>
          <p:cNvPr id="8" name="TextBox 7">
            <a:extLst>
              <a:ext uri="{FF2B5EF4-FFF2-40B4-BE49-F238E27FC236}">
                <a16:creationId xmlns:a16="http://schemas.microsoft.com/office/drawing/2014/main" id="{7780B554-7502-BE37-2CBF-174438D98E53}"/>
              </a:ext>
            </a:extLst>
          </p:cNvPr>
          <p:cNvSpPr txBox="1"/>
          <p:nvPr/>
        </p:nvSpPr>
        <p:spPr>
          <a:xfrm>
            <a:off x="11671443" y="6359704"/>
            <a:ext cx="364463" cy="276999"/>
          </a:xfrm>
          <a:prstGeom prst="rect">
            <a:avLst/>
          </a:prstGeom>
          <a:noFill/>
        </p:spPr>
        <p:txBody>
          <a:bodyPr wrap="square" rtlCol="0">
            <a:spAutoFit/>
          </a:bodyPr>
          <a:lstStyle/>
          <a:p>
            <a:r>
              <a:rPr lang="nb-NO" sz="1200"/>
              <a:t>11</a:t>
            </a:r>
          </a:p>
        </p:txBody>
      </p: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507C3B7B-F915-786E-1B9F-A20C4262B9BA}"/>
                  </a:ext>
                </a:extLst>
              </p:cNvPr>
              <p:cNvSpPr txBox="1"/>
              <p:nvPr/>
            </p:nvSpPr>
            <p:spPr>
              <a:xfrm>
                <a:off x="303685" y="5874871"/>
                <a:ext cx="10980506" cy="707886"/>
              </a:xfrm>
              <a:prstGeom prst="rect">
                <a:avLst/>
              </a:prstGeom>
              <a:noFill/>
            </p:spPr>
            <p:txBody>
              <a:bodyPr wrap="none" rtlCol="0">
                <a:spAutoFit/>
              </a:bodyPr>
              <a:lstStyle/>
              <a:p>
                <a:r>
                  <a:rPr lang="nb-NO" sz="2000" b="1"/>
                  <a:t>I</a:t>
                </a:r>
                <a:r>
                  <a:rPr lang="nb-NO" sz="2000" b="1" err="1"/>
                  <a:t>ncreasing</a:t>
                </a:r>
                <a:r>
                  <a:rPr lang="nb-NO" sz="2000" b="1"/>
                  <a:t> </a:t>
                </a:r>
                <a14:m>
                  <m:oMath xmlns:m="http://schemas.openxmlformats.org/officeDocument/2006/math">
                    <m:sSub>
                      <m:sSubPr>
                        <m:ctrlPr>
                          <a:rPr lang="nb-NO" sz="2000" b="1" i="1" smtClean="0">
                            <a:latin typeface="Cambria Math" panose="02040503050406030204" pitchFamily="18" charset="0"/>
                          </a:rPr>
                        </m:ctrlPr>
                      </m:sSubPr>
                      <m:e>
                        <m:r>
                          <a:rPr lang="nb-NO" sz="2000" b="1" i="1" smtClean="0">
                            <a:latin typeface="Cambria Math" panose="02040503050406030204" pitchFamily="18" charset="0"/>
                          </a:rPr>
                          <m:t>𝑷</m:t>
                        </m:r>
                      </m:e>
                      <m:sub>
                        <m:r>
                          <a:rPr lang="nb-NO" sz="2000" b="1" i="1" smtClean="0">
                            <a:latin typeface="Cambria Math" panose="02040503050406030204" pitchFamily="18" charset="0"/>
                          </a:rPr>
                          <m:t>𝒓𝒆𝒔</m:t>
                        </m:r>
                      </m:sub>
                    </m:sSub>
                  </m:oMath>
                </a14:m>
                <a:r>
                  <a:rPr lang="nb-NO" sz="2000" b="1"/>
                  <a:t>:</a:t>
                </a:r>
                <a:r>
                  <a:rPr lang="nb-NO" sz="2000"/>
                  <a:t> Snap-</a:t>
                </a:r>
                <a:r>
                  <a:rPr lang="nb-NO" sz="2000" err="1"/>
                  <a:t>off</a:t>
                </a:r>
                <a:r>
                  <a:rPr lang="nb-NO" sz="2000"/>
                  <a:t> </a:t>
                </a:r>
                <a:r>
                  <a:rPr lang="nb-NO" sz="2000">
                    <a:sym typeface="Wingdings" panose="05000000000000000000" pitchFamily="2" charset="2"/>
                  </a:rPr>
                  <a:t></a:t>
                </a:r>
                <a:r>
                  <a:rPr lang="nb-NO" sz="2000"/>
                  <a:t> </a:t>
                </a:r>
                <a:r>
                  <a:rPr lang="nb-NO" sz="2000" err="1"/>
                  <a:t>disconnected</a:t>
                </a:r>
                <a:r>
                  <a:rPr lang="nb-NO" sz="2000"/>
                  <a:t> gas ganglia. W</a:t>
                </a:r>
                <a:r>
                  <a:rPr lang="nb-NO" sz="2000">
                    <a:sym typeface="Wingdings" panose="05000000000000000000" pitchFamily="2" charset="2"/>
                  </a:rPr>
                  <a:t>OG double displacements.</a:t>
                </a:r>
                <a:endParaRPr lang="nb-NO" sz="2000"/>
              </a:p>
              <a:p>
                <a:r>
                  <a:rPr lang="nb-NO" sz="2000" b="1" err="1"/>
                  <a:t>Decreasing</a:t>
                </a:r>
                <a:r>
                  <a:rPr lang="nb-NO" sz="2000" b="1"/>
                  <a:t> </a:t>
                </a:r>
                <a14:m>
                  <m:oMath xmlns:m="http://schemas.openxmlformats.org/officeDocument/2006/math">
                    <m:sSub>
                      <m:sSubPr>
                        <m:ctrlPr>
                          <a:rPr lang="nb-NO" sz="2000" b="1" i="1">
                            <a:latin typeface="Cambria Math" panose="02040503050406030204" pitchFamily="18" charset="0"/>
                          </a:rPr>
                        </m:ctrlPr>
                      </m:sSubPr>
                      <m:e>
                        <m:r>
                          <a:rPr lang="nb-NO" sz="2000" b="1" i="1">
                            <a:latin typeface="Cambria Math" panose="02040503050406030204" pitchFamily="18" charset="0"/>
                          </a:rPr>
                          <m:t>𝑷</m:t>
                        </m:r>
                      </m:e>
                      <m:sub>
                        <m:r>
                          <a:rPr lang="nb-NO" sz="2000" b="1" i="1">
                            <a:latin typeface="Cambria Math" panose="02040503050406030204" pitchFamily="18" charset="0"/>
                          </a:rPr>
                          <m:t>𝒓𝒆𝒔</m:t>
                        </m:r>
                      </m:sub>
                    </m:sSub>
                  </m:oMath>
                </a14:m>
                <a:r>
                  <a:rPr lang="nb-NO" sz="2000" b="1"/>
                  <a:t>:</a:t>
                </a:r>
                <a:r>
                  <a:rPr lang="nb-NO" sz="2000"/>
                  <a:t> </a:t>
                </a:r>
                <a:r>
                  <a:rPr lang="nb-NO" sz="2000" err="1"/>
                  <a:t>Coalescence</a:t>
                </a:r>
                <a:r>
                  <a:rPr lang="nb-NO" sz="2000"/>
                  <a:t> </a:t>
                </a:r>
                <a:r>
                  <a:rPr lang="nb-NO" sz="2000">
                    <a:sym typeface="Wingdings" panose="05000000000000000000" pitchFamily="2" charset="2"/>
                  </a:rPr>
                  <a:t> </a:t>
                </a:r>
                <a:r>
                  <a:rPr lang="nb-NO" sz="2000" err="1"/>
                  <a:t>increased</a:t>
                </a:r>
                <a:r>
                  <a:rPr lang="nb-NO" sz="2000"/>
                  <a:t> gas </a:t>
                </a:r>
                <a:r>
                  <a:rPr lang="nb-NO" sz="2000" err="1"/>
                  <a:t>connectivity</a:t>
                </a:r>
                <a:r>
                  <a:rPr lang="nb-NO" sz="2000"/>
                  <a:t>. G</a:t>
                </a:r>
                <a:r>
                  <a:rPr lang="nb-NO" sz="2000">
                    <a:sym typeface="Wingdings" panose="05000000000000000000" pitchFamily="2" charset="2"/>
                  </a:rPr>
                  <a:t>OW double displacements.</a:t>
                </a:r>
                <a:endParaRPr lang="nb-NO" sz="2000"/>
              </a:p>
            </p:txBody>
          </p:sp>
        </mc:Choice>
        <mc:Fallback>
          <p:sp>
            <p:nvSpPr>
              <p:cNvPr id="52" name="TextBox 51">
                <a:extLst>
                  <a:ext uri="{FF2B5EF4-FFF2-40B4-BE49-F238E27FC236}">
                    <a16:creationId xmlns:a16="http://schemas.microsoft.com/office/drawing/2014/main" id="{507C3B7B-F915-786E-1B9F-A20C4262B9BA}"/>
                  </a:ext>
                </a:extLst>
              </p:cNvPr>
              <p:cNvSpPr txBox="1">
                <a:spLocks noRot="1" noChangeAspect="1" noMove="1" noResize="1" noEditPoints="1" noAdjustHandles="1" noChangeArrowheads="1" noChangeShapeType="1" noTextEdit="1"/>
              </p:cNvSpPr>
              <p:nvPr/>
            </p:nvSpPr>
            <p:spPr>
              <a:xfrm>
                <a:off x="303685" y="5874871"/>
                <a:ext cx="10980506" cy="707886"/>
              </a:xfrm>
              <a:prstGeom prst="rect">
                <a:avLst/>
              </a:prstGeom>
              <a:blipFill>
                <a:blip r:embed="rId2"/>
                <a:stretch>
                  <a:fillRect l="-611" t="-4310" r="-333" b="-155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40358729-9DC0-EA78-F5E8-DCD98E036C74}"/>
                  </a:ext>
                </a:extLst>
              </p:cNvPr>
              <p:cNvSpPr txBox="1"/>
              <p:nvPr/>
            </p:nvSpPr>
            <p:spPr>
              <a:xfrm>
                <a:off x="156549" y="1542469"/>
                <a:ext cx="1308179" cy="668901"/>
              </a:xfrm>
              <a:prstGeom prst="rect">
                <a:avLst/>
              </a:prstGeom>
              <a:noFill/>
            </p:spPr>
            <p:txBody>
              <a:bodyPr wrap="none" rtlCol="0">
                <a:spAutoFit/>
              </a:bodyPr>
              <a:lstStyle/>
              <a:p>
                <a:pPr algn="ctr"/>
                <a:r>
                  <a:rPr lang="nb-NO" b="1"/>
                  <a:t>Case 1:</a:t>
                </a:r>
              </a:p>
              <a:p>
                <a:pPr algn="ctr"/>
                <a14:m>
                  <m:oMathPara xmlns:m="http://schemas.openxmlformats.org/officeDocument/2006/math">
                    <m:oMathParaPr>
                      <m:jc m:val="left"/>
                    </m:oMathParaPr>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𝑆</m:t>
                          </m:r>
                        </m:e>
                        <m:sub>
                          <m:r>
                            <a:rPr lang="nb-NO" i="1">
                              <a:latin typeface="Cambria Math" panose="02040503050406030204" pitchFamily="18" charset="0"/>
                            </a:rPr>
                            <m:t>𝑔</m:t>
                          </m:r>
                          <m:r>
                            <a:rPr lang="nb-NO" i="1">
                              <a:latin typeface="Cambria Math" panose="02040503050406030204" pitchFamily="18" charset="0"/>
                            </a:rPr>
                            <m:t>,</m:t>
                          </m:r>
                          <m:r>
                            <a:rPr lang="nb-NO" i="1">
                              <a:latin typeface="Cambria Math" panose="02040503050406030204" pitchFamily="18" charset="0"/>
                            </a:rPr>
                            <m:t>𝑖</m:t>
                          </m:r>
                        </m:sub>
                      </m:sSub>
                      <m:r>
                        <a:rPr lang="nb-NO" i="1">
                          <a:latin typeface="Cambria Math" panose="02040503050406030204" pitchFamily="18" charset="0"/>
                        </a:rPr>
                        <m:t>=0.45</m:t>
                      </m:r>
                    </m:oMath>
                  </m:oMathPara>
                </a14:m>
                <a:endParaRPr lang="nb-NO" b="1"/>
              </a:p>
            </p:txBody>
          </p:sp>
        </mc:Choice>
        <mc:Fallback>
          <p:sp>
            <p:nvSpPr>
              <p:cNvPr id="3" name="TextBox 2">
                <a:extLst>
                  <a:ext uri="{FF2B5EF4-FFF2-40B4-BE49-F238E27FC236}">
                    <a16:creationId xmlns:a16="http://schemas.microsoft.com/office/drawing/2014/main" id="{40358729-9DC0-EA78-F5E8-DCD98E036C74}"/>
                  </a:ext>
                </a:extLst>
              </p:cNvPr>
              <p:cNvSpPr txBox="1">
                <a:spLocks noRot="1" noChangeAspect="1" noMove="1" noResize="1" noEditPoints="1" noAdjustHandles="1" noChangeArrowheads="1" noChangeShapeType="1" noTextEdit="1"/>
              </p:cNvSpPr>
              <p:nvPr/>
            </p:nvSpPr>
            <p:spPr>
              <a:xfrm>
                <a:off x="156549" y="1542469"/>
                <a:ext cx="1308179" cy="668901"/>
              </a:xfrm>
              <a:prstGeom prst="rect">
                <a:avLst/>
              </a:prstGeom>
              <a:blipFill>
                <a:blip r:embed="rId3"/>
                <a:stretch>
                  <a:fillRect t="-4545" b="-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C296EB23-7347-D0C8-6BAC-9609DFCE81EC}"/>
                  </a:ext>
                </a:extLst>
              </p:cNvPr>
              <p:cNvSpPr txBox="1"/>
              <p:nvPr/>
            </p:nvSpPr>
            <p:spPr>
              <a:xfrm>
                <a:off x="156549" y="3863788"/>
                <a:ext cx="1308179" cy="668901"/>
              </a:xfrm>
              <a:prstGeom prst="rect">
                <a:avLst/>
              </a:prstGeom>
              <a:noFill/>
            </p:spPr>
            <p:txBody>
              <a:bodyPr wrap="none" rtlCol="0">
                <a:spAutoFit/>
              </a:bodyPr>
              <a:lstStyle/>
              <a:p>
                <a:pPr algn="ctr"/>
                <a:r>
                  <a:rPr lang="nb-NO" b="1"/>
                  <a:t>Case 3:</a:t>
                </a:r>
              </a:p>
              <a:p>
                <a:pPr algn="ctr"/>
                <a14:m>
                  <m:oMathPara xmlns:m="http://schemas.openxmlformats.org/officeDocument/2006/math">
                    <m:oMathParaPr>
                      <m:jc m:val="left"/>
                    </m:oMathParaPr>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𝑆</m:t>
                          </m:r>
                        </m:e>
                        <m:sub>
                          <m:r>
                            <a:rPr lang="nb-NO" i="1">
                              <a:latin typeface="Cambria Math" panose="02040503050406030204" pitchFamily="18" charset="0"/>
                            </a:rPr>
                            <m:t>𝑔</m:t>
                          </m:r>
                          <m:r>
                            <a:rPr lang="nb-NO" i="1">
                              <a:latin typeface="Cambria Math" panose="02040503050406030204" pitchFamily="18" charset="0"/>
                            </a:rPr>
                            <m:t>,</m:t>
                          </m:r>
                          <m:r>
                            <a:rPr lang="nb-NO" i="1">
                              <a:latin typeface="Cambria Math" panose="02040503050406030204" pitchFamily="18" charset="0"/>
                            </a:rPr>
                            <m:t>𝑖</m:t>
                          </m:r>
                        </m:sub>
                      </m:sSub>
                      <m:r>
                        <a:rPr lang="nb-NO" i="1">
                          <a:latin typeface="Cambria Math" panose="02040503050406030204" pitchFamily="18" charset="0"/>
                        </a:rPr>
                        <m:t>=0.</m:t>
                      </m:r>
                      <m:r>
                        <a:rPr lang="nb-NO" b="0" i="1" smtClean="0">
                          <a:latin typeface="Cambria Math" panose="02040503050406030204" pitchFamily="18" charset="0"/>
                        </a:rPr>
                        <m:t>2</m:t>
                      </m:r>
                      <m:r>
                        <a:rPr lang="nb-NO" i="1">
                          <a:latin typeface="Cambria Math" panose="02040503050406030204" pitchFamily="18" charset="0"/>
                        </a:rPr>
                        <m:t>4</m:t>
                      </m:r>
                    </m:oMath>
                  </m:oMathPara>
                </a14:m>
                <a:endParaRPr lang="nb-NO" b="1"/>
              </a:p>
            </p:txBody>
          </p:sp>
        </mc:Choice>
        <mc:Fallback>
          <p:sp>
            <p:nvSpPr>
              <p:cNvPr id="4" name="TextBox 3">
                <a:extLst>
                  <a:ext uri="{FF2B5EF4-FFF2-40B4-BE49-F238E27FC236}">
                    <a16:creationId xmlns:a16="http://schemas.microsoft.com/office/drawing/2014/main" id="{C296EB23-7347-D0C8-6BAC-9609DFCE81EC}"/>
                  </a:ext>
                </a:extLst>
              </p:cNvPr>
              <p:cNvSpPr txBox="1">
                <a:spLocks noRot="1" noChangeAspect="1" noMove="1" noResize="1" noEditPoints="1" noAdjustHandles="1" noChangeArrowheads="1" noChangeShapeType="1" noTextEdit="1"/>
              </p:cNvSpPr>
              <p:nvPr/>
            </p:nvSpPr>
            <p:spPr>
              <a:xfrm>
                <a:off x="156549" y="3863788"/>
                <a:ext cx="1308179" cy="668901"/>
              </a:xfrm>
              <a:prstGeom prst="rect">
                <a:avLst/>
              </a:prstGeom>
              <a:blipFill>
                <a:blip r:embed="rId4"/>
                <a:stretch>
                  <a:fillRect t="-5455" b="-1818"/>
                </a:stretch>
              </a:blipFill>
            </p:spPr>
            <p:txBody>
              <a:bodyPr/>
              <a:lstStyle/>
              <a:p>
                <a:r>
                  <a:rPr lang="en-US">
                    <a:noFill/>
                  </a:rPr>
                  <a:t> </a:t>
                </a:r>
              </a:p>
            </p:txBody>
          </p:sp>
        </mc:Fallback>
      </mc:AlternateContent>
      <p:pic>
        <p:nvPicPr>
          <p:cNvPr id="20" name="Picture 19" descr="A colorful cube with red and green spots&#10;&#10;AI-generated content may be incorrect.">
            <a:extLst>
              <a:ext uri="{FF2B5EF4-FFF2-40B4-BE49-F238E27FC236}">
                <a16:creationId xmlns:a16="http://schemas.microsoft.com/office/drawing/2014/main" id="{5869AD1D-39BD-A3CE-4968-73F5383B58C0}"/>
              </a:ext>
            </a:extLst>
          </p:cNvPr>
          <p:cNvPicPr>
            <a:picLocks noChangeAspect="1"/>
          </p:cNvPicPr>
          <p:nvPr/>
        </p:nvPicPr>
        <p:blipFill>
          <a:blip r:embed="rId5">
            <a:extLst>
              <a:ext uri="{28A0092B-C50C-407E-A947-70E740481C1C}">
                <a14:useLocalDpi xmlns:a14="http://schemas.microsoft.com/office/drawing/2010/main" val="0"/>
              </a:ext>
            </a:extLst>
          </a:blip>
          <a:srcRect l="9527" t="17913" r="8367" b="4013"/>
          <a:stretch>
            <a:fillRect/>
          </a:stretch>
        </p:blipFill>
        <p:spPr>
          <a:xfrm>
            <a:off x="1376221" y="1108029"/>
            <a:ext cx="2082156" cy="1894833"/>
          </a:xfrm>
          <a:prstGeom prst="rect">
            <a:avLst/>
          </a:prstGeom>
        </p:spPr>
      </p:pic>
      <p:pic>
        <p:nvPicPr>
          <p:cNvPr id="34" name="Picture 33" descr="A transparent cube with red green and blue spots&#10;&#10;AI-generated content may be incorrect.">
            <a:extLst>
              <a:ext uri="{FF2B5EF4-FFF2-40B4-BE49-F238E27FC236}">
                <a16:creationId xmlns:a16="http://schemas.microsoft.com/office/drawing/2014/main" id="{A851A6E8-7E6E-C4B6-3DC6-8F9C3AD1B5A2}"/>
              </a:ext>
            </a:extLst>
          </p:cNvPr>
          <p:cNvPicPr>
            <a:picLocks noChangeAspect="1"/>
          </p:cNvPicPr>
          <p:nvPr/>
        </p:nvPicPr>
        <p:blipFill>
          <a:blip r:embed="rId6">
            <a:extLst>
              <a:ext uri="{28A0092B-C50C-407E-A947-70E740481C1C}">
                <a14:useLocalDpi xmlns:a14="http://schemas.microsoft.com/office/drawing/2010/main" val="0"/>
              </a:ext>
            </a:extLst>
          </a:blip>
          <a:srcRect l="16363" t="17779" r="15312" b="4012"/>
          <a:stretch>
            <a:fillRect/>
          </a:stretch>
        </p:blipFill>
        <p:spPr>
          <a:xfrm>
            <a:off x="3514220" y="1099433"/>
            <a:ext cx="2065886" cy="1879784"/>
          </a:xfrm>
          <a:prstGeom prst="rect">
            <a:avLst/>
          </a:prstGeom>
        </p:spPr>
      </p:pic>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F310E321-5721-6C92-E6D2-E7039EC7B65E}"/>
                  </a:ext>
                </a:extLst>
              </p:cNvPr>
              <p:cNvSpPr txBox="1"/>
              <p:nvPr/>
            </p:nvSpPr>
            <p:spPr>
              <a:xfrm>
                <a:off x="1608346" y="2903534"/>
                <a:ext cx="1461746"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=10.7</m:t>
                    </m:r>
                  </m:oMath>
                </a14:m>
                <a:r>
                  <a:rPr lang="nb-NO" sz="1400"/>
                  <a:t> MPa</a:t>
                </a:r>
              </a:p>
            </p:txBody>
          </p:sp>
        </mc:Choice>
        <mc:Fallback>
          <p:sp>
            <p:nvSpPr>
              <p:cNvPr id="36" name="TextBox 35">
                <a:extLst>
                  <a:ext uri="{FF2B5EF4-FFF2-40B4-BE49-F238E27FC236}">
                    <a16:creationId xmlns:a16="http://schemas.microsoft.com/office/drawing/2014/main" id="{F310E321-5721-6C92-E6D2-E7039EC7B65E}"/>
                  </a:ext>
                </a:extLst>
              </p:cNvPr>
              <p:cNvSpPr txBox="1">
                <a:spLocks noRot="1" noChangeAspect="1" noMove="1" noResize="1" noEditPoints="1" noAdjustHandles="1" noChangeArrowheads="1" noChangeShapeType="1" noTextEdit="1"/>
              </p:cNvSpPr>
              <p:nvPr/>
            </p:nvSpPr>
            <p:spPr>
              <a:xfrm>
                <a:off x="1608346" y="2903534"/>
                <a:ext cx="1461746" cy="307777"/>
              </a:xfrm>
              <a:prstGeom prst="rect">
                <a:avLst/>
              </a:prstGeom>
              <a:blipFill>
                <a:blip r:embed="rId7"/>
                <a:stretch>
                  <a:fillRect t="-1961" r="-417" b="-19608"/>
                </a:stretch>
              </a:blipFill>
            </p:spPr>
            <p:txBody>
              <a:bodyPr/>
              <a:lstStyle/>
              <a:p>
                <a:r>
                  <a:rPr lang="en-US">
                    <a:noFill/>
                  </a:rPr>
                  <a:t> </a:t>
                </a:r>
              </a:p>
            </p:txBody>
          </p:sp>
        </mc:Fallback>
      </mc:AlternateContent>
      <p:pic>
        <p:nvPicPr>
          <p:cNvPr id="43" name="Picture 42" descr="A colorful liquid in a cube&#10;&#10;AI-generated content may be incorrect.">
            <a:extLst>
              <a:ext uri="{FF2B5EF4-FFF2-40B4-BE49-F238E27FC236}">
                <a16:creationId xmlns:a16="http://schemas.microsoft.com/office/drawing/2014/main" id="{7904EC29-42FE-C158-89EB-CAB4BAFA3384}"/>
              </a:ext>
            </a:extLst>
          </p:cNvPr>
          <p:cNvPicPr>
            <a:picLocks noChangeAspect="1"/>
          </p:cNvPicPr>
          <p:nvPr/>
        </p:nvPicPr>
        <p:blipFill>
          <a:blip r:embed="rId8">
            <a:extLst>
              <a:ext uri="{28A0092B-C50C-407E-A947-70E740481C1C}">
                <a14:useLocalDpi xmlns:a14="http://schemas.microsoft.com/office/drawing/2010/main" val="0"/>
              </a:ext>
            </a:extLst>
          </a:blip>
          <a:srcRect l="16363" t="18047" r="15420" b="4015"/>
          <a:stretch>
            <a:fillRect/>
          </a:stretch>
        </p:blipFill>
        <p:spPr>
          <a:xfrm>
            <a:off x="5635949" y="1108029"/>
            <a:ext cx="2062620" cy="1873270"/>
          </a:xfrm>
          <a:prstGeom prst="rect">
            <a:avLst/>
          </a:prstGeom>
        </p:spPr>
      </p:pic>
      <p:pic>
        <p:nvPicPr>
          <p:cNvPr id="53" name="Picture 52" descr="A transparent cube with red and green spots&#10;&#10;AI-generated content may be incorrect.">
            <a:extLst>
              <a:ext uri="{FF2B5EF4-FFF2-40B4-BE49-F238E27FC236}">
                <a16:creationId xmlns:a16="http://schemas.microsoft.com/office/drawing/2014/main" id="{809A0454-43D7-B40C-7C5B-C7643FCB9B05}"/>
              </a:ext>
            </a:extLst>
          </p:cNvPr>
          <p:cNvPicPr>
            <a:picLocks noChangeAspect="1"/>
          </p:cNvPicPr>
          <p:nvPr/>
        </p:nvPicPr>
        <p:blipFill>
          <a:blip r:embed="rId9">
            <a:extLst>
              <a:ext uri="{28A0092B-C50C-407E-A947-70E740481C1C}">
                <a14:useLocalDpi xmlns:a14="http://schemas.microsoft.com/office/drawing/2010/main" val="0"/>
              </a:ext>
            </a:extLst>
          </a:blip>
          <a:srcRect l="16363" t="17779" r="15313" b="4012"/>
          <a:stretch>
            <a:fillRect/>
          </a:stretch>
        </p:blipFill>
        <p:spPr>
          <a:xfrm>
            <a:off x="7754382" y="1099433"/>
            <a:ext cx="2065856" cy="1879784"/>
          </a:xfrm>
          <a:prstGeom prst="rect">
            <a:avLst/>
          </a:prstGeom>
        </p:spPr>
      </p:pic>
      <p:pic>
        <p:nvPicPr>
          <p:cNvPr id="55" name="Picture 54" descr="A transparent cube with red and green spots&#10;&#10;AI-generated content may be incorrect.">
            <a:extLst>
              <a:ext uri="{FF2B5EF4-FFF2-40B4-BE49-F238E27FC236}">
                <a16:creationId xmlns:a16="http://schemas.microsoft.com/office/drawing/2014/main" id="{C265F26C-43F9-9357-6F5B-0309F7491CE1}"/>
              </a:ext>
            </a:extLst>
          </p:cNvPr>
          <p:cNvPicPr>
            <a:picLocks noChangeAspect="1"/>
          </p:cNvPicPr>
          <p:nvPr/>
        </p:nvPicPr>
        <p:blipFill>
          <a:blip r:embed="rId10">
            <a:extLst>
              <a:ext uri="{28A0092B-C50C-407E-A947-70E740481C1C}">
                <a14:useLocalDpi xmlns:a14="http://schemas.microsoft.com/office/drawing/2010/main" val="0"/>
              </a:ext>
            </a:extLst>
          </a:blip>
          <a:srcRect l="16611" t="17945" r="15192" b="3935"/>
          <a:stretch>
            <a:fillRect/>
          </a:stretch>
        </p:blipFill>
        <p:spPr>
          <a:xfrm>
            <a:off x="9872845" y="1125218"/>
            <a:ext cx="2062016" cy="1877644"/>
          </a:xfrm>
          <a:prstGeom prst="rect">
            <a:avLst/>
          </a:prstGeom>
        </p:spPr>
      </p:pic>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BB1D800B-E5DF-87D0-BEC0-121375D9F34C}"/>
                  </a:ext>
                </a:extLst>
              </p:cNvPr>
              <p:cNvSpPr txBox="1"/>
              <p:nvPr/>
            </p:nvSpPr>
            <p:spPr>
              <a:xfrm>
                <a:off x="3357047" y="767315"/>
                <a:ext cx="1468094" cy="307777"/>
              </a:xfrm>
              <a:prstGeom prst="rect">
                <a:avLst/>
              </a:prstGeom>
              <a:noFill/>
            </p:spPr>
            <p:txBody>
              <a:bodyPr wrap="none" rtlCol="0">
                <a:spAutoFit/>
              </a:bodyPr>
              <a:lstStyle/>
              <a:p>
                <a:r>
                  <a:rPr lang="nb-NO" sz="1400" b="1"/>
                  <a:t>Increasing </a:t>
                </a:r>
                <a14:m>
                  <m:oMath xmlns:m="http://schemas.openxmlformats.org/officeDocument/2006/math">
                    <m:sSub>
                      <m:sSubPr>
                        <m:ctrlPr>
                          <a:rPr lang="nb-NO" sz="1400" b="1" i="1" smtClean="0">
                            <a:latin typeface="Cambria Math" panose="02040503050406030204" pitchFamily="18" charset="0"/>
                          </a:rPr>
                        </m:ctrlPr>
                      </m:sSubPr>
                      <m:e>
                        <m:r>
                          <a:rPr lang="nb-NO" sz="1400" b="1" i="1" smtClean="0">
                            <a:latin typeface="Cambria Math" panose="02040503050406030204" pitchFamily="18" charset="0"/>
                          </a:rPr>
                          <m:t>𝑷</m:t>
                        </m:r>
                      </m:e>
                      <m:sub>
                        <m:r>
                          <a:rPr lang="nb-NO" sz="1400" b="1" i="1" smtClean="0">
                            <a:latin typeface="Cambria Math" panose="02040503050406030204" pitchFamily="18" charset="0"/>
                          </a:rPr>
                          <m:t>𝒓𝒆𝒔</m:t>
                        </m:r>
                      </m:sub>
                    </m:sSub>
                  </m:oMath>
                </a14:m>
                <a:endParaRPr lang="nb-NO" sz="1400" b="1"/>
              </a:p>
            </p:txBody>
          </p:sp>
        </mc:Choice>
        <mc:Fallback>
          <p:sp>
            <p:nvSpPr>
              <p:cNvPr id="57" name="TextBox 56">
                <a:extLst>
                  <a:ext uri="{FF2B5EF4-FFF2-40B4-BE49-F238E27FC236}">
                    <a16:creationId xmlns:a16="http://schemas.microsoft.com/office/drawing/2014/main" id="{BB1D800B-E5DF-87D0-BEC0-121375D9F34C}"/>
                  </a:ext>
                </a:extLst>
              </p:cNvPr>
              <p:cNvSpPr txBox="1">
                <a:spLocks noRot="1" noChangeAspect="1" noMove="1" noResize="1" noEditPoints="1" noAdjustHandles="1" noChangeArrowheads="1" noChangeShapeType="1" noTextEdit="1"/>
              </p:cNvSpPr>
              <p:nvPr/>
            </p:nvSpPr>
            <p:spPr>
              <a:xfrm>
                <a:off x="3357047" y="767315"/>
                <a:ext cx="1468094" cy="307777"/>
              </a:xfrm>
              <a:prstGeom prst="rect">
                <a:avLst/>
              </a:prstGeom>
              <a:blipFill>
                <a:blip r:embed="rId11"/>
                <a:stretch>
                  <a:fillRect l="-1245" t="-4000"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F6060BD3-ED65-EF50-04CA-F5F4EE68306C}"/>
                  </a:ext>
                </a:extLst>
              </p:cNvPr>
              <p:cNvSpPr txBox="1"/>
              <p:nvPr/>
            </p:nvSpPr>
            <p:spPr>
              <a:xfrm>
                <a:off x="8589445" y="739273"/>
                <a:ext cx="1538626" cy="307777"/>
              </a:xfrm>
              <a:prstGeom prst="rect">
                <a:avLst/>
              </a:prstGeom>
              <a:noFill/>
            </p:spPr>
            <p:txBody>
              <a:bodyPr wrap="none" rtlCol="0">
                <a:spAutoFit/>
              </a:bodyPr>
              <a:lstStyle/>
              <a:p>
                <a:r>
                  <a:rPr lang="nb-NO" sz="1400" b="1" err="1"/>
                  <a:t>Decreasing</a:t>
                </a:r>
                <a:r>
                  <a:rPr lang="nb-NO" sz="1400" b="1"/>
                  <a:t> </a:t>
                </a:r>
                <a14:m>
                  <m:oMath xmlns:m="http://schemas.openxmlformats.org/officeDocument/2006/math">
                    <m:sSub>
                      <m:sSubPr>
                        <m:ctrlPr>
                          <a:rPr lang="nb-NO" sz="1400" b="1" i="1" smtClean="0">
                            <a:latin typeface="Cambria Math" panose="02040503050406030204" pitchFamily="18" charset="0"/>
                          </a:rPr>
                        </m:ctrlPr>
                      </m:sSubPr>
                      <m:e>
                        <m:r>
                          <a:rPr lang="nb-NO" sz="1400" b="1" i="1" smtClean="0">
                            <a:latin typeface="Cambria Math" panose="02040503050406030204" pitchFamily="18" charset="0"/>
                          </a:rPr>
                          <m:t>𝑷</m:t>
                        </m:r>
                      </m:e>
                      <m:sub>
                        <m:r>
                          <a:rPr lang="nb-NO" sz="1400" b="1" i="1" smtClean="0">
                            <a:latin typeface="Cambria Math" panose="02040503050406030204" pitchFamily="18" charset="0"/>
                          </a:rPr>
                          <m:t>𝒓𝒆𝒔</m:t>
                        </m:r>
                      </m:sub>
                    </m:sSub>
                  </m:oMath>
                </a14:m>
                <a:endParaRPr lang="nb-NO" sz="1400" b="1"/>
              </a:p>
            </p:txBody>
          </p:sp>
        </mc:Choice>
        <mc:Fallback>
          <p:sp>
            <p:nvSpPr>
              <p:cNvPr id="59" name="TextBox 58">
                <a:extLst>
                  <a:ext uri="{FF2B5EF4-FFF2-40B4-BE49-F238E27FC236}">
                    <a16:creationId xmlns:a16="http://schemas.microsoft.com/office/drawing/2014/main" id="{F6060BD3-ED65-EF50-04CA-F5F4EE68306C}"/>
                  </a:ext>
                </a:extLst>
              </p:cNvPr>
              <p:cNvSpPr txBox="1">
                <a:spLocks noRot="1" noChangeAspect="1" noMove="1" noResize="1" noEditPoints="1" noAdjustHandles="1" noChangeArrowheads="1" noChangeShapeType="1" noTextEdit="1"/>
              </p:cNvSpPr>
              <p:nvPr/>
            </p:nvSpPr>
            <p:spPr>
              <a:xfrm>
                <a:off x="8589445" y="739273"/>
                <a:ext cx="1538626" cy="307777"/>
              </a:xfrm>
              <a:prstGeom prst="rect">
                <a:avLst/>
              </a:prstGeom>
              <a:blipFill>
                <a:blip r:embed="rId12"/>
                <a:stretch>
                  <a:fillRect l="-1190" t="-1961" b="-19608"/>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627096D2-8CD4-8D13-4188-974B7B6FFC1E}"/>
              </a:ext>
            </a:extLst>
          </p:cNvPr>
          <p:cNvCxnSpPr>
            <a:cxnSpLocks/>
          </p:cNvCxnSpPr>
          <p:nvPr/>
        </p:nvCxnSpPr>
        <p:spPr>
          <a:xfrm flipV="1">
            <a:off x="1409312" y="1041611"/>
            <a:ext cx="5157743" cy="5439"/>
          </a:xfrm>
          <a:prstGeom prst="line">
            <a:avLst/>
          </a:prstGeom>
          <a:ln w="25400">
            <a:solidFill>
              <a:schemeClr val="tx1"/>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4AD68DA-9ED9-1BE4-CAA1-E9ED335E2B2B}"/>
              </a:ext>
            </a:extLst>
          </p:cNvPr>
          <p:cNvCxnSpPr>
            <a:cxnSpLocks/>
          </p:cNvCxnSpPr>
          <p:nvPr/>
        </p:nvCxnSpPr>
        <p:spPr>
          <a:xfrm>
            <a:off x="6695205" y="1041611"/>
            <a:ext cx="5108879" cy="0"/>
          </a:xfrm>
          <a:prstGeom prst="line">
            <a:avLst/>
          </a:prstGeom>
          <a:ln w="2540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9FBED3DB-E023-662B-C5F9-6728D25BE8BF}"/>
                  </a:ext>
                </a:extLst>
              </p:cNvPr>
              <p:cNvSpPr txBox="1"/>
              <p:nvPr/>
            </p:nvSpPr>
            <p:spPr>
              <a:xfrm>
                <a:off x="3304129" y="3211448"/>
                <a:ext cx="1538626" cy="307777"/>
              </a:xfrm>
              <a:prstGeom prst="rect">
                <a:avLst/>
              </a:prstGeom>
              <a:noFill/>
            </p:spPr>
            <p:txBody>
              <a:bodyPr wrap="none" rtlCol="0">
                <a:spAutoFit/>
              </a:bodyPr>
              <a:lstStyle/>
              <a:p>
                <a:r>
                  <a:rPr lang="nb-NO" sz="1400" b="1" err="1"/>
                  <a:t>Decreasing</a:t>
                </a:r>
                <a:r>
                  <a:rPr lang="nb-NO" sz="1400" b="1"/>
                  <a:t> </a:t>
                </a:r>
                <a14:m>
                  <m:oMath xmlns:m="http://schemas.openxmlformats.org/officeDocument/2006/math">
                    <m:sSub>
                      <m:sSubPr>
                        <m:ctrlPr>
                          <a:rPr lang="nb-NO" sz="1400" b="1" i="1" smtClean="0">
                            <a:latin typeface="Cambria Math" panose="02040503050406030204" pitchFamily="18" charset="0"/>
                          </a:rPr>
                        </m:ctrlPr>
                      </m:sSubPr>
                      <m:e>
                        <m:r>
                          <a:rPr lang="nb-NO" sz="1400" b="1" i="1" smtClean="0">
                            <a:latin typeface="Cambria Math" panose="02040503050406030204" pitchFamily="18" charset="0"/>
                          </a:rPr>
                          <m:t>𝑷</m:t>
                        </m:r>
                      </m:e>
                      <m:sub>
                        <m:r>
                          <a:rPr lang="nb-NO" sz="1400" b="1" i="1" smtClean="0">
                            <a:latin typeface="Cambria Math" panose="02040503050406030204" pitchFamily="18" charset="0"/>
                          </a:rPr>
                          <m:t>𝒓𝒆𝒔</m:t>
                        </m:r>
                      </m:sub>
                    </m:sSub>
                  </m:oMath>
                </a14:m>
                <a:endParaRPr lang="nb-NO" sz="1400" b="1"/>
              </a:p>
            </p:txBody>
          </p:sp>
        </mc:Choice>
        <mc:Fallback>
          <p:sp>
            <p:nvSpPr>
              <p:cNvPr id="65" name="TextBox 64">
                <a:extLst>
                  <a:ext uri="{FF2B5EF4-FFF2-40B4-BE49-F238E27FC236}">
                    <a16:creationId xmlns:a16="http://schemas.microsoft.com/office/drawing/2014/main" id="{9FBED3DB-E023-662B-C5F9-6728D25BE8BF}"/>
                  </a:ext>
                </a:extLst>
              </p:cNvPr>
              <p:cNvSpPr txBox="1">
                <a:spLocks noRot="1" noChangeAspect="1" noMove="1" noResize="1" noEditPoints="1" noAdjustHandles="1" noChangeArrowheads="1" noChangeShapeType="1" noTextEdit="1"/>
              </p:cNvSpPr>
              <p:nvPr/>
            </p:nvSpPr>
            <p:spPr>
              <a:xfrm>
                <a:off x="3304129" y="3211448"/>
                <a:ext cx="1538626" cy="307777"/>
              </a:xfrm>
              <a:prstGeom prst="rect">
                <a:avLst/>
              </a:prstGeom>
              <a:blipFill>
                <a:blip r:embed="rId12"/>
                <a:stretch>
                  <a:fillRect l="-1190" t="-4000" b="-20000"/>
                </a:stretch>
              </a:blipFill>
            </p:spPr>
            <p:txBody>
              <a:bodyPr/>
              <a:lstStyle/>
              <a:p>
                <a:r>
                  <a:rPr lang="en-US">
                    <a:noFill/>
                  </a:rPr>
                  <a:t> </a:t>
                </a:r>
              </a:p>
            </p:txBody>
          </p:sp>
        </mc:Fallback>
      </mc:AlternateContent>
      <p:cxnSp>
        <p:nvCxnSpPr>
          <p:cNvPr id="66" name="Straight Connector 65">
            <a:extLst>
              <a:ext uri="{FF2B5EF4-FFF2-40B4-BE49-F238E27FC236}">
                <a16:creationId xmlns:a16="http://schemas.microsoft.com/office/drawing/2014/main" id="{09397196-4BA5-F80C-E800-2635949E1D64}"/>
              </a:ext>
            </a:extLst>
          </p:cNvPr>
          <p:cNvCxnSpPr>
            <a:cxnSpLocks/>
          </p:cNvCxnSpPr>
          <p:nvPr/>
        </p:nvCxnSpPr>
        <p:spPr>
          <a:xfrm>
            <a:off x="1409889" y="3513786"/>
            <a:ext cx="5108879" cy="0"/>
          </a:xfrm>
          <a:prstGeom prst="line">
            <a:avLst/>
          </a:prstGeom>
          <a:ln w="2540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A4B082A6-D3D8-A94C-6EA0-B391762E7FF3}"/>
                  </a:ext>
                </a:extLst>
              </p:cNvPr>
              <p:cNvSpPr txBox="1"/>
              <p:nvPr/>
            </p:nvSpPr>
            <p:spPr>
              <a:xfrm>
                <a:off x="8617168" y="3228823"/>
                <a:ext cx="1468094" cy="307777"/>
              </a:xfrm>
              <a:prstGeom prst="rect">
                <a:avLst/>
              </a:prstGeom>
              <a:noFill/>
            </p:spPr>
            <p:txBody>
              <a:bodyPr wrap="none" rtlCol="0">
                <a:spAutoFit/>
              </a:bodyPr>
              <a:lstStyle/>
              <a:p>
                <a:r>
                  <a:rPr lang="nb-NO" sz="1400" b="1"/>
                  <a:t>Increasing </a:t>
                </a:r>
                <a14:m>
                  <m:oMath xmlns:m="http://schemas.openxmlformats.org/officeDocument/2006/math">
                    <m:sSub>
                      <m:sSubPr>
                        <m:ctrlPr>
                          <a:rPr lang="nb-NO" sz="1400" b="1" i="1" smtClean="0">
                            <a:latin typeface="Cambria Math" panose="02040503050406030204" pitchFamily="18" charset="0"/>
                          </a:rPr>
                        </m:ctrlPr>
                      </m:sSubPr>
                      <m:e>
                        <m:r>
                          <a:rPr lang="nb-NO" sz="1400" b="1" i="1" smtClean="0">
                            <a:latin typeface="Cambria Math" panose="02040503050406030204" pitchFamily="18" charset="0"/>
                          </a:rPr>
                          <m:t>𝑷</m:t>
                        </m:r>
                      </m:e>
                      <m:sub>
                        <m:r>
                          <a:rPr lang="nb-NO" sz="1400" b="1" i="1" smtClean="0">
                            <a:latin typeface="Cambria Math" panose="02040503050406030204" pitchFamily="18" charset="0"/>
                          </a:rPr>
                          <m:t>𝒓𝒆𝒔</m:t>
                        </m:r>
                      </m:sub>
                    </m:sSub>
                  </m:oMath>
                </a14:m>
                <a:endParaRPr lang="nb-NO" sz="1400" b="1"/>
              </a:p>
            </p:txBody>
          </p:sp>
        </mc:Choice>
        <mc:Fallback>
          <p:sp>
            <p:nvSpPr>
              <p:cNvPr id="67" name="TextBox 66">
                <a:extLst>
                  <a:ext uri="{FF2B5EF4-FFF2-40B4-BE49-F238E27FC236}">
                    <a16:creationId xmlns:a16="http://schemas.microsoft.com/office/drawing/2014/main" id="{A4B082A6-D3D8-A94C-6EA0-B391762E7FF3}"/>
                  </a:ext>
                </a:extLst>
              </p:cNvPr>
              <p:cNvSpPr txBox="1">
                <a:spLocks noRot="1" noChangeAspect="1" noMove="1" noResize="1" noEditPoints="1" noAdjustHandles="1" noChangeArrowheads="1" noChangeShapeType="1" noTextEdit="1"/>
              </p:cNvSpPr>
              <p:nvPr/>
            </p:nvSpPr>
            <p:spPr>
              <a:xfrm>
                <a:off x="8617168" y="3228823"/>
                <a:ext cx="1468094" cy="307777"/>
              </a:xfrm>
              <a:prstGeom prst="rect">
                <a:avLst/>
              </a:prstGeom>
              <a:blipFill>
                <a:blip r:embed="rId13"/>
                <a:stretch>
                  <a:fillRect l="-1250" t="-4000" b="-20000"/>
                </a:stretch>
              </a:blipFill>
            </p:spPr>
            <p:txBody>
              <a:bodyPr/>
              <a:lstStyle/>
              <a:p>
                <a:r>
                  <a:rPr lang="en-US">
                    <a:noFill/>
                  </a:rPr>
                  <a:t> </a:t>
                </a:r>
              </a:p>
            </p:txBody>
          </p:sp>
        </mc:Fallback>
      </mc:AlternateContent>
      <p:cxnSp>
        <p:nvCxnSpPr>
          <p:cNvPr id="68" name="Straight Connector 67">
            <a:extLst>
              <a:ext uri="{FF2B5EF4-FFF2-40B4-BE49-F238E27FC236}">
                <a16:creationId xmlns:a16="http://schemas.microsoft.com/office/drawing/2014/main" id="{BFB607E3-C09F-B9C2-00F9-EB9313C07004}"/>
              </a:ext>
            </a:extLst>
          </p:cNvPr>
          <p:cNvCxnSpPr>
            <a:cxnSpLocks/>
          </p:cNvCxnSpPr>
          <p:nvPr/>
        </p:nvCxnSpPr>
        <p:spPr>
          <a:xfrm flipV="1">
            <a:off x="6669433" y="3503119"/>
            <a:ext cx="5157743" cy="5439"/>
          </a:xfrm>
          <a:prstGeom prst="line">
            <a:avLst/>
          </a:prstGeom>
          <a:ln w="25400">
            <a:solidFill>
              <a:schemeClr val="tx1"/>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pic>
        <p:nvPicPr>
          <p:cNvPr id="75" name="Picture 74" descr="A colorful liquid in a cube&#10;&#10;AI-generated content may be incorrect.">
            <a:extLst>
              <a:ext uri="{FF2B5EF4-FFF2-40B4-BE49-F238E27FC236}">
                <a16:creationId xmlns:a16="http://schemas.microsoft.com/office/drawing/2014/main" id="{7947410A-21A8-5419-30C6-6886078A35B7}"/>
              </a:ext>
            </a:extLst>
          </p:cNvPr>
          <p:cNvPicPr>
            <a:picLocks noChangeAspect="1"/>
          </p:cNvPicPr>
          <p:nvPr/>
        </p:nvPicPr>
        <p:blipFill>
          <a:blip r:embed="rId14">
            <a:extLst>
              <a:ext uri="{28A0092B-C50C-407E-A947-70E740481C1C}">
                <a14:useLocalDpi xmlns:a14="http://schemas.microsoft.com/office/drawing/2010/main" val="0"/>
              </a:ext>
            </a:extLst>
          </a:blip>
          <a:srcRect l="16528" t="18154" r="15313" b="4173"/>
          <a:stretch>
            <a:fillRect/>
          </a:stretch>
        </p:blipFill>
        <p:spPr>
          <a:xfrm>
            <a:off x="1385604" y="3607811"/>
            <a:ext cx="2060866" cy="1866901"/>
          </a:xfrm>
          <a:prstGeom prst="rect">
            <a:avLst/>
          </a:prstGeom>
        </p:spPr>
      </p:pic>
      <p:pic>
        <p:nvPicPr>
          <p:cNvPr id="77" name="Picture 76" descr="A transparent cube with green and red spots&#10;&#10;AI-generated content may be incorrect.">
            <a:extLst>
              <a:ext uri="{FF2B5EF4-FFF2-40B4-BE49-F238E27FC236}">
                <a16:creationId xmlns:a16="http://schemas.microsoft.com/office/drawing/2014/main" id="{6F318738-9538-B1BB-B280-E35A9F10B505}"/>
              </a:ext>
            </a:extLst>
          </p:cNvPr>
          <p:cNvPicPr>
            <a:picLocks noChangeAspect="1"/>
          </p:cNvPicPr>
          <p:nvPr/>
        </p:nvPicPr>
        <p:blipFill>
          <a:blip r:embed="rId15">
            <a:extLst>
              <a:ext uri="{28A0092B-C50C-407E-A947-70E740481C1C}">
                <a14:useLocalDpi xmlns:a14="http://schemas.microsoft.com/office/drawing/2010/main" val="0"/>
              </a:ext>
            </a:extLst>
          </a:blip>
          <a:srcRect l="16528" t="18154" r="15526" b="4093"/>
          <a:stretch>
            <a:fillRect/>
          </a:stretch>
        </p:blipFill>
        <p:spPr>
          <a:xfrm>
            <a:off x="3498395" y="3606849"/>
            <a:ext cx="2054426" cy="1868823"/>
          </a:xfrm>
          <a:prstGeom prst="rect">
            <a:avLst/>
          </a:prstGeom>
        </p:spPr>
      </p:pic>
      <p:pic>
        <p:nvPicPr>
          <p:cNvPr id="79" name="Picture 78" descr="A transparent cube with green and red paint&#10;&#10;AI-generated content may be incorrect.">
            <a:extLst>
              <a:ext uri="{FF2B5EF4-FFF2-40B4-BE49-F238E27FC236}">
                <a16:creationId xmlns:a16="http://schemas.microsoft.com/office/drawing/2014/main" id="{9FDB094B-2B26-A7AF-3F4D-B75B64F25E78}"/>
              </a:ext>
            </a:extLst>
          </p:cNvPr>
          <p:cNvPicPr>
            <a:picLocks noChangeAspect="1"/>
          </p:cNvPicPr>
          <p:nvPr/>
        </p:nvPicPr>
        <p:blipFill>
          <a:blip r:embed="rId16">
            <a:extLst>
              <a:ext uri="{28A0092B-C50C-407E-A947-70E740481C1C}">
                <a14:useLocalDpi xmlns:a14="http://schemas.microsoft.com/office/drawing/2010/main" val="0"/>
              </a:ext>
            </a:extLst>
          </a:blip>
          <a:srcRect l="16528" t="18154" r="15313" b="4331"/>
          <a:stretch>
            <a:fillRect/>
          </a:stretch>
        </p:blipFill>
        <p:spPr>
          <a:xfrm>
            <a:off x="5635949" y="3609708"/>
            <a:ext cx="2060866" cy="1863103"/>
          </a:xfrm>
          <a:prstGeom prst="rect">
            <a:avLst/>
          </a:prstGeom>
        </p:spPr>
      </p:pic>
      <p:pic>
        <p:nvPicPr>
          <p:cNvPr id="81" name="Picture 80" descr="A transparent cube with red and green spots&#10;&#10;AI-generated content may be incorrect.">
            <a:extLst>
              <a:ext uri="{FF2B5EF4-FFF2-40B4-BE49-F238E27FC236}">
                <a16:creationId xmlns:a16="http://schemas.microsoft.com/office/drawing/2014/main" id="{BCDA54FE-F52E-C459-C6C6-F2052E9E31D4}"/>
              </a:ext>
            </a:extLst>
          </p:cNvPr>
          <p:cNvPicPr>
            <a:picLocks noChangeAspect="1"/>
          </p:cNvPicPr>
          <p:nvPr/>
        </p:nvPicPr>
        <p:blipFill>
          <a:blip r:embed="rId17">
            <a:extLst>
              <a:ext uri="{28A0092B-C50C-407E-A947-70E740481C1C}">
                <a14:useLocalDpi xmlns:a14="http://schemas.microsoft.com/office/drawing/2010/main" val="0"/>
              </a:ext>
            </a:extLst>
          </a:blip>
          <a:srcRect l="16527" t="18154" r="15419" b="4013"/>
          <a:stretch>
            <a:fillRect/>
          </a:stretch>
        </p:blipFill>
        <p:spPr>
          <a:xfrm>
            <a:off x="7758464" y="3604093"/>
            <a:ext cx="2057692" cy="1870746"/>
          </a:xfrm>
          <a:prstGeom prst="rect">
            <a:avLst/>
          </a:prstGeom>
        </p:spPr>
      </p:pic>
      <p:pic>
        <p:nvPicPr>
          <p:cNvPr id="83" name="Picture 82" descr="A transparent cube with red and green spots&#10;&#10;AI-generated content may be incorrect.">
            <a:extLst>
              <a:ext uri="{FF2B5EF4-FFF2-40B4-BE49-F238E27FC236}">
                <a16:creationId xmlns:a16="http://schemas.microsoft.com/office/drawing/2014/main" id="{A0CDF24A-36B5-E39D-3B23-F00A75DD5489}"/>
              </a:ext>
            </a:extLst>
          </p:cNvPr>
          <p:cNvPicPr>
            <a:picLocks noChangeAspect="1"/>
          </p:cNvPicPr>
          <p:nvPr/>
        </p:nvPicPr>
        <p:blipFill>
          <a:blip r:embed="rId18">
            <a:extLst>
              <a:ext uri="{28A0092B-C50C-407E-A947-70E740481C1C}">
                <a14:useLocalDpi xmlns:a14="http://schemas.microsoft.com/office/drawing/2010/main" val="0"/>
              </a:ext>
            </a:extLst>
          </a:blip>
          <a:srcRect l="16527" t="18154" r="15205" b="4093"/>
          <a:stretch>
            <a:fillRect/>
          </a:stretch>
        </p:blipFill>
        <p:spPr>
          <a:xfrm>
            <a:off x="9878750" y="3636716"/>
            <a:ext cx="2064162" cy="1868823"/>
          </a:xfrm>
          <a:prstGeom prst="rect">
            <a:avLst/>
          </a:prstGeom>
        </p:spPr>
      </p:pic>
      <mc:AlternateContent xmlns:mc="http://schemas.openxmlformats.org/markup-compatibility/2006">
        <mc:Choice xmlns:a14="http://schemas.microsoft.com/office/drawing/2010/main" Requires="a14">
          <p:sp>
            <p:nvSpPr>
              <p:cNvPr id="84" name="TextBox 83">
                <a:extLst>
                  <a:ext uri="{FF2B5EF4-FFF2-40B4-BE49-F238E27FC236}">
                    <a16:creationId xmlns:a16="http://schemas.microsoft.com/office/drawing/2014/main" id="{B4A55BE9-90D0-410A-8710-1AAC31ED6B3F}"/>
                  </a:ext>
                </a:extLst>
              </p:cNvPr>
              <p:cNvSpPr txBox="1"/>
              <p:nvPr/>
            </p:nvSpPr>
            <p:spPr>
              <a:xfrm>
                <a:off x="5881022" y="2913185"/>
                <a:ext cx="1461746"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=20.5</m:t>
                    </m:r>
                  </m:oMath>
                </a14:m>
                <a:r>
                  <a:rPr lang="nb-NO" sz="1400"/>
                  <a:t> MPa</a:t>
                </a:r>
              </a:p>
            </p:txBody>
          </p:sp>
        </mc:Choice>
        <mc:Fallback>
          <p:sp>
            <p:nvSpPr>
              <p:cNvPr id="84" name="TextBox 83">
                <a:extLst>
                  <a:ext uri="{FF2B5EF4-FFF2-40B4-BE49-F238E27FC236}">
                    <a16:creationId xmlns:a16="http://schemas.microsoft.com/office/drawing/2014/main" id="{B4A55BE9-90D0-410A-8710-1AAC31ED6B3F}"/>
                  </a:ext>
                </a:extLst>
              </p:cNvPr>
              <p:cNvSpPr txBox="1">
                <a:spLocks noRot="1" noChangeAspect="1" noMove="1" noResize="1" noEditPoints="1" noAdjustHandles="1" noChangeArrowheads="1" noChangeShapeType="1" noTextEdit="1"/>
              </p:cNvSpPr>
              <p:nvPr/>
            </p:nvSpPr>
            <p:spPr>
              <a:xfrm>
                <a:off x="5881022" y="2913185"/>
                <a:ext cx="1461746" cy="307777"/>
              </a:xfrm>
              <a:prstGeom prst="rect">
                <a:avLst/>
              </a:prstGeom>
              <a:blipFill>
                <a:blip r:embed="rId19"/>
                <a:stretch>
                  <a:fillRect t="-4000" r="-417"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5" name="TextBox 84">
                <a:extLst>
                  <a:ext uri="{FF2B5EF4-FFF2-40B4-BE49-F238E27FC236}">
                    <a16:creationId xmlns:a16="http://schemas.microsoft.com/office/drawing/2014/main" id="{2B71E8AC-D1D8-B541-444A-A9EDE4551205}"/>
                  </a:ext>
                </a:extLst>
              </p:cNvPr>
              <p:cNvSpPr txBox="1"/>
              <p:nvPr/>
            </p:nvSpPr>
            <p:spPr>
              <a:xfrm>
                <a:off x="3690502" y="2908642"/>
                <a:ext cx="1461747"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=16.3</m:t>
                    </m:r>
                  </m:oMath>
                </a14:m>
                <a:r>
                  <a:rPr lang="nb-NO" sz="1400"/>
                  <a:t> MPa</a:t>
                </a:r>
              </a:p>
            </p:txBody>
          </p:sp>
        </mc:Choice>
        <mc:Fallback>
          <p:sp>
            <p:nvSpPr>
              <p:cNvPr id="85" name="TextBox 84">
                <a:extLst>
                  <a:ext uri="{FF2B5EF4-FFF2-40B4-BE49-F238E27FC236}">
                    <a16:creationId xmlns:a16="http://schemas.microsoft.com/office/drawing/2014/main" id="{2B71E8AC-D1D8-B541-444A-A9EDE4551205}"/>
                  </a:ext>
                </a:extLst>
              </p:cNvPr>
              <p:cNvSpPr txBox="1">
                <a:spLocks noRot="1" noChangeAspect="1" noMove="1" noResize="1" noEditPoints="1" noAdjustHandles="1" noChangeArrowheads="1" noChangeShapeType="1" noTextEdit="1"/>
              </p:cNvSpPr>
              <p:nvPr/>
            </p:nvSpPr>
            <p:spPr>
              <a:xfrm>
                <a:off x="3690502" y="2908642"/>
                <a:ext cx="1461747" cy="307777"/>
              </a:xfrm>
              <a:prstGeom prst="rect">
                <a:avLst/>
              </a:prstGeom>
              <a:blipFill>
                <a:blip r:embed="rId20"/>
                <a:stretch>
                  <a:fillRect t="-3922" r="-417" b="-196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6" name="TextBox 85">
                <a:extLst>
                  <a:ext uri="{FF2B5EF4-FFF2-40B4-BE49-F238E27FC236}">
                    <a16:creationId xmlns:a16="http://schemas.microsoft.com/office/drawing/2014/main" id="{2236E9CC-04F0-6CE3-BBC3-E43EC1F5605C}"/>
                  </a:ext>
                </a:extLst>
              </p:cNvPr>
              <p:cNvSpPr txBox="1"/>
              <p:nvPr/>
            </p:nvSpPr>
            <p:spPr>
              <a:xfrm>
                <a:off x="10128071" y="2913185"/>
                <a:ext cx="1461746"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=10.7</m:t>
                    </m:r>
                  </m:oMath>
                </a14:m>
                <a:r>
                  <a:rPr lang="nb-NO" sz="1400"/>
                  <a:t> MPa</a:t>
                </a:r>
              </a:p>
            </p:txBody>
          </p:sp>
        </mc:Choice>
        <mc:Fallback>
          <p:sp>
            <p:nvSpPr>
              <p:cNvPr id="86" name="TextBox 85">
                <a:extLst>
                  <a:ext uri="{FF2B5EF4-FFF2-40B4-BE49-F238E27FC236}">
                    <a16:creationId xmlns:a16="http://schemas.microsoft.com/office/drawing/2014/main" id="{2236E9CC-04F0-6CE3-BBC3-E43EC1F5605C}"/>
                  </a:ext>
                </a:extLst>
              </p:cNvPr>
              <p:cNvSpPr txBox="1">
                <a:spLocks noRot="1" noChangeAspect="1" noMove="1" noResize="1" noEditPoints="1" noAdjustHandles="1" noChangeArrowheads="1" noChangeShapeType="1" noTextEdit="1"/>
              </p:cNvSpPr>
              <p:nvPr/>
            </p:nvSpPr>
            <p:spPr>
              <a:xfrm>
                <a:off x="10128071" y="2913185"/>
                <a:ext cx="1461746" cy="307777"/>
              </a:xfrm>
              <a:prstGeom prst="rect">
                <a:avLst/>
              </a:prstGeom>
              <a:blipFill>
                <a:blip r:embed="rId21"/>
                <a:stretch>
                  <a:fillRect t="-4000" r="-833"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7" name="TextBox 86">
                <a:extLst>
                  <a:ext uri="{FF2B5EF4-FFF2-40B4-BE49-F238E27FC236}">
                    <a16:creationId xmlns:a16="http://schemas.microsoft.com/office/drawing/2014/main" id="{D26A118A-3C22-19A2-188F-01FEF3FB6178}"/>
                  </a:ext>
                </a:extLst>
              </p:cNvPr>
              <p:cNvSpPr txBox="1"/>
              <p:nvPr/>
            </p:nvSpPr>
            <p:spPr>
              <a:xfrm>
                <a:off x="5869278" y="5469531"/>
                <a:ext cx="1461746"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=10.7</m:t>
                    </m:r>
                  </m:oMath>
                </a14:m>
                <a:r>
                  <a:rPr lang="nb-NO" sz="1400"/>
                  <a:t> MPa</a:t>
                </a:r>
              </a:p>
            </p:txBody>
          </p:sp>
        </mc:Choice>
        <mc:Fallback>
          <p:sp>
            <p:nvSpPr>
              <p:cNvPr id="87" name="TextBox 86">
                <a:extLst>
                  <a:ext uri="{FF2B5EF4-FFF2-40B4-BE49-F238E27FC236}">
                    <a16:creationId xmlns:a16="http://schemas.microsoft.com/office/drawing/2014/main" id="{D26A118A-3C22-19A2-188F-01FEF3FB6178}"/>
                  </a:ext>
                </a:extLst>
              </p:cNvPr>
              <p:cNvSpPr txBox="1">
                <a:spLocks noRot="1" noChangeAspect="1" noMove="1" noResize="1" noEditPoints="1" noAdjustHandles="1" noChangeArrowheads="1" noChangeShapeType="1" noTextEdit="1"/>
              </p:cNvSpPr>
              <p:nvPr/>
            </p:nvSpPr>
            <p:spPr>
              <a:xfrm>
                <a:off x="5869278" y="5469531"/>
                <a:ext cx="1461746" cy="307777"/>
              </a:xfrm>
              <a:prstGeom prst="rect">
                <a:avLst/>
              </a:prstGeom>
              <a:blipFill>
                <a:blip r:embed="rId22"/>
                <a:stretch>
                  <a:fillRect t="-3922" r="-417" b="-196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8" name="TextBox 87">
                <a:extLst>
                  <a:ext uri="{FF2B5EF4-FFF2-40B4-BE49-F238E27FC236}">
                    <a16:creationId xmlns:a16="http://schemas.microsoft.com/office/drawing/2014/main" id="{B6D8100E-0F85-32B3-10E3-700440B7F5FB}"/>
                  </a:ext>
                </a:extLst>
              </p:cNvPr>
              <p:cNvSpPr txBox="1"/>
              <p:nvPr/>
            </p:nvSpPr>
            <p:spPr>
              <a:xfrm>
                <a:off x="1580849" y="5469530"/>
                <a:ext cx="1461746"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=20.5</m:t>
                    </m:r>
                  </m:oMath>
                </a14:m>
                <a:r>
                  <a:rPr lang="nb-NO" sz="1400"/>
                  <a:t> MPa</a:t>
                </a:r>
              </a:p>
            </p:txBody>
          </p:sp>
        </mc:Choice>
        <mc:Fallback>
          <p:sp>
            <p:nvSpPr>
              <p:cNvPr id="88" name="TextBox 87">
                <a:extLst>
                  <a:ext uri="{FF2B5EF4-FFF2-40B4-BE49-F238E27FC236}">
                    <a16:creationId xmlns:a16="http://schemas.microsoft.com/office/drawing/2014/main" id="{B6D8100E-0F85-32B3-10E3-700440B7F5FB}"/>
                  </a:ext>
                </a:extLst>
              </p:cNvPr>
              <p:cNvSpPr txBox="1">
                <a:spLocks noRot="1" noChangeAspect="1" noMove="1" noResize="1" noEditPoints="1" noAdjustHandles="1" noChangeArrowheads="1" noChangeShapeType="1" noTextEdit="1"/>
              </p:cNvSpPr>
              <p:nvPr/>
            </p:nvSpPr>
            <p:spPr>
              <a:xfrm>
                <a:off x="1580849" y="5469530"/>
                <a:ext cx="1461746" cy="307777"/>
              </a:xfrm>
              <a:prstGeom prst="rect">
                <a:avLst/>
              </a:prstGeom>
              <a:blipFill>
                <a:blip r:embed="rId23"/>
                <a:stretch>
                  <a:fillRect t="-3922" r="-417" b="-196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9" name="TextBox 88">
                <a:extLst>
                  <a:ext uri="{FF2B5EF4-FFF2-40B4-BE49-F238E27FC236}">
                    <a16:creationId xmlns:a16="http://schemas.microsoft.com/office/drawing/2014/main" id="{CA50C688-55F4-E125-4C11-D8BE6EDAF8F2}"/>
                  </a:ext>
                </a:extLst>
              </p:cNvPr>
              <p:cNvSpPr txBox="1"/>
              <p:nvPr/>
            </p:nvSpPr>
            <p:spPr>
              <a:xfrm>
                <a:off x="10172980" y="5474272"/>
                <a:ext cx="1461746"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=20.5</m:t>
                    </m:r>
                  </m:oMath>
                </a14:m>
                <a:r>
                  <a:rPr lang="nb-NO" sz="1400"/>
                  <a:t> MPa</a:t>
                </a:r>
              </a:p>
            </p:txBody>
          </p:sp>
        </mc:Choice>
        <mc:Fallback>
          <p:sp>
            <p:nvSpPr>
              <p:cNvPr id="89" name="TextBox 88">
                <a:extLst>
                  <a:ext uri="{FF2B5EF4-FFF2-40B4-BE49-F238E27FC236}">
                    <a16:creationId xmlns:a16="http://schemas.microsoft.com/office/drawing/2014/main" id="{CA50C688-55F4-E125-4C11-D8BE6EDAF8F2}"/>
                  </a:ext>
                </a:extLst>
              </p:cNvPr>
              <p:cNvSpPr txBox="1">
                <a:spLocks noRot="1" noChangeAspect="1" noMove="1" noResize="1" noEditPoints="1" noAdjustHandles="1" noChangeArrowheads="1" noChangeShapeType="1" noTextEdit="1"/>
              </p:cNvSpPr>
              <p:nvPr/>
            </p:nvSpPr>
            <p:spPr>
              <a:xfrm>
                <a:off x="10172980" y="5474272"/>
                <a:ext cx="1461746" cy="307777"/>
              </a:xfrm>
              <a:prstGeom prst="rect">
                <a:avLst/>
              </a:prstGeom>
              <a:blipFill>
                <a:blip r:embed="rId23"/>
                <a:stretch>
                  <a:fillRect t="-4000" r="-417" b="-22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0" name="TextBox 89">
                <a:extLst>
                  <a:ext uri="{FF2B5EF4-FFF2-40B4-BE49-F238E27FC236}">
                    <a16:creationId xmlns:a16="http://schemas.microsoft.com/office/drawing/2014/main" id="{D9AA1B5F-8DC5-C6F9-F4DF-E3C80BABDBFF}"/>
                  </a:ext>
                </a:extLst>
              </p:cNvPr>
              <p:cNvSpPr txBox="1"/>
              <p:nvPr/>
            </p:nvSpPr>
            <p:spPr>
              <a:xfrm>
                <a:off x="7952780" y="2913185"/>
                <a:ext cx="1461747"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=13.3</m:t>
                    </m:r>
                  </m:oMath>
                </a14:m>
                <a:r>
                  <a:rPr lang="nb-NO" sz="1400"/>
                  <a:t> MPa</a:t>
                </a:r>
              </a:p>
            </p:txBody>
          </p:sp>
        </mc:Choice>
        <mc:Fallback>
          <p:sp>
            <p:nvSpPr>
              <p:cNvPr id="90" name="TextBox 89">
                <a:extLst>
                  <a:ext uri="{FF2B5EF4-FFF2-40B4-BE49-F238E27FC236}">
                    <a16:creationId xmlns:a16="http://schemas.microsoft.com/office/drawing/2014/main" id="{D9AA1B5F-8DC5-C6F9-F4DF-E3C80BABDBFF}"/>
                  </a:ext>
                </a:extLst>
              </p:cNvPr>
              <p:cNvSpPr txBox="1">
                <a:spLocks noRot="1" noChangeAspect="1" noMove="1" noResize="1" noEditPoints="1" noAdjustHandles="1" noChangeArrowheads="1" noChangeShapeType="1" noTextEdit="1"/>
              </p:cNvSpPr>
              <p:nvPr/>
            </p:nvSpPr>
            <p:spPr>
              <a:xfrm>
                <a:off x="7952780" y="2913185"/>
                <a:ext cx="1461747" cy="307777"/>
              </a:xfrm>
              <a:prstGeom prst="rect">
                <a:avLst/>
              </a:prstGeom>
              <a:blipFill>
                <a:blip r:embed="rId24"/>
                <a:stretch>
                  <a:fillRect t="-4000" r="-837"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1" name="TextBox 90">
                <a:extLst>
                  <a:ext uri="{FF2B5EF4-FFF2-40B4-BE49-F238E27FC236}">
                    <a16:creationId xmlns:a16="http://schemas.microsoft.com/office/drawing/2014/main" id="{521F217B-C492-3CDE-359F-844A36D8BD11}"/>
                  </a:ext>
                </a:extLst>
              </p:cNvPr>
              <p:cNvSpPr txBox="1"/>
              <p:nvPr/>
            </p:nvSpPr>
            <p:spPr>
              <a:xfrm>
                <a:off x="3761630" y="5469530"/>
                <a:ext cx="1461747"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=12.4</m:t>
                    </m:r>
                  </m:oMath>
                </a14:m>
                <a:r>
                  <a:rPr lang="nb-NO" sz="1400"/>
                  <a:t> MPa</a:t>
                </a:r>
              </a:p>
            </p:txBody>
          </p:sp>
        </mc:Choice>
        <mc:Fallback>
          <p:sp>
            <p:nvSpPr>
              <p:cNvPr id="91" name="TextBox 90">
                <a:extLst>
                  <a:ext uri="{FF2B5EF4-FFF2-40B4-BE49-F238E27FC236}">
                    <a16:creationId xmlns:a16="http://schemas.microsoft.com/office/drawing/2014/main" id="{521F217B-C492-3CDE-359F-844A36D8BD11}"/>
                  </a:ext>
                </a:extLst>
              </p:cNvPr>
              <p:cNvSpPr txBox="1">
                <a:spLocks noRot="1" noChangeAspect="1" noMove="1" noResize="1" noEditPoints="1" noAdjustHandles="1" noChangeArrowheads="1" noChangeShapeType="1" noTextEdit="1"/>
              </p:cNvSpPr>
              <p:nvPr/>
            </p:nvSpPr>
            <p:spPr>
              <a:xfrm>
                <a:off x="3761630" y="5469530"/>
                <a:ext cx="1461747" cy="307777"/>
              </a:xfrm>
              <a:prstGeom prst="rect">
                <a:avLst/>
              </a:prstGeom>
              <a:blipFill>
                <a:blip r:embed="rId25"/>
                <a:stretch>
                  <a:fillRect t="-3922" r="-417" b="-196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2" name="TextBox 91">
                <a:extLst>
                  <a:ext uri="{FF2B5EF4-FFF2-40B4-BE49-F238E27FC236}">
                    <a16:creationId xmlns:a16="http://schemas.microsoft.com/office/drawing/2014/main" id="{093B3E31-30BC-6E0D-B03A-932A3EAF17B2}"/>
                  </a:ext>
                </a:extLst>
              </p:cNvPr>
              <p:cNvSpPr txBox="1"/>
              <p:nvPr/>
            </p:nvSpPr>
            <p:spPr>
              <a:xfrm>
                <a:off x="8165916" y="5469530"/>
                <a:ext cx="1461747" cy="307777"/>
              </a:xfrm>
              <a:prstGeom prst="rect">
                <a:avLst/>
              </a:prstGeom>
              <a:noFill/>
            </p:spPr>
            <p:txBody>
              <a:bodyPr wrap="none" rtlCol="0">
                <a:spAutoFit/>
              </a:bodyPr>
              <a:lstStyle/>
              <a:p>
                <a:pPr algn="ctr"/>
                <a14:m>
                  <m:oMath xmlns:m="http://schemas.openxmlformats.org/officeDocument/2006/math">
                    <m:sSub>
                      <m:sSubPr>
                        <m:ctrlPr>
                          <a:rPr lang="nb-NO" sz="1400" i="1" smtClean="0">
                            <a:latin typeface="Cambria Math" panose="02040503050406030204" pitchFamily="18" charset="0"/>
                          </a:rPr>
                        </m:ctrlPr>
                      </m:sSubPr>
                      <m:e>
                        <m:r>
                          <a:rPr lang="nb-NO" sz="1400" b="0" i="1" smtClean="0">
                            <a:latin typeface="Cambria Math" panose="02040503050406030204" pitchFamily="18" charset="0"/>
                          </a:rPr>
                          <m:t>𝑃</m:t>
                        </m:r>
                      </m:e>
                      <m:sub>
                        <m:r>
                          <a:rPr lang="nb-NO" sz="1400" b="0" i="1" smtClean="0">
                            <a:latin typeface="Cambria Math" panose="02040503050406030204" pitchFamily="18" charset="0"/>
                          </a:rPr>
                          <m:t>𝑟𝑒𝑠</m:t>
                        </m:r>
                      </m:sub>
                    </m:sSub>
                    <m:r>
                      <a:rPr lang="nb-NO" sz="1400" b="0" i="1" smtClean="0">
                        <a:latin typeface="Cambria Math" panose="02040503050406030204" pitchFamily="18" charset="0"/>
                      </a:rPr>
                      <m:t>=14.6</m:t>
                    </m:r>
                  </m:oMath>
                </a14:m>
                <a:r>
                  <a:rPr lang="nb-NO" sz="1400"/>
                  <a:t> MPa</a:t>
                </a:r>
              </a:p>
            </p:txBody>
          </p:sp>
        </mc:Choice>
        <mc:Fallback>
          <p:sp>
            <p:nvSpPr>
              <p:cNvPr id="92" name="TextBox 91">
                <a:extLst>
                  <a:ext uri="{FF2B5EF4-FFF2-40B4-BE49-F238E27FC236}">
                    <a16:creationId xmlns:a16="http://schemas.microsoft.com/office/drawing/2014/main" id="{093B3E31-30BC-6E0D-B03A-932A3EAF17B2}"/>
                  </a:ext>
                </a:extLst>
              </p:cNvPr>
              <p:cNvSpPr txBox="1">
                <a:spLocks noRot="1" noChangeAspect="1" noMove="1" noResize="1" noEditPoints="1" noAdjustHandles="1" noChangeArrowheads="1" noChangeShapeType="1" noTextEdit="1"/>
              </p:cNvSpPr>
              <p:nvPr/>
            </p:nvSpPr>
            <p:spPr>
              <a:xfrm>
                <a:off x="8165916" y="5469530"/>
                <a:ext cx="1461747" cy="307777"/>
              </a:xfrm>
              <a:prstGeom prst="rect">
                <a:avLst/>
              </a:prstGeom>
              <a:blipFill>
                <a:blip r:embed="rId26"/>
                <a:stretch>
                  <a:fillRect t="-3922" r="-837" b="-19608"/>
                </a:stretch>
              </a:blipFill>
            </p:spPr>
            <p:txBody>
              <a:bodyPr/>
              <a:lstStyle/>
              <a:p>
                <a:r>
                  <a:rPr lang="en-US">
                    <a:noFill/>
                  </a:rPr>
                  <a:t> </a:t>
                </a:r>
              </a:p>
            </p:txBody>
          </p:sp>
        </mc:Fallback>
      </mc:AlternateContent>
    </p:spTree>
    <p:extLst>
      <p:ext uri="{BB962C8B-B14F-4D97-AF65-F5344CB8AC3E}">
        <p14:creationId xmlns:p14="http://schemas.microsoft.com/office/powerpoint/2010/main" val="42446598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80927-1C4B-B3F1-4522-45773A24063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93FED45-526D-35ED-D575-BC690164CC06}"/>
              </a:ext>
            </a:extLst>
          </p:cNvPr>
          <p:cNvSpPr txBox="1">
            <a:spLocks/>
          </p:cNvSpPr>
          <p:nvPr/>
        </p:nvSpPr>
        <p:spPr>
          <a:xfrm>
            <a:off x="597951" y="254838"/>
            <a:ext cx="9821894" cy="5947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nb-NO" sz="3200"/>
              <a:t>Gas/water capillary </a:t>
            </a:r>
            <a:r>
              <a:rPr lang="nb-NO" sz="3200" err="1"/>
              <a:t>pressure</a:t>
            </a:r>
            <a:r>
              <a:rPr lang="nb-NO" sz="3200"/>
              <a:t>:</a:t>
            </a:r>
          </a:p>
          <a:p>
            <a:r>
              <a:rPr lang="nb-NO" sz="3200"/>
              <a:t>Mass-</a:t>
            </a:r>
            <a:r>
              <a:rPr lang="nb-NO" sz="3200" err="1"/>
              <a:t>average</a:t>
            </a:r>
            <a:r>
              <a:rPr lang="nb-NO" sz="3200"/>
              <a:t> vs. </a:t>
            </a:r>
            <a:r>
              <a:rPr lang="nb-NO" sz="3200" err="1"/>
              <a:t>individual</a:t>
            </a:r>
            <a:r>
              <a:rPr lang="nb-NO" sz="3200"/>
              <a:t> ganglia</a:t>
            </a:r>
          </a:p>
        </p:txBody>
      </p:sp>
      <p:sp>
        <p:nvSpPr>
          <p:cNvPr id="42" name="TextBox 41">
            <a:extLst>
              <a:ext uri="{FF2B5EF4-FFF2-40B4-BE49-F238E27FC236}">
                <a16:creationId xmlns:a16="http://schemas.microsoft.com/office/drawing/2014/main" id="{4281BA39-7D00-801E-5501-1FC28076A69B}"/>
              </a:ext>
            </a:extLst>
          </p:cNvPr>
          <p:cNvSpPr txBox="1"/>
          <p:nvPr/>
        </p:nvSpPr>
        <p:spPr>
          <a:xfrm>
            <a:off x="11671443" y="6359704"/>
            <a:ext cx="364463" cy="276999"/>
          </a:xfrm>
          <a:prstGeom prst="rect">
            <a:avLst/>
          </a:prstGeom>
          <a:noFill/>
        </p:spPr>
        <p:txBody>
          <a:bodyPr wrap="square" rtlCol="0">
            <a:spAutoFit/>
          </a:bodyPr>
          <a:lstStyle/>
          <a:p>
            <a:r>
              <a:rPr lang="nb-NO" sz="1200"/>
              <a:t>12</a:t>
            </a:r>
          </a:p>
        </p:txBody>
      </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82999471-4F74-A0DE-4A74-AF5B223E838F}"/>
                  </a:ext>
                </a:extLst>
              </p:cNvPr>
              <p:cNvSpPr txBox="1"/>
              <p:nvPr/>
            </p:nvSpPr>
            <p:spPr>
              <a:xfrm>
                <a:off x="628574" y="1249031"/>
                <a:ext cx="10934852" cy="951222"/>
              </a:xfrm>
              <a:prstGeom prst="rect">
                <a:avLst/>
              </a:prstGeom>
              <a:noFill/>
            </p:spPr>
            <p:txBody>
              <a:bodyPr wrap="square" rtlCol="0">
                <a:spAutoFit/>
              </a:bodyPr>
              <a:lstStyle/>
              <a:p>
                <a:pPr marL="285750" indent="-285750">
                  <a:lnSpc>
                    <a:spcPct val="120000"/>
                  </a:lnSpc>
                  <a:spcBef>
                    <a:spcPts val="600"/>
                  </a:spcBef>
                  <a:buFont typeface="Arial" panose="020B0604020202020204" pitchFamily="34" charset="0"/>
                  <a:buChar char="•"/>
                </a:pPr>
                <a:r>
                  <a:rPr lang="nb-NO" sz="2000"/>
                  <a:t>The </a:t>
                </a:r>
                <a:r>
                  <a:rPr lang="nb-NO" sz="2000" err="1"/>
                  <a:t>majority</a:t>
                </a:r>
                <a:r>
                  <a:rPr lang="nb-NO" sz="2000"/>
                  <a:t> of gas ganglia have </a:t>
                </a:r>
                <a:r>
                  <a:rPr lang="nb-NO" sz="2000" err="1"/>
                  <a:t>higher</a:t>
                </a:r>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𝑔𝑤</m:t>
                        </m:r>
                      </m:sub>
                    </m:sSub>
                  </m:oMath>
                </a14:m>
                <a:r>
                  <a:rPr lang="nb-NO" sz="2000"/>
                  <a:t> in </a:t>
                </a:r>
                <a:r>
                  <a:rPr lang="nb-NO" sz="2000" err="1"/>
                  <a:t>depressurization</a:t>
                </a:r>
                <a:r>
                  <a:rPr lang="nb-NO" sz="2000"/>
                  <a:t> </a:t>
                </a:r>
                <a:r>
                  <a:rPr lang="nb-NO" sz="2000" err="1"/>
                  <a:t>than</a:t>
                </a:r>
                <a:r>
                  <a:rPr lang="nb-NO" sz="2000"/>
                  <a:t> in re-</a:t>
                </a:r>
                <a:r>
                  <a:rPr lang="nb-NO" sz="2000" err="1"/>
                  <a:t>pressurization</a:t>
                </a:r>
                <a:endParaRPr lang="nb-NO" sz="2000"/>
              </a:p>
              <a:p>
                <a:pPr marL="285750" indent="-285750">
                  <a:lnSpc>
                    <a:spcPct val="120000"/>
                  </a:lnSpc>
                  <a:spcBef>
                    <a:spcPts val="600"/>
                  </a:spcBef>
                  <a:buFont typeface="Arial" panose="020B0604020202020204" pitchFamily="34" charset="0"/>
                  <a:buChar char="•"/>
                </a:pPr>
                <a:r>
                  <a:rPr lang="nb-NO" sz="2000"/>
                  <a:t>For most gas ganglia, </a:t>
                </a:r>
                <a14:m>
                  <m:oMath xmlns:m="http://schemas.openxmlformats.org/officeDocument/2006/math">
                    <m:sSub>
                      <m:sSubPr>
                        <m:ctrlPr>
                          <a:rPr lang="nb-NO" sz="2000" i="1">
                            <a:latin typeface="Cambria Math" panose="02040503050406030204" pitchFamily="18" charset="0"/>
                          </a:rPr>
                        </m:ctrlPr>
                      </m:sSubPr>
                      <m:e>
                        <m:r>
                          <a:rPr lang="nb-NO" sz="2000" i="1">
                            <a:latin typeface="Cambria Math" panose="02040503050406030204" pitchFamily="18" charset="0"/>
                          </a:rPr>
                          <m:t>𝑃</m:t>
                        </m:r>
                      </m:e>
                      <m:sub>
                        <m:r>
                          <a:rPr lang="nb-NO" sz="2000" i="1">
                            <a:latin typeface="Cambria Math" panose="02040503050406030204" pitchFamily="18" charset="0"/>
                          </a:rPr>
                          <m:t>𝑔𝑤</m:t>
                        </m:r>
                      </m:sub>
                    </m:sSub>
                  </m:oMath>
                </a14:m>
                <a:r>
                  <a:rPr lang="nb-NO" sz="2000"/>
                  <a:t> </a:t>
                </a:r>
                <a:r>
                  <a:rPr lang="nb-NO" sz="2000" err="1"/>
                  <a:t>increases</a:t>
                </a:r>
                <a:r>
                  <a:rPr lang="nb-NO" sz="2000"/>
                  <a:t> </a:t>
                </a:r>
                <a:r>
                  <a:rPr lang="nb-NO" sz="2000" err="1"/>
                  <a:t>with</a:t>
                </a:r>
                <a:r>
                  <a:rPr lang="nb-NO" sz="2000"/>
                  <a:t> gas </a:t>
                </a:r>
                <a:r>
                  <a:rPr lang="nb-NO" sz="2000" err="1"/>
                  <a:t>saturation</a:t>
                </a:r>
                <a:r>
                  <a:rPr lang="nb-NO" sz="2000"/>
                  <a:t>.</a:t>
                </a:r>
              </a:p>
            </p:txBody>
          </p:sp>
        </mc:Choice>
        <mc:Fallback>
          <p:sp>
            <p:nvSpPr>
              <p:cNvPr id="46" name="TextBox 45">
                <a:extLst>
                  <a:ext uri="{FF2B5EF4-FFF2-40B4-BE49-F238E27FC236}">
                    <a16:creationId xmlns:a16="http://schemas.microsoft.com/office/drawing/2014/main" id="{82999471-4F74-A0DE-4A74-AF5B223E838F}"/>
                  </a:ext>
                </a:extLst>
              </p:cNvPr>
              <p:cNvSpPr txBox="1">
                <a:spLocks noRot="1" noChangeAspect="1" noMove="1" noResize="1" noEditPoints="1" noAdjustHandles="1" noChangeArrowheads="1" noChangeShapeType="1" noTextEdit="1"/>
              </p:cNvSpPr>
              <p:nvPr/>
            </p:nvSpPr>
            <p:spPr>
              <a:xfrm>
                <a:off x="628574" y="1249031"/>
                <a:ext cx="10934852" cy="951222"/>
              </a:xfrm>
              <a:prstGeom prst="rect">
                <a:avLst/>
              </a:prstGeom>
              <a:blipFill>
                <a:blip r:embed="rId2"/>
                <a:stretch>
                  <a:fillRect l="-502" b="-7692"/>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7A416BC3-8CC2-0B96-2CBE-FABE93366BBB}"/>
              </a:ext>
            </a:extLst>
          </p:cNvPr>
          <p:cNvGrpSpPr/>
          <p:nvPr/>
        </p:nvGrpSpPr>
        <p:grpSpPr>
          <a:xfrm>
            <a:off x="5830630" y="2599712"/>
            <a:ext cx="4621387" cy="3584455"/>
            <a:chOff x="5373066" y="2835807"/>
            <a:chExt cx="4621387" cy="3584455"/>
          </a:xfrm>
        </p:grpSpPr>
        <p:pic>
          <p:nvPicPr>
            <p:cNvPr id="13" name="Picture 12" descr="A graph of a graph showing a graph of a graph&#10;&#10;AI-generated content may be incorrect.">
              <a:extLst>
                <a:ext uri="{FF2B5EF4-FFF2-40B4-BE49-F238E27FC236}">
                  <a16:creationId xmlns:a16="http://schemas.microsoft.com/office/drawing/2014/main" id="{15137C92-0437-070C-3A4E-3958F4B35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066" y="2835807"/>
              <a:ext cx="4621387" cy="3584455"/>
            </a:xfrm>
            <a:prstGeom prst="rect">
              <a:avLst/>
            </a:prstGeom>
          </p:spPr>
        </p:pic>
        <p:cxnSp>
          <p:nvCxnSpPr>
            <p:cNvPr id="58" name="Straight Arrow Connector 57">
              <a:extLst>
                <a:ext uri="{FF2B5EF4-FFF2-40B4-BE49-F238E27FC236}">
                  <a16:creationId xmlns:a16="http://schemas.microsoft.com/office/drawing/2014/main" id="{5393FED7-DDD6-4E5D-328A-9B2145E7E607}"/>
                </a:ext>
              </a:extLst>
            </p:cNvPr>
            <p:cNvCxnSpPr>
              <a:cxnSpLocks/>
            </p:cNvCxnSpPr>
            <p:nvPr/>
          </p:nvCxnSpPr>
          <p:spPr>
            <a:xfrm>
              <a:off x="6846093" y="5102627"/>
              <a:ext cx="826893" cy="168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AB7191E-CD51-D735-CC57-F3EBBCE5A715}"/>
                </a:ext>
              </a:extLst>
            </p:cNvPr>
            <p:cNvCxnSpPr>
              <a:cxnSpLocks/>
            </p:cNvCxnSpPr>
            <p:nvPr/>
          </p:nvCxnSpPr>
          <p:spPr>
            <a:xfrm flipH="1" flipV="1">
              <a:off x="6712246" y="4349558"/>
              <a:ext cx="691914" cy="103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E778C0C-3151-BAE9-6689-DFCCB87EEA71}"/>
                </a:ext>
              </a:extLst>
            </p:cNvPr>
            <p:cNvSpPr txBox="1"/>
            <p:nvPr/>
          </p:nvSpPr>
          <p:spPr>
            <a:xfrm>
              <a:off x="7020588" y="5171456"/>
              <a:ext cx="402674" cy="307777"/>
            </a:xfrm>
            <a:prstGeom prst="rect">
              <a:avLst/>
            </a:prstGeom>
            <a:noFill/>
          </p:spPr>
          <p:txBody>
            <a:bodyPr wrap="none" rtlCol="0">
              <a:spAutoFit/>
            </a:bodyPr>
            <a:lstStyle/>
            <a:p>
              <a:r>
                <a:rPr lang="nb-NO" sz="1400"/>
                <a:t>(2)</a:t>
              </a:r>
            </a:p>
          </p:txBody>
        </p:sp>
        <p:sp>
          <p:nvSpPr>
            <p:cNvPr id="63" name="TextBox 62">
              <a:extLst>
                <a:ext uri="{FF2B5EF4-FFF2-40B4-BE49-F238E27FC236}">
                  <a16:creationId xmlns:a16="http://schemas.microsoft.com/office/drawing/2014/main" id="{FFE91720-E7B7-4624-3340-7B82184B431A}"/>
                </a:ext>
              </a:extLst>
            </p:cNvPr>
            <p:cNvSpPr txBox="1"/>
            <p:nvPr/>
          </p:nvSpPr>
          <p:spPr>
            <a:xfrm>
              <a:off x="6856866" y="4081998"/>
              <a:ext cx="402674" cy="307777"/>
            </a:xfrm>
            <a:prstGeom prst="rect">
              <a:avLst/>
            </a:prstGeom>
            <a:noFill/>
          </p:spPr>
          <p:txBody>
            <a:bodyPr wrap="none" rtlCol="0">
              <a:spAutoFit/>
            </a:bodyPr>
            <a:lstStyle/>
            <a:p>
              <a:r>
                <a:rPr lang="nb-NO" sz="1400"/>
                <a:t>(1)</a:t>
              </a:r>
            </a:p>
          </p:txBody>
        </p:sp>
      </p:grpSp>
      <p:grpSp>
        <p:nvGrpSpPr>
          <p:cNvPr id="11" name="Group 10">
            <a:extLst>
              <a:ext uri="{FF2B5EF4-FFF2-40B4-BE49-F238E27FC236}">
                <a16:creationId xmlns:a16="http://schemas.microsoft.com/office/drawing/2014/main" id="{44824496-6942-259E-E57A-A5E9867D0D2C}"/>
              </a:ext>
            </a:extLst>
          </p:cNvPr>
          <p:cNvGrpSpPr/>
          <p:nvPr/>
        </p:nvGrpSpPr>
        <p:grpSpPr>
          <a:xfrm>
            <a:off x="1147253" y="2599712"/>
            <a:ext cx="4621387" cy="3584455"/>
            <a:chOff x="3907143" y="2651441"/>
            <a:chExt cx="4621387" cy="3584455"/>
          </a:xfrm>
        </p:grpSpPr>
        <p:pic>
          <p:nvPicPr>
            <p:cNvPr id="4" name="Picture 3" descr="A graph of a graph showing a number of points&#10;&#10;AI-generated content may be incorrect.">
              <a:extLst>
                <a:ext uri="{FF2B5EF4-FFF2-40B4-BE49-F238E27FC236}">
                  <a16:creationId xmlns:a16="http://schemas.microsoft.com/office/drawing/2014/main" id="{3AD72228-DC3E-71E8-3A22-63F9AF377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7143" y="2651441"/>
              <a:ext cx="4621387" cy="3584455"/>
            </a:xfrm>
            <a:prstGeom prst="rect">
              <a:avLst/>
            </a:prstGeom>
          </p:spPr>
        </p:pic>
        <p:cxnSp>
          <p:nvCxnSpPr>
            <p:cNvPr id="70" name="Straight Arrow Connector 69">
              <a:extLst>
                <a:ext uri="{FF2B5EF4-FFF2-40B4-BE49-F238E27FC236}">
                  <a16:creationId xmlns:a16="http://schemas.microsoft.com/office/drawing/2014/main" id="{E33FDFBE-BA86-64A4-AB8E-5D91BB69025A}"/>
                </a:ext>
              </a:extLst>
            </p:cNvPr>
            <p:cNvCxnSpPr>
              <a:cxnSpLocks/>
            </p:cNvCxnSpPr>
            <p:nvPr/>
          </p:nvCxnSpPr>
          <p:spPr>
            <a:xfrm>
              <a:off x="5259566" y="4679764"/>
              <a:ext cx="656437" cy="136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44DB17AB-1D1E-B76E-52C2-728C53DAEAA1}"/>
                </a:ext>
              </a:extLst>
            </p:cNvPr>
            <p:cNvSpPr txBox="1"/>
            <p:nvPr/>
          </p:nvSpPr>
          <p:spPr>
            <a:xfrm>
              <a:off x="5690086" y="3940425"/>
              <a:ext cx="402674" cy="307777"/>
            </a:xfrm>
            <a:prstGeom prst="rect">
              <a:avLst/>
            </a:prstGeom>
            <a:noFill/>
          </p:spPr>
          <p:txBody>
            <a:bodyPr wrap="none" rtlCol="0">
              <a:spAutoFit/>
            </a:bodyPr>
            <a:lstStyle/>
            <a:p>
              <a:r>
                <a:rPr lang="nb-NO" sz="1400"/>
                <a:t>(1)</a:t>
              </a:r>
            </a:p>
          </p:txBody>
        </p:sp>
        <p:cxnSp>
          <p:nvCxnSpPr>
            <p:cNvPr id="73" name="Straight Arrow Connector 72">
              <a:extLst>
                <a:ext uri="{FF2B5EF4-FFF2-40B4-BE49-F238E27FC236}">
                  <a16:creationId xmlns:a16="http://schemas.microsoft.com/office/drawing/2014/main" id="{A7F45570-1B9F-D4E4-71C1-EDD8A9075074}"/>
                </a:ext>
              </a:extLst>
            </p:cNvPr>
            <p:cNvCxnSpPr>
              <a:cxnSpLocks/>
            </p:cNvCxnSpPr>
            <p:nvPr/>
          </p:nvCxnSpPr>
          <p:spPr>
            <a:xfrm flipH="1" flipV="1">
              <a:off x="5566817" y="4161039"/>
              <a:ext cx="698373" cy="198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761EB1F-FB93-98EA-B575-003E74F241B7}"/>
                </a:ext>
              </a:extLst>
            </p:cNvPr>
            <p:cNvSpPr txBox="1"/>
            <p:nvPr/>
          </p:nvSpPr>
          <p:spPr>
            <a:xfrm>
              <a:off x="5411490" y="4759974"/>
              <a:ext cx="402674" cy="307777"/>
            </a:xfrm>
            <a:prstGeom prst="rect">
              <a:avLst/>
            </a:prstGeom>
            <a:noFill/>
          </p:spPr>
          <p:txBody>
            <a:bodyPr wrap="none" rtlCol="0">
              <a:spAutoFit/>
            </a:bodyPr>
            <a:lstStyle/>
            <a:p>
              <a:r>
                <a:rPr lang="nb-NO" sz="1400"/>
                <a:t>(2)</a:t>
              </a:r>
            </a:p>
          </p:txBody>
        </p:sp>
      </p:grp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CD4E053F-8C0F-4B90-F9EC-F427F07E3DD4}"/>
                  </a:ext>
                </a:extLst>
              </p:cNvPr>
              <p:cNvSpPr txBox="1"/>
              <p:nvPr/>
            </p:nvSpPr>
            <p:spPr>
              <a:xfrm>
                <a:off x="4868283" y="2214033"/>
                <a:ext cx="3110157" cy="425053"/>
              </a:xfrm>
              <a:prstGeom prst="rect">
                <a:avLst/>
              </a:prstGeom>
              <a:noFill/>
            </p:spPr>
            <p:txBody>
              <a:bodyPr wrap="square" rtlCol="0">
                <a:spAutoFit/>
              </a:bodyPr>
              <a:lstStyle/>
              <a:p>
                <a:r>
                  <a:rPr lang="nb-NO" sz="2000" b="0"/>
                  <a:t>Case 3</a:t>
                </a:r>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𝑆</m:t>
                        </m:r>
                      </m:e>
                      <m:sub>
                        <m:r>
                          <a:rPr lang="nb-NO" sz="2000" b="0" i="1" smtClean="0">
                            <a:latin typeface="Cambria Math" panose="02040503050406030204" pitchFamily="18" charset="0"/>
                          </a:rPr>
                          <m:t>𝑔</m:t>
                        </m:r>
                        <m:r>
                          <a:rPr lang="nb-NO" sz="2000" b="0" i="1" smtClean="0">
                            <a:latin typeface="Cambria Math" panose="02040503050406030204" pitchFamily="18" charset="0"/>
                          </a:rPr>
                          <m:t>,</m:t>
                        </m:r>
                        <m:r>
                          <a:rPr lang="nb-NO" sz="2000" b="0" i="1" smtClean="0">
                            <a:latin typeface="Cambria Math" panose="02040503050406030204" pitchFamily="18" charset="0"/>
                          </a:rPr>
                          <m:t>𝑖</m:t>
                        </m:r>
                      </m:sub>
                    </m:sSub>
                    <m:r>
                      <a:rPr lang="nb-NO" sz="2000" b="0" i="1" smtClean="0">
                        <a:latin typeface="Cambria Math" panose="02040503050406030204" pitchFamily="18" charset="0"/>
                      </a:rPr>
                      <m:t>=0.24</m:t>
                    </m:r>
                  </m:oMath>
                </a14:m>
                <a:endParaRPr lang="nb-NO" sz="2000"/>
              </a:p>
            </p:txBody>
          </p:sp>
        </mc:Choice>
        <mc:Fallback>
          <p:sp>
            <p:nvSpPr>
              <p:cNvPr id="43" name="TextBox 42">
                <a:extLst>
                  <a:ext uri="{FF2B5EF4-FFF2-40B4-BE49-F238E27FC236}">
                    <a16:creationId xmlns:a16="http://schemas.microsoft.com/office/drawing/2014/main" id="{CD4E053F-8C0F-4B90-F9EC-F427F07E3DD4}"/>
                  </a:ext>
                </a:extLst>
              </p:cNvPr>
              <p:cNvSpPr txBox="1">
                <a:spLocks noRot="1" noChangeAspect="1" noMove="1" noResize="1" noEditPoints="1" noAdjustHandles="1" noChangeArrowheads="1" noChangeShapeType="1" noTextEdit="1"/>
              </p:cNvSpPr>
              <p:nvPr/>
            </p:nvSpPr>
            <p:spPr>
              <a:xfrm>
                <a:off x="4868283" y="2214033"/>
                <a:ext cx="3110157" cy="425053"/>
              </a:xfrm>
              <a:prstGeom prst="rect">
                <a:avLst/>
              </a:prstGeom>
              <a:blipFill>
                <a:blip r:embed="rId5"/>
                <a:stretch>
                  <a:fillRect l="-2157" t="-7143" b="-18571"/>
                </a:stretch>
              </a:blipFill>
            </p:spPr>
            <p:txBody>
              <a:bodyPr/>
              <a:lstStyle/>
              <a:p>
                <a:r>
                  <a:rPr lang="en-US">
                    <a:noFill/>
                  </a:rPr>
                  <a:t> </a:t>
                </a:r>
              </a:p>
            </p:txBody>
          </p:sp>
        </mc:Fallback>
      </mc:AlternateContent>
    </p:spTree>
    <p:extLst>
      <p:ext uri="{BB962C8B-B14F-4D97-AF65-F5344CB8AC3E}">
        <p14:creationId xmlns:p14="http://schemas.microsoft.com/office/powerpoint/2010/main" val="7018049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0ADD6-5711-DF9A-E0B7-872CE935950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C858ED0-2E20-6A4F-1A5C-C9130BFB8432}"/>
              </a:ext>
            </a:extLst>
          </p:cNvPr>
          <p:cNvSpPr txBox="1">
            <a:spLocks/>
          </p:cNvSpPr>
          <p:nvPr/>
        </p:nvSpPr>
        <p:spPr>
          <a:xfrm>
            <a:off x="597951" y="254838"/>
            <a:ext cx="9821894" cy="5947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nb-NO" sz="3200"/>
              <a:t>Gas/water capillary </a:t>
            </a:r>
            <a:r>
              <a:rPr lang="nb-NO" sz="3200" err="1"/>
              <a:t>pressure</a:t>
            </a:r>
            <a:r>
              <a:rPr lang="nb-NO" sz="3200"/>
              <a:t>: </a:t>
            </a:r>
          </a:p>
          <a:p>
            <a:r>
              <a:rPr lang="nb-NO" sz="3200" err="1"/>
              <a:t>Reservoir</a:t>
            </a:r>
            <a:r>
              <a:rPr lang="nb-NO" sz="3200"/>
              <a:t> </a:t>
            </a:r>
            <a:r>
              <a:rPr lang="nb-NO" sz="3200" err="1"/>
              <a:t>pressure</a:t>
            </a:r>
            <a:r>
              <a:rPr lang="nb-NO" sz="3200"/>
              <a:t> </a:t>
            </a:r>
            <a:r>
              <a:rPr lang="nb-NO" sz="3200" err="1"/>
              <a:t>cycles</a:t>
            </a:r>
            <a:r>
              <a:rPr lang="nb-NO" sz="3200"/>
              <a:t> vs. gas &amp; water </a:t>
            </a:r>
            <a:r>
              <a:rPr lang="nb-NO" sz="3200" err="1"/>
              <a:t>invasions</a:t>
            </a:r>
            <a:endParaRPr lang="nb-NO" sz="3200"/>
          </a:p>
        </p:txBody>
      </p:sp>
      <p:sp>
        <p:nvSpPr>
          <p:cNvPr id="42" name="TextBox 41">
            <a:extLst>
              <a:ext uri="{FF2B5EF4-FFF2-40B4-BE49-F238E27FC236}">
                <a16:creationId xmlns:a16="http://schemas.microsoft.com/office/drawing/2014/main" id="{28C77F48-5AF3-F26C-BCAA-00DDBFD5E35A}"/>
              </a:ext>
            </a:extLst>
          </p:cNvPr>
          <p:cNvSpPr txBox="1"/>
          <p:nvPr/>
        </p:nvSpPr>
        <p:spPr>
          <a:xfrm>
            <a:off x="11671443" y="6359704"/>
            <a:ext cx="364463" cy="276999"/>
          </a:xfrm>
          <a:prstGeom prst="rect">
            <a:avLst/>
          </a:prstGeom>
          <a:noFill/>
        </p:spPr>
        <p:txBody>
          <a:bodyPr wrap="square" rtlCol="0">
            <a:spAutoFit/>
          </a:bodyPr>
          <a:lstStyle/>
          <a:p>
            <a:r>
              <a:rPr lang="nb-NO" sz="1200"/>
              <a:t>13</a:t>
            </a:r>
          </a:p>
        </p:txBody>
      </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A1E38DE4-D46C-661C-5BBA-21E6E60169EA}"/>
                  </a:ext>
                </a:extLst>
              </p:cNvPr>
              <p:cNvSpPr txBox="1"/>
              <p:nvPr/>
            </p:nvSpPr>
            <p:spPr>
              <a:xfrm>
                <a:off x="7404160" y="1412357"/>
                <a:ext cx="4521460" cy="2910605"/>
              </a:xfrm>
              <a:prstGeom prst="rect">
                <a:avLst/>
              </a:prstGeom>
              <a:noFill/>
            </p:spPr>
            <p:txBody>
              <a:bodyPr wrap="square" rtlCol="0">
                <a:spAutoFit/>
              </a:bodyPr>
              <a:lstStyle/>
              <a:p>
                <a:pPr marL="285750" indent="-285750">
                  <a:lnSpc>
                    <a:spcPct val="120000"/>
                  </a:lnSpc>
                  <a:spcBef>
                    <a:spcPts val="600"/>
                  </a:spcBef>
                  <a:spcAft>
                    <a:spcPts val="600"/>
                  </a:spcAft>
                  <a:buFont typeface="Arial" panose="020B0604020202020204" pitchFamily="34" charset="0"/>
                  <a:buChar char="•"/>
                </a:pPr>
                <a:r>
                  <a:rPr lang="nb-NO" sz="2000"/>
                  <a:t>The </a:t>
                </a:r>
                <a14:m>
                  <m:oMath xmlns:m="http://schemas.openxmlformats.org/officeDocument/2006/math">
                    <m:sSub>
                      <m:sSubPr>
                        <m:ctrlPr>
                          <a:rPr lang="nb-NO" sz="2000" b="0" i="1" smtClean="0">
                            <a:latin typeface="Cambria Math" panose="02040503050406030204" pitchFamily="18" charset="0"/>
                          </a:rPr>
                        </m:ctrlPr>
                      </m:sSubPr>
                      <m:e>
                        <m:acc>
                          <m:accPr>
                            <m:chr m:val="̅"/>
                            <m:ctrlPr>
                              <a:rPr lang="nb-NO" sz="2000" b="0" i="1" smtClean="0">
                                <a:latin typeface="Cambria Math" panose="02040503050406030204" pitchFamily="18" charset="0"/>
                              </a:rPr>
                            </m:ctrlPr>
                          </m:accPr>
                          <m:e>
                            <m:r>
                              <a:rPr lang="nb-NO" sz="2000" b="0" i="1" smtClean="0">
                                <a:latin typeface="Cambria Math" panose="02040503050406030204" pitchFamily="18" charset="0"/>
                              </a:rPr>
                              <m:t>𝑃</m:t>
                            </m:r>
                          </m:e>
                        </m:acc>
                      </m:e>
                      <m:sub>
                        <m:r>
                          <a:rPr lang="nb-NO" sz="2000" b="0" i="1" smtClean="0">
                            <a:latin typeface="Cambria Math" panose="02040503050406030204" pitchFamily="18" charset="0"/>
                          </a:rPr>
                          <m:t>𝑔𝑤</m:t>
                        </m:r>
                      </m:sub>
                    </m:sSub>
                    <m:d>
                      <m:dPr>
                        <m:ctrlPr>
                          <a:rPr lang="nb-NO" sz="2000" b="0" i="1" smtClean="0">
                            <a:latin typeface="Cambria Math" panose="02040503050406030204" pitchFamily="18" charset="0"/>
                          </a:rPr>
                        </m:ctrlPr>
                      </m:dPr>
                      <m:e>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𝑆</m:t>
                            </m:r>
                          </m:e>
                          <m:sub>
                            <m:r>
                              <a:rPr lang="nb-NO" sz="2000" b="0" i="1" smtClean="0">
                                <a:latin typeface="Cambria Math" panose="02040503050406030204" pitchFamily="18" charset="0"/>
                              </a:rPr>
                              <m:t>𝑔</m:t>
                            </m:r>
                          </m:sub>
                        </m:sSub>
                      </m:e>
                    </m:d>
                  </m:oMath>
                </a14:m>
                <a:r>
                  <a:rPr lang="nb-NO" sz="2000"/>
                  <a:t>-</a:t>
                </a:r>
                <a:r>
                  <a:rPr lang="nb-NO" sz="2000" err="1"/>
                  <a:t>curves</a:t>
                </a:r>
                <a:r>
                  <a:rPr lang="nb-NO" sz="2000"/>
                  <a:t> for </a:t>
                </a:r>
                <a:r>
                  <a:rPr lang="nb-NO" sz="2000" err="1"/>
                  <a:t>reservoir</a:t>
                </a:r>
                <a:r>
                  <a:rPr lang="nb-NO" sz="2000"/>
                  <a:t> </a:t>
                </a:r>
                <a:r>
                  <a:rPr lang="nb-NO" sz="2000" err="1"/>
                  <a:t>pressure</a:t>
                </a:r>
                <a:r>
                  <a:rPr lang="nb-NO" sz="2000"/>
                  <a:t> </a:t>
                </a:r>
                <a:r>
                  <a:rPr lang="nb-NO" sz="2000" err="1"/>
                  <a:t>cycles</a:t>
                </a:r>
                <a:r>
                  <a:rPr lang="nb-NO" sz="2000"/>
                  <a:t> </a:t>
                </a:r>
                <a:r>
                  <a:rPr lang="nb-NO" sz="2000" err="1"/>
                  <a:t>are</a:t>
                </a:r>
                <a:r>
                  <a:rPr lang="nb-NO" sz="2000"/>
                  <a:t> </a:t>
                </a:r>
                <a:r>
                  <a:rPr lang="nb-NO" sz="2000" err="1"/>
                  <a:t>aligned</a:t>
                </a:r>
                <a:r>
                  <a:rPr lang="nb-NO" sz="2000"/>
                  <a:t> </a:t>
                </a:r>
                <a:r>
                  <a:rPr lang="nb-NO" sz="2000" err="1"/>
                  <a:t>with</a:t>
                </a:r>
                <a:r>
                  <a:rPr lang="nb-NO" sz="2000"/>
                  <a:t> and </a:t>
                </a:r>
                <a:r>
                  <a:rPr lang="nb-NO" sz="2000" err="1"/>
                  <a:t>bounded</a:t>
                </a:r>
                <a:r>
                  <a:rPr lang="nb-NO" sz="2000"/>
                  <a:t> by </a:t>
                </a:r>
                <a:r>
                  <a:rPr lang="nb-NO" sz="2000" err="1"/>
                  <a:t>the</a:t>
                </a:r>
                <a:r>
                  <a:rPr lang="nb-NO" sz="2000"/>
                  <a:t> </a:t>
                </a:r>
                <a14:m>
                  <m:oMath xmlns:m="http://schemas.openxmlformats.org/officeDocument/2006/math">
                    <m:sSub>
                      <m:sSubPr>
                        <m:ctrlPr>
                          <a:rPr lang="nb-NO" sz="2000" i="1">
                            <a:latin typeface="Cambria Math" panose="02040503050406030204" pitchFamily="18" charset="0"/>
                          </a:rPr>
                        </m:ctrlPr>
                      </m:sSubPr>
                      <m:e>
                        <m:r>
                          <a:rPr lang="nb-NO" sz="2000" b="0" i="1" smtClean="0">
                            <a:latin typeface="Cambria Math" panose="02040503050406030204" pitchFamily="18" charset="0"/>
                          </a:rPr>
                          <m:t>𝑃</m:t>
                        </m:r>
                      </m:e>
                      <m:sub>
                        <m:r>
                          <a:rPr lang="nb-NO" sz="2000" i="1">
                            <a:latin typeface="Cambria Math" panose="02040503050406030204" pitchFamily="18" charset="0"/>
                          </a:rPr>
                          <m:t>𝑔𝑤</m:t>
                        </m:r>
                      </m:sub>
                    </m:sSub>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𝑆</m:t>
                            </m:r>
                          </m:e>
                          <m:sub>
                            <m:r>
                              <a:rPr lang="nb-NO" sz="2000" i="1">
                                <a:latin typeface="Cambria Math" panose="02040503050406030204" pitchFamily="18" charset="0"/>
                              </a:rPr>
                              <m:t>𝑔</m:t>
                            </m:r>
                          </m:sub>
                        </m:sSub>
                      </m:e>
                    </m:d>
                  </m:oMath>
                </a14:m>
                <a:r>
                  <a:rPr lang="nb-NO" sz="2000"/>
                  <a:t>-</a:t>
                </a:r>
                <a:r>
                  <a:rPr lang="nb-NO" sz="2000" err="1"/>
                  <a:t>curves</a:t>
                </a:r>
                <a:r>
                  <a:rPr lang="nb-NO" sz="2000"/>
                  <a:t> for </a:t>
                </a:r>
                <a:r>
                  <a:rPr lang="nb-NO" sz="2000" err="1"/>
                  <a:t>the</a:t>
                </a:r>
                <a:r>
                  <a:rPr lang="nb-NO" sz="2000"/>
                  <a:t> gas and water </a:t>
                </a:r>
                <a:r>
                  <a:rPr lang="nb-NO" sz="2000" err="1"/>
                  <a:t>invasions</a:t>
                </a:r>
                <a:r>
                  <a:rPr lang="nb-NO" sz="2000"/>
                  <a:t>.</a:t>
                </a:r>
              </a:p>
              <a:p>
                <a:pPr marL="285750" indent="-285750">
                  <a:lnSpc>
                    <a:spcPct val="120000"/>
                  </a:lnSpc>
                  <a:spcBef>
                    <a:spcPts val="600"/>
                  </a:spcBef>
                  <a:spcAft>
                    <a:spcPts val="600"/>
                  </a:spcAft>
                  <a:buFont typeface="Arial" panose="020B0604020202020204" pitchFamily="34" charset="0"/>
                  <a:buChar char="•"/>
                </a:pPr>
                <a:r>
                  <a:rPr lang="nb-NO" sz="2000" err="1"/>
                  <a:t>Differences</a:t>
                </a:r>
                <a:r>
                  <a:rPr lang="nb-NO" sz="2000"/>
                  <a:t> </a:t>
                </a:r>
                <a:r>
                  <a:rPr lang="nb-NO" sz="2000" err="1"/>
                  <a:t>might</a:t>
                </a:r>
                <a:r>
                  <a:rPr lang="nb-NO" sz="2000"/>
                  <a:t> </a:t>
                </a:r>
                <a:r>
                  <a:rPr lang="nb-NO" sz="2000" err="1"/>
                  <a:t>occur</a:t>
                </a:r>
                <a:r>
                  <a:rPr lang="nb-NO" sz="2000"/>
                  <a:t> </a:t>
                </a:r>
                <a:r>
                  <a:rPr lang="nb-NO" sz="2000" err="1"/>
                  <a:t>when</a:t>
                </a:r>
                <a:r>
                  <a:rPr lang="nb-NO" sz="2000"/>
                  <a:t> </a:t>
                </a:r>
                <a:r>
                  <a:rPr lang="nb-NO" sz="2000" err="1"/>
                  <a:t>the</a:t>
                </a:r>
                <a:r>
                  <a:rPr lang="nb-NO" sz="2000"/>
                  <a:t> gas </a:t>
                </a:r>
                <a:r>
                  <a:rPr lang="nb-NO" sz="2000" err="1"/>
                  <a:t>phase</a:t>
                </a:r>
                <a:r>
                  <a:rPr lang="nb-NO" sz="2000"/>
                  <a:t> </a:t>
                </a:r>
                <a:r>
                  <a:rPr lang="nb-NO" sz="2000" err="1"/>
                  <a:t>only</a:t>
                </a:r>
                <a:r>
                  <a:rPr lang="nb-NO" sz="2000"/>
                  <a:t> </a:t>
                </a:r>
                <a:r>
                  <a:rPr lang="nb-NO" sz="2000" err="1"/>
                  <a:t>consists</a:t>
                </a:r>
                <a:r>
                  <a:rPr lang="nb-NO" sz="2000"/>
                  <a:t> of </a:t>
                </a:r>
                <a:r>
                  <a:rPr lang="nb-NO" sz="2000" err="1"/>
                  <a:t>small</a:t>
                </a:r>
                <a:r>
                  <a:rPr lang="nb-NO" sz="2000"/>
                  <a:t> </a:t>
                </a:r>
                <a:r>
                  <a:rPr lang="nb-NO" sz="2000" err="1"/>
                  <a:t>disconnected</a:t>
                </a:r>
                <a:r>
                  <a:rPr lang="nb-NO" sz="2000"/>
                  <a:t> ganglia (cf. Case 4). </a:t>
                </a:r>
              </a:p>
            </p:txBody>
          </p:sp>
        </mc:Choice>
        <mc:Fallback>
          <p:sp>
            <p:nvSpPr>
              <p:cNvPr id="46" name="TextBox 45">
                <a:extLst>
                  <a:ext uri="{FF2B5EF4-FFF2-40B4-BE49-F238E27FC236}">
                    <a16:creationId xmlns:a16="http://schemas.microsoft.com/office/drawing/2014/main" id="{A1E38DE4-D46C-661C-5BBA-21E6E60169EA}"/>
                  </a:ext>
                </a:extLst>
              </p:cNvPr>
              <p:cNvSpPr txBox="1">
                <a:spLocks noRot="1" noChangeAspect="1" noMove="1" noResize="1" noEditPoints="1" noAdjustHandles="1" noChangeArrowheads="1" noChangeShapeType="1" noTextEdit="1"/>
              </p:cNvSpPr>
              <p:nvPr/>
            </p:nvSpPr>
            <p:spPr>
              <a:xfrm>
                <a:off x="7404160" y="1412357"/>
                <a:ext cx="4521460" cy="2910605"/>
              </a:xfrm>
              <a:prstGeom prst="rect">
                <a:avLst/>
              </a:prstGeom>
              <a:blipFill>
                <a:blip r:embed="rId2"/>
                <a:stretch>
                  <a:fillRect l="-1215" r="-675" b="-2935"/>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4F2DB804-14F7-E10B-3583-48A08343BA92}"/>
              </a:ext>
            </a:extLst>
          </p:cNvPr>
          <p:cNvGrpSpPr/>
          <p:nvPr/>
        </p:nvGrpSpPr>
        <p:grpSpPr>
          <a:xfrm>
            <a:off x="545432" y="1323117"/>
            <a:ext cx="6778338" cy="5211119"/>
            <a:chOff x="545432" y="892813"/>
            <a:chExt cx="6778338" cy="5211119"/>
          </a:xfrm>
        </p:grpSpPr>
        <p:grpSp>
          <p:nvGrpSpPr>
            <p:cNvPr id="17" name="Group 16">
              <a:extLst>
                <a:ext uri="{FF2B5EF4-FFF2-40B4-BE49-F238E27FC236}">
                  <a16:creationId xmlns:a16="http://schemas.microsoft.com/office/drawing/2014/main" id="{015BB93D-A5DA-709D-EF85-7F684D30C96B}"/>
                </a:ext>
              </a:extLst>
            </p:cNvPr>
            <p:cNvGrpSpPr/>
            <p:nvPr/>
          </p:nvGrpSpPr>
          <p:grpSpPr>
            <a:xfrm>
              <a:off x="545432" y="892813"/>
              <a:ext cx="3298209" cy="2518849"/>
              <a:chOff x="545432" y="892813"/>
              <a:chExt cx="3298209" cy="2518849"/>
            </a:xfrm>
          </p:grpSpPr>
          <p:pic>
            <p:nvPicPr>
              <p:cNvPr id="15" name="Picture 14">
                <a:extLst>
                  <a:ext uri="{FF2B5EF4-FFF2-40B4-BE49-F238E27FC236}">
                    <a16:creationId xmlns:a16="http://schemas.microsoft.com/office/drawing/2014/main" id="{0027380C-0B0C-5DA0-C06C-B17543299C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432" y="892813"/>
                <a:ext cx="3297894" cy="2518849"/>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0272989-38C6-D02F-E596-D06CF46173E9}"/>
                      </a:ext>
                    </a:extLst>
                  </p:cNvPr>
                  <p:cNvSpPr txBox="1"/>
                  <p:nvPr/>
                </p:nvSpPr>
                <p:spPr>
                  <a:xfrm>
                    <a:off x="2660112" y="983139"/>
                    <a:ext cx="1183529" cy="604781"/>
                  </a:xfrm>
                  <a:prstGeom prst="rect">
                    <a:avLst/>
                  </a:prstGeom>
                  <a:noFill/>
                </p:spPr>
                <p:txBody>
                  <a:bodyPr wrap="none" rtlCol="0">
                    <a:spAutoFit/>
                  </a:bodyPr>
                  <a:lstStyle/>
                  <a:p>
                    <a:r>
                      <a:rPr lang="nb-NO" sz="1600" b="0"/>
                      <a:t>Case 1:</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=0.45</m:t>
                          </m:r>
                        </m:oMath>
                      </m:oMathPara>
                    </a14:m>
                    <a:endParaRPr lang="nb-NO" sz="1600"/>
                  </a:p>
                </p:txBody>
              </p:sp>
            </mc:Choice>
            <mc:Fallback>
              <p:sp>
                <p:nvSpPr>
                  <p:cNvPr id="16" name="TextBox 15">
                    <a:extLst>
                      <a:ext uri="{FF2B5EF4-FFF2-40B4-BE49-F238E27FC236}">
                        <a16:creationId xmlns:a16="http://schemas.microsoft.com/office/drawing/2014/main" id="{40272989-38C6-D02F-E596-D06CF46173E9}"/>
                      </a:ext>
                    </a:extLst>
                  </p:cNvPr>
                  <p:cNvSpPr txBox="1">
                    <a:spLocks noRot="1" noChangeAspect="1" noMove="1" noResize="1" noEditPoints="1" noAdjustHandles="1" noChangeArrowheads="1" noChangeShapeType="1" noTextEdit="1"/>
                  </p:cNvSpPr>
                  <p:nvPr/>
                </p:nvSpPr>
                <p:spPr>
                  <a:xfrm>
                    <a:off x="2660112" y="983139"/>
                    <a:ext cx="1183529" cy="604781"/>
                  </a:xfrm>
                  <a:prstGeom prst="rect">
                    <a:avLst/>
                  </a:prstGeom>
                  <a:blipFill>
                    <a:blip r:embed="rId4"/>
                    <a:stretch>
                      <a:fillRect l="-2564" t="-3030" b="-1010"/>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A027E1F9-67F9-4B9C-D0E8-B5B37B8638B3}"/>
                </a:ext>
              </a:extLst>
            </p:cNvPr>
            <p:cNvGrpSpPr/>
            <p:nvPr/>
          </p:nvGrpSpPr>
          <p:grpSpPr>
            <a:xfrm>
              <a:off x="4002416" y="902762"/>
              <a:ext cx="3219509" cy="2453945"/>
              <a:chOff x="4236653" y="925265"/>
              <a:chExt cx="3219509" cy="2453945"/>
            </a:xfrm>
          </p:grpSpPr>
          <p:pic>
            <p:nvPicPr>
              <p:cNvPr id="20" name="Picture 19">
                <a:extLst>
                  <a:ext uri="{FF2B5EF4-FFF2-40B4-BE49-F238E27FC236}">
                    <a16:creationId xmlns:a16="http://schemas.microsoft.com/office/drawing/2014/main" id="{5C6FAFBB-4F49-11BB-07F9-9093D9909B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236653" y="925265"/>
                <a:ext cx="3212916" cy="2453945"/>
              </a:xfrm>
              <a:prstGeom prst="rect">
                <a:avLst/>
              </a:prstGeom>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C438CD99-ADDA-1438-0033-4B7D7AB4F437}"/>
                      </a:ext>
                    </a:extLst>
                  </p:cNvPr>
                  <p:cNvSpPr txBox="1"/>
                  <p:nvPr/>
                </p:nvSpPr>
                <p:spPr>
                  <a:xfrm>
                    <a:off x="6272633" y="1005085"/>
                    <a:ext cx="1183529" cy="604781"/>
                  </a:xfrm>
                  <a:prstGeom prst="rect">
                    <a:avLst/>
                  </a:prstGeom>
                  <a:noFill/>
                </p:spPr>
                <p:txBody>
                  <a:bodyPr wrap="none" rtlCol="0">
                    <a:spAutoFit/>
                  </a:bodyPr>
                  <a:lstStyle/>
                  <a:p>
                    <a:r>
                      <a:rPr lang="nb-NO" sz="1600" b="0"/>
                      <a:t>Case 2:</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=0.27</m:t>
                          </m:r>
                        </m:oMath>
                      </m:oMathPara>
                    </a14:m>
                    <a:endParaRPr lang="nb-NO" sz="1600"/>
                  </a:p>
                </p:txBody>
              </p:sp>
            </mc:Choice>
            <mc:Fallback>
              <p:sp>
                <p:nvSpPr>
                  <p:cNvPr id="21" name="TextBox 20">
                    <a:extLst>
                      <a:ext uri="{FF2B5EF4-FFF2-40B4-BE49-F238E27FC236}">
                        <a16:creationId xmlns:a16="http://schemas.microsoft.com/office/drawing/2014/main" id="{C438CD99-ADDA-1438-0033-4B7D7AB4F437}"/>
                      </a:ext>
                    </a:extLst>
                  </p:cNvPr>
                  <p:cNvSpPr txBox="1">
                    <a:spLocks noRot="1" noChangeAspect="1" noMove="1" noResize="1" noEditPoints="1" noAdjustHandles="1" noChangeArrowheads="1" noChangeShapeType="1" noTextEdit="1"/>
                  </p:cNvSpPr>
                  <p:nvPr/>
                </p:nvSpPr>
                <p:spPr>
                  <a:xfrm>
                    <a:off x="6272633" y="1005085"/>
                    <a:ext cx="1183529" cy="604781"/>
                  </a:xfrm>
                  <a:prstGeom prst="rect">
                    <a:avLst/>
                  </a:prstGeom>
                  <a:blipFill>
                    <a:blip r:embed="rId6"/>
                    <a:stretch>
                      <a:fillRect l="-3093" t="-3030" b="-1010"/>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DA6792EF-9D35-3E3B-C9CC-8DFE8E1F0316}"/>
                </a:ext>
              </a:extLst>
            </p:cNvPr>
            <p:cNvGrpSpPr/>
            <p:nvPr/>
          </p:nvGrpSpPr>
          <p:grpSpPr>
            <a:xfrm>
              <a:off x="602108" y="3565370"/>
              <a:ext cx="3242148" cy="2476272"/>
              <a:chOff x="573304" y="3527921"/>
              <a:chExt cx="3242148" cy="2476272"/>
            </a:xfrm>
          </p:grpSpPr>
          <p:pic>
            <p:nvPicPr>
              <p:cNvPr id="40" name="Picture 39">
                <a:extLst>
                  <a:ext uri="{FF2B5EF4-FFF2-40B4-BE49-F238E27FC236}">
                    <a16:creationId xmlns:a16="http://schemas.microsoft.com/office/drawing/2014/main" id="{40CB1458-2279-7245-4AF9-9F3C22D2670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3304" y="3527921"/>
                <a:ext cx="3242148" cy="2476272"/>
              </a:xfrm>
              <a:prstGeom prst="rect">
                <a:avLst/>
              </a:prstGeom>
            </p:spPr>
          </p:pic>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4BBD2F20-E6E3-DD16-D4AE-195F32750950}"/>
                      </a:ext>
                    </a:extLst>
                  </p:cNvPr>
                  <p:cNvSpPr txBox="1"/>
                  <p:nvPr/>
                </p:nvSpPr>
                <p:spPr>
                  <a:xfrm>
                    <a:off x="2628873" y="3619760"/>
                    <a:ext cx="1183529" cy="604781"/>
                  </a:xfrm>
                  <a:prstGeom prst="rect">
                    <a:avLst/>
                  </a:prstGeom>
                  <a:noFill/>
                </p:spPr>
                <p:txBody>
                  <a:bodyPr wrap="none" rtlCol="0">
                    <a:spAutoFit/>
                  </a:bodyPr>
                  <a:lstStyle/>
                  <a:p>
                    <a:r>
                      <a:rPr lang="nb-NO" sz="1600" b="0"/>
                      <a:t>Case 3:</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=0.24</m:t>
                          </m:r>
                        </m:oMath>
                      </m:oMathPara>
                    </a14:m>
                    <a:endParaRPr lang="nb-NO" sz="1600"/>
                  </a:p>
                </p:txBody>
              </p:sp>
            </mc:Choice>
            <mc:Fallback>
              <p:sp>
                <p:nvSpPr>
                  <p:cNvPr id="43" name="TextBox 42">
                    <a:extLst>
                      <a:ext uri="{FF2B5EF4-FFF2-40B4-BE49-F238E27FC236}">
                        <a16:creationId xmlns:a16="http://schemas.microsoft.com/office/drawing/2014/main" id="{4BBD2F20-E6E3-DD16-D4AE-195F32750950}"/>
                      </a:ext>
                    </a:extLst>
                  </p:cNvPr>
                  <p:cNvSpPr txBox="1">
                    <a:spLocks noRot="1" noChangeAspect="1" noMove="1" noResize="1" noEditPoints="1" noAdjustHandles="1" noChangeArrowheads="1" noChangeShapeType="1" noTextEdit="1"/>
                  </p:cNvSpPr>
                  <p:nvPr/>
                </p:nvSpPr>
                <p:spPr>
                  <a:xfrm>
                    <a:off x="2628873" y="3619760"/>
                    <a:ext cx="1183529" cy="604781"/>
                  </a:xfrm>
                  <a:prstGeom prst="rect">
                    <a:avLst/>
                  </a:prstGeom>
                  <a:blipFill>
                    <a:blip r:embed="rId8"/>
                    <a:stretch>
                      <a:fillRect l="-3093" t="-3030" b="-1010"/>
                    </a:stretch>
                  </a:blipFill>
                </p:spPr>
                <p:txBody>
                  <a:bodyPr/>
                  <a:lstStyle/>
                  <a:p>
                    <a:r>
                      <a:rPr lang="en-US">
                        <a:noFill/>
                      </a:rPr>
                      <a:t> </a:t>
                    </a:r>
                  </a:p>
                </p:txBody>
              </p:sp>
            </mc:Fallback>
          </mc:AlternateContent>
        </p:grpSp>
        <p:pic>
          <p:nvPicPr>
            <p:cNvPr id="48" name="Picture 47">
              <a:extLst>
                <a:ext uri="{FF2B5EF4-FFF2-40B4-BE49-F238E27FC236}">
                  <a16:creationId xmlns:a16="http://schemas.microsoft.com/office/drawing/2014/main" id="{F715B623-C607-4938-CCD1-947FBECDBAA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940082" y="3554769"/>
              <a:ext cx="3337584" cy="2549163"/>
            </a:xfrm>
            <a:prstGeom prst="rect">
              <a:avLst/>
            </a:prstGeom>
          </p:spPr>
        </p:pic>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98EAD520-056D-EFFE-DA7C-58D52AC24B29}"/>
                    </a:ext>
                  </a:extLst>
                </p:cNvPr>
                <p:cNvSpPr txBox="1"/>
                <p:nvPr/>
              </p:nvSpPr>
              <p:spPr>
                <a:xfrm>
                  <a:off x="5398263" y="3609101"/>
                  <a:ext cx="1925507" cy="604781"/>
                </a:xfrm>
                <a:prstGeom prst="rect">
                  <a:avLst/>
                </a:prstGeom>
                <a:noFill/>
              </p:spPr>
              <p:txBody>
                <a:bodyPr wrap="square" rtlCol="0">
                  <a:spAutoFit/>
                </a:bodyPr>
                <a:lstStyle/>
                <a:p>
                  <a:r>
                    <a:rPr lang="nb-NO" sz="1600" b="0"/>
                    <a:t>Case 4:</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m:t>
                        </m:r>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𝑟</m:t>
                            </m:r>
                          </m:sub>
                        </m:sSub>
                        <m:r>
                          <a:rPr lang="nb-NO" sz="1600" b="0" i="1" smtClean="0">
                            <a:latin typeface="Cambria Math" panose="02040503050406030204" pitchFamily="18" charset="0"/>
                          </a:rPr>
                          <m:t>=0.076</m:t>
                        </m:r>
                      </m:oMath>
                    </m:oMathPara>
                  </a14:m>
                  <a:endParaRPr lang="nb-NO" sz="1600"/>
                </a:p>
              </p:txBody>
            </p:sp>
          </mc:Choice>
          <mc:Fallback>
            <p:sp>
              <p:nvSpPr>
                <p:cNvPr id="49" name="TextBox 48">
                  <a:extLst>
                    <a:ext uri="{FF2B5EF4-FFF2-40B4-BE49-F238E27FC236}">
                      <a16:creationId xmlns:a16="http://schemas.microsoft.com/office/drawing/2014/main" id="{98EAD520-056D-EFFE-DA7C-58D52AC24B29}"/>
                    </a:ext>
                  </a:extLst>
                </p:cNvPr>
                <p:cNvSpPr txBox="1">
                  <a:spLocks noRot="1" noChangeAspect="1" noMove="1" noResize="1" noEditPoints="1" noAdjustHandles="1" noChangeArrowheads="1" noChangeShapeType="1" noTextEdit="1"/>
                </p:cNvSpPr>
                <p:nvPr/>
              </p:nvSpPr>
              <p:spPr>
                <a:xfrm>
                  <a:off x="5398263" y="3609101"/>
                  <a:ext cx="1925507" cy="604781"/>
                </a:xfrm>
                <a:prstGeom prst="rect">
                  <a:avLst/>
                </a:prstGeom>
                <a:blipFill>
                  <a:blip r:embed="rId10"/>
                  <a:stretch>
                    <a:fillRect l="-1905" t="-3030" b="-1010"/>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FD19F304-9D9E-8735-61AB-19A1F76E54CE}"/>
                </a:ext>
              </a:extLst>
            </p:cNvPr>
            <p:cNvCxnSpPr>
              <a:cxnSpLocks/>
            </p:cNvCxnSpPr>
            <p:nvPr/>
          </p:nvCxnSpPr>
          <p:spPr>
            <a:xfrm>
              <a:off x="2255851" y="2101234"/>
              <a:ext cx="386458" cy="272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6BD14D0-4E55-5CBA-D95E-157E3DACD809}"/>
                </a:ext>
              </a:extLst>
            </p:cNvPr>
            <p:cNvSpPr txBox="1"/>
            <p:nvPr/>
          </p:nvSpPr>
          <p:spPr>
            <a:xfrm>
              <a:off x="2187943" y="2164841"/>
              <a:ext cx="402674" cy="307777"/>
            </a:xfrm>
            <a:prstGeom prst="rect">
              <a:avLst/>
            </a:prstGeom>
            <a:noFill/>
          </p:spPr>
          <p:txBody>
            <a:bodyPr wrap="none" rtlCol="0">
              <a:spAutoFit/>
            </a:bodyPr>
            <a:lstStyle/>
            <a:p>
              <a:r>
                <a:rPr lang="nb-NO" sz="1400"/>
                <a:t>(1)</a:t>
              </a:r>
            </a:p>
          </p:txBody>
        </p:sp>
        <p:sp>
          <p:nvSpPr>
            <p:cNvPr id="52" name="TextBox 51">
              <a:extLst>
                <a:ext uri="{FF2B5EF4-FFF2-40B4-BE49-F238E27FC236}">
                  <a16:creationId xmlns:a16="http://schemas.microsoft.com/office/drawing/2014/main" id="{5252368B-1B41-37D1-C3C1-349ED45BF0A0}"/>
                </a:ext>
              </a:extLst>
            </p:cNvPr>
            <p:cNvSpPr txBox="1"/>
            <p:nvPr/>
          </p:nvSpPr>
          <p:spPr>
            <a:xfrm>
              <a:off x="2352190" y="1421363"/>
              <a:ext cx="402674" cy="307777"/>
            </a:xfrm>
            <a:prstGeom prst="rect">
              <a:avLst/>
            </a:prstGeom>
            <a:noFill/>
          </p:spPr>
          <p:txBody>
            <a:bodyPr wrap="none" rtlCol="0">
              <a:spAutoFit/>
            </a:bodyPr>
            <a:lstStyle/>
            <a:p>
              <a:r>
                <a:rPr lang="nb-NO" sz="1400"/>
                <a:t>(2)</a:t>
              </a:r>
            </a:p>
          </p:txBody>
        </p:sp>
        <p:cxnSp>
          <p:nvCxnSpPr>
            <p:cNvPr id="53" name="Straight Arrow Connector 52">
              <a:extLst>
                <a:ext uri="{FF2B5EF4-FFF2-40B4-BE49-F238E27FC236}">
                  <a16:creationId xmlns:a16="http://schemas.microsoft.com/office/drawing/2014/main" id="{64CC919C-211A-B0FC-13A7-59D2EAAB9E6A}"/>
                </a:ext>
              </a:extLst>
            </p:cNvPr>
            <p:cNvCxnSpPr>
              <a:cxnSpLocks/>
            </p:cNvCxnSpPr>
            <p:nvPr/>
          </p:nvCxnSpPr>
          <p:spPr>
            <a:xfrm flipH="1" flipV="1">
              <a:off x="2184841" y="1627810"/>
              <a:ext cx="526624" cy="177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34B6A8D-63A8-4D90-D681-85CE0531FBAE}"/>
                </a:ext>
              </a:extLst>
            </p:cNvPr>
            <p:cNvCxnSpPr>
              <a:cxnSpLocks/>
            </p:cNvCxnSpPr>
            <p:nvPr/>
          </p:nvCxnSpPr>
          <p:spPr>
            <a:xfrm>
              <a:off x="5177815" y="1800415"/>
              <a:ext cx="390502" cy="243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18A982B-1F32-B5F4-3BF9-DFD14C8498B9}"/>
                </a:ext>
              </a:extLst>
            </p:cNvPr>
            <p:cNvCxnSpPr>
              <a:cxnSpLocks/>
            </p:cNvCxnSpPr>
            <p:nvPr/>
          </p:nvCxnSpPr>
          <p:spPr>
            <a:xfrm flipH="1" flipV="1">
              <a:off x="5422167" y="1559721"/>
              <a:ext cx="535839" cy="204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2326602-A679-20C8-DB67-0CCD67F49D60}"/>
                </a:ext>
              </a:extLst>
            </p:cNvPr>
            <p:cNvSpPr txBox="1"/>
            <p:nvPr/>
          </p:nvSpPr>
          <p:spPr>
            <a:xfrm>
              <a:off x="5251566" y="1676251"/>
              <a:ext cx="402674" cy="307777"/>
            </a:xfrm>
            <a:prstGeom prst="rect">
              <a:avLst/>
            </a:prstGeom>
            <a:noFill/>
          </p:spPr>
          <p:txBody>
            <a:bodyPr wrap="none" rtlCol="0">
              <a:spAutoFit/>
            </a:bodyPr>
            <a:lstStyle/>
            <a:p>
              <a:r>
                <a:rPr lang="nb-NO" sz="1400"/>
                <a:t>(2)</a:t>
              </a:r>
            </a:p>
          </p:txBody>
        </p:sp>
        <p:sp>
          <p:nvSpPr>
            <p:cNvPr id="63" name="TextBox 62">
              <a:extLst>
                <a:ext uri="{FF2B5EF4-FFF2-40B4-BE49-F238E27FC236}">
                  <a16:creationId xmlns:a16="http://schemas.microsoft.com/office/drawing/2014/main" id="{A0C1386C-D1F5-488F-A1ED-053EAD381202}"/>
                </a:ext>
              </a:extLst>
            </p:cNvPr>
            <p:cNvSpPr txBox="1"/>
            <p:nvPr/>
          </p:nvSpPr>
          <p:spPr>
            <a:xfrm>
              <a:off x="5468349" y="1332183"/>
              <a:ext cx="402674" cy="307777"/>
            </a:xfrm>
            <a:prstGeom prst="rect">
              <a:avLst/>
            </a:prstGeom>
            <a:noFill/>
          </p:spPr>
          <p:txBody>
            <a:bodyPr wrap="none" rtlCol="0">
              <a:spAutoFit/>
            </a:bodyPr>
            <a:lstStyle/>
            <a:p>
              <a:r>
                <a:rPr lang="nb-NO" sz="1400"/>
                <a:t>(1)</a:t>
              </a:r>
            </a:p>
          </p:txBody>
        </p:sp>
        <p:cxnSp>
          <p:nvCxnSpPr>
            <p:cNvPr id="64" name="Straight Arrow Connector 63">
              <a:extLst>
                <a:ext uri="{FF2B5EF4-FFF2-40B4-BE49-F238E27FC236}">
                  <a16:creationId xmlns:a16="http://schemas.microsoft.com/office/drawing/2014/main" id="{94BCC784-7E27-5D98-A192-1AB96D02B976}"/>
                </a:ext>
              </a:extLst>
            </p:cNvPr>
            <p:cNvCxnSpPr>
              <a:cxnSpLocks/>
            </p:cNvCxnSpPr>
            <p:nvPr/>
          </p:nvCxnSpPr>
          <p:spPr>
            <a:xfrm flipH="1" flipV="1">
              <a:off x="2223182" y="4283523"/>
              <a:ext cx="495495" cy="263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853E8D9-443E-F9BB-29C7-47E1C04F052E}"/>
                </a:ext>
              </a:extLst>
            </p:cNvPr>
            <p:cNvCxnSpPr>
              <a:cxnSpLocks/>
            </p:cNvCxnSpPr>
            <p:nvPr/>
          </p:nvCxnSpPr>
          <p:spPr>
            <a:xfrm>
              <a:off x="1847349" y="4452419"/>
              <a:ext cx="375982" cy="316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7880CFE5-7524-95B8-A3A2-D3ECD57DED87}"/>
                </a:ext>
              </a:extLst>
            </p:cNvPr>
            <p:cNvSpPr txBox="1"/>
            <p:nvPr/>
          </p:nvSpPr>
          <p:spPr>
            <a:xfrm>
              <a:off x="2371231" y="4129634"/>
              <a:ext cx="402674" cy="307777"/>
            </a:xfrm>
            <a:prstGeom prst="rect">
              <a:avLst/>
            </a:prstGeom>
            <a:noFill/>
          </p:spPr>
          <p:txBody>
            <a:bodyPr wrap="none" rtlCol="0">
              <a:spAutoFit/>
            </a:bodyPr>
            <a:lstStyle/>
            <a:p>
              <a:r>
                <a:rPr lang="nb-NO" sz="1400"/>
                <a:t>(1)</a:t>
              </a:r>
            </a:p>
          </p:txBody>
        </p:sp>
        <p:sp>
          <p:nvSpPr>
            <p:cNvPr id="68" name="TextBox 67">
              <a:extLst>
                <a:ext uri="{FF2B5EF4-FFF2-40B4-BE49-F238E27FC236}">
                  <a16:creationId xmlns:a16="http://schemas.microsoft.com/office/drawing/2014/main" id="{2CD71CB1-CE03-CF54-C1B2-1D9696F1CD5F}"/>
                </a:ext>
              </a:extLst>
            </p:cNvPr>
            <p:cNvSpPr txBox="1"/>
            <p:nvPr/>
          </p:nvSpPr>
          <p:spPr>
            <a:xfrm>
              <a:off x="1719252" y="4483155"/>
              <a:ext cx="402674" cy="307777"/>
            </a:xfrm>
            <a:prstGeom prst="rect">
              <a:avLst/>
            </a:prstGeom>
            <a:noFill/>
          </p:spPr>
          <p:txBody>
            <a:bodyPr wrap="none" rtlCol="0">
              <a:spAutoFit/>
            </a:bodyPr>
            <a:lstStyle/>
            <a:p>
              <a:r>
                <a:rPr lang="nb-NO" sz="1400"/>
                <a:t>(2)</a:t>
              </a:r>
            </a:p>
          </p:txBody>
        </p:sp>
        <p:cxnSp>
          <p:nvCxnSpPr>
            <p:cNvPr id="70" name="Straight Arrow Connector 69">
              <a:extLst>
                <a:ext uri="{FF2B5EF4-FFF2-40B4-BE49-F238E27FC236}">
                  <a16:creationId xmlns:a16="http://schemas.microsoft.com/office/drawing/2014/main" id="{5B99A8A9-74BD-EF18-99C4-09028003421C}"/>
                </a:ext>
              </a:extLst>
            </p:cNvPr>
            <p:cNvCxnSpPr>
              <a:cxnSpLocks/>
            </p:cNvCxnSpPr>
            <p:nvPr/>
          </p:nvCxnSpPr>
          <p:spPr>
            <a:xfrm>
              <a:off x="6477640" y="4610420"/>
              <a:ext cx="273065" cy="298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F6E47C72-DF6E-EFEF-0FFA-D9FE28C75037}"/>
                </a:ext>
              </a:extLst>
            </p:cNvPr>
            <p:cNvSpPr txBox="1"/>
            <p:nvPr/>
          </p:nvSpPr>
          <p:spPr>
            <a:xfrm>
              <a:off x="6696707" y="4239259"/>
              <a:ext cx="402674" cy="307777"/>
            </a:xfrm>
            <a:prstGeom prst="rect">
              <a:avLst/>
            </a:prstGeom>
            <a:noFill/>
          </p:spPr>
          <p:txBody>
            <a:bodyPr wrap="none" rtlCol="0">
              <a:spAutoFit/>
            </a:bodyPr>
            <a:lstStyle/>
            <a:p>
              <a:r>
                <a:rPr lang="nb-NO" sz="1400"/>
                <a:t>(1)</a:t>
              </a:r>
            </a:p>
          </p:txBody>
        </p:sp>
        <p:cxnSp>
          <p:nvCxnSpPr>
            <p:cNvPr id="73" name="Straight Arrow Connector 72">
              <a:extLst>
                <a:ext uri="{FF2B5EF4-FFF2-40B4-BE49-F238E27FC236}">
                  <a16:creationId xmlns:a16="http://schemas.microsoft.com/office/drawing/2014/main" id="{39B2A690-B6D2-B85F-DB4E-6196B84B1185}"/>
                </a:ext>
              </a:extLst>
            </p:cNvPr>
            <p:cNvCxnSpPr>
              <a:cxnSpLocks/>
            </p:cNvCxnSpPr>
            <p:nvPr/>
          </p:nvCxnSpPr>
          <p:spPr>
            <a:xfrm flipH="1" flipV="1">
              <a:off x="6537951" y="4339046"/>
              <a:ext cx="391189" cy="282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AA69A3F-D67A-919B-0440-D50D97D80063}"/>
                </a:ext>
              </a:extLst>
            </p:cNvPr>
            <p:cNvSpPr txBox="1"/>
            <p:nvPr/>
          </p:nvSpPr>
          <p:spPr>
            <a:xfrm>
              <a:off x="6307819" y="4647233"/>
              <a:ext cx="402674" cy="307777"/>
            </a:xfrm>
            <a:prstGeom prst="rect">
              <a:avLst/>
            </a:prstGeom>
            <a:noFill/>
          </p:spPr>
          <p:txBody>
            <a:bodyPr wrap="none" rtlCol="0">
              <a:spAutoFit/>
            </a:bodyPr>
            <a:lstStyle/>
            <a:p>
              <a:r>
                <a:rPr lang="nb-NO" sz="1400"/>
                <a:t>(2)</a:t>
              </a:r>
            </a:p>
          </p:txBody>
        </p:sp>
      </p:grpSp>
    </p:spTree>
    <p:extLst>
      <p:ext uri="{BB962C8B-B14F-4D97-AF65-F5344CB8AC3E}">
        <p14:creationId xmlns:p14="http://schemas.microsoft.com/office/powerpoint/2010/main" val="30685810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0632D-EF43-8EE6-07A9-EA5C183BAF30}"/>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itle 1">
                <a:extLst>
                  <a:ext uri="{FF2B5EF4-FFF2-40B4-BE49-F238E27FC236}">
                    <a16:creationId xmlns:a16="http://schemas.microsoft.com/office/drawing/2014/main" id="{8342D3CB-4A9B-9996-D93A-CBDCB4ABDE6A}"/>
                  </a:ext>
                </a:extLst>
              </p:cNvPr>
              <p:cNvSpPr txBox="1">
                <a:spLocks/>
              </p:cNvSpPr>
              <p:nvPr/>
            </p:nvSpPr>
            <p:spPr>
              <a:xfrm>
                <a:off x="597951" y="254838"/>
                <a:ext cx="9821894" cy="5947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nb-NO" sz="3200"/>
                  <a:t>Gas </a:t>
                </a:r>
                <a:r>
                  <a:rPr lang="nb-NO" sz="3200" err="1"/>
                  <a:t>connectivity</a:t>
                </a:r>
                <a:r>
                  <a:rPr lang="nb-NO" sz="3200"/>
                  <a:t> (Euler char. </a:t>
                </a:r>
                <a14:m>
                  <m:oMath xmlns:m="http://schemas.openxmlformats.org/officeDocument/2006/math">
                    <m:sSub>
                      <m:sSubPr>
                        <m:ctrlPr>
                          <a:rPr lang="nb-NO" sz="3200" b="0" i="1" smtClean="0">
                            <a:latin typeface="Cambria Math" panose="02040503050406030204" pitchFamily="18" charset="0"/>
                          </a:rPr>
                        </m:ctrlPr>
                      </m:sSubPr>
                      <m:e>
                        <m:r>
                          <a:rPr lang="nb-NO" sz="3200" b="0" i="1" smtClean="0">
                            <a:latin typeface="Cambria Math" panose="02040503050406030204" pitchFamily="18" charset="0"/>
                          </a:rPr>
                          <m:t>𝜒</m:t>
                        </m:r>
                      </m:e>
                      <m:sub>
                        <m:r>
                          <a:rPr lang="nb-NO" sz="3200" b="0" i="1" smtClean="0">
                            <a:latin typeface="Cambria Math" panose="02040503050406030204" pitchFamily="18" charset="0"/>
                          </a:rPr>
                          <m:t>𝑔𝑎𝑠</m:t>
                        </m:r>
                      </m:sub>
                    </m:sSub>
                  </m:oMath>
                </a14:m>
                <a:r>
                  <a:rPr lang="nb-NO" sz="3200"/>
                  <a:t>)</a:t>
                </a:r>
              </a:p>
            </p:txBody>
          </p:sp>
        </mc:Choice>
        <mc:Fallback>
          <p:sp>
            <p:nvSpPr>
              <p:cNvPr id="8" name="Title 1">
                <a:extLst>
                  <a:ext uri="{FF2B5EF4-FFF2-40B4-BE49-F238E27FC236}">
                    <a16:creationId xmlns:a16="http://schemas.microsoft.com/office/drawing/2014/main" id="{8342D3CB-4A9B-9996-D93A-CBDCB4ABDE6A}"/>
                  </a:ext>
                </a:extLst>
              </p:cNvPr>
              <p:cNvSpPr txBox="1">
                <a:spLocks noRot="1" noChangeAspect="1" noMove="1" noResize="1" noEditPoints="1" noAdjustHandles="1" noChangeArrowheads="1" noChangeShapeType="1" noTextEdit="1"/>
              </p:cNvSpPr>
              <p:nvPr/>
            </p:nvSpPr>
            <p:spPr>
              <a:xfrm>
                <a:off x="597951" y="254838"/>
                <a:ext cx="9821894" cy="594734"/>
              </a:xfrm>
              <a:prstGeom prst="rect">
                <a:avLst/>
              </a:prstGeom>
              <a:blipFill>
                <a:blip r:embed="rId2"/>
                <a:stretch>
                  <a:fillRect l="-1552" t="-21649" b="-23711"/>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88A823D9-04CA-915D-EE56-C5FD8111480C}"/>
              </a:ext>
            </a:extLst>
          </p:cNvPr>
          <p:cNvSpPr txBox="1"/>
          <p:nvPr/>
        </p:nvSpPr>
        <p:spPr>
          <a:xfrm>
            <a:off x="11671443" y="6359704"/>
            <a:ext cx="364463" cy="276999"/>
          </a:xfrm>
          <a:prstGeom prst="rect">
            <a:avLst/>
          </a:prstGeom>
          <a:noFill/>
        </p:spPr>
        <p:txBody>
          <a:bodyPr wrap="square" rtlCol="0">
            <a:spAutoFit/>
          </a:bodyPr>
          <a:lstStyle/>
          <a:p>
            <a:r>
              <a:rPr lang="nb-NO" sz="1200"/>
              <a:t>14</a:t>
            </a:r>
          </a:p>
        </p:txBody>
      </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6539F8E7-C470-BBAE-D7C6-CB20219344AF}"/>
                  </a:ext>
                </a:extLst>
              </p:cNvPr>
              <p:cNvSpPr txBox="1"/>
              <p:nvPr/>
            </p:nvSpPr>
            <p:spPr>
              <a:xfrm>
                <a:off x="7095330" y="1195504"/>
                <a:ext cx="4809471" cy="2505494"/>
              </a:xfrm>
              <a:prstGeom prst="rect">
                <a:avLst/>
              </a:prstGeom>
              <a:noFill/>
            </p:spPr>
            <p:txBody>
              <a:bodyPr wrap="square" rtlCol="0">
                <a:spAutoFit/>
              </a:bodyPr>
              <a:lstStyle/>
              <a:p>
                <a:pPr marL="285750" indent="-285750">
                  <a:lnSpc>
                    <a:spcPct val="120000"/>
                  </a:lnSpc>
                  <a:spcBef>
                    <a:spcPts val="600"/>
                  </a:spcBef>
                  <a:spcAft>
                    <a:spcPts val="600"/>
                  </a:spcAft>
                  <a:buFont typeface="Arial" panose="020B0604020202020204" pitchFamily="34" charset="0"/>
                  <a:buChar char="•"/>
                </a:pPr>
                <a:r>
                  <a:rPr lang="nb-NO" sz="2000"/>
                  <a:t>Significant </a:t>
                </a:r>
                <a:r>
                  <a:rPr lang="nb-NO" sz="2000" err="1"/>
                  <a:t>hysteresis</a:t>
                </a:r>
                <a:r>
                  <a:rPr lang="nb-NO" sz="2000"/>
                  <a:t> of gas </a:t>
                </a:r>
                <a:r>
                  <a:rPr lang="nb-NO" sz="2000" err="1"/>
                  <a:t>connectivity</a:t>
                </a:r>
                <a:r>
                  <a:rPr lang="nb-NO" sz="2000"/>
                  <a:t>.</a:t>
                </a:r>
              </a:p>
              <a:p>
                <a:pPr marL="342900" indent="-342900">
                  <a:lnSpc>
                    <a:spcPct val="120000"/>
                  </a:lnSpc>
                  <a:spcBef>
                    <a:spcPts val="600"/>
                  </a:spcBef>
                  <a:spcAft>
                    <a:spcPts val="600"/>
                  </a:spcAft>
                  <a:buFont typeface="Arial" panose="020B0604020202020204" pitchFamily="34" charset="0"/>
                  <a:buChar char="•"/>
                </a:pPr>
                <a:r>
                  <a:rPr lang="nb-NO" sz="2000"/>
                  <a:t>Connected gas </a:t>
                </a:r>
                <a:r>
                  <a:rPr lang="nb-NO" sz="2000" err="1"/>
                  <a:t>pathways</a:t>
                </a:r>
                <a:r>
                  <a:rPr lang="nb-NO" sz="2000"/>
                  <a:t> break at </a:t>
                </a:r>
                <a:r>
                  <a:rPr lang="nb-NO" sz="2000" err="1"/>
                  <a:t>low</a:t>
                </a:r>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𝑆</m:t>
                        </m:r>
                      </m:e>
                      <m:sub>
                        <m:r>
                          <a:rPr lang="nb-NO" sz="2000" b="0" i="1" smtClean="0">
                            <a:latin typeface="Cambria Math" panose="02040503050406030204" pitchFamily="18" charset="0"/>
                          </a:rPr>
                          <m:t>𝑔</m:t>
                        </m:r>
                      </m:sub>
                    </m:sSub>
                  </m:oMath>
                </a14:m>
                <a:r>
                  <a:rPr lang="nb-NO" sz="2000"/>
                  <a:t> during </a:t>
                </a:r>
                <a:r>
                  <a:rPr lang="nb-NO" sz="2000" err="1"/>
                  <a:t>pressurization</a:t>
                </a:r>
                <a:r>
                  <a:rPr lang="nb-NO" sz="2000"/>
                  <a:t>. </a:t>
                </a:r>
                <a:r>
                  <a:rPr lang="nb-NO" sz="2000" err="1"/>
                  <a:t>Recovery</a:t>
                </a:r>
                <a:r>
                  <a:rPr lang="nb-NO" sz="2000"/>
                  <a:t> of </a:t>
                </a:r>
                <a:r>
                  <a:rPr lang="nb-NO" sz="2000" err="1"/>
                  <a:t>these</a:t>
                </a:r>
                <a:r>
                  <a:rPr lang="nb-NO" sz="2000"/>
                  <a:t> </a:t>
                </a:r>
                <a:r>
                  <a:rPr lang="nb-NO" sz="2000" err="1"/>
                  <a:t>pathways</a:t>
                </a:r>
                <a:r>
                  <a:rPr lang="nb-NO" sz="2000"/>
                  <a:t> </a:t>
                </a:r>
                <a:r>
                  <a:rPr lang="nb-NO" sz="2000" err="1"/>
                  <a:t>occurs</a:t>
                </a:r>
                <a:r>
                  <a:rPr lang="nb-NO" sz="2000"/>
                  <a:t> at </a:t>
                </a:r>
                <a:r>
                  <a:rPr lang="nb-NO" sz="2000" err="1"/>
                  <a:t>higher</a:t>
                </a:r>
                <a:r>
                  <a:rPr lang="nb-NO" sz="2000"/>
                  <a:t> </a:t>
                </a:r>
                <a14:m>
                  <m:oMath xmlns:m="http://schemas.openxmlformats.org/officeDocument/2006/math">
                    <m:sSub>
                      <m:sSubPr>
                        <m:ctrlPr>
                          <a:rPr lang="nb-NO" sz="2000" i="1">
                            <a:latin typeface="Cambria Math" panose="02040503050406030204" pitchFamily="18" charset="0"/>
                          </a:rPr>
                        </m:ctrlPr>
                      </m:sSubPr>
                      <m:e>
                        <m:r>
                          <a:rPr lang="nb-NO" sz="2000" i="1">
                            <a:latin typeface="Cambria Math" panose="02040503050406030204" pitchFamily="18" charset="0"/>
                          </a:rPr>
                          <m:t>𝑆</m:t>
                        </m:r>
                      </m:e>
                      <m:sub>
                        <m:r>
                          <a:rPr lang="nb-NO" sz="2000" i="1">
                            <a:latin typeface="Cambria Math" panose="02040503050406030204" pitchFamily="18" charset="0"/>
                          </a:rPr>
                          <m:t>𝑔</m:t>
                        </m:r>
                      </m:sub>
                    </m:sSub>
                  </m:oMath>
                </a14:m>
                <a:r>
                  <a:rPr lang="nb-NO" sz="2000"/>
                  <a:t> during depressurization.   </a:t>
                </a:r>
              </a:p>
            </p:txBody>
          </p:sp>
        </mc:Choice>
        <mc:Fallback>
          <p:sp>
            <p:nvSpPr>
              <p:cNvPr id="46" name="TextBox 45">
                <a:extLst>
                  <a:ext uri="{FF2B5EF4-FFF2-40B4-BE49-F238E27FC236}">
                    <a16:creationId xmlns:a16="http://schemas.microsoft.com/office/drawing/2014/main" id="{6539F8E7-C470-BBAE-D7C6-CB20219344AF}"/>
                  </a:ext>
                </a:extLst>
              </p:cNvPr>
              <p:cNvSpPr txBox="1">
                <a:spLocks noRot="1" noChangeAspect="1" noMove="1" noResize="1" noEditPoints="1" noAdjustHandles="1" noChangeArrowheads="1" noChangeShapeType="1" noTextEdit="1"/>
              </p:cNvSpPr>
              <p:nvPr/>
            </p:nvSpPr>
            <p:spPr>
              <a:xfrm>
                <a:off x="7095330" y="1195504"/>
                <a:ext cx="4809471" cy="2505494"/>
              </a:xfrm>
              <a:prstGeom prst="rect">
                <a:avLst/>
              </a:prstGeom>
              <a:blipFill>
                <a:blip r:embed="rId3"/>
                <a:stretch>
                  <a:fillRect l="-1141" r="-1521" b="-2433"/>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7324A553-EB6C-FE15-DBF1-75C02152B1C7}"/>
              </a:ext>
            </a:extLst>
          </p:cNvPr>
          <p:cNvGrpSpPr/>
          <p:nvPr/>
        </p:nvGrpSpPr>
        <p:grpSpPr>
          <a:xfrm>
            <a:off x="287199" y="888199"/>
            <a:ext cx="6808298" cy="5235688"/>
            <a:chOff x="490391" y="888199"/>
            <a:chExt cx="6808298" cy="5235688"/>
          </a:xfrm>
        </p:grpSpPr>
        <p:grpSp>
          <p:nvGrpSpPr>
            <p:cNvPr id="17" name="Group 16">
              <a:extLst>
                <a:ext uri="{FF2B5EF4-FFF2-40B4-BE49-F238E27FC236}">
                  <a16:creationId xmlns:a16="http://schemas.microsoft.com/office/drawing/2014/main" id="{3F4278B7-155F-EA72-1356-A3F460BB4425}"/>
                </a:ext>
              </a:extLst>
            </p:cNvPr>
            <p:cNvGrpSpPr/>
            <p:nvPr/>
          </p:nvGrpSpPr>
          <p:grpSpPr>
            <a:xfrm>
              <a:off x="490391" y="889022"/>
              <a:ext cx="3407976" cy="2526431"/>
              <a:chOff x="490391" y="889022"/>
              <a:chExt cx="3407976" cy="2526431"/>
            </a:xfrm>
          </p:grpSpPr>
          <p:pic>
            <p:nvPicPr>
              <p:cNvPr id="15" name="Picture 14">
                <a:extLst>
                  <a:ext uri="{FF2B5EF4-FFF2-40B4-BE49-F238E27FC236}">
                    <a16:creationId xmlns:a16="http://schemas.microsoft.com/office/drawing/2014/main" id="{77202CFD-4C3A-9DEF-8812-97AC5F86F7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0391" y="889022"/>
                <a:ext cx="3407976" cy="2526431"/>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58000B2-7943-F13E-12BA-4143771EA9AE}"/>
                      </a:ext>
                    </a:extLst>
                  </p:cNvPr>
                  <p:cNvSpPr txBox="1"/>
                  <p:nvPr/>
                </p:nvSpPr>
                <p:spPr>
                  <a:xfrm>
                    <a:off x="2683759" y="2439595"/>
                    <a:ext cx="1183529" cy="604781"/>
                  </a:xfrm>
                  <a:prstGeom prst="rect">
                    <a:avLst/>
                  </a:prstGeom>
                  <a:noFill/>
                </p:spPr>
                <p:txBody>
                  <a:bodyPr wrap="none" rtlCol="0">
                    <a:spAutoFit/>
                  </a:bodyPr>
                  <a:lstStyle/>
                  <a:p>
                    <a:r>
                      <a:rPr lang="nb-NO" sz="1600" b="0"/>
                      <a:t>Case 1:</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=0.45</m:t>
                          </m:r>
                        </m:oMath>
                      </m:oMathPara>
                    </a14:m>
                    <a:endParaRPr lang="nb-NO" sz="1600"/>
                  </a:p>
                </p:txBody>
              </p:sp>
            </mc:Choice>
            <mc:Fallback>
              <p:sp>
                <p:nvSpPr>
                  <p:cNvPr id="16" name="TextBox 15">
                    <a:extLst>
                      <a:ext uri="{FF2B5EF4-FFF2-40B4-BE49-F238E27FC236}">
                        <a16:creationId xmlns:a16="http://schemas.microsoft.com/office/drawing/2014/main" id="{558000B2-7943-F13E-12BA-4143771EA9AE}"/>
                      </a:ext>
                    </a:extLst>
                  </p:cNvPr>
                  <p:cNvSpPr txBox="1">
                    <a:spLocks noRot="1" noChangeAspect="1" noMove="1" noResize="1" noEditPoints="1" noAdjustHandles="1" noChangeArrowheads="1" noChangeShapeType="1" noTextEdit="1"/>
                  </p:cNvSpPr>
                  <p:nvPr/>
                </p:nvSpPr>
                <p:spPr>
                  <a:xfrm>
                    <a:off x="2683759" y="2439595"/>
                    <a:ext cx="1183529" cy="604781"/>
                  </a:xfrm>
                  <a:prstGeom prst="rect">
                    <a:avLst/>
                  </a:prstGeom>
                  <a:blipFill>
                    <a:blip r:embed="rId5"/>
                    <a:stretch>
                      <a:fillRect l="-3093" t="-3030" b="-2020"/>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75589765-5259-4D3F-F7E8-9983BC934410}"/>
                </a:ext>
              </a:extLst>
            </p:cNvPr>
            <p:cNvGrpSpPr/>
            <p:nvPr/>
          </p:nvGrpSpPr>
          <p:grpSpPr>
            <a:xfrm>
              <a:off x="3948320" y="888199"/>
              <a:ext cx="3321108" cy="2483071"/>
              <a:chOff x="4182557" y="910702"/>
              <a:chExt cx="3321108" cy="2483071"/>
            </a:xfrm>
          </p:grpSpPr>
          <p:pic>
            <p:nvPicPr>
              <p:cNvPr id="20" name="Picture 19">
                <a:extLst>
                  <a:ext uri="{FF2B5EF4-FFF2-40B4-BE49-F238E27FC236}">
                    <a16:creationId xmlns:a16="http://schemas.microsoft.com/office/drawing/2014/main" id="{64BB44E5-D19E-F8EF-C590-90FE844FC3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82557" y="910702"/>
                <a:ext cx="3321108" cy="2483071"/>
              </a:xfrm>
              <a:prstGeom prst="rect">
                <a:avLst/>
              </a:prstGeom>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AC11B8CC-AAE1-17C0-7503-769EB322357D}"/>
                      </a:ext>
                    </a:extLst>
                  </p:cNvPr>
                  <p:cNvSpPr txBox="1"/>
                  <p:nvPr/>
                </p:nvSpPr>
                <p:spPr>
                  <a:xfrm>
                    <a:off x="6267426" y="2429313"/>
                    <a:ext cx="1183529" cy="604781"/>
                  </a:xfrm>
                  <a:prstGeom prst="rect">
                    <a:avLst/>
                  </a:prstGeom>
                  <a:noFill/>
                </p:spPr>
                <p:txBody>
                  <a:bodyPr wrap="none" rtlCol="0">
                    <a:spAutoFit/>
                  </a:bodyPr>
                  <a:lstStyle/>
                  <a:p>
                    <a:r>
                      <a:rPr lang="nb-NO" sz="1600" b="0"/>
                      <a:t>Case 2:</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=0.27</m:t>
                          </m:r>
                        </m:oMath>
                      </m:oMathPara>
                    </a14:m>
                    <a:endParaRPr lang="nb-NO" sz="1600"/>
                  </a:p>
                </p:txBody>
              </p:sp>
            </mc:Choice>
            <mc:Fallback>
              <p:sp>
                <p:nvSpPr>
                  <p:cNvPr id="21" name="TextBox 20">
                    <a:extLst>
                      <a:ext uri="{FF2B5EF4-FFF2-40B4-BE49-F238E27FC236}">
                        <a16:creationId xmlns:a16="http://schemas.microsoft.com/office/drawing/2014/main" id="{AC11B8CC-AAE1-17C0-7503-769EB322357D}"/>
                      </a:ext>
                    </a:extLst>
                  </p:cNvPr>
                  <p:cNvSpPr txBox="1">
                    <a:spLocks noRot="1" noChangeAspect="1" noMove="1" noResize="1" noEditPoints="1" noAdjustHandles="1" noChangeArrowheads="1" noChangeShapeType="1" noTextEdit="1"/>
                  </p:cNvSpPr>
                  <p:nvPr/>
                </p:nvSpPr>
                <p:spPr>
                  <a:xfrm>
                    <a:off x="6267426" y="2429313"/>
                    <a:ext cx="1183529" cy="604781"/>
                  </a:xfrm>
                  <a:prstGeom prst="rect">
                    <a:avLst/>
                  </a:prstGeom>
                  <a:blipFill>
                    <a:blip r:embed="rId7"/>
                    <a:stretch>
                      <a:fillRect l="-2564" t="-3030" b="-1010"/>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E4EEFC3E-8671-38FE-4F54-7711607ACFB4}"/>
                </a:ext>
              </a:extLst>
            </p:cNvPr>
            <p:cNvGrpSpPr/>
            <p:nvPr/>
          </p:nvGrpSpPr>
          <p:grpSpPr>
            <a:xfrm>
              <a:off x="547998" y="3561644"/>
              <a:ext cx="3350369" cy="2483725"/>
              <a:chOff x="519194" y="3524195"/>
              <a:chExt cx="3350369" cy="2483725"/>
            </a:xfrm>
          </p:grpSpPr>
          <p:pic>
            <p:nvPicPr>
              <p:cNvPr id="40" name="Picture 39">
                <a:extLst>
                  <a:ext uri="{FF2B5EF4-FFF2-40B4-BE49-F238E27FC236}">
                    <a16:creationId xmlns:a16="http://schemas.microsoft.com/office/drawing/2014/main" id="{897B3743-3B89-C46A-87E1-7832F0224D4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9194" y="3524195"/>
                <a:ext cx="3350369" cy="2483725"/>
              </a:xfrm>
              <a:prstGeom prst="rect">
                <a:avLst/>
              </a:prstGeom>
            </p:spPr>
          </p:pic>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5F0EBB5B-158C-4FC8-913C-3917A062BB3B}"/>
                      </a:ext>
                    </a:extLst>
                  </p:cNvPr>
                  <p:cNvSpPr txBox="1"/>
                  <p:nvPr/>
                </p:nvSpPr>
                <p:spPr>
                  <a:xfrm>
                    <a:off x="2642407" y="5050063"/>
                    <a:ext cx="1183529" cy="604781"/>
                  </a:xfrm>
                  <a:prstGeom prst="rect">
                    <a:avLst/>
                  </a:prstGeom>
                  <a:noFill/>
                </p:spPr>
                <p:txBody>
                  <a:bodyPr wrap="none" rtlCol="0">
                    <a:spAutoFit/>
                  </a:bodyPr>
                  <a:lstStyle/>
                  <a:p>
                    <a:r>
                      <a:rPr lang="nb-NO" sz="1600" b="0"/>
                      <a:t>Case 3:</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=0.24</m:t>
                          </m:r>
                        </m:oMath>
                      </m:oMathPara>
                    </a14:m>
                    <a:endParaRPr lang="nb-NO" sz="1600"/>
                  </a:p>
                </p:txBody>
              </p:sp>
            </mc:Choice>
            <mc:Fallback>
              <p:sp>
                <p:nvSpPr>
                  <p:cNvPr id="43" name="TextBox 42">
                    <a:extLst>
                      <a:ext uri="{FF2B5EF4-FFF2-40B4-BE49-F238E27FC236}">
                        <a16:creationId xmlns:a16="http://schemas.microsoft.com/office/drawing/2014/main" id="{5F0EBB5B-158C-4FC8-913C-3917A062BB3B}"/>
                      </a:ext>
                    </a:extLst>
                  </p:cNvPr>
                  <p:cNvSpPr txBox="1">
                    <a:spLocks noRot="1" noChangeAspect="1" noMove="1" noResize="1" noEditPoints="1" noAdjustHandles="1" noChangeArrowheads="1" noChangeShapeType="1" noTextEdit="1"/>
                  </p:cNvSpPr>
                  <p:nvPr/>
                </p:nvSpPr>
                <p:spPr>
                  <a:xfrm>
                    <a:off x="2642407" y="5050063"/>
                    <a:ext cx="1183529" cy="604781"/>
                  </a:xfrm>
                  <a:prstGeom prst="rect">
                    <a:avLst/>
                  </a:prstGeom>
                  <a:blipFill>
                    <a:blip r:embed="rId9"/>
                    <a:stretch>
                      <a:fillRect l="-3093" t="-3030" b="-1010"/>
                    </a:stretch>
                  </a:blipFill>
                </p:spPr>
                <p:txBody>
                  <a:bodyPr/>
                  <a:lstStyle/>
                  <a:p>
                    <a:r>
                      <a:rPr lang="en-US">
                        <a:noFill/>
                      </a:rPr>
                      <a:t> </a:t>
                    </a:r>
                  </a:p>
                </p:txBody>
              </p:sp>
            </mc:Fallback>
          </mc:AlternateContent>
        </p:grpSp>
        <p:cxnSp>
          <p:nvCxnSpPr>
            <p:cNvPr id="50" name="Straight Arrow Connector 49">
              <a:extLst>
                <a:ext uri="{FF2B5EF4-FFF2-40B4-BE49-F238E27FC236}">
                  <a16:creationId xmlns:a16="http://schemas.microsoft.com/office/drawing/2014/main" id="{10CAEC1D-F1D6-7105-A418-8F0CBB812DD3}"/>
                </a:ext>
              </a:extLst>
            </p:cNvPr>
            <p:cNvCxnSpPr>
              <a:cxnSpLocks/>
            </p:cNvCxnSpPr>
            <p:nvPr/>
          </p:nvCxnSpPr>
          <p:spPr>
            <a:xfrm flipV="1">
              <a:off x="2406376" y="1796788"/>
              <a:ext cx="718734" cy="463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35BA8DD-E39A-0EEA-6B0C-7343858E8A89}"/>
                </a:ext>
              </a:extLst>
            </p:cNvPr>
            <p:cNvSpPr txBox="1"/>
            <p:nvPr/>
          </p:nvSpPr>
          <p:spPr>
            <a:xfrm>
              <a:off x="2693607" y="1936901"/>
              <a:ext cx="402674" cy="307777"/>
            </a:xfrm>
            <a:prstGeom prst="rect">
              <a:avLst/>
            </a:prstGeom>
            <a:noFill/>
          </p:spPr>
          <p:txBody>
            <a:bodyPr wrap="none" rtlCol="0">
              <a:spAutoFit/>
            </a:bodyPr>
            <a:lstStyle/>
            <a:p>
              <a:r>
                <a:rPr lang="nb-NO" sz="1400"/>
                <a:t>(1)</a:t>
              </a:r>
            </a:p>
          </p:txBody>
        </p:sp>
        <p:sp>
          <p:nvSpPr>
            <p:cNvPr id="52" name="TextBox 51">
              <a:extLst>
                <a:ext uri="{FF2B5EF4-FFF2-40B4-BE49-F238E27FC236}">
                  <a16:creationId xmlns:a16="http://schemas.microsoft.com/office/drawing/2014/main" id="{CA0FDB2D-3695-513E-A8C6-8602E9758546}"/>
                </a:ext>
              </a:extLst>
            </p:cNvPr>
            <p:cNvSpPr txBox="1"/>
            <p:nvPr/>
          </p:nvSpPr>
          <p:spPr>
            <a:xfrm>
              <a:off x="2462190" y="1399385"/>
              <a:ext cx="402674" cy="307777"/>
            </a:xfrm>
            <a:prstGeom prst="rect">
              <a:avLst/>
            </a:prstGeom>
            <a:noFill/>
          </p:spPr>
          <p:txBody>
            <a:bodyPr wrap="none" rtlCol="0">
              <a:spAutoFit/>
            </a:bodyPr>
            <a:lstStyle/>
            <a:p>
              <a:r>
                <a:rPr lang="nb-NO" sz="1400"/>
                <a:t>(2)</a:t>
              </a:r>
            </a:p>
          </p:txBody>
        </p:sp>
        <p:cxnSp>
          <p:nvCxnSpPr>
            <p:cNvPr id="53" name="Straight Arrow Connector 52">
              <a:extLst>
                <a:ext uri="{FF2B5EF4-FFF2-40B4-BE49-F238E27FC236}">
                  <a16:creationId xmlns:a16="http://schemas.microsoft.com/office/drawing/2014/main" id="{DCA96B98-5B45-CB90-0F40-43C092D75312}"/>
                </a:ext>
              </a:extLst>
            </p:cNvPr>
            <p:cNvCxnSpPr>
              <a:cxnSpLocks/>
            </p:cNvCxnSpPr>
            <p:nvPr/>
          </p:nvCxnSpPr>
          <p:spPr>
            <a:xfrm flipH="1">
              <a:off x="2223182" y="1306921"/>
              <a:ext cx="641682" cy="333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C5DD41A-A76F-262B-D2C3-A1AC0169BC5A}"/>
                </a:ext>
              </a:extLst>
            </p:cNvPr>
            <p:cNvCxnSpPr>
              <a:cxnSpLocks/>
            </p:cNvCxnSpPr>
            <p:nvPr/>
          </p:nvCxnSpPr>
          <p:spPr>
            <a:xfrm flipV="1">
              <a:off x="5747318" y="1888548"/>
              <a:ext cx="396009" cy="404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DF44CF5-AE07-9881-8CE3-4CD2300E2D38}"/>
                </a:ext>
              </a:extLst>
            </p:cNvPr>
            <p:cNvCxnSpPr>
              <a:cxnSpLocks/>
            </p:cNvCxnSpPr>
            <p:nvPr/>
          </p:nvCxnSpPr>
          <p:spPr>
            <a:xfrm flipH="1">
              <a:off x="5722420" y="1290362"/>
              <a:ext cx="426945" cy="245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78503BC-BB84-F70D-348A-971B26C5D235}"/>
                </a:ext>
              </a:extLst>
            </p:cNvPr>
            <p:cNvSpPr txBox="1"/>
            <p:nvPr/>
          </p:nvSpPr>
          <p:spPr>
            <a:xfrm>
              <a:off x="5693326" y="1113282"/>
              <a:ext cx="402674" cy="307777"/>
            </a:xfrm>
            <a:prstGeom prst="rect">
              <a:avLst/>
            </a:prstGeom>
            <a:noFill/>
          </p:spPr>
          <p:txBody>
            <a:bodyPr wrap="none" rtlCol="0">
              <a:spAutoFit/>
            </a:bodyPr>
            <a:lstStyle/>
            <a:p>
              <a:r>
                <a:rPr lang="nb-NO" sz="1400"/>
                <a:t>(1)</a:t>
              </a:r>
            </a:p>
          </p:txBody>
        </p:sp>
        <p:sp>
          <p:nvSpPr>
            <p:cNvPr id="63" name="TextBox 62">
              <a:extLst>
                <a:ext uri="{FF2B5EF4-FFF2-40B4-BE49-F238E27FC236}">
                  <a16:creationId xmlns:a16="http://schemas.microsoft.com/office/drawing/2014/main" id="{086347D5-9D41-5378-5C87-85148B5DEBA8}"/>
                </a:ext>
              </a:extLst>
            </p:cNvPr>
            <p:cNvSpPr txBox="1"/>
            <p:nvPr/>
          </p:nvSpPr>
          <p:spPr>
            <a:xfrm>
              <a:off x="5867623" y="1998348"/>
              <a:ext cx="402674" cy="307777"/>
            </a:xfrm>
            <a:prstGeom prst="rect">
              <a:avLst/>
            </a:prstGeom>
            <a:noFill/>
          </p:spPr>
          <p:txBody>
            <a:bodyPr wrap="none" rtlCol="0">
              <a:spAutoFit/>
            </a:bodyPr>
            <a:lstStyle/>
            <a:p>
              <a:r>
                <a:rPr lang="nb-NO" sz="1400"/>
                <a:t>(2)</a:t>
              </a:r>
            </a:p>
          </p:txBody>
        </p:sp>
        <p:cxnSp>
          <p:nvCxnSpPr>
            <p:cNvPr id="64" name="Straight Arrow Connector 63">
              <a:extLst>
                <a:ext uri="{FF2B5EF4-FFF2-40B4-BE49-F238E27FC236}">
                  <a16:creationId xmlns:a16="http://schemas.microsoft.com/office/drawing/2014/main" id="{BBC3BC27-C92F-A18B-5BEB-AD66F313A2E2}"/>
                </a:ext>
              </a:extLst>
            </p:cNvPr>
            <p:cNvCxnSpPr>
              <a:cxnSpLocks/>
            </p:cNvCxnSpPr>
            <p:nvPr/>
          </p:nvCxnSpPr>
          <p:spPr>
            <a:xfrm flipV="1">
              <a:off x="2225803" y="4515592"/>
              <a:ext cx="687349" cy="394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A4FEFF-39A8-DD4F-5A88-1A4682F4ACCF}"/>
                </a:ext>
              </a:extLst>
            </p:cNvPr>
            <p:cNvCxnSpPr>
              <a:cxnSpLocks/>
            </p:cNvCxnSpPr>
            <p:nvPr/>
          </p:nvCxnSpPr>
          <p:spPr>
            <a:xfrm flipH="1">
              <a:off x="2269478" y="3911781"/>
              <a:ext cx="595386" cy="253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65827494-B414-CC41-7646-653EF5DB311F}"/>
                </a:ext>
              </a:extLst>
            </p:cNvPr>
            <p:cNvSpPr txBox="1"/>
            <p:nvPr/>
          </p:nvSpPr>
          <p:spPr>
            <a:xfrm>
              <a:off x="2342686" y="3739284"/>
              <a:ext cx="402674" cy="307777"/>
            </a:xfrm>
            <a:prstGeom prst="rect">
              <a:avLst/>
            </a:prstGeom>
            <a:noFill/>
          </p:spPr>
          <p:txBody>
            <a:bodyPr wrap="none" rtlCol="0">
              <a:spAutoFit/>
            </a:bodyPr>
            <a:lstStyle/>
            <a:p>
              <a:r>
                <a:rPr lang="nb-NO" sz="1400"/>
                <a:t>(1)</a:t>
              </a:r>
            </a:p>
          </p:txBody>
        </p:sp>
        <p:sp>
          <p:nvSpPr>
            <p:cNvPr id="68" name="TextBox 67">
              <a:extLst>
                <a:ext uri="{FF2B5EF4-FFF2-40B4-BE49-F238E27FC236}">
                  <a16:creationId xmlns:a16="http://schemas.microsoft.com/office/drawing/2014/main" id="{C4247EF9-C06C-2826-B33C-9A32B9BEDC89}"/>
                </a:ext>
              </a:extLst>
            </p:cNvPr>
            <p:cNvSpPr txBox="1"/>
            <p:nvPr/>
          </p:nvSpPr>
          <p:spPr>
            <a:xfrm>
              <a:off x="2510478" y="4625294"/>
              <a:ext cx="402674" cy="307777"/>
            </a:xfrm>
            <a:prstGeom prst="rect">
              <a:avLst/>
            </a:prstGeom>
            <a:noFill/>
          </p:spPr>
          <p:txBody>
            <a:bodyPr wrap="none" rtlCol="0">
              <a:spAutoFit/>
            </a:bodyPr>
            <a:lstStyle/>
            <a:p>
              <a:r>
                <a:rPr lang="nb-NO" sz="1400"/>
                <a:t>(2)</a:t>
              </a:r>
            </a:p>
          </p:txBody>
        </p:sp>
        <p:grpSp>
          <p:nvGrpSpPr>
            <p:cNvPr id="2" name="Group 1">
              <a:extLst>
                <a:ext uri="{FF2B5EF4-FFF2-40B4-BE49-F238E27FC236}">
                  <a16:creationId xmlns:a16="http://schemas.microsoft.com/office/drawing/2014/main" id="{4E660B2D-80EE-F4AC-1D18-DCF8FD8FE55F}"/>
                </a:ext>
              </a:extLst>
            </p:cNvPr>
            <p:cNvGrpSpPr/>
            <p:nvPr/>
          </p:nvGrpSpPr>
          <p:grpSpPr>
            <a:xfrm>
              <a:off x="3948320" y="3567051"/>
              <a:ext cx="3350369" cy="2556836"/>
              <a:chOff x="3948320" y="3622467"/>
              <a:chExt cx="3350369" cy="2556836"/>
            </a:xfrm>
          </p:grpSpPr>
          <p:pic>
            <p:nvPicPr>
              <p:cNvPr id="48" name="Picture 47">
                <a:extLst>
                  <a:ext uri="{FF2B5EF4-FFF2-40B4-BE49-F238E27FC236}">
                    <a16:creationId xmlns:a16="http://schemas.microsoft.com/office/drawing/2014/main" id="{9B6FA241-394E-9AB6-8A9C-5E469EE1D4A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948320" y="3622467"/>
                <a:ext cx="3350369" cy="2556836"/>
              </a:xfrm>
              <a:prstGeom prst="rect">
                <a:avLst/>
              </a:prstGeom>
            </p:spPr>
          </p:pic>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D8AC61D2-8155-C1A8-7C7B-8112947625AD}"/>
                      </a:ext>
                    </a:extLst>
                  </p:cNvPr>
                  <p:cNvSpPr txBox="1"/>
                  <p:nvPr/>
                </p:nvSpPr>
                <p:spPr>
                  <a:xfrm>
                    <a:off x="6135643" y="4964401"/>
                    <a:ext cx="1102994" cy="851002"/>
                  </a:xfrm>
                  <a:prstGeom prst="rect">
                    <a:avLst/>
                  </a:prstGeom>
                  <a:noFill/>
                </p:spPr>
                <p:txBody>
                  <a:bodyPr wrap="none" rtlCol="0">
                    <a:spAutoFit/>
                  </a:bodyPr>
                  <a:lstStyle/>
                  <a:p>
                    <a:r>
                      <a:rPr lang="nb-NO" sz="1600" b="0"/>
                      <a:t>Case 4:</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m:t>
                          </m:r>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𝑟</m:t>
                              </m:r>
                            </m:sub>
                          </m:sSub>
                        </m:oMath>
                      </m:oMathPara>
                    </a14:m>
                    <a:endParaRPr lang="nb-NO" sz="1600" b="0"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nb-NO" sz="1600" b="0" i="1" smtClean="0">
                              <a:latin typeface="Cambria Math" panose="02040503050406030204" pitchFamily="18" charset="0"/>
                            </a:rPr>
                            <m:t>=0.076</m:t>
                          </m:r>
                        </m:oMath>
                      </m:oMathPara>
                    </a14:m>
                    <a:endParaRPr lang="nb-NO" sz="1600"/>
                  </a:p>
                </p:txBody>
              </p:sp>
            </mc:Choice>
            <mc:Fallback>
              <p:sp>
                <p:nvSpPr>
                  <p:cNvPr id="49" name="TextBox 48">
                    <a:extLst>
                      <a:ext uri="{FF2B5EF4-FFF2-40B4-BE49-F238E27FC236}">
                        <a16:creationId xmlns:a16="http://schemas.microsoft.com/office/drawing/2014/main" id="{D8AC61D2-8155-C1A8-7C7B-8112947625AD}"/>
                      </a:ext>
                    </a:extLst>
                  </p:cNvPr>
                  <p:cNvSpPr txBox="1">
                    <a:spLocks noRot="1" noChangeAspect="1" noMove="1" noResize="1" noEditPoints="1" noAdjustHandles="1" noChangeArrowheads="1" noChangeShapeType="1" noTextEdit="1"/>
                  </p:cNvSpPr>
                  <p:nvPr/>
                </p:nvSpPr>
                <p:spPr>
                  <a:xfrm>
                    <a:off x="6135643" y="4964401"/>
                    <a:ext cx="1102994" cy="851002"/>
                  </a:xfrm>
                  <a:prstGeom prst="rect">
                    <a:avLst/>
                  </a:prstGeom>
                  <a:blipFill>
                    <a:blip r:embed="rId11"/>
                    <a:stretch>
                      <a:fillRect l="-2762" t="-2143"/>
                    </a:stretch>
                  </a:blipFill>
                </p:spPr>
                <p:txBody>
                  <a:bodyPr/>
                  <a:lstStyle/>
                  <a:p>
                    <a:r>
                      <a:rPr lang="en-US">
                        <a:noFill/>
                      </a:rPr>
                      <a:t> </a:t>
                    </a:r>
                  </a:p>
                </p:txBody>
              </p:sp>
            </mc:Fallback>
          </mc:AlternateContent>
          <p:cxnSp>
            <p:nvCxnSpPr>
              <p:cNvPr id="70" name="Straight Arrow Connector 69">
                <a:extLst>
                  <a:ext uri="{FF2B5EF4-FFF2-40B4-BE49-F238E27FC236}">
                    <a16:creationId xmlns:a16="http://schemas.microsoft.com/office/drawing/2014/main" id="{19C0B3A6-2A62-C3B1-08F3-CD13CCCE087B}"/>
                  </a:ext>
                </a:extLst>
              </p:cNvPr>
              <p:cNvCxnSpPr>
                <a:cxnSpLocks/>
              </p:cNvCxnSpPr>
              <p:nvPr/>
            </p:nvCxnSpPr>
            <p:spPr>
              <a:xfrm flipH="1">
                <a:off x="5295046" y="4448806"/>
                <a:ext cx="546498" cy="18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928BA9E-973F-55E9-6BDE-32A784D79C0E}"/>
                  </a:ext>
                </a:extLst>
              </p:cNvPr>
              <p:cNvSpPr txBox="1"/>
              <p:nvPr/>
            </p:nvSpPr>
            <p:spPr>
              <a:xfrm>
                <a:off x="5407537" y="4154611"/>
                <a:ext cx="402674" cy="307777"/>
              </a:xfrm>
              <a:prstGeom prst="rect">
                <a:avLst/>
              </a:prstGeom>
              <a:noFill/>
            </p:spPr>
            <p:txBody>
              <a:bodyPr wrap="none" rtlCol="0">
                <a:spAutoFit/>
              </a:bodyPr>
              <a:lstStyle/>
              <a:p>
                <a:r>
                  <a:rPr lang="nb-NO" sz="1400"/>
                  <a:t>(1)</a:t>
                </a:r>
              </a:p>
            </p:txBody>
          </p:sp>
          <p:cxnSp>
            <p:nvCxnSpPr>
              <p:cNvPr id="73" name="Straight Arrow Connector 72">
                <a:extLst>
                  <a:ext uri="{FF2B5EF4-FFF2-40B4-BE49-F238E27FC236}">
                    <a16:creationId xmlns:a16="http://schemas.microsoft.com/office/drawing/2014/main" id="{4318BE4C-1246-4891-1AA2-6415D1ACDB3A}"/>
                  </a:ext>
                </a:extLst>
              </p:cNvPr>
              <p:cNvCxnSpPr>
                <a:cxnSpLocks/>
              </p:cNvCxnSpPr>
              <p:nvPr/>
            </p:nvCxnSpPr>
            <p:spPr>
              <a:xfrm flipV="1">
                <a:off x="5285533" y="4734516"/>
                <a:ext cx="646681" cy="7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97D868B-DC50-EC2E-7321-FDFC70E1BED5}"/>
                  </a:ext>
                </a:extLst>
              </p:cNvPr>
              <p:cNvSpPr txBox="1"/>
              <p:nvPr/>
            </p:nvSpPr>
            <p:spPr>
              <a:xfrm>
                <a:off x="5458173" y="4726847"/>
                <a:ext cx="402674" cy="307777"/>
              </a:xfrm>
              <a:prstGeom prst="rect">
                <a:avLst/>
              </a:prstGeom>
              <a:noFill/>
            </p:spPr>
            <p:txBody>
              <a:bodyPr wrap="none" rtlCol="0">
                <a:spAutoFit/>
              </a:bodyPr>
              <a:lstStyle/>
              <a:p>
                <a:r>
                  <a:rPr lang="nb-NO" sz="1400"/>
                  <a:t>(2)</a:t>
                </a:r>
              </a:p>
            </p:txBody>
          </p:sp>
        </p:grpSp>
      </p:grpSp>
    </p:spTree>
    <p:extLst>
      <p:ext uri="{BB962C8B-B14F-4D97-AF65-F5344CB8AC3E}">
        <p14:creationId xmlns:p14="http://schemas.microsoft.com/office/powerpoint/2010/main" val="39244381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8F42-949B-AF01-54AD-C01B04E7F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9F22F-E4B8-3D3B-652E-596B94CE5628}"/>
              </a:ext>
            </a:extLst>
          </p:cNvPr>
          <p:cNvSpPr>
            <a:spLocks noGrp="1"/>
          </p:cNvSpPr>
          <p:nvPr>
            <p:ph type="title"/>
          </p:nvPr>
        </p:nvSpPr>
        <p:spPr>
          <a:xfrm>
            <a:off x="976891" y="243537"/>
            <a:ext cx="9821894" cy="594734"/>
          </a:xfrm>
        </p:spPr>
        <p:txBody>
          <a:bodyPr/>
          <a:lstStyle/>
          <a:p>
            <a:r>
              <a:rPr lang="nb-NO" sz="3200"/>
              <a:t>Critical gas </a:t>
            </a:r>
            <a:r>
              <a:rPr lang="nb-NO" sz="3200" err="1"/>
              <a:t>saturation</a:t>
            </a:r>
            <a:r>
              <a:rPr lang="nb-NO" sz="3200"/>
              <a:t> &amp; spanning gas </a:t>
            </a:r>
            <a:r>
              <a:rPr lang="nb-NO" sz="3200" err="1"/>
              <a:t>clusters</a:t>
            </a:r>
            <a:endParaRPr lang="nb-NO" sz="320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072E9BA-665C-41CB-BFC2-B2144AFCB1BB}"/>
                  </a:ext>
                </a:extLst>
              </p:cNvPr>
              <p:cNvSpPr txBox="1"/>
              <p:nvPr/>
            </p:nvSpPr>
            <p:spPr>
              <a:xfrm>
                <a:off x="449658" y="952566"/>
                <a:ext cx="11347769" cy="834716"/>
              </a:xfrm>
              <a:prstGeom prst="rect">
                <a:avLst/>
              </a:prstGeom>
              <a:noFill/>
            </p:spPr>
            <p:txBody>
              <a:bodyPr wrap="square" rtlCol="0">
                <a:spAutoFit/>
              </a:bodyPr>
              <a:lstStyle/>
              <a:p>
                <a14:m>
                  <m:oMath xmlns:m="http://schemas.openxmlformats.org/officeDocument/2006/math">
                    <m:sSub>
                      <m:sSubPr>
                        <m:ctrlPr>
                          <a:rPr lang="nb-NO" sz="2000" i="1" smtClean="0">
                            <a:latin typeface="Cambria Math" panose="02040503050406030204" pitchFamily="18" charset="0"/>
                          </a:rPr>
                        </m:ctrlPr>
                      </m:sSubPr>
                      <m:e>
                        <m:r>
                          <a:rPr lang="nb-NO" sz="2000" b="0" i="1" smtClean="0">
                            <a:latin typeface="Cambria Math" panose="02040503050406030204" pitchFamily="18" charset="0"/>
                          </a:rPr>
                          <m:t>𝑆</m:t>
                        </m:r>
                      </m:e>
                      <m:sub>
                        <m:r>
                          <a:rPr lang="nb-NO" sz="2000" b="0" i="1" smtClean="0">
                            <a:latin typeface="Cambria Math" panose="02040503050406030204" pitchFamily="18" charset="0"/>
                          </a:rPr>
                          <m:t>𝑔</m:t>
                        </m:r>
                        <m:r>
                          <a:rPr lang="nb-NO" sz="2000" b="0" i="1" smtClean="0">
                            <a:latin typeface="Cambria Math" panose="02040503050406030204" pitchFamily="18" charset="0"/>
                          </a:rPr>
                          <m:t>,</m:t>
                        </m:r>
                        <m:r>
                          <a:rPr lang="nb-NO" sz="2000" b="0" i="1" smtClean="0">
                            <a:latin typeface="Cambria Math" panose="02040503050406030204" pitchFamily="18" charset="0"/>
                          </a:rPr>
                          <m:t>𝑐</m:t>
                        </m:r>
                      </m:sub>
                    </m:sSub>
                  </m:oMath>
                </a14:m>
                <a:r>
                  <a:rPr lang="nb-NO" sz="2000"/>
                  <a:t>: Critical gas </a:t>
                </a:r>
                <a:r>
                  <a:rPr lang="nb-NO" sz="2000" err="1"/>
                  <a:t>saturation</a:t>
                </a:r>
                <a:r>
                  <a:rPr lang="nb-NO" sz="2000"/>
                  <a:t> at </a:t>
                </a:r>
                <a:r>
                  <a:rPr lang="nb-NO" sz="2000" err="1"/>
                  <a:t>which</a:t>
                </a:r>
                <a:r>
                  <a:rPr lang="nb-NO" sz="2000"/>
                  <a:t> a gas </a:t>
                </a:r>
                <a:r>
                  <a:rPr lang="nb-NO" sz="2000" err="1"/>
                  <a:t>cluster</a:t>
                </a:r>
                <a:r>
                  <a:rPr lang="nb-NO" sz="2000"/>
                  <a:t> first </a:t>
                </a:r>
                <a:r>
                  <a:rPr lang="nb-NO" sz="2000" err="1"/>
                  <a:t>spans</a:t>
                </a:r>
                <a:r>
                  <a:rPr lang="nb-NO" sz="2000"/>
                  <a:t> </a:t>
                </a:r>
                <a:r>
                  <a:rPr lang="nb-NO" sz="2000" err="1"/>
                  <a:t>the</a:t>
                </a:r>
                <a:r>
                  <a:rPr lang="nb-NO" sz="2000"/>
                  <a:t> sample during </a:t>
                </a:r>
                <a:r>
                  <a:rPr lang="nb-NO" sz="2000" err="1"/>
                  <a:t>depressurization</a:t>
                </a:r>
                <a:r>
                  <a:rPr lang="nb-NO" sz="2000"/>
                  <a:t>.</a:t>
                </a:r>
              </a:p>
              <a:p>
                <a:pPr>
                  <a:spcBef>
                    <a:spcPts val="600"/>
                  </a:spcBef>
                </a:pPr>
                <a14:m>
                  <m:oMath xmlns:m="http://schemas.openxmlformats.org/officeDocument/2006/math">
                    <m:sSub>
                      <m:sSubPr>
                        <m:ctrlPr>
                          <a:rPr lang="nb-NO" sz="2000" i="1">
                            <a:latin typeface="Cambria Math" panose="02040503050406030204" pitchFamily="18" charset="0"/>
                          </a:rPr>
                        </m:ctrlPr>
                      </m:sSubPr>
                      <m:e>
                        <m:r>
                          <a:rPr lang="nb-NO" sz="2000" i="1">
                            <a:latin typeface="Cambria Math" panose="02040503050406030204" pitchFamily="18" charset="0"/>
                          </a:rPr>
                          <m:t>𝑆</m:t>
                        </m:r>
                      </m:e>
                      <m:sub>
                        <m:r>
                          <a:rPr lang="nb-NO" sz="2000" i="1">
                            <a:latin typeface="Cambria Math" panose="02040503050406030204" pitchFamily="18" charset="0"/>
                          </a:rPr>
                          <m:t>𝑔</m:t>
                        </m:r>
                        <m:r>
                          <a:rPr lang="nb-NO" sz="2000" i="1">
                            <a:latin typeface="Cambria Math" panose="02040503050406030204" pitchFamily="18" charset="0"/>
                          </a:rPr>
                          <m:t>,</m:t>
                        </m:r>
                        <m:r>
                          <a:rPr lang="nb-NO" sz="2000" b="0" i="1" smtClean="0">
                            <a:latin typeface="Cambria Math" panose="02040503050406030204" pitchFamily="18" charset="0"/>
                          </a:rPr>
                          <m:t>𝑑𝑖𝑠𝑐</m:t>
                        </m:r>
                      </m:sub>
                    </m:sSub>
                  </m:oMath>
                </a14:m>
                <a:r>
                  <a:rPr lang="nb-NO" sz="2000"/>
                  <a:t>: Gas </a:t>
                </a:r>
                <a:r>
                  <a:rPr lang="nb-NO" sz="2000" err="1"/>
                  <a:t>saturation</a:t>
                </a:r>
                <a:r>
                  <a:rPr lang="nb-NO" sz="2000"/>
                  <a:t> at </a:t>
                </a:r>
                <a:r>
                  <a:rPr lang="nb-NO" sz="2000" err="1"/>
                  <a:t>which</a:t>
                </a:r>
                <a:r>
                  <a:rPr lang="nb-NO" sz="2000"/>
                  <a:t> </a:t>
                </a:r>
                <a:r>
                  <a:rPr lang="nb-NO" sz="2000" err="1"/>
                  <a:t>the</a:t>
                </a:r>
                <a:r>
                  <a:rPr lang="nb-NO" sz="2000"/>
                  <a:t> last spanning gas </a:t>
                </a:r>
                <a:r>
                  <a:rPr lang="nb-NO" sz="2000" err="1"/>
                  <a:t>cluster</a:t>
                </a:r>
                <a:r>
                  <a:rPr lang="nb-NO" sz="2000"/>
                  <a:t> </a:t>
                </a:r>
                <a:r>
                  <a:rPr lang="nb-NO" sz="2000" err="1"/>
                  <a:t>disconnects</a:t>
                </a:r>
                <a:r>
                  <a:rPr lang="nb-NO" sz="2000"/>
                  <a:t> during </a:t>
                </a:r>
                <a:r>
                  <a:rPr lang="nb-NO" sz="2000" err="1"/>
                  <a:t>pressurization</a:t>
                </a:r>
                <a:r>
                  <a:rPr lang="nb-NO" sz="2000"/>
                  <a:t>. </a:t>
                </a:r>
              </a:p>
            </p:txBody>
          </p:sp>
        </mc:Choice>
        <mc:Fallback>
          <p:sp>
            <p:nvSpPr>
              <p:cNvPr id="5" name="TextBox 4">
                <a:extLst>
                  <a:ext uri="{FF2B5EF4-FFF2-40B4-BE49-F238E27FC236}">
                    <a16:creationId xmlns:a16="http://schemas.microsoft.com/office/drawing/2014/main" id="{9072E9BA-665C-41CB-BFC2-B2144AFCB1BB}"/>
                  </a:ext>
                </a:extLst>
              </p:cNvPr>
              <p:cNvSpPr txBox="1">
                <a:spLocks noRot="1" noChangeAspect="1" noMove="1" noResize="1" noEditPoints="1" noAdjustHandles="1" noChangeArrowheads="1" noChangeShapeType="1" noTextEdit="1"/>
              </p:cNvSpPr>
              <p:nvPr/>
            </p:nvSpPr>
            <p:spPr>
              <a:xfrm>
                <a:off x="449658" y="952566"/>
                <a:ext cx="11347769" cy="834716"/>
              </a:xfrm>
              <a:prstGeom prst="rect">
                <a:avLst/>
              </a:prstGeom>
              <a:blipFill>
                <a:blip r:embed="rId2"/>
                <a:stretch>
                  <a:fillRect t="-3650" b="-8759"/>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8977F5CF-676F-A640-C050-B8565F4698F9}"/>
              </a:ext>
            </a:extLst>
          </p:cNvPr>
          <p:cNvGrpSpPr/>
          <p:nvPr/>
        </p:nvGrpSpPr>
        <p:grpSpPr>
          <a:xfrm>
            <a:off x="7836040" y="5906117"/>
            <a:ext cx="1992474" cy="496960"/>
            <a:chOff x="214799" y="2582676"/>
            <a:chExt cx="1992474" cy="496960"/>
          </a:xfrm>
        </p:grpSpPr>
        <p:grpSp>
          <p:nvGrpSpPr>
            <p:cNvPr id="18" name="Group 17">
              <a:extLst>
                <a:ext uri="{FF2B5EF4-FFF2-40B4-BE49-F238E27FC236}">
                  <a16:creationId xmlns:a16="http://schemas.microsoft.com/office/drawing/2014/main" id="{EB539A0C-8C3D-0C72-4344-B4A5D80B07E0}"/>
                </a:ext>
              </a:extLst>
            </p:cNvPr>
            <p:cNvGrpSpPr/>
            <p:nvPr/>
          </p:nvGrpSpPr>
          <p:grpSpPr>
            <a:xfrm>
              <a:off x="214799" y="2582676"/>
              <a:ext cx="1992474" cy="496960"/>
              <a:chOff x="6057953" y="2319934"/>
              <a:chExt cx="1992474" cy="496960"/>
            </a:xfrm>
          </p:grpSpPr>
          <p:sp>
            <p:nvSpPr>
              <p:cNvPr id="25" name="TextBox 24">
                <a:extLst>
                  <a:ext uri="{FF2B5EF4-FFF2-40B4-BE49-F238E27FC236}">
                    <a16:creationId xmlns:a16="http://schemas.microsoft.com/office/drawing/2014/main" id="{E765E5C3-58C3-BBCA-EDC1-5F187AAF0F22}"/>
                  </a:ext>
                </a:extLst>
              </p:cNvPr>
              <p:cNvSpPr txBox="1"/>
              <p:nvPr/>
            </p:nvSpPr>
            <p:spPr>
              <a:xfrm>
                <a:off x="6427090" y="2319934"/>
                <a:ext cx="144623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Disconnected</a:t>
                </a:r>
                <a:r>
                  <a:rPr kumimoji="0" lang="nb-NO" sz="12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rPr>
                  <a:t> gas</a:t>
                </a:r>
                <a:endParaRPr kumimoji="0" lang="nb-NO" sz="1200" b="0" i="0" u="none" strike="noStrike" kern="0" cap="none" spc="0" normalizeH="0" baseline="-25000" noProof="0">
                  <a:ln>
                    <a:noFill/>
                  </a:ln>
                  <a:solidFill>
                    <a:srgbClr val="212121"/>
                  </a:solidFill>
                  <a:effectLst/>
                  <a:uLnTx/>
                  <a:uFillTx/>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F7529FF4-A610-B7E8-07A1-20F075B0742C}"/>
                  </a:ext>
                </a:extLst>
              </p:cNvPr>
              <p:cNvCxnSpPr>
                <a:cxnSpLocks/>
              </p:cNvCxnSpPr>
              <p:nvPr/>
            </p:nvCxnSpPr>
            <p:spPr>
              <a:xfrm flipH="1">
                <a:off x="6057953" y="2462095"/>
                <a:ext cx="443942" cy="0"/>
              </a:xfrm>
              <a:prstGeom prst="straightConnector1">
                <a:avLst/>
              </a:prstGeom>
              <a:noFill/>
              <a:ln w="76200" cap="flat" cmpd="sng" algn="ctr">
                <a:solidFill>
                  <a:srgbClr val="66FF33"/>
                </a:solidFill>
                <a:prstDash val="solid"/>
                <a:tailEnd type="none"/>
              </a:ln>
              <a:effectLst/>
            </p:spPr>
          </p:cxnSp>
          <p:sp>
            <p:nvSpPr>
              <p:cNvPr id="22" name="TextBox 21">
                <a:extLst>
                  <a:ext uri="{FF2B5EF4-FFF2-40B4-BE49-F238E27FC236}">
                    <a16:creationId xmlns:a16="http://schemas.microsoft.com/office/drawing/2014/main" id="{2CAF6B72-70A8-4FB6-B471-097E366089B6}"/>
                  </a:ext>
                </a:extLst>
              </p:cNvPr>
              <p:cNvSpPr txBox="1"/>
              <p:nvPr/>
            </p:nvSpPr>
            <p:spPr>
              <a:xfrm>
                <a:off x="6434279" y="2539895"/>
                <a:ext cx="161614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rPr>
                  <a:t>Spanning gas </a:t>
                </a:r>
                <a:r>
                  <a:rPr kumimoji="0" lang="nb-NO" sz="1200" b="0" i="0" u="none" strike="noStrike" kern="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cluster</a:t>
                </a:r>
                <a:endParaRPr kumimoji="0" lang="nb-NO" sz="12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p:txBody>
          </p:sp>
        </p:grpSp>
        <p:cxnSp>
          <p:nvCxnSpPr>
            <p:cNvPr id="27" name="Straight Arrow Connector 26">
              <a:extLst>
                <a:ext uri="{FF2B5EF4-FFF2-40B4-BE49-F238E27FC236}">
                  <a16:creationId xmlns:a16="http://schemas.microsoft.com/office/drawing/2014/main" id="{78CE5537-2D4C-B8DD-AAA7-F8CC51026149}"/>
                </a:ext>
              </a:extLst>
            </p:cNvPr>
            <p:cNvCxnSpPr>
              <a:cxnSpLocks/>
            </p:cNvCxnSpPr>
            <p:nvPr/>
          </p:nvCxnSpPr>
          <p:spPr>
            <a:xfrm flipH="1">
              <a:off x="214799" y="2941136"/>
              <a:ext cx="443942" cy="0"/>
            </a:xfrm>
            <a:prstGeom prst="straightConnector1">
              <a:avLst/>
            </a:prstGeom>
            <a:noFill/>
            <a:ln w="76200" cap="flat" cmpd="sng" algn="ctr">
              <a:solidFill>
                <a:srgbClr val="CCFFCC"/>
              </a:solidFill>
              <a:prstDash val="solid"/>
              <a:tailEnd type="none"/>
            </a:ln>
            <a:effectLst/>
          </p:spPr>
        </p:cxnSp>
      </p:grpSp>
      <p:grpSp>
        <p:nvGrpSpPr>
          <p:cNvPr id="85" name="Group 84">
            <a:extLst>
              <a:ext uri="{FF2B5EF4-FFF2-40B4-BE49-F238E27FC236}">
                <a16:creationId xmlns:a16="http://schemas.microsoft.com/office/drawing/2014/main" id="{AF5AB46A-246F-15C0-D348-BC98453FC237}"/>
              </a:ext>
            </a:extLst>
          </p:cNvPr>
          <p:cNvGrpSpPr/>
          <p:nvPr/>
        </p:nvGrpSpPr>
        <p:grpSpPr>
          <a:xfrm>
            <a:off x="177480" y="1924180"/>
            <a:ext cx="7515072" cy="2175340"/>
            <a:chOff x="177480" y="2228980"/>
            <a:chExt cx="7515072" cy="2175340"/>
          </a:xfrm>
        </p:grpSpPr>
        <p:grpSp>
          <p:nvGrpSpPr>
            <p:cNvPr id="50" name="Group 49">
              <a:extLst>
                <a:ext uri="{FF2B5EF4-FFF2-40B4-BE49-F238E27FC236}">
                  <a16:creationId xmlns:a16="http://schemas.microsoft.com/office/drawing/2014/main" id="{3C9BC646-4D46-C014-8D4C-FF8DA6122C4D}"/>
                </a:ext>
              </a:extLst>
            </p:cNvPr>
            <p:cNvGrpSpPr/>
            <p:nvPr/>
          </p:nvGrpSpPr>
          <p:grpSpPr>
            <a:xfrm>
              <a:off x="260497" y="2228980"/>
              <a:ext cx="7380416" cy="2156291"/>
              <a:chOff x="260497" y="2228980"/>
              <a:chExt cx="7380416" cy="2156291"/>
            </a:xfrm>
          </p:grpSpPr>
          <p:grpSp>
            <p:nvGrpSpPr>
              <p:cNvPr id="33" name="Group 32">
                <a:extLst>
                  <a:ext uri="{FF2B5EF4-FFF2-40B4-BE49-F238E27FC236}">
                    <a16:creationId xmlns:a16="http://schemas.microsoft.com/office/drawing/2014/main" id="{D05DF557-1C28-1742-3C15-B0CD525A1B66}"/>
                  </a:ext>
                </a:extLst>
              </p:cNvPr>
              <p:cNvGrpSpPr/>
              <p:nvPr/>
            </p:nvGrpSpPr>
            <p:grpSpPr>
              <a:xfrm>
                <a:off x="260497" y="2228980"/>
                <a:ext cx="7380416" cy="2001063"/>
                <a:chOff x="260497" y="2311530"/>
                <a:chExt cx="7380416" cy="2001063"/>
              </a:xfrm>
            </p:grpSpPr>
            <p:sp>
              <p:nvSpPr>
                <p:cNvPr id="6" name="TextBox 5">
                  <a:extLst>
                    <a:ext uri="{FF2B5EF4-FFF2-40B4-BE49-F238E27FC236}">
                      <a16:creationId xmlns:a16="http://schemas.microsoft.com/office/drawing/2014/main" id="{E1A754BB-3840-303B-7F6B-F58246A57B17}"/>
                    </a:ext>
                  </a:extLst>
                </p:cNvPr>
                <p:cNvSpPr txBox="1"/>
                <p:nvPr/>
              </p:nvSpPr>
              <p:spPr>
                <a:xfrm>
                  <a:off x="3149916" y="2311530"/>
                  <a:ext cx="1917513" cy="338554"/>
                </a:xfrm>
                <a:prstGeom prst="rect">
                  <a:avLst/>
                </a:prstGeom>
                <a:noFill/>
              </p:spPr>
              <p:txBody>
                <a:bodyPr wrap="none" rtlCol="0">
                  <a:spAutoFit/>
                </a:bodyPr>
                <a:lstStyle/>
                <a:p>
                  <a:pPr algn="ctr"/>
                  <a:r>
                    <a:rPr lang="nb-NO" sz="1600" b="1" err="1"/>
                    <a:t>Depressurization</a:t>
                  </a:r>
                  <a:endParaRPr lang="nb-NO" sz="1600" b="1"/>
                </a:p>
              </p:txBody>
            </p:sp>
            <p:grpSp>
              <p:nvGrpSpPr>
                <p:cNvPr id="32" name="Group 31">
                  <a:extLst>
                    <a:ext uri="{FF2B5EF4-FFF2-40B4-BE49-F238E27FC236}">
                      <a16:creationId xmlns:a16="http://schemas.microsoft.com/office/drawing/2014/main" id="{11FD01EC-4144-5022-788E-277B33D71F88}"/>
                    </a:ext>
                  </a:extLst>
                </p:cNvPr>
                <p:cNvGrpSpPr/>
                <p:nvPr/>
              </p:nvGrpSpPr>
              <p:grpSpPr>
                <a:xfrm>
                  <a:off x="260497" y="2357920"/>
                  <a:ext cx="7380416" cy="1954673"/>
                  <a:chOff x="1920111" y="2113656"/>
                  <a:chExt cx="7380416" cy="1954673"/>
                </a:xfrm>
              </p:grpSpPr>
              <p:grpSp>
                <p:nvGrpSpPr>
                  <p:cNvPr id="28" name="Group 27">
                    <a:extLst>
                      <a:ext uri="{FF2B5EF4-FFF2-40B4-BE49-F238E27FC236}">
                        <a16:creationId xmlns:a16="http://schemas.microsoft.com/office/drawing/2014/main" id="{B3BF4321-0B35-C1BD-EF47-57BEB2CF5C04}"/>
                      </a:ext>
                    </a:extLst>
                  </p:cNvPr>
                  <p:cNvGrpSpPr/>
                  <p:nvPr/>
                </p:nvGrpSpPr>
                <p:grpSpPr>
                  <a:xfrm>
                    <a:off x="1920111" y="2120136"/>
                    <a:ext cx="3610068" cy="1948193"/>
                    <a:chOff x="1862961" y="2113786"/>
                    <a:chExt cx="3610068" cy="1948193"/>
                  </a:xfrm>
                </p:grpSpPr>
                <p:sp>
                  <p:nvSpPr>
                    <p:cNvPr id="4" name="TextBox 3">
                      <a:extLst>
                        <a:ext uri="{FF2B5EF4-FFF2-40B4-BE49-F238E27FC236}">
                          <a16:creationId xmlns:a16="http://schemas.microsoft.com/office/drawing/2014/main" id="{05BBB839-1B86-F2AC-FAA6-176F6839A3E9}"/>
                        </a:ext>
                      </a:extLst>
                    </p:cNvPr>
                    <p:cNvSpPr txBox="1"/>
                    <p:nvPr/>
                  </p:nvSpPr>
                  <p:spPr>
                    <a:xfrm>
                      <a:off x="3227674" y="2113786"/>
                      <a:ext cx="914033" cy="338554"/>
                    </a:xfrm>
                    <a:prstGeom prst="rect">
                      <a:avLst/>
                    </a:prstGeom>
                    <a:noFill/>
                  </p:spPr>
                  <p:txBody>
                    <a:bodyPr wrap="square" rtlCol="0">
                      <a:spAutoFit/>
                    </a:bodyPr>
                    <a:lstStyle/>
                    <a:p>
                      <a:pPr algn="ctr"/>
                      <a:r>
                        <a:rPr lang="nb-NO" sz="1600"/>
                        <a:t>Case 2:</a:t>
                      </a:r>
                    </a:p>
                  </p:txBody>
                </p:sp>
                <p:pic>
                  <p:nvPicPr>
                    <p:cNvPr id="10" name="Picture 9" descr="A transparent cube with green and white objects&#10;&#10;AI-generated content may be incorrect.">
                      <a:extLst>
                        <a:ext uri="{FF2B5EF4-FFF2-40B4-BE49-F238E27FC236}">
                          <a16:creationId xmlns:a16="http://schemas.microsoft.com/office/drawing/2014/main" id="{98139778-9845-A0C4-1A08-5E1BEED6717F}"/>
                        </a:ext>
                      </a:extLst>
                    </p:cNvPr>
                    <p:cNvPicPr>
                      <a:picLocks noChangeAspect="1"/>
                    </p:cNvPicPr>
                    <p:nvPr/>
                  </p:nvPicPr>
                  <p:blipFill>
                    <a:blip r:embed="rId3">
                      <a:extLst>
                        <a:ext uri="{28A0092B-C50C-407E-A947-70E740481C1C}">
                          <a14:useLocalDpi xmlns:a14="http://schemas.microsoft.com/office/drawing/2010/main" val="0"/>
                        </a:ext>
                      </a:extLst>
                    </a:blip>
                    <a:srcRect l="16766" t="17936" r="15529" b="4278"/>
                    <a:stretch>
                      <a:fillRect/>
                    </a:stretch>
                  </p:blipFill>
                  <p:spPr>
                    <a:xfrm>
                      <a:off x="3690037" y="2433603"/>
                      <a:ext cx="1782992" cy="1628376"/>
                    </a:xfrm>
                    <a:prstGeom prst="rect">
                      <a:avLst/>
                    </a:prstGeom>
                  </p:spPr>
                </p:pic>
                <p:pic>
                  <p:nvPicPr>
                    <p:cNvPr id="12" name="Picture 11" descr="A green liquid in a cube&#10;&#10;AI-generated content may be incorrect.">
                      <a:extLst>
                        <a:ext uri="{FF2B5EF4-FFF2-40B4-BE49-F238E27FC236}">
                          <a16:creationId xmlns:a16="http://schemas.microsoft.com/office/drawing/2014/main" id="{0EE10C31-2E6E-EFC3-9A64-88CDB5771A8D}"/>
                        </a:ext>
                      </a:extLst>
                    </p:cNvPr>
                    <p:cNvPicPr>
                      <a:picLocks noChangeAspect="1"/>
                    </p:cNvPicPr>
                    <p:nvPr/>
                  </p:nvPicPr>
                  <p:blipFill>
                    <a:blip r:embed="rId4">
                      <a:extLst>
                        <a:ext uri="{28A0092B-C50C-407E-A947-70E740481C1C}">
                          <a14:useLocalDpi xmlns:a14="http://schemas.microsoft.com/office/drawing/2010/main" val="0"/>
                        </a:ext>
                      </a:extLst>
                    </a:blip>
                    <a:srcRect l="16784" t="17789" r="15648" b="4343"/>
                    <a:stretch>
                      <a:fillRect/>
                    </a:stretch>
                  </p:blipFill>
                  <p:spPr>
                    <a:xfrm>
                      <a:off x="1862961" y="2425000"/>
                      <a:ext cx="1779384" cy="1630092"/>
                    </a:xfrm>
                    <a:prstGeom prst="rect">
                      <a:avLst/>
                    </a:prstGeom>
                  </p:spPr>
                </p:pic>
              </p:grpSp>
              <p:grpSp>
                <p:nvGrpSpPr>
                  <p:cNvPr id="17" name="Group 16">
                    <a:extLst>
                      <a:ext uri="{FF2B5EF4-FFF2-40B4-BE49-F238E27FC236}">
                        <a16:creationId xmlns:a16="http://schemas.microsoft.com/office/drawing/2014/main" id="{2019AB6C-B461-F56E-022D-49209B7BF4C5}"/>
                      </a:ext>
                    </a:extLst>
                  </p:cNvPr>
                  <p:cNvGrpSpPr/>
                  <p:nvPr/>
                </p:nvGrpSpPr>
                <p:grpSpPr>
                  <a:xfrm>
                    <a:off x="5674500" y="2113656"/>
                    <a:ext cx="3626027" cy="1940082"/>
                    <a:chOff x="6563500" y="2107306"/>
                    <a:chExt cx="3626027" cy="1940082"/>
                  </a:xfrm>
                </p:grpSpPr>
                <p:sp>
                  <p:nvSpPr>
                    <p:cNvPr id="7" name="TextBox 6">
                      <a:extLst>
                        <a:ext uri="{FF2B5EF4-FFF2-40B4-BE49-F238E27FC236}">
                          <a16:creationId xmlns:a16="http://schemas.microsoft.com/office/drawing/2014/main" id="{CF2F424C-DD8E-7A1A-EEE0-5573D8CE4489}"/>
                        </a:ext>
                      </a:extLst>
                    </p:cNvPr>
                    <p:cNvSpPr txBox="1"/>
                    <p:nvPr/>
                  </p:nvSpPr>
                  <p:spPr>
                    <a:xfrm>
                      <a:off x="8049456" y="2107306"/>
                      <a:ext cx="891591" cy="338554"/>
                    </a:xfrm>
                    <a:prstGeom prst="rect">
                      <a:avLst/>
                    </a:prstGeom>
                    <a:noFill/>
                  </p:spPr>
                  <p:txBody>
                    <a:bodyPr wrap="none" rtlCol="0">
                      <a:spAutoFit/>
                    </a:bodyPr>
                    <a:lstStyle/>
                    <a:p>
                      <a:pPr algn="ctr"/>
                      <a:r>
                        <a:rPr lang="nb-NO" sz="1600"/>
                        <a:t>Case 3:</a:t>
                      </a:r>
                    </a:p>
                  </p:txBody>
                </p:sp>
                <p:pic>
                  <p:nvPicPr>
                    <p:cNvPr id="14" name="Picture 13" descr="A transparent box with green and white objects&#10;&#10;AI-generated content may be incorrect.">
                      <a:extLst>
                        <a:ext uri="{FF2B5EF4-FFF2-40B4-BE49-F238E27FC236}">
                          <a16:creationId xmlns:a16="http://schemas.microsoft.com/office/drawing/2014/main" id="{7EF38F4A-21E8-BCF3-6F50-4500F137922F}"/>
                        </a:ext>
                      </a:extLst>
                    </p:cNvPr>
                    <p:cNvPicPr>
                      <a:picLocks noChangeAspect="1"/>
                    </p:cNvPicPr>
                    <p:nvPr/>
                  </p:nvPicPr>
                  <p:blipFill>
                    <a:blip r:embed="rId5">
                      <a:extLst>
                        <a:ext uri="{28A0092B-C50C-407E-A947-70E740481C1C}">
                          <a14:useLocalDpi xmlns:a14="http://schemas.microsoft.com/office/drawing/2010/main" val="0"/>
                        </a:ext>
                      </a:extLst>
                    </a:blip>
                    <a:srcRect l="16346" t="17963" r="15480" b="4537"/>
                    <a:stretch>
                      <a:fillRect/>
                    </a:stretch>
                  </p:blipFill>
                  <p:spPr>
                    <a:xfrm>
                      <a:off x="8394184" y="2425000"/>
                      <a:ext cx="1795343" cy="1622388"/>
                    </a:xfrm>
                    <a:prstGeom prst="rect">
                      <a:avLst/>
                    </a:prstGeom>
                  </p:spPr>
                </p:pic>
                <p:pic>
                  <p:nvPicPr>
                    <p:cNvPr id="16" name="Picture 15" descr="A green liquid in a cube&#10;&#10;AI-generated content may be incorrect.">
                      <a:extLst>
                        <a:ext uri="{FF2B5EF4-FFF2-40B4-BE49-F238E27FC236}">
                          <a16:creationId xmlns:a16="http://schemas.microsoft.com/office/drawing/2014/main" id="{DECD2484-3C74-E57E-C9C9-0CBDC1E19FBE}"/>
                        </a:ext>
                      </a:extLst>
                    </p:cNvPr>
                    <p:cNvPicPr>
                      <a:picLocks noChangeAspect="1"/>
                    </p:cNvPicPr>
                    <p:nvPr/>
                  </p:nvPicPr>
                  <p:blipFill>
                    <a:blip r:embed="rId6">
                      <a:extLst>
                        <a:ext uri="{28A0092B-C50C-407E-A947-70E740481C1C}">
                          <a14:useLocalDpi xmlns:a14="http://schemas.microsoft.com/office/drawing/2010/main" val="0"/>
                        </a:ext>
                      </a:extLst>
                    </a:blip>
                    <a:srcRect l="16668" t="18276" r="15616" b="4518"/>
                    <a:stretch>
                      <a:fillRect/>
                    </a:stretch>
                  </p:blipFill>
                  <p:spPr>
                    <a:xfrm>
                      <a:off x="6563500" y="2425000"/>
                      <a:ext cx="1783282" cy="1616234"/>
                    </a:xfrm>
                    <a:prstGeom prst="rect">
                      <a:avLst/>
                    </a:prstGeom>
                  </p:spPr>
                </p:pic>
              </p:grpSp>
            </p:grpSp>
          </p:gr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7F9C264D-25A9-8F16-CF04-BA00FED7296F}"/>
                      </a:ext>
                    </a:extLst>
                  </p:cNvPr>
                  <p:cNvSpPr txBox="1"/>
                  <p:nvPr/>
                </p:nvSpPr>
                <p:spPr>
                  <a:xfrm>
                    <a:off x="449658" y="4019897"/>
                    <a:ext cx="1228413" cy="35856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sz="1600" i="1">
                                  <a:latin typeface="Cambria Math" panose="02040503050406030204" pitchFamily="18" charset="0"/>
                                </a:rPr>
                              </m:ctrlPr>
                            </m:sSubPr>
                            <m:e>
                              <m:r>
                                <a:rPr lang="nb-NO" sz="1600" i="1">
                                  <a:latin typeface="Cambria Math" panose="02040503050406030204" pitchFamily="18" charset="0"/>
                                </a:rPr>
                                <m:t>𝑆</m:t>
                              </m:r>
                            </m:e>
                            <m:sub>
                              <m:r>
                                <a:rPr lang="nb-NO" sz="1600" i="1">
                                  <a:latin typeface="Cambria Math" panose="02040503050406030204" pitchFamily="18" charset="0"/>
                                </a:rPr>
                                <m:t>𝑔</m:t>
                              </m:r>
                              <m:r>
                                <a:rPr lang="nb-NO" sz="1600" i="1">
                                  <a:latin typeface="Cambria Math" panose="02040503050406030204" pitchFamily="18" charset="0"/>
                                </a:rPr>
                                <m:t>,</m:t>
                              </m:r>
                              <m:r>
                                <a:rPr lang="nb-NO" sz="1600" i="1">
                                  <a:latin typeface="Cambria Math" panose="02040503050406030204" pitchFamily="18" charset="0"/>
                                </a:rPr>
                                <m:t>𝑖</m:t>
                              </m:r>
                            </m:sub>
                          </m:sSub>
                          <m:r>
                            <a:rPr lang="nb-NO" sz="1600" i="1">
                              <a:latin typeface="Cambria Math" panose="02040503050406030204" pitchFamily="18" charset="0"/>
                            </a:rPr>
                            <m:t>=0.27 </m:t>
                          </m:r>
                        </m:oMath>
                      </m:oMathPara>
                    </a14:m>
                    <a:endParaRPr lang="nb-NO" sz="1600"/>
                  </a:p>
                </p:txBody>
              </p:sp>
            </mc:Choice>
            <mc:Fallback>
              <p:sp>
                <p:nvSpPr>
                  <p:cNvPr id="45" name="TextBox 44">
                    <a:extLst>
                      <a:ext uri="{FF2B5EF4-FFF2-40B4-BE49-F238E27FC236}">
                        <a16:creationId xmlns:a16="http://schemas.microsoft.com/office/drawing/2014/main" id="{7F9C264D-25A9-8F16-CF04-BA00FED7296F}"/>
                      </a:ext>
                    </a:extLst>
                  </p:cNvPr>
                  <p:cNvSpPr txBox="1">
                    <a:spLocks noRot="1" noChangeAspect="1" noMove="1" noResize="1" noEditPoints="1" noAdjustHandles="1" noChangeArrowheads="1" noChangeShapeType="1" noTextEdit="1"/>
                  </p:cNvSpPr>
                  <p:nvPr/>
                </p:nvSpPr>
                <p:spPr>
                  <a:xfrm>
                    <a:off x="449658" y="4019897"/>
                    <a:ext cx="1228413" cy="358560"/>
                  </a:xfrm>
                  <a:prstGeom prst="rect">
                    <a:avLst/>
                  </a:prstGeom>
                  <a:blipFill>
                    <a:blip r:embed="rId7"/>
                    <a:stretch>
                      <a:fillRect b="-33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25973EDF-4119-C500-8FCB-B7B38BC730F7}"/>
                      </a:ext>
                    </a:extLst>
                  </p:cNvPr>
                  <p:cNvSpPr txBox="1"/>
                  <p:nvPr/>
                </p:nvSpPr>
                <p:spPr>
                  <a:xfrm>
                    <a:off x="4261209" y="4024429"/>
                    <a:ext cx="1228413" cy="35856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sz="1600" i="1" smtClean="0">
                                  <a:latin typeface="Cambria Math" panose="02040503050406030204" pitchFamily="18" charset="0"/>
                                </a:rPr>
                              </m:ctrlPr>
                            </m:sSubPr>
                            <m:e>
                              <m:r>
                                <a:rPr lang="nb-NO" sz="1600" i="1">
                                  <a:latin typeface="Cambria Math" panose="02040503050406030204" pitchFamily="18" charset="0"/>
                                </a:rPr>
                                <m:t>𝑆</m:t>
                              </m:r>
                            </m:e>
                            <m:sub>
                              <m:r>
                                <a:rPr lang="nb-NO" sz="1600" i="1">
                                  <a:latin typeface="Cambria Math" panose="02040503050406030204" pitchFamily="18" charset="0"/>
                                </a:rPr>
                                <m:t>𝑔</m:t>
                              </m:r>
                              <m:r>
                                <a:rPr lang="nb-NO" sz="1600" i="1">
                                  <a:latin typeface="Cambria Math" panose="02040503050406030204" pitchFamily="18" charset="0"/>
                                </a:rPr>
                                <m:t>,</m:t>
                              </m:r>
                              <m:r>
                                <a:rPr lang="nb-NO" sz="1600" i="1">
                                  <a:latin typeface="Cambria Math" panose="02040503050406030204" pitchFamily="18" charset="0"/>
                                </a:rPr>
                                <m:t>𝑖</m:t>
                              </m:r>
                            </m:sub>
                          </m:sSub>
                          <m:r>
                            <a:rPr lang="nb-NO" sz="1600" i="1">
                              <a:latin typeface="Cambria Math" panose="02040503050406030204" pitchFamily="18" charset="0"/>
                            </a:rPr>
                            <m:t>=0.2</m:t>
                          </m:r>
                          <m:r>
                            <a:rPr lang="nb-NO" sz="1600" b="0" i="1" smtClean="0">
                              <a:latin typeface="Cambria Math" panose="02040503050406030204" pitchFamily="18" charset="0"/>
                            </a:rPr>
                            <m:t>4</m:t>
                          </m:r>
                          <m:r>
                            <a:rPr lang="nb-NO" sz="1600" i="1">
                              <a:latin typeface="Cambria Math" panose="02040503050406030204" pitchFamily="18" charset="0"/>
                            </a:rPr>
                            <m:t> </m:t>
                          </m:r>
                        </m:oMath>
                      </m:oMathPara>
                    </a14:m>
                    <a:endParaRPr lang="nb-NO" sz="1600"/>
                  </a:p>
                </p:txBody>
              </p:sp>
            </mc:Choice>
            <mc:Fallback>
              <p:sp>
                <p:nvSpPr>
                  <p:cNvPr id="47" name="TextBox 46">
                    <a:extLst>
                      <a:ext uri="{FF2B5EF4-FFF2-40B4-BE49-F238E27FC236}">
                        <a16:creationId xmlns:a16="http://schemas.microsoft.com/office/drawing/2014/main" id="{25973EDF-4119-C500-8FCB-B7B38BC730F7}"/>
                      </a:ext>
                    </a:extLst>
                  </p:cNvPr>
                  <p:cNvSpPr txBox="1">
                    <a:spLocks noRot="1" noChangeAspect="1" noMove="1" noResize="1" noEditPoints="1" noAdjustHandles="1" noChangeArrowheads="1" noChangeShapeType="1" noTextEdit="1"/>
                  </p:cNvSpPr>
                  <p:nvPr/>
                </p:nvSpPr>
                <p:spPr>
                  <a:xfrm>
                    <a:off x="4261209" y="4024429"/>
                    <a:ext cx="1228413" cy="358560"/>
                  </a:xfrm>
                  <a:prstGeom prst="rect">
                    <a:avLst/>
                  </a:prstGeom>
                  <a:blipFill>
                    <a:blip r:embed="rId8"/>
                    <a:stretch>
                      <a:fillRect b="-33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A8CE9A79-9CFF-CC04-AC18-BF4684FF4E9A}"/>
                      </a:ext>
                    </a:extLst>
                  </p:cNvPr>
                  <p:cNvSpPr txBox="1"/>
                  <p:nvPr/>
                </p:nvSpPr>
                <p:spPr>
                  <a:xfrm>
                    <a:off x="2317990" y="4026711"/>
                    <a:ext cx="1228413" cy="35856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sz="1600" i="1">
                                  <a:latin typeface="Cambria Math" panose="02040503050406030204" pitchFamily="18" charset="0"/>
                                </a:rPr>
                              </m:ctrlPr>
                            </m:sSubPr>
                            <m:e>
                              <m:r>
                                <a:rPr lang="nb-NO" sz="1600" i="1">
                                  <a:latin typeface="Cambria Math" panose="02040503050406030204" pitchFamily="18" charset="0"/>
                                </a:rPr>
                                <m:t>𝑆</m:t>
                              </m:r>
                            </m:e>
                            <m:sub>
                              <m:r>
                                <a:rPr lang="nb-NO" sz="1600" i="1">
                                  <a:latin typeface="Cambria Math" panose="02040503050406030204" pitchFamily="18" charset="0"/>
                                </a:rPr>
                                <m:t>𝑔</m:t>
                              </m:r>
                              <m:r>
                                <a:rPr lang="nb-NO" sz="1600" i="1">
                                  <a:latin typeface="Cambria Math" panose="02040503050406030204" pitchFamily="18" charset="0"/>
                                </a:rPr>
                                <m:t>,</m:t>
                              </m:r>
                              <m:r>
                                <a:rPr lang="nb-NO" sz="1600" i="1">
                                  <a:latin typeface="Cambria Math" panose="02040503050406030204" pitchFamily="18" charset="0"/>
                                </a:rPr>
                                <m:t>𝑐</m:t>
                              </m:r>
                            </m:sub>
                          </m:sSub>
                          <m:r>
                            <a:rPr lang="nb-NO" sz="1600" i="1">
                              <a:latin typeface="Cambria Math" panose="02040503050406030204" pitchFamily="18" charset="0"/>
                            </a:rPr>
                            <m:t>=0.41</m:t>
                          </m:r>
                        </m:oMath>
                      </m:oMathPara>
                    </a14:m>
                    <a:endParaRPr lang="nb-NO" sz="1600"/>
                  </a:p>
                </p:txBody>
              </p:sp>
            </mc:Choice>
            <mc:Fallback>
              <p:sp>
                <p:nvSpPr>
                  <p:cNvPr id="48" name="TextBox 47">
                    <a:extLst>
                      <a:ext uri="{FF2B5EF4-FFF2-40B4-BE49-F238E27FC236}">
                        <a16:creationId xmlns:a16="http://schemas.microsoft.com/office/drawing/2014/main" id="{A8CE9A79-9CFF-CC04-AC18-BF4684FF4E9A}"/>
                      </a:ext>
                    </a:extLst>
                  </p:cNvPr>
                  <p:cNvSpPr txBox="1">
                    <a:spLocks noRot="1" noChangeAspect="1" noMove="1" noResize="1" noEditPoints="1" noAdjustHandles="1" noChangeArrowheads="1" noChangeShapeType="1" noTextEdit="1"/>
                  </p:cNvSpPr>
                  <p:nvPr/>
                </p:nvSpPr>
                <p:spPr>
                  <a:xfrm>
                    <a:off x="2317990" y="4026711"/>
                    <a:ext cx="1228413" cy="358560"/>
                  </a:xfrm>
                  <a:prstGeom prst="rect">
                    <a:avLst/>
                  </a:prstGeom>
                  <a:blipFill>
                    <a:blip r:embed="rId9"/>
                    <a:stretch>
                      <a:fillRect b="-34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2AA38E41-69A7-8A6E-3AE9-E70FCAC58378}"/>
                      </a:ext>
                    </a:extLst>
                  </p:cNvPr>
                  <p:cNvSpPr txBox="1"/>
                  <p:nvPr/>
                </p:nvSpPr>
                <p:spPr>
                  <a:xfrm>
                    <a:off x="6129541" y="4024429"/>
                    <a:ext cx="1205586" cy="35856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sz="1600" i="1" smtClean="0">
                                  <a:latin typeface="Cambria Math" panose="02040503050406030204" pitchFamily="18" charset="0"/>
                                </a:rPr>
                              </m:ctrlPr>
                            </m:sSubPr>
                            <m:e>
                              <m:r>
                                <a:rPr lang="nb-NO" sz="1600" i="1">
                                  <a:latin typeface="Cambria Math" panose="02040503050406030204" pitchFamily="18" charset="0"/>
                                </a:rPr>
                                <m:t>𝑆</m:t>
                              </m:r>
                            </m:e>
                            <m:sub>
                              <m:r>
                                <a:rPr lang="nb-NO" sz="1600" i="1">
                                  <a:latin typeface="Cambria Math" panose="02040503050406030204" pitchFamily="18" charset="0"/>
                                </a:rPr>
                                <m:t>𝑔</m:t>
                              </m:r>
                              <m:r>
                                <a:rPr lang="nb-NO" sz="1600" i="1">
                                  <a:latin typeface="Cambria Math" panose="02040503050406030204" pitchFamily="18" charset="0"/>
                                </a:rPr>
                                <m:t>,</m:t>
                              </m:r>
                              <m:r>
                                <a:rPr lang="nb-NO" sz="1600" i="1">
                                  <a:latin typeface="Cambria Math" panose="02040503050406030204" pitchFamily="18" charset="0"/>
                                </a:rPr>
                                <m:t>𝑐</m:t>
                              </m:r>
                            </m:sub>
                          </m:sSub>
                          <m:r>
                            <a:rPr lang="nb-NO" sz="1600" i="1">
                              <a:latin typeface="Cambria Math" panose="02040503050406030204" pitchFamily="18" charset="0"/>
                            </a:rPr>
                            <m:t>=0.4</m:t>
                          </m:r>
                          <m:r>
                            <a:rPr lang="nb-NO" sz="1600" b="0" i="1" smtClean="0">
                              <a:latin typeface="Cambria Math" panose="02040503050406030204" pitchFamily="18" charset="0"/>
                            </a:rPr>
                            <m:t>8</m:t>
                          </m:r>
                        </m:oMath>
                      </m:oMathPara>
                    </a14:m>
                    <a:endParaRPr lang="nb-NO" sz="1600"/>
                  </a:p>
                </p:txBody>
              </p:sp>
            </mc:Choice>
            <mc:Fallback>
              <p:sp>
                <p:nvSpPr>
                  <p:cNvPr id="49" name="TextBox 48">
                    <a:extLst>
                      <a:ext uri="{FF2B5EF4-FFF2-40B4-BE49-F238E27FC236}">
                        <a16:creationId xmlns:a16="http://schemas.microsoft.com/office/drawing/2014/main" id="{2AA38E41-69A7-8A6E-3AE9-E70FCAC58378}"/>
                      </a:ext>
                    </a:extLst>
                  </p:cNvPr>
                  <p:cNvSpPr txBox="1">
                    <a:spLocks noRot="1" noChangeAspect="1" noMove="1" noResize="1" noEditPoints="1" noAdjustHandles="1" noChangeArrowheads="1" noChangeShapeType="1" noTextEdit="1"/>
                  </p:cNvSpPr>
                  <p:nvPr/>
                </p:nvSpPr>
                <p:spPr>
                  <a:xfrm>
                    <a:off x="6129541" y="4024429"/>
                    <a:ext cx="1205586" cy="358560"/>
                  </a:xfrm>
                  <a:prstGeom prst="rect">
                    <a:avLst/>
                  </a:prstGeom>
                  <a:blipFill>
                    <a:blip r:embed="rId10"/>
                    <a:stretch>
                      <a:fillRect b="-3390"/>
                    </a:stretch>
                  </a:blipFill>
                </p:spPr>
                <p:txBody>
                  <a:bodyPr/>
                  <a:lstStyle/>
                  <a:p>
                    <a:r>
                      <a:rPr lang="en-US">
                        <a:noFill/>
                      </a:rPr>
                      <a:t> </a:t>
                    </a:r>
                  </a:p>
                </p:txBody>
              </p:sp>
            </mc:Fallback>
          </mc:AlternateContent>
        </p:grpSp>
        <p:sp>
          <p:nvSpPr>
            <p:cNvPr id="80" name="Rectangle 79">
              <a:extLst>
                <a:ext uri="{FF2B5EF4-FFF2-40B4-BE49-F238E27FC236}">
                  <a16:creationId xmlns:a16="http://schemas.microsoft.com/office/drawing/2014/main" id="{C8BD771D-7F35-BCB2-854D-50EC4B147814}"/>
                </a:ext>
              </a:extLst>
            </p:cNvPr>
            <p:cNvSpPr/>
            <p:nvPr/>
          </p:nvSpPr>
          <p:spPr>
            <a:xfrm>
              <a:off x="177480" y="2248030"/>
              <a:ext cx="7515072" cy="215629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4" name="Group 83">
            <a:extLst>
              <a:ext uri="{FF2B5EF4-FFF2-40B4-BE49-F238E27FC236}">
                <a16:creationId xmlns:a16="http://schemas.microsoft.com/office/drawing/2014/main" id="{9265EB7E-CC39-8716-07CC-A71550AE8752}"/>
              </a:ext>
            </a:extLst>
          </p:cNvPr>
          <p:cNvGrpSpPr/>
          <p:nvPr/>
        </p:nvGrpSpPr>
        <p:grpSpPr>
          <a:xfrm>
            <a:off x="177480" y="4260536"/>
            <a:ext cx="7515072" cy="2201426"/>
            <a:chOff x="177480" y="4527236"/>
            <a:chExt cx="7515072" cy="2201426"/>
          </a:xfrm>
        </p:grpSpPr>
        <p:grpSp>
          <p:nvGrpSpPr>
            <p:cNvPr id="78" name="Group 77">
              <a:extLst>
                <a:ext uri="{FF2B5EF4-FFF2-40B4-BE49-F238E27FC236}">
                  <a16:creationId xmlns:a16="http://schemas.microsoft.com/office/drawing/2014/main" id="{52275442-03F5-C1D7-D56F-BA191F312890}"/>
                </a:ext>
              </a:extLst>
            </p:cNvPr>
            <p:cNvGrpSpPr/>
            <p:nvPr/>
          </p:nvGrpSpPr>
          <p:grpSpPr>
            <a:xfrm>
              <a:off x="245193" y="4527236"/>
              <a:ext cx="7393974" cy="2191028"/>
              <a:chOff x="245193" y="4527236"/>
              <a:chExt cx="7393974" cy="2191028"/>
            </a:xfrm>
          </p:grpSpPr>
          <p:sp>
            <p:nvSpPr>
              <p:cNvPr id="29" name="TextBox 28">
                <a:extLst>
                  <a:ext uri="{FF2B5EF4-FFF2-40B4-BE49-F238E27FC236}">
                    <a16:creationId xmlns:a16="http://schemas.microsoft.com/office/drawing/2014/main" id="{0426CDB8-3D85-958D-B2ED-D9B653E4BE8B}"/>
                  </a:ext>
                </a:extLst>
              </p:cNvPr>
              <p:cNvSpPr txBox="1"/>
              <p:nvPr/>
            </p:nvSpPr>
            <p:spPr>
              <a:xfrm>
                <a:off x="3184380" y="4527236"/>
                <a:ext cx="1598515" cy="338554"/>
              </a:xfrm>
              <a:prstGeom prst="rect">
                <a:avLst/>
              </a:prstGeom>
              <a:noFill/>
            </p:spPr>
            <p:txBody>
              <a:bodyPr wrap="none" rtlCol="0">
                <a:spAutoFit/>
              </a:bodyPr>
              <a:lstStyle/>
              <a:p>
                <a:pPr algn="ctr"/>
                <a:r>
                  <a:rPr lang="nb-NO" sz="1600" b="1" err="1"/>
                  <a:t>Pressurization</a:t>
                </a:r>
                <a:endParaRPr lang="nb-NO" sz="1600" b="1"/>
              </a:p>
            </p:txBody>
          </p:sp>
          <p:sp>
            <p:nvSpPr>
              <p:cNvPr id="30" name="TextBox 29">
                <a:extLst>
                  <a:ext uri="{FF2B5EF4-FFF2-40B4-BE49-F238E27FC236}">
                    <a16:creationId xmlns:a16="http://schemas.microsoft.com/office/drawing/2014/main" id="{E888F2BA-DC37-7E62-4487-87431F34CFDF}"/>
                  </a:ext>
                </a:extLst>
              </p:cNvPr>
              <p:cNvSpPr txBox="1"/>
              <p:nvPr/>
            </p:nvSpPr>
            <p:spPr>
              <a:xfrm>
                <a:off x="1561427" y="4574132"/>
                <a:ext cx="1057295" cy="338554"/>
              </a:xfrm>
              <a:prstGeom prst="rect">
                <a:avLst/>
              </a:prstGeom>
              <a:noFill/>
            </p:spPr>
            <p:txBody>
              <a:bodyPr wrap="square" rtlCol="0">
                <a:spAutoFit/>
              </a:bodyPr>
              <a:lstStyle/>
              <a:p>
                <a:pPr algn="ctr"/>
                <a:r>
                  <a:rPr lang="nb-NO" sz="1600"/>
                  <a:t>Case 2:</a:t>
                </a:r>
              </a:p>
            </p:txBody>
          </p:sp>
          <p:pic>
            <p:nvPicPr>
              <p:cNvPr id="38" name="Picture 37" descr="A cube with green and white bones&#10;&#10;AI-generated content may be incorrect.">
                <a:extLst>
                  <a:ext uri="{FF2B5EF4-FFF2-40B4-BE49-F238E27FC236}">
                    <a16:creationId xmlns:a16="http://schemas.microsoft.com/office/drawing/2014/main" id="{85AC6B68-61D2-1ABE-B893-3A595DCCDDCA}"/>
                  </a:ext>
                </a:extLst>
              </p:cNvPr>
              <p:cNvPicPr>
                <a:picLocks noChangeAspect="1"/>
              </p:cNvPicPr>
              <p:nvPr/>
            </p:nvPicPr>
            <p:blipFill>
              <a:blip r:embed="rId11">
                <a:extLst>
                  <a:ext uri="{28A0092B-C50C-407E-A947-70E740481C1C}">
                    <a14:useLocalDpi xmlns:a14="http://schemas.microsoft.com/office/drawing/2010/main" val="0"/>
                  </a:ext>
                </a:extLst>
              </a:blip>
              <a:srcRect l="16657" t="18241" r="15435" b="4255"/>
              <a:stretch>
                <a:fillRect/>
              </a:stretch>
            </p:blipFill>
            <p:spPr>
              <a:xfrm>
                <a:off x="245193" y="4892318"/>
                <a:ext cx="1788338" cy="1622472"/>
              </a:xfrm>
              <a:prstGeom prst="rect">
                <a:avLst/>
              </a:prstGeom>
            </p:spPr>
          </p:pic>
          <p:pic>
            <p:nvPicPr>
              <p:cNvPr id="42" name="Picture 41" descr="A transparent cube with green and white liquid&#10;&#10;AI-generated content may be incorrect.">
                <a:extLst>
                  <a:ext uri="{FF2B5EF4-FFF2-40B4-BE49-F238E27FC236}">
                    <a16:creationId xmlns:a16="http://schemas.microsoft.com/office/drawing/2014/main" id="{2117B127-76C2-1CDF-6352-78A0F5B437E7}"/>
                  </a:ext>
                </a:extLst>
              </p:cNvPr>
              <p:cNvPicPr>
                <a:picLocks noChangeAspect="1"/>
              </p:cNvPicPr>
              <p:nvPr/>
            </p:nvPicPr>
            <p:blipFill>
              <a:blip r:embed="rId12">
                <a:extLst>
                  <a:ext uri="{28A0092B-C50C-407E-A947-70E740481C1C}">
                    <a14:useLocalDpi xmlns:a14="http://schemas.microsoft.com/office/drawing/2010/main" val="0"/>
                  </a:ext>
                </a:extLst>
              </a:blip>
              <a:srcRect l="16567" t="17808" r="15525" b="4688"/>
              <a:stretch>
                <a:fillRect/>
              </a:stretch>
            </p:blipFill>
            <p:spPr>
              <a:xfrm>
                <a:off x="2082227" y="4898020"/>
                <a:ext cx="1788338" cy="1622472"/>
              </a:xfrm>
              <a:prstGeom prst="rect">
                <a:avLst/>
              </a:prstGeom>
            </p:spPr>
          </p:pic>
          <p:sp>
            <p:nvSpPr>
              <p:cNvPr id="44" name="TextBox 43">
                <a:extLst>
                  <a:ext uri="{FF2B5EF4-FFF2-40B4-BE49-F238E27FC236}">
                    <a16:creationId xmlns:a16="http://schemas.microsoft.com/office/drawing/2014/main" id="{8E76793C-1587-7626-5E10-61C687AE9F09}"/>
                  </a:ext>
                </a:extLst>
              </p:cNvPr>
              <p:cNvSpPr txBox="1"/>
              <p:nvPr/>
            </p:nvSpPr>
            <p:spPr>
              <a:xfrm>
                <a:off x="5489622" y="4561370"/>
                <a:ext cx="914032" cy="338554"/>
              </a:xfrm>
              <a:prstGeom prst="rect">
                <a:avLst/>
              </a:prstGeom>
              <a:noFill/>
            </p:spPr>
            <p:txBody>
              <a:bodyPr wrap="none" rtlCol="0">
                <a:spAutoFit/>
              </a:bodyPr>
              <a:lstStyle/>
              <a:p>
                <a:pPr algn="ctr"/>
                <a:r>
                  <a:rPr lang="nb-NO" sz="1600"/>
                  <a:t>Case 3:</a:t>
                </a:r>
              </a:p>
            </p:txBody>
          </p:sp>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FBBB0288-B16C-043F-1012-9FEB1B589ACD}"/>
                      </a:ext>
                    </a:extLst>
                  </p:cNvPr>
                  <p:cNvSpPr txBox="1"/>
                  <p:nvPr/>
                </p:nvSpPr>
                <p:spPr>
                  <a:xfrm>
                    <a:off x="449658" y="6359704"/>
                    <a:ext cx="1228413" cy="35856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sz="1600" i="1" smtClean="0">
                                  <a:latin typeface="Cambria Math" panose="02040503050406030204" pitchFamily="18" charset="0"/>
                                </a:rPr>
                              </m:ctrlPr>
                            </m:sSubPr>
                            <m:e>
                              <m:r>
                                <a:rPr lang="nb-NO" sz="1600" i="1">
                                  <a:latin typeface="Cambria Math" panose="02040503050406030204" pitchFamily="18" charset="0"/>
                                </a:rPr>
                                <m:t>𝑆</m:t>
                              </m:r>
                            </m:e>
                            <m:sub>
                              <m:r>
                                <a:rPr lang="nb-NO" sz="1600" i="1">
                                  <a:latin typeface="Cambria Math" panose="02040503050406030204" pitchFamily="18" charset="0"/>
                                </a:rPr>
                                <m:t>𝑔</m:t>
                              </m:r>
                              <m:r>
                                <a:rPr lang="nb-NO" sz="1600" i="1">
                                  <a:latin typeface="Cambria Math" panose="02040503050406030204" pitchFamily="18" charset="0"/>
                                </a:rPr>
                                <m:t>,</m:t>
                              </m:r>
                              <m:r>
                                <a:rPr lang="nb-NO" sz="1600" i="1">
                                  <a:latin typeface="Cambria Math" panose="02040503050406030204" pitchFamily="18" charset="0"/>
                                </a:rPr>
                                <m:t>𝑖</m:t>
                              </m:r>
                            </m:sub>
                          </m:sSub>
                          <m:r>
                            <a:rPr lang="nb-NO" sz="1600" i="1">
                              <a:latin typeface="Cambria Math" panose="02040503050406030204" pitchFamily="18" charset="0"/>
                            </a:rPr>
                            <m:t>=0.</m:t>
                          </m:r>
                          <m:r>
                            <a:rPr lang="nb-NO" sz="1600" b="0" i="1" smtClean="0">
                              <a:latin typeface="Cambria Math" panose="02040503050406030204" pitchFamily="18" charset="0"/>
                            </a:rPr>
                            <m:t>55</m:t>
                          </m:r>
                          <m:r>
                            <a:rPr lang="nb-NO" sz="1600" i="1">
                              <a:latin typeface="Cambria Math" panose="02040503050406030204" pitchFamily="18" charset="0"/>
                            </a:rPr>
                            <m:t> </m:t>
                          </m:r>
                        </m:oMath>
                      </m:oMathPara>
                    </a14:m>
                    <a:endParaRPr lang="nb-NO" sz="1600"/>
                  </a:p>
                </p:txBody>
              </p:sp>
            </mc:Choice>
            <mc:Fallback>
              <p:sp>
                <p:nvSpPr>
                  <p:cNvPr id="51" name="TextBox 50">
                    <a:extLst>
                      <a:ext uri="{FF2B5EF4-FFF2-40B4-BE49-F238E27FC236}">
                        <a16:creationId xmlns:a16="http://schemas.microsoft.com/office/drawing/2014/main" id="{FBBB0288-B16C-043F-1012-9FEB1B589ACD}"/>
                      </a:ext>
                    </a:extLst>
                  </p:cNvPr>
                  <p:cNvSpPr txBox="1">
                    <a:spLocks noRot="1" noChangeAspect="1" noMove="1" noResize="1" noEditPoints="1" noAdjustHandles="1" noChangeArrowheads="1" noChangeShapeType="1" noTextEdit="1"/>
                  </p:cNvSpPr>
                  <p:nvPr/>
                </p:nvSpPr>
                <p:spPr>
                  <a:xfrm>
                    <a:off x="449658" y="6359704"/>
                    <a:ext cx="1228413" cy="358560"/>
                  </a:xfrm>
                  <a:prstGeom prst="rect">
                    <a:avLst/>
                  </a:prstGeom>
                  <a:blipFill>
                    <a:blip r:embed="rId13"/>
                    <a:stretch>
                      <a:fillRect b="-34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87C77BFC-8801-4094-254E-9649128AA774}"/>
                      </a:ext>
                    </a:extLst>
                  </p:cNvPr>
                  <p:cNvSpPr txBox="1"/>
                  <p:nvPr/>
                </p:nvSpPr>
                <p:spPr>
                  <a:xfrm>
                    <a:off x="2303786" y="6359704"/>
                    <a:ext cx="1426801" cy="35856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sz="1600" i="1" smtClean="0">
                                  <a:latin typeface="Cambria Math" panose="02040503050406030204" pitchFamily="18" charset="0"/>
                                </a:rPr>
                              </m:ctrlPr>
                            </m:sSubPr>
                            <m:e>
                              <m:r>
                                <a:rPr lang="nb-NO" sz="1600" i="1">
                                  <a:latin typeface="Cambria Math" panose="02040503050406030204" pitchFamily="18" charset="0"/>
                                </a:rPr>
                                <m:t>𝑆</m:t>
                              </m:r>
                            </m:e>
                            <m:sub>
                              <m:r>
                                <a:rPr lang="nb-NO" sz="1600" i="1">
                                  <a:latin typeface="Cambria Math" panose="02040503050406030204" pitchFamily="18" charset="0"/>
                                </a:rPr>
                                <m:t>𝑔</m:t>
                              </m:r>
                              <m:r>
                                <a:rPr lang="nb-NO" sz="1600" i="1">
                                  <a:latin typeface="Cambria Math" panose="02040503050406030204" pitchFamily="18" charset="0"/>
                                </a:rPr>
                                <m:t>,</m:t>
                              </m:r>
                              <m:r>
                                <a:rPr lang="nb-NO" sz="1600" b="0" i="1" smtClean="0">
                                  <a:latin typeface="Cambria Math" panose="02040503050406030204" pitchFamily="18" charset="0"/>
                                </a:rPr>
                                <m:t>𝑑𝑖𝑠𝑐</m:t>
                              </m:r>
                            </m:sub>
                          </m:sSub>
                          <m:r>
                            <a:rPr lang="nb-NO" sz="1600" i="1">
                              <a:latin typeface="Cambria Math" panose="02040503050406030204" pitchFamily="18" charset="0"/>
                            </a:rPr>
                            <m:t>=0.</m:t>
                          </m:r>
                          <m:r>
                            <a:rPr lang="nb-NO" sz="1600" b="0" i="1" smtClean="0">
                              <a:latin typeface="Cambria Math" panose="02040503050406030204" pitchFamily="18" charset="0"/>
                            </a:rPr>
                            <m:t>28</m:t>
                          </m:r>
                        </m:oMath>
                      </m:oMathPara>
                    </a14:m>
                    <a:endParaRPr lang="nb-NO" sz="1600"/>
                  </a:p>
                </p:txBody>
              </p:sp>
            </mc:Choice>
            <mc:Fallback>
              <p:sp>
                <p:nvSpPr>
                  <p:cNvPr id="56" name="TextBox 55">
                    <a:extLst>
                      <a:ext uri="{FF2B5EF4-FFF2-40B4-BE49-F238E27FC236}">
                        <a16:creationId xmlns:a16="http://schemas.microsoft.com/office/drawing/2014/main" id="{87C77BFC-8801-4094-254E-9649128AA774}"/>
                      </a:ext>
                    </a:extLst>
                  </p:cNvPr>
                  <p:cNvSpPr txBox="1">
                    <a:spLocks noRot="1" noChangeAspect="1" noMove="1" noResize="1" noEditPoints="1" noAdjustHandles="1" noChangeArrowheads="1" noChangeShapeType="1" noTextEdit="1"/>
                  </p:cNvSpPr>
                  <p:nvPr/>
                </p:nvSpPr>
                <p:spPr>
                  <a:xfrm>
                    <a:off x="2303786" y="6359704"/>
                    <a:ext cx="1426801" cy="358560"/>
                  </a:xfrm>
                  <a:prstGeom prst="rect">
                    <a:avLst/>
                  </a:prstGeom>
                  <a:blipFill>
                    <a:blip r:embed="rId14"/>
                    <a:stretch>
                      <a:fillRect b="-3448"/>
                    </a:stretch>
                  </a:blipFill>
                </p:spPr>
                <p:txBody>
                  <a:bodyPr/>
                  <a:lstStyle/>
                  <a:p>
                    <a:r>
                      <a:rPr lang="en-US">
                        <a:noFill/>
                      </a:rPr>
                      <a:t> </a:t>
                    </a:r>
                  </a:p>
                </p:txBody>
              </p:sp>
            </mc:Fallback>
          </mc:AlternateContent>
          <p:pic>
            <p:nvPicPr>
              <p:cNvPr id="60" name="Picture 59" descr="A transparent cube with green and white spots&#10;&#10;AI-generated content may be incorrect.">
                <a:extLst>
                  <a:ext uri="{FF2B5EF4-FFF2-40B4-BE49-F238E27FC236}">
                    <a16:creationId xmlns:a16="http://schemas.microsoft.com/office/drawing/2014/main" id="{26A84A53-8DA0-EE99-1FF4-7A069884FC98}"/>
                  </a:ext>
                </a:extLst>
              </p:cNvPr>
              <p:cNvPicPr>
                <a:picLocks noChangeAspect="1"/>
              </p:cNvPicPr>
              <p:nvPr/>
            </p:nvPicPr>
            <p:blipFill>
              <a:blip r:embed="rId15">
                <a:extLst>
                  <a:ext uri="{28A0092B-C50C-407E-A947-70E740481C1C}">
                    <a14:useLocalDpi xmlns:a14="http://schemas.microsoft.com/office/drawing/2010/main" val="0"/>
                  </a:ext>
                </a:extLst>
              </a:blip>
              <a:srcRect l="16773" t="17592" r="15479" b="4352"/>
              <a:stretch>
                <a:fillRect/>
              </a:stretch>
            </p:blipFill>
            <p:spPr>
              <a:xfrm>
                <a:off x="5855042" y="4864175"/>
                <a:ext cx="1784125" cy="1634028"/>
              </a:xfrm>
              <a:prstGeom prst="rect">
                <a:avLst/>
              </a:prstGeom>
            </p:spPr>
          </p:pic>
          <p:pic>
            <p:nvPicPr>
              <p:cNvPr id="64" name="Picture 63" descr="A transparent cube with green and white objects&#10;&#10;AI-generated content may be incorrect.">
                <a:extLst>
                  <a:ext uri="{FF2B5EF4-FFF2-40B4-BE49-F238E27FC236}">
                    <a16:creationId xmlns:a16="http://schemas.microsoft.com/office/drawing/2014/main" id="{96D8DEC3-6B7C-CCE8-F71D-D3E84049065A}"/>
                  </a:ext>
                </a:extLst>
              </p:cNvPr>
              <p:cNvPicPr>
                <a:picLocks noChangeAspect="1"/>
              </p:cNvPicPr>
              <p:nvPr/>
            </p:nvPicPr>
            <p:blipFill>
              <a:blip r:embed="rId16">
                <a:extLst>
                  <a:ext uri="{28A0092B-C50C-407E-A947-70E740481C1C}">
                    <a14:useLocalDpi xmlns:a14="http://schemas.microsoft.com/office/drawing/2010/main" val="0"/>
                  </a:ext>
                </a:extLst>
              </a:blip>
              <a:srcRect l="16503" t="17808" r="15599" b="4225"/>
              <a:stretch>
                <a:fillRect/>
              </a:stretch>
            </p:blipFill>
            <p:spPr>
              <a:xfrm>
                <a:off x="4014053" y="4864175"/>
                <a:ext cx="1788075" cy="1632165"/>
              </a:xfrm>
              <a:prstGeom prst="rect">
                <a:avLst/>
              </a:prstGeom>
            </p:spPr>
          </p:pic>
          <mc:AlternateContent xmlns:mc="http://schemas.openxmlformats.org/markup-compatibility/2006">
            <mc:Choice xmlns:a14="http://schemas.microsoft.com/office/drawing/2010/main" Requires="a14">
              <p:sp>
                <p:nvSpPr>
                  <p:cNvPr id="74" name="TextBox 73">
                    <a:extLst>
                      <a:ext uri="{FF2B5EF4-FFF2-40B4-BE49-F238E27FC236}">
                        <a16:creationId xmlns:a16="http://schemas.microsoft.com/office/drawing/2014/main" id="{70645876-D6FC-4528-2555-6C110AD231BD}"/>
                      </a:ext>
                    </a:extLst>
                  </p:cNvPr>
                  <p:cNvSpPr txBox="1"/>
                  <p:nvPr/>
                </p:nvSpPr>
                <p:spPr>
                  <a:xfrm>
                    <a:off x="4369142" y="6359704"/>
                    <a:ext cx="1183529" cy="35856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sz="1600" i="1">
                                  <a:latin typeface="Cambria Math" panose="02040503050406030204" pitchFamily="18" charset="0"/>
                                </a:rPr>
                              </m:ctrlPr>
                            </m:sSubPr>
                            <m:e>
                              <m:r>
                                <a:rPr lang="nb-NO" sz="1600" i="1">
                                  <a:latin typeface="Cambria Math" panose="02040503050406030204" pitchFamily="18" charset="0"/>
                                </a:rPr>
                                <m:t>𝑆</m:t>
                              </m:r>
                            </m:e>
                            <m:sub>
                              <m:r>
                                <a:rPr lang="nb-NO" sz="1600" i="1">
                                  <a:latin typeface="Cambria Math" panose="02040503050406030204" pitchFamily="18" charset="0"/>
                                </a:rPr>
                                <m:t>𝑔</m:t>
                              </m:r>
                              <m:r>
                                <a:rPr lang="nb-NO" sz="1600" i="1">
                                  <a:latin typeface="Cambria Math" panose="02040503050406030204" pitchFamily="18" charset="0"/>
                                </a:rPr>
                                <m:t>,</m:t>
                              </m:r>
                              <m:r>
                                <a:rPr lang="nb-NO" sz="1600" i="1">
                                  <a:latin typeface="Cambria Math" panose="02040503050406030204" pitchFamily="18" charset="0"/>
                                </a:rPr>
                                <m:t>𝑖</m:t>
                              </m:r>
                            </m:sub>
                          </m:sSub>
                          <m:r>
                            <a:rPr lang="nb-NO" sz="1600" i="1">
                              <a:latin typeface="Cambria Math" panose="02040503050406030204" pitchFamily="18" charset="0"/>
                            </a:rPr>
                            <m:t>=0.49</m:t>
                          </m:r>
                        </m:oMath>
                      </m:oMathPara>
                    </a14:m>
                    <a:endParaRPr lang="nb-NO" sz="1600"/>
                  </a:p>
                </p:txBody>
              </p:sp>
            </mc:Choice>
            <mc:Fallback>
              <p:sp>
                <p:nvSpPr>
                  <p:cNvPr id="74" name="TextBox 73">
                    <a:extLst>
                      <a:ext uri="{FF2B5EF4-FFF2-40B4-BE49-F238E27FC236}">
                        <a16:creationId xmlns:a16="http://schemas.microsoft.com/office/drawing/2014/main" id="{70645876-D6FC-4528-2555-6C110AD231BD}"/>
                      </a:ext>
                    </a:extLst>
                  </p:cNvPr>
                  <p:cNvSpPr txBox="1">
                    <a:spLocks noRot="1" noChangeAspect="1" noMove="1" noResize="1" noEditPoints="1" noAdjustHandles="1" noChangeArrowheads="1" noChangeShapeType="1" noTextEdit="1"/>
                  </p:cNvSpPr>
                  <p:nvPr/>
                </p:nvSpPr>
                <p:spPr>
                  <a:xfrm>
                    <a:off x="4369142" y="6359704"/>
                    <a:ext cx="1183529" cy="358560"/>
                  </a:xfrm>
                  <a:prstGeom prst="rect">
                    <a:avLst/>
                  </a:prstGeom>
                  <a:blipFill>
                    <a:blip r:embed="rId17"/>
                    <a:stretch>
                      <a:fillRect b="-34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6" name="TextBox 75">
                    <a:extLst>
                      <a:ext uri="{FF2B5EF4-FFF2-40B4-BE49-F238E27FC236}">
                        <a16:creationId xmlns:a16="http://schemas.microsoft.com/office/drawing/2014/main" id="{09835C15-4F1A-F0AD-AA05-93B1E28998B4}"/>
                      </a:ext>
                    </a:extLst>
                  </p:cNvPr>
                  <p:cNvSpPr txBox="1"/>
                  <p:nvPr/>
                </p:nvSpPr>
                <p:spPr>
                  <a:xfrm>
                    <a:off x="6111658" y="6359704"/>
                    <a:ext cx="1426801" cy="358560"/>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sz="1600" i="1" smtClean="0">
                                  <a:latin typeface="Cambria Math" panose="02040503050406030204" pitchFamily="18" charset="0"/>
                                </a:rPr>
                              </m:ctrlPr>
                            </m:sSubPr>
                            <m:e>
                              <m:r>
                                <a:rPr lang="nb-NO" sz="1600" i="1">
                                  <a:latin typeface="Cambria Math" panose="02040503050406030204" pitchFamily="18" charset="0"/>
                                </a:rPr>
                                <m:t>𝑆</m:t>
                              </m:r>
                            </m:e>
                            <m:sub>
                              <m:r>
                                <a:rPr lang="nb-NO" sz="1600" i="1">
                                  <a:latin typeface="Cambria Math" panose="02040503050406030204" pitchFamily="18" charset="0"/>
                                </a:rPr>
                                <m:t>𝑔</m:t>
                              </m:r>
                              <m:r>
                                <a:rPr lang="nb-NO" sz="1600" i="1">
                                  <a:latin typeface="Cambria Math" panose="02040503050406030204" pitchFamily="18" charset="0"/>
                                </a:rPr>
                                <m:t>,</m:t>
                              </m:r>
                              <m:r>
                                <a:rPr lang="nb-NO" sz="1600" b="0" i="1" smtClean="0">
                                  <a:latin typeface="Cambria Math" panose="02040503050406030204" pitchFamily="18" charset="0"/>
                                </a:rPr>
                                <m:t>𝑑𝑖𝑠𝑐</m:t>
                              </m:r>
                            </m:sub>
                          </m:sSub>
                          <m:r>
                            <a:rPr lang="nb-NO" sz="1600" i="1">
                              <a:latin typeface="Cambria Math" panose="02040503050406030204" pitchFamily="18" charset="0"/>
                            </a:rPr>
                            <m:t>=0.</m:t>
                          </m:r>
                          <m:r>
                            <a:rPr lang="nb-NO" sz="1600" b="0" i="1" smtClean="0">
                              <a:latin typeface="Cambria Math" panose="02040503050406030204" pitchFamily="18" charset="0"/>
                            </a:rPr>
                            <m:t>32</m:t>
                          </m:r>
                        </m:oMath>
                      </m:oMathPara>
                    </a14:m>
                    <a:endParaRPr lang="nb-NO" sz="1600"/>
                  </a:p>
                </p:txBody>
              </p:sp>
            </mc:Choice>
            <mc:Fallback>
              <p:sp>
                <p:nvSpPr>
                  <p:cNvPr id="76" name="TextBox 75">
                    <a:extLst>
                      <a:ext uri="{FF2B5EF4-FFF2-40B4-BE49-F238E27FC236}">
                        <a16:creationId xmlns:a16="http://schemas.microsoft.com/office/drawing/2014/main" id="{09835C15-4F1A-F0AD-AA05-93B1E28998B4}"/>
                      </a:ext>
                    </a:extLst>
                  </p:cNvPr>
                  <p:cNvSpPr txBox="1">
                    <a:spLocks noRot="1" noChangeAspect="1" noMove="1" noResize="1" noEditPoints="1" noAdjustHandles="1" noChangeArrowheads="1" noChangeShapeType="1" noTextEdit="1"/>
                  </p:cNvSpPr>
                  <p:nvPr/>
                </p:nvSpPr>
                <p:spPr>
                  <a:xfrm>
                    <a:off x="6111658" y="6359704"/>
                    <a:ext cx="1426801" cy="358560"/>
                  </a:xfrm>
                  <a:prstGeom prst="rect">
                    <a:avLst/>
                  </a:prstGeom>
                  <a:blipFill>
                    <a:blip r:embed="rId18"/>
                    <a:stretch>
                      <a:fillRect b="-3448"/>
                    </a:stretch>
                  </a:blipFill>
                </p:spPr>
                <p:txBody>
                  <a:bodyPr/>
                  <a:lstStyle/>
                  <a:p>
                    <a:r>
                      <a:rPr lang="en-US">
                        <a:noFill/>
                      </a:rPr>
                      <a:t> </a:t>
                    </a:r>
                  </a:p>
                </p:txBody>
              </p:sp>
            </mc:Fallback>
          </mc:AlternateContent>
        </p:grpSp>
        <p:sp>
          <p:nvSpPr>
            <p:cNvPr id="82" name="Rectangle 81">
              <a:extLst>
                <a:ext uri="{FF2B5EF4-FFF2-40B4-BE49-F238E27FC236}">
                  <a16:creationId xmlns:a16="http://schemas.microsoft.com/office/drawing/2014/main" id="{D0691A83-7973-494F-9D81-EB0B0C317F3C}"/>
                </a:ext>
              </a:extLst>
            </p:cNvPr>
            <p:cNvSpPr/>
            <p:nvPr/>
          </p:nvSpPr>
          <p:spPr>
            <a:xfrm>
              <a:off x="177480" y="4572372"/>
              <a:ext cx="7515072" cy="215629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7" name="Group 96">
            <a:extLst>
              <a:ext uri="{FF2B5EF4-FFF2-40B4-BE49-F238E27FC236}">
                <a16:creationId xmlns:a16="http://schemas.microsoft.com/office/drawing/2014/main" id="{37556FD0-753F-861B-E194-4DEAF4183C68}"/>
              </a:ext>
            </a:extLst>
          </p:cNvPr>
          <p:cNvGrpSpPr/>
          <p:nvPr/>
        </p:nvGrpSpPr>
        <p:grpSpPr>
          <a:xfrm>
            <a:off x="8407358" y="2164452"/>
            <a:ext cx="2909657" cy="3584455"/>
            <a:chOff x="8662355" y="2475151"/>
            <a:chExt cx="2909657" cy="3584455"/>
          </a:xfrm>
        </p:grpSpPr>
        <p:pic>
          <p:nvPicPr>
            <p:cNvPr id="91" name="Picture 90" descr="A screen shot of a graph&#10;&#10;AI-generated content may be incorrect.">
              <a:extLst>
                <a:ext uri="{FF2B5EF4-FFF2-40B4-BE49-F238E27FC236}">
                  <a16:creationId xmlns:a16="http://schemas.microsoft.com/office/drawing/2014/main" id="{9937685F-A3BA-C342-3CDD-F820B82C8F4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62355" y="2475151"/>
              <a:ext cx="2708824" cy="3584455"/>
            </a:xfrm>
            <a:prstGeom prst="rect">
              <a:avLst/>
            </a:prstGeom>
          </p:spPr>
        </p:pic>
        <p:sp>
          <p:nvSpPr>
            <p:cNvPr id="92" name="TextBox 91">
              <a:extLst>
                <a:ext uri="{FF2B5EF4-FFF2-40B4-BE49-F238E27FC236}">
                  <a16:creationId xmlns:a16="http://schemas.microsoft.com/office/drawing/2014/main" id="{3547196B-DA77-87DF-174B-3FE5449075DA}"/>
                </a:ext>
              </a:extLst>
            </p:cNvPr>
            <p:cNvSpPr txBox="1"/>
            <p:nvPr/>
          </p:nvSpPr>
          <p:spPr>
            <a:xfrm>
              <a:off x="9453482" y="3056714"/>
              <a:ext cx="595035" cy="246221"/>
            </a:xfrm>
            <a:prstGeom prst="rect">
              <a:avLst/>
            </a:prstGeom>
            <a:noFill/>
          </p:spPr>
          <p:txBody>
            <a:bodyPr wrap="none" rtlCol="0">
              <a:spAutoFit/>
            </a:bodyPr>
            <a:lstStyle/>
            <a:p>
              <a:r>
                <a:rPr lang="nb-NO" sz="1000" b="1"/>
                <a:t>Case 3</a:t>
              </a:r>
            </a:p>
          </p:txBody>
        </p:sp>
        <p:sp>
          <p:nvSpPr>
            <p:cNvPr id="93" name="TextBox 92">
              <a:extLst>
                <a:ext uri="{FF2B5EF4-FFF2-40B4-BE49-F238E27FC236}">
                  <a16:creationId xmlns:a16="http://schemas.microsoft.com/office/drawing/2014/main" id="{66E87CDF-4AE0-51CC-D67A-8DA6F163B11E}"/>
                </a:ext>
              </a:extLst>
            </p:cNvPr>
            <p:cNvSpPr txBox="1"/>
            <p:nvPr/>
          </p:nvSpPr>
          <p:spPr>
            <a:xfrm>
              <a:off x="10104427" y="3429000"/>
              <a:ext cx="595035" cy="246221"/>
            </a:xfrm>
            <a:prstGeom prst="rect">
              <a:avLst/>
            </a:prstGeom>
            <a:noFill/>
          </p:spPr>
          <p:txBody>
            <a:bodyPr wrap="none" rtlCol="0">
              <a:spAutoFit/>
            </a:bodyPr>
            <a:lstStyle/>
            <a:p>
              <a:r>
                <a:rPr lang="nb-NO" sz="1000" b="1"/>
                <a:t>Case 2</a:t>
              </a:r>
            </a:p>
          </p:txBody>
        </p:sp>
        <p:sp>
          <p:nvSpPr>
            <p:cNvPr id="94" name="TextBox 93">
              <a:extLst>
                <a:ext uri="{FF2B5EF4-FFF2-40B4-BE49-F238E27FC236}">
                  <a16:creationId xmlns:a16="http://schemas.microsoft.com/office/drawing/2014/main" id="{002F5B28-F946-EC9C-EBDB-82AD8266E7D6}"/>
                </a:ext>
              </a:extLst>
            </p:cNvPr>
            <p:cNvSpPr txBox="1"/>
            <p:nvPr/>
          </p:nvSpPr>
          <p:spPr>
            <a:xfrm>
              <a:off x="10976977" y="4152964"/>
              <a:ext cx="595035" cy="246221"/>
            </a:xfrm>
            <a:prstGeom prst="rect">
              <a:avLst/>
            </a:prstGeom>
            <a:noFill/>
          </p:spPr>
          <p:txBody>
            <a:bodyPr wrap="none" rtlCol="0">
              <a:spAutoFit/>
            </a:bodyPr>
            <a:lstStyle/>
            <a:p>
              <a:r>
                <a:rPr lang="nb-NO" sz="1000" b="1"/>
                <a:t>Case 2</a:t>
              </a:r>
            </a:p>
          </p:txBody>
        </p:sp>
        <p:sp>
          <p:nvSpPr>
            <p:cNvPr id="95" name="TextBox 94">
              <a:extLst>
                <a:ext uri="{FF2B5EF4-FFF2-40B4-BE49-F238E27FC236}">
                  <a16:creationId xmlns:a16="http://schemas.microsoft.com/office/drawing/2014/main" id="{A4ACC5A6-0E2B-BF63-CDB4-DDA6BDA8CA60}"/>
                </a:ext>
              </a:extLst>
            </p:cNvPr>
            <p:cNvSpPr txBox="1"/>
            <p:nvPr/>
          </p:nvSpPr>
          <p:spPr>
            <a:xfrm>
              <a:off x="10601985" y="3769894"/>
              <a:ext cx="595035" cy="246221"/>
            </a:xfrm>
            <a:prstGeom prst="rect">
              <a:avLst/>
            </a:prstGeom>
            <a:noFill/>
          </p:spPr>
          <p:txBody>
            <a:bodyPr wrap="none" rtlCol="0">
              <a:spAutoFit/>
            </a:bodyPr>
            <a:lstStyle/>
            <a:p>
              <a:r>
                <a:rPr lang="nb-NO" sz="1000" b="1"/>
                <a:t>Case 3</a:t>
              </a:r>
            </a:p>
          </p:txBody>
        </p:sp>
        <p:sp>
          <p:nvSpPr>
            <p:cNvPr id="96" name="TextBox 95">
              <a:extLst>
                <a:ext uri="{FF2B5EF4-FFF2-40B4-BE49-F238E27FC236}">
                  <a16:creationId xmlns:a16="http://schemas.microsoft.com/office/drawing/2014/main" id="{E945A1A2-4441-DDFF-406B-4FF143940BBB}"/>
                </a:ext>
              </a:extLst>
            </p:cNvPr>
            <p:cNvSpPr txBox="1"/>
            <p:nvPr/>
          </p:nvSpPr>
          <p:spPr>
            <a:xfrm>
              <a:off x="10187459" y="4179243"/>
              <a:ext cx="595035" cy="246221"/>
            </a:xfrm>
            <a:prstGeom prst="rect">
              <a:avLst/>
            </a:prstGeom>
            <a:noFill/>
          </p:spPr>
          <p:txBody>
            <a:bodyPr wrap="none" rtlCol="0">
              <a:spAutoFit/>
            </a:bodyPr>
            <a:lstStyle/>
            <a:p>
              <a:r>
                <a:rPr lang="nb-NO" sz="1000" b="1"/>
                <a:t>Case 1</a:t>
              </a:r>
            </a:p>
          </p:txBody>
        </p:sp>
      </p:grpSp>
      <p:sp>
        <p:nvSpPr>
          <p:cNvPr id="98" name="TextBox 97">
            <a:extLst>
              <a:ext uri="{FF2B5EF4-FFF2-40B4-BE49-F238E27FC236}">
                <a16:creationId xmlns:a16="http://schemas.microsoft.com/office/drawing/2014/main" id="{CB3409E1-4D99-5EAC-097C-C7B08785B7BE}"/>
              </a:ext>
            </a:extLst>
          </p:cNvPr>
          <p:cNvSpPr txBox="1"/>
          <p:nvPr/>
        </p:nvSpPr>
        <p:spPr>
          <a:xfrm>
            <a:off x="11671443" y="6359704"/>
            <a:ext cx="364463" cy="276999"/>
          </a:xfrm>
          <a:prstGeom prst="rect">
            <a:avLst/>
          </a:prstGeom>
          <a:noFill/>
        </p:spPr>
        <p:txBody>
          <a:bodyPr wrap="square" rtlCol="0">
            <a:spAutoFit/>
          </a:bodyPr>
          <a:lstStyle/>
          <a:p>
            <a:r>
              <a:rPr lang="nb-NO" sz="1200"/>
              <a:t>15</a:t>
            </a:r>
          </a:p>
        </p:txBody>
      </p:sp>
    </p:spTree>
    <p:extLst>
      <p:ext uri="{BB962C8B-B14F-4D97-AF65-F5344CB8AC3E}">
        <p14:creationId xmlns:p14="http://schemas.microsoft.com/office/powerpoint/2010/main" val="35063369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itle 1">
                <a:extLst>
                  <a:ext uri="{FF2B5EF4-FFF2-40B4-BE49-F238E27FC236}">
                    <a16:creationId xmlns:a16="http://schemas.microsoft.com/office/drawing/2014/main" id="{23F97234-A5B2-06ED-6A7E-E6CF7C96DF4D}"/>
                  </a:ext>
                </a:extLst>
              </p:cNvPr>
              <p:cNvSpPr txBox="1">
                <a:spLocks/>
              </p:cNvSpPr>
              <p:nvPr/>
            </p:nvSpPr>
            <p:spPr>
              <a:xfrm>
                <a:off x="597951" y="254838"/>
                <a:ext cx="9821894" cy="5947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nb-NO" sz="3200"/>
                  <a:t>Oil </a:t>
                </a:r>
                <a:r>
                  <a:rPr lang="nb-NO" sz="3200" err="1"/>
                  <a:t>connectivity</a:t>
                </a:r>
                <a:r>
                  <a:rPr lang="nb-NO" sz="3200"/>
                  <a:t> (Euler char. </a:t>
                </a:r>
                <a14:m>
                  <m:oMath xmlns:m="http://schemas.openxmlformats.org/officeDocument/2006/math">
                    <m:sSub>
                      <m:sSubPr>
                        <m:ctrlPr>
                          <a:rPr lang="nb-NO" sz="3200" b="0" i="1" smtClean="0">
                            <a:latin typeface="Cambria Math" panose="02040503050406030204" pitchFamily="18" charset="0"/>
                          </a:rPr>
                        </m:ctrlPr>
                      </m:sSubPr>
                      <m:e>
                        <m:r>
                          <a:rPr lang="nb-NO" sz="3200" b="0" i="1" smtClean="0">
                            <a:latin typeface="Cambria Math" panose="02040503050406030204" pitchFamily="18" charset="0"/>
                          </a:rPr>
                          <m:t>𝜒</m:t>
                        </m:r>
                      </m:e>
                      <m:sub>
                        <m:r>
                          <a:rPr lang="nb-NO" sz="3200" b="0" i="1" smtClean="0">
                            <a:latin typeface="Cambria Math" panose="02040503050406030204" pitchFamily="18" charset="0"/>
                          </a:rPr>
                          <m:t>𝑜𝑖𝑙</m:t>
                        </m:r>
                      </m:sub>
                    </m:sSub>
                  </m:oMath>
                </a14:m>
                <a:r>
                  <a:rPr lang="nb-NO" sz="3200"/>
                  <a:t>)</a:t>
                </a:r>
              </a:p>
            </p:txBody>
          </p:sp>
        </mc:Choice>
        <mc:Fallback>
          <p:sp>
            <p:nvSpPr>
              <p:cNvPr id="8" name="Title 1">
                <a:extLst>
                  <a:ext uri="{FF2B5EF4-FFF2-40B4-BE49-F238E27FC236}">
                    <a16:creationId xmlns:a16="http://schemas.microsoft.com/office/drawing/2014/main" id="{23F97234-A5B2-06ED-6A7E-E6CF7C96DF4D}"/>
                  </a:ext>
                </a:extLst>
              </p:cNvPr>
              <p:cNvSpPr txBox="1">
                <a:spLocks noRot="1" noChangeAspect="1" noMove="1" noResize="1" noEditPoints="1" noAdjustHandles="1" noChangeArrowheads="1" noChangeShapeType="1" noTextEdit="1"/>
              </p:cNvSpPr>
              <p:nvPr/>
            </p:nvSpPr>
            <p:spPr>
              <a:xfrm>
                <a:off x="597951" y="254838"/>
                <a:ext cx="9821894" cy="594734"/>
              </a:xfrm>
              <a:prstGeom prst="rect">
                <a:avLst/>
              </a:prstGeom>
              <a:blipFill>
                <a:blip r:embed="rId2"/>
                <a:stretch>
                  <a:fillRect l="-1552" t="-21649" b="-23711"/>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88EB45BC-0B1B-FCCE-4043-E29001F44B2F}"/>
              </a:ext>
            </a:extLst>
          </p:cNvPr>
          <p:cNvSpPr txBox="1"/>
          <p:nvPr/>
        </p:nvSpPr>
        <p:spPr>
          <a:xfrm>
            <a:off x="11671443" y="6359704"/>
            <a:ext cx="364463" cy="276999"/>
          </a:xfrm>
          <a:prstGeom prst="rect">
            <a:avLst/>
          </a:prstGeom>
          <a:noFill/>
        </p:spPr>
        <p:txBody>
          <a:bodyPr wrap="square" rtlCol="0">
            <a:spAutoFit/>
          </a:bodyPr>
          <a:lstStyle/>
          <a:p>
            <a:r>
              <a:rPr lang="nb-NO" sz="1200"/>
              <a:t>16</a:t>
            </a:r>
          </a:p>
        </p:txBody>
      </p:sp>
      <p:sp>
        <p:nvSpPr>
          <p:cNvPr id="46" name="TextBox 45">
            <a:extLst>
              <a:ext uri="{FF2B5EF4-FFF2-40B4-BE49-F238E27FC236}">
                <a16:creationId xmlns:a16="http://schemas.microsoft.com/office/drawing/2014/main" id="{6E5E0E59-73BB-7094-55A9-3EEE90F62C42}"/>
              </a:ext>
            </a:extLst>
          </p:cNvPr>
          <p:cNvSpPr txBox="1"/>
          <p:nvPr/>
        </p:nvSpPr>
        <p:spPr>
          <a:xfrm>
            <a:off x="7717131" y="1409766"/>
            <a:ext cx="4246589" cy="2951514"/>
          </a:xfrm>
          <a:prstGeom prst="rect">
            <a:avLst/>
          </a:prstGeom>
          <a:noFill/>
        </p:spPr>
        <p:txBody>
          <a:bodyPr wrap="square" rtlCol="0">
            <a:spAutoFit/>
          </a:bodyPr>
          <a:lstStyle/>
          <a:p>
            <a:pPr marL="285750" indent="-285750">
              <a:lnSpc>
                <a:spcPct val="120000"/>
              </a:lnSpc>
              <a:spcBef>
                <a:spcPts val="600"/>
              </a:spcBef>
              <a:spcAft>
                <a:spcPts val="600"/>
              </a:spcAft>
              <a:buFont typeface="Arial" panose="020B0604020202020204" pitchFamily="34" charset="0"/>
              <a:buChar char="•"/>
            </a:pPr>
            <a:r>
              <a:rPr lang="nb-NO" sz="2000"/>
              <a:t>Limited </a:t>
            </a:r>
            <a:r>
              <a:rPr lang="nb-NO" sz="2000" err="1"/>
              <a:t>extent</a:t>
            </a:r>
            <a:r>
              <a:rPr lang="nb-NO" sz="2000"/>
              <a:t> of </a:t>
            </a:r>
            <a:r>
              <a:rPr lang="nb-NO" sz="2000" err="1"/>
              <a:t>fragmentation</a:t>
            </a:r>
            <a:r>
              <a:rPr lang="nb-NO" sz="2000"/>
              <a:t> and </a:t>
            </a:r>
            <a:r>
              <a:rPr lang="nb-NO" sz="2000" err="1"/>
              <a:t>coalescence</a:t>
            </a:r>
            <a:r>
              <a:rPr lang="nb-NO" sz="2000"/>
              <a:t> of </a:t>
            </a:r>
            <a:r>
              <a:rPr lang="nb-NO" sz="2000" err="1"/>
              <a:t>oil</a:t>
            </a:r>
            <a:r>
              <a:rPr lang="nb-NO" sz="2000"/>
              <a:t> ganglia.</a:t>
            </a:r>
          </a:p>
          <a:p>
            <a:pPr marL="285750" indent="-285750">
              <a:lnSpc>
                <a:spcPct val="120000"/>
              </a:lnSpc>
              <a:spcBef>
                <a:spcPts val="600"/>
              </a:spcBef>
              <a:spcAft>
                <a:spcPts val="600"/>
              </a:spcAft>
              <a:buFont typeface="Arial" panose="020B0604020202020204" pitchFamily="34" charset="0"/>
              <a:buChar char="•"/>
            </a:pPr>
            <a:endParaRPr lang="nb-NO" sz="2000"/>
          </a:p>
          <a:p>
            <a:pPr marL="285750" indent="-285750">
              <a:lnSpc>
                <a:spcPct val="120000"/>
              </a:lnSpc>
              <a:spcBef>
                <a:spcPts val="600"/>
              </a:spcBef>
              <a:spcAft>
                <a:spcPts val="600"/>
              </a:spcAft>
              <a:buFont typeface="Arial" panose="020B0604020202020204" pitchFamily="34" charset="0"/>
              <a:buChar char="•"/>
            </a:pPr>
            <a:r>
              <a:rPr lang="nb-NO" sz="2000"/>
              <a:t>Most </a:t>
            </a:r>
            <a:r>
              <a:rPr lang="nb-NO" sz="2000" err="1"/>
              <a:t>oil</a:t>
            </a:r>
            <a:r>
              <a:rPr lang="nb-NO" sz="2000"/>
              <a:t> ganglia </a:t>
            </a:r>
            <a:r>
              <a:rPr lang="nb-NO" sz="2000" err="1"/>
              <a:t>change</a:t>
            </a:r>
            <a:r>
              <a:rPr lang="nb-NO" sz="2000"/>
              <a:t> </a:t>
            </a:r>
            <a:r>
              <a:rPr lang="nb-NO" sz="2000" err="1"/>
              <a:t>their</a:t>
            </a:r>
            <a:r>
              <a:rPr lang="nb-NO" sz="2000"/>
              <a:t>  </a:t>
            </a:r>
            <a:r>
              <a:rPr lang="nb-NO" sz="2000" err="1"/>
              <a:t>shape</a:t>
            </a:r>
            <a:r>
              <a:rPr lang="nb-NO" sz="2000"/>
              <a:t> and location by double displacements (G</a:t>
            </a:r>
            <a:r>
              <a:rPr lang="nb-NO" sz="2000">
                <a:sym typeface="Wingdings" panose="05000000000000000000" pitchFamily="2" charset="2"/>
              </a:rPr>
              <a:t>OW and WOG</a:t>
            </a:r>
            <a:r>
              <a:rPr lang="nb-NO" sz="2000"/>
              <a:t>).</a:t>
            </a:r>
          </a:p>
        </p:txBody>
      </p:sp>
      <p:grpSp>
        <p:nvGrpSpPr>
          <p:cNvPr id="17" name="Group 16">
            <a:extLst>
              <a:ext uri="{FF2B5EF4-FFF2-40B4-BE49-F238E27FC236}">
                <a16:creationId xmlns:a16="http://schemas.microsoft.com/office/drawing/2014/main" id="{EBE203B1-9373-FFA8-F457-8C7AE61A361B}"/>
              </a:ext>
            </a:extLst>
          </p:cNvPr>
          <p:cNvGrpSpPr/>
          <p:nvPr/>
        </p:nvGrpSpPr>
        <p:grpSpPr>
          <a:xfrm>
            <a:off x="490391" y="872075"/>
            <a:ext cx="3407976" cy="2560325"/>
            <a:chOff x="490391" y="872075"/>
            <a:chExt cx="3407976" cy="2560325"/>
          </a:xfrm>
        </p:grpSpPr>
        <p:pic>
          <p:nvPicPr>
            <p:cNvPr id="15" name="Picture 14" descr="A graph of a graph showing the amount of increasing in the amount of the amount of the amount of the amount of the amount of the amount of the amount of the amount of the amount of the&#10;&#10;AI-generated content may be incorrect.">
              <a:extLst>
                <a:ext uri="{FF2B5EF4-FFF2-40B4-BE49-F238E27FC236}">
                  <a16:creationId xmlns:a16="http://schemas.microsoft.com/office/drawing/2014/main" id="{AEF83228-AC2A-1C0B-5C44-83E3E39D9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91" y="872075"/>
              <a:ext cx="3407976" cy="2560325"/>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3C3724B0-2865-8BFF-3D5E-0FF313C0EBA8}"/>
                    </a:ext>
                  </a:extLst>
                </p:cNvPr>
                <p:cNvSpPr txBox="1"/>
                <p:nvPr/>
              </p:nvSpPr>
              <p:spPr>
                <a:xfrm>
                  <a:off x="918722" y="963019"/>
                  <a:ext cx="1183529" cy="604781"/>
                </a:xfrm>
                <a:prstGeom prst="rect">
                  <a:avLst/>
                </a:prstGeom>
                <a:noFill/>
              </p:spPr>
              <p:txBody>
                <a:bodyPr wrap="none" rtlCol="0">
                  <a:spAutoFit/>
                </a:bodyPr>
                <a:lstStyle/>
                <a:p>
                  <a:r>
                    <a:rPr lang="nb-NO" sz="1600" b="0"/>
                    <a:t>Case 1:</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=0.45</m:t>
                        </m:r>
                      </m:oMath>
                    </m:oMathPara>
                  </a14:m>
                  <a:endParaRPr lang="nb-NO" sz="1600"/>
                </a:p>
              </p:txBody>
            </p:sp>
          </mc:Choice>
          <mc:Fallback>
            <p:sp>
              <p:nvSpPr>
                <p:cNvPr id="16" name="TextBox 15">
                  <a:extLst>
                    <a:ext uri="{FF2B5EF4-FFF2-40B4-BE49-F238E27FC236}">
                      <a16:creationId xmlns:a16="http://schemas.microsoft.com/office/drawing/2014/main" id="{3C3724B0-2865-8BFF-3D5E-0FF313C0EBA8}"/>
                    </a:ext>
                  </a:extLst>
                </p:cNvPr>
                <p:cNvSpPr txBox="1">
                  <a:spLocks noRot="1" noChangeAspect="1" noMove="1" noResize="1" noEditPoints="1" noAdjustHandles="1" noChangeArrowheads="1" noChangeShapeType="1" noTextEdit="1"/>
                </p:cNvSpPr>
                <p:nvPr/>
              </p:nvSpPr>
              <p:spPr>
                <a:xfrm>
                  <a:off x="918722" y="963019"/>
                  <a:ext cx="1183529" cy="604781"/>
                </a:xfrm>
                <a:prstGeom prst="rect">
                  <a:avLst/>
                </a:prstGeom>
                <a:blipFill>
                  <a:blip r:embed="rId4"/>
                  <a:stretch>
                    <a:fillRect l="-3093" t="-3030" b="-1010"/>
                  </a:stretch>
                </a:blipFill>
              </p:spPr>
              <p:txBody>
                <a:bodyPr/>
                <a:lstStyle/>
                <a:p>
                  <a:r>
                    <a:rPr lang="en-US">
                      <a:noFill/>
                    </a:rPr>
                    <a:t> </a:t>
                  </a:r>
                </a:p>
              </p:txBody>
            </p:sp>
          </mc:Fallback>
        </mc:AlternateContent>
      </p:grpSp>
      <p:grpSp>
        <p:nvGrpSpPr>
          <p:cNvPr id="45" name="Group 44">
            <a:extLst>
              <a:ext uri="{FF2B5EF4-FFF2-40B4-BE49-F238E27FC236}">
                <a16:creationId xmlns:a16="http://schemas.microsoft.com/office/drawing/2014/main" id="{6E097BA8-3875-9B27-9E2D-799F869DA475}"/>
              </a:ext>
            </a:extLst>
          </p:cNvPr>
          <p:cNvGrpSpPr/>
          <p:nvPr/>
        </p:nvGrpSpPr>
        <p:grpSpPr>
          <a:xfrm>
            <a:off x="3948320" y="849572"/>
            <a:ext cx="3321108" cy="2560325"/>
            <a:chOff x="4182557" y="872075"/>
            <a:chExt cx="3321108" cy="2560325"/>
          </a:xfrm>
        </p:grpSpPr>
        <p:pic>
          <p:nvPicPr>
            <p:cNvPr id="20" name="Picture 19" descr="A graph of a graph showing the amount of increasing in the number of individuals&#10;&#10;AI-generated content may be incorrect.">
              <a:extLst>
                <a:ext uri="{FF2B5EF4-FFF2-40B4-BE49-F238E27FC236}">
                  <a16:creationId xmlns:a16="http://schemas.microsoft.com/office/drawing/2014/main" id="{7BEDC301-F166-6894-3B2C-A0EC04B3E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557" y="872075"/>
              <a:ext cx="3321108" cy="2560325"/>
            </a:xfrm>
            <a:prstGeom prst="rect">
              <a:avLst/>
            </a:prstGeom>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1952B34F-17E5-2DF2-CCF8-B37B65D48DB3}"/>
                    </a:ext>
                  </a:extLst>
                </p:cNvPr>
                <p:cNvSpPr txBox="1"/>
                <p:nvPr/>
              </p:nvSpPr>
              <p:spPr>
                <a:xfrm>
                  <a:off x="4551989" y="963018"/>
                  <a:ext cx="1183529" cy="604781"/>
                </a:xfrm>
                <a:prstGeom prst="rect">
                  <a:avLst/>
                </a:prstGeom>
                <a:noFill/>
              </p:spPr>
              <p:txBody>
                <a:bodyPr wrap="none" rtlCol="0">
                  <a:spAutoFit/>
                </a:bodyPr>
                <a:lstStyle/>
                <a:p>
                  <a:r>
                    <a:rPr lang="nb-NO" sz="1600" b="0"/>
                    <a:t>Case 2:</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=0.27</m:t>
                        </m:r>
                      </m:oMath>
                    </m:oMathPara>
                  </a14:m>
                  <a:endParaRPr lang="nb-NO" sz="1600"/>
                </a:p>
              </p:txBody>
            </p:sp>
          </mc:Choice>
          <mc:Fallback>
            <p:sp>
              <p:nvSpPr>
                <p:cNvPr id="21" name="TextBox 20">
                  <a:extLst>
                    <a:ext uri="{FF2B5EF4-FFF2-40B4-BE49-F238E27FC236}">
                      <a16:creationId xmlns:a16="http://schemas.microsoft.com/office/drawing/2014/main" id="{1952B34F-17E5-2DF2-CCF8-B37B65D48DB3}"/>
                    </a:ext>
                  </a:extLst>
                </p:cNvPr>
                <p:cNvSpPr txBox="1">
                  <a:spLocks noRot="1" noChangeAspect="1" noMove="1" noResize="1" noEditPoints="1" noAdjustHandles="1" noChangeArrowheads="1" noChangeShapeType="1" noTextEdit="1"/>
                </p:cNvSpPr>
                <p:nvPr/>
              </p:nvSpPr>
              <p:spPr>
                <a:xfrm>
                  <a:off x="4551989" y="963018"/>
                  <a:ext cx="1183529" cy="604781"/>
                </a:xfrm>
                <a:prstGeom prst="rect">
                  <a:avLst/>
                </a:prstGeom>
                <a:blipFill>
                  <a:blip r:embed="rId6"/>
                  <a:stretch>
                    <a:fillRect l="-2577" t="-3030" b="-2020"/>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5929D6CD-81DC-9FD8-BB26-89F85E2ADAB2}"/>
              </a:ext>
            </a:extLst>
          </p:cNvPr>
          <p:cNvGrpSpPr/>
          <p:nvPr/>
        </p:nvGrpSpPr>
        <p:grpSpPr>
          <a:xfrm>
            <a:off x="547998" y="3523344"/>
            <a:ext cx="3350369" cy="2560325"/>
            <a:chOff x="519194" y="3485895"/>
            <a:chExt cx="3350369" cy="2560325"/>
          </a:xfrm>
        </p:grpSpPr>
        <p:pic>
          <p:nvPicPr>
            <p:cNvPr id="40" name="Picture 39" descr="A graph with red and blue lines&#10;&#10;AI-generated content may be incorrect.">
              <a:extLst>
                <a:ext uri="{FF2B5EF4-FFF2-40B4-BE49-F238E27FC236}">
                  <a16:creationId xmlns:a16="http://schemas.microsoft.com/office/drawing/2014/main" id="{46753A4D-18CB-7CE2-7B7D-E31CB08B7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194" y="3485895"/>
              <a:ext cx="3350369" cy="2560325"/>
            </a:xfrm>
            <a:prstGeom prst="rect">
              <a:avLst/>
            </a:prstGeom>
          </p:spPr>
        </p:pic>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1018018B-5E9D-C183-4B78-EBD864AB93D8}"/>
                    </a:ext>
                  </a:extLst>
                </p:cNvPr>
                <p:cNvSpPr txBox="1"/>
                <p:nvPr/>
              </p:nvSpPr>
              <p:spPr>
                <a:xfrm>
                  <a:off x="887717" y="3583274"/>
                  <a:ext cx="1183529" cy="604781"/>
                </a:xfrm>
                <a:prstGeom prst="rect">
                  <a:avLst/>
                </a:prstGeom>
                <a:noFill/>
              </p:spPr>
              <p:txBody>
                <a:bodyPr wrap="none" rtlCol="0">
                  <a:spAutoFit/>
                </a:bodyPr>
                <a:lstStyle/>
                <a:p>
                  <a:r>
                    <a:rPr lang="nb-NO" sz="1600" b="0"/>
                    <a:t>Case 3:</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=0.24</m:t>
                        </m:r>
                      </m:oMath>
                    </m:oMathPara>
                  </a14:m>
                  <a:endParaRPr lang="nb-NO" sz="1600"/>
                </a:p>
              </p:txBody>
            </p:sp>
          </mc:Choice>
          <mc:Fallback>
            <p:sp>
              <p:nvSpPr>
                <p:cNvPr id="43" name="TextBox 42">
                  <a:extLst>
                    <a:ext uri="{FF2B5EF4-FFF2-40B4-BE49-F238E27FC236}">
                      <a16:creationId xmlns:a16="http://schemas.microsoft.com/office/drawing/2014/main" id="{1018018B-5E9D-C183-4B78-EBD864AB93D8}"/>
                    </a:ext>
                  </a:extLst>
                </p:cNvPr>
                <p:cNvSpPr txBox="1">
                  <a:spLocks noRot="1" noChangeAspect="1" noMove="1" noResize="1" noEditPoints="1" noAdjustHandles="1" noChangeArrowheads="1" noChangeShapeType="1" noTextEdit="1"/>
                </p:cNvSpPr>
                <p:nvPr/>
              </p:nvSpPr>
              <p:spPr>
                <a:xfrm>
                  <a:off x="887717" y="3583274"/>
                  <a:ext cx="1183529" cy="604781"/>
                </a:xfrm>
                <a:prstGeom prst="rect">
                  <a:avLst/>
                </a:prstGeom>
                <a:blipFill>
                  <a:blip r:embed="rId8"/>
                  <a:stretch>
                    <a:fillRect l="-2577" t="-3030" b="-1010"/>
                  </a:stretch>
                </a:blipFill>
              </p:spPr>
              <p:txBody>
                <a:bodyPr/>
                <a:lstStyle/>
                <a:p>
                  <a:r>
                    <a:rPr lang="en-US">
                      <a:noFill/>
                    </a:rPr>
                    <a:t> </a:t>
                  </a:r>
                </a:p>
              </p:txBody>
            </p:sp>
          </mc:Fallback>
        </mc:AlternateContent>
      </p:grpSp>
      <p:pic>
        <p:nvPicPr>
          <p:cNvPr id="48" name="Picture 47" descr="A graph with numbers and lines&#10;&#10;AI-generated content may be incorrect.">
            <a:extLst>
              <a:ext uri="{FF2B5EF4-FFF2-40B4-BE49-F238E27FC236}">
                <a16:creationId xmlns:a16="http://schemas.microsoft.com/office/drawing/2014/main" id="{74119A89-16C8-2888-C397-C92054DAB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8320" y="3620723"/>
            <a:ext cx="3350369" cy="2560325"/>
          </a:xfrm>
          <a:prstGeom prst="rect">
            <a:avLst/>
          </a:prstGeom>
        </p:spPr>
      </p:pic>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2020D60E-6E90-B9EE-17BA-30B03F39329A}"/>
                  </a:ext>
                </a:extLst>
              </p:cNvPr>
              <p:cNvSpPr txBox="1"/>
              <p:nvPr/>
            </p:nvSpPr>
            <p:spPr>
              <a:xfrm>
                <a:off x="4320288" y="3714607"/>
                <a:ext cx="1102994" cy="851002"/>
              </a:xfrm>
              <a:prstGeom prst="rect">
                <a:avLst/>
              </a:prstGeom>
              <a:noFill/>
            </p:spPr>
            <p:txBody>
              <a:bodyPr wrap="none" rtlCol="0">
                <a:spAutoFit/>
              </a:bodyPr>
              <a:lstStyle/>
              <a:p>
                <a:r>
                  <a:rPr lang="nb-NO" sz="1600" b="0"/>
                  <a:t>Case 4:</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m:t>
                      </m:r>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𝑟</m:t>
                          </m:r>
                        </m:sub>
                      </m:sSub>
                    </m:oMath>
                  </m:oMathPara>
                </a14:m>
                <a:endParaRPr lang="nb-NO" sz="1600" b="0"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nb-NO" sz="1600" b="0" i="1" smtClean="0">
                          <a:latin typeface="Cambria Math" panose="02040503050406030204" pitchFamily="18" charset="0"/>
                        </a:rPr>
                        <m:t>=0.076</m:t>
                      </m:r>
                    </m:oMath>
                  </m:oMathPara>
                </a14:m>
                <a:endParaRPr lang="nb-NO" sz="1600"/>
              </a:p>
            </p:txBody>
          </p:sp>
        </mc:Choice>
        <mc:Fallback>
          <p:sp>
            <p:nvSpPr>
              <p:cNvPr id="49" name="TextBox 48">
                <a:extLst>
                  <a:ext uri="{FF2B5EF4-FFF2-40B4-BE49-F238E27FC236}">
                    <a16:creationId xmlns:a16="http://schemas.microsoft.com/office/drawing/2014/main" id="{2020D60E-6E90-B9EE-17BA-30B03F39329A}"/>
                  </a:ext>
                </a:extLst>
              </p:cNvPr>
              <p:cNvSpPr txBox="1">
                <a:spLocks noRot="1" noChangeAspect="1" noMove="1" noResize="1" noEditPoints="1" noAdjustHandles="1" noChangeArrowheads="1" noChangeShapeType="1" noTextEdit="1"/>
              </p:cNvSpPr>
              <p:nvPr/>
            </p:nvSpPr>
            <p:spPr>
              <a:xfrm>
                <a:off x="4320288" y="3714607"/>
                <a:ext cx="1102994" cy="851002"/>
              </a:xfrm>
              <a:prstGeom prst="rect">
                <a:avLst/>
              </a:prstGeom>
              <a:blipFill>
                <a:blip r:embed="rId10"/>
                <a:stretch>
                  <a:fillRect l="-3315" t="-2143"/>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D44F345F-91D2-28B0-9992-DB0E0CF3AE43}"/>
              </a:ext>
            </a:extLst>
          </p:cNvPr>
          <p:cNvCxnSpPr>
            <a:cxnSpLocks/>
          </p:cNvCxnSpPr>
          <p:nvPr/>
        </p:nvCxnSpPr>
        <p:spPr>
          <a:xfrm>
            <a:off x="2100050" y="1944635"/>
            <a:ext cx="835251" cy="59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C3AB667-770B-9FCD-72F6-9516DA812276}"/>
              </a:ext>
            </a:extLst>
          </p:cNvPr>
          <p:cNvSpPr txBox="1"/>
          <p:nvPr/>
        </p:nvSpPr>
        <p:spPr>
          <a:xfrm>
            <a:off x="2296723" y="1654051"/>
            <a:ext cx="402674" cy="307777"/>
          </a:xfrm>
          <a:prstGeom prst="rect">
            <a:avLst/>
          </a:prstGeom>
          <a:noFill/>
        </p:spPr>
        <p:txBody>
          <a:bodyPr wrap="none" rtlCol="0">
            <a:spAutoFit/>
          </a:bodyPr>
          <a:lstStyle/>
          <a:p>
            <a:r>
              <a:rPr lang="nb-NO" sz="1400"/>
              <a:t>(1)</a:t>
            </a:r>
          </a:p>
        </p:txBody>
      </p:sp>
      <p:sp>
        <p:nvSpPr>
          <p:cNvPr id="52" name="TextBox 51">
            <a:extLst>
              <a:ext uri="{FF2B5EF4-FFF2-40B4-BE49-F238E27FC236}">
                <a16:creationId xmlns:a16="http://schemas.microsoft.com/office/drawing/2014/main" id="{7E423548-B3D9-2342-D82A-91BC9F66FFBD}"/>
              </a:ext>
            </a:extLst>
          </p:cNvPr>
          <p:cNvSpPr txBox="1"/>
          <p:nvPr/>
        </p:nvSpPr>
        <p:spPr>
          <a:xfrm>
            <a:off x="2180206" y="2512349"/>
            <a:ext cx="402674" cy="307777"/>
          </a:xfrm>
          <a:prstGeom prst="rect">
            <a:avLst/>
          </a:prstGeom>
          <a:noFill/>
        </p:spPr>
        <p:txBody>
          <a:bodyPr wrap="none" rtlCol="0">
            <a:spAutoFit/>
          </a:bodyPr>
          <a:lstStyle/>
          <a:p>
            <a:r>
              <a:rPr lang="nb-NO" sz="1400"/>
              <a:t>(2)</a:t>
            </a:r>
          </a:p>
        </p:txBody>
      </p:sp>
      <p:cxnSp>
        <p:nvCxnSpPr>
          <p:cNvPr id="53" name="Straight Arrow Connector 52">
            <a:extLst>
              <a:ext uri="{FF2B5EF4-FFF2-40B4-BE49-F238E27FC236}">
                <a16:creationId xmlns:a16="http://schemas.microsoft.com/office/drawing/2014/main" id="{50AA2D50-31BC-D02F-2FF6-DFABE1460328}"/>
              </a:ext>
            </a:extLst>
          </p:cNvPr>
          <p:cNvCxnSpPr>
            <a:cxnSpLocks/>
          </p:cNvCxnSpPr>
          <p:nvPr/>
        </p:nvCxnSpPr>
        <p:spPr>
          <a:xfrm flipH="1" flipV="1">
            <a:off x="2015727" y="2462139"/>
            <a:ext cx="683670" cy="69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8968BE8-ECED-E7C4-445E-A298AD888685}"/>
              </a:ext>
            </a:extLst>
          </p:cNvPr>
          <p:cNvCxnSpPr>
            <a:cxnSpLocks/>
          </p:cNvCxnSpPr>
          <p:nvPr/>
        </p:nvCxnSpPr>
        <p:spPr>
          <a:xfrm>
            <a:off x="5479342" y="1681473"/>
            <a:ext cx="553847" cy="126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AFF30E-0DBE-6313-5248-901BD15B481A}"/>
              </a:ext>
            </a:extLst>
          </p:cNvPr>
          <p:cNvCxnSpPr>
            <a:cxnSpLocks/>
          </p:cNvCxnSpPr>
          <p:nvPr/>
        </p:nvCxnSpPr>
        <p:spPr>
          <a:xfrm flipH="1" flipV="1">
            <a:off x="5756265" y="1470647"/>
            <a:ext cx="485032" cy="107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FC6D1BB-E8A9-57DB-1DE9-452B6D17CC32}"/>
              </a:ext>
            </a:extLst>
          </p:cNvPr>
          <p:cNvSpPr txBox="1"/>
          <p:nvPr/>
        </p:nvSpPr>
        <p:spPr>
          <a:xfrm>
            <a:off x="6115232" y="1370755"/>
            <a:ext cx="402674" cy="307777"/>
          </a:xfrm>
          <a:prstGeom prst="rect">
            <a:avLst/>
          </a:prstGeom>
          <a:noFill/>
        </p:spPr>
        <p:txBody>
          <a:bodyPr wrap="none" rtlCol="0">
            <a:spAutoFit/>
          </a:bodyPr>
          <a:lstStyle/>
          <a:p>
            <a:r>
              <a:rPr lang="nb-NO" sz="1400"/>
              <a:t>(1)</a:t>
            </a:r>
          </a:p>
        </p:txBody>
      </p:sp>
      <p:sp>
        <p:nvSpPr>
          <p:cNvPr id="63" name="TextBox 62">
            <a:extLst>
              <a:ext uri="{FF2B5EF4-FFF2-40B4-BE49-F238E27FC236}">
                <a16:creationId xmlns:a16="http://schemas.microsoft.com/office/drawing/2014/main" id="{A4481770-50B0-02A3-FCB4-D7740B4508A7}"/>
              </a:ext>
            </a:extLst>
          </p:cNvPr>
          <p:cNvSpPr txBox="1"/>
          <p:nvPr/>
        </p:nvSpPr>
        <p:spPr>
          <a:xfrm>
            <a:off x="5506512" y="1695931"/>
            <a:ext cx="402674" cy="307777"/>
          </a:xfrm>
          <a:prstGeom prst="rect">
            <a:avLst/>
          </a:prstGeom>
          <a:noFill/>
        </p:spPr>
        <p:txBody>
          <a:bodyPr wrap="none" rtlCol="0">
            <a:spAutoFit/>
          </a:bodyPr>
          <a:lstStyle/>
          <a:p>
            <a:r>
              <a:rPr lang="nb-NO" sz="1400"/>
              <a:t>(2)</a:t>
            </a:r>
          </a:p>
        </p:txBody>
      </p:sp>
      <p:cxnSp>
        <p:nvCxnSpPr>
          <p:cNvPr id="64" name="Straight Arrow Connector 63">
            <a:extLst>
              <a:ext uri="{FF2B5EF4-FFF2-40B4-BE49-F238E27FC236}">
                <a16:creationId xmlns:a16="http://schemas.microsoft.com/office/drawing/2014/main" id="{48A504EF-9775-1D37-18C9-C66E1323DD3E}"/>
              </a:ext>
            </a:extLst>
          </p:cNvPr>
          <p:cNvCxnSpPr>
            <a:cxnSpLocks/>
          </p:cNvCxnSpPr>
          <p:nvPr/>
        </p:nvCxnSpPr>
        <p:spPr>
          <a:xfrm>
            <a:off x="1856674" y="4803506"/>
            <a:ext cx="641386" cy="211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23CC25B-FF37-D1F8-0415-1C792CC7365F}"/>
              </a:ext>
            </a:extLst>
          </p:cNvPr>
          <p:cNvCxnSpPr>
            <a:cxnSpLocks/>
          </p:cNvCxnSpPr>
          <p:nvPr/>
        </p:nvCxnSpPr>
        <p:spPr>
          <a:xfrm flipH="1" flipV="1">
            <a:off x="2147214" y="4564012"/>
            <a:ext cx="740922" cy="17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EEA0DB9-A825-91D6-2101-A8140E86BBF4}"/>
              </a:ext>
            </a:extLst>
          </p:cNvPr>
          <p:cNvSpPr txBox="1"/>
          <p:nvPr/>
        </p:nvSpPr>
        <p:spPr>
          <a:xfrm>
            <a:off x="2316338" y="4282723"/>
            <a:ext cx="402674" cy="307777"/>
          </a:xfrm>
          <a:prstGeom prst="rect">
            <a:avLst/>
          </a:prstGeom>
          <a:noFill/>
        </p:spPr>
        <p:txBody>
          <a:bodyPr wrap="none" rtlCol="0">
            <a:spAutoFit/>
          </a:bodyPr>
          <a:lstStyle/>
          <a:p>
            <a:r>
              <a:rPr lang="nb-NO" sz="1400"/>
              <a:t>(1)</a:t>
            </a:r>
          </a:p>
        </p:txBody>
      </p:sp>
      <p:sp>
        <p:nvSpPr>
          <p:cNvPr id="68" name="TextBox 67">
            <a:extLst>
              <a:ext uri="{FF2B5EF4-FFF2-40B4-BE49-F238E27FC236}">
                <a16:creationId xmlns:a16="http://schemas.microsoft.com/office/drawing/2014/main" id="{DD66232A-CE0B-9358-D8F6-B9E356114D58}"/>
              </a:ext>
            </a:extLst>
          </p:cNvPr>
          <p:cNvSpPr txBox="1"/>
          <p:nvPr/>
        </p:nvSpPr>
        <p:spPr>
          <a:xfrm>
            <a:off x="1916449" y="4862960"/>
            <a:ext cx="402674" cy="307777"/>
          </a:xfrm>
          <a:prstGeom prst="rect">
            <a:avLst/>
          </a:prstGeom>
          <a:noFill/>
        </p:spPr>
        <p:txBody>
          <a:bodyPr wrap="none" rtlCol="0">
            <a:spAutoFit/>
          </a:bodyPr>
          <a:lstStyle/>
          <a:p>
            <a:r>
              <a:rPr lang="nb-NO" sz="1400"/>
              <a:t>(2)</a:t>
            </a:r>
          </a:p>
        </p:txBody>
      </p:sp>
      <p:cxnSp>
        <p:nvCxnSpPr>
          <p:cNvPr id="70" name="Straight Arrow Connector 69">
            <a:extLst>
              <a:ext uri="{FF2B5EF4-FFF2-40B4-BE49-F238E27FC236}">
                <a16:creationId xmlns:a16="http://schemas.microsoft.com/office/drawing/2014/main" id="{929296C2-D0D5-398D-45FF-6C750C3F7A3D}"/>
              </a:ext>
            </a:extLst>
          </p:cNvPr>
          <p:cNvCxnSpPr>
            <a:cxnSpLocks/>
          </p:cNvCxnSpPr>
          <p:nvPr/>
        </p:nvCxnSpPr>
        <p:spPr>
          <a:xfrm flipH="1" flipV="1">
            <a:off x="5292891" y="4547671"/>
            <a:ext cx="546498" cy="16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63A99DBA-4009-54D5-22B0-CFCD53741632}"/>
              </a:ext>
            </a:extLst>
          </p:cNvPr>
          <p:cNvSpPr txBox="1"/>
          <p:nvPr/>
        </p:nvSpPr>
        <p:spPr>
          <a:xfrm>
            <a:off x="5353591" y="4207957"/>
            <a:ext cx="402674" cy="307777"/>
          </a:xfrm>
          <a:prstGeom prst="rect">
            <a:avLst/>
          </a:prstGeom>
          <a:noFill/>
        </p:spPr>
        <p:txBody>
          <a:bodyPr wrap="none" rtlCol="0">
            <a:spAutoFit/>
          </a:bodyPr>
          <a:lstStyle/>
          <a:p>
            <a:r>
              <a:rPr lang="nb-NO" sz="1400"/>
              <a:t>(1)</a:t>
            </a:r>
          </a:p>
        </p:txBody>
      </p:sp>
      <p:cxnSp>
        <p:nvCxnSpPr>
          <p:cNvPr id="73" name="Straight Arrow Connector 72">
            <a:extLst>
              <a:ext uri="{FF2B5EF4-FFF2-40B4-BE49-F238E27FC236}">
                <a16:creationId xmlns:a16="http://schemas.microsoft.com/office/drawing/2014/main" id="{B0C46420-4D2A-6C8E-5D0D-285FCEC108FC}"/>
              </a:ext>
            </a:extLst>
          </p:cNvPr>
          <p:cNvCxnSpPr>
            <a:cxnSpLocks/>
          </p:cNvCxnSpPr>
          <p:nvPr/>
        </p:nvCxnSpPr>
        <p:spPr>
          <a:xfrm>
            <a:off x="5163530" y="4892222"/>
            <a:ext cx="603947" cy="16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4530929A-9E3F-8FF7-F725-F8E4E49804D1}"/>
              </a:ext>
            </a:extLst>
          </p:cNvPr>
          <p:cNvSpPr txBox="1"/>
          <p:nvPr/>
        </p:nvSpPr>
        <p:spPr>
          <a:xfrm>
            <a:off x="5295046" y="4887520"/>
            <a:ext cx="402674" cy="307777"/>
          </a:xfrm>
          <a:prstGeom prst="rect">
            <a:avLst/>
          </a:prstGeom>
          <a:noFill/>
        </p:spPr>
        <p:txBody>
          <a:bodyPr wrap="none" rtlCol="0">
            <a:spAutoFit/>
          </a:bodyPr>
          <a:lstStyle/>
          <a:p>
            <a:r>
              <a:rPr lang="nb-NO" sz="1400"/>
              <a:t>(2)</a:t>
            </a:r>
          </a:p>
        </p:txBody>
      </p:sp>
    </p:spTree>
    <p:extLst>
      <p:ext uri="{BB962C8B-B14F-4D97-AF65-F5344CB8AC3E}">
        <p14:creationId xmlns:p14="http://schemas.microsoft.com/office/powerpoint/2010/main" val="32228088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6D070-AA68-A285-29EC-8CCDC226C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8BAED-EDC8-7E3C-C8C9-77EA12D06655}"/>
              </a:ext>
            </a:extLst>
          </p:cNvPr>
          <p:cNvSpPr>
            <a:spLocks noGrp="1"/>
          </p:cNvSpPr>
          <p:nvPr>
            <p:ph type="title"/>
          </p:nvPr>
        </p:nvSpPr>
        <p:spPr>
          <a:xfrm>
            <a:off x="976891" y="243537"/>
            <a:ext cx="9821894" cy="594734"/>
          </a:xfrm>
        </p:spPr>
        <p:txBody>
          <a:bodyPr/>
          <a:lstStyle/>
          <a:p>
            <a:r>
              <a:rPr lang="nb-NO" sz="3200"/>
              <a:t>Oil displacement</a:t>
            </a:r>
          </a:p>
        </p:txBody>
      </p:sp>
      <p:grpSp>
        <p:nvGrpSpPr>
          <p:cNvPr id="31" name="Group 30">
            <a:extLst>
              <a:ext uri="{FF2B5EF4-FFF2-40B4-BE49-F238E27FC236}">
                <a16:creationId xmlns:a16="http://schemas.microsoft.com/office/drawing/2014/main" id="{601214BD-3B4A-42EC-5443-D2A2B553A4EF}"/>
              </a:ext>
            </a:extLst>
          </p:cNvPr>
          <p:cNvGrpSpPr/>
          <p:nvPr/>
        </p:nvGrpSpPr>
        <p:grpSpPr>
          <a:xfrm>
            <a:off x="10201035" y="1099030"/>
            <a:ext cx="1692712" cy="528093"/>
            <a:chOff x="214799" y="2802637"/>
            <a:chExt cx="1692712" cy="528093"/>
          </a:xfrm>
        </p:grpSpPr>
        <p:grpSp>
          <p:nvGrpSpPr>
            <p:cNvPr id="18" name="Group 17">
              <a:extLst>
                <a:ext uri="{FF2B5EF4-FFF2-40B4-BE49-F238E27FC236}">
                  <a16:creationId xmlns:a16="http://schemas.microsoft.com/office/drawing/2014/main" id="{CEB3099B-42CD-98FE-27BC-71092C01CC17}"/>
                </a:ext>
              </a:extLst>
            </p:cNvPr>
            <p:cNvGrpSpPr/>
            <p:nvPr/>
          </p:nvGrpSpPr>
          <p:grpSpPr>
            <a:xfrm>
              <a:off x="214799" y="2802637"/>
              <a:ext cx="1692712" cy="528093"/>
              <a:chOff x="6057953" y="2539895"/>
              <a:chExt cx="1692712" cy="528093"/>
            </a:xfrm>
          </p:grpSpPr>
          <p:sp>
            <p:nvSpPr>
              <p:cNvPr id="25" name="TextBox 24">
                <a:extLst>
                  <a:ext uri="{FF2B5EF4-FFF2-40B4-BE49-F238E27FC236}">
                    <a16:creationId xmlns:a16="http://schemas.microsoft.com/office/drawing/2014/main" id="{429B9101-3262-4337-4D24-1097E1E68094}"/>
                  </a:ext>
                </a:extLst>
              </p:cNvPr>
              <p:cNvSpPr txBox="1"/>
              <p:nvPr/>
            </p:nvSpPr>
            <p:spPr>
              <a:xfrm>
                <a:off x="6427090" y="2790989"/>
                <a:ext cx="129073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rPr>
                  <a:t> Final </a:t>
                </a:r>
                <a:r>
                  <a:rPr kumimoji="0" lang="nb-NO" sz="1200" b="0" i="0" u="none" strike="noStrike" kern="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oil</a:t>
                </a:r>
                <a:r>
                  <a:rPr kumimoji="0" lang="nb-NO" sz="12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rPr>
                  <a:t> ganglia</a:t>
                </a:r>
                <a:endParaRPr kumimoji="0" lang="nb-NO" sz="1200" b="0" i="0" u="none" strike="noStrike" kern="0" cap="none" spc="0" normalizeH="0" baseline="-25000" noProof="0">
                  <a:ln>
                    <a:noFill/>
                  </a:ln>
                  <a:solidFill>
                    <a:srgbClr val="212121"/>
                  </a:solidFill>
                  <a:effectLst/>
                  <a:uLnTx/>
                  <a:uFillTx/>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9EC71BB6-9C5F-9E05-4F58-C1448B8C3131}"/>
                  </a:ext>
                </a:extLst>
              </p:cNvPr>
              <p:cNvCxnSpPr>
                <a:cxnSpLocks/>
              </p:cNvCxnSpPr>
              <p:nvPr/>
            </p:nvCxnSpPr>
            <p:spPr>
              <a:xfrm flipH="1">
                <a:off x="6057953" y="2933150"/>
                <a:ext cx="443942" cy="0"/>
              </a:xfrm>
              <a:prstGeom prst="straightConnector1">
                <a:avLst/>
              </a:prstGeom>
              <a:noFill/>
              <a:ln w="76200" cap="flat" cmpd="sng" algn="ctr">
                <a:solidFill>
                  <a:srgbClr val="FF0000"/>
                </a:solidFill>
                <a:prstDash val="solid"/>
                <a:tailEnd type="none"/>
              </a:ln>
              <a:effectLst/>
            </p:spPr>
          </p:cxnSp>
          <p:sp>
            <p:nvSpPr>
              <p:cNvPr id="22" name="TextBox 21">
                <a:extLst>
                  <a:ext uri="{FF2B5EF4-FFF2-40B4-BE49-F238E27FC236}">
                    <a16:creationId xmlns:a16="http://schemas.microsoft.com/office/drawing/2014/main" id="{CCAFC153-E169-954F-5AFF-FFD84BDA3D2D}"/>
                  </a:ext>
                </a:extLst>
              </p:cNvPr>
              <p:cNvSpPr txBox="1"/>
              <p:nvPr/>
            </p:nvSpPr>
            <p:spPr>
              <a:xfrm>
                <a:off x="6434279" y="2539895"/>
                <a:ext cx="1316386"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rPr>
                  <a:t> Initial </a:t>
                </a:r>
                <a:r>
                  <a:rPr kumimoji="0" lang="nb-NO" sz="1200" b="0" i="0" u="none" strike="noStrike" kern="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oil</a:t>
                </a:r>
                <a:r>
                  <a:rPr kumimoji="0" lang="nb-NO" sz="12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rPr>
                  <a:t> ganglia</a:t>
                </a:r>
              </a:p>
            </p:txBody>
          </p:sp>
        </p:grpSp>
        <p:cxnSp>
          <p:nvCxnSpPr>
            <p:cNvPr id="27" name="Straight Arrow Connector 26">
              <a:extLst>
                <a:ext uri="{FF2B5EF4-FFF2-40B4-BE49-F238E27FC236}">
                  <a16:creationId xmlns:a16="http://schemas.microsoft.com/office/drawing/2014/main" id="{5E19DBB7-A450-1AC0-C6F7-2262BAD51732}"/>
                </a:ext>
              </a:extLst>
            </p:cNvPr>
            <p:cNvCxnSpPr>
              <a:cxnSpLocks/>
            </p:cNvCxnSpPr>
            <p:nvPr/>
          </p:nvCxnSpPr>
          <p:spPr>
            <a:xfrm flipH="1">
              <a:off x="214799" y="2941136"/>
              <a:ext cx="443942" cy="0"/>
            </a:xfrm>
            <a:prstGeom prst="straightConnector1">
              <a:avLst/>
            </a:prstGeom>
            <a:noFill/>
            <a:ln w="76200" cap="flat" cmpd="sng" algn="ctr">
              <a:solidFill>
                <a:srgbClr val="FFC000">
                  <a:alpha val="50000"/>
                </a:srgbClr>
              </a:solidFill>
              <a:prstDash val="solid"/>
              <a:tailEnd type="none"/>
            </a:ln>
            <a:effectLst/>
          </p:spPr>
        </p:cxnSp>
      </p:grpSp>
      <p:grpSp>
        <p:nvGrpSpPr>
          <p:cNvPr id="26" name="Group 25">
            <a:extLst>
              <a:ext uri="{FF2B5EF4-FFF2-40B4-BE49-F238E27FC236}">
                <a16:creationId xmlns:a16="http://schemas.microsoft.com/office/drawing/2014/main" id="{C3C34BFC-C0B3-FA91-DDF6-167209C42F3A}"/>
              </a:ext>
            </a:extLst>
          </p:cNvPr>
          <p:cNvGrpSpPr/>
          <p:nvPr/>
        </p:nvGrpSpPr>
        <p:grpSpPr>
          <a:xfrm>
            <a:off x="202497" y="733435"/>
            <a:ext cx="9828199" cy="2850488"/>
            <a:chOff x="361597" y="900952"/>
            <a:chExt cx="9828199" cy="2850488"/>
          </a:xfrm>
        </p:grpSpPr>
        <p:grpSp>
          <p:nvGrpSpPr>
            <p:cNvPr id="85" name="Group 84">
              <a:extLst>
                <a:ext uri="{FF2B5EF4-FFF2-40B4-BE49-F238E27FC236}">
                  <a16:creationId xmlns:a16="http://schemas.microsoft.com/office/drawing/2014/main" id="{A341F945-9E55-47B8-13F0-46D08CF73AE8}"/>
                </a:ext>
              </a:extLst>
            </p:cNvPr>
            <p:cNvGrpSpPr/>
            <p:nvPr/>
          </p:nvGrpSpPr>
          <p:grpSpPr>
            <a:xfrm>
              <a:off x="361597" y="900952"/>
              <a:ext cx="9828199" cy="2846839"/>
              <a:chOff x="282560" y="2248029"/>
              <a:chExt cx="9828199" cy="2846839"/>
            </a:xfrm>
          </p:grpSpPr>
          <p:grpSp>
            <p:nvGrpSpPr>
              <p:cNvPr id="33" name="Group 32">
                <a:extLst>
                  <a:ext uri="{FF2B5EF4-FFF2-40B4-BE49-F238E27FC236}">
                    <a16:creationId xmlns:a16="http://schemas.microsoft.com/office/drawing/2014/main" id="{E291E1BA-51A1-1037-84C4-945707514173}"/>
                  </a:ext>
                </a:extLst>
              </p:cNvPr>
              <p:cNvGrpSpPr/>
              <p:nvPr/>
            </p:nvGrpSpPr>
            <p:grpSpPr>
              <a:xfrm>
                <a:off x="282561" y="2275070"/>
                <a:ext cx="6583943" cy="2819798"/>
                <a:chOff x="282561" y="2357620"/>
                <a:chExt cx="6583943" cy="2819798"/>
              </a:xfrm>
            </p:grpSpPr>
            <p:sp>
              <p:nvSpPr>
                <p:cNvPr id="6" name="TextBox 5">
                  <a:extLst>
                    <a:ext uri="{FF2B5EF4-FFF2-40B4-BE49-F238E27FC236}">
                      <a16:creationId xmlns:a16="http://schemas.microsoft.com/office/drawing/2014/main" id="{352957B6-67BE-A1E1-0731-9360D94F5787}"/>
                    </a:ext>
                  </a:extLst>
                </p:cNvPr>
                <p:cNvSpPr txBox="1"/>
                <p:nvPr/>
              </p:nvSpPr>
              <p:spPr>
                <a:xfrm>
                  <a:off x="282561" y="2357620"/>
                  <a:ext cx="1917513" cy="338554"/>
                </a:xfrm>
                <a:prstGeom prst="rect">
                  <a:avLst/>
                </a:prstGeom>
                <a:noFill/>
              </p:spPr>
              <p:txBody>
                <a:bodyPr wrap="none" rtlCol="0">
                  <a:spAutoFit/>
                </a:bodyPr>
                <a:lstStyle/>
                <a:p>
                  <a:pPr algn="ctr"/>
                  <a:r>
                    <a:rPr lang="nb-NO" sz="1600" b="1" err="1"/>
                    <a:t>Depressurization</a:t>
                  </a:r>
                  <a:r>
                    <a:rPr lang="nb-NO" sz="1600" b="1"/>
                    <a:t>:</a:t>
                  </a:r>
                </a:p>
              </p:txBody>
            </p:sp>
            <p:grpSp>
              <p:nvGrpSpPr>
                <p:cNvPr id="32" name="Group 31">
                  <a:extLst>
                    <a:ext uri="{FF2B5EF4-FFF2-40B4-BE49-F238E27FC236}">
                      <a16:creationId xmlns:a16="http://schemas.microsoft.com/office/drawing/2014/main" id="{9AE4FA5E-E57F-9B28-0159-F3DFE6A1C90C}"/>
                    </a:ext>
                  </a:extLst>
                </p:cNvPr>
                <p:cNvGrpSpPr/>
                <p:nvPr/>
              </p:nvGrpSpPr>
              <p:grpSpPr>
                <a:xfrm>
                  <a:off x="3461410" y="4833061"/>
                  <a:ext cx="3405094" cy="344357"/>
                  <a:chOff x="5121024" y="4588797"/>
                  <a:chExt cx="3405094" cy="344357"/>
                </a:xfrm>
              </p:grpSpPr>
              <p:sp>
                <p:nvSpPr>
                  <p:cNvPr id="4" name="TextBox 3">
                    <a:extLst>
                      <a:ext uri="{FF2B5EF4-FFF2-40B4-BE49-F238E27FC236}">
                        <a16:creationId xmlns:a16="http://schemas.microsoft.com/office/drawing/2014/main" id="{44AF905E-5DB2-1144-3816-F43610CA7231}"/>
                      </a:ext>
                    </a:extLst>
                  </p:cNvPr>
                  <p:cNvSpPr txBox="1"/>
                  <p:nvPr/>
                </p:nvSpPr>
                <p:spPr>
                  <a:xfrm>
                    <a:off x="5121024" y="4594600"/>
                    <a:ext cx="914033" cy="338554"/>
                  </a:xfrm>
                  <a:prstGeom prst="rect">
                    <a:avLst/>
                  </a:prstGeom>
                  <a:noFill/>
                </p:spPr>
                <p:txBody>
                  <a:bodyPr wrap="square" rtlCol="0">
                    <a:spAutoFit/>
                  </a:bodyPr>
                  <a:lstStyle/>
                  <a:p>
                    <a:pPr algn="ctr"/>
                    <a:r>
                      <a:rPr lang="nb-NO" sz="1600"/>
                      <a:t>Case 2</a:t>
                    </a:r>
                  </a:p>
                </p:txBody>
              </p:sp>
              <p:sp>
                <p:nvSpPr>
                  <p:cNvPr id="7" name="TextBox 6">
                    <a:extLst>
                      <a:ext uri="{FF2B5EF4-FFF2-40B4-BE49-F238E27FC236}">
                        <a16:creationId xmlns:a16="http://schemas.microsoft.com/office/drawing/2014/main" id="{A1B702AE-BD2E-0F6D-A558-359E4F5422F8}"/>
                      </a:ext>
                    </a:extLst>
                  </p:cNvPr>
                  <p:cNvSpPr txBox="1"/>
                  <p:nvPr/>
                </p:nvSpPr>
                <p:spPr>
                  <a:xfrm>
                    <a:off x="7692235" y="4588797"/>
                    <a:ext cx="833883" cy="338554"/>
                  </a:xfrm>
                  <a:prstGeom prst="rect">
                    <a:avLst/>
                  </a:prstGeom>
                  <a:noFill/>
                </p:spPr>
                <p:txBody>
                  <a:bodyPr wrap="none" rtlCol="0">
                    <a:spAutoFit/>
                  </a:bodyPr>
                  <a:lstStyle/>
                  <a:p>
                    <a:pPr algn="ctr"/>
                    <a:r>
                      <a:rPr lang="nb-NO" sz="1600"/>
                      <a:t>Case 3</a:t>
                    </a:r>
                  </a:p>
                </p:txBody>
              </p:sp>
            </p:grpSp>
          </p:grpSp>
          <p:sp>
            <p:nvSpPr>
              <p:cNvPr id="80" name="Rectangle 79">
                <a:extLst>
                  <a:ext uri="{FF2B5EF4-FFF2-40B4-BE49-F238E27FC236}">
                    <a16:creationId xmlns:a16="http://schemas.microsoft.com/office/drawing/2014/main" id="{B8280E99-D536-890A-FFB4-6E8543B04F15}"/>
                  </a:ext>
                </a:extLst>
              </p:cNvPr>
              <p:cNvSpPr/>
              <p:nvPr/>
            </p:nvSpPr>
            <p:spPr>
              <a:xfrm>
                <a:off x="282560" y="2248029"/>
                <a:ext cx="9828199" cy="283583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3" name="TextBox 2">
              <a:extLst>
                <a:ext uri="{FF2B5EF4-FFF2-40B4-BE49-F238E27FC236}">
                  <a16:creationId xmlns:a16="http://schemas.microsoft.com/office/drawing/2014/main" id="{6B435D97-89B4-3647-AC13-24A694F0E8BB}"/>
                </a:ext>
              </a:extLst>
            </p:cNvPr>
            <p:cNvSpPr txBox="1"/>
            <p:nvPr/>
          </p:nvSpPr>
          <p:spPr>
            <a:xfrm>
              <a:off x="1044116" y="3412886"/>
              <a:ext cx="914033" cy="338554"/>
            </a:xfrm>
            <a:prstGeom prst="rect">
              <a:avLst/>
            </a:prstGeom>
            <a:noFill/>
          </p:spPr>
          <p:txBody>
            <a:bodyPr wrap="square" rtlCol="0">
              <a:spAutoFit/>
            </a:bodyPr>
            <a:lstStyle/>
            <a:p>
              <a:pPr algn="ctr"/>
              <a:r>
                <a:rPr lang="nb-NO" sz="1600"/>
                <a:t>Case 1</a:t>
              </a:r>
            </a:p>
          </p:txBody>
        </p:sp>
        <p:sp>
          <p:nvSpPr>
            <p:cNvPr id="8" name="TextBox 7">
              <a:extLst>
                <a:ext uri="{FF2B5EF4-FFF2-40B4-BE49-F238E27FC236}">
                  <a16:creationId xmlns:a16="http://schemas.microsoft.com/office/drawing/2014/main" id="{6AA7BD47-85F3-DBC1-B768-A1480383CEE8}"/>
                </a:ext>
              </a:extLst>
            </p:cNvPr>
            <p:cNvSpPr txBox="1"/>
            <p:nvPr/>
          </p:nvSpPr>
          <p:spPr>
            <a:xfrm>
              <a:off x="8511350" y="3409237"/>
              <a:ext cx="833883" cy="338554"/>
            </a:xfrm>
            <a:prstGeom prst="rect">
              <a:avLst/>
            </a:prstGeom>
            <a:noFill/>
          </p:spPr>
          <p:txBody>
            <a:bodyPr wrap="none" rtlCol="0">
              <a:spAutoFit/>
            </a:bodyPr>
            <a:lstStyle/>
            <a:p>
              <a:pPr algn="ctr"/>
              <a:r>
                <a:rPr lang="nb-NO" sz="1600"/>
                <a:t>Case 4</a:t>
              </a:r>
            </a:p>
          </p:txBody>
        </p:sp>
        <p:pic>
          <p:nvPicPr>
            <p:cNvPr id="11" name="Picture 10" descr="A transparent box with red and white spots&#10;&#10;AI-generated content may be incorrect.">
              <a:extLst>
                <a:ext uri="{FF2B5EF4-FFF2-40B4-BE49-F238E27FC236}">
                  <a16:creationId xmlns:a16="http://schemas.microsoft.com/office/drawing/2014/main" id="{EB14C853-4363-EF53-92FB-CFCCA6FEB393}"/>
                </a:ext>
              </a:extLst>
            </p:cNvPr>
            <p:cNvPicPr>
              <a:picLocks noChangeAspect="1"/>
            </p:cNvPicPr>
            <p:nvPr/>
          </p:nvPicPr>
          <p:blipFill>
            <a:blip r:embed="rId2">
              <a:extLst>
                <a:ext uri="{28A0092B-C50C-407E-A947-70E740481C1C}">
                  <a14:useLocalDpi xmlns:a14="http://schemas.microsoft.com/office/drawing/2010/main" val="0"/>
                </a:ext>
              </a:extLst>
            </a:blip>
            <a:srcRect l="16251" t="17508" r="15452" b="4512"/>
            <a:stretch>
              <a:fillRect/>
            </a:stretch>
          </p:blipFill>
          <p:spPr>
            <a:xfrm>
              <a:off x="457353" y="1283858"/>
              <a:ext cx="2331496" cy="2116122"/>
            </a:xfrm>
            <a:prstGeom prst="rect">
              <a:avLst/>
            </a:prstGeom>
          </p:spPr>
        </p:pic>
        <p:pic>
          <p:nvPicPr>
            <p:cNvPr id="15" name="Picture 14" descr="A transparent box with red and white objects&#10;&#10;AI-generated content may be incorrect.">
              <a:extLst>
                <a:ext uri="{FF2B5EF4-FFF2-40B4-BE49-F238E27FC236}">
                  <a16:creationId xmlns:a16="http://schemas.microsoft.com/office/drawing/2014/main" id="{A42DE8E8-23E8-FCDE-4C76-F9C3E2D66AF7}"/>
                </a:ext>
              </a:extLst>
            </p:cNvPr>
            <p:cNvPicPr>
              <a:picLocks noChangeAspect="1"/>
            </p:cNvPicPr>
            <p:nvPr/>
          </p:nvPicPr>
          <p:blipFill>
            <a:blip r:embed="rId3">
              <a:extLst>
                <a:ext uri="{28A0092B-C50C-407E-A947-70E740481C1C}">
                  <a14:useLocalDpi xmlns:a14="http://schemas.microsoft.com/office/drawing/2010/main" val="0"/>
                </a:ext>
              </a:extLst>
            </a:blip>
            <a:srcRect l="16351" t="17508" r="15452" b="4646"/>
            <a:stretch>
              <a:fillRect/>
            </a:stretch>
          </p:blipFill>
          <p:spPr>
            <a:xfrm>
              <a:off x="2906748" y="1283858"/>
              <a:ext cx="2328082" cy="2112486"/>
            </a:xfrm>
            <a:prstGeom prst="rect">
              <a:avLst/>
            </a:prstGeom>
          </p:spPr>
        </p:pic>
        <p:pic>
          <p:nvPicPr>
            <p:cNvPr id="20" name="Picture 19" descr="A transparent box with red and yellow objects&#10;&#10;AI-generated content may be incorrect.">
              <a:extLst>
                <a:ext uri="{FF2B5EF4-FFF2-40B4-BE49-F238E27FC236}">
                  <a16:creationId xmlns:a16="http://schemas.microsoft.com/office/drawing/2014/main" id="{9B7B338B-9FDC-68BE-3BF3-67629A6FE151}"/>
                </a:ext>
              </a:extLst>
            </p:cNvPr>
            <p:cNvPicPr>
              <a:picLocks noChangeAspect="1"/>
            </p:cNvPicPr>
            <p:nvPr/>
          </p:nvPicPr>
          <p:blipFill>
            <a:blip r:embed="rId4">
              <a:extLst>
                <a:ext uri="{28A0092B-C50C-407E-A947-70E740481C1C}">
                  <a14:useLocalDpi xmlns:a14="http://schemas.microsoft.com/office/drawing/2010/main" val="0"/>
                </a:ext>
              </a:extLst>
            </a:blip>
            <a:srcRect l="16947" t="17508" r="15452" b="4647"/>
            <a:stretch>
              <a:fillRect/>
            </a:stretch>
          </p:blipFill>
          <p:spPr>
            <a:xfrm>
              <a:off x="5352729" y="1283858"/>
              <a:ext cx="2307736" cy="2112458"/>
            </a:xfrm>
            <a:prstGeom prst="rect">
              <a:avLst/>
            </a:prstGeom>
          </p:spPr>
        </p:pic>
        <p:pic>
          <p:nvPicPr>
            <p:cNvPr id="24" name="Picture 23" descr="A transparent box with red and white objects&#10;&#10;AI-generated content may be incorrect.">
              <a:extLst>
                <a:ext uri="{FF2B5EF4-FFF2-40B4-BE49-F238E27FC236}">
                  <a16:creationId xmlns:a16="http://schemas.microsoft.com/office/drawing/2014/main" id="{BF8117AC-676B-42CC-E839-1721A7646B6C}"/>
                </a:ext>
              </a:extLst>
            </p:cNvPr>
            <p:cNvPicPr>
              <a:picLocks noChangeAspect="1"/>
            </p:cNvPicPr>
            <p:nvPr/>
          </p:nvPicPr>
          <p:blipFill>
            <a:blip r:embed="rId5">
              <a:extLst>
                <a:ext uri="{28A0092B-C50C-407E-A947-70E740481C1C}">
                  <a14:useLocalDpi xmlns:a14="http://schemas.microsoft.com/office/drawing/2010/main" val="0"/>
                </a:ext>
              </a:extLst>
            </a:blip>
            <a:srcRect l="16351" t="17374" r="15452" b="4511"/>
            <a:stretch>
              <a:fillRect/>
            </a:stretch>
          </p:blipFill>
          <p:spPr>
            <a:xfrm>
              <a:off x="7778364" y="1266547"/>
              <a:ext cx="2328082" cy="2119785"/>
            </a:xfrm>
            <a:prstGeom prst="rect">
              <a:avLst/>
            </a:prstGeom>
          </p:spPr>
        </p:pic>
      </p:grpSp>
      <p:grpSp>
        <p:nvGrpSpPr>
          <p:cNvPr id="35" name="Group 34">
            <a:extLst>
              <a:ext uri="{FF2B5EF4-FFF2-40B4-BE49-F238E27FC236}">
                <a16:creationId xmlns:a16="http://schemas.microsoft.com/office/drawing/2014/main" id="{7C4CA931-DE1C-6458-283A-25952ACA4B7F}"/>
              </a:ext>
            </a:extLst>
          </p:cNvPr>
          <p:cNvGrpSpPr/>
          <p:nvPr/>
        </p:nvGrpSpPr>
        <p:grpSpPr>
          <a:xfrm>
            <a:off x="207121" y="3749119"/>
            <a:ext cx="9828199" cy="2850488"/>
            <a:chOff x="361597" y="900952"/>
            <a:chExt cx="9828199" cy="2850488"/>
          </a:xfrm>
        </p:grpSpPr>
        <p:grpSp>
          <p:nvGrpSpPr>
            <p:cNvPr id="36" name="Group 35">
              <a:extLst>
                <a:ext uri="{FF2B5EF4-FFF2-40B4-BE49-F238E27FC236}">
                  <a16:creationId xmlns:a16="http://schemas.microsoft.com/office/drawing/2014/main" id="{280D7881-392C-7EDD-1BD9-C6D9FB964157}"/>
                </a:ext>
              </a:extLst>
            </p:cNvPr>
            <p:cNvGrpSpPr/>
            <p:nvPr/>
          </p:nvGrpSpPr>
          <p:grpSpPr>
            <a:xfrm>
              <a:off x="361597" y="900952"/>
              <a:ext cx="9828199" cy="2846839"/>
              <a:chOff x="282560" y="2248029"/>
              <a:chExt cx="9828199" cy="2846839"/>
            </a:xfrm>
          </p:grpSpPr>
          <p:grpSp>
            <p:nvGrpSpPr>
              <p:cNvPr id="52" name="Group 51">
                <a:extLst>
                  <a:ext uri="{FF2B5EF4-FFF2-40B4-BE49-F238E27FC236}">
                    <a16:creationId xmlns:a16="http://schemas.microsoft.com/office/drawing/2014/main" id="{A6523C4B-2524-862B-405D-0A427E1F457C}"/>
                  </a:ext>
                </a:extLst>
              </p:cNvPr>
              <p:cNvGrpSpPr/>
              <p:nvPr/>
            </p:nvGrpSpPr>
            <p:grpSpPr>
              <a:xfrm>
                <a:off x="407594" y="2275070"/>
                <a:ext cx="6458910" cy="2819798"/>
                <a:chOff x="407594" y="2357620"/>
                <a:chExt cx="6458910" cy="2819798"/>
              </a:xfrm>
            </p:grpSpPr>
            <p:sp>
              <p:nvSpPr>
                <p:cNvPr id="54" name="TextBox 53">
                  <a:extLst>
                    <a:ext uri="{FF2B5EF4-FFF2-40B4-BE49-F238E27FC236}">
                      <a16:creationId xmlns:a16="http://schemas.microsoft.com/office/drawing/2014/main" id="{228FDE7C-B13A-93C5-07EA-192EFFCCAFDF}"/>
                    </a:ext>
                  </a:extLst>
                </p:cNvPr>
                <p:cNvSpPr txBox="1"/>
                <p:nvPr/>
              </p:nvSpPr>
              <p:spPr>
                <a:xfrm>
                  <a:off x="407594" y="2357620"/>
                  <a:ext cx="1667444" cy="338554"/>
                </a:xfrm>
                <a:prstGeom prst="rect">
                  <a:avLst/>
                </a:prstGeom>
                <a:noFill/>
              </p:spPr>
              <p:txBody>
                <a:bodyPr wrap="none" rtlCol="0">
                  <a:spAutoFit/>
                </a:bodyPr>
                <a:lstStyle/>
                <a:p>
                  <a:pPr algn="ctr"/>
                  <a:r>
                    <a:rPr lang="nb-NO" sz="1600" b="1" err="1"/>
                    <a:t>Pressurization</a:t>
                  </a:r>
                  <a:r>
                    <a:rPr lang="nb-NO" sz="1600" b="1"/>
                    <a:t>:</a:t>
                  </a:r>
                </a:p>
              </p:txBody>
            </p:sp>
            <p:grpSp>
              <p:nvGrpSpPr>
                <p:cNvPr id="55" name="Group 54">
                  <a:extLst>
                    <a:ext uri="{FF2B5EF4-FFF2-40B4-BE49-F238E27FC236}">
                      <a16:creationId xmlns:a16="http://schemas.microsoft.com/office/drawing/2014/main" id="{7AF1DEB5-96BE-347A-67BA-37B82DE5BFE6}"/>
                    </a:ext>
                  </a:extLst>
                </p:cNvPr>
                <p:cNvGrpSpPr/>
                <p:nvPr/>
              </p:nvGrpSpPr>
              <p:grpSpPr>
                <a:xfrm>
                  <a:off x="3461410" y="4833061"/>
                  <a:ext cx="3405094" cy="344357"/>
                  <a:chOff x="5121024" y="4588797"/>
                  <a:chExt cx="3405094" cy="344357"/>
                </a:xfrm>
              </p:grpSpPr>
              <p:sp>
                <p:nvSpPr>
                  <p:cNvPr id="57" name="TextBox 56">
                    <a:extLst>
                      <a:ext uri="{FF2B5EF4-FFF2-40B4-BE49-F238E27FC236}">
                        <a16:creationId xmlns:a16="http://schemas.microsoft.com/office/drawing/2014/main" id="{D2B1AA6A-368D-74A4-3B9D-A4E37C8ABF9B}"/>
                      </a:ext>
                    </a:extLst>
                  </p:cNvPr>
                  <p:cNvSpPr txBox="1"/>
                  <p:nvPr/>
                </p:nvSpPr>
                <p:spPr>
                  <a:xfrm>
                    <a:off x="5121024" y="4594600"/>
                    <a:ext cx="914033" cy="338554"/>
                  </a:xfrm>
                  <a:prstGeom prst="rect">
                    <a:avLst/>
                  </a:prstGeom>
                  <a:noFill/>
                </p:spPr>
                <p:txBody>
                  <a:bodyPr wrap="square" rtlCol="0">
                    <a:spAutoFit/>
                  </a:bodyPr>
                  <a:lstStyle/>
                  <a:p>
                    <a:pPr algn="ctr"/>
                    <a:r>
                      <a:rPr lang="nb-NO" sz="1600"/>
                      <a:t>Case 2</a:t>
                    </a:r>
                  </a:p>
                </p:txBody>
              </p:sp>
              <p:sp>
                <p:nvSpPr>
                  <p:cNvPr id="58" name="TextBox 57">
                    <a:extLst>
                      <a:ext uri="{FF2B5EF4-FFF2-40B4-BE49-F238E27FC236}">
                        <a16:creationId xmlns:a16="http://schemas.microsoft.com/office/drawing/2014/main" id="{E13260DD-AA68-72D7-1DA0-3E44DAEEFEE9}"/>
                      </a:ext>
                    </a:extLst>
                  </p:cNvPr>
                  <p:cNvSpPr txBox="1"/>
                  <p:nvPr/>
                </p:nvSpPr>
                <p:spPr>
                  <a:xfrm>
                    <a:off x="7692235" y="4588797"/>
                    <a:ext cx="833883" cy="338554"/>
                  </a:xfrm>
                  <a:prstGeom prst="rect">
                    <a:avLst/>
                  </a:prstGeom>
                  <a:noFill/>
                </p:spPr>
                <p:txBody>
                  <a:bodyPr wrap="none" rtlCol="0">
                    <a:spAutoFit/>
                  </a:bodyPr>
                  <a:lstStyle/>
                  <a:p>
                    <a:pPr algn="ctr"/>
                    <a:r>
                      <a:rPr lang="nb-NO" sz="1600"/>
                      <a:t>Case 3</a:t>
                    </a:r>
                  </a:p>
                </p:txBody>
              </p:sp>
            </p:grpSp>
          </p:grpSp>
          <p:sp>
            <p:nvSpPr>
              <p:cNvPr id="53" name="Rectangle 52">
                <a:extLst>
                  <a:ext uri="{FF2B5EF4-FFF2-40B4-BE49-F238E27FC236}">
                    <a16:creationId xmlns:a16="http://schemas.microsoft.com/office/drawing/2014/main" id="{38093E53-2B0E-6F7A-A1D4-2AC15046C207}"/>
                  </a:ext>
                </a:extLst>
              </p:cNvPr>
              <p:cNvSpPr/>
              <p:nvPr/>
            </p:nvSpPr>
            <p:spPr>
              <a:xfrm>
                <a:off x="282560" y="2248029"/>
                <a:ext cx="9828199" cy="283583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37" name="TextBox 36">
              <a:extLst>
                <a:ext uri="{FF2B5EF4-FFF2-40B4-BE49-F238E27FC236}">
                  <a16:creationId xmlns:a16="http://schemas.microsoft.com/office/drawing/2014/main" id="{F5AE9C8F-24B6-F30C-6302-700520D6B10E}"/>
                </a:ext>
              </a:extLst>
            </p:cNvPr>
            <p:cNvSpPr txBox="1"/>
            <p:nvPr/>
          </p:nvSpPr>
          <p:spPr>
            <a:xfrm>
              <a:off x="1044116" y="3412886"/>
              <a:ext cx="914033" cy="338554"/>
            </a:xfrm>
            <a:prstGeom prst="rect">
              <a:avLst/>
            </a:prstGeom>
            <a:noFill/>
          </p:spPr>
          <p:txBody>
            <a:bodyPr wrap="square" rtlCol="0">
              <a:spAutoFit/>
            </a:bodyPr>
            <a:lstStyle/>
            <a:p>
              <a:pPr algn="ctr"/>
              <a:r>
                <a:rPr lang="nb-NO" sz="1600"/>
                <a:t>Case 1</a:t>
              </a:r>
            </a:p>
          </p:txBody>
        </p:sp>
        <p:sp>
          <p:nvSpPr>
            <p:cNvPr id="39" name="TextBox 38">
              <a:extLst>
                <a:ext uri="{FF2B5EF4-FFF2-40B4-BE49-F238E27FC236}">
                  <a16:creationId xmlns:a16="http://schemas.microsoft.com/office/drawing/2014/main" id="{551445F7-0819-70D4-85E4-1B3C433AE98F}"/>
                </a:ext>
              </a:extLst>
            </p:cNvPr>
            <p:cNvSpPr txBox="1"/>
            <p:nvPr/>
          </p:nvSpPr>
          <p:spPr>
            <a:xfrm>
              <a:off x="8511350" y="3409237"/>
              <a:ext cx="833883" cy="338554"/>
            </a:xfrm>
            <a:prstGeom prst="rect">
              <a:avLst/>
            </a:prstGeom>
            <a:noFill/>
          </p:spPr>
          <p:txBody>
            <a:bodyPr wrap="none" rtlCol="0">
              <a:spAutoFit/>
            </a:bodyPr>
            <a:lstStyle/>
            <a:p>
              <a:pPr algn="ctr"/>
              <a:r>
                <a:rPr lang="nb-NO" sz="1600"/>
                <a:t>Case 4</a:t>
              </a:r>
            </a:p>
          </p:txBody>
        </p:sp>
      </p:grpSp>
      <p:pic>
        <p:nvPicPr>
          <p:cNvPr id="61" name="Picture 60" descr="A transparent box with red and yellow spots&#10;&#10;AI-generated content may be incorrect.">
            <a:extLst>
              <a:ext uri="{FF2B5EF4-FFF2-40B4-BE49-F238E27FC236}">
                <a16:creationId xmlns:a16="http://schemas.microsoft.com/office/drawing/2014/main" id="{B233557C-8C08-21B3-7489-374908A948C4}"/>
              </a:ext>
            </a:extLst>
          </p:cNvPr>
          <p:cNvPicPr>
            <a:picLocks noChangeAspect="1"/>
          </p:cNvPicPr>
          <p:nvPr/>
        </p:nvPicPr>
        <p:blipFill>
          <a:blip r:embed="rId6">
            <a:extLst>
              <a:ext uri="{28A0092B-C50C-407E-A947-70E740481C1C}">
                <a14:useLocalDpi xmlns:a14="http://schemas.microsoft.com/office/drawing/2010/main" val="0"/>
              </a:ext>
            </a:extLst>
          </a:blip>
          <a:srcRect l="16158" t="18045" r="15419" b="3981"/>
          <a:stretch>
            <a:fillRect/>
          </a:stretch>
        </p:blipFill>
        <p:spPr>
          <a:xfrm>
            <a:off x="298253" y="4130443"/>
            <a:ext cx="2335797" cy="2115959"/>
          </a:xfrm>
          <a:prstGeom prst="rect">
            <a:avLst/>
          </a:prstGeom>
        </p:spPr>
      </p:pic>
      <p:pic>
        <p:nvPicPr>
          <p:cNvPr id="63" name="Picture 62" descr="A transparent box with red and yellow objects&#10;&#10;AI-generated content may be incorrect.">
            <a:extLst>
              <a:ext uri="{FF2B5EF4-FFF2-40B4-BE49-F238E27FC236}">
                <a16:creationId xmlns:a16="http://schemas.microsoft.com/office/drawing/2014/main" id="{DC6CF1F6-8FB4-D3AD-C985-4816C186EAF9}"/>
              </a:ext>
            </a:extLst>
          </p:cNvPr>
          <p:cNvPicPr>
            <a:picLocks noChangeAspect="1"/>
          </p:cNvPicPr>
          <p:nvPr/>
        </p:nvPicPr>
        <p:blipFill>
          <a:blip r:embed="rId7">
            <a:extLst>
              <a:ext uri="{28A0092B-C50C-407E-A947-70E740481C1C}">
                <a14:useLocalDpi xmlns:a14="http://schemas.microsoft.com/office/drawing/2010/main" val="0"/>
              </a:ext>
            </a:extLst>
          </a:blip>
          <a:srcRect l="16159" t="18045" r="15204" b="3981"/>
          <a:stretch>
            <a:fillRect/>
          </a:stretch>
        </p:blipFill>
        <p:spPr>
          <a:xfrm>
            <a:off x="2732628" y="4114714"/>
            <a:ext cx="2343102" cy="2115959"/>
          </a:xfrm>
          <a:prstGeom prst="rect">
            <a:avLst/>
          </a:prstGeom>
        </p:spPr>
      </p:pic>
      <p:pic>
        <p:nvPicPr>
          <p:cNvPr id="66" name="Picture 65" descr="A transparent box with red and yellow objects&#10;&#10;AI-generated content may be incorrect.">
            <a:extLst>
              <a:ext uri="{FF2B5EF4-FFF2-40B4-BE49-F238E27FC236}">
                <a16:creationId xmlns:a16="http://schemas.microsoft.com/office/drawing/2014/main" id="{C9F1CDE9-5ACA-A388-F5E2-F57EB11A21A0}"/>
              </a:ext>
            </a:extLst>
          </p:cNvPr>
          <p:cNvPicPr>
            <a:picLocks noChangeAspect="1"/>
          </p:cNvPicPr>
          <p:nvPr/>
        </p:nvPicPr>
        <p:blipFill>
          <a:blip r:embed="rId8">
            <a:extLst>
              <a:ext uri="{28A0092B-C50C-407E-A947-70E740481C1C}">
                <a14:useLocalDpi xmlns:a14="http://schemas.microsoft.com/office/drawing/2010/main" val="0"/>
              </a:ext>
            </a:extLst>
          </a:blip>
          <a:srcRect l="16158" t="18045" r="15419" b="3981"/>
          <a:stretch>
            <a:fillRect/>
          </a:stretch>
        </p:blipFill>
        <p:spPr>
          <a:xfrm>
            <a:off x="5179598" y="4109057"/>
            <a:ext cx="2335797" cy="2115959"/>
          </a:xfrm>
          <a:prstGeom prst="rect">
            <a:avLst/>
          </a:prstGeom>
        </p:spPr>
      </p:pic>
      <p:pic>
        <p:nvPicPr>
          <p:cNvPr id="68" name="Picture 67" descr="A transparent box with red and white objects&#10;&#10;AI-generated content may be incorrect.">
            <a:extLst>
              <a:ext uri="{FF2B5EF4-FFF2-40B4-BE49-F238E27FC236}">
                <a16:creationId xmlns:a16="http://schemas.microsoft.com/office/drawing/2014/main" id="{CDB885F0-DF8E-DD9A-9DC1-4B6D8D76ADBF}"/>
              </a:ext>
            </a:extLst>
          </p:cNvPr>
          <p:cNvPicPr>
            <a:picLocks noChangeAspect="1"/>
          </p:cNvPicPr>
          <p:nvPr/>
        </p:nvPicPr>
        <p:blipFill>
          <a:blip r:embed="rId9">
            <a:extLst>
              <a:ext uri="{28A0092B-C50C-407E-A947-70E740481C1C}">
                <a14:useLocalDpi xmlns:a14="http://schemas.microsoft.com/office/drawing/2010/main" val="0"/>
              </a:ext>
            </a:extLst>
          </a:blip>
          <a:srcRect l="16158" t="18045" r="15205" b="3981"/>
          <a:stretch>
            <a:fillRect/>
          </a:stretch>
        </p:blipFill>
        <p:spPr>
          <a:xfrm>
            <a:off x="7619263" y="4109056"/>
            <a:ext cx="2343102" cy="2115959"/>
          </a:xfrm>
          <a:prstGeom prst="rect">
            <a:avLst/>
          </a:prstGeom>
        </p:spPr>
      </p:pic>
      <p:sp>
        <p:nvSpPr>
          <p:cNvPr id="69" name="TextBox 68">
            <a:extLst>
              <a:ext uri="{FF2B5EF4-FFF2-40B4-BE49-F238E27FC236}">
                <a16:creationId xmlns:a16="http://schemas.microsoft.com/office/drawing/2014/main" id="{2A2BEFFA-9A74-240C-FA49-B408E12643B0}"/>
              </a:ext>
            </a:extLst>
          </p:cNvPr>
          <p:cNvSpPr txBox="1"/>
          <p:nvPr/>
        </p:nvSpPr>
        <p:spPr>
          <a:xfrm>
            <a:off x="11671443" y="6359704"/>
            <a:ext cx="364463" cy="276999"/>
          </a:xfrm>
          <a:prstGeom prst="rect">
            <a:avLst/>
          </a:prstGeom>
          <a:noFill/>
        </p:spPr>
        <p:txBody>
          <a:bodyPr wrap="square" rtlCol="0">
            <a:spAutoFit/>
          </a:bodyPr>
          <a:lstStyle/>
          <a:p>
            <a:r>
              <a:rPr lang="nb-NO" sz="1200"/>
              <a:t>17</a:t>
            </a:r>
          </a:p>
        </p:txBody>
      </p:sp>
    </p:spTree>
    <p:extLst>
      <p:ext uri="{BB962C8B-B14F-4D97-AF65-F5344CB8AC3E}">
        <p14:creationId xmlns:p14="http://schemas.microsoft.com/office/powerpoint/2010/main" val="7179148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FB643-5B3B-44AA-229B-A333D447E59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02124D3-FC45-15B6-C1F3-1EC4A9536AAA}"/>
              </a:ext>
            </a:extLst>
          </p:cNvPr>
          <p:cNvSpPr txBox="1">
            <a:spLocks/>
          </p:cNvSpPr>
          <p:nvPr/>
        </p:nvSpPr>
        <p:spPr>
          <a:xfrm>
            <a:off x="597951" y="254838"/>
            <a:ext cx="9821894" cy="5947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nb-NO" sz="3200"/>
              <a:t>Mass </a:t>
            </a:r>
            <a:r>
              <a:rPr lang="nb-NO" sz="3200" err="1"/>
              <a:t>conservation</a:t>
            </a:r>
            <a:r>
              <a:rPr lang="nb-NO" sz="3200"/>
              <a:t> </a:t>
            </a:r>
            <a:r>
              <a:rPr lang="nb-NO" sz="3200" err="1"/>
              <a:t>errors</a:t>
            </a:r>
            <a:r>
              <a:rPr lang="nb-NO" sz="3200"/>
              <a:t> in </a:t>
            </a:r>
            <a:r>
              <a:rPr lang="nb-NO" sz="3200" err="1"/>
              <a:t>the</a:t>
            </a:r>
            <a:r>
              <a:rPr lang="nb-NO" sz="3200"/>
              <a:t> </a:t>
            </a:r>
            <a:r>
              <a:rPr lang="nb-NO" sz="3200" err="1"/>
              <a:t>simulations</a:t>
            </a:r>
            <a:r>
              <a:rPr lang="nb-NO" sz="3200"/>
              <a:t> </a:t>
            </a:r>
            <a:r>
              <a:rPr lang="nb-NO" sz="3200" err="1"/>
              <a:t>are</a:t>
            </a:r>
            <a:r>
              <a:rPr lang="nb-NO" sz="3200"/>
              <a:t> </a:t>
            </a:r>
            <a:r>
              <a:rPr lang="nb-NO" sz="3200" err="1"/>
              <a:t>small</a:t>
            </a:r>
            <a:endParaRPr lang="nb-NO" sz="3200"/>
          </a:p>
        </p:txBody>
      </p:sp>
      <p:sp>
        <p:nvSpPr>
          <p:cNvPr id="42" name="TextBox 41">
            <a:extLst>
              <a:ext uri="{FF2B5EF4-FFF2-40B4-BE49-F238E27FC236}">
                <a16:creationId xmlns:a16="http://schemas.microsoft.com/office/drawing/2014/main" id="{DFA25FBA-6674-9C92-6B51-9A49C193E89B}"/>
              </a:ext>
            </a:extLst>
          </p:cNvPr>
          <p:cNvSpPr txBox="1"/>
          <p:nvPr/>
        </p:nvSpPr>
        <p:spPr>
          <a:xfrm>
            <a:off x="11671443" y="6359704"/>
            <a:ext cx="364463" cy="276999"/>
          </a:xfrm>
          <a:prstGeom prst="rect">
            <a:avLst/>
          </a:prstGeom>
          <a:noFill/>
        </p:spPr>
        <p:txBody>
          <a:bodyPr wrap="square" rtlCol="0">
            <a:spAutoFit/>
          </a:bodyPr>
          <a:lstStyle/>
          <a:p>
            <a:r>
              <a:rPr lang="nb-NO" sz="1200"/>
              <a:t>18</a:t>
            </a:r>
          </a:p>
        </p:txBody>
      </p:sp>
      <mc:AlternateContent xmlns:mc="http://schemas.openxmlformats.org/markup-compatibility/2006">
        <mc:Choice xmlns:a14="http://schemas.microsoft.com/office/drawing/2010/main" Requires="a14">
          <p:sp>
            <p:nvSpPr>
              <p:cNvPr id="46" name="TextBox 45">
                <a:extLst>
                  <a:ext uri="{FF2B5EF4-FFF2-40B4-BE49-F238E27FC236}">
                    <a16:creationId xmlns:a16="http://schemas.microsoft.com/office/drawing/2014/main" id="{F6EFB992-0D73-3AA9-4EB8-5CAB6F6367D3}"/>
                  </a:ext>
                </a:extLst>
              </p:cNvPr>
              <p:cNvSpPr txBox="1"/>
              <p:nvPr/>
            </p:nvSpPr>
            <p:spPr>
              <a:xfrm>
                <a:off x="7420637" y="2925073"/>
                <a:ext cx="4433037" cy="2071593"/>
              </a:xfrm>
              <a:prstGeom prst="rect">
                <a:avLst/>
              </a:prstGeom>
              <a:noFill/>
            </p:spPr>
            <p:txBody>
              <a:bodyPr wrap="square" rtlCol="0">
                <a:spAutoFit/>
              </a:bodyPr>
              <a:lstStyle/>
              <a:p>
                <a14:m>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𝑛</m:t>
                        </m:r>
                      </m:e>
                      <m:sub>
                        <m:r>
                          <a:rPr lang="nb-NO" sz="1600" b="0" i="1" smtClean="0">
                            <a:latin typeface="Cambria Math" panose="02040503050406030204" pitchFamily="18" charset="0"/>
                          </a:rPr>
                          <m:t>𝑎</m:t>
                        </m:r>
                        <m:r>
                          <a:rPr lang="nb-NO" sz="1600" b="0" i="1" smtClean="0">
                            <a:latin typeface="Cambria Math" panose="02040503050406030204" pitchFamily="18" charset="0"/>
                          </a:rPr>
                          <m:t>,</m:t>
                        </m:r>
                        <m:r>
                          <a:rPr lang="nb-NO" sz="1600" b="0" i="1" smtClean="0">
                            <a:latin typeface="Cambria Math" panose="02040503050406030204" pitchFamily="18" charset="0"/>
                          </a:rPr>
                          <m:t>𝑃𝑅</m:t>
                        </m:r>
                      </m:sub>
                    </m:sSub>
                  </m:oMath>
                </a14:m>
                <a:r>
                  <a:rPr lang="nb-NO" sz="1600"/>
                  <a:t>: </a:t>
                </a:r>
                <a:r>
                  <a:rPr lang="nb-NO" sz="1600" err="1"/>
                  <a:t>Number</a:t>
                </a:r>
                <a:r>
                  <a:rPr lang="nb-NO" sz="1600"/>
                  <a:t> of moles </a:t>
                </a:r>
                <a:r>
                  <a:rPr lang="nb-NO" sz="1600" err="1"/>
                  <a:t>calculated</a:t>
                </a:r>
                <a:r>
                  <a:rPr lang="nb-NO" sz="1600"/>
                  <a:t> </a:t>
                </a:r>
                <a:r>
                  <a:rPr lang="nb-NO" sz="1600" err="1"/>
                  <a:t>with</a:t>
                </a:r>
                <a:r>
                  <a:rPr lang="nb-NO" sz="1600"/>
                  <a:t> EOS         </a:t>
                </a:r>
              </a:p>
              <a:p>
                <a:r>
                  <a:rPr lang="nb-NO" sz="1600"/>
                  <a:t>          </a:t>
                </a:r>
                <a:r>
                  <a:rPr lang="nb-NO" sz="1600" err="1"/>
                  <a:t>based</a:t>
                </a:r>
                <a:r>
                  <a:rPr lang="nb-NO" sz="1600"/>
                  <a:t> </a:t>
                </a:r>
                <a:r>
                  <a:rPr lang="nb-NO" sz="1600" err="1"/>
                  <a:t>on</a:t>
                </a:r>
                <a:r>
                  <a:rPr lang="nb-NO" sz="1600"/>
                  <a:t> </a:t>
                </a:r>
                <a14:m>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𝑃</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𝑎</m:t>
                        </m:r>
                      </m:sub>
                    </m:sSub>
                  </m:oMath>
                </a14:m>
                <a:r>
                  <a:rPr lang="nb-NO" sz="1600"/>
                  <a:t> and </a:t>
                </a:r>
                <a14:m>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𝑉</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𝑎</m:t>
                        </m:r>
                      </m:sub>
                    </m:sSub>
                  </m:oMath>
                </a14:m>
                <a:r>
                  <a:rPr lang="nb-NO" sz="1600"/>
                  <a:t> from </a:t>
                </a:r>
                <a:r>
                  <a:rPr lang="nb-NO" sz="1600" err="1"/>
                  <a:t>simulation</a:t>
                </a:r>
                <a:endParaRPr lang="nb-NO" sz="1600"/>
              </a:p>
              <a:p>
                <a14:m>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𝑛</m:t>
                        </m:r>
                      </m:e>
                      <m:sub>
                        <m:r>
                          <a:rPr lang="nb-NO" sz="1600" b="0" i="1" smtClean="0">
                            <a:latin typeface="Cambria Math" panose="02040503050406030204" pitchFamily="18" charset="0"/>
                          </a:rPr>
                          <m:t>𝑎</m:t>
                        </m:r>
                        <m:r>
                          <a:rPr lang="nb-NO" sz="1600" b="0" i="1" smtClean="0">
                            <a:latin typeface="Cambria Math" panose="02040503050406030204" pitchFamily="18" charset="0"/>
                          </a:rPr>
                          <m:t>,0</m:t>
                        </m:r>
                      </m:sub>
                    </m:sSub>
                  </m:oMath>
                </a14:m>
                <a:r>
                  <a:rPr lang="nb-NO" sz="1600"/>
                  <a:t>:   </a:t>
                </a:r>
                <a:r>
                  <a:rPr lang="nb-NO" sz="1600" err="1"/>
                  <a:t>Number</a:t>
                </a:r>
                <a:r>
                  <a:rPr lang="nb-NO" sz="1600"/>
                  <a:t> of moles </a:t>
                </a:r>
                <a:r>
                  <a:rPr lang="nb-NO" sz="1600" err="1"/>
                  <a:t>calculated</a:t>
                </a:r>
                <a:r>
                  <a:rPr lang="nb-NO" sz="1600"/>
                  <a:t> </a:t>
                </a:r>
                <a:r>
                  <a:rPr lang="nb-NO" sz="1600" err="1"/>
                  <a:t>initially</a:t>
                </a:r>
                <a:endParaRPr lang="nb-NO" sz="1600"/>
              </a:p>
              <a:p>
                <a14:m>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𝑁</m:t>
                        </m:r>
                      </m:e>
                      <m:sub>
                        <m:r>
                          <a:rPr lang="nb-NO" sz="1600" b="0" i="1" smtClean="0">
                            <a:latin typeface="Cambria Math" panose="02040503050406030204" pitchFamily="18" charset="0"/>
                          </a:rPr>
                          <m:t>𝑔</m:t>
                        </m:r>
                      </m:sub>
                    </m:sSub>
                    <m:r>
                      <a:rPr lang="nb-NO" sz="1600" b="0" i="1" smtClean="0">
                        <a:latin typeface="Cambria Math" panose="02040503050406030204" pitchFamily="18" charset="0"/>
                      </a:rPr>
                      <m:t>:</m:t>
                    </m:r>
                  </m:oMath>
                </a14:m>
                <a:r>
                  <a:rPr lang="nb-NO" sz="1600"/>
                  <a:t>     Number of gas ganglia</a:t>
                </a:r>
              </a:p>
              <a:p>
                <a:endParaRPr lang="nb-NO" sz="1600"/>
              </a:p>
              <a:p>
                <a:pPr marL="285750" indent="-285750">
                  <a:buFont typeface="Arial" panose="020B0604020202020204" pitchFamily="34" charset="0"/>
                  <a:buChar char="•"/>
                </a:pPr>
                <a:r>
                  <a:rPr lang="nb-NO" sz="2000"/>
                  <a:t>RMSE</a:t>
                </a:r>
                <a14:m>
                  <m:oMath xmlns:m="http://schemas.openxmlformats.org/officeDocument/2006/math">
                    <m:r>
                      <a:rPr lang="nb-NO" sz="2000" b="0" i="0" dirty="0" smtClean="0">
                        <a:latin typeface="Cambria Math" panose="02040503050406030204" pitchFamily="18" charset="0"/>
                      </a:rPr>
                      <m:t> &lt;</m:t>
                    </m:r>
                    <m:r>
                      <a:rPr lang="nb-NO" sz="2000" i="1" dirty="0" smtClean="0">
                        <a:latin typeface="Cambria Math" panose="02040503050406030204" pitchFamily="18" charset="0"/>
                      </a:rPr>
                      <m:t>0.02 %</m:t>
                    </m:r>
                  </m:oMath>
                </a14:m>
                <a:r>
                  <a:rPr lang="nb-NO" sz="2000"/>
                  <a:t> in all cases.</a:t>
                </a:r>
              </a:p>
              <a:p>
                <a:pPr>
                  <a:lnSpc>
                    <a:spcPct val="120000"/>
                  </a:lnSpc>
                  <a:spcBef>
                    <a:spcPts val="600"/>
                  </a:spcBef>
                  <a:spcAft>
                    <a:spcPts val="600"/>
                  </a:spcAft>
                </a:pPr>
                <a:endParaRPr lang="nb-NO"/>
              </a:p>
            </p:txBody>
          </p:sp>
        </mc:Choice>
        <mc:Fallback>
          <p:sp>
            <p:nvSpPr>
              <p:cNvPr id="46" name="TextBox 45">
                <a:extLst>
                  <a:ext uri="{FF2B5EF4-FFF2-40B4-BE49-F238E27FC236}">
                    <a16:creationId xmlns:a16="http://schemas.microsoft.com/office/drawing/2014/main" id="{F6EFB992-0D73-3AA9-4EB8-5CAB6F6367D3}"/>
                  </a:ext>
                </a:extLst>
              </p:cNvPr>
              <p:cNvSpPr txBox="1">
                <a:spLocks noRot="1" noChangeAspect="1" noMove="1" noResize="1" noEditPoints="1" noAdjustHandles="1" noChangeArrowheads="1" noChangeShapeType="1" noTextEdit="1"/>
              </p:cNvSpPr>
              <p:nvPr/>
            </p:nvSpPr>
            <p:spPr>
              <a:xfrm>
                <a:off x="7420637" y="2925073"/>
                <a:ext cx="4433037" cy="2071593"/>
              </a:xfrm>
              <a:prstGeom prst="rect">
                <a:avLst/>
              </a:prstGeom>
              <a:blipFill>
                <a:blip r:embed="rId2"/>
                <a:stretch>
                  <a:fillRect l="-1236" t="-882" r="-6181"/>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E46FC7BF-B4AB-A1A4-9B40-EA9E228EBD55}"/>
              </a:ext>
            </a:extLst>
          </p:cNvPr>
          <p:cNvGrpSpPr/>
          <p:nvPr/>
        </p:nvGrpSpPr>
        <p:grpSpPr>
          <a:xfrm>
            <a:off x="323533" y="1025790"/>
            <a:ext cx="3434494" cy="2560325"/>
            <a:chOff x="403732" y="1027834"/>
            <a:chExt cx="3434494" cy="2560325"/>
          </a:xfrm>
        </p:grpSpPr>
        <p:pic>
          <p:nvPicPr>
            <p:cNvPr id="44" name="Picture 43" descr="A graph of a graph with a line&#10;&#10;AI-generated content may be incorrect.">
              <a:extLst>
                <a:ext uri="{FF2B5EF4-FFF2-40B4-BE49-F238E27FC236}">
                  <a16:creationId xmlns:a16="http://schemas.microsoft.com/office/drawing/2014/main" id="{5A8D9A40-87C8-C99B-2EDC-E32C813CF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32" y="1027834"/>
              <a:ext cx="3434494" cy="2560325"/>
            </a:xfrm>
            <a:prstGeom prst="rect">
              <a:avLst/>
            </a:prstGeom>
          </p:spPr>
        </p:pic>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8FC0171-C84A-74A7-4F57-7D7907A28A08}"/>
                    </a:ext>
                  </a:extLst>
                </p:cNvPr>
                <p:cNvSpPr txBox="1"/>
                <p:nvPr/>
              </p:nvSpPr>
              <p:spPr>
                <a:xfrm>
                  <a:off x="857250" y="1116700"/>
                  <a:ext cx="1183529" cy="604781"/>
                </a:xfrm>
                <a:prstGeom prst="rect">
                  <a:avLst/>
                </a:prstGeom>
                <a:noFill/>
              </p:spPr>
              <p:txBody>
                <a:bodyPr wrap="none" rtlCol="0">
                  <a:spAutoFit/>
                </a:bodyPr>
                <a:lstStyle/>
                <a:p>
                  <a:r>
                    <a:rPr lang="nb-NO" sz="1600" b="0"/>
                    <a:t>Case 1:</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=0.45</m:t>
                        </m:r>
                      </m:oMath>
                    </m:oMathPara>
                  </a14:m>
                  <a:endParaRPr lang="nb-NO" sz="1600"/>
                </a:p>
              </p:txBody>
            </p:sp>
          </mc:Choice>
          <mc:Fallback>
            <p:sp>
              <p:nvSpPr>
                <p:cNvPr id="19" name="TextBox 18">
                  <a:extLst>
                    <a:ext uri="{FF2B5EF4-FFF2-40B4-BE49-F238E27FC236}">
                      <a16:creationId xmlns:a16="http://schemas.microsoft.com/office/drawing/2014/main" id="{28FC0171-C84A-74A7-4F57-7D7907A28A08}"/>
                    </a:ext>
                  </a:extLst>
                </p:cNvPr>
                <p:cNvSpPr txBox="1">
                  <a:spLocks noRot="1" noChangeAspect="1" noMove="1" noResize="1" noEditPoints="1" noAdjustHandles="1" noChangeArrowheads="1" noChangeShapeType="1" noTextEdit="1"/>
                </p:cNvSpPr>
                <p:nvPr/>
              </p:nvSpPr>
              <p:spPr>
                <a:xfrm>
                  <a:off x="857250" y="1116700"/>
                  <a:ext cx="1183529" cy="604781"/>
                </a:xfrm>
                <a:prstGeom prst="rect">
                  <a:avLst/>
                </a:prstGeom>
                <a:blipFill>
                  <a:blip r:embed="rId4"/>
                  <a:stretch>
                    <a:fillRect l="-2564" t="-3030" b="-1010"/>
                  </a:stretch>
                </a:blipFill>
              </p:spPr>
              <p:txBody>
                <a:bodyPr/>
                <a:lstStyle/>
                <a:p>
                  <a:r>
                    <a:rPr lang="en-US">
                      <a:noFill/>
                    </a:rPr>
                    <a:t> </a:t>
                  </a:r>
                </a:p>
              </p:txBody>
            </p:sp>
          </mc:Fallback>
        </mc:AlternateContent>
      </p:grpSp>
      <p:grpSp>
        <p:nvGrpSpPr>
          <p:cNvPr id="48" name="Group 47">
            <a:extLst>
              <a:ext uri="{FF2B5EF4-FFF2-40B4-BE49-F238E27FC236}">
                <a16:creationId xmlns:a16="http://schemas.microsoft.com/office/drawing/2014/main" id="{9193CCA5-A0BA-919D-6CAE-A75491B92195}"/>
              </a:ext>
            </a:extLst>
          </p:cNvPr>
          <p:cNvGrpSpPr/>
          <p:nvPr/>
        </p:nvGrpSpPr>
        <p:grpSpPr>
          <a:xfrm>
            <a:off x="338326" y="3600358"/>
            <a:ext cx="3434493" cy="2560325"/>
            <a:chOff x="3838226" y="1027833"/>
            <a:chExt cx="3434493" cy="2560325"/>
          </a:xfrm>
        </p:grpSpPr>
        <p:pic>
          <p:nvPicPr>
            <p:cNvPr id="47" name="Picture 46">
              <a:extLst>
                <a:ext uri="{FF2B5EF4-FFF2-40B4-BE49-F238E27FC236}">
                  <a16:creationId xmlns:a16="http://schemas.microsoft.com/office/drawing/2014/main" id="{34DFB9E7-AEDE-CFC3-082F-37EB6CB1BF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38226" y="1027833"/>
              <a:ext cx="3434493" cy="2560325"/>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B8E764F-A419-DCD7-92BB-D21EFFD63167}"/>
                    </a:ext>
                  </a:extLst>
                </p:cNvPr>
                <p:cNvSpPr txBox="1"/>
                <p:nvPr/>
              </p:nvSpPr>
              <p:spPr>
                <a:xfrm>
                  <a:off x="4291744" y="1116700"/>
                  <a:ext cx="1183529" cy="604781"/>
                </a:xfrm>
                <a:prstGeom prst="rect">
                  <a:avLst/>
                </a:prstGeom>
                <a:noFill/>
              </p:spPr>
              <p:txBody>
                <a:bodyPr wrap="none" rtlCol="0">
                  <a:spAutoFit/>
                </a:bodyPr>
                <a:lstStyle/>
                <a:p>
                  <a:r>
                    <a:rPr lang="nb-NO" sz="1600" b="0"/>
                    <a:t>Case 3:</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=0.24</m:t>
                        </m:r>
                      </m:oMath>
                    </m:oMathPara>
                  </a14:m>
                  <a:endParaRPr lang="nb-NO" sz="1600"/>
                </a:p>
              </p:txBody>
            </p:sp>
          </mc:Choice>
          <mc:Fallback>
            <p:sp>
              <p:nvSpPr>
                <p:cNvPr id="20" name="TextBox 19">
                  <a:extLst>
                    <a:ext uri="{FF2B5EF4-FFF2-40B4-BE49-F238E27FC236}">
                      <a16:creationId xmlns:a16="http://schemas.microsoft.com/office/drawing/2014/main" id="{CB8E764F-A419-DCD7-92BB-D21EFFD63167}"/>
                    </a:ext>
                  </a:extLst>
                </p:cNvPr>
                <p:cNvSpPr txBox="1">
                  <a:spLocks noRot="1" noChangeAspect="1" noMove="1" noResize="1" noEditPoints="1" noAdjustHandles="1" noChangeArrowheads="1" noChangeShapeType="1" noTextEdit="1"/>
                </p:cNvSpPr>
                <p:nvPr/>
              </p:nvSpPr>
              <p:spPr>
                <a:xfrm>
                  <a:off x="4291744" y="1116700"/>
                  <a:ext cx="1183529" cy="604781"/>
                </a:xfrm>
                <a:prstGeom prst="rect">
                  <a:avLst/>
                </a:prstGeom>
                <a:blipFill>
                  <a:blip r:embed="rId6"/>
                  <a:stretch>
                    <a:fillRect l="-3093" t="-3030" b="-2020"/>
                  </a:stretch>
                </a:blipFill>
              </p:spPr>
              <p:txBody>
                <a:bodyPr/>
                <a:lstStyle/>
                <a:p>
                  <a:r>
                    <a:rPr lang="en-US">
                      <a:noFill/>
                    </a:rPr>
                    <a:t> </a:t>
                  </a:r>
                </a:p>
              </p:txBody>
            </p:sp>
          </mc:Fallback>
        </mc:AlternateContent>
      </p:grpSp>
      <p:grpSp>
        <p:nvGrpSpPr>
          <p:cNvPr id="50" name="Group 49">
            <a:extLst>
              <a:ext uri="{FF2B5EF4-FFF2-40B4-BE49-F238E27FC236}">
                <a16:creationId xmlns:a16="http://schemas.microsoft.com/office/drawing/2014/main" id="{530072D6-E969-5D79-50DC-FE0B66D27876}"/>
              </a:ext>
            </a:extLst>
          </p:cNvPr>
          <p:cNvGrpSpPr/>
          <p:nvPr/>
        </p:nvGrpSpPr>
        <p:grpSpPr>
          <a:xfrm>
            <a:off x="3772656" y="1038740"/>
            <a:ext cx="3405232" cy="2560325"/>
            <a:chOff x="418363" y="3588158"/>
            <a:chExt cx="3405232" cy="2560325"/>
          </a:xfrm>
        </p:grpSpPr>
        <p:pic>
          <p:nvPicPr>
            <p:cNvPr id="49" name="Picture 48">
              <a:extLst>
                <a:ext uri="{FF2B5EF4-FFF2-40B4-BE49-F238E27FC236}">
                  <a16:creationId xmlns:a16="http://schemas.microsoft.com/office/drawing/2014/main" id="{A26BE447-9854-7CD2-62DC-3C20DF64D5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18363" y="3588158"/>
              <a:ext cx="3405232" cy="2560325"/>
            </a:xfrm>
            <a:prstGeom prst="rect">
              <a:avLst/>
            </a:prstGeom>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0935840E-E65E-7BFE-9822-7F6BFF766BFF}"/>
                    </a:ext>
                  </a:extLst>
                </p:cNvPr>
                <p:cNvSpPr txBox="1"/>
                <p:nvPr/>
              </p:nvSpPr>
              <p:spPr>
                <a:xfrm>
                  <a:off x="857249" y="3683871"/>
                  <a:ext cx="1183529" cy="604781"/>
                </a:xfrm>
                <a:prstGeom prst="rect">
                  <a:avLst/>
                </a:prstGeom>
                <a:noFill/>
              </p:spPr>
              <p:txBody>
                <a:bodyPr wrap="none" rtlCol="0">
                  <a:spAutoFit/>
                </a:bodyPr>
                <a:lstStyle/>
                <a:p>
                  <a:r>
                    <a:rPr lang="nb-NO" sz="1600" b="0"/>
                    <a:t>Case 2:</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=0.27</m:t>
                        </m:r>
                      </m:oMath>
                    </m:oMathPara>
                  </a14:m>
                  <a:endParaRPr lang="nb-NO" sz="1600"/>
                </a:p>
              </p:txBody>
            </p:sp>
          </mc:Choice>
          <mc:Fallback>
            <p:sp>
              <p:nvSpPr>
                <p:cNvPr id="21" name="TextBox 20">
                  <a:extLst>
                    <a:ext uri="{FF2B5EF4-FFF2-40B4-BE49-F238E27FC236}">
                      <a16:creationId xmlns:a16="http://schemas.microsoft.com/office/drawing/2014/main" id="{0935840E-E65E-7BFE-9822-7F6BFF766BFF}"/>
                    </a:ext>
                  </a:extLst>
                </p:cNvPr>
                <p:cNvSpPr txBox="1">
                  <a:spLocks noRot="1" noChangeAspect="1" noMove="1" noResize="1" noEditPoints="1" noAdjustHandles="1" noChangeArrowheads="1" noChangeShapeType="1" noTextEdit="1"/>
                </p:cNvSpPr>
                <p:nvPr/>
              </p:nvSpPr>
              <p:spPr>
                <a:xfrm>
                  <a:off x="857249" y="3683871"/>
                  <a:ext cx="1183529" cy="604781"/>
                </a:xfrm>
                <a:prstGeom prst="rect">
                  <a:avLst/>
                </a:prstGeom>
                <a:blipFill>
                  <a:blip r:embed="rId8"/>
                  <a:stretch>
                    <a:fillRect l="-3093" t="-3030" b="-2020"/>
                  </a:stretch>
                </a:blipFill>
              </p:spPr>
              <p:txBody>
                <a:bodyPr/>
                <a:lstStyle/>
                <a:p>
                  <a:r>
                    <a:rPr lang="en-US">
                      <a:noFill/>
                    </a:rPr>
                    <a:t> </a:t>
                  </a:r>
                </a:p>
              </p:txBody>
            </p:sp>
          </mc:Fallback>
        </mc:AlternateContent>
      </p:grpSp>
      <p:grpSp>
        <p:nvGrpSpPr>
          <p:cNvPr id="51" name="Group 50">
            <a:extLst>
              <a:ext uri="{FF2B5EF4-FFF2-40B4-BE49-F238E27FC236}">
                <a16:creationId xmlns:a16="http://schemas.microsoft.com/office/drawing/2014/main" id="{258C8249-43E1-5A7A-911D-10DDDAF9CBDD}"/>
              </a:ext>
            </a:extLst>
          </p:cNvPr>
          <p:cNvGrpSpPr/>
          <p:nvPr/>
        </p:nvGrpSpPr>
        <p:grpSpPr>
          <a:xfrm>
            <a:off x="3842982" y="3599065"/>
            <a:ext cx="3405232" cy="2538511"/>
            <a:chOff x="418363" y="3599065"/>
            <a:chExt cx="3405232" cy="2538511"/>
          </a:xfrm>
        </p:grpSpPr>
        <p:pic>
          <p:nvPicPr>
            <p:cNvPr id="52" name="Picture 51">
              <a:extLst>
                <a:ext uri="{FF2B5EF4-FFF2-40B4-BE49-F238E27FC236}">
                  <a16:creationId xmlns:a16="http://schemas.microsoft.com/office/drawing/2014/main" id="{B0CE1973-5632-67D6-5C1C-7C3F3BE9F6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8363" y="3599065"/>
              <a:ext cx="3405232" cy="2538511"/>
            </a:xfrm>
            <a:prstGeom prst="rect">
              <a:avLst/>
            </a:prstGeom>
          </p:spPr>
        </p:pic>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76240E1B-6CE7-35DD-7310-31E15A048A8A}"/>
                    </a:ext>
                  </a:extLst>
                </p:cNvPr>
                <p:cNvSpPr txBox="1"/>
                <p:nvPr/>
              </p:nvSpPr>
              <p:spPr>
                <a:xfrm>
                  <a:off x="857249" y="3683871"/>
                  <a:ext cx="1102994" cy="851002"/>
                </a:xfrm>
                <a:prstGeom prst="rect">
                  <a:avLst/>
                </a:prstGeom>
                <a:noFill/>
              </p:spPr>
              <p:txBody>
                <a:bodyPr wrap="none" rtlCol="0">
                  <a:spAutoFit/>
                </a:bodyPr>
                <a:lstStyle/>
                <a:p>
                  <a:r>
                    <a:rPr lang="nb-NO" sz="1600" b="0"/>
                    <a:t>Case 4:</a:t>
                  </a:r>
                </a:p>
                <a:p>
                  <a:pPr/>
                  <a14:m>
                    <m:oMathPara xmlns:m="http://schemas.openxmlformats.org/officeDocument/2006/math">
                      <m:oMathParaPr>
                        <m:jc m:val="left"/>
                      </m:oMathParaPr>
                      <m:oMath xmlns:m="http://schemas.openxmlformats.org/officeDocument/2006/math">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𝑖</m:t>
                            </m:r>
                          </m:sub>
                        </m:sSub>
                        <m:r>
                          <a:rPr lang="nb-NO" sz="1600" b="0" i="1" smtClean="0">
                            <a:latin typeface="Cambria Math" panose="02040503050406030204" pitchFamily="18" charset="0"/>
                          </a:rPr>
                          <m:t>=</m:t>
                        </m:r>
                        <m:sSub>
                          <m:sSubPr>
                            <m:ctrlPr>
                              <a:rPr lang="nb-NO" sz="1600" b="0" i="1" smtClean="0">
                                <a:latin typeface="Cambria Math" panose="02040503050406030204" pitchFamily="18" charset="0"/>
                              </a:rPr>
                            </m:ctrlPr>
                          </m:sSubPr>
                          <m:e>
                            <m:r>
                              <a:rPr lang="nb-NO" sz="1600" b="0" i="1" smtClean="0">
                                <a:latin typeface="Cambria Math" panose="02040503050406030204" pitchFamily="18" charset="0"/>
                              </a:rPr>
                              <m:t>𝑆</m:t>
                            </m:r>
                          </m:e>
                          <m:sub>
                            <m:r>
                              <a:rPr lang="nb-NO" sz="1600" b="0" i="1" smtClean="0">
                                <a:latin typeface="Cambria Math" panose="02040503050406030204" pitchFamily="18" charset="0"/>
                              </a:rPr>
                              <m:t>𝑔</m:t>
                            </m:r>
                            <m:r>
                              <a:rPr lang="nb-NO" sz="1600" b="0" i="1" smtClean="0">
                                <a:latin typeface="Cambria Math" panose="02040503050406030204" pitchFamily="18" charset="0"/>
                              </a:rPr>
                              <m:t>,</m:t>
                            </m:r>
                            <m:r>
                              <a:rPr lang="nb-NO" sz="1600" b="0" i="1" smtClean="0">
                                <a:latin typeface="Cambria Math" panose="02040503050406030204" pitchFamily="18" charset="0"/>
                              </a:rPr>
                              <m:t>𝑟</m:t>
                            </m:r>
                          </m:sub>
                        </m:sSub>
                      </m:oMath>
                    </m:oMathPara>
                  </a14:m>
                  <a:endParaRPr lang="nb-NO" sz="1600" b="0" i="1">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nb-NO" sz="1600" b="0" i="1" smtClean="0">
                            <a:latin typeface="Cambria Math" panose="02040503050406030204" pitchFamily="18" charset="0"/>
                          </a:rPr>
                          <m:t>=0.076</m:t>
                        </m:r>
                      </m:oMath>
                    </m:oMathPara>
                  </a14:m>
                  <a:endParaRPr lang="nb-NO" sz="1600"/>
                </a:p>
              </p:txBody>
            </p:sp>
          </mc:Choice>
          <mc:Fallback>
            <p:sp>
              <p:nvSpPr>
                <p:cNvPr id="53" name="TextBox 52">
                  <a:extLst>
                    <a:ext uri="{FF2B5EF4-FFF2-40B4-BE49-F238E27FC236}">
                      <a16:creationId xmlns:a16="http://schemas.microsoft.com/office/drawing/2014/main" id="{76240E1B-6CE7-35DD-7310-31E15A048A8A}"/>
                    </a:ext>
                  </a:extLst>
                </p:cNvPr>
                <p:cNvSpPr txBox="1">
                  <a:spLocks noRot="1" noChangeAspect="1" noMove="1" noResize="1" noEditPoints="1" noAdjustHandles="1" noChangeArrowheads="1" noChangeShapeType="1" noTextEdit="1"/>
                </p:cNvSpPr>
                <p:nvPr/>
              </p:nvSpPr>
              <p:spPr>
                <a:xfrm>
                  <a:off x="857249" y="3683871"/>
                  <a:ext cx="1102994" cy="851002"/>
                </a:xfrm>
                <a:prstGeom prst="rect">
                  <a:avLst/>
                </a:prstGeom>
                <a:blipFill>
                  <a:blip r:embed="rId10"/>
                  <a:stretch>
                    <a:fillRect l="-2762" t="-2143"/>
                  </a:stretch>
                </a:blipFill>
              </p:spPr>
              <p:txBody>
                <a:bodyPr/>
                <a:lstStyle/>
                <a:p>
                  <a:r>
                    <a:rPr lang="en-US">
                      <a:noFill/>
                    </a:rPr>
                    <a:t> </a:t>
                  </a:r>
                </a:p>
              </p:txBody>
            </p:sp>
          </mc:Fallback>
        </mc:AlternateContent>
      </p:grpSp>
      <p:pic>
        <p:nvPicPr>
          <p:cNvPr id="55" name="Picture 54">
            <a:extLst>
              <a:ext uri="{FF2B5EF4-FFF2-40B4-BE49-F238E27FC236}">
                <a16:creationId xmlns:a16="http://schemas.microsoft.com/office/drawing/2014/main" id="{09702A9F-B823-5AD3-EA0A-106303901D1F}"/>
              </a:ext>
            </a:extLst>
          </p:cNvPr>
          <p:cNvPicPr>
            <a:picLocks noChangeAspect="1"/>
          </p:cNvPicPr>
          <p:nvPr/>
        </p:nvPicPr>
        <p:blipFill>
          <a:blip r:embed="rId11"/>
          <a:stretch>
            <a:fillRect/>
          </a:stretch>
        </p:blipFill>
        <p:spPr>
          <a:xfrm>
            <a:off x="7272719" y="1408833"/>
            <a:ext cx="4635893" cy="1408373"/>
          </a:xfrm>
          <a:prstGeom prst="rect">
            <a:avLst/>
          </a:prstGeom>
        </p:spPr>
      </p:pic>
      <p:cxnSp>
        <p:nvCxnSpPr>
          <p:cNvPr id="56" name="Straight Arrow Connector 55">
            <a:extLst>
              <a:ext uri="{FF2B5EF4-FFF2-40B4-BE49-F238E27FC236}">
                <a16:creationId xmlns:a16="http://schemas.microsoft.com/office/drawing/2014/main" id="{6A023AE0-BE2B-C013-4277-92C193818E32}"/>
              </a:ext>
            </a:extLst>
          </p:cNvPr>
          <p:cNvCxnSpPr>
            <a:cxnSpLocks/>
          </p:cNvCxnSpPr>
          <p:nvPr/>
        </p:nvCxnSpPr>
        <p:spPr>
          <a:xfrm>
            <a:off x="2263720" y="2541178"/>
            <a:ext cx="696938" cy="260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0CDC4FE-16FB-8F59-32F0-249903B64A95}"/>
              </a:ext>
            </a:extLst>
          </p:cNvPr>
          <p:cNvSpPr txBox="1"/>
          <p:nvPr/>
        </p:nvSpPr>
        <p:spPr>
          <a:xfrm>
            <a:off x="2501924" y="2368089"/>
            <a:ext cx="402674" cy="307777"/>
          </a:xfrm>
          <a:prstGeom prst="rect">
            <a:avLst/>
          </a:prstGeom>
          <a:noFill/>
        </p:spPr>
        <p:txBody>
          <a:bodyPr wrap="none" rtlCol="0">
            <a:spAutoFit/>
          </a:bodyPr>
          <a:lstStyle/>
          <a:p>
            <a:r>
              <a:rPr lang="nb-NO" sz="1400"/>
              <a:t>(1)</a:t>
            </a:r>
          </a:p>
        </p:txBody>
      </p:sp>
      <p:sp>
        <p:nvSpPr>
          <p:cNvPr id="58" name="TextBox 57">
            <a:extLst>
              <a:ext uri="{FF2B5EF4-FFF2-40B4-BE49-F238E27FC236}">
                <a16:creationId xmlns:a16="http://schemas.microsoft.com/office/drawing/2014/main" id="{6120CA10-5FA9-C5E2-402F-B8257FAAB867}"/>
              </a:ext>
            </a:extLst>
          </p:cNvPr>
          <p:cNvSpPr txBox="1"/>
          <p:nvPr/>
        </p:nvSpPr>
        <p:spPr>
          <a:xfrm>
            <a:off x="2209515" y="2889970"/>
            <a:ext cx="402674" cy="307777"/>
          </a:xfrm>
          <a:prstGeom prst="rect">
            <a:avLst/>
          </a:prstGeom>
          <a:noFill/>
        </p:spPr>
        <p:txBody>
          <a:bodyPr wrap="none" rtlCol="0">
            <a:spAutoFit/>
          </a:bodyPr>
          <a:lstStyle/>
          <a:p>
            <a:r>
              <a:rPr lang="nb-NO" sz="1400"/>
              <a:t>(2)</a:t>
            </a:r>
          </a:p>
        </p:txBody>
      </p:sp>
      <p:cxnSp>
        <p:nvCxnSpPr>
          <p:cNvPr id="59" name="Straight Arrow Connector 58">
            <a:extLst>
              <a:ext uri="{FF2B5EF4-FFF2-40B4-BE49-F238E27FC236}">
                <a16:creationId xmlns:a16="http://schemas.microsoft.com/office/drawing/2014/main" id="{3ED042F0-8506-8947-5AB7-E809D02D6DFE}"/>
              </a:ext>
            </a:extLst>
          </p:cNvPr>
          <p:cNvCxnSpPr>
            <a:cxnSpLocks/>
          </p:cNvCxnSpPr>
          <p:nvPr/>
        </p:nvCxnSpPr>
        <p:spPr>
          <a:xfrm flipH="1" flipV="1">
            <a:off x="2118674" y="2880673"/>
            <a:ext cx="659689" cy="140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79998C6-3CBC-2BE7-2266-D0A10D7F4495}"/>
              </a:ext>
            </a:extLst>
          </p:cNvPr>
          <p:cNvSpPr txBox="1"/>
          <p:nvPr/>
        </p:nvSpPr>
        <p:spPr>
          <a:xfrm>
            <a:off x="5355909" y="2854601"/>
            <a:ext cx="402674" cy="307777"/>
          </a:xfrm>
          <a:prstGeom prst="rect">
            <a:avLst/>
          </a:prstGeom>
          <a:noFill/>
        </p:spPr>
        <p:txBody>
          <a:bodyPr wrap="none" rtlCol="0">
            <a:spAutoFit/>
          </a:bodyPr>
          <a:lstStyle/>
          <a:p>
            <a:r>
              <a:rPr lang="nb-NO" sz="1400"/>
              <a:t>(1)</a:t>
            </a:r>
          </a:p>
        </p:txBody>
      </p:sp>
      <p:cxnSp>
        <p:nvCxnSpPr>
          <p:cNvPr id="63" name="Straight Arrow Connector 62">
            <a:extLst>
              <a:ext uri="{FF2B5EF4-FFF2-40B4-BE49-F238E27FC236}">
                <a16:creationId xmlns:a16="http://schemas.microsoft.com/office/drawing/2014/main" id="{8935138F-DEEE-C4FF-B8CE-2C6EC272B82E}"/>
              </a:ext>
            </a:extLst>
          </p:cNvPr>
          <p:cNvCxnSpPr>
            <a:cxnSpLocks/>
          </p:cNvCxnSpPr>
          <p:nvPr/>
        </p:nvCxnSpPr>
        <p:spPr>
          <a:xfrm flipH="1" flipV="1">
            <a:off x="5395071" y="2788571"/>
            <a:ext cx="423130" cy="219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60BA25C8-AE01-7565-CD07-163D3BBBC41B}"/>
              </a:ext>
            </a:extLst>
          </p:cNvPr>
          <p:cNvCxnSpPr>
            <a:cxnSpLocks/>
          </p:cNvCxnSpPr>
          <p:nvPr/>
        </p:nvCxnSpPr>
        <p:spPr>
          <a:xfrm>
            <a:off x="5475272" y="2518400"/>
            <a:ext cx="551556" cy="218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F0C359F7-E8F5-FFF4-E174-BBD7191A6949}"/>
              </a:ext>
            </a:extLst>
          </p:cNvPr>
          <p:cNvSpPr txBox="1"/>
          <p:nvPr/>
        </p:nvSpPr>
        <p:spPr>
          <a:xfrm>
            <a:off x="5616864" y="2329232"/>
            <a:ext cx="402674" cy="307777"/>
          </a:xfrm>
          <a:prstGeom prst="rect">
            <a:avLst/>
          </a:prstGeom>
          <a:noFill/>
        </p:spPr>
        <p:txBody>
          <a:bodyPr wrap="none" rtlCol="0">
            <a:spAutoFit/>
          </a:bodyPr>
          <a:lstStyle/>
          <a:p>
            <a:r>
              <a:rPr lang="nb-NO" sz="1400"/>
              <a:t>(2)</a:t>
            </a:r>
          </a:p>
        </p:txBody>
      </p:sp>
      <p:sp>
        <p:nvSpPr>
          <p:cNvPr id="71" name="TextBox 70">
            <a:extLst>
              <a:ext uri="{FF2B5EF4-FFF2-40B4-BE49-F238E27FC236}">
                <a16:creationId xmlns:a16="http://schemas.microsoft.com/office/drawing/2014/main" id="{C0687939-4660-9116-0FAA-C7EE6F2964F0}"/>
              </a:ext>
            </a:extLst>
          </p:cNvPr>
          <p:cNvSpPr txBox="1"/>
          <p:nvPr/>
        </p:nvSpPr>
        <p:spPr>
          <a:xfrm>
            <a:off x="5307561" y="5458896"/>
            <a:ext cx="402674" cy="307777"/>
          </a:xfrm>
          <a:prstGeom prst="rect">
            <a:avLst/>
          </a:prstGeom>
          <a:noFill/>
        </p:spPr>
        <p:txBody>
          <a:bodyPr wrap="none" rtlCol="0">
            <a:spAutoFit/>
          </a:bodyPr>
          <a:lstStyle/>
          <a:p>
            <a:r>
              <a:rPr lang="nb-NO" sz="1400"/>
              <a:t>(1)</a:t>
            </a:r>
          </a:p>
        </p:txBody>
      </p:sp>
      <p:cxnSp>
        <p:nvCxnSpPr>
          <p:cNvPr id="72" name="Straight Arrow Connector 71">
            <a:extLst>
              <a:ext uri="{FF2B5EF4-FFF2-40B4-BE49-F238E27FC236}">
                <a16:creationId xmlns:a16="http://schemas.microsoft.com/office/drawing/2014/main" id="{CCDD81C7-A3E1-FC2E-AAA0-7CF2477046D0}"/>
              </a:ext>
            </a:extLst>
          </p:cNvPr>
          <p:cNvCxnSpPr>
            <a:cxnSpLocks/>
          </p:cNvCxnSpPr>
          <p:nvPr/>
        </p:nvCxnSpPr>
        <p:spPr>
          <a:xfrm flipH="1" flipV="1">
            <a:off x="5355909" y="5424208"/>
            <a:ext cx="395141" cy="179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141B03E-B31C-83D4-9F97-1079C1066879}"/>
              </a:ext>
            </a:extLst>
          </p:cNvPr>
          <p:cNvCxnSpPr>
            <a:cxnSpLocks/>
          </p:cNvCxnSpPr>
          <p:nvPr/>
        </p:nvCxnSpPr>
        <p:spPr>
          <a:xfrm>
            <a:off x="5370075" y="5210209"/>
            <a:ext cx="448126" cy="248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1494F2E-4A5F-4987-7A96-D9B19CC284FC}"/>
              </a:ext>
            </a:extLst>
          </p:cNvPr>
          <p:cNvSpPr txBox="1"/>
          <p:nvPr/>
        </p:nvSpPr>
        <p:spPr>
          <a:xfrm>
            <a:off x="5434288" y="5017060"/>
            <a:ext cx="402674" cy="307777"/>
          </a:xfrm>
          <a:prstGeom prst="rect">
            <a:avLst/>
          </a:prstGeom>
          <a:noFill/>
        </p:spPr>
        <p:txBody>
          <a:bodyPr wrap="none" rtlCol="0">
            <a:spAutoFit/>
          </a:bodyPr>
          <a:lstStyle/>
          <a:p>
            <a:r>
              <a:rPr lang="nb-NO" sz="1400"/>
              <a:t>(2)</a:t>
            </a:r>
          </a:p>
        </p:txBody>
      </p:sp>
      <p:sp>
        <p:nvSpPr>
          <p:cNvPr id="75" name="TextBox 74">
            <a:extLst>
              <a:ext uri="{FF2B5EF4-FFF2-40B4-BE49-F238E27FC236}">
                <a16:creationId xmlns:a16="http://schemas.microsoft.com/office/drawing/2014/main" id="{CF1BECA1-05A1-094A-A2EF-E280A324450F}"/>
              </a:ext>
            </a:extLst>
          </p:cNvPr>
          <p:cNvSpPr txBox="1"/>
          <p:nvPr/>
        </p:nvSpPr>
        <p:spPr>
          <a:xfrm>
            <a:off x="1839443" y="5379844"/>
            <a:ext cx="402674" cy="307777"/>
          </a:xfrm>
          <a:prstGeom prst="rect">
            <a:avLst/>
          </a:prstGeom>
          <a:noFill/>
        </p:spPr>
        <p:txBody>
          <a:bodyPr wrap="none" rtlCol="0">
            <a:spAutoFit/>
          </a:bodyPr>
          <a:lstStyle/>
          <a:p>
            <a:r>
              <a:rPr lang="nb-NO" sz="1400"/>
              <a:t>(1)</a:t>
            </a:r>
          </a:p>
        </p:txBody>
      </p:sp>
      <p:cxnSp>
        <p:nvCxnSpPr>
          <p:cNvPr id="76" name="Straight Arrow Connector 75">
            <a:extLst>
              <a:ext uri="{FF2B5EF4-FFF2-40B4-BE49-F238E27FC236}">
                <a16:creationId xmlns:a16="http://schemas.microsoft.com/office/drawing/2014/main" id="{BFF48009-14D0-DCBF-B49C-987581F6EE1A}"/>
              </a:ext>
            </a:extLst>
          </p:cNvPr>
          <p:cNvCxnSpPr>
            <a:cxnSpLocks/>
          </p:cNvCxnSpPr>
          <p:nvPr/>
        </p:nvCxnSpPr>
        <p:spPr>
          <a:xfrm flipH="1" flipV="1">
            <a:off x="1839443" y="5365601"/>
            <a:ext cx="480568" cy="123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B9050857-09F7-4AD5-049F-D5F988FDBB7F}"/>
              </a:ext>
            </a:extLst>
          </p:cNvPr>
          <p:cNvCxnSpPr>
            <a:cxnSpLocks/>
          </p:cNvCxnSpPr>
          <p:nvPr/>
        </p:nvCxnSpPr>
        <p:spPr>
          <a:xfrm>
            <a:off x="1977082" y="4999939"/>
            <a:ext cx="551556" cy="218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172063E-960F-8330-FD5C-4A0591E1E8BA}"/>
              </a:ext>
            </a:extLst>
          </p:cNvPr>
          <p:cNvSpPr txBox="1"/>
          <p:nvPr/>
        </p:nvSpPr>
        <p:spPr>
          <a:xfrm>
            <a:off x="2118674" y="4810771"/>
            <a:ext cx="402674" cy="307777"/>
          </a:xfrm>
          <a:prstGeom prst="rect">
            <a:avLst/>
          </a:prstGeom>
          <a:noFill/>
        </p:spPr>
        <p:txBody>
          <a:bodyPr wrap="none" rtlCol="0">
            <a:spAutoFit/>
          </a:bodyPr>
          <a:lstStyle/>
          <a:p>
            <a:r>
              <a:rPr lang="nb-NO" sz="1400"/>
              <a:t>(2)</a:t>
            </a:r>
          </a:p>
        </p:txBody>
      </p:sp>
    </p:spTree>
    <p:extLst>
      <p:ext uri="{BB962C8B-B14F-4D97-AF65-F5344CB8AC3E}">
        <p14:creationId xmlns:p14="http://schemas.microsoft.com/office/powerpoint/2010/main" val="15242485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727E-B665-5685-F4D9-E7C8880DD9BC}"/>
              </a:ext>
            </a:extLst>
          </p:cNvPr>
          <p:cNvSpPr>
            <a:spLocks noGrp="1"/>
          </p:cNvSpPr>
          <p:nvPr>
            <p:ph type="title"/>
          </p:nvPr>
        </p:nvSpPr>
        <p:spPr>
          <a:xfrm>
            <a:off x="972002" y="379431"/>
            <a:ext cx="7827246" cy="1215717"/>
          </a:xfrm>
        </p:spPr>
        <p:txBody>
          <a:bodyPr/>
          <a:lstStyle/>
          <a:p>
            <a:r>
              <a:rPr lang="nb-NO" err="1"/>
              <a:t>Conclusions</a:t>
            </a:r>
            <a:endParaRPr lang="nb-NO"/>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DE0065B-7114-9082-4CC6-15312B18AD7A}"/>
                  </a:ext>
                </a:extLst>
              </p:cNvPr>
              <p:cNvSpPr>
                <a:spLocks noGrp="1"/>
              </p:cNvSpPr>
              <p:nvPr>
                <p:ph idx="1"/>
              </p:nvPr>
            </p:nvSpPr>
            <p:spPr>
              <a:xfrm>
                <a:off x="417889" y="987289"/>
                <a:ext cx="11356221" cy="5566216"/>
              </a:xfrm>
            </p:spPr>
            <p:txBody>
              <a:bodyPr/>
              <a:lstStyle/>
              <a:p>
                <a:pPr marL="285750" indent="-285750">
                  <a:buFont typeface="Arial" panose="020B0604020202020204" pitchFamily="34" charset="0"/>
                  <a:buChar char="•"/>
                </a:pPr>
                <a:r>
                  <a:rPr lang="nb-NO" sz="2000"/>
                  <a:t>Coupling of </a:t>
                </a:r>
                <a:r>
                  <a:rPr lang="nb-NO" sz="2000" err="1"/>
                  <a:t>level</a:t>
                </a:r>
                <a:r>
                  <a:rPr lang="nb-NO" sz="2000"/>
                  <a:t> </a:t>
                </a:r>
                <a:r>
                  <a:rPr lang="nb-NO" sz="2000" err="1"/>
                  <a:t>set</a:t>
                </a:r>
                <a:r>
                  <a:rPr lang="nb-NO" sz="2000"/>
                  <a:t> </a:t>
                </a:r>
                <a:r>
                  <a:rPr lang="nb-NO" sz="2000" err="1"/>
                  <a:t>method</a:t>
                </a:r>
                <a:r>
                  <a:rPr lang="nb-NO" sz="2000"/>
                  <a:t> </a:t>
                </a:r>
                <a:r>
                  <a:rPr lang="nb-NO" sz="2000" err="1"/>
                  <a:t>with</a:t>
                </a:r>
                <a:r>
                  <a:rPr lang="nb-NO" sz="2000"/>
                  <a:t> </a:t>
                </a:r>
                <a:r>
                  <a:rPr lang="nb-NO" sz="2000" err="1"/>
                  <a:t>local</a:t>
                </a:r>
                <a:r>
                  <a:rPr lang="nb-NO" sz="2000"/>
                  <a:t> </a:t>
                </a:r>
                <a:r>
                  <a:rPr lang="nb-NO" sz="2000" err="1"/>
                  <a:t>mass</a:t>
                </a:r>
                <a:r>
                  <a:rPr lang="nb-NO" sz="2000"/>
                  <a:t> </a:t>
                </a:r>
                <a:r>
                  <a:rPr lang="nb-NO" sz="2000" err="1"/>
                  <a:t>conservation</a:t>
                </a:r>
                <a:r>
                  <a:rPr lang="nb-NO" sz="2000"/>
                  <a:t> and EOS to </a:t>
                </a:r>
                <a:r>
                  <a:rPr lang="nb-NO" sz="2000" err="1"/>
                  <a:t>study</a:t>
                </a:r>
                <a:r>
                  <a:rPr lang="nb-NO" sz="2000"/>
                  <a:t> gas </a:t>
                </a:r>
                <a:r>
                  <a:rPr lang="nb-NO" sz="2000" err="1"/>
                  <a:t>expansion</a:t>
                </a:r>
                <a:r>
                  <a:rPr lang="nb-NO" sz="2000"/>
                  <a:t> &amp; </a:t>
                </a:r>
                <a:r>
                  <a:rPr lang="nb-NO" sz="2000" err="1"/>
                  <a:t>compression</a:t>
                </a:r>
                <a:r>
                  <a:rPr lang="nb-NO" sz="2000"/>
                  <a:t> during </a:t>
                </a:r>
                <a:r>
                  <a:rPr lang="nb-NO" sz="2000" err="1"/>
                  <a:t>reservoir</a:t>
                </a:r>
                <a:r>
                  <a:rPr lang="nb-NO" sz="2000"/>
                  <a:t> </a:t>
                </a:r>
                <a:r>
                  <a:rPr lang="nb-NO" sz="2000" err="1"/>
                  <a:t>pressure</a:t>
                </a:r>
                <a:r>
                  <a:rPr lang="nb-NO" sz="2000"/>
                  <a:t> </a:t>
                </a:r>
                <a:r>
                  <a:rPr lang="nb-NO" sz="2000" err="1"/>
                  <a:t>cycles</a:t>
                </a:r>
                <a:r>
                  <a:rPr lang="nb-NO" sz="2000"/>
                  <a:t> in 3-phase systems at </a:t>
                </a:r>
                <a:r>
                  <a:rPr lang="nb-NO" sz="2000" err="1"/>
                  <a:t>the</a:t>
                </a:r>
                <a:r>
                  <a:rPr lang="nb-NO" sz="2000"/>
                  <a:t> pore </a:t>
                </a:r>
                <a:r>
                  <a:rPr lang="nb-NO" sz="2000" err="1"/>
                  <a:t>scale</a:t>
                </a:r>
                <a:r>
                  <a:rPr lang="nb-NO" sz="2000"/>
                  <a:t>.</a:t>
                </a:r>
              </a:p>
              <a:p>
                <a:pPr marL="285750" indent="-285750">
                  <a:buFont typeface="Arial" panose="020B0604020202020204" pitchFamily="34" charset="0"/>
                  <a:buChar char="•"/>
                </a:pPr>
                <a14:m>
                  <m:oMath xmlns:m="http://schemas.openxmlformats.org/officeDocument/2006/math">
                    <m:sSub>
                      <m:sSubPr>
                        <m:ctrlPr>
                          <a:rPr lang="nb-NO" sz="2000" i="1" dirty="0">
                            <a:latin typeface="Cambria Math" panose="02040503050406030204" pitchFamily="18" charset="0"/>
                          </a:rPr>
                        </m:ctrlPr>
                      </m:sSubPr>
                      <m:e>
                        <m:acc>
                          <m:accPr>
                            <m:chr m:val="̅"/>
                            <m:ctrlPr>
                              <a:rPr lang="nb-NO" sz="2000" i="1">
                                <a:latin typeface="Cambria Math" panose="02040503050406030204" pitchFamily="18" charset="0"/>
                              </a:rPr>
                            </m:ctrlPr>
                          </m:accPr>
                          <m:e>
                            <m:r>
                              <a:rPr lang="nb-NO" sz="2000" i="1">
                                <a:latin typeface="Cambria Math" panose="02040503050406030204" pitchFamily="18" charset="0"/>
                              </a:rPr>
                              <m:t>𝑃</m:t>
                            </m:r>
                          </m:e>
                        </m:acc>
                      </m:e>
                      <m:sub>
                        <m:r>
                          <a:rPr lang="nb-NO" sz="2000" b="0" i="1" smtClean="0">
                            <a:latin typeface="Cambria Math" panose="02040503050406030204" pitchFamily="18" charset="0"/>
                          </a:rPr>
                          <m:t>𝑔𝑤</m:t>
                        </m:r>
                      </m:sub>
                    </m:sSub>
                    <m:d>
                      <m:dPr>
                        <m:ctrlPr>
                          <a:rPr lang="nb-NO" sz="2000" i="1" dirty="0">
                            <a:latin typeface="Cambria Math" panose="02040503050406030204" pitchFamily="18" charset="0"/>
                          </a:rPr>
                        </m:ctrlPr>
                      </m:dPr>
                      <m:e>
                        <m:sSub>
                          <m:sSubPr>
                            <m:ctrlPr>
                              <a:rPr lang="nb-NO" sz="2000" i="1" dirty="0">
                                <a:latin typeface="Cambria Math" panose="02040503050406030204" pitchFamily="18" charset="0"/>
                              </a:rPr>
                            </m:ctrlPr>
                          </m:sSubPr>
                          <m:e>
                            <m:r>
                              <a:rPr lang="nb-NO" sz="2000" i="1" dirty="0">
                                <a:latin typeface="Cambria Math" panose="02040503050406030204" pitchFamily="18" charset="0"/>
                              </a:rPr>
                              <m:t>𝑆</m:t>
                            </m:r>
                          </m:e>
                          <m:sub>
                            <m:r>
                              <a:rPr lang="nb-NO" sz="2000" b="0" i="1" dirty="0" smtClean="0">
                                <a:latin typeface="Cambria Math" panose="02040503050406030204" pitchFamily="18" charset="0"/>
                              </a:rPr>
                              <m:t>𝑔</m:t>
                            </m:r>
                          </m:sub>
                        </m:sSub>
                      </m:e>
                    </m:d>
                  </m:oMath>
                </a14:m>
                <a:r>
                  <a:rPr lang="nb-NO" sz="2000"/>
                  <a:t> and </a:t>
                </a:r>
                <a14:m>
                  <m:oMath xmlns:m="http://schemas.openxmlformats.org/officeDocument/2006/math">
                    <m:sSub>
                      <m:sSubPr>
                        <m:ctrlPr>
                          <a:rPr lang="nb-NO" sz="2000" i="1">
                            <a:latin typeface="Cambria Math" panose="02040503050406030204" pitchFamily="18" charset="0"/>
                          </a:rPr>
                        </m:ctrlPr>
                      </m:sSubPr>
                      <m:e>
                        <m:r>
                          <a:rPr lang="nb-NO" sz="2000" i="1">
                            <a:latin typeface="Cambria Math" panose="02040503050406030204" pitchFamily="18" charset="0"/>
                          </a:rPr>
                          <m:t>𝜒</m:t>
                        </m:r>
                      </m:e>
                      <m:sub>
                        <m:r>
                          <a:rPr lang="nb-NO" sz="2000" b="0" i="1" smtClean="0">
                            <a:latin typeface="Cambria Math" panose="02040503050406030204" pitchFamily="18" charset="0"/>
                          </a:rPr>
                          <m:t>𝑔</m:t>
                        </m:r>
                      </m:sub>
                    </m:sSub>
                    <m:d>
                      <m:dPr>
                        <m:ctrlPr>
                          <a:rPr lang="nb-NO" sz="2000" i="1">
                            <a:latin typeface="Cambria Math" panose="02040503050406030204" pitchFamily="18" charset="0"/>
                          </a:rPr>
                        </m:ctrlPr>
                      </m:dPr>
                      <m:e>
                        <m:sSub>
                          <m:sSubPr>
                            <m:ctrlPr>
                              <a:rPr lang="nb-NO" sz="2000" i="1">
                                <a:latin typeface="Cambria Math" panose="02040503050406030204" pitchFamily="18" charset="0"/>
                              </a:rPr>
                            </m:ctrlPr>
                          </m:sSubPr>
                          <m:e>
                            <m:r>
                              <a:rPr lang="nb-NO" sz="2000" i="1">
                                <a:latin typeface="Cambria Math" panose="02040503050406030204" pitchFamily="18" charset="0"/>
                              </a:rPr>
                              <m:t>𝑆</m:t>
                            </m:r>
                          </m:e>
                          <m:sub>
                            <m:r>
                              <a:rPr lang="nb-NO" sz="2000" b="0" i="1" smtClean="0">
                                <a:latin typeface="Cambria Math" panose="02040503050406030204" pitchFamily="18" charset="0"/>
                              </a:rPr>
                              <m:t>𝑔</m:t>
                            </m:r>
                          </m:sub>
                        </m:sSub>
                      </m:e>
                    </m:d>
                  </m:oMath>
                </a14:m>
                <a:r>
                  <a:rPr lang="nb-NO" sz="2000"/>
                  <a:t> </a:t>
                </a:r>
                <a:r>
                  <a:rPr lang="nb-NO" sz="2000" err="1"/>
                  <a:t>exhibit</a:t>
                </a:r>
                <a:r>
                  <a:rPr lang="nb-NO" sz="2000"/>
                  <a:t> </a:t>
                </a:r>
                <a:r>
                  <a:rPr lang="nb-NO" sz="2000" err="1"/>
                  <a:t>hysteresis</a:t>
                </a:r>
                <a:r>
                  <a:rPr lang="nb-NO" sz="2000"/>
                  <a:t> loops during </a:t>
                </a:r>
                <a:r>
                  <a:rPr lang="nb-NO" sz="2000" err="1"/>
                  <a:t>reservoir</a:t>
                </a:r>
                <a:r>
                  <a:rPr lang="nb-NO" sz="2000"/>
                  <a:t> </a:t>
                </a:r>
                <a:r>
                  <a:rPr lang="nb-NO" sz="2000" err="1"/>
                  <a:t>pressure</a:t>
                </a:r>
                <a:r>
                  <a:rPr lang="nb-NO" sz="2000"/>
                  <a:t> </a:t>
                </a:r>
                <a:r>
                  <a:rPr lang="nb-NO" sz="2000" err="1"/>
                  <a:t>cycles</a:t>
                </a:r>
                <a:r>
                  <a:rPr lang="nb-NO" sz="2000"/>
                  <a:t> in </a:t>
                </a:r>
                <a:r>
                  <a:rPr lang="nb-NO" sz="2000" err="1"/>
                  <a:t>sandstone</a:t>
                </a:r>
                <a:r>
                  <a:rPr lang="nb-NO" sz="2000"/>
                  <a:t>. </a:t>
                </a:r>
              </a:p>
              <a:p>
                <a:pPr marL="285750" indent="-285750">
                  <a:buFont typeface="Arial" panose="020B0604020202020204" pitchFamily="34" charset="0"/>
                  <a:buChar char="•"/>
                </a:pPr>
                <a:r>
                  <a:rPr lang="nb-NO" sz="2000"/>
                  <a:t>The </a:t>
                </a:r>
                <a14:m>
                  <m:oMath xmlns:m="http://schemas.openxmlformats.org/officeDocument/2006/math">
                    <m:sSub>
                      <m:sSubPr>
                        <m:ctrlPr>
                          <a:rPr lang="nb-NO" sz="2000" i="1" dirty="0">
                            <a:latin typeface="Cambria Math" panose="02040503050406030204" pitchFamily="18" charset="0"/>
                          </a:rPr>
                        </m:ctrlPr>
                      </m:sSubPr>
                      <m:e>
                        <m:acc>
                          <m:accPr>
                            <m:chr m:val="̅"/>
                            <m:ctrlPr>
                              <a:rPr lang="nb-NO" sz="2000" i="1">
                                <a:latin typeface="Cambria Math" panose="02040503050406030204" pitchFamily="18" charset="0"/>
                              </a:rPr>
                            </m:ctrlPr>
                          </m:accPr>
                          <m:e>
                            <m:r>
                              <a:rPr lang="nb-NO" sz="2000" i="1">
                                <a:latin typeface="Cambria Math" panose="02040503050406030204" pitchFamily="18" charset="0"/>
                              </a:rPr>
                              <m:t>𝑃</m:t>
                            </m:r>
                          </m:e>
                        </m:acc>
                      </m:e>
                      <m:sub>
                        <m:r>
                          <a:rPr lang="nb-NO" sz="2000" i="1">
                            <a:latin typeface="Cambria Math" panose="02040503050406030204" pitchFamily="18" charset="0"/>
                          </a:rPr>
                          <m:t>𝑔𝑤</m:t>
                        </m:r>
                      </m:sub>
                    </m:sSub>
                    <m:d>
                      <m:dPr>
                        <m:ctrlPr>
                          <a:rPr lang="nb-NO" sz="2000" i="1" dirty="0">
                            <a:latin typeface="Cambria Math" panose="02040503050406030204" pitchFamily="18" charset="0"/>
                          </a:rPr>
                        </m:ctrlPr>
                      </m:dPr>
                      <m:e>
                        <m:sSub>
                          <m:sSubPr>
                            <m:ctrlPr>
                              <a:rPr lang="nb-NO" sz="2000" i="1" dirty="0">
                                <a:latin typeface="Cambria Math" panose="02040503050406030204" pitchFamily="18" charset="0"/>
                              </a:rPr>
                            </m:ctrlPr>
                          </m:sSubPr>
                          <m:e>
                            <m:r>
                              <a:rPr lang="nb-NO" sz="2000" i="1" dirty="0">
                                <a:latin typeface="Cambria Math" panose="02040503050406030204" pitchFamily="18" charset="0"/>
                              </a:rPr>
                              <m:t>𝑆</m:t>
                            </m:r>
                          </m:e>
                          <m:sub>
                            <m:r>
                              <a:rPr lang="nb-NO" sz="2000" b="0" i="1" dirty="0" smtClean="0">
                                <a:latin typeface="Cambria Math" panose="02040503050406030204" pitchFamily="18" charset="0"/>
                              </a:rPr>
                              <m:t>𝑔</m:t>
                            </m:r>
                          </m:sub>
                        </m:sSub>
                      </m:e>
                    </m:d>
                  </m:oMath>
                </a14:m>
                <a:r>
                  <a:rPr lang="nb-NO" sz="2000"/>
                  <a:t>-</a:t>
                </a:r>
                <a:r>
                  <a:rPr lang="nb-NO" sz="2000" err="1"/>
                  <a:t>curves</a:t>
                </a:r>
                <a:r>
                  <a:rPr lang="nb-NO" sz="2000"/>
                  <a:t> form </a:t>
                </a:r>
                <a:r>
                  <a:rPr lang="nb-NO" sz="2000" err="1"/>
                  <a:t>nested</a:t>
                </a:r>
                <a:r>
                  <a:rPr lang="nb-NO" sz="2000"/>
                  <a:t> </a:t>
                </a:r>
                <a:r>
                  <a:rPr lang="nb-NO" sz="2000" err="1"/>
                  <a:t>hysteresis</a:t>
                </a:r>
                <a:r>
                  <a:rPr lang="nb-NO" sz="2000"/>
                  <a:t> loops </a:t>
                </a:r>
                <a:r>
                  <a:rPr lang="nb-NO" sz="2000" err="1"/>
                  <a:t>bounded</a:t>
                </a:r>
                <a:r>
                  <a:rPr lang="nb-NO" sz="2000"/>
                  <a:t> by </a:t>
                </a:r>
                <a:r>
                  <a:rPr lang="nb-NO" sz="2000" err="1"/>
                  <a:t>the</a:t>
                </a:r>
                <a:r>
                  <a:rPr lang="nb-NO" sz="2000"/>
                  <a:t> </a:t>
                </a:r>
                <a14:m>
                  <m:oMath xmlns:m="http://schemas.openxmlformats.org/officeDocument/2006/math">
                    <m:sSub>
                      <m:sSubPr>
                        <m:ctrlPr>
                          <a:rPr lang="nb-NO" sz="2000" i="1" dirty="0">
                            <a:latin typeface="Cambria Math" panose="02040503050406030204" pitchFamily="18" charset="0"/>
                          </a:rPr>
                        </m:ctrlPr>
                      </m:sSubPr>
                      <m:e>
                        <m:r>
                          <a:rPr lang="nb-NO" sz="2000" b="0" i="1" dirty="0" smtClean="0">
                            <a:latin typeface="Cambria Math" panose="02040503050406030204" pitchFamily="18" charset="0"/>
                          </a:rPr>
                          <m:t>𝑃</m:t>
                        </m:r>
                      </m:e>
                      <m:sub>
                        <m:r>
                          <a:rPr lang="nb-NO" sz="2000" i="1">
                            <a:latin typeface="Cambria Math" panose="02040503050406030204" pitchFamily="18" charset="0"/>
                          </a:rPr>
                          <m:t>𝑔𝑤</m:t>
                        </m:r>
                      </m:sub>
                    </m:sSub>
                    <m:d>
                      <m:dPr>
                        <m:ctrlPr>
                          <a:rPr lang="nb-NO" sz="2000" i="1" dirty="0">
                            <a:latin typeface="Cambria Math" panose="02040503050406030204" pitchFamily="18" charset="0"/>
                          </a:rPr>
                        </m:ctrlPr>
                      </m:dPr>
                      <m:e>
                        <m:sSub>
                          <m:sSubPr>
                            <m:ctrlPr>
                              <a:rPr lang="nb-NO" sz="2000" i="1" dirty="0">
                                <a:latin typeface="Cambria Math" panose="02040503050406030204" pitchFamily="18" charset="0"/>
                              </a:rPr>
                            </m:ctrlPr>
                          </m:sSubPr>
                          <m:e>
                            <m:r>
                              <a:rPr lang="nb-NO" sz="2000" i="1" dirty="0">
                                <a:latin typeface="Cambria Math" panose="02040503050406030204" pitchFamily="18" charset="0"/>
                              </a:rPr>
                              <m:t>𝑆</m:t>
                            </m:r>
                          </m:e>
                          <m:sub>
                            <m:r>
                              <a:rPr lang="nb-NO" sz="2000" b="0" i="1" dirty="0" smtClean="0">
                                <a:latin typeface="Cambria Math" panose="02040503050406030204" pitchFamily="18" charset="0"/>
                              </a:rPr>
                              <m:t>𝑔</m:t>
                            </m:r>
                          </m:sub>
                        </m:sSub>
                      </m:e>
                    </m:d>
                  </m:oMath>
                </a14:m>
                <a:r>
                  <a:rPr lang="nb-NO" sz="2000"/>
                  <a:t>-</a:t>
                </a:r>
                <a:r>
                  <a:rPr lang="nb-NO" sz="2000" err="1"/>
                  <a:t>curves</a:t>
                </a:r>
                <a:r>
                  <a:rPr lang="nb-NO" sz="2000"/>
                  <a:t> from standard gas and water </a:t>
                </a:r>
                <a:r>
                  <a:rPr lang="nb-NO" sz="2000" err="1"/>
                  <a:t>invasions</a:t>
                </a:r>
                <a:r>
                  <a:rPr lang="nb-NO" sz="2000"/>
                  <a:t> at </a:t>
                </a:r>
                <a:r>
                  <a:rPr lang="nb-NO" sz="2000" err="1"/>
                  <a:t>constant</a:t>
                </a:r>
                <a:r>
                  <a:rPr lang="nb-NO" sz="2000"/>
                  <a:t> </a:t>
                </a:r>
                <a:r>
                  <a:rPr lang="nb-NO" sz="2000" err="1"/>
                  <a:t>reservoir</a:t>
                </a:r>
                <a:r>
                  <a:rPr lang="nb-NO" sz="2000"/>
                  <a:t> </a:t>
                </a:r>
                <a:r>
                  <a:rPr lang="nb-NO" sz="2000" err="1"/>
                  <a:t>pressure</a:t>
                </a:r>
                <a:r>
                  <a:rPr lang="nb-NO" sz="2000"/>
                  <a:t>.</a:t>
                </a:r>
              </a:p>
              <a:p>
                <a:pPr marL="285750" indent="-285750">
                  <a:buFont typeface="Arial" panose="020B0604020202020204" pitchFamily="34" charset="0"/>
                  <a:buChar char="•"/>
                </a:pPr>
                <a:r>
                  <a:rPr lang="nb-NO" sz="2000"/>
                  <a:t>The </a:t>
                </a:r>
                <a:r>
                  <a:rPr lang="nb-NO" sz="2000" err="1"/>
                  <a:t>saturation</a:t>
                </a:r>
                <a:r>
                  <a:rPr lang="nb-NO" sz="2000"/>
                  <a:t> range and </a:t>
                </a:r>
                <a:r>
                  <a:rPr lang="nb-NO" sz="2000" err="1"/>
                  <a:t>hysteresis</a:t>
                </a:r>
                <a:r>
                  <a:rPr lang="nb-NO" sz="2000"/>
                  <a:t> </a:t>
                </a:r>
                <a:r>
                  <a:rPr lang="nb-NO" sz="2000" err="1"/>
                  <a:t>extent</a:t>
                </a:r>
                <a:r>
                  <a:rPr lang="nb-NO" sz="2000"/>
                  <a:t> depend </a:t>
                </a:r>
                <a:r>
                  <a:rPr lang="nb-NO" sz="2000" err="1"/>
                  <a:t>on</a:t>
                </a:r>
                <a:r>
                  <a:rPr lang="nb-NO" sz="2000"/>
                  <a:t> </a:t>
                </a:r>
                <a:r>
                  <a:rPr lang="nb-NO" sz="2000" err="1"/>
                  <a:t>the</a:t>
                </a:r>
                <a:r>
                  <a:rPr lang="nb-NO" sz="2000"/>
                  <a:t> </a:t>
                </a:r>
                <a:r>
                  <a:rPr lang="nb-NO" sz="2000" err="1"/>
                  <a:t>reservoir</a:t>
                </a:r>
                <a:r>
                  <a:rPr lang="nb-NO" sz="2000"/>
                  <a:t> </a:t>
                </a:r>
                <a:r>
                  <a:rPr lang="nb-NO" sz="2000" err="1"/>
                  <a:t>conditions</a:t>
                </a:r>
                <a:r>
                  <a:rPr lang="nb-NO" sz="2000"/>
                  <a:t> and gas </a:t>
                </a:r>
                <a:r>
                  <a:rPr lang="nb-NO" sz="2000" err="1"/>
                  <a:t>properties</a:t>
                </a:r>
                <a:r>
                  <a:rPr lang="nb-NO" sz="2000"/>
                  <a:t>.</a:t>
                </a:r>
              </a:p>
              <a:p>
                <a:pPr marL="285750" indent="-285750">
                  <a:buFont typeface="Arial" panose="020B0604020202020204" pitchFamily="34" charset="0"/>
                  <a:buChar char="•"/>
                </a:pPr>
                <a:r>
                  <a:rPr lang="nb-NO" sz="2000" err="1"/>
                  <a:t>Hysteresis</a:t>
                </a:r>
                <a:r>
                  <a:rPr lang="nb-NO" sz="2000"/>
                  <a:t> </a:t>
                </a:r>
                <a:r>
                  <a:rPr lang="nb-NO" sz="2000" err="1"/>
                  <a:t>behaviour</a:t>
                </a:r>
                <a:r>
                  <a:rPr lang="nb-NO" sz="2000"/>
                  <a:t> of </a:t>
                </a:r>
                <a:r>
                  <a:rPr lang="nb-NO" sz="2000" err="1"/>
                  <a:t>connectivity</a:t>
                </a:r>
                <a:r>
                  <a:rPr lang="nb-NO" sz="2000"/>
                  <a:t> (</a:t>
                </a:r>
                <a:r>
                  <a:rPr lang="nb-NO" sz="2000" err="1"/>
                  <a:t>snap-off</a:t>
                </a:r>
                <a:r>
                  <a:rPr lang="nb-NO" sz="2000"/>
                  <a:t> &amp; </a:t>
                </a:r>
                <a:r>
                  <a:rPr lang="nb-NO" sz="2000" err="1"/>
                  <a:t>coalescence</a:t>
                </a:r>
                <a:r>
                  <a:rPr lang="nb-NO" sz="2000"/>
                  <a:t>) has </a:t>
                </a:r>
                <a:r>
                  <a:rPr lang="nb-NO" sz="2000" err="1"/>
                  <a:t>implications</a:t>
                </a:r>
                <a:r>
                  <a:rPr lang="nb-NO" sz="2000"/>
                  <a:t> for </a:t>
                </a:r>
                <a:r>
                  <a:rPr lang="nb-NO" sz="2000" err="1"/>
                  <a:t>determination</a:t>
                </a:r>
                <a:r>
                  <a:rPr lang="nb-NO" sz="2000"/>
                  <a:t> of </a:t>
                </a:r>
                <a:r>
                  <a:rPr lang="nb-NO" sz="2000" err="1"/>
                  <a:t>critical</a:t>
                </a:r>
                <a:r>
                  <a:rPr lang="nb-NO" sz="2000"/>
                  <a:t> gas </a:t>
                </a:r>
                <a:r>
                  <a:rPr lang="nb-NO" sz="2000" err="1"/>
                  <a:t>saturation</a:t>
                </a:r>
                <a:r>
                  <a:rPr lang="nb-NO" sz="2000"/>
                  <a:t>.</a:t>
                </a:r>
              </a:p>
              <a:p>
                <a:pPr marL="285750" indent="-285750">
                  <a:buFont typeface="Arial" panose="020B0604020202020204" pitchFamily="34" charset="0"/>
                  <a:buChar char="•"/>
                </a:pPr>
                <a:r>
                  <a:rPr lang="nb-NO" sz="2000"/>
                  <a:t>Double displacements </a:t>
                </a:r>
                <a:r>
                  <a:rPr lang="nb-NO" sz="2000" err="1"/>
                  <a:t>change</a:t>
                </a:r>
                <a:r>
                  <a:rPr lang="nb-NO" sz="2000"/>
                  <a:t> </a:t>
                </a:r>
                <a:r>
                  <a:rPr lang="nb-NO" sz="2000" err="1"/>
                  <a:t>the</a:t>
                </a:r>
                <a:r>
                  <a:rPr lang="nb-NO" sz="2000"/>
                  <a:t> location of </a:t>
                </a:r>
                <a:r>
                  <a:rPr lang="nb-NO" sz="2000" err="1"/>
                  <a:t>oil</a:t>
                </a:r>
                <a:r>
                  <a:rPr lang="nb-NO" sz="2000"/>
                  <a:t> ganglia.</a:t>
                </a:r>
              </a:p>
              <a:p>
                <a:pPr marL="285750" indent="-285750">
                  <a:buFont typeface="Arial" panose="020B0604020202020204" pitchFamily="34" charset="0"/>
                  <a:buChar char="•"/>
                </a:pPr>
                <a:r>
                  <a:rPr lang="nb-NO" sz="2000" err="1"/>
                  <a:t>Next</a:t>
                </a:r>
                <a:r>
                  <a:rPr lang="nb-NO" sz="2000"/>
                  <a:t> </a:t>
                </a:r>
                <a:r>
                  <a:rPr lang="nb-NO" sz="2000" err="1"/>
                  <a:t>step</a:t>
                </a:r>
                <a:r>
                  <a:rPr lang="nb-NO" sz="2000"/>
                  <a:t>: To </a:t>
                </a:r>
                <a:r>
                  <a:rPr lang="nb-NO" sz="2000" err="1"/>
                  <a:t>include</a:t>
                </a:r>
                <a:r>
                  <a:rPr lang="nb-NO" sz="2000"/>
                  <a:t> gas </a:t>
                </a:r>
                <a:r>
                  <a:rPr lang="nb-NO" sz="2000" err="1"/>
                  <a:t>dissolution</a:t>
                </a:r>
                <a:r>
                  <a:rPr lang="nb-NO" sz="2000"/>
                  <a:t> &amp; </a:t>
                </a:r>
                <a:r>
                  <a:rPr lang="nb-NO" sz="2000" err="1"/>
                  <a:t>exsolution</a:t>
                </a:r>
                <a:r>
                  <a:rPr lang="nb-NO" sz="2000"/>
                  <a:t> (</a:t>
                </a:r>
                <a:r>
                  <a:rPr lang="nb-NO" sz="2000" err="1"/>
                  <a:t>with</a:t>
                </a:r>
                <a:r>
                  <a:rPr lang="nb-NO" sz="2000"/>
                  <a:t> </a:t>
                </a:r>
                <a:r>
                  <a:rPr lang="nb-NO" sz="2000" err="1"/>
                  <a:t>nucleation</a:t>
                </a:r>
                <a:r>
                  <a:rPr lang="nb-NO" sz="2000"/>
                  <a:t>) in </a:t>
                </a:r>
                <a:r>
                  <a:rPr lang="nb-NO" sz="2000" err="1"/>
                  <a:t>the</a:t>
                </a:r>
                <a:r>
                  <a:rPr lang="nb-NO" sz="2000"/>
                  <a:t> </a:t>
                </a:r>
                <a:r>
                  <a:rPr lang="nb-NO" sz="2000" err="1"/>
                  <a:t>liquids</a:t>
                </a:r>
                <a:r>
                  <a:rPr lang="nb-NO" sz="2000"/>
                  <a:t>, and to </a:t>
                </a:r>
                <a:r>
                  <a:rPr lang="nb-NO" sz="2000" err="1"/>
                  <a:t>couple</a:t>
                </a:r>
                <a:r>
                  <a:rPr lang="nb-NO" sz="2000"/>
                  <a:t> </a:t>
                </a:r>
                <a:r>
                  <a:rPr lang="nb-NO" sz="2000" err="1"/>
                  <a:t>this</a:t>
                </a:r>
                <a:r>
                  <a:rPr lang="nb-NO" sz="2000"/>
                  <a:t> </a:t>
                </a:r>
                <a:r>
                  <a:rPr lang="nb-NO" sz="2000" err="1"/>
                  <a:t>approach</a:t>
                </a:r>
                <a:r>
                  <a:rPr lang="nb-NO" sz="2000"/>
                  <a:t> </a:t>
                </a:r>
                <a:r>
                  <a:rPr lang="nb-NO" sz="2000" err="1"/>
                  <a:t>with</a:t>
                </a:r>
                <a:r>
                  <a:rPr lang="nb-NO" sz="2000"/>
                  <a:t> </a:t>
                </a:r>
                <a:r>
                  <a:rPr lang="nb-NO" sz="2000" err="1"/>
                  <a:t>models</a:t>
                </a:r>
                <a:r>
                  <a:rPr lang="nb-NO" sz="2000"/>
                  <a:t> for </a:t>
                </a:r>
                <a:r>
                  <a:rPr lang="nb-NO" sz="2000" err="1"/>
                  <a:t>Ostwald</a:t>
                </a:r>
                <a:r>
                  <a:rPr lang="nb-NO" sz="2000"/>
                  <a:t> </a:t>
                </a:r>
                <a:r>
                  <a:rPr lang="nb-NO" sz="2000" err="1"/>
                  <a:t>ripening</a:t>
                </a:r>
                <a:r>
                  <a:rPr lang="nb-NO" sz="2000"/>
                  <a:t> (Singh et al., 2022-2024).</a:t>
                </a:r>
              </a:p>
              <a:p>
                <a:pPr marL="285750" indent="-285750">
                  <a:buFont typeface="Arial" panose="020B0604020202020204" pitchFamily="34" charset="0"/>
                  <a:buChar char="•"/>
                </a:pPr>
                <a:endParaRPr lang="nb-NO" sz="2400"/>
              </a:p>
              <a:p>
                <a:pPr marL="285750" indent="-285750">
                  <a:buFont typeface="Arial" panose="020B0604020202020204" pitchFamily="34" charset="0"/>
                  <a:buChar char="•"/>
                </a:pPr>
                <a:endParaRPr lang="nb-NO" sz="2400"/>
              </a:p>
            </p:txBody>
          </p:sp>
        </mc:Choice>
        <mc:Fallback>
          <p:sp>
            <p:nvSpPr>
              <p:cNvPr id="3" name="Content Placeholder 2">
                <a:extLst>
                  <a:ext uri="{FF2B5EF4-FFF2-40B4-BE49-F238E27FC236}">
                    <a16:creationId xmlns:a16="http://schemas.microsoft.com/office/drawing/2014/main" id="{ADE0065B-7114-9082-4CC6-15312B18AD7A}"/>
                  </a:ext>
                </a:extLst>
              </p:cNvPr>
              <p:cNvSpPr>
                <a:spLocks noGrp="1" noRot="1" noChangeAspect="1" noMove="1" noResize="1" noEditPoints="1" noAdjustHandles="1" noChangeArrowheads="1" noChangeShapeType="1" noTextEdit="1"/>
              </p:cNvSpPr>
              <p:nvPr>
                <p:ph idx="1"/>
              </p:nvPr>
            </p:nvSpPr>
            <p:spPr>
              <a:xfrm>
                <a:off x="417889" y="987289"/>
                <a:ext cx="11356221" cy="5566216"/>
              </a:xfrm>
              <a:blipFill>
                <a:blip r:embed="rId2"/>
                <a:stretch>
                  <a:fillRect l="-483" t="-11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EB37A65-3788-9253-FA5F-AEAE45AEACC9}"/>
              </a:ext>
            </a:extLst>
          </p:cNvPr>
          <p:cNvSpPr txBox="1"/>
          <p:nvPr/>
        </p:nvSpPr>
        <p:spPr>
          <a:xfrm>
            <a:off x="11671443" y="6359704"/>
            <a:ext cx="364463" cy="276999"/>
          </a:xfrm>
          <a:prstGeom prst="rect">
            <a:avLst/>
          </a:prstGeom>
          <a:noFill/>
        </p:spPr>
        <p:txBody>
          <a:bodyPr wrap="square" rtlCol="0">
            <a:spAutoFit/>
          </a:bodyPr>
          <a:lstStyle/>
          <a:p>
            <a:r>
              <a:rPr lang="nb-NO" sz="1200"/>
              <a:t>19</a:t>
            </a:r>
          </a:p>
        </p:txBody>
      </p:sp>
    </p:spTree>
    <p:extLst>
      <p:ext uri="{BB962C8B-B14F-4D97-AF65-F5344CB8AC3E}">
        <p14:creationId xmlns:p14="http://schemas.microsoft.com/office/powerpoint/2010/main" val="35948488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E0BB-A0FB-A868-0566-8240B21E30F2}"/>
              </a:ext>
            </a:extLst>
          </p:cNvPr>
          <p:cNvSpPr>
            <a:spLocks noGrp="1"/>
          </p:cNvSpPr>
          <p:nvPr>
            <p:ph type="title"/>
          </p:nvPr>
        </p:nvSpPr>
        <p:spPr>
          <a:xfrm>
            <a:off x="1082570" y="327602"/>
            <a:ext cx="7827246" cy="1215717"/>
          </a:xfrm>
        </p:spPr>
        <p:txBody>
          <a:bodyPr/>
          <a:lstStyle/>
          <a:p>
            <a:r>
              <a:rPr lang="nb-NO" sz="3200" err="1"/>
              <a:t>Motivation</a:t>
            </a:r>
            <a:r>
              <a:rPr lang="nb-NO" sz="3200"/>
              <a:t> &amp; </a:t>
            </a:r>
            <a:r>
              <a:rPr lang="nb-NO" sz="3200" err="1"/>
              <a:t>Objectives</a:t>
            </a:r>
            <a:endParaRPr lang="nb-NO" sz="3200"/>
          </a:p>
        </p:txBody>
      </p:sp>
      <p:sp>
        <p:nvSpPr>
          <p:cNvPr id="3" name="Content Placeholder 2">
            <a:extLst>
              <a:ext uri="{FF2B5EF4-FFF2-40B4-BE49-F238E27FC236}">
                <a16:creationId xmlns:a16="http://schemas.microsoft.com/office/drawing/2014/main" id="{6CFF40C7-24E3-39EC-70D2-256156E474ED}"/>
              </a:ext>
            </a:extLst>
          </p:cNvPr>
          <p:cNvSpPr>
            <a:spLocks noGrp="1"/>
          </p:cNvSpPr>
          <p:nvPr>
            <p:ph idx="1"/>
          </p:nvPr>
        </p:nvSpPr>
        <p:spPr>
          <a:xfrm>
            <a:off x="498382" y="1022029"/>
            <a:ext cx="11195235" cy="2122805"/>
          </a:xfrm>
        </p:spPr>
        <p:txBody>
          <a:bodyPr/>
          <a:lstStyle/>
          <a:p>
            <a:pPr marL="342900" indent="-342900">
              <a:lnSpc>
                <a:spcPct val="100000"/>
              </a:lnSpc>
              <a:buFont typeface="Arial" panose="020B0604020202020204" pitchFamily="34" charset="0"/>
              <a:buChar char="•"/>
            </a:pPr>
            <a:r>
              <a:rPr lang="nb-NO" sz="2000" err="1"/>
              <a:t>Subsurface</a:t>
            </a:r>
            <a:r>
              <a:rPr lang="nb-NO" sz="2000"/>
              <a:t> </a:t>
            </a:r>
            <a:r>
              <a:rPr lang="nb-NO" sz="2000" err="1"/>
              <a:t>storage</a:t>
            </a:r>
            <a:r>
              <a:rPr lang="nb-NO" sz="2000"/>
              <a:t> </a:t>
            </a:r>
            <a:r>
              <a:rPr lang="nb-NO" sz="2000" err="1"/>
              <a:t>technologies</a:t>
            </a:r>
            <a:r>
              <a:rPr lang="nb-NO" sz="2000"/>
              <a:t> (UNGS, UHS, CCS) </a:t>
            </a:r>
            <a:r>
              <a:rPr lang="nb-NO" sz="2000" err="1"/>
              <a:t>involve</a:t>
            </a:r>
            <a:r>
              <a:rPr lang="nb-NO" sz="2000"/>
              <a:t> </a:t>
            </a:r>
            <a:r>
              <a:rPr lang="nb-NO" sz="2000" err="1"/>
              <a:t>reservoir</a:t>
            </a:r>
            <a:r>
              <a:rPr lang="nb-NO" sz="2000"/>
              <a:t> </a:t>
            </a:r>
            <a:r>
              <a:rPr lang="nb-NO" sz="2000" err="1"/>
              <a:t>pressure</a:t>
            </a:r>
            <a:r>
              <a:rPr lang="nb-NO" sz="2000"/>
              <a:t> </a:t>
            </a:r>
            <a:r>
              <a:rPr lang="nb-NO" sz="2000" err="1"/>
              <a:t>changes</a:t>
            </a:r>
            <a:r>
              <a:rPr lang="nb-NO" sz="2000"/>
              <a:t> during </a:t>
            </a:r>
            <a:r>
              <a:rPr lang="nb-NO" sz="2000" err="1"/>
              <a:t>seasonal</a:t>
            </a:r>
            <a:r>
              <a:rPr lang="nb-NO" sz="2000"/>
              <a:t> </a:t>
            </a:r>
            <a:r>
              <a:rPr lang="nb-NO" sz="2000" err="1"/>
              <a:t>schedules</a:t>
            </a:r>
            <a:r>
              <a:rPr lang="nb-NO" sz="2000"/>
              <a:t> of gas </a:t>
            </a:r>
            <a:r>
              <a:rPr lang="nb-NO" sz="2000" err="1"/>
              <a:t>injection</a:t>
            </a:r>
            <a:r>
              <a:rPr lang="nb-NO" sz="2000"/>
              <a:t> and </a:t>
            </a:r>
            <a:r>
              <a:rPr lang="nb-NO" sz="2000" err="1"/>
              <a:t>production</a:t>
            </a:r>
            <a:r>
              <a:rPr lang="nb-NO" sz="2000"/>
              <a:t>. </a:t>
            </a:r>
          </a:p>
          <a:p>
            <a:pPr marL="342900" indent="-342900">
              <a:lnSpc>
                <a:spcPct val="100000"/>
              </a:lnSpc>
              <a:buFont typeface="Arial" panose="020B0604020202020204" pitchFamily="34" charset="0"/>
              <a:buChar char="•"/>
            </a:pPr>
            <a:r>
              <a:rPr lang="nb-NO" sz="2000" err="1"/>
              <a:t>Depressurization</a:t>
            </a:r>
            <a:r>
              <a:rPr lang="nb-NO" sz="2000"/>
              <a:t> for </a:t>
            </a:r>
            <a:r>
              <a:rPr lang="nb-NO" sz="2000" err="1"/>
              <a:t>hydrocarbon</a:t>
            </a:r>
            <a:r>
              <a:rPr lang="nb-NO" sz="2000"/>
              <a:t> </a:t>
            </a:r>
            <a:r>
              <a:rPr lang="nb-NO" sz="2000" err="1"/>
              <a:t>production</a:t>
            </a:r>
            <a:r>
              <a:rPr lang="nb-NO" sz="2000"/>
              <a:t> in HPHT </a:t>
            </a:r>
            <a:r>
              <a:rPr lang="nb-NO" sz="2000" err="1"/>
              <a:t>reservoirs</a:t>
            </a:r>
            <a:r>
              <a:rPr lang="nb-NO" sz="2000"/>
              <a:t> (e.g., 800-1000 bar)</a:t>
            </a:r>
          </a:p>
          <a:p>
            <a:pPr marL="342900" indent="-342900">
              <a:lnSpc>
                <a:spcPct val="100000"/>
              </a:lnSpc>
              <a:buFont typeface="Arial" panose="020B0604020202020204" pitchFamily="34" charset="0"/>
              <a:buChar char="•"/>
            </a:pPr>
            <a:r>
              <a:rPr lang="nb-NO" sz="2000"/>
              <a:t>This leads to </a:t>
            </a:r>
            <a:r>
              <a:rPr lang="nb-NO" sz="2000" err="1"/>
              <a:t>drainage</a:t>
            </a:r>
            <a:r>
              <a:rPr lang="nb-NO" sz="2000"/>
              <a:t> and </a:t>
            </a:r>
            <a:r>
              <a:rPr lang="nb-NO" sz="2000" err="1"/>
              <a:t>imbibition</a:t>
            </a:r>
            <a:r>
              <a:rPr lang="nb-NO" sz="2000"/>
              <a:t> </a:t>
            </a:r>
            <a:r>
              <a:rPr lang="nb-NO" sz="2000" err="1"/>
              <a:t>processes</a:t>
            </a:r>
            <a:r>
              <a:rPr lang="nb-NO" sz="2000"/>
              <a:t> in </a:t>
            </a:r>
            <a:r>
              <a:rPr lang="nb-NO" sz="2000" err="1"/>
              <a:t>the</a:t>
            </a:r>
            <a:r>
              <a:rPr lang="nb-NO" sz="2000"/>
              <a:t> </a:t>
            </a:r>
            <a:r>
              <a:rPr lang="nb-NO" sz="2000" err="1"/>
              <a:t>reservoir</a:t>
            </a:r>
            <a:r>
              <a:rPr lang="nb-NO" sz="2000"/>
              <a:t> </a:t>
            </a:r>
            <a:r>
              <a:rPr lang="nb-NO" sz="2000" err="1"/>
              <a:t>which</a:t>
            </a:r>
            <a:r>
              <a:rPr lang="nb-NO" sz="2000"/>
              <a:t> is </a:t>
            </a:r>
            <a:r>
              <a:rPr lang="nb-NO" sz="2000" err="1"/>
              <a:t>typically</a:t>
            </a:r>
            <a:r>
              <a:rPr lang="nb-NO" sz="2000"/>
              <a:t> </a:t>
            </a:r>
            <a:r>
              <a:rPr lang="nb-NO" sz="2000" err="1"/>
              <a:t>studied</a:t>
            </a:r>
            <a:r>
              <a:rPr lang="nb-NO" sz="2000"/>
              <a:t> at </a:t>
            </a:r>
            <a:r>
              <a:rPr lang="nb-NO" sz="2000" err="1"/>
              <a:t>the</a:t>
            </a:r>
            <a:r>
              <a:rPr lang="nb-NO" sz="2000"/>
              <a:t> pore </a:t>
            </a:r>
            <a:r>
              <a:rPr lang="nb-NO" sz="2000" err="1"/>
              <a:t>scale</a:t>
            </a:r>
            <a:r>
              <a:rPr lang="nb-NO" sz="2000"/>
              <a:t> by </a:t>
            </a:r>
            <a:r>
              <a:rPr lang="nb-NO" sz="2000" err="1"/>
              <a:t>multiphase</a:t>
            </a:r>
            <a:r>
              <a:rPr lang="nb-NO" sz="2000"/>
              <a:t> </a:t>
            </a:r>
            <a:r>
              <a:rPr lang="nb-NO" sz="2000" err="1"/>
              <a:t>flow</a:t>
            </a:r>
            <a:r>
              <a:rPr lang="nb-NO" sz="2000"/>
              <a:t> at </a:t>
            </a:r>
            <a:r>
              <a:rPr lang="nb-NO" sz="2000" err="1"/>
              <a:t>constant</a:t>
            </a:r>
            <a:r>
              <a:rPr lang="nb-NO" sz="2000"/>
              <a:t> </a:t>
            </a:r>
            <a:r>
              <a:rPr lang="nb-NO" sz="2000" err="1"/>
              <a:t>reservoir</a:t>
            </a:r>
            <a:r>
              <a:rPr lang="nb-NO" sz="2000"/>
              <a:t> </a:t>
            </a:r>
            <a:r>
              <a:rPr lang="nb-NO" sz="2000" err="1"/>
              <a:t>conditions</a:t>
            </a:r>
            <a:r>
              <a:rPr lang="nb-NO" sz="2000"/>
              <a:t> (</a:t>
            </a:r>
            <a:r>
              <a:rPr lang="nb-NO" sz="2000" err="1"/>
              <a:t>compressibility</a:t>
            </a:r>
            <a:r>
              <a:rPr lang="nb-NO" sz="2000"/>
              <a:t> </a:t>
            </a:r>
            <a:r>
              <a:rPr lang="nb-NO" sz="2000" err="1"/>
              <a:t>effects</a:t>
            </a:r>
            <a:r>
              <a:rPr lang="nb-NO" sz="2000"/>
              <a:t> </a:t>
            </a:r>
            <a:r>
              <a:rPr lang="nb-NO" sz="2000" err="1"/>
              <a:t>ignored</a:t>
            </a:r>
            <a:r>
              <a:rPr lang="nb-NO" sz="2000"/>
              <a:t>).  </a:t>
            </a:r>
            <a:endParaRPr lang="nb-NO"/>
          </a:p>
          <a:p>
            <a:pPr marL="800100" lvl="1" indent="-342900">
              <a:spcBef>
                <a:spcPts val="600"/>
              </a:spcBef>
              <a:buFont typeface="Arial" panose="020B0604020202020204" pitchFamily="34" charset="0"/>
              <a:buChar char="•"/>
            </a:pPr>
            <a:endParaRPr lang="nb-NO"/>
          </a:p>
          <a:p>
            <a:pPr marL="800100" lvl="1" indent="-342900">
              <a:spcBef>
                <a:spcPts val="600"/>
              </a:spcBef>
              <a:buFont typeface="Arial" panose="020B0604020202020204" pitchFamily="34" charset="0"/>
              <a:buChar char="•"/>
            </a:pPr>
            <a:endParaRPr lang="nb-NO"/>
          </a:p>
          <a:p>
            <a:pPr>
              <a:spcBef>
                <a:spcPts val="600"/>
              </a:spcBef>
            </a:pPr>
            <a:endParaRPr lang="nb-NO"/>
          </a:p>
        </p:txBody>
      </p:sp>
      <p:sp>
        <p:nvSpPr>
          <p:cNvPr id="4" name="TextBox 3">
            <a:extLst>
              <a:ext uri="{FF2B5EF4-FFF2-40B4-BE49-F238E27FC236}">
                <a16:creationId xmlns:a16="http://schemas.microsoft.com/office/drawing/2014/main" id="{51AE9D49-A68F-8807-5CF1-26C99292DCF8}"/>
              </a:ext>
            </a:extLst>
          </p:cNvPr>
          <p:cNvSpPr txBox="1"/>
          <p:nvPr/>
        </p:nvSpPr>
        <p:spPr>
          <a:xfrm>
            <a:off x="11671443" y="6359704"/>
            <a:ext cx="364463" cy="276999"/>
          </a:xfrm>
          <a:prstGeom prst="rect">
            <a:avLst/>
          </a:prstGeom>
          <a:noFill/>
        </p:spPr>
        <p:txBody>
          <a:bodyPr wrap="square" rtlCol="0">
            <a:spAutoFit/>
          </a:bodyPr>
          <a:lstStyle/>
          <a:p>
            <a:r>
              <a:rPr lang="nb-NO" sz="1200"/>
              <a:t>2</a:t>
            </a:r>
          </a:p>
        </p:txBody>
      </p:sp>
      <p:grpSp>
        <p:nvGrpSpPr>
          <p:cNvPr id="21" name="Group 20">
            <a:extLst>
              <a:ext uri="{FF2B5EF4-FFF2-40B4-BE49-F238E27FC236}">
                <a16:creationId xmlns:a16="http://schemas.microsoft.com/office/drawing/2014/main" id="{7D04CED3-8FEB-2F59-420D-77CE72A6BFAF}"/>
              </a:ext>
            </a:extLst>
          </p:cNvPr>
          <p:cNvGrpSpPr/>
          <p:nvPr/>
        </p:nvGrpSpPr>
        <p:grpSpPr>
          <a:xfrm>
            <a:off x="5919413" y="3445151"/>
            <a:ext cx="5980806" cy="2914553"/>
            <a:chOff x="5585646" y="2457649"/>
            <a:chExt cx="5980806" cy="2914553"/>
          </a:xfrm>
        </p:grpSpPr>
        <p:grpSp>
          <p:nvGrpSpPr>
            <p:cNvPr id="8" name="Group 7">
              <a:extLst>
                <a:ext uri="{FF2B5EF4-FFF2-40B4-BE49-F238E27FC236}">
                  <a16:creationId xmlns:a16="http://schemas.microsoft.com/office/drawing/2014/main" id="{6006703C-0905-1D24-E3D6-776BB21C251E}"/>
                </a:ext>
              </a:extLst>
            </p:cNvPr>
            <p:cNvGrpSpPr/>
            <p:nvPr/>
          </p:nvGrpSpPr>
          <p:grpSpPr>
            <a:xfrm>
              <a:off x="5585646" y="2457649"/>
              <a:ext cx="5755925" cy="2914553"/>
              <a:chOff x="6830554" y="3132058"/>
              <a:chExt cx="5755925" cy="2914553"/>
            </a:xfrm>
          </p:grpSpPr>
          <p:pic>
            <p:nvPicPr>
              <p:cNvPr id="1026" name="Picture 2">
                <a:extLst>
                  <a:ext uri="{FF2B5EF4-FFF2-40B4-BE49-F238E27FC236}">
                    <a16:creationId xmlns:a16="http://schemas.microsoft.com/office/drawing/2014/main" id="{1DD5495D-D6F9-FE26-73CF-A9969D8E7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554" y="3132058"/>
                <a:ext cx="5040173" cy="2329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E0DA15-FF63-F5BC-758E-D5326FAD9D95}"/>
                  </a:ext>
                </a:extLst>
              </p:cNvPr>
              <p:cNvSpPr txBox="1"/>
              <p:nvPr/>
            </p:nvSpPr>
            <p:spPr>
              <a:xfrm>
                <a:off x="6871453" y="5523391"/>
                <a:ext cx="5715026" cy="523220"/>
              </a:xfrm>
              <a:prstGeom prst="rect">
                <a:avLst/>
              </a:prstGeom>
              <a:noFill/>
            </p:spPr>
            <p:txBody>
              <a:bodyPr wrap="none" rtlCol="0">
                <a:spAutoFit/>
              </a:bodyPr>
              <a:lstStyle/>
              <a:p>
                <a:r>
                  <a:rPr lang="nb-NO" sz="1400"/>
                  <a:t>Williams et al. (2025), </a:t>
                </a:r>
                <a:r>
                  <a:rPr lang="nb-NO" sz="1400" i="1"/>
                  <a:t>International Journal of Hydrogen Energy</a:t>
                </a:r>
                <a:r>
                  <a:rPr lang="nb-NO" sz="1400"/>
                  <a:t>, 102, </a:t>
                </a:r>
              </a:p>
              <a:p>
                <a:r>
                  <a:rPr lang="nb-NO" sz="1400"/>
                  <a:t>1116-1129. </a:t>
                </a:r>
                <a:r>
                  <a:rPr lang="nb-NO" sz="1400">
                    <a:hlinkClick r:id="rId3"/>
                  </a:rPr>
                  <a:t>https://doi.org/10.1016/j.ijhydene.2024.12.371</a:t>
                </a:r>
                <a:r>
                  <a:rPr lang="nb-NO" sz="1400"/>
                  <a:t>. </a:t>
                </a:r>
              </a:p>
            </p:txBody>
          </p:sp>
        </p:grpSp>
        <p:cxnSp>
          <p:nvCxnSpPr>
            <p:cNvPr id="14" name="Straight Connector 13">
              <a:extLst>
                <a:ext uri="{FF2B5EF4-FFF2-40B4-BE49-F238E27FC236}">
                  <a16:creationId xmlns:a16="http://schemas.microsoft.com/office/drawing/2014/main" id="{5A36B24D-70E9-7ECF-4E39-626351F47C3A}"/>
                </a:ext>
              </a:extLst>
            </p:cNvPr>
            <p:cNvCxnSpPr>
              <a:cxnSpLocks/>
            </p:cNvCxnSpPr>
            <p:nvPr/>
          </p:nvCxnSpPr>
          <p:spPr>
            <a:xfrm>
              <a:off x="10662684" y="3144902"/>
              <a:ext cx="903768"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9F91D30-5000-56EB-5F1C-D52698D37A3E}"/>
                </a:ext>
              </a:extLst>
            </p:cNvPr>
            <p:cNvCxnSpPr>
              <a:cxnSpLocks/>
            </p:cNvCxnSpPr>
            <p:nvPr/>
          </p:nvCxnSpPr>
          <p:spPr>
            <a:xfrm>
              <a:off x="10662684" y="2712516"/>
              <a:ext cx="903768"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EA867A-7C68-6B21-68FA-473A7E6E2588}"/>
                </a:ext>
              </a:extLst>
            </p:cNvPr>
            <p:cNvSpPr txBox="1"/>
            <p:nvPr/>
          </p:nvSpPr>
          <p:spPr>
            <a:xfrm>
              <a:off x="10593109" y="2725663"/>
              <a:ext cx="973343" cy="369332"/>
            </a:xfrm>
            <a:prstGeom prst="rect">
              <a:avLst/>
            </a:prstGeom>
            <a:noFill/>
          </p:spPr>
          <p:txBody>
            <a:bodyPr wrap="none" rtlCol="0">
              <a:spAutoFit/>
            </a:bodyPr>
            <a:lstStyle/>
            <a:p>
              <a:r>
                <a:rPr lang="nb-NO"/>
                <a:t>~70 bar</a:t>
              </a:r>
            </a:p>
          </p:txBody>
        </p:sp>
      </p:grpSp>
      <p:sp>
        <p:nvSpPr>
          <p:cNvPr id="27" name="Content Placeholder 2">
            <a:extLst>
              <a:ext uri="{FF2B5EF4-FFF2-40B4-BE49-F238E27FC236}">
                <a16:creationId xmlns:a16="http://schemas.microsoft.com/office/drawing/2014/main" id="{8BF15599-5F7F-21EE-C6F6-70A62AA9B694}"/>
              </a:ext>
            </a:extLst>
          </p:cNvPr>
          <p:cNvSpPr txBox="1">
            <a:spLocks/>
          </p:cNvSpPr>
          <p:nvPr/>
        </p:nvSpPr>
        <p:spPr>
          <a:xfrm>
            <a:off x="445933" y="3129709"/>
            <a:ext cx="5317627" cy="322999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nb-NO" sz="2000" b="1" err="1"/>
              <a:t>Objective</a:t>
            </a:r>
            <a:r>
              <a:rPr lang="nb-NO" sz="2000" b="1"/>
              <a:t>:</a:t>
            </a:r>
            <a:r>
              <a:rPr lang="nb-NO" sz="2000"/>
              <a:t> </a:t>
            </a:r>
            <a:r>
              <a:rPr lang="nb-NO" sz="2000" err="1"/>
              <a:t>Simulate</a:t>
            </a:r>
            <a:r>
              <a:rPr lang="nb-NO" sz="2000"/>
              <a:t> </a:t>
            </a:r>
            <a:r>
              <a:rPr lang="nb-NO" sz="2000" err="1"/>
              <a:t>expansion</a:t>
            </a:r>
            <a:r>
              <a:rPr lang="nb-NO" sz="2000"/>
              <a:t> &amp; </a:t>
            </a:r>
            <a:r>
              <a:rPr lang="nb-NO" sz="2000" err="1"/>
              <a:t>compression</a:t>
            </a:r>
            <a:r>
              <a:rPr lang="nb-NO" sz="2000"/>
              <a:t> of </a:t>
            </a:r>
            <a:r>
              <a:rPr lang="nb-NO" sz="2000" err="1"/>
              <a:t>trapped</a:t>
            </a:r>
            <a:r>
              <a:rPr lang="nb-NO" sz="2000"/>
              <a:t> gas in </a:t>
            </a:r>
            <a:r>
              <a:rPr lang="nb-NO" sz="2000" err="1"/>
              <a:t>the</a:t>
            </a:r>
            <a:r>
              <a:rPr lang="nb-NO" sz="2000"/>
              <a:t> </a:t>
            </a:r>
            <a:r>
              <a:rPr lang="nb-NO" sz="2000" err="1"/>
              <a:t>presence</a:t>
            </a:r>
            <a:r>
              <a:rPr lang="nb-NO" sz="2000"/>
              <a:t> of </a:t>
            </a:r>
            <a:r>
              <a:rPr lang="nb-NO" sz="2000" err="1"/>
              <a:t>oil</a:t>
            </a:r>
            <a:r>
              <a:rPr lang="nb-NO" sz="2000"/>
              <a:t> and water during </a:t>
            </a:r>
            <a:r>
              <a:rPr lang="nb-NO" sz="2000" err="1"/>
              <a:t>reservoir</a:t>
            </a:r>
            <a:r>
              <a:rPr lang="nb-NO" sz="2000"/>
              <a:t> </a:t>
            </a:r>
            <a:r>
              <a:rPr lang="nb-NO" sz="2000" err="1"/>
              <a:t>pressure</a:t>
            </a:r>
            <a:r>
              <a:rPr lang="nb-NO" sz="2000"/>
              <a:t> </a:t>
            </a:r>
            <a:r>
              <a:rPr lang="nb-NO" sz="2000" err="1"/>
              <a:t>cycles</a:t>
            </a:r>
            <a:endParaRPr lang="nb-NO" sz="2000"/>
          </a:p>
          <a:p>
            <a:pPr marL="342900" indent="-342900">
              <a:lnSpc>
                <a:spcPct val="100000"/>
              </a:lnSpc>
              <a:buFont typeface="Arial" panose="020B0604020202020204" pitchFamily="34" charset="0"/>
              <a:buChar char="•"/>
            </a:pPr>
            <a:r>
              <a:rPr lang="nb-NO" sz="2000" b="1" err="1"/>
              <a:t>Approach</a:t>
            </a:r>
            <a:r>
              <a:rPr lang="nb-NO" sz="2000" b="1"/>
              <a:t>:</a:t>
            </a:r>
            <a:r>
              <a:rPr lang="nb-NO" sz="2000"/>
              <a:t> </a:t>
            </a:r>
            <a:r>
              <a:rPr lang="nb-NO" sz="2000" err="1"/>
              <a:t>Combine</a:t>
            </a:r>
            <a:r>
              <a:rPr lang="nb-NO" sz="2000"/>
              <a:t> </a:t>
            </a:r>
            <a:r>
              <a:rPr lang="nb-NO" sz="2000" err="1"/>
              <a:t>level</a:t>
            </a:r>
            <a:r>
              <a:rPr lang="nb-NO" sz="2000"/>
              <a:t> </a:t>
            </a:r>
            <a:r>
              <a:rPr lang="nb-NO" sz="2000" err="1"/>
              <a:t>set</a:t>
            </a:r>
            <a:r>
              <a:rPr lang="nb-NO" sz="2000"/>
              <a:t> </a:t>
            </a:r>
            <a:r>
              <a:rPr lang="nb-NO" sz="2000" err="1"/>
              <a:t>method</a:t>
            </a:r>
            <a:r>
              <a:rPr lang="nb-NO" sz="2000"/>
              <a:t> for 3-phase capillary displacement </a:t>
            </a:r>
            <a:r>
              <a:rPr lang="nb-NO" sz="2000" err="1"/>
              <a:t>with</a:t>
            </a:r>
            <a:r>
              <a:rPr lang="nb-NO" sz="2000"/>
              <a:t> </a:t>
            </a:r>
            <a:r>
              <a:rPr lang="nb-NO" sz="2000" err="1"/>
              <a:t>mass</a:t>
            </a:r>
            <a:r>
              <a:rPr lang="nb-NO" sz="2000"/>
              <a:t> </a:t>
            </a:r>
            <a:r>
              <a:rPr lang="nb-NO" sz="2000" err="1"/>
              <a:t>conservation</a:t>
            </a:r>
            <a:r>
              <a:rPr lang="nb-NO" sz="2000"/>
              <a:t> and </a:t>
            </a:r>
            <a:r>
              <a:rPr lang="nb-NO" sz="2000" err="1"/>
              <a:t>equation</a:t>
            </a:r>
            <a:r>
              <a:rPr lang="nb-NO" sz="2000"/>
              <a:t> of </a:t>
            </a:r>
            <a:r>
              <a:rPr lang="nb-NO" sz="2000" err="1"/>
              <a:t>state</a:t>
            </a:r>
            <a:r>
              <a:rPr lang="nb-NO" sz="2000"/>
              <a:t> (EOS)</a:t>
            </a:r>
          </a:p>
          <a:p>
            <a:pPr marL="342900" indent="-342900">
              <a:lnSpc>
                <a:spcPct val="100000"/>
              </a:lnSpc>
              <a:buFont typeface="Arial" panose="020B0604020202020204" pitchFamily="34" charset="0"/>
              <a:buChar char="•"/>
            </a:pPr>
            <a:r>
              <a:rPr lang="nb-NO" sz="2000" err="1"/>
              <a:t>Explore</a:t>
            </a:r>
            <a:r>
              <a:rPr lang="nb-NO" sz="2000"/>
              <a:t> </a:t>
            </a:r>
            <a:r>
              <a:rPr lang="nb-NO" sz="2000" err="1"/>
              <a:t>hysteresis</a:t>
            </a:r>
            <a:r>
              <a:rPr lang="nb-NO" sz="2000"/>
              <a:t> </a:t>
            </a:r>
            <a:r>
              <a:rPr lang="nb-NO" sz="2000" err="1"/>
              <a:t>behaviour</a:t>
            </a:r>
            <a:r>
              <a:rPr lang="nb-NO" sz="2000"/>
              <a:t> during </a:t>
            </a:r>
            <a:r>
              <a:rPr lang="nb-NO" sz="2000" err="1"/>
              <a:t>depressurization</a:t>
            </a:r>
            <a:r>
              <a:rPr lang="nb-NO" sz="2000"/>
              <a:t> and re-</a:t>
            </a:r>
            <a:r>
              <a:rPr lang="nb-NO" sz="2000" err="1"/>
              <a:t>pressurization</a:t>
            </a:r>
            <a:r>
              <a:rPr lang="nb-NO" sz="2000"/>
              <a:t> in </a:t>
            </a:r>
            <a:r>
              <a:rPr lang="nb-NO" sz="2000" err="1"/>
              <a:t>sandstone</a:t>
            </a:r>
            <a:r>
              <a:rPr lang="nb-NO" sz="2000"/>
              <a:t>.</a:t>
            </a:r>
            <a:endParaRPr lang="nb-NO"/>
          </a:p>
        </p:txBody>
      </p:sp>
    </p:spTree>
    <p:extLst>
      <p:ext uri="{BB962C8B-B14F-4D97-AF65-F5344CB8AC3E}">
        <p14:creationId xmlns:p14="http://schemas.microsoft.com/office/powerpoint/2010/main" val="26859795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CFF40C7-24E3-39EC-70D2-256156E474ED}"/>
                  </a:ext>
                </a:extLst>
              </p:cNvPr>
              <p:cNvSpPr>
                <a:spLocks noGrp="1"/>
              </p:cNvSpPr>
              <p:nvPr>
                <p:ph idx="1"/>
              </p:nvPr>
            </p:nvSpPr>
            <p:spPr>
              <a:xfrm>
                <a:off x="182276" y="917515"/>
                <a:ext cx="8030707" cy="5180684"/>
              </a:xfrm>
            </p:spPr>
            <p:txBody>
              <a:bodyPr/>
              <a:lstStyle/>
              <a:p>
                <a:pPr marL="342000" indent="-252000">
                  <a:spcBef>
                    <a:spcPts val="600"/>
                  </a:spcBef>
                  <a:buFont typeface="Arial" panose="020B0604020202020204" pitchFamily="34" charset="0"/>
                  <a:buChar char="•"/>
                </a:pPr>
                <a:r>
                  <a:rPr lang="nb-NO" sz="2000">
                    <a:solidFill>
                      <a:schemeClr val="tx1"/>
                    </a:solidFill>
                  </a:rPr>
                  <a:t>One LS </a:t>
                </a:r>
                <a:r>
                  <a:rPr lang="nb-NO" sz="2000" err="1">
                    <a:solidFill>
                      <a:schemeClr val="tx1"/>
                    </a:solidFill>
                  </a:rPr>
                  <a:t>evolution</a:t>
                </a:r>
                <a:r>
                  <a:rPr lang="nb-NO" sz="2000">
                    <a:solidFill>
                      <a:schemeClr val="tx1"/>
                    </a:solidFill>
                  </a:rPr>
                  <a:t> </a:t>
                </a:r>
                <a:r>
                  <a:rPr lang="nb-NO" sz="2000" err="1">
                    <a:solidFill>
                      <a:schemeClr val="tx1"/>
                    </a:solidFill>
                  </a:rPr>
                  <a:t>equation</a:t>
                </a:r>
                <a:r>
                  <a:rPr lang="nb-NO" sz="2000">
                    <a:solidFill>
                      <a:schemeClr val="tx1"/>
                    </a:solidFill>
                  </a:rPr>
                  <a:t> per fluid </a:t>
                </a:r>
                <a:r>
                  <a:rPr lang="nb-NO" sz="2000" err="1">
                    <a:solidFill>
                      <a:schemeClr val="tx1"/>
                    </a:solidFill>
                  </a:rPr>
                  <a:t>phase</a:t>
                </a:r>
                <a:r>
                  <a:rPr lang="nb-NO" sz="2000">
                    <a:solidFill>
                      <a:schemeClr val="tx1"/>
                    </a:solidFill>
                  </a:rPr>
                  <a:t> (Helland et al. 2019):</a:t>
                </a:r>
              </a:p>
              <a:p>
                <a:pPr marL="342900" indent="-342900">
                  <a:spcBef>
                    <a:spcPts val="600"/>
                  </a:spcBef>
                  <a:buFont typeface="Arial" panose="020B0604020202020204" pitchFamily="34" charset="0"/>
                  <a:buChar char="•"/>
                </a:pPr>
                <a:endParaRPr lang="nb-NO" sz="2000">
                  <a:solidFill>
                    <a:schemeClr val="tx1"/>
                  </a:solidFill>
                </a:endParaRPr>
              </a:p>
              <a:p>
                <a:pPr marL="342900" indent="-342900">
                  <a:spcBef>
                    <a:spcPts val="600"/>
                  </a:spcBef>
                  <a:buFont typeface="Arial" panose="020B0604020202020204" pitchFamily="34" charset="0"/>
                  <a:buChar char="•"/>
                </a:pPr>
                <a:endParaRPr lang="nb-NO" sz="2000">
                  <a:solidFill>
                    <a:schemeClr val="tx1"/>
                  </a:solidFill>
                </a:endParaRPr>
              </a:p>
              <a:p>
                <a:pPr marL="342900" indent="-342900">
                  <a:spcBef>
                    <a:spcPts val="600"/>
                  </a:spcBef>
                  <a:buFont typeface="Arial" panose="020B0604020202020204" pitchFamily="34" charset="0"/>
                  <a:buChar char="•"/>
                </a:pPr>
                <a:endParaRPr lang="nb-NO" sz="2000">
                  <a:solidFill>
                    <a:schemeClr val="tx1"/>
                  </a:solidFill>
                </a:endParaRPr>
              </a:p>
              <a:p>
                <a:pPr marL="342900" indent="-252000">
                  <a:lnSpc>
                    <a:spcPct val="100000"/>
                  </a:lnSpc>
                  <a:spcBef>
                    <a:spcPts val="600"/>
                  </a:spcBef>
                  <a:buFont typeface="Arial" panose="020B0604020202020204" pitchFamily="34" charset="0"/>
                  <a:buChar char="•"/>
                </a:pPr>
                <a:r>
                  <a:rPr lang="nb-NO" sz="2000">
                    <a:solidFill>
                      <a:schemeClr val="tx1"/>
                    </a:solidFill>
                  </a:rPr>
                  <a:t>A </a:t>
                </a:r>
                <a:r>
                  <a:rPr lang="nb-NO" sz="2000" err="1">
                    <a:solidFill>
                      <a:schemeClr val="tx1"/>
                    </a:solidFill>
                  </a:rPr>
                  <a:t>projection</a:t>
                </a:r>
                <a:r>
                  <a:rPr lang="nb-NO" sz="2000">
                    <a:solidFill>
                      <a:schemeClr val="tx1"/>
                    </a:solidFill>
                  </a:rPr>
                  <a:t> </a:t>
                </a:r>
                <a:r>
                  <a:rPr lang="nb-NO" sz="2000" err="1">
                    <a:solidFill>
                      <a:schemeClr val="tx1"/>
                    </a:solidFill>
                  </a:rPr>
                  <a:t>step</a:t>
                </a:r>
                <a:r>
                  <a:rPr lang="nb-NO" sz="2000">
                    <a:solidFill>
                      <a:schemeClr val="tx1"/>
                    </a:solidFill>
                  </a:rPr>
                  <a:t> makes fluid/fluid </a:t>
                </a:r>
                <a:r>
                  <a:rPr lang="nb-NO" sz="2000" err="1">
                    <a:solidFill>
                      <a:schemeClr val="tx1"/>
                    </a:solidFill>
                  </a:rPr>
                  <a:t>interfaces</a:t>
                </a:r>
                <a:r>
                  <a:rPr lang="nb-NO" sz="2000">
                    <a:solidFill>
                      <a:schemeClr val="tx1"/>
                    </a:solidFill>
                  </a:rPr>
                  <a:t> </a:t>
                </a:r>
                <a:r>
                  <a:rPr lang="nb-NO" sz="2000" err="1">
                    <a:solidFill>
                      <a:schemeClr val="tx1"/>
                    </a:solidFill>
                  </a:rPr>
                  <a:t>unique</a:t>
                </a:r>
                <a:r>
                  <a:rPr lang="nb-NO" sz="2000">
                    <a:solidFill>
                      <a:schemeClr val="tx1"/>
                    </a:solidFill>
                  </a:rPr>
                  <a:t> (</a:t>
                </a:r>
                <a14:m>
                  <m:oMath xmlns:m="http://schemas.openxmlformats.org/officeDocument/2006/math">
                    <m:sSub>
                      <m:sSubPr>
                        <m:ctrlPr>
                          <a:rPr lang="nb-NO" sz="2000" b="0" i="1" smtClean="0">
                            <a:solidFill>
                              <a:schemeClr val="tx1"/>
                            </a:solidFill>
                            <a:latin typeface="Cambria Math" panose="02040503050406030204" pitchFamily="18" charset="0"/>
                          </a:rPr>
                        </m:ctrlPr>
                      </m:sSubPr>
                      <m:e>
                        <m:r>
                          <a:rPr lang="nb-NO" sz="2000" b="0" i="1" smtClean="0">
                            <a:solidFill>
                              <a:schemeClr val="tx1"/>
                            </a:solidFill>
                            <a:latin typeface="Cambria Math" panose="02040503050406030204" pitchFamily="18" charset="0"/>
                          </a:rPr>
                          <m:t>𝜙</m:t>
                        </m:r>
                      </m:e>
                      <m:sub>
                        <m:r>
                          <a:rPr lang="nb-NO" sz="2000" b="0" i="1" smtClean="0">
                            <a:solidFill>
                              <a:schemeClr val="tx1"/>
                            </a:solidFill>
                            <a:latin typeface="Cambria Math" panose="02040503050406030204" pitchFamily="18" charset="0"/>
                          </a:rPr>
                          <m:t>𝛼</m:t>
                        </m:r>
                      </m:sub>
                    </m:sSub>
                    <m:r>
                      <a:rPr lang="nb-NO" sz="2000" b="0" i="1" smtClean="0">
                        <a:solidFill>
                          <a:schemeClr val="tx1"/>
                        </a:solidFill>
                        <a:latin typeface="Cambria Math" panose="02040503050406030204" pitchFamily="18" charset="0"/>
                      </a:rPr>
                      <m:t>=</m:t>
                    </m:r>
                    <m:sSub>
                      <m:sSubPr>
                        <m:ctrlPr>
                          <a:rPr lang="nb-NO" sz="2000" b="0" i="1" smtClean="0">
                            <a:solidFill>
                              <a:schemeClr val="tx1"/>
                            </a:solidFill>
                            <a:latin typeface="Cambria Math" panose="02040503050406030204" pitchFamily="18" charset="0"/>
                          </a:rPr>
                        </m:ctrlPr>
                      </m:sSubPr>
                      <m:e>
                        <m:r>
                          <a:rPr lang="nb-NO" sz="2000" b="0" i="1" smtClean="0">
                            <a:solidFill>
                              <a:schemeClr val="tx1"/>
                            </a:solidFill>
                            <a:latin typeface="Cambria Math" panose="02040503050406030204" pitchFamily="18" charset="0"/>
                          </a:rPr>
                          <m:t>𝜙</m:t>
                        </m:r>
                      </m:e>
                      <m:sub>
                        <m:r>
                          <a:rPr lang="nb-NO" sz="2000" b="0" i="1" smtClean="0">
                            <a:solidFill>
                              <a:schemeClr val="tx1"/>
                            </a:solidFill>
                            <a:latin typeface="Cambria Math" panose="02040503050406030204" pitchFamily="18" charset="0"/>
                          </a:rPr>
                          <m:t>𝛽</m:t>
                        </m:r>
                      </m:sub>
                    </m:sSub>
                    <m:r>
                      <a:rPr lang="nb-NO" sz="2000" b="0" i="1" smtClean="0">
                        <a:solidFill>
                          <a:schemeClr val="tx1"/>
                        </a:solidFill>
                        <a:latin typeface="Cambria Math" panose="02040503050406030204" pitchFamily="18" charset="0"/>
                      </a:rPr>
                      <m:t>=0</m:t>
                    </m:r>
                  </m:oMath>
                </a14:m>
                <a:r>
                  <a:rPr lang="nb-NO" sz="2000">
                    <a:solidFill>
                      <a:schemeClr val="tx1"/>
                    </a:solidFill>
                  </a:rPr>
                  <a:t>).</a:t>
                </a:r>
              </a:p>
              <a:p>
                <a:pPr marL="342900" indent="-252000">
                  <a:spcBef>
                    <a:spcPts val="600"/>
                  </a:spcBef>
                  <a:buFont typeface="Arial" panose="020B0604020202020204" pitchFamily="34" charset="0"/>
                  <a:buChar char="•"/>
                </a:pPr>
                <a:r>
                  <a:rPr lang="nb-NO" sz="2000">
                    <a:solidFill>
                      <a:schemeClr val="tx1"/>
                    </a:solidFill>
                  </a:rPr>
                  <a:t>At </a:t>
                </a:r>
                <a:r>
                  <a:rPr lang="nb-NO" sz="2000" err="1">
                    <a:solidFill>
                      <a:schemeClr val="tx1"/>
                    </a:solidFill>
                  </a:rPr>
                  <a:t>equilibrium</a:t>
                </a:r>
                <a:r>
                  <a:rPr lang="nb-NO" sz="2000">
                    <a:solidFill>
                      <a:schemeClr val="tx1"/>
                    </a:solidFill>
                  </a:rPr>
                  <a:t>: </a:t>
                </a:r>
              </a:p>
              <a:p>
                <a:pPr>
                  <a:spcBef>
                    <a:spcPts val="600"/>
                  </a:spcBef>
                </a:pPr>
                <a:endParaRPr lang="nb-NO" sz="2000">
                  <a:solidFill>
                    <a:schemeClr val="tx1"/>
                  </a:solidFill>
                </a:endParaRPr>
              </a:p>
              <a:p>
                <a:pPr>
                  <a:spcBef>
                    <a:spcPts val="600"/>
                  </a:spcBef>
                </a:pPr>
                <a:endParaRPr lang="nb-NO" sz="2000">
                  <a:solidFill>
                    <a:schemeClr val="tx1"/>
                  </a:solidFill>
                </a:endParaRPr>
              </a:p>
              <a:p>
                <a:pPr marL="342900" indent="-252000">
                  <a:spcBef>
                    <a:spcPts val="600"/>
                  </a:spcBef>
                  <a:buFont typeface="Arial" panose="020B0604020202020204" pitchFamily="34" charset="0"/>
                  <a:buChar char="•"/>
                </a:pPr>
                <a:r>
                  <a:rPr lang="nb-NO" sz="2000">
                    <a:solidFill>
                      <a:schemeClr val="tx1"/>
                    </a:solidFill>
                  </a:rPr>
                  <a:t>For </a:t>
                </a:r>
                <a:r>
                  <a:rPr lang="nb-NO" sz="2000" err="1">
                    <a:solidFill>
                      <a:schemeClr val="tx1"/>
                    </a:solidFill>
                  </a:rPr>
                  <a:t>conservation</a:t>
                </a:r>
                <a:r>
                  <a:rPr lang="nb-NO" sz="2000">
                    <a:solidFill>
                      <a:schemeClr val="tx1"/>
                    </a:solidFill>
                  </a:rPr>
                  <a:t> of total </a:t>
                </a:r>
                <a:r>
                  <a:rPr lang="nb-NO" sz="2000" err="1">
                    <a:solidFill>
                      <a:schemeClr val="tx1"/>
                    </a:solidFill>
                  </a:rPr>
                  <a:t>volume</a:t>
                </a:r>
                <a:r>
                  <a:rPr lang="nb-NO" sz="2000">
                    <a:solidFill>
                      <a:schemeClr val="tx1"/>
                    </a:solidFill>
                  </a:rPr>
                  <a:t> of </a:t>
                </a:r>
                <a:r>
                  <a:rPr lang="nb-NO" sz="2000" err="1">
                    <a:solidFill>
                      <a:schemeClr val="tx1"/>
                    </a:solidFill>
                  </a:rPr>
                  <a:t>phase</a:t>
                </a:r>
                <a:r>
                  <a:rPr lang="nb-NO" sz="2000">
                    <a:solidFill>
                      <a:schemeClr val="tx1"/>
                    </a:solidFill>
                  </a:rPr>
                  <a:t> </a:t>
                </a:r>
                <a14:m>
                  <m:oMath xmlns:m="http://schemas.openxmlformats.org/officeDocument/2006/math">
                    <m:r>
                      <a:rPr lang="nb-NO" sz="2000" b="0" i="1" smtClean="0">
                        <a:solidFill>
                          <a:schemeClr val="tx1"/>
                        </a:solidFill>
                        <a:latin typeface="Cambria Math" panose="02040503050406030204" pitchFamily="18" charset="0"/>
                      </a:rPr>
                      <m:t>𝛼</m:t>
                    </m:r>
                  </m:oMath>
                </a14:m>
                <a:r>
                  <a:rPr lang="nb-NO" sz="2000">
                    <a:solidFill>
                      <a:schemeClr val="tx1"/>
                    </a:solidFill>
                  </a:rPr>
                  <a:t>, </a:t>
                </a:r>
                <a:r>
                  <a:rPr lang="nb-NO" sz="2000" err="1">
                    <a:solidFill>
                      <a:schemeClr val="tx1"/>
                    </a:solidFill>
                  </a:rPr>
                  <a:t>update</a:t>
                </a:r>
                <a:r>
                  <a:rPr lang="nb-NO" sz="2000">
                    <a:solidFill>
                      <a:schemeClr val="tx1"/>
                    </a:solidFill>
                  </a:rPr>
                  <a:t> 		   </a:t>
                </a:r>
                <a:r>
                  <a:rPr lang="nb-NO" sz="2000" err="1">
                    <a:solidFill>
                      <a:schemeClr val="tx1"/>
                    </a:solidFill>
                  </a:rPr>
                  <a:t>the</a:t>
                </a:r>
                <a:r>
                  <a:rPr lang="nb-NO" sz="2000">
                    <a:solidFill>
                      <a:schemeClr val="tx1"/>
                    </a:solidFill>
                  </a:rPr>
                  <a:t> </a:t>
                </a:r>
                <a:r>
                  <a:rPr lang="nb-NO" sz="2000" err="1">
                    <a:solidFill>
                      <a:schemeClr val="tx1"/>
                    </a:solidFill>
                  </a:rPr>
                  <a:t>phase</a:t>
                </a:r>
                <a:r>
                  <a:rPr lang="nb-NO" sz="2000">
                    <a:solidFill>
                      <a:schemeClr val="tx1"/>
                    </a:solidFill>
                  </a:rPr>
                  <a:t> </a:t>
                </a:r>
                <a:r>
                  <a:rPr lang="nb-NO" sz="2000" err="1">
                    <a:solidFill>
                      <a:schemeClr val="tx1"/>
                    </a:solidFill>
                  </a:rPr>
                  <a:t>pressure</a:t>
                </a:r>
                <a:r>
                  <a:rPr lang="nb-NO" sz="2000">
                    <a:solidFill>
                      <a:schemeClr val="tx1"/>
                    </a:solidFill>
                  </a:rPr>
                  <a:t> </a:t>
                </a:r>
                <a14:m>
                  <m:oMath xmlns:m="http://schemas.openxmlformats.org/officeDocument/2006/math">
                    <m:sSub>
                      <m:sSubPr>
                        <m:ctrlPr>
                          <a:rPr lang="nb-NO" sz="2000" b="0" i="1" smtClean="0">
                            <a:solidFill>
                              <a:schemeClr val="tx1"/>
                            </a:solidFill>
                            <a:latin typeface="Cambria Math" panose="02040503050406030204" pitchFamily="18" charset="0"/>
                          </a:rPr>
                        </m:ctrlPr>
                      </m:sSubPr>
                      <m:e>
                        <m:r>
                          <a:rPr lang="nb-NO" sz="2000" b="0" i="1" smtClean="0">
                            <a:solidFill>
                              <a:schemeClr val="tx1"/>
                            </a:solidFill>
                            <a:latin typeface="Cambria Math" panose="02040503050406030204" pitchFamily="18" charset="0"/>
                          </a:rPr>
                          <m:t>𝑃</m:t>
                        </m:r>
                      </m:e>
                      <m:sub>
                        <m:r>
                          <a:rPr lang="nb-NO" sz="2000" b="0" i="1" smtClean="0">
                            <a:solidFill>
                              <a:schemeClr val="tx1"/>
                            </a:solidFill>
                            <a:latin typeface="Cambria Math" panose="02040503050406030204" pitchFamily="18" charset="0"/>
                          </a:rPr>
                          <m:t>𝛼</m:t>
                        </m:r>
                      </m:sub>
                    </m:sSub>
                  </m:oMath>
                </a14:m>
                <a:r>
                  <a:rPr lang="nb-NO" sz="2000">
                    <a:solidFill>
                      <a:schemeClr val="tx1"/>
                    </a:solidFill>
                  </a:rPr>
                  <a:t>:</a:t>
                </a:r>
              </a:p>
              <a:p>
                <a:pPr marL="342900" indent="-342900">
                  <a:spcBef>
                    <a:spcPts val="600"/>
                  </a:spcBef>
                  <a:buFont typeface="Arial" panose="020B0604020202020204" pitchFamily="34" charset="0"/>
                  <a:buChar char="•"/>
                </a:pPr>
                <a:endParaRPr lang="nb-NO" sz="2000">
                  <a:solidFill>
                    <a:schemeClr val="tx1"/>
                  </a:solidFill>
                </a:endParaRPr>
              </a:p>
            </p:txBody>
          </p:sp>
        </mc:Choice>
        <mc:Fallback>
          <p:sp>
            <p:nvSpPr>
              <p:cNvPr id="3" name="Content Placeholder 2">
                <a:extLst>
                  <a:ext uri="{FF2B5EF4-FFF2-40B4-BE49-F238E27FC236}">
                    <a16:creationId xmlns:a16="http://schemas.microsoft.com/office/drawing/2014/main" id="{6CFF40C7-24E3-39EC-70D2-256156E474ED}"/>
                  </a:ext>
                </a:extLst>
              </p:cNvPr>
              <p:cNvSpPr>
                <a:spLocks noGrp="1" noRot="1" noChangeAspect="1" noMove="1" noResize="1" noEditPoints="1" noAdjustHandles="1" noChangeArrowheads="1" noChangeShapeType="1" noTextEdit="1"/>
              </p:cNvSpPr>
              <p:nvPr>
                <p:ph idx="1"/>
              </p:nvPr>
            </p:nvSpPr>
            <p:spPr>
              <a:xfrm>
                <a:off x="182276" y="917515"/>
                <a:ext cx="8030707" cy="5180684"/>
              </a:xfrm>
              <a:blipFill>
                <a:blip r:embed="rId2"/>
                <a:stretch>
                  <a:fillRect t="-118" r="-68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D69E0BB-A0FB-A868-0566-8240B21E30F2}"/>
              </a:ext>
            </a:extLst>
          </p:cNvPr>
          <p:cNvSpPr>
            <a:spLocks noGrp="1"/>
          </p:cNvSpPr>
          <p:nvPr>
            <p:ph type="title"/>
          </p:nvPr>
        </p:nvSpPr>
        <p:spPr>
          <a:xfrm>
            <a:off x="526962" y="345276"/>
            <a:ext cx="10813700" cy="743785"/>
          </a:xfrm>
        </p:spPr>
        <p:txBody>
          <a:bodyPr/>
          <a:lstStyle/>
          <a:p>
            <a:r>
              <a:rPr lang="nb-NO" sz="3200"/>
              <a:t>Level </a:t>
            </a:r>
            <a:r>
              <a:rPr lang="nb-NO" sz="3200" err="1"/>
              <a:t>set</a:t>
            </a:r>
            <a:r>
              <a:rPr lang="nb-NO" sz="3200"/>
              <a:t> (LS) </a:t>
            </a:r>
            <a:r>
              <a:rPr lang="nb-NO" sz="3200" err="1"/>
              <a:t>method</a:t>
            </a:r>
            <a:r>
              <a:rPr lang="nb-NO" sz="3200"/>
              <a:t> for 3-phase capillary displacement</a:t>
            </a:r>
          </a:p>
        </p:txBody>
      </p:sp>
      <p:sp>
        <p:nvSpPr>
          <p:cNvPr id="4" name="TextBox 3">
            <a:extLst>
              <a:ext uri="{FF2B5EF4-FFF2-40B4-BE49-F238E27FC236}">
                <a16:creationId xmlns:a16="http://schemas.microsoft.com/office/drawing/2014/main" id="{EF6699F4-8FF4-0E21-78A0-3E05E8DFB868}"/>
              </a:ext>
            </a:extLst>
          </p:cNvPr>
          <p:cNvSpPr txBox="1"/>
          <p:nvPr/>
        </p:nvSpPr>
        <p:spPr>
          <a:xfrm>
            <a:off x="11671443" y="6359704"/>
            <a:ext cx="364463" cy="276999"/>
          </a:xfrm>
          <a:prstGeom prst="rect">
            <a:avLst/>
          </a:prstGeom>
          <a:noFill/>
        </p:spPr>
        <p:txBody>
          <a:bodyPr wrap="square" rtlCol="0">
            <a:spAutoFit/>
          </a:bodyPr>
          <a:lstStyle/>
          <a:p>
            <a:r>
              <a:rPr lang="nb-NO" sz="1200"/>
              <a:t>3</a:t>
            </a:r>
          </a:p>
        </p:txBody>
      </p: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DD82D1AA-485B-1DBF-3913-013DEDE9357E}"/>
                  </a:ext>
                </a:extLst>
              </p:cNvPr>
              <p:cNvSpPr txBox="1"/>
              <p:nvPr/>
            </p:nvSpPr>
            <p:spPr>
              <a:xfrm>
                <a:off x="8156222" y="2161500"/>
                <a:ext cx="3879684" cy="1742721"/>
              </a:xfrm>
              <a:prstGeom prst="rect">
                <a:avLst/>
              </a:prstGeom>
              <a:noFill/>
              <a:ln>
                <a:solidFill>
                  <a:schemeClr val="tx1"/>
                </a:solidFill>
              </a:ln>
            </p:spPr>
            <p:txBody>
              <a:bodyPr wrap="square" rtlCol="0">
                <a:spAutoFit/>
              </a:bodyPr>
              <a:lstStyle/>
              <a:p>
                <a:r>
                  <a:rPr lang="nb-NO" sz="1400" b="1"/>
                  <a:t>For </a:t>
                </a:r>
                <a:r>
                  <a:rPr lang="nb-NO" sz="1400" b="1" err="1"/>
                  <a:t>each</a:t>
                </a:r>
                <a:r>
                  <a:rPr lang="nb-NO" sz="1400" b="1"/>
                  <a:t> fluid </a:t>
                </a:r>
                <a:r>
                  <a:rPr lang="nb-NO" sz="1400" b="1" err="1"/>
                  <a:t>phase</a:t>
                </a:r>
                <a:r>
                  <a:rPr lang="nb-NO" sz="1400" b="1"/>
                  <a:t> </a:t>
                </a:r>
                <a14:m>
                  <m:oMath xmlns:m="http://schemas.openxmlformats.org/officeDocument/2006/math">
                    <m:r>
                      <a:rPr lang="nb-NO" sz="1400" b="1" i="1" smtClean="0">
                        <a:latin typeface="Cambria Math" panose="02040503050406030204" pitchFamily="18" charset="0"/>
                      </a:rPr>
                      <m:t>𝜶</m:t>
                    </m:r>
                  </m:oMath>
                </a14:m>
                <a:r>
                  <a:rPr lang="nb-NO" sz="1400" b="1"/>
                  <a:t>: </a:t>
                </a:r>
              </a:p>
              <a:p>
                <a:r>
                  <a:rPr lang="nb-NO" sz="1400"/>
                  <a:t>    </a:t>
                </a:r>
                <a14:m>
                  <m:oMath xmlns:m="http://schemas.openxmlformats.org/officeDocument/2006/math">
                    <m:sSub>
                      <m:sSubPr>
                        <m:ctrlPr>
                          <a:rPr lang="nb-NO" sz="1400" i="1">
                            <a:latin typeface="Cambria Math" panose="02040503050406030204" pitchFamily="18" charset="0"/>
                          </a:rPr>
                        </m:ctrlPr>
                      </m:sSubPr>
                      <m:e>
                        <m:r>
                          <a:rPr lang="nb-NO" sz="1400" i="1">
                            <a:latin typeface="Cambria Math" panose="02040503050406030204" pitchFamily="18" charset="0"/>
                          </a:rPr>
                          <m:t>𝜙</m:t>
                        </m:r>
                      </m:e>
                      <m:sub>
                        <m:r>
                          <a:rPr lang="nb-NO" sz="1400" i="1">
                            <a:latin typeface="Cambria Math" panose="02040503050406030204" pitchFamily="18" charset="0"/>
                          </a:rPr>
                          <m:t>𝛼</m:t>
                        </m:r>
                      </m:sub>
                    </m:sSub>
                  </m:oMath>
                </a14:m>
                <a:r>
                  <a:rPr lang="nb-NO" sz="1400"/>
                  <a:t>: LS </a:t>
                </a:r>
                <a:r>
                  <a:rPr lang="nb-NO" sz="1400" err="1"/>
                  <a:t>function</a:t>
                </a:r>
                <a:r>
                  <a:rPr lang="nb-NO" sz="1400"/>
                  <a:t> (</a:t>
                </a:r>
                <a:r>
                  <a:rPr lang="nb-NO" sz="1400" err="1"/>
                  <a:t>Signed</a:t>
                </a:r>
                <a:r>
                  <a:rPr lang="nb-NO" sz="1400"/>
                  <a:t> </a:t>
                </a:r>
                <a:r>
                  <a:rPr lang="nb-NO" sz="1400" err="1"/>
                  <a:t>distance</a:t>
                </a:r>
                <a:r>
                  <a:rPr lang="nb-NO" sz="1400"/>
                  <a:t> </a:t>
                </a:r>
                <a:r>
                  <a:rPr lang="nb-NO" sz="1400" err="1"/>
                  <a:t>function</a:t>
                </a:r>
                <a:r>
                  <a:rPr lang="nb-NO" sz="1400"/>
                  <a:t>)</a:t>
                </a:r>
              </a:p>
              <a:p>
                <a:r>
                  <a:rPr lang="nb-NO" sz="1400">
                    <a:ea typeface="Cambria Math" panose="02040503050406030204" pitchFamily="18" charset="0"/>
                  </a:rPr>
                  <a:t>    </a:t>
                </a:r>
                <a14:m>
                  <m:oMath xmlns:m="http://schemas.openxmlformats.org/officeDocument/2006/math">
                    <m:sSub>
                      <m:sSubPr>
                        <m:ctrlPr>
                          <a:rPr lang="nb-NO" sz="1400" b="0" i="1" smtClean="0">
                            <a:latin typeface="Cambria Math" panose="02040503050406030204" pitchFamily="18" charset="0"/>
                            <a:ea typeface="Cambria Math" panose="02040503050406030204" pitchFamily="18" charset="0"/>
                          </a:rPr>
                        </m:ctrlPr>
                      </m:sSubPr>
                      <m:e>
                        <m:r>
                          <a:rPr lang="nb-NO" sz="1400" b="0" i="1" smtClean="0">
                            <a:latin typeface="Cambria Math" panose="02040503050406030204" pitchFamily="18" charset="0"/>
                            <a:ea typeface="Cambria Math" panose="02040503050406030204" pitchFamily="18" charset="0"/>
                          </a:rPr>
                          <m:t>𝑃</m:t>
                        </m:r>
                      </m:e>
                      <m:sub>
                        <m:r>
                          <a:rPr lang="nb-NO" sz="1400" b="0" i="1" smtClean="0">
                            <a:latin typeface="Cambria Math" panose="02040503050406030204" pitchFamily="18" charset="0"/>
                            <a:ea typeface="Cambria Math" panose="02040503050406030204" pitchFamily="18" charset="0"/>
                          </a:rPr>
                          <m:t>𝛼</m:t>
                        </m:r>
                      </m:sub>
                    </m:sSub>
                  </m:oMath>
                </a14:m>
                <a:r>
                  <a:rPr lang="nb-NO" sz="1400">
                    <a:ea typeface="Cambria Math" panose="02040503050406030204" pitchFamily="18" charset="0"/>
                  </a:rPr>
                  <a:t>: </a:t>
                </a:r>
                <a:r>
                  <a:rPr lang="nb-NO" sz="1400" err="1">
                    <a:ea typeface="Cambria Math" panose="02040503050406030204" pitchFamily="18" charset="0"/>
                  </a:rPr>
                  <a:t>Phase</a:t>
                </a:r>
                <a:r>
                  <a:rPr lang="nb-NO" sz="1400">
                    <a:ea typeface="Cambria Math" panose="02040503050406030204" pitchFamily="18" charset="0"/>
                  </a:rPr>
                  <a:t> </a:t>
                </a:r>
                <a:r>
                  <a:rPr lang="nb-NO" sz="1400" err="1">
                    <a:ea typeface="Cambria Math" panose="02040503050406030204" pitchFamily="18" charset="0"/>
                  </a:rPr>
                  <a:t>pressure</a:t>
                </a:r>
                <a:endParaRPr lang="nb-NO" sz="1400">
                  <a:ea typeface="Cambria Math" panose="02040503050406030204" pitchFamily="18" charset="0"/>
                </a:endParaRPr>
              </a:p>
              <a:p>
                <a:r>
                  <a:rPr lang="nb-NO" sz="1400">
                    <a:ea typeface="Cambria Math" panose="02040503050406030204" pitchFamily="18" charset="0"/>
                  </a:rPr>
                  <a:t>    </a:t>
                </a:r>
                <a14:m>
                  <m:oMath xmlns:m="http://schemas.openxmlformats.org/officeDocument/2006/math">
                    <m:sSub>
                      <m:sSubPr>
                        <m:ctrlPr>
                          <a:rPr lang="nb-NO" sz="1400" b="0" i="1" smtClean="0">
                            <a:latin typeface="Cambria Math" panose="02040503050406030204" pitchFamily="18" charset="0"/>
                            <a:ea typeface="Cambria Math" panose="02040503050406030204" pitchFamily="18" charset="0"/>
                          </a:rPr>
                        </m:ctrlPr>
                      </m:sSubPr>
                      <m:e>
                        <m:r>
                          <a:rPr lang="nb-NO" sz="1400" b="0" i="1" smtClean="0">
                            <a:latin typeface="Cambria Math" panose="02040503050406030204" pitchFamily="18" charset="0"/>
                            <a:ea typeface="Cambria Math" panose="02040503050406030204" pitchFamily="18" charset="0"/>
                          </a:rPr>
                          <m:t>𝛾</m:t>
                        </m:r>
                      </m:e>
                      <m:sub>
                        <m:r>
                          <a:rPr lang="nb-NO" sz="1400" b="0" i="1" smtClean="0">
                            <a:latin typeface="Cambria Math" panose="02040503050406030204" pitchFamily="18" charset="0"/>
                            <a:ea typeface="Cambria Math" panose="02040503050406030204" pitchFamily="18" charset="0"/>
                          </a:rPr>
                          <m:t>𝛼</m:t>
                        </m:r>
                      </m:sub>
                    </m:sSub>
                  </m:oMath>
                </a14:m>
                <a:r>
                  <a:rPr lang="nb-NO" sz="1400">
                    <a:ea typeface="Cambria Math" panose="02040503050406030204" pitchFamily="18" charset="0"/>
                  </a:rPr>
                  <a:t>: Surface </a:t>
                </a:r>
                <a:r>
                  <a:rPr lang="nb-NO" sz="1400" err="1">
                    <a:ea typeface="Cambria Math" panose="02040503050406030204" pitchFamily="18" charset="0"/>
                  </a:rPr>
                  <a:t>tension</a:t>
                </a:r>
                <a:r>
                  <a:rPr lang="nb-NO" sz="1400">
                    <a:ea typeface="Cambria Math" panose="02040503050406030204" pitchFamily="18" charset="0"/>
                  </a:rPr>
                  <a:t> (IFT: </a:t>
                </a:r>
                <a14:m>
                  <m:oMath xmlns:m="http://schemas.openxmlformats.org/officeDocument/2006/math">
                    <m:sSub>
                      <m:sSubPr>
                        <m:ctrlPr>
                          <a:rPr lang="nb-NO" sz="1400" b="0" i="1" smtClean="0">
                            <a:latin typeface="Cambria Math" panose="02040503050406030204" pitchFamily="18" charset="0"/>
                            <a:ea typeface="Cambria Math" panose="02040503050406030204" pitchFamily="18" charset="0"/>
                          </a:rPr>
                        </m:ctrlPr>
                      </m:sSubPr>
                      <m:e>
                        <m:r>
                          <a:rPr lang="nb-NO" sz="1400" b="0" i="1" smtClean="0">
                            <a:latin typeface="Cambria Math" panose="02040503050406030204" pitchFamily="18" charset="0"/>
                            <a:ea typeface="Cambria Math" panose="02040503050406030204" pitchFamily="18" charset="0"/>
                          </a:rPr>
                          <m:t>𝜎</m:t>
                        </m:r>
                      </m:e>
                      <m:sub>
                        <m:r>
                          <a:rPr lang="nb-NO" sz="1400" b="0" i="1" smtClean="0">
                            <a:latin typeface="Cambria Math" panose="02040503050406030204" pitchFamily="18" charset="0"/>
                            <a:ea typeface="Cambria Math" panose="02040503050406030204" pitchFamily="18" charset="0"/>
                          </a:rPr>
                          <m:t>𝛼𝛽</m:t>
                        </m:r>
                      </m:sub>
                    </m:sSub>
                    <m:r>
                      <a:rPr lang="nb-NO" sz="1400" b="0" i="1" smtClean="0">
                        <a:latin typeface="Cambria Math" panose="02040503050406030204" pitchFamily="18" charset="0"/>
                        <a:ea typeface="Cambria Math" panose="02040503050406030204" pitchFamily="18" charset="0"/>
                      </a:rPr>
                      <m:t>=</m:t>
                    </m:r>
                    <m:sSub>
                      <m:sSubPr>
                        <m:ctrlPr>
                          <a:rPr lang="nb-NO" sz="1400" b="0" i="1" smtClean="0">
                            <a:latin typeface="Cambria Math" panose="02040503050406030204" pitchFamily="18" charset="0"/>
                            <a:ea typeface="Cambria Math" panose="02040503050406030204" pitchFamily="18" charset="0"/>
                          </a:rPr>
                        </m:ctrlPr>
                      </m:sSubPr>
                      <m:e>
                        <m:r>
                          <a:rPr lang="nb-NO" sz="1400" b="0" i="1" smtClean="0">
                            <a:latin typeface="Cambria Math" panose="02040503050406030204" pitchFamily="18" charset="0"/>
                            <a:ea typeface="Cambria Math" panose="02040503050406030204" pitchFamily="18" charset="0"/>
                          </a:rPr>
                          <m:t>𝛾</m:t>
                        </m:r>
                      </m:e>
                      <m:sub>
                        <m:r>
                          <a:rPr lang="nb-NO" sz="1400" b="0" i="1" smtClean="0">
                            <a:latin typeface="Cambria Math" panose="02040503050406030204" pitchFamily="18" charset="0"/>
                            <a:ea typeface="Cambria Math" panose="02040503050406030204" pitchFamily="18" charset="0"/>
                          </a:rPr>
                          <m:t>𝛼</m:t>
                        </m:r>
                      </m:sub>
                    </m:sSub>
                    <m:r>
                      <a:rPr lang="nb-NO" sz="1400" b="0" i="1" smtClean="0">
                        <a:latin typeface="Cambria Math" panose="02040503050406030204" pitchFamily="18" charset="0"/>
                        <a:ea typeface="Cambria Math" panose="02040503050406030204" pitchFamily="18" charset="0"/>
                      </a:rPr>
                      <m:t>+</m:t>
                    </m:r>
                    <m:sSub>
                      <m:sSubPr>
                        <m:ctrlPr>
                          <a:rPr lang="nb-NO" sz="1400" b="0" i="1" smtClean="0">
                            <a:latin typeface="Cambria Math" panose="02040503050406030204" pitchFamily="18" charset="0"/>
                            <a:ea typeface="Cambria Math" panose="02040503050406030204" pitchFamily="18" charset="0"/>
                          </a:rPr>
                        </m:ctrlPr>
                      </m:sSubPr>
                      <m:e>
                        <m:r>
                          <a:rPr lang="nb-NO" sz="1400" b="0" i="1" smtClean="0">
                            <a:latin typeface="Cambria Math" panose="02040503050406030204" pitchFamily="18" charset="0"/>
                            <a:ea typeface="Cambria Math" panose="02040503050406030204" pitchFamily="18" charset="0"/>
                          </a:rPr>
                          <m:t>𝛾</m:t>
                        </m:r>
                      </m:e>
                      <m:sub>
                        <m:r>
                          <a:rPr lang="nb-NO" sz="1400" b="0" i="1" smtClean="0">
                            <a:latin typeface="Cambria Math" panose="02040503050406030204" pitchFamily="18" charset="0"/>
                            <a:ea typeface="Cambria Math" panose="02040503050406030204" pitchFamily="18" charset="0"/>
                          </a:rPr>
                          <m:t>𝛽</m:t>
                        </m:r>
                      </m:sub>
                    </m:sSub>
                  </m:oMath>
                </a14:m>
                <a:r>
                  <a:rPr lang="nb-NO" sz="1400">
                    <a:ea typeface="Cambria Math" panose="02040503050406030204" pitchFamily="18" charset="0"/>
                  </a:rPr>
                  <a:t>)</a:t>
                </a:r>
              </a:p>
              <a:p>
                <a:r>
                  <a:rPr lang="nb-NO" sz="1400" b="0"/>
                  <a:t>    </a:t>
                </a:r>
                <a14:m>
                  <m:oMath xmlns:m="http://schemas.openxmlformats.org/officeDocument/2006/math">
                    <m:sSub>
                      <m:sSubPr>
                        <m:ctrlPr>
                          <a:rPr lang="nb-NO" sz="1400" b="0" i="1" smtClean="0">
                            <a:latin typeface="Cambria Math" panose="02040503050406030204" pitchFamily="18" charset="0"/>
                          </a:rPr>
                        </m:ctrlPr>
                      </m:sSubPr>
                      <m:e>
                        <m:r>
                          <a:rPr lang="nb-NO" sz="1400" b="0" i="1" smtClean="0">
                            <a:latin typeface="Cambria Math" panose="02040503050406030204" pitchFamily="18" charset="0"/>
                          </a:rPr>
                          <m:t>𝜅</m:t>
                        </m:r>
                      </m:e>
                      <m:sub>
                        <m:r>
                          <a:rPr lang="nb-NO" sz="1400" b="0" i="1" smtClean="0">
                            <a:latin typeface="Cambria Math" panose="02040503050406030204" pitchFamily="18" charset="0"/>
                          </a:rPr>
                          <m:t>𝛼</m:t>
                        </m:r>
                      </m:sub>
                    </m:sSub>
                    <m:r>
                      <a:rPr lang="nb-NO" sz="1400" b="0" i="1" smtClean="0">
                        <a:latin typeface="Cambria Math" panose="02040503050406030204" pitchFamily="18" charset="0"/>
                      </a:rPr>
                      <m:t>=</m:t>
                    </m:r>
                    <m:r>
                      <m:rPr>
                        <m:sty m:val="p"/>
                      </m:rPr>
                      <a:rPr lang="nb-NO" sz="1400" b="0" i="0" smtClean="0">
                        <a:latin typeface="Cambria Math" panose="02040503050406030204" pitchFamily="18" charset="0"/>
                      </a:rPr>
                      <m:t>∇</m:t>
                    </m:r>
                    <m:r>
                      <a:rPr lang="nb-NO" sz="1400" b="0" i="1" smtClean="0">
                        <a:latin typeface="Cambria Math" panose="02040503050406030204" pitchFamily="18" charset="0"/>
                      </a:rPr>
                      <m:t>⋅</m:t>
                    </m:r>
                    <m:r>
                      <m:rPr>
                        <m:sty m:val="p"/>
                      </m:rPr>
                      <a:rPr lang="nb-NO" sz="1400" b="0" i="0" smtClean="0">
                        <a:latin typeface="Cambria Math" panose="02040503050406030204" pitchFamily="18" charset="0"/>
                      </a:rPr>
                      <m:t>∇</m:t>
                    </m:r>
                    <m:sSub>
                      <m:sSubPr>
                        <m:ctrlPr>
                          <a:rPr lang="nb-NO" sz="1400" b="0" i="1" smtClean="0">
                            <a:latin typeface="Cambria Math" panose="02040503050406030204" pitchFamily="18" charset="0"/>
                          </a:rPr>
                        </m:ctrlPr>
                      </m:sSubPr>
                      <m:e>
                        <m:r>
                          <a:rPr lang="nb-NO" sz="1400" b="0" i="1" smtClean="0">
                            <a:latin typeface="Cambria Math" panose="02040503050406030204" pitchFamily="18" charset="0"/>
                          </a:rPr>
                          <m:t>𝜙</m:t>
                        </m:r>
                      </m:e>
                      <m:sub>
                        <m:r>
                          <a:rPr lang="nb-NO" sz="1400" b="0" i="1" smtClean="0">
                            <a:latin typeface="Cambria Math" panose="02040503050406030204" pitchFamily="18" charset="0"/>
                          </a:rPr>
                          <m:t>𝛼</m:t>
                        </m:r>
                      </m:sub>
                    </m:sSub>
                    <m:r>
                      <a:rPr lang="nb-NO" sz="1400" b="0" i="1" smtClean="0">
                        <a:latin typeface="Cambria Math" panose="02040503050406030204" pitchFamily="18" charset="0"/>
                      </a:rPr>
                      <m:t>/|</m:t>
                    </m:r>
                    <m:r>
                      <m:rPr>
                        <m:sty m:val="p"/>
                      </m:rPr>
                      <a:rPr lang="nb-NO" sz="1400" b="0" i="0" smtClean="0">
                        <a:latin typeface="Cambria Math" panose="02040503050406030204" pitchFamily="18" charset="0"/>
                      </a:rPr>
                      <m:t>∇</m:t>
                    </m:r>
                    <m:sSub>
                      <m:sSubPr>
                        <m:ctrlPr>
                          <a:rPr lang="nb-NO" sz="1400" b="0" i="1" smtClean="0">
                            <a:latin typeface="Cambria Math" panose="02040503050406030204" pitchFamily="18" charset="0"/>
                          </a:rPr>
                        </m:ctrlPr>
                      </m:sSubPr>
                      <m:e>
                        <m:r>
                          <a:rPr lang="nb-NO" sz="1400" b="0" i="1" smtClean="0">
                            <a:latin typeface="Cambria Math" panose="02040503050406030204" pitchFamily="18" charset="0"/>
                          </a:rPr>
                          <m:t>𝜙</m:t>
                        </m:r>
                      </m:e>
                      <m:sub>
                        <m:r>
                          <a:rPr lang="nb-NO" sz="1400" b="0" i="1" smtClean="0">
                            <a:latin typeface="Cambria Math" panose="02040503050406030204" pitchFamily="18" charset="0"/>
                          </a:rPr>
                          <m:t>𝛼</m:t>
                        </m:r>
                      </m:sub>
                    </m:sSub>
                    <m:r>
                      <a:rPr lang="nb-NO" sz="1400" b="0" i="1" smtClean="0">
                        <a:latin typeface="Cambria Math" panose="02040503050406030204" pitchFamily="18" charset="0"/>
                      </a:rPr>
                      <m:t>|</m:t>
                    </m:r>
                  </m:oMath>
                </a14:m>
                <a:r>
                  <a:rPr lang="nb-NO" sz="1400"/>
                  <a:t>: </a:t>
                </a:r>
                <a:r>
                  <a:rPr lang="nb-NO" sz="1400" err="1"/>
                  <a:t>Curvature</a:t>
                </a:r>
                <a:r>
                  <a:rPr lang="nb-NO" sz="1400"/>
                  <a:t> </a:t>
                </a:r>
                <a:r>
                  <a:rPr lang="nb-NO" sz="1400" err="1"/>
                  <a:t>field</a:t>
                </a:r>
                <a:r>
                  <a:rPr lang="nb-NO" sz="1400"/>
                  <a:t> of </a:t>
                </a:r>
                <a14:m>
                  <m:oMath xmlns:m="http://schemas.openxmlformats.org/officeDocument/2006/math">
                    <m:sSub>
                      <m:sSubPr>
                        <m:ctrlPr>
                          <a:rPr lang="nb-NO" sz="1400" b="0" i="1" smtClean="0">
                            <a:latin typeface="Cambria Math" panose="02040503050406030204" pitchFamily="18" charset="0"/>
                          </a:rPr>
                        </m:ctrlPr>
                      </m:sSubPr>
                      <m:e>
                        <m:r>
                          <a:rPr lang="nb-NO" sz="1400" b="0" i="1" smtClean="0">
                            <a:latin typeface="Cambria Math" panose="02040503050406030204" pitchFamily="18" charset="0"/>
                          </a:rPr>
                          <m:t>𝜙</m:t>
                        </m:r>
                      </m:e>
                      <m:sub>
                        <m:r>
                          <a:rPr lang="nb-NO" sz="1400" b="0" i="1" smtClean="0">
                            <a:latin typeface="Cambria Math" panose="02040503050406030204" pitchFamily="18" charset="0"/>
                          </a:rPr>
                          <m:t>𝛼</m:t>
                        </m:r>
                      </m:sub>
                    </m:sSub>
                  </m:oMath>
                </a14:m>
                <a:endParaRPr lang="nb-NO" sz="1400"/>
              </a:p>
              <a:p>
                <a:r>
                  <a:rPr lang="nb-NO" sz="1400">
                    <a:ea typeface="Cambria Math" panose="02040503050406030204" pitchFamily="18" charset="0"/>
                  </a:rPr>
                  <a:t>    </a:t>
                </a:r>
                <a14:m>
                  <m:oMath xmlns:m="http://schemas.openxmlformats.org/officeDocument/2006/math">
                    <m:sSub>
                      <m:sSubPr>
                        <m:ctrlPr>
                          <a:rPr lang="nb-NO" sz="1400" b="0" i="1" smtClean="0">
                            <a:latin typeface="Cambria Math" panose="02040503050406030204" pitchFamily="18" charset="0"/>
                            <a:ea typeface="Cambria Math" panose="02040503050406030204" pitchFamily="18" charset="0"/>
                          </a:rPr>
                        </m:ctrlPr>
                      </m:sSubPr>
                      <m:e>
                        <m:r>
                          <a:rPr lang="nb-NO" sz="1400" b="0" i="1" smtClean="0">
                            <a:latin typeface="Cambria Math" panose="02040503050406030204" pitchFamily="18" charset="0"/>
                            <a:ea typeface="Cambria Math" panose="02040503050406030204" pitchFamily="18" charset="0"/>
                          </a:rPr>
                          <m:t>𝛽</m:t>
                        </m:r>
                      </m:e>
                      <m:sub>
                        <m:r>
                          <a:rPr lang="nb-NO" sz="1400" b="0" i="1" smtClean="0">
                            <a:latin typeface="Cambria Math" panose="02040503050406030204" pitchFamily="18" charset="0"/>
                            <a:ea typeface="Cambria Math" panose="02040503050406030204" pitchFamily="18" charset="0"/>
                          </a:rPr>
                          <m:t>𝛼</m:t>
                        </m:r>
                      </m:sub>
                    </m:sSub>
                  </m:oMath>
                </a14:m>
                <a:r>
                  <a:rPr lang="nb-NO" sz="1400">
                    <a:ea typeface="Cambria Math" panose="02040503050406030204" pitchFamily="18" charset="0"/>
                  </a:rPr>
                  <a:t>: Solid/pore </a:t>
                </a:r>
                <a:r>
                  <a:rPr lang="nb-NO" sz="1400" err="1">
                    <a:ea typeface="Cambria Math" panose="02040503050406030204" pitchFamily="18" charset="0"/>
                  </a:rPr>
                  <a:t>intersection</a:t>
                </a:r>
                <a:r>
                  <a:rPr lang="nb-NO" sz="1400">
                    <a:ea typeface="Cambria Math" panose="02040503050406030204" pitchFamily="18" charset="0"/>
                  </a:rPr>
                  <a:t> angle for </a:t>
                </a:r>
                <a:r>
                  <a:rPr lang="nb-NO" sz="1400" err="1">
                    <a:ea typeface="Cambria Math" panose="02040503050406030204" pitchFamily="18" charset="0"/>
                  </a:rPr>
                  <a:t>phase</a:t>
                </a:r>
                <a:r>
                  <a:rPr lang="nb-NO" sz="1400">
                    <a:ea typeface="Cambria Math" panose="02040503050406030204" pitchFamily="18" charset="0"/>
                  </a:rPr>
                  <a:t> </a:t>
                </a:r>
                <a14:m>
                  <m:oMath xmlns:m="http://schemas.openxmlformats.org/officeDocument/2006/math">
                    <m:r>
                      <a:rPr lang="nb-NO" sz="1400" b="0" i="1" smtClean="0">
                        <a:latin typeface="Cambria Math" panose="02040503050406030204" pitchFamily="18" charset="0"/>
                        <a:ea typeface="Cambria Math" panose="02040503050406030204" pitchFamily="18" charset="0"/>
                      </a:rPr>
                      <m:t>𝛼</m:t>
                    </m:r>
                  </m:oMath>
                </a14:m>
                <a:endParaRPr lang="nb-NO" sz="1400">
                  <a:ea typeface="Cambria Math" panose="02040503050406030204" pitchFamily="18" charset="0"/>
                </a:endParaRPr>
              </a:p>
              <a:p>
                <a:endParaRPr lang="nb-NO" sz="800">
                  <a:ea typeface="Cambria Math" panose="02040503050406030204" pitchFamily="18" charset="0"/>
                </a:endParaRPr>
              </a:p>
              <a:p>
                <a14:m>
                  <m:oMath xmlns:m="http://schemas.openxmlformats.org/officeDocument/2006/math">
                    <m:r>
                      <a:rPr lang="nb-NO" sz="1400" b="0" i="1" smtClean="0">
                        <a:latin typeface="Cambria Math" panose="02040503050406030204" pitchFamily="18" charset="0"/>
                        <a:ea typeface="Cambria Math" panose="02040503050406030204" pitchFamily="18" charset="0"/>
                      </a:rPr>
                      <m:t>𝜓</m:t>
                    </m:r>
                  </m:oMath>
                </a14:m>
                <a:r>
                  <a:rPr lang="nb-NO" sz="1400">
                    <a:ea typeface="Cambria Math" panose="02040503050406030204" pitchFamily="18" charset="0"/>
                  </a:rPr>
                  <a:t>: </a:t>
                </a:r>
                <a:r>
                  <a:rPr lang="nb-NO" sz="1400" err="1">
                    <a:ea typeface="Cambria Math" panose="02040503050406030204" pitchFamily="18" charset="0"/>
                  </a:rPr>
                  <a:t>Static</a:t>
                </a:r>
                <a:r>
                  <a:rPr lang="nb-NO" sz="1400">
                    <a:ea typeface="Cambria Math" panose="02040503050406030204" pitchFamily="18" charset="0"/>
                  </a:rPr>
                  <a:t> pore/solid LS </a:t>
                </a:r>
                <a:r>
                  <a:rPr lang="nb-NO" sz="1400" err="1">
                    <a:ea typeface="Cambria Math" panose="02040503050406030204" pitchFamily="18" charset="0"/>
                  </a:rPr>
                  <a:t>function</a:t>
                </a:r>
                <a:r>
                  <a:rPr lang="nb-NO" sz="1400">
                    <a:ea typeface="Cambria Math" panose="02040503050406030204" pitchFamily="18" charset="0"/>
                  </a:rPr>
                  <a:t> (SDF)</a:t>
                </a:r>
              </a:p>
            </p:txBody>
          </p:sp>
        </mc:Choice>
        <mc:Fallback>
          <p:sp>
            <p:nvSpPr>
              <p:cNvPr id="31" name="TextBox 30">
                <a:extLst>
                  <a:ext uri="{FF2B5EF4-FFF2-40B4-BE49-F238E27FC236}">
                    <a16:creationId xmlns:a16="http://schemas.microsoft.com/office/drawing/2014/main" id="{DD82D1AA-485B-1DBF-3913-013DEDE9357E}"/>
                  </a:ext>
                </a:extLst>
              </p:cNvPr>
              <p:cNvSpPr txBox="1">
                <a:spLocks noRot="1" noChangeAspect="1" noMove="1" noResize="1" noEditPoints="1" noAdjustHandles="1" noChangeArrowheads="1" noChangeShapeType="1" noTextEdit="1"/>
              </p:cNvSpPr>
              <p:nvPr/>
            </p:nvSpPr>
            <p:spPr>
              <a:xfrm>
                <a:off x="8156222" y="2161500"/>
                <a:ext cx="3879684" cy="1742721"/>
              </a:xfrm>
              <a:prstGeom prst="rect">
                <a:avLst/>
              </a:prstGeom>
              <a:blipFill>
                <a:blip r:embed="rId3"/>
                <a:stretch>
                  <a:fillRect l="-313" t="-348" b="-2439"/>
                </a:stretch>
              </a:blipFill>
              <a:ln>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TextBox 34">
                <a:extLst>
                  <a:ext uri="{FF2B5EF4-FFF2-40B4-BE49-F238E27FC236}">
                    <a16:creationId xmlns:a16="http://schemas.microsoft.com/office/drawing/2014/main" id="{8EBDF744-54CC-33EB-866C-3B0AB147A1F9}"/>
                  </a:ext>
                </a:extLst>
              </p:cNvPr>
              <p:cNvSpPr txBox="1"/>
              <p:nvPr/>
            </p:nvSpPr>
            <p:spPr>
              <a:xfrm>
                <a:off x="3303727" y="5177024"/>
                <a:ext cx="3153493" cy="981038"/>
              </a:xfrm>
              <a:prstGeom prst="rect">
                <a:avLst/>
              </a:prstGeom>
              <a:noFill/>
            </p:spPr>
            <p:txBody>
              <a:bodyPr wrap="square" rtlCol="0">
                <a:spAutoFit/>
              </a:bodyPr>
              <a:lstStyle/>
              <a:p>
                <a14:m>
                  <m:oMath xmlns:m="http://schemas.openxmlformats.org/officeDocument/2006/math">
                    <m:sSub>
                      <m:sSubPr>
                        <m:ctrlPr>
                          <a:rPr lang="nb-NO" sz="1400" b="0" i="1" smtClean="0">
                            <a:latin typeface="Cambria Math" panose="02040503050406030204" pitchFamily="18" charset="0"/>
                            <a:sym typeface="Wingdings" panose="05000000000000000000" pitchFamily="2" charset="2"/>
                          </a:rPr>
                        </m:ctrlPr>
                      </m:sSubPr>
                      <m:e>
                        <m:r>
                          <a:rPr lang="nb-NO" sz="1400" b="0" i="1" smtClean="0">
                            <a:latin typeface="Cambria Math" panose="02040503050406030204" pitchFamily="18" charset="0"/>
                            <a:sym typeface="Wingdings" panose="05000000000000000000" pitchFamily="2" charset="2"/>
                          </a:rPr>
                          <m:t>𝑉</m:t>
                        </m:r>
                      </m:e>
                      <m:sub>
                        <m:r>
                          <a:rPr lang="nb-NO" sz="1400" b="0" i="1" smtClean="0">
                            <a:latin typeface="Cambria Math" panose="02040503050406030204" pitchFamily="18" charset="0"/>
                            <a:sym typeface="Wingdings" panose="05000000000000000000" pitchFamily="2" charset="2"/>
                          </a:rPr>
                          <m:t>𝛼</m:t>
                        </m:r>
                        <m:r>
                          <a:rPr lang="nb-NO" sz="1400" b="0" i="1" smtClean="0">
                            <a:latin typeface="Cambria Math" panose="02040503050406030204" pitchFamily="18" charset="0"/>
                            <a:sym typeface="Wingdings" panose="05000000000000000000" pitchFamily="2" charset="2"/>
                          </a:rPr>
                          <m:t>,0</m:t>
                        </m:r>
                      </m:sub>
                    </m:sSub>
                    <m:r>
                      <a:rPr lang="nb-NO" sz="1400" i="1">
                        <a:latin typeface="Cambria Math" panose="02040503050406030204" pitchFamily="18" charset="0"/>
                        <a:sym typeface="Wingdings" panose="05000000000000000000" pitchFamily="2" charset="2"/>
                      </a:rPr>
                      <m:t>=</m:t>
                    </m:r>
                  </m:oMath>
                </a14:m>
                <a:r>
                  <a:rPr lang="en-US" sz="1400"/>
                  <a:t> initial phase volume </a:t>
                </a:r>
                <a:endParaRPr lang="nb-NO" sz="1400" b="0" i="1">
                  <a:sym typeface="Wingdings" panose="05000000000000000000" pitchFamily="2" charset="2"/>
                </a:endParaRPr>
              </a:p>
              <a:p>
                <a14:m>
                  <m:oMath xmlns:m="http://schemas.openxmlformats.org/officeDocument/2006/math">
                    <m:sSub>
                      <m:sSubPr>
                        <m:ctrlPr>
                          <a:rPr lang="nb-NO" sz="1400" b="0" i="1" smtClean="0">
                            <a:latin typeface="Cambria Math" panose="02040503050406030204" pitchFamily="18" charset="0"/>
                            <a:sym typeface="Wingdings" panose="05000000000000000000" pitchFamily="2" charset="2"/>
                          </a:rPr>
                        </m:ctrlPr>
                      </m:sSubPr>
                      <m:e>
                        <m:r>
                          <a:rPr lang="nb-NO" sz="1400" b="0" i="1" smtClean="0">
                            <a:latin typeface="Cambria Math" panose="02040503050406030204" pitchFamily="18" charset="0"/>
                            <a:sym typeface="Wingdings" panose="05000000000000000000" pitchFamily="2" charset="2"/>
                          </a:rPr>
                          <m:t>𝑉</m:t>
                        </m:r>
                      </m:e>
                      <m:sub>
                        <m:r>
                          <a:rPr lang="nb-NO" sz="1400" b="0" i="1" smtClean="0">
                            <a:latin typeface="Cambria Math" panose="02040503050406030204" pitchFamily="18" charset="0"/>
                            <a:sym typeface="Wingdings" panose="05000000000000000000" pitchFamily="2" charset="2"/>
                          </a:rPr>
                          <m:t>𝛼</m:t>
                        </m:r>
                      </m:sub>
                    </m:sSub>
                    <m:r>
                      <a:rPr lang="nb-NO" sz="1400" b="0" i="1" smtClean="0">
                        <a:latin typeface="Cambria Math" panose="02040503050406030204" pitchFamily="18" charset="0"/>
                        <a:sym typeface="Wingdings" panose="05000000000000000000" pitchFamily="2" charset="2"/>
                      </a:rPr>
                      <m:t>(</m:t>
                    </m:r>
                    <m:r>
                      <a:rPr lang="nb-NO" sz="1400" b="0" i="1" smtClean="0">
                        <a:latin typeface="Cambria Math" panose="02040503050406030204" pitchFamily="18" charset="0"/>
                        <a:sym typeface="Wingdings" panose="05000000000000000000" pitchFamily="2" charset="2"/>
                      </a:rPr>
                      <m:t>𝑡</m:t>
                    </m:r>
                    <m:r>
                      <a:rPr lang="nb-NO" sz="1400" b="0" i="1" smtClean="0">
                        <a:latin typeface="Cambria Math" panose="02040503050406030204" pitchFamily="18" charset="0"/>
                        <a:sym typeface="Wingdings" panose="05000000000000000000" pitchFamily="2" charset="2"/>
                      </a:rPr>
                      <m:t>)=</m:t>
                    </m:r>
                  </m:oMath>
                </a14:m>
                <a:r>
                  <a:rPr lang="en-US" sz="1400"/>
                  <a:t> volume of phase </a:t>
                </a:r>
                <a14:m>
                  <m:oMath xmlns:m="http://schemas.openxmlformats.org/officeDocument/2006/math">
                    <m:r>
                      <a:rPr lang="nb-NO" sz="1400" b="0" i="1" smtClean="0">
                        <a:latin typeface="Cambria Math" panose="02040503050406030204" pitchFamily="18" charset="0"/>
                      </a:rPr>
                      <m:t>𝛼</m:t>
                    </m:r>
                  </m:oMath>
                </a14:m>
                <a:r>
                  <a:rPr lang="en-US" sz="1400"/>
                  <a:t> at time </a:t>
                </a:r>
                <a14:m>
                  <m:oMath xmlns:m="http://schemas.openxmlformats.org/officeDocument/2006/math">
                    <m:r>
                      <a:rPr lang="nb-NO" sz="1400" b="0" i="1" smtClean="0">
                        <a:latin typeface="Cambria Math" panose="02040503050406030204" pitchFamily="18" charset="0"/>
                      </a:rPr>
                      <m:t>𝑡</m:t>
                    </m:r>
                  </m:oMath>
                </a14:m>
                <a:endParaRPr lang="en-US" sz="1400"/>
              </a:p>
              <a:p>
                <a14:m>
                  <m:oMath xmlns:m="http://schemas.openxmlformats.org/officeDocument/2006/math">
                    <m:sSub>
                      <m:sSubPr>
                        <m:ctrlPr>
                          <a:rPr lang="nb-NO" sz="1400" b="0" i="1" smtClean="0">
                            <a:latin typeface="Cambria Math" panose="02040503050406030204" pitchFamily="18" charset="0"/>
                            <a:sym typeface="Wingdings" panose="05000000000000000000" pitchFamily="2" charset="2"/>
                          </a:rPr>
                        </m:ctrlPr>
                      </m:sSubPr>
                      <m:e>
                        <m:r>
                          <a:rPr lang="nb-NO" sz="1400" b="0" i="1" smtClean="0">
                            <a:latin typeface="Cambria Math" panose="02040503050406030204" pitchFamily="18" charset="0"/>
                            <a:sym typeface="Wingdings" panose="05000000000000000000" pitchFamily="2" charset="2"/>
                          </a:rPr>
                          <m:t>𝐴</m:t>
                        </m:r>
                      </m:e>
                      <m:sub>
                        <m:r>
                          <a:rPr lang="nb-NO" sz="1400" b="0" i="1" smtClean="0">
                            <a:latin typeface="Cambria Math" panose="02040503050406030204" pitchFamily="18" charset="0"/>
                            <a:sym typeface="Wingdings" panose="05000000000000000000" pitchFamily="2" charset="2"/>
                          </a:rPr>
                          <m:t>𝑔</m:t>
                        </m:r>
                      </m:sub>
                    </m:sSub>
                    <m:r>
                      <a:rPr lang="nb-NO" sz="1400" b="0" i="1" smtClean="0">
                        <a:latin typeface="Cambria Math" panose="02040503050406030204" pitchFamily="18" charset="0"/>
                        <a:sym typeface="Wingdings" panose="05000000000000000000" pitchFamily="2" charset="2"/>
                      </a:rPr>
                      <m:t>(</m:t>
                    </m:r>
                    <m:r>
                      <a:rPr lang="nb-NO" sz="1400" b="0" i="1" smtClean="0">
                        <a:latin typeface="Cambria Math" panose="02040503050406030204" pitchFamily="18" charset="0"/>
                        <a:sym typeface="Wingdings" panose="05000000000000000000" pitchFamily="2" charset="2"/>
                      </a:rPr>
                      <m:t>𝑡</m:t>
                    </m:r>
                    <m:r>
                      <a:rPr lang="nb-NO" sz="1400" b="0" i="1" smtClean="0">
                        <a:latin typeface="Cambria Math" panose="02040503050406030204" pitchFamily="18" charset="0"/>
                        <a:sym typeface="Wingdings" panose="05000000000000000000" pitchFamily="2" charset="2"/>
                      </a:rPr>
                      <m:t>)=</m:t>
                    </m:r>
                  </m:oMath>
                </a14:m>
                <a:r>
                  <a:rPr lang="en-US" sz="1400"/>
                  <a:t> surface area of phase </a:t>
                </a:r>
                <a14:m>
                  <m:oMath xmlns:m="http://schemas.openxmlformats.org/officeDocument/2006/math">
                    <m:r>
                      <a:rPr lang="nb-NO" sz="1400" b="0" i="1" smtClean="0">
                        <a:latin typeface="Cambria Math" panose="02040503050406030204" pitchFamily="18" charset="0"/>
                      </a:rPr>
                      <m:t>𝛼</m:t>
                    </m:r>
                  </m:oMath>
                </a14:m>
                <a:endParaRPr lang="en-US" sz="1400"/>
              </a:p>
              <a:p>
                <a14:m>
                  <m:oMath xmlns:m="http://schemas.openxmlformats.org/officeDocument/2006/math">
                    <m:r>
                      <m:rPr>
                        <m:sty m:val="p"/>
                      </m:rPr>
                      <a:rPr lang="nb-NO" sz="1400">
                        <a:latin typeface="Cambria Math" panose="02040503050406030204" pitchFamily="18" charset="0"/>
                        <a:sym typeface="Wingdings" panose="05000000000000000000" pitchFamily="2" charset="2"/>
                      </a:rPr>
                      <m:t>Δ</m:t>
                    </m:r>
                    <m:r>
                      <a:rPr lang="nb-NO" sz="1400" b="0" i="1" smtClean="0">
                        <a:latin typeface="Cambria Math" panose="02040503050406030204" pitchFamily="18" charset="0"/>
                        <a:sym typeface="Wingdings" panose="05000000000000000000" pitchFamily="2" charset="2"/>
                      </a:rPr>
                      <m:t>𝑡</m:t>
                    </m:r>
                    <m:r>
                      <a:rPr lang="nb-NO" sz="1400" i="1">
                        <a:latin typeface="Cambria Math" panose="02040503050406030204" pitchFamily="18" charset="0"/>
                        <a:sym typeface="Wingdings" panose="05000000000000000000" pitchFamily="2" charset="2"/>
                      </a:rPr>
                      <m:t>=</m:t>
                    </m:r>
                  </m:oMath>
                </a14:m>
                <a:r>
                  <a:rPr lang="en-US" sz="1400"/>
                  <a:t> LS iteration </a:t>
                </a:r>
                <a:r>
                  <a:rPr lang="nb-NO" sz="1400"/>
                  <a:t>time </a:t>
                </a:r>
                <a:r>
                  <a:rPr lang="nb-NO" sz="1400" err="1"/>
                  <a:t>step</a:t>
                </a:r>
                <a:endParaRPr lang="en-US" sz="1400"/>
              </a:p>
            </p:txBody>
          </p:sp>
        </mc:Choice>
        <mc:Fallback>
          <p:sp>
            <p:nvSpPr>
              <p:cNvPr id="35" name="TextBox 34">
                <a:extLst>
                  <a:ext uri="{FF2B5EF4-FFF2-40B4-BE49-F238E27FC236}">
                    <a16:creationId xmlns:a16="http://schemas.microsoft.com/office/drawing/2014/main" id="{8EBDF744-54CC-33EB-866C-3B0AB147A1F9}"/>
                  </a:ext>
                </a:extLst>
              </p:cNvPr>
              <p:cNvSpPr txBox="1">
                <a:spLocks noRot="1" noChangeAspect="1" noMove="1" noResize="1" noEditPoints="1" noAdjustHandles="1" noChangeArrowheads="1" noChangeShapeType="1" noTextEdit="1"/>
              </p:cNvSpPr>
              <p:nvPr/>
            </p:nvSpPr>
            <p:spPr>
              <a:xfrm>
                <a:off x="3303727" y="5177024"/>
                <a:ext cx="3153493" cy="981038"/>
              </a:xfrm>
              <a:prstGeom prst="rect">
                <a:avLst/>
              </a:prstGeom>
              <a:blipFill>
                <a:blip r:embed="rId4"/>
                <a:stretch>
                  <a:fillRect t="-621" b="-6211"/>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FDE1D328-C5AD-7CBA-84F8-B8FC3C3E3F5C}"/>
              </a:ext>
            </a:extLst>
          </p:cNvPr>
          <p:cNvGrpSpPr/>
          <p:nvPr/>
        </p:nvGrpSpPr>
        <p:grpSpPr>
          <a:xfrm>
            <a:off x="6756537" y="4296175"/>
            <a:ext cx="5279369" cy="2097179"/>
            <a:chOff x="2282249" y="3934732"/>
            <a:chExt cx="5279369" cy="2097179"/>
          </a:xfrm>
        </p:grpSpPr>
        <p:pic>
          <p:nvPicPr>
            <p:cNvPr id="16" name="Picture 15">
              <a:extLst>
                <a:ext uri="{FF2B5EF4-FFF2-40B4-BE49-F238E27FC236}">
                  <a16:creationId xmlns:a16="http://schemas.microsoft.com/office/drawing/2014/main" id="{EE55F398-0473-6E49-E30F-AF76D546F9C5}"/>
                </a:ext>
              </a:extLst>
            </p:cNvPr>
            <p:cNvPicPr>
              <a:picLocks noChangeAspect="1"/>
            </p:cNvPicPr>
            <p:nvPr/>
          </p:nvPicPr>
          <p:blipFill rotWithShape="1">
            <a:blip r:embed="rId5">
              <a:extLst>
                <a:ext uri="{28A0092B-C50C-407E-A947-70E740481C1C}">
                  <a14:useLocalDpi xmlns:a14="http://schemas.microsoft.com/office/drawing/2010/main" val="0"/>
                </a:ext>
              </a:extLst>
            </a:blip>
            <a:srcRect t="1381" r="790" b="2695"/>
            <a:stretch/>
          </p:blipFill>
          <p:spPr>
            <a:xfrm>
              <a:off x="2282249" y="3934732"/>
              <a:ext cx="5279369" cy="2097179"/>
            </a:xfrm>
            <a:prstGeom prst="rect">
              <a:avLst/>
            </a:prstGeom>
          </p:spPr>
        </p:pic>
        <p:cxnSp>
          <p:nvCxnSpPr>
            <p:cNvPr id="17" name="Straight Arrow Connector 16">
              <a:extLst>
                <a:ext uri="{FF2B5EF4-FFF2-40B4-BE49-F238E27FC236}">
                  <a16:creationId xmlns:a16="http://schemas.microsoft.com/office/drawing/2014/main" id="{FCA754A1-F9B1-D02F-7B9C-4C9AC1A59B14}"/>
                </a:ext>
              </a:extLst>
            </p:cNvPr>
            <p:cNvCxnSpPr>
              <a:cxnSpLocks/>
            </p:cNvCxnSpPr>
            <p:nvPr/>
          </p:nvCxnSpPr>
          <p:spPr>
            <a:xfrm>
              <a:off x="4384938" y="5388428"/>
              <a:ext cx="1124547" cy="0"/>
            </a:xfrm>
            <a:prstGeom prst="straightConnector1">
              <a:avLst/>
            </a:prstGeom>
            <a:ln w="3175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7B69FCF-B3C2-CA96-3C50-872543A372C1}"/>
                </a:ext>
              </a:extLst>
            </p:cNvPr>
            <p:cNvSpPr txBox="1"/>
            <p:nvPr/>
          </p:nvSpPr>
          <p:spPr>
            <a:xfrm>
              <a:off x="4208869" y="5080651"/>
              <a:ext cx="1476686" cy="307777"/>
            </a:xfrm>
            <a:prstGeom prst="rect">
              <a:avLst/>
            </a:prstGeom>
            <a:noFill/>
          </p:spPr>
          <p:txBody>
            <a:bodyPr wrap="none" rtlCol="0">
              <a:spAutoFit/>
            </a:bodyPr>
            <a:lstStyle/>
            <a:p>
              <a:r>
                <a:rPr lang="nb-NO" sz="1400" b="1" err="1"/>
                <a:t>Projection</a:t>
              </a:r>
              <a:r>
                <a:rPr lang="nb-NO" sz="1400" b="1"/>
                <a:t> </a:t>
              </a:r>
              <a:r>
                <a:rPr lang="nb-NO" sz="1400" b="1" err="1"/>
                <a:t>step</a:t>
              </a:r>
              <a:endParaRPr lang="nb-NO" sz="1400" b="1"/>
            </a:p>
          </p:txBody>
        </p:sp>
      </p:grpSp>
      <p:pic>
        <p:nvPicPr>
          <p:cNvPr id="21" name="Picture 20">
            <a:extLst>
              <a:ext uri="{FF2B5EF4-FFF2-40B4-BE49-F238E27FC236}">
                <a16:creationId xmlns:a16="http://schemas.microsoft.com/office/drawing/2014/main" id="{18B951F2-A0E7-C8FD-A2A2-A970788B440B}"/>
              </a:ext>
            </a:extLst>
          </p:cNvPr>
          <p:cNvPicPr>
            <a:picLocks noChangeAspect="1"/>
          </p:cNvPicPr>
          <p:nvPr/>
        </p:nvPicPr>
        <p:blipFill>
          <a:blip r:embed="rId6"/>
          <a:stretch>
            <a:fillRect/>
          </a:stretch>
        </p:blipFill>
        <p:spPr>
          <a:xfrm>
            <a:off x="2658894" y="3267789"/>
            <a:ext cx="3029373" cy="325801"/>
          </a:xfrm>
          <a:prstGeom prst="rect">
            <a:avLst/>
          </a:prstGeom>
        </p:spPr>
      </p:pic>
      <p:pic>
        <p:nvPicPr>
          <p:cNvPr id="23" name="Picture 22">
            <a:extLst>
              <a:ext uri="{FF2B5EF4-FFF2-40B4-BE49-F238E27FC236}">
                <a16:creationId xmlns:a16="http://schemas.microsoft.com/office/drawing/2014/main" id="{5B6E401A-B0EE-2DA6-6761-3E23C050FD43}"/>
              </a:ext>
            </a:extLst>
          </p:cNvPr>
          <p:cNvPicPr>
            <a:picLocks noChangeAspect="1"/>
          </p:cNvPicPr>
          <p:nvPr/>
        </p:nvPicPr>
        <p:blipFill>
          <a:blip r:embed="rId7"/>
          <a:stretch>
            <a:fillRect/>
          </a:stretch>
        </p:blipFill>
        <p:spPr>
          <a:xfrm>
            <a:off x="1622577" y="3725460"/>
            <a:ext cx="4612649" cy="594443"/>
          </a:xfrm>
          <a:prstGeom prst="rect">
            <a:avLst/>
          </a:prstGeom>
        </p:spPr>
      </p:pic>
      <p:sp>
        <p:nvSpPr>
          <p:cNvPr id="32" name="TextBox 31">
            <a:extLst>
              <a:ext uri="{FF2B5EF4-FFF2-40B4-BE49-F238E27FC236}">
                <a16:creationId xmlns:a16="http://schemas.microsoft.com/office/drawing/2014/main" id="{E5639DEB-E89E-E305-8647-6294CD3423F6}"/>
              </a:ext>
            </a:extLst>
          </p:cNvPr>
          <p:cNvSpPr txBox="1"/>
          <p:nvPr/>
        </p:nvSpPr>
        <p:spPr>
          <a:xfrm>
            <a:off x="5957290" y="3289497"/>
            <a:ext cx="2114655" cy="307777"/>
          </a:xfrm>
          <a:prstGeom prst="rect">
            <a:avLst/>
          </a:prstGeom>
          <a:noFill/>
        </p:spPr>
        <p:txBody>
          <a:bodyPr wrap="square" rtlCol="0">
            <a:spAutoFit/>
          </a:bodyPr>
          <a:lstStyle/>
          <a:p>
            <a:r>
              <a:rPr lang="nb-NO" sz="1400" b="1"/>
              <a:t>(Young-</a:t>
            </a:r>
            <a:r>
              <a:rPr lang="nb-NO" sz="1400" b="1" err="1"/>
              <a:t>Laplace’s</a:t>
            </a:r>
            <a:r>
              <a:rPr lang="nb-NO" sz="1400" b="1"/>
              <a:t> </a:t>
            </a:r>
            <a:r>
              <a:rPr lang="nb-NO" sz="1400" b="1" err="1"/>
              <a:t>eq</a:t>
            </a:r>
            <a:r>
              <a:rPr lang="nb-NO" sz="1400" b="1"/>
              <a:t>.)</a:t>
            </a:r>
          </a:p>
        </p:txBody>
      </p:sp>
      <p:sp>
        <p:nvSpPr>
          <p:cNvPr id="33" name="TextBox 32">
            <a:extLst>
              <a:ext uri="{FF2B5EF4-FFF2-40B4-BE49-F238E27FC236}">
                <a16:creationId xmlns:a16="http://schemas.microsoft.com/office/drawing/2014/main" id="{CBCF5744-D18F-417E-A6EF-87712E47748B}"/>
              </a:ext>
            </a:extLst>
          </p:cNvPr>
          <p:cNvSpPr txBox="1"/>
          <p:nvPr/>
        </p:nvSpPr>
        <p:spPr>
          <a:xfrm>
            <a:off x="6266883" y="3782943"/>
            <a:ext cx="1532182" cy="307777"/>
          </a:xfrm>
          <a:prstGeom prst="rect">
            <a:avLst/>
          </a:prstGeom>
          <a:noFill/>
        </p:spPr>
        <p:txBody>
          <a:bodyPr wrap="square" rtlCol="0">
            <a:spAutoFit/>
          </a:bodyPr>
          <a:lstStyle/>
          <a:p>
            <a:r>
              <a:rPr lang="nb-NO" sz="1400" b="1"/>
              <a:t>(</a:t>
            </a:r>
            <a:r>
              <a:rPr lang="nb-NO" sz="1400" b="1" err="1"/>
              <a:t>Young’s</a:t>
            </a:r>
            <a:r>
              <a:rPr lang="nb-NO" sz="1400" b="1"/>
              <a:t> </a:t>
            </a:r>
            <a:r>
              <a:rPr lang="nb-NO" sz="1400" b="1" err="1"/>
              <a:t>eq</a:t>
            </a:r>
            <a:r>
              <a:rPr lang="nb-NO" sz="1400" b="1"/>
              <a:t>.)</a:t>
            </a:r>
          </a:p>
        </p:txBody>
      </p:sp>
      <p:pic>
        <p:nvPicPr>
          <p:cNvPr id="37" name="Picture 36">
            <a:extLst>
              <a:ext uri="{FF2B5EF4-FFF2-40B4-BE49-F238E27FC236}">
                <a16:creationId xmlns:a16="http://schemas.microsoft.com/office/drawing/2014/main" id="{182C5469-B0B4-BF48-73CA-F5305D36F1B9}"/>
              </a:ext>
            </a:extLst>
          </p:cNvPr>
          <p:cNvPicPr>
            <a:picLocks noChangeAspect="1"/>
          </p:cNvPicPr>
          <p:nvPr/>
        </p:nvPicPr>
        <p:blipFill>
          <a:blip r:embed="rId8"/>
          <a:stretch>
            <a:fillRect/>
          </a:stretch>
        </p:blipFill>
        <p:spPr>
          <a:xfrm>
            <a:off x="820906" y="5330311"/>
            <a:ext cx="2109130" cy="674464"/>
          </a:xfrm>
          <a:prstGeom prst="rect">
            <a:avLst/>
          </a:prstGeom>
        </p:spPr>
      </p:pic>
      <p:grpSp>
        <p:nvGrpSpPr>
          <p:cNvPr id="40" name="Group 39">
            <a:extLst>
              <a:ext uri="{FF2B5EF4-FFF2-40B4-BE49-F238E27FC236}">
                <a16:creationId xmlns:a16="http://schemas.microsoft.com/office/drawing/2014/main" id="{C12A0D28-4F29-7022-8DDA-B41CB72B9B8B}"/>
              </a:ext>
            </a:extLst>
          </p:cNvPr>
          <p:cNvGrpSpPr/>
          <p:nvPr/>
        </p:nvGrpSpPr>
        <p:grpSpPr>
          <a:xfrm>
            <a:off x="392453" y="1324937"/>
            <a:ext cx="10525802" cy="1214421"/>
            <a:chOff x="392453" y="1324937"/>
            <a:chExt cx="10525802" cy="1214421"/>
          </a:xfrm>
        </p:grpSpPr>
        <p:pic>
          <p:nvPicPr>
            <p:cNvPr id="39" name="Picture 38">
              <a:extLst>
                <a:ext uri="{FF2B5EF4-FFF2-40B4-BE49-F238E27FC236}">
                  <a16:creationId xmlns:a16="http://schemas.microsoft.com/office/drawing/2014/main" id="{61963204-1B69-06C1-0DDD-841237339CEB}"/>
                </a:ext>
              </a:extLst>
            </p:cNvPr>
            <p:cNvPicPr>
              <a:picLocks noChangeAspect="1"/>
            </p:cNvPicPr>
            <p:nvPr/>
          </p:nvPicPr>
          <p:blipFill>
            <a:blip r:embed="rId9"/>
            <a:stretch>
              <a:fillRect/>
            </a:stretch>
          </p:blipFill>
          <p:spPr>
            <a:xfrm>
              <a:off x="392453" y="1324937"/>
              <a:ext cx="8793755" cy="587870"/>
            </a:xfrm>
            <a:prstGeom prst="rect">
              <a:avLst/>
            </a:prstGeom>
          </p:spPr>
        </p:pic>
        <p:grpSp>
          <p:nvGrpSpPr>
            <p:cNvPr id="14" name="Group 13">
              <a:extLst>
                <a:ext uri="{FF2B5EF4-FFF2-40B4-BE49-F238E27FC236}">
                  <a16:creationId xmlns:a16="http://schemas.microsoft.com/office/drawing/2014/main" id="{4B0139FB-EB91-754A-8696-EB0A1258D597}"/>
                </a:ext>
              </a:extLst>
            </p:cNvPr>
            <p:cNvGrpSpPr/>
            <p:nvPr/>
          </p:nvGrpSpPr>
          <p:grpSpPr>
            <a:xfrm>
              <a:off x="1602761" y="1501106"/>
              <a:ext cx="9315494" cy="1038252"/>
              <a:chOff x="1602761" y="1491870"/>
              <a:chExt cx="9315494" cy="1038252"/>
            </a:xfrm>
          </p:grpSpPr>
          <p:pic>
            <p:nvPicPr>
              <p:cNvPr id="8" name="Picture 7">
                <a:extLst>
                  <a:ext uri="{FF2B5EF4-FFF2-40B4-BE49-F238E27FC236}">
                    <a16:creationId xmlns:a16="http://schemas.microsoft.com/office/drawing/2014/main" id="{BC32D1D9-E4C6-5831-98DF-6C3E0C0EDC45}"/>
                  </a:ext>
                </a:extLst>
              </p:cNvPr>
              <p:cNvPicPr>
                <a:picLocks noChangeAspect="1"/>
              </p:cNvPicPr>
              <p:nvPr/>
            </p:nvPicPr>
            <p:blipFill>
              <a:blip r:embed="rId10"/>
              <a:stretch>
                <a:fillRect/>
              </a:stretch>
            </p:blipFill>
            <p:spPr>
              <a:xfrm>
                <a:off x="9603621" y="1491870"/>
                <a:ext cx="1314634" cy="274358"/>
              </a:xfrm>
              <a:prstGeom prst="rect">
                <a:avLst/>
              </a:prstGeom>
            </p:spPr>
          </p:pic>
          <p:sp>
            <p:nvSpPr>
              <p:cNvPr id="29" name="TextBox 28">
                <a:extLst>
                  <a:ext uri="{FF2B5EF4-FFF2-40B4-BE49-F238E27FC236}">
                    <a16:creationId xmlns:a16="http://schemas.microsoft.com/office/drawing/2014/main" id="{F8A3CCB4-93E7-CD9B-F3E2-84887533C2B4}"/>
                  </a:ext>
                </a:extLst>
              </p:cNvPr>
              <p:cNvSpPr txBox="1"/>
              <p:nvPr/>
            </p:nvSpPr>
            <p:spPr>
              <a:xfrm>
                <a:off x="5143420" y="2006902"/>
                <a:ext cx="2613214" cy="523220"/>
              </a:xfrm>
              <a:prstGeom prst="rect">
                <a:avLst/>
              </a:prstGeom>
              <a:noFill/>
            </p:spPr>
            <p:txBody>
              <a:bodyPr wrap="square" rtlCol="0">
                <a:spAutoFit/>
              </a:bodyPr>
              <a:lstStyle/>
              <a:p>
                <a:r>
                  <a:rPr lang="nb-NO" sz="1400" b="1" err="1"/>
                  <a:t>Contact</a:t>
                </a:r>
                <a:r>
                  <a:rPr lang="nb-NO" sz="1400" b="1"/>
                  <a:t> angle </a:t>
                </a:r>
                <a:r>
                  <a:rPr lang="nb-NO" sz="1400" b="1" err="1"/>
                  <a:t>formation</a:t>
                </a:r>
                <a:r>
                  <a:rPr lang="nb-NO" sz="1400" b="1"/>
                  <a:t> (pore </a:t>
                </a:r>
                <a:r>
                  <a:rPr lang="nb-NO" sz="1400" b="1" err="1"/>
                  <a:t>walls</a:t>
                </a:r>
                <a:r>
                  <a:rPr lang="nb-NO" sz="1400" b="1"/>
                  <a:t>/solid)</a:t>
                </a:r>
              </a:p>
            </p:txBody>
          </p:sp>
          <p:sp>
            <p:nvSpPr>
              <p:cNvPr id="13" name="Left Brace 12">
                <a:extLst>
                  <a:ext uri="{FF2B5EF4-FFF2-40B4-BE49-F238E27FC236}">
                    <a16:creationId xmlns:a16="http://schemas.microsoft.com/office/drawing/2014/main" id="{280B8A61-B6CF-07D6-2519-137FCB9FD18C}"/>
                  </a:ext>
                </a:extLst>
              </p:cNvPr>
              <p:cNvSpPr/>
              <p:nvPr/>
            </p:nvSpPr>
            <p:spPr>
              <a:xfrm rot="16200000">
                <a:off x="6564208" y="209231"/>
                <a:ext cx="250958" cy="3403931"/>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28" name="TextBox 27">
                <a:extLst>
                  <a:ext uri="{FF2B5EF4-FFF2-40B4-BE49-F238E27FC236}">
                    <a16:creationId xmlns:a16="http://schemas.microsoft.com/office/drawing/2014/main" id="{521FF6E3-EF5A-03CB-C99C-842C223F9E39}"/>
                  </a:ext>
                </a:extLst>
              </p:cNvPr>
              <p:cNvSpPr txBox="1"/>
              <p:nvPr/>
            </p:nvSpPr>
            <p:spPr>
              <a:xfrm>
                <a:off x="1602761" y="1997537"/>
                <a:ext cx="2456844" cy="523220"/>
              </a:xfrm>
              <a:prstGeom prst="rect">
                <a:avLst/>
              </a:prstGeom>
              <a:noFill/>
            </p:spPr>
            <p:txBody>
              <a:bodyPr wrap="square" rtlCol="0">
                <a:spAutoFit/>
              </a:bodyPr>
              <a:lstStyle/>
              <a:p>
                <a:r>
                  <a:rPr lang="nb-NO" sz="1400" b="1"/>
                  <a:t>Capillary displacement (pore </a:t>
                </a:r>
                <a:r>
                  <a:rPr lang="nb-NO" sz="1400" b="1" err="1"/>
                  <a:t>space</a:t>
                </a:r>
                <a:r>
                  <a:rPr lang="nb-NO" sz="1400" b="1"/>
                  <a:t>)</a:t>
                </a:r>
              </a:p>
            </p:txBody>
          </p:sp>
          <p:sp>
            <p:nvSpPr>
              <p:cNvPr id="10" name="Left Brace 9">
                <a:extLst>
                  <a:ext uri="{FF2B5EF4-FFF2-40B4-BE49-F238E27FC236}">
                    <a16:creationId xmlns:a16="http://schemas.microsoft.com/office/drawing/2014/main" id="{4E423FBD-2AC7-D942-A5D7-2F92A4072C12}"/>
                  </a:ext>
                </a:extLst>
              </p:cNvPr>
              <p:cNvSpPr/>
              <p:nvPr/>
            </p:nvSpPr>
            <p:spPr>
              <a:xfrm rot="16200000">
                <a:off x="2533416" y="969398"/>
                <a:ext cx="250957" cy="190515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grpSp>
      </p:grpSp>
    </p:spTree>
    <p:extLst>
      <p:ext uri="{BB962C8B-B14F-4D97-AF65-F5344CB8AC3E}">
        <p14:creationId xmlns:p14="http://schemas.microsoft.com/office/powerpoint/2010/main" val="1916507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CDC4-FA61-2A54-3745-CED0278CA6FA}"/>
              </a:ext>
            </a:extLst>
          </p:cNvPr>
          <p:cNvSpPr>
            <a:spLocks noGrp="1"/>
          </p:cNvSpPr>
          <p:nvPr>
            <p:ph type="title"/>
          </p:nvPr>
        </p:nvSpPr>
        <p:spPr>
          <a:xfrm>
            <a:off x="1019141" y="324063"/>
            <a:ext cx="9900798" cy="1215717"/>
          </a:xfrm>
        </p:spPr>
        <p:txBody>
          <a:bodyPr/>
          <a:lstStyle/>
          <a:p>
            <a:r>
              <a:rPr lang="nb-NO" sz="3200" err="1"/>
              <a:t>Local</a:t>
            </a:r>
            <a:r>
              <a:rPr lang="nb-NO" sz="3200"/>
              <a:t> </a:t>
            </a:r>
            <a:r>
              <a:rPr lang="nb-NO" sz="3200" err="1"/>
              <a:t>volume</a:t>
            </a:r>
            <a:r>
              <a:rPr lang="nb-NO" sz="3200"/>
              <a:t> </a:t>
            </a:r>
            <a:r>
              <a:rPr lang="nb-NO" sz="3200" err="1"/>
              <a:t>conservation</a:t>
            </a:r>
            <a:r>
              <a:rPr lang="nb-NO" sz="3200"/>
              <a:t> (LVC)</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FA903F3-8996-4F6C-9286-E5F9957CD1D9}"/>
                  </a:ext>
                </a:extLst>
              </p:cNvPr>
              <p:cNvSpPr>
                <a:spLocks noGrp="1"/>
              </p:cNvSpPr>
              <p:nvPr>
                <p:ph idx="1"/>
              </p:nvPr>
            </p:nvSpPr>
            <p:spPr>
              <a:xfrm>
                <a:off x="858985" y="832189"/>
                <a:ext cx="9414568" cy="1307503"/>
              </a:xfrm>
            </p:spPr>
            <p:txBody>
              <a:bodyPr/>
              <a:lstStyle/>
              <a:p>
                <a:pPr marL="284400" indent="-284400">
                  <a:buFont typeface="Arial" panose="020B0604020202020204" pitchFamily="34" charset="0"/>
                  <a:buChar char="•"/>
                </a:pPr>
                <a:r>
                  <a:rPr lang="nb-NO" sz="2000"/>
                  <a:t>Parallel </a:t>
                </a:r>
                <a:r>
                  <a:rPr lang="nb-NO" sz="2000" err="1"/>
                  <a:t>code</a:t>
                </a:r>
                <a:r>
                  <a:rPr lang="nb-NO" sz="2000"/>
                  <a:t> for LVC of </a:t>
                </a:r>
                <a:r>
                  <a:rPr lang="nb-NO" sz="2000" err="1"/>
                  <a:t>disconnected</a:t>
                </a:r>
                <a:r>
                  <a:rPr lang="nb-NO" sz="2000"/>
                  <a:t> ganglia (Jettestuen et al., 2021)</a:t>
                </a:r>
              </a:p>
              <a:p>
                <a:pPr marL="285750" indent="-285750">
                  <a:spcBef>
                    <a:spcPts val="0"/>
                  </a:spcBef>
                  <a:buFont typeface="Arial" panose="020B0604020202020204" pitchFamily="34" charset="0"/>
                  <a:buChar char="•"/>
                </a:pPr>
                <a:r>
                  <a:rPr lang="nb-NO" sz="2000" err="1"/>
                  <a:t>Conservative</a:t>
                </a:r>
                <a:r>
                  <a:rPr lang="nb-NO" sz="2000"/>
                  <a:t> </a:t>
                </a:r>
                <a:r>
                  <a:rPr lang="nb-NO" sz="2000" err="1"/>
                  <a:t>volume</a:t>
                </a:r>
                <a:r>
                  <a:rPr lang="nb-NO" sz="2000"/>
                  <a:t> </a:t>
                </a:r>
                <a:r>
                  <a:rPr lang="nb-NO" sz="2000" err="1"/>
                  <a:t>redistribution</a:t>
                </a:r>
                <a:r>
                  <a:rPr lang="nb-NO" sz="2000"/>
                  <a:t> </a:t>
                </a:r>
                <a:r>
                  <a:rPr lang="nb-NO" sz="2000" err="1"/>
                  <a:t>accounting</a:t>
                </a:r>
                <a:r>
                  <a:rPr lang="nb-NO" sz="2000"/>
                  <a:t> for </a:t>
                </a:r>
                <a:r>
                  <a:rPr lang="nb-NO" sz="2000" err="1"/>
                  <a:t>merging</a:t>
                </a:r>
                <a:r>
                  <a:rPr lang="nb-NO" sz="2000"/>
                  <a:t> &amp; splitting of ganglia</a:t>
                </a:r>
              </a:p>
              <a:p>
                <a:pPr marL="285750" indent="-285750">
                  <a:spcBef>
                    <a:spcPts val="0"/>
                  </a:spcBef>
                  <a:buFont typeface="Arial" panose="020B0604020202020204" pitchFamily="34" charset="0"/>
                  <a:buChar char="•"/>
                </a:pPr>
                <a:r>
                  <a:rPr lang="nb-NO" sz="2000" err="1"/>
                  <a:t>Flexibility</a:t>
                </a:r>
                <a:r>
                  <a:rPr lang="nb-NO" sz="2000"/>
                  <a:t> to </a:t>
                </a:r>
                <a:r>
                  <a:rPr lang="nb-NO" sz="2000" err="1"/>
                  <a:t>choose</a:t>
                </a:r>
                <a:r>
                  <a:rPr lang="nb-NO" sz="2000"/>
                  <a:t> </a:t>
                </a:r>
                <a:r>
                  <a:rPr lang="nb-NO" sz="2000" err="1"/>
                  <a:t>which</a:t>
                </a:r>
                <a:r>
                  <a:rPr lang="nb-NO" sz="2000"/>
                  <a:t> </a:t>
                </a:r>
                <a:r>
                  <a:rPr lang="nb-NO" sz="2000" err="1"/>
                  <a:t>phases</a:t>
                </a:r>
                <a:r>
                  <a:rPr lang="nb-NO" sz="2000"/>
                  <a:t> (</a:t>
                </a:r>
                <a14:m>
                  <m:oMath xmlns:m="http://schemas.openxmlformats.org/officeDocument/2006/math">
                    <m:r>
                      <a:rPr lang="nb-NO" sz="2000" b="0" i="1" smtClean="0">
                        <a:latin typeface="Cambria Math" panose="02040503050406030204" pitchFamily="18" charset="0"/>
                      </a:rPr>
                      <m:t>𝛼</m:t>
                    </m:r>
                    <m:r>
                      <a:rPr lang="nb-NO" sz="2000" b="0" i="1" smtClean="0">
                        <a:latin typeface="Cambria Math" panose="02040503050406030204" pitchFamily="18" charset="0"/>
                      </a:rPr>
                      <m:t>=</m:t>
                    </m:r>
                    <m:r>
                      <a:rPr lang="nb-NO" sz="2000" b="0" i="1" smtClean="0">
                        <a:latin typeface="Cambria Math" panose="02040503050406030204" pitchFamily="18" charset="0"/>
                      </a:rPr>
                      <m:t>𝑔</m:t>
                    </m:r>
                    <m:r>
                      <a:rPr lang="nb-NO" sz="2000" b="0" i="1" smtClean="0">
                        <a:latin typeface="Cambria Math" panose="02040503050406030204" pitchFamily="18" charset="0"/>
                      </a:rPr>
                      <m:t>,</m:t>
                    </m:r>
                    <m:r>
                      <a:rPr lang="nb-NO" sz="2000" b="0" i="1" smtClean="0">
                        <a:latin typeface="Cambria Math" panose="02040503050406030204" pitchFamily="18" charset="0"/>
                      </a:rPr>
                      <m:t>𝑜</m:t>
                    </m:r>
                    <m:r>
                      <a:rPr lang="nb-NO" sz="2000" b="0" i="1" smtClean="0">
                        <a:latin typeface="Cambria Math" panose="02040503050406030204" pitchFamily="18" charset="0"/>
                      </a:rPr>
                      <m:t>,</m:t>
                    </m:r>
                    <m:r>
                      <a:rPr lang="nb-NO" sz="2000" b="0" i="1" smtClean="0">
                        <a:latin typeface="Cambria Math" panose="02040503050406030204" pitchFamily="18" charset="0"/>
                      </a:rPr>
                      <m:t>𝑤</m:t>
                    </m:r>
                  </m:oMath>
                </a14:m>
                <a:r>
                  <a:rPr lang="nb-NO" sz="2000"/>
                  <a:t>) to </a:t>
                </a:r>
                <a:r>
                  <a:rPr lang="nb-NO" sz="2000" err="1"/>
                  <a:t>apply</a:t>
                </a:r>
                <a:r>
                  <a:rPr lang="nb-NO" sz="2000"/>
                  <a:t> LVC on.</a:t>
                </a:r>
              </a:p>
            </p:txBody>
          </p:sp>
        </mc:Choice>
        <mc:Fallback>
          <p:sp>
            <p:nvSpPr>
              <p:cNvPr id="3" name="Content Placeholder 2">
                <a:extLst>
                  <a:ext uri="{FF2B5EF4-FFF2-40B4-BE49-F238E27FC236}">
                    <a16:creationId xmlns:a16="http://schemas.microsoft.com/office/drawing/2014/main" id="{6FA903F3-8996-4F6C-9286-E5F9957CD1D9}"/>
                  </a:ext>
                </a:extLst>
              </p:cNvPr>
              <p:cNvSpPr>
                <a:spLocks noGrp="1" noRot="1" noChangeAspect="1" noMove="1" noResize="1" noEditPoints="1" noAdjustHandles="1" noChangeArrowheads="1" noChangeShapeType="1" noTextEdit="1"/>
              </p:cNvSpPr>
              <p:nvPr>
                <p:ph idx="1"/>
              </p:nvPr>
            </p:nvSpPr>
            <p:spPr>
              <a:xfrm>
                <a:off x="858985" y="832189"/>
                <a:ext cx="9414568" cy="1307503"/>
              </a:xfrm>
              <a:blipFill>
                <a:blip r:embed="rId2"/>
                <a:stretch>
                  <a:fillRect l="-583" t="-467" r="-130"/>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7801E6FB-5B23-28E0-8EE4-74ECA467A0A4}"/>
              </a:ext>
            </a:extLst>
          </p:cNvPr>
          <p:cNvGrpSpPr/>
          <p:nvPr/>
        </p:nvGrpSpPr>
        <p:grpSpPr>
          <a:xfrm>
            <a:off x="1018908" y="2066742"/>
            <a:ext cx="4054574" cy="2293878"/>
            <a:chOff x="967983" y="2294792"/>
            <a:chExt cx="4054574" cy="2293878"/>
          </a:xfrm>
        </p:grpSpPr>
        <p:sp>
          <p:nvSpPr>
            <p:cNvPr id="10" name="TextBox 9">
              <a:extLst>
                <a:ext uri="{FF2B5EF4-FFF2-40B4-BE49-F238E27FC236}">
                  <a16:creationId xmlns:a16="http://schemas.microsoft.com/office/drawing/2014/main" id="{9E6AA90E-386D-F4FC-A3FE-F26248A0D4FE}"/>
                </a:ext>
              </a:extLst>
            </p:cNvPr>
            <p:cNvSpPr txBox="1"/>
            <p:nvPr/>
          </p:nvSpPr>
          <p:spPr>
            <a:xfrm>
              <a:off x="967983" y="4127005"/>
              <a:ext cx="2140742" cy="461665"/>
            </a:xfrm>
            <a:prstGeom prst="rect">
              <a:avLst/>
            </a:prstGeom>
            <a:noFill/>
          </p:spPr>
          <p:txBody>
            <a:bodyPr wrap="square" rtlCol="0">
              <a:spAutoFit/>
            </a:bodyPr>
            <a:lstStyle/>
            <a:p>
              <a:r>
                <a:rPr lang="nb-NO" sz="1200" err="1"/>
                <a:t>Map</a:t>
              </a:r>
              <a:r>
                <a:rPr lang="nb-NO" sz="1200"/>
                <a:t> </a:t>
              </a:r>
              <a:r>
                <a:rPr lang="nb-NO" sz="1200" err="1"/>
                <a:t>with</a:t>
              </a:r>
              <a:r>
                <a:rPr lang="nb-NO" sz="1200"/>
                <a:t> </a:t>
              </a:r>
              <a:r>
                <a:rPr lang="nb-NO" sz="1200" err="1"/>
                <a:t>domains</a:t>
              </a:r>
              <a:r>
                <a:rPr lang="nb-NO" sz="1200"/>
                <a:t> (</a:t>
              </a:r>
              <a:r>
                <a:rPr lang="nb-NO" sz="1200" err="1"/>
                <a:t>grassfire</a:t>
              </a:r>
              <a:r>
                <a:rPr lang="nb-NO" sz="1200"/>
                <a:t> </a:t>
              </a:r>
              <a:r>
                <a:rPr lang="nb-NO" sz="1200" err="1"/>
                <a:t>algorithm</a:t>
              </a:r>
              <a:r>
                <a:rPr lang="nb-NO" sz="1200"/>
                <a:t>) and </a:t>
              </a:r>
              <a:r>
                <a:rPr lang="nb-NO" sz="1200" err="1"/>
                <a:t>distance</a:t>
              </a:r>
              <a:endParaRPr lang="nb-NO" sz="1200"/>
            </a:p>
          </p:txBody>
        </p:sp>
        <p:sp>
          <p:nvSpPr>
            <p:cNvPr id="11" name="TextBox 10">
              <a:extLst>
                <a:ext uri="{FF2B5EF4-FFF2-40B4-BE49-F238E27FC236}">
                  <a16:creationId xmlns:a16="http://schemas.microsoft.com/office/drawing/2014/main" id="{1B5405E2-5046-9AEE-3A68-4EE8E3211D71}"/>
                </a:ext>
              </a:extLst>
            </p:cNvPr>
            <p:cNvSpPr txBox="1"/>
            <p:nvPr/>
          </p:nvSpPr>
          <p:spPr>
            <a:xfrm>
              <a:off x="3350446" y="4141347"/>
              <a:ext cx="1454244" cy="276999"/>
            </a:xfrm>
            <a:prstGeom prst="rect">
              <a:avLst/>
            </a:prstGeom>
            <a:noFill/>
          </p:spPr>
          <p:txBody>
            <a:bodyPr wrap="none" rtlCol="0">
              <a:spAutoFit/>
            </a:bodyPr>
            <a:lstStyle/>
            <a:p>
              <a:r>
                <a:rPr lang="nb-NO" sz="1200"/>
                <a:t>Extended </a:t>
              </a:r>
              <a:r>
                <a:rPr lang="nb-NO" sz="1200" err="1"/>
                <a:t>domains</a:t>
              </a:r>
              <a:endParaRPr lang="nb-NO" sz="1200"/>
            </a:p>
          </p:txBody>
        </p:sp>
        <p:grpSp>
          <p:nvGrpSpPr>
            <p:cNvPr id="19" name="Group 18">
              <a:extLst>
                <a:ext uri="{FF2B5EF4-FFF2-40B4-BE49-F238E27FC236}">
                  <a16:creationId xmlns:a16="http://schemas.microsoft.com/office/drawing/2014/main" id="{48536A04-E8C0-B176-0CD4-811F17AFED79}"/>
                </a:ext>
              </a:extLst>
            </p:cNvPr>
            <p:cNvGrpSpPr/>
            <p:nvPr/>
          </p:nvGrpSpPr>
          <p:grpSpPr>
            <a:xfrm>
              <a:off x="1018908" y="2294792"/>
              <a:ext cx="1892362" cy="1846555"/>
              <a:chOff x="1018908" y="2294792"/>
              <a:chExt cx="1892362" cy="1846555"/>
            </a:xfrm>
          </p:grpSpPr>
          <p:pic>
            <p:nvPicPr>
              <p:cNvPr id="9" name="Picture 8" descr="A colorful diagram with numbers and circles&#10;&#10;Description automatically generated with medium confidence">
                <a:extLst>
                  <a:ext uri="{FF2B5EF4-FFF2-40B4-BE49-F238E27FC236}">
                    <a16:creationId xmlns:a16="http://schemas.microsoft.com/office/drawing/2014/main" id="{2B5ACF2B-F2AA-87C4-265D-4F9C80F1DB24}"/>
                  </a:ext>
                </a:extLst>
              </p:cNvPr>
              <p:cNvPicPr>
                <a:picLocks noChangeAspect="1"/>
              </p:cNvPicPr>
              <p:nvPr/>
            </p:nvPicPr>
            <p:blipFill rotWithShape="1">
              <a:blip r:embed="rId3">
                <a:extLst>
                  <a:ext uri="{28A0092B-C50C-407E-A947-70E740481C1C}">
                    <a14:useLocalDpi xmlns:a14="http://schemas.microsoft.com/office/drawing/2010/main" val="0"/>
                  </a:ext>
                </a:extLst>
              </a:blip>
              <a:srcRect l="15650" b="4278"/>
              <a:stretch/>
            </p:blipFill>
            <p:spPr>
              <a:xfrm>
                <a:off x="1018908" y="2294792"/>
                <a:ext cx="1892362" cy="1846555"/>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0ADC09D2-14B3-5452-1ABB-1D907B31312B}"/>
                      </a:ext>
                    </a:extLst>
                  </p:cNvPr>
                  <p:cNvSpPr txBox="1"/>
                  <p:nvPr/>
                </p:nvSpPr>
                <p:spPr>
                  <a:xfrm>
                    <a:off x="1412834" y="3339035"/>
                    <a:ext cx="5078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b="0" i="1" smtClean="0">
                                  <a:latin typeface="Cambria Math" panose="02040503050406030204" pitchFamily="18" charset="0"/>
                                </a:rPr>
                              </m:ctrlPr>
                            </m:sSubPr>
                            <m:e>
                              <m:r>
                                <m:rPr>
                                  <m:sty m:val="p"/>
                                </m:rPr>
                                <a:rPr lang="nb-NO" b="0" i="0" smtClean="0">
                                  <a:latin typeface="Cambria Math" panose="02040503050406030204" pitchFamily="18" charset="0"/>
                                </a:rPr>
                                <m:t>Ω</m:t>
                              </m:r>
                            </m:e>
                            <m:sub>
                              <m:r>
                                <a:rPr lang="nb-NO" b="0" i="1" smtClean="0">
                                  <a:latin typeface="Cambria Math" panose="02040503050406030204" pitchFamily="18" charset="0"/>
                                </a:rPr>
                                <m:t>1</m:t>
                              </m:r>
                            </m:sub>
                          </m:sSub>
                        </m:oMath>
                      </m:oMathPara>
                    </a14:m>
                    <a:endParaRPr lang="nb-NO"/>
                  </a:p>
                </p:txBody>
              </p:sp>
            </mc:Choice>
            <mc:Fallback>
              <p:sp>
                <p:nvSpPr>
                  <p:cNvPr id="12" name="TextBox 11">
                    <a:extLst>
                      <a:ext uri="{FF2B5EF4-FFF2-40B4-BE49-F238E27FC236}">
                        <a16:creationId xmlns:a16="http://schemas.microsoft.com/office/drawing/2014/main" id="{0ADC09D2-14B3-5452-1ABB-1D907B31312B}"/>
                      </a:ext>
                    </a:extLst>
                  </p:cNvPr>
                  <p:cNvSpPr txBox="1">
                    <a:spLocks noRot="1" noChangeAspect="1" noMove="1" noResize="1" noEditPoints="1" noAdjustHandles="1" noChangeArrowheads="1" noChangeShapeType="1" noTextEdit="1"/>
                  </p:cNvSpPr>
                  <p:nvPr/>
                </p:nvSpPr>
                <p:spPr>
                  <a:xfrm>
                    <a:off x="1412834" y="3339035"/>
                    <a:ext cx="507896"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A0019F61-92BB-EEA4-C775-D05857A15627}"/>
                      </a:ext>
                    </a:extLst>
                  </p:cNvPr>
                  <p:cNvSpPr txBox="1"/>
                  <p:nvPr/>
                </p:nvSpPr>
                <p:spPr>
                  <a:xfrm>
                    <a:off x="2038354" y="2664071"/>
                    <a:ext cx="51321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b-NO" b="0" i="1" smtClean="0">
                                  <a:latin typeface="Cambria Math" panose="02040503050406030204" pitchFamily="18" charset="0"/>
                                </a:rPr>
                              </m:ctrlPr>
                            </m:sSubPr>
                            <m:e>
                              <m:r>
                                <m:rPr>
                                  <m:sty m:val="p"/>
                                </m:rPr>
                                <a:rPr lang="nb-NO" b="0" i="0" smtClean="0">
                                  <a:latin typeface="Cambria Math" panose="02040503050406030204" pitchFamily="18" charset="0"/>
                                </a:rPr>
                                <m:t>Ω</m:t>
                              </m:r>
                            </m:e>
                            <m:sub>
                              <m:r>
                                <a:rPr lang="nb-NO" b="0" i="1" smtClean="0">
                                  <a:latin typeface="Cambria Math" panose="02040503050406030204" pitchFamily="18" charset="0"/>
                                </a:rPr>
                                <m:t>2</m:t>
                              </m:r>
                            </m:sub>
                          </m:sSub>
                        </m:oMath>
                      </m:oMathPara>
                    </a14:m>
                    <a:endParaRPr lang="nb-NO"/>
                  </a:p>
                </p:txBody>
              </p:sp>
            </mc:Choice>
            <mc:Fallback>
              <p:sp>
                <p:nvSpPr>
                  <p:cNvPr id="13" name="TextBox 12">
                    <a:extLst>
                      <a:ext uri="{FF2B5EF4-FFF2-40B4-BE49-F238E27FC236}">
                        <a16:creationId xmlns:a16="http://schemas.microsoft.com/office/drawing/2014/main" id="{A0019F61-92BB-EEA4-C775-D05857A15627}"/>
                      </a:ext>
                    </a:extLst>
                  </p:cNvPr>
                  <p:cNvSpPr txBox="1">
                    <a:spLocks noRot="1" noChangeAspect="1" noMove="1" noResize="1" noEditPoints="1" noAdjustHandles="1" noChangeArrowheads="1" noChangeShapeType="1" noTextEdit="1"/>
                  </p:cNvSpPr>
                  <p:nvPr/>
                </p:nvSpPr>
                <p:spPr>
                  <a:xfrm>
                    <a:off x="2038354" y="2664071"/>
                    <a:ext cx="513217" cy="369332"/>
                  </a:xfrm>
                  <a:prstGeom prst="rect">
                    <a:avLst/>
                  </a:prstGeom>
                  <a:blipFill>
                    <a:blip r:embed="rId5"/>
                    <a:stretch>
                      <a:fillRect/>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802567D6-3564-2B5A-8189-10FC636E04AF}"/>
                </a:ext>
              </a:extLst>
            </p:cNvPr>
            <p:cNvGrpSpPr/>
            <p:nvPr/>
          </p:nvGrpSpPr>
          <p:grpSpPr>
            <a:xfrm>
              <a:off x="3150250" y="2294792"/>
              <a:ext cx="1872307" cy="1846555"/>
              <a:chOff x="2990969" y="2294792"/>
              <a:chExt cx="1872307" cy="1846555"/>
            </a:xfrm>
          </p:grpSpPr>
          <p:pic>
            <p:nvPicPr>
              <p:cNvPr id="7" name="Picture 6" descr="A red and green square with a red circle&#10;&#10;Description automatically generated">
                <a:extLst>
                  <a:ext uri="{FF2B5EF4-FFF2-40B4-BE49-F238E27FC236}">
                    <a16:creationId xmlns:a16="http://schemas.microsoft.com/office/drawing/2014/main" id="{31A73293-0910-4A5B-33A7-5DAFC11B6952}"/>
                  </a:ext>
                </a:extLst>
              </p:cNvPr>
              <p:cNvPicPr>
                <a:picLocks noChangeAspect="1"/>
              </p:cNvPicPr>
              <p:nvPr/>
            </p:nvPicPr>
            <p:blipFill rotWithShape="1">
              <a:blip r:embed="rId6">
                <a:extLst>
                  <a:ext uri="{28A0092B-C50C-407E-A947-70E740481C1C}">
                    <a14:useLocalDpi xmlns:a14="http://schemas.microsoft.com/office/drawing/2010/main" val="0"/>
                  </a:ext>
                </a:extLst>
              </a:blip>
              <a:srcRect l="16116" b="4136"/>
              <a:stretch/>
            </p:blipFill>
            <p:spPr>
              <a:xfrm>
                <a:off x="2990969" y="2294792"/>
                <a:ext cx="1872307" cy="1846555"/>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A738DF3C-84E6-13D3-BF1F-39B0734F9311}"/>
                      </a:ext>
                    </a:extLst>
                  </p:cNvPr>
                  <p:cNvSpPr txBox="1"/>
                  <p:nvPr/>
                </p:nvSpPr>
                <p:spPr>
                  <a:xfrm>
                    <a:off x="3106512" y="3523701"/>
                    <a:ext cx="684418" cy="3705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nb-NO" b="0" i="1" smtClean="0">
                                  <a:latin typeface="Cambria Math" panose="02040503050406030204" pitchFamily="18" charset="0"/>
                                </a:rPr>
                              </m:ctrlPr>
                            </m:sSubSupPr>
                            <m:e>
                              <m:r>
                                <m:rPr>
                                  <m:sty m:val="p"/>
                                </m:rPr>
                                <a:rPr lang="nb-NO" b="0" i="0" smtClean="0">
                                  <a:latin typeface="Cambria Math" panose="02040503050406030204" pitchFamily="18" charset="0"/>
                                </a:rPr>
                                <m:t>Ω</m:t>
                              </m:r>
                            </m:e>
                            <m:sub>
                              <m:r>
                                <a:rPr lang="nb-NO" b="0" i="0" smtClean="0">
                                  <a:latin typeface="Cambria Math" panose="02040503050406030204" pitchFamily="18" charset="0"/>
                                </a:rPr>
                                <m:t>1</m:t>
                              </m:r>
                            </m:sub>
                            <m:sup>
                              <m:r>
                                <m:rPr>
                                  <m:sty m:val="p"/>
                                </m:rPr>
                                <a:rPr lang="nb-NO" b="0" i="0" smtClean="0">
                                  <a:latin typeface="Cambria Math" panose="02040503050406030204" pitchFamily="18" charset="0"/>
                                </a:rPr>
                                <m:t>ext</m:t>
                              </m:r>
                            </m:sup>
                          </m:sSubSup>
                        </m:oMath>
                      </m:oMathPara>
                    </a14:m>
                    <a:endParaRPr lang="nb-NO"/>
                  </a:p>
                </p:txBody>
              </p:sp>
            </mc:Choice>
            <mc:Fallback>
              <p:sp>
                <p:nvSpPr>
                  <p:cNvPr id="14" name="TextBox 13">
                    <a:extLst>
                      <a:ext uri="{FF2B5EF4-FFF2-40B4-BE49-F238E27FC236}">
                        <a16:creationId xmlns:a16="http://schemas.microsoft.com/office/drawing/2014/main" id="{A738DF3C-84E6-13D3-BF1F-39B0734F9311}"/>
                      </a:ext>
                    </a:extLst>
                  </p:cNvPr>
                  <p:cNvSpPr txBox="1">
                    <a:spLocks noRot="1" noChangeAspect="1" noMove="1" noResize="1" noEditPoints="1" noAdjustHandles="1" noChangeArrowheads="1" noChangeShapeType="1" noTextEdit="1"/>
                  </p:cNvSpPr>
                  <p:nvPr/>
                </p:nvSpPr>
                <p:spPr>
                  <a:xfrm>
                    <a:off x="3106512" y="3523701"/>
                    <a:ext cx="684418" cy="370551"/>
                  </a:xfrm>
                  <a:prstGeom prst="rect">
                    <a:avLst/>
                  </a:prstGeom>
                  <a:blipFill>
                    <a:blip r:embed="rId7"/>
                    <a:stretch>
                      <a:fillRect b="-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9EDDAD6-75A8-5B34-7A12-D6042DD600B9}"/>
                      </a:ext>
                    </a:extLst>
                  </p:cNvPr>
                  <p:cNvSpPr txBox="1"/>
                  <p:nvPr/>
                </p:nvSpPr>
                <p:spPr>
                  <a:xfrm>
                    <a:off x="3915327" y="2717374"/>
                    <a:ext cx="684418" cy="3705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nb-NO" b="0" i="1" smtClean="0">
                                  <a:latin typeface="Cambria Math" panose="02040503050406030204" pitchFamily="18" charset="0"/>
                                </a:rPr>
                              </m:ctrlPr>
                            </m:sSubSupPr>
                            <m:e>
                              <m:r>
                                <m:rPr>
                                  <m:sty m:val="p"/>
                                </m:rPr>
                                <a:rPr lang="nb-NO" b="0" i="0" smtClean="0">
                                  <a:latin typeface="Cambria Math" panose="02040503050406030204" pitchFamily="18" charset="0"/>
                                </a:rPr>
                                <m:t>Ω</m:t>
                              </m:r>
                            </m:e>
                            <m:sub>
                              <m:r>
                                <a:rPr lang="nb-NO" b="0" i="0" smtClean="0">
                                  <a:latin typeface="Cambria Math" panose="02040503050406030204" pitchFamily="18" charset="0"/>
                                </a:rPr>
                                <m:t>2</m:t>
                              </m:r>
                            </m:sub>
                            <m:sup>
                              <m:r>
                                <m:rPr>
                                  <m:sty m:val="p"/>
                                </m:rPr>
                                <a:rPr lang="nb-NO" b="0" i="0" smtClean="0">
                                  <a:latin typeface="Cambria Math" panose="02040503050406030204" pitchFamily="18" charset="0"/>
                                </a:rPr>
                                <m:t>ext</m:t>
                              </m:r>
                            </m:sup>
                          </m:sSubSup>
                        </m:oMath>
                      </m:oMathPara>
                    </a14:m>
                    <a:endParaRPr lang="nb-NO"/>
                  </a:p>
                </p:txBody>
              </p:sp>
            </mc:Choice>
            <mc:Fallback>
              <p:sp>
                <p:nvSpPr>
                  <p:cNvPr id="15" name="TextBox 14">
                    <a:extLst>
                      <a:ext uri="{FF2B5EF4-FFF2-40B4-BE49-F238E27FC236}">
                        <a16:creationId xmlns:a16="http://schemas.microsoft.com/office/drawing/2014/main" id="{79EDDAD6-75A8-5B34-7A12-D6042DD600B9}"/>
                      </a:ext>
                    </a:extLst>
                  </p:cNvPr>
                  <p:cNvSpPr txBox="1">
                    <a:spLocks noRot="1" noChangeAspect="1" noMove="1" noResize="1" noEditPoints="1" noAdjustHandles="1" noChangeArrowheads="1" noChangeShapeType="1" noTextEdit="1"/>
                  </p:cNvSpPr>
                  <p:nvPr/>
                </p:nvSpPr>
                <p:spPr>
                  <a:xfrm>
                    <a:off x="3915327" y="2717374"/>
                    <a:ext cx="684418" cy="370551"/>
                  </a:xfrm>
                  <a:prstGeom prst="rect">
                    <a:avLst/>
                  </a:prstGeom>
                  <a:blipFill>
                    <a:blip r:embed="rId8"/>
                    <a:stretch>
                      <a:fillRect b="-3279"/>
                    </a:stretch>
                  </a:blipFill>
                </p:spPr>
                <p:txBody>
                  <a:bodyPr/>
                  <a:lstStyle/>
                  <a:p>
                    <a:r>
                      <a:rPr lang="en-US">
                        <a:noFill/>
                      </a:rPr>
                      <a:t> </a:t>
                    </a:r>
                  </a:p>
                </p:txBody>
              </p:sp>
            </mc:Fallback>
          </mc:AlternateContent>
        </p:grpSp>
      </p:grpSp>
      <p:pic>
        <p:nvPicPr>
          <p:cNvPr id="16" name="Content Placeholder 15" descr="A picture containing text, font, circle, diagram&#10;&#10;Description automatically generated">
            <a:extLst>
              <a:ext uri="{FF2B5EF4-FFF2-40B4-BE49-F238E27FC236}">
                <a16:creationId xmlns:a16="http://schemas.microsoft.com/office/drawing/2014/main" id="{F5EC7F6D-B967-98CB-14A4-2FFC7E21C9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5432" y="1956703"/>
            <a:ext cx="4156011" cy="4680000"/>
          </a:xfrm>
          <a:prstGeom prst="rect">
            <a:avLst/>
          </a:prstGeom>
        </p:spPr>
      </p:pic>
      <p:sp>
        <p:nvSpPr>
          <p:cNvPr id="24" name="TextBox 23">
            <a:extLst>
              <a:ext uri="{FF2B5EF4-FFF2-40B4-BE49-F238E27FC236}">
                <a16:creationId xmlns:a16="http://schemas.microsoft.com/office/drawing/2014/main" id="{B1995966-5560-4A3B-72DF-92CBCECBA9AD}"/>
              </a:ext>
            </a:extLst>
          </p:cNvPr>
          <p:cNvSpPr txBox="1"/>
          <p:nvPr/>
        </p:nvSpPr>
        <p:spPr>
          <a:xfrm>
            <a:off x="2524038" y="5090676"/>
            <a:ext cx="742511" cy="338554"/>
          </a:xfrm>
          <a:prstGeom prst="rect">
            <a:avLst/>
          </a:prstGeom>
          <a:noFill/>
        </p:spPr>
        <p:txBody>
          <a:bodyPr wrap="none" rtlCol="0">
            <a:spAutoFit/>
          </a:bodyPr>
          <a:lstStyle/>
          <a:p>
            <a:r>
              <a:rPr lang="nb-NO" sz="1600" err="1"/>
              <a:t>where</a:t>
            </a:r>
            <a:endParaRPr lang="nb-NO" sz="1600"/>
          </a:p>
        </p:txBody>
      </p:sp>
      <p:sp>
        <p:nvSpPr>
          <p:cNvPr id="25" name="TextBox 24">
            <a:extLst>
              <a:ext uri="{FF2B5EF4-FFF2-40B4-BE49-F238E27FC236}">
                <a16:creationId xmlns:a16="http://schemas.microsoft.com/office/drawing/2014/main" id="{76D7D7FF-C8E1-2021-9062-0E1FA4202C2A}"/>
              </a:ext>
            </a:extLst>
          </p:cNvPr>
          <p:cNvSpPr txBox="1"/>
          <p:nvPr/>
        </p:nvSpPr>
        <p:spPr>
          <a:xfrm>
            <a:off x="412846" y="4469630"/>
            <a:ext cx="2165978" cy="400110"/>
          </a:xfrm>
          <a:prstGeom prst="rect">
            <a:avLst/>
          </a:prstGeom>
          <a:noFill/>
        </p:spPr>
        <p:txBody>
          <a:bodyPr wrap="none" rtlCol="0">
            <a:spAutoFit/>
          </a:bodyPr>
          <a:lstStyle/>
          <a:p>
            <a:r>
              <a:rPr lang="nb-NO" sz="2000" err="1"/>
              <a:t>Domain</a:t>
            </a:r>
            <a:r>
              <a:rPr lang="nb-NO" sz="2000"/>
              <a:t> </a:t>
            </a:r>
            <a:r>
              <a:rPr lang="nb-NO" sz="2000" err="1"/>
              <a:t>volumes</a:t>
            </a:r>
            <a:r>
              <a:rPr lang="nb-NO" sz="2000"/>
              <a:t>:</a:t>
            </a:r>
          </a:p>
        </p:txBody>
      </p:sp>
      <p:sp>
        <p:nvSpPr>
          <p:cNvPr id="26" name="TextBox 25">
            <a:extLst>
              <a:ext uri="{FF2B5EF4-FFF2-40B4-BE49-F238E27FC236}">
                <a16:creationId xmlns:a16="http://schemas.microsoft.com/office/drawing/2014/main" id="{AC3F8959-6D73-8025-8AA9-3F42A24557B0}"/>
              </a:ext>
            </a:extLst>
          </p:cNvPr>
          <p:cNvSpPr txBox="1"/>
          <p:nvPr/>
        </p:nvSpPr>
        <p:spPr>
          <a:xfrm>
            <a:off x="412846" y="5419957"/>
            <a:ext cx="3105337" cy="400110"/>
          </a:xfrm>
          <a:prstGeom prst="rect">
            <a:avLst/>
          </a:prstGeom>
          <a:noFill/>
        </p:spPr>
        <p:txBody>
          <a:bodyPr wrap="none" rtlCol="0">
            <a:spAutoFit/>
          </a:bodyPr>
          <a:lstStyle/>
          <a:p>
            <a:r>
              <a:rPr lang="nb-NO" sz="2000" err="1"/>
              <a:t>Domain</a:t>
            </a:r>
            <a:r>
              <a:rPr lang="nb-NO" sz="2000"/>
              <a:t> </a:t>
            </a:r>
            <a:r>
              <a:rPr lang="nb-NO" sz="2000" err="1"/>
              <a:t>phase</a:t>
            </a:r>
            <a:r>
              <a:rPr lang="nb-NO" sz="2000"/>
              <a:t> </a:t>
            </a:r>
            <a:r>
              <a:rPr lang="nb-NO" sz="2000" err="1"/>
              <a:t>pressures</a:t>
            </a:r>
            <a:r>
              <a:rPr lang="nb-NO" sz="2000"/>
              <a:t>:</a:t>
            </a:r>
          </a:p>
        </p:txBody>
      </p:sp>
      <p:sp>
        <p:nvSpPr>
          <p:cNvPr id="4" name="TextBox 3">
            <a:extLst>
              <a:ext uri="{FF2B5EF4-FFF2-40B4-BE49-F238E27FC236}">
                <a16:creationId xmlns:a16="http://schemas.microsoft.com/office/drawing/2014/main" id="{FD063C7F-CE32-9757-997E-B747FE41609A}"/>
              </a:ext>
            </a:extLst>
          </p:cNvPr>
          <p:cNvSpPr txBox="1"/>
          <p:nvPr/>
        </p:nvSpPr>
        <p:spPr>
          <a:xfrm>
            <a:off x="11671443" y="6359704"/>
            <a:ext cx="364463" cy="276999"/>
          </a:xfrm>
          <a:prstGeom prst="rect">
            <a:avLst/>
          </a:prstGeom>
          <a:noFill/>
        </p:spPr>
        <p:txBody>
          <a:bodyPr wrap="square" rtlCol="0">
            <a:spAutoFit/>
          </a:bodyPr>
          <a:lstStyle/>
          <a:p>
            <a:r>
              <a:rPr lang="nb-NO" sz="1200"/>
              <a:t>4</a:t>
            </a:r>
          </a:p>
        </p:txBody>
      </p:sp>
      <p:pic>
        <p:nvPicPr>
          <p:cNvPr id="6" name="Picture 5">
            <a:extLst>
              <a:ext uri="{FF2B5EF4-FFF2-40B4-BE49-F238E27FC236}">
                <a16:creationId xmlns:a16="http://schemas.microsoft.com/office/drawing/2014/main" id="{9B342872-97D5-40DD-15B3-88B09D5F2813}"/>
              </a:ext>
            </a:extLst>
          </p:cNvPr>
          <p:cNvPicPr>
            <a:picLocks noChangeAspect="1"/>
          </p:cNvPicPr>
          <p:nvPr/>
        </p:nvPicPr>
        <p:blipFill>
          <a:blip r:embed="rId10"/>
          <a:srcRect t="10870"/>
          <a:stretch/>
        </p:blipFill>
        <p:spPr>
          <a:xfrm>
            <a:off x="2488186" y="4356359"/>
            <a:ext cx="4088130" cy="781050"/>
          </a:xfrm>
          <a:prstGeom prst="rect">
            <a:avLst/>
          </a:prstGeom>
        </p:spPr>
      </p:pic>
      <p:pic>
        <p:nvPicPr>
          <p:cNvPr id="8" name="Picture 7">
            <a:extLst>
              <a:ext uri="{FF2B5EF4-FFF2-40B4-BE49-F238E27FC236}">
                <a16:creationId xmlns:a16="http://schemas.microsoft.com/office/drawing/2014/main" id="{358BDE44-C36A-8A23-5961-46539346F8F0}"/>
              </a:ext>
            </a:extLst>
          </p:cNvPr>
          <p:cNvPicPr>
            <a:picLocks noChangeAspect="1"/>
          </p:cNvPicPr>
          <p:nvPr/>
        </p:nvPicPr>
        <p:blipFill>
          <a:blip r:embed="rId11"/>
          <a:stretch>
            <a:fillRect/>
          </a:stretch>
        </p:blipFill>
        <p:spPr>
          <a:xfrm>
            <a:off x="2555331" y="5826885"/>
            <a:ext cx="3824822" cy="700185"/>
          </a:xfrm>
          <a:prstGeom prst="rect">
            <a:avLst/>
          </a:prstGeom>
        </p:spPr>
      </p:pic>
      <p:pic>
        <p:nvPicPr>
          <p:cNvPr id="23" name="Picture 22">
            <a:extLst>
              <a:ext uri="{FF2B5EF4-FFF2-40B4-BE49-F238E27FC236}">
                <a16:creationId xmlns:a16="http://schemas.microsoft.com/office/drawing/2014/main" id="{B8E6D2B9-F0CD-E4B8-CF71-58D74488A18F}"/>
              </a:ext>
            </a:extLst>
          </p:cNvPr>
          <p:cNvPicPr>
            <a:picLocks noChangeAspect="1"/>
          </p:cNvPicPr>
          <p:nvPr/>
        </p:nvPicPr>
        <p:blipFill>
          <a:blip r:embed="rId12"/>
          <a:stretch>
            <a:fillRect/>
          </a:stretch>
        </p:blipFill>
        <p:spPr>
          <a:xfrm>
            <a:off x="3266549" y="5095623"/>
            <a:ext cx="3272294" cy="328659"/>
          </a:xfrm>
          <a:prstGeom prst="rect">
            <a:avLst/>
          </a:prstGeom>
        </p:spPr>
      </p:pic>
    </p:spTree>
    <p:extLst>
      <p:ext uri="{BB962C8B-B14F-4D97-AF65-F5344CB8AC3E}">
        <p14:creationId xmlns:p14="http://schemas.microsoft.com/office/powerpoint/2010/main" val="18276058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C668A1-55F7-0418-8C3F-2264106281C2}"/>
              </a:ext>
            </a:extLst>
          </p:cNvPr>
          <p:cNvPicPr>
            <a:picLocks noChangeAspect="1"/>
          </p:cNvPicPr>
          <p:nvPr/>
        </p:nvPicPr>
        <p:blipFill>
          <a:blip r:embed="rId2"/>
          <a:stretch>
            <a:fillRect/>
          </a:stretch>
        </p:blipFill>
        <p:spPr>
          <a:xfrm>
            <a:off x="1940302" y="1619116"/>
            <a:ext cx="4686300" cy="1005840"/>
          </a:xfrm>
          <a:prstGeom prst="rect">
            <a:avLst/>
          </a:prstGeom>
        </p:spPr>
      </p:pic>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74FD6CA-88AB-2FA9-C248-F4352BE560CD}"/>
                  </a:ext>
                </a:extLst>
              </p:cNvPr>
              <p:cNvSpPr>
                <a:spLocks noGrp="1"/>
              </p:cNvSpPr>
              <p:nvPr>
                <p:ph idx="1"/>
              </p:nvPr>
            </p:nvSpPr>
            <p:spPr>
              <a:xfrm>
                <a:off x="911831" y="885395"/>
                <a:ext cx="9561340" cy="1887645"/>
              </a:xfrm>
            </p:spPr>
            <p:txBody>
              <a:bodyPr/>
              <a:lstStyle/>
              <a:p>
                <a:pPr marL="285750" indent="-285750">
                  <a:buFont typeface="Arial" panose="020B0604020202020204" pitchFamily="34" charset="0"/>
                  <a:buChar char="•"/>
                </a:pPr>
                <a:r>
                  <a:rPr lang="nb-NO" sz="2000"/>
                  <a:t>LMC </a:t>
                </a:r>
                <a:r>
                  <a:rPr lang="nb-NO" sz="2000" err="1"/>
                  <a:t>applies</a:t>
                </a:r>
                <a:r>
                  <a:rPr lang="nb-NO" sz="2000"/>
                  <a:t> </a:t>
                </a:r>
                <a:r>
                  <a:rPr lang="nb-NO" sz="2000" err="1"/>
                  <a:t>the</a:t>
                </a:r>
                <a:r>
                  <a:rPr lang="nb-NO" sz="2000"/>
                  <a:t> same </a:t>
                </a:r>
                <a:r>
                  <a:rPr lang="nb-NO" sz="2000" err="1"/>
                  <a:t>domain</a:t>
                </a:r>
                <a:r>
                  <a:rPr lang="nb-NO" sz="2000"/>
                  <a:t> </a:t>
                </a:r>
                <a:r>
                  <a:rPr lang="nb-NO" sz="2000" err="1"/>
                  <a:t>redistribution</a:t>
                </a:r>
                <a:r>
                  <a:rPr lang="nb-NO" sz="2000"/>
                  <a:t> </a:t>
                </a:r>
                <a:r>
                  <a:rPr lang="nb-NO" sz="2000" err="1"/>
                  <a:t>technique</a:t>
                </a:r>
                <a:r>
                  <a:rPr lang="nb-NO" sz="2000"/>
                  <a:t> as LVC, </a:t>
                </a:r>
                <a:r>
                  <a:rPr lang="nb-NO" sz="2000" err="1"/>
                  <a:t>but</a:t>
                </a:r>
                <a:r>
                  <a:rPr lang="nb-NO" sz="2000"/>
                  <a:t> </a:t>
                </a:r>
                <a:r>
                  <a:rPr lang="nb-NO" sz="2000" err="1"/>
                  <a:t>with</a:t>
                </a:r>
                <a:r>
                  <a:rPr lang="nb-NO" sz="2000"/>
                  <a:t> </a:t>
                </a:r>
                <a:r>
                  <a:rPr lang="nb-NO" sz="2000" err="1"/>
                  <a:t>volume</a:t>
                </a:r>
                <a:r>
                  <a:rPr lang="nb-NO" sz="2000"/>
                  <a:t> </a:t>
                </a:r>
                <a:r>
                  <a:rPr lang="nb-NO" sz="2000" err="1"/>
                  <a:t>replaced</a:t>
                </a:r>
                <a:r>
                  <a:rPr lang="nb-NO" sz="2000"/>
                  <a:t> by </a:t>
                </a:r>
                <a:r>
                  <a:rPr lang="nb-NO" sz="2000" err="1"/>
                  <a:t>the</a:t>
                </a:r>
                <a:r>
                  <a:rPr lang="nb-NO" sz="2000"/>
                  <a:t> </a:t>
                </a:r>
                <a:r>
                  <a:rPr lang="nb-NO" sz="2000" err="1"/>
                  <a:t>number</a:t>
                </a:r>
                <a:r>
                  <a:rPr lang="nb-NO" sz="2000"/>
                  <a:t> of moles </a:t>
                </a:r>
                <a14:m>
                  <m:oMath xmlns:m="http://schemas.openxmlformats.org/officeDocument/2006/math">
                    <m:r>
                      <a:rPr lang="nb-NO" sz="2000" b="0" i="1" smtClean="0">
                        <a:latin typeface="Cambria Math" panose="02040503050406030204" pitchFamily="18" charset="0"/>
                      </a:rPr>
                      <m:t>𝑛</m:t>
                    </m:r>
                  </m:oMath>
                </a14:m>
                <a:r>
                  <a:rPr lang="nb-NO" sz="2000"/>
                  <a:t> for </a:t>
                </a:r>
                <a:r>
                  <a:rPr lang="nb-NO" sz="2000" err="1"/>
                  <a:t>each</a:t>
                </a:r>
                <a:r>
                  <a:rPr lang="nb-NO" sz="2000"/>
                  <a:t> </a:t>
                </a:r>
                <a:r>
                  <a:rPr lang="nb-NO" sz="2000" err="1"/>
                  <a:t>domain</a:t>
                </a:r>
                <a:r>
                  <a:rPr lang="nb-NO" sz="2000"/>
                  <a:t>: </a:t>
                </a:r>
              </a:p>
              <a:p>
                <a:pPr marL="285750" indent="-285750">
                  <a:buFont typeface="Arial" panose="020B0604020202020204" pitchFamily="34" charset="0"/>
                  <a:buChar char="•"/>
                </a:pPr>
                <a:endParaRPr lang="nb-NO"/>
              </a:p>
              <a:p>
                <a:endParaRPr lang="nb-NO"/>
              </a:p>
            </p:txBody>
          </p:sp>
        </mc:Choice>
        <mc:Fallback>
          <p:sp>
            <p:nvSpPr>
              <p:cNvPr id="3" name="Content Placeholder 2">
                <a:extLst>
                  <a:ext uri="{FF2B5EF4-FFF2-40B4-BE49-F238E27FC236}">
                    <a16:creationId xmlns:a16="http://schemas.microsoft.com/office/drawing/2014/main" id="{274FD6CA-88AB-2FA9-C248-F4352BE560CD}"/>
                  </a:ext>
                </a:extLst>
              </p:cNvPr>
              <p:cNvSpPr>
                <a:spLocks noGrp="1" noRot="1" noChangeAspect="1" noMove="1" noResize="1" noEditPoints="1" noAdjustHandles="1" noChangeArrowheads="1" noChangeShapeType="1" noTextEdit="1"/>
              </p:cNvSpPr>
              <p:nvPr>
                <p:ph idx="1"/>
              </p:nvPr>
            </p:nvSpPr>
            <p:spPr>
              <a:xfrm>
                <a:off x="911831" y="885395"/>
                <a:ext cx="9561340" cy="1887645"/>
              </a:xfrm>
              <a:blipFill>
                <a:blip r:embed="rId3"/>
                <a:stretch>
                  <a:fillRect l="-574"/>
                </a:stretch>
              </a:blipFill>
            </p:spPr>
            <p:txBody>
              <a:bodyPr/>
              <a:lstStyle/>
              <a:p>
                <a:r>
                  <a:rPr lang="en-US">
                    <a:noFill/>
                  </a:rPr>
                  <a:t> </a:t>
                </a:r>
              </a:p>
            </p:txBody>
          </p:sp>
        </mc:Fallback>
      </mc:AlternateContent>
      <p:sp>
        <p:nvSpPr>
          <p:cNvPr id="18" name="Title 1">
            <a:extLst>
              <a:ext uri="{FF2B5EF4-FFF2-40B4-BE49-F238E27FC236}">
                <a16:creationId xmlns:a16="http://schemas.microsoft.com/office/drawing/2014/main" id="{22DBCBA6-EDB7-11A6-C4CB-2DE2816C2E3F}"/>
              </a:ext>
            </a:extLst>
          </p:cNvPr>
          <p:cNvSpPr txBox="1">
            <a:spLocks/>
          </p:cNvSpPr>
          <p:nvPr/>
        </p:nvSpPr>
        <p:spPr>
          <a:xfrm>
            <a:off x="1019141" y="324063"/>
            <a:ext cx="9900798" cy="7158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nb-NO" sz="3200" err="1"/>
              <a:t>Local</a:t>
            </a:r>
            <a:r>
              <a:rPr lang="nb-NO" sz="3200"/>
              <a:t> </a:t>
            </a:r>
            <a:r>
              <a:rPr lang="nb-NO" sz="3200" err="1"/>
              <a:t>mass</a:t>
            </a:r>
            <a:r>
              <a:rPr lang="nb-NO" sz="3200"/>
              <a:t> </a:t>
            </a:r>
            <a:r>
              <a:rPr lang="nb-NO" sz="3200" err="1"/>
              <a:t>conservation</a:t>
            </a:r>
            <a:r>
              <a:rPr lang="nb-NO" sz="3200"/>
              <a:t> (LMC)</a:t>
            </a:r>
          </a:p>
        </p:txBody>
      </p:sp>
      <p:pic>
        <p:nvPicPr>
          <p:cNvPr id="20" name="Content Placeholder 15" descr="A picture containing text, font, circle, diagram&#10;&#10;Description automatically generated">
            <a:extLst>
              <a:ext uri="{FF2B5EF4-FFF2-40B4-BE49-F238E27FC236}">
                <a16:creationId xmlns:a16="http://schemas.microsoft.com/office/drawing/2014/main" id="{59865F9F-17BE-7D30-8221-1B77EE8A2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823" y="1717951"/>
            <a:ext cx="4156011" cy="4680000"/>
          </a:xfrm>
          <a:prstGeom prst="rect">
            <a:avLst/>
          </a:prstGeom>
        </p:spPr>
      </p:pic>
      <mc:AlternateContent xmlns:mc="http://schemas.openxmlformats.org/markup-compatibility/2006">
        <mc:Choice xmlns:a14="http://schemas.microsoft.com/office/drawing/2010/main" Requires="a14">
          <p:sp>
            <p:nvSpPr>
              <p:cNvPr id="21" name="Content Placeholder 2">
                <a:extLst>
                  <a:ext uri="{FF2B5EF4-FFF2-40B4-BE49-F238E27FC236}">
                    <a16:creationId xmlns:a16="http://schemas.microsoft.com/office/drawing/2014/main" id="{FD011BCC-1A2A-02D8-66D5-EEA74D56F6F6}"/>
                  </a:ext>
                </a:extLst>
              </p:cNvPr>
              <p:cNvSpPr txBox="1">
                <a:spLocks/>
              </p:cNvSpPr>
              <p:nvPr/>
            </p:nvSpPr>
            <p:spPr>
              <a:xfrm>
                <a:off x="911831" y="2143394"/>
                <a:ext cx="6464383" cy="4332925"/>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nb-NO"/>
              </a:p>
              <a:p>
                <a:pPr marL="285750" indent="-285750">
                  <a:buFont typeface="Arial" panose="020B0604020202020204" pitchFamily="34" charset="0"/>
                  <a:buChar char="•"/>
                </a:pPr>
                <a:r>
                  <a:rPr lang="nb-NO" sz="2000" err="1"/>
                  <a:t>Domain</a:t>
                </a:r>
                <a:r>
                  <a:rPr lang="nb-NO" sz="2000"/>
                  <a:t> gas </a:t>
                </a:r>
                <a:r>
                  <a:rPr lang="nb-NO" sz="2000" err="1"/>
                  <a:t>pressures</a:t>
                </a:r>
                <a:r>
                  <a:rPr lang="nb-NO" sz="2000"/>
                  <a:t> </a:t>
                </a:r>
                <a:r>
                  <a:rPr lang="nb-NO" sz="2000" err="1"/>
                  <a:t>are</a:t>
                </a:r>
                <a:r>
                  <a:rPr lang="nb-NO" sz="2000"/>
                  <a:t> </a:t>
                </a:r>
                <a:r>
                  <a:rPr lang="nb-NO" sz="2000" err="1"/>
                  <a:t>calculated</a:t>
                </a:r>
                <a:r>
                  <a:rPr lang="nb-NO" sz="2000"/>
                  <a:t> by </a:t>
                </a:r>
                <a:r>
                  <a:rPr lang="nb-NO" sz="2000" err="1"/>
                  <a:t>solving</a:t>
                </a:r>
                <a:r>
                  <a:rPr lang="nb-NO" sz="2000"/>
                  <a:t> </a:t>
                </a:r>
                <a:r>
                  <a:rPr lang="nb-NO" sz="2000" err="1"/>
                  <a:t>the</a:t>
                </a:r>
                <a:r>
                  <a:rPr lang="nb-NO" sz="2000"/>
                  <a:t> </a:t>
                </a:r>
                <a:r>
                  <a:rPr lang="nb-NO" sz="2000" err="1"/>
                  <a:t>pressure</a:t>
                </a:r>
                <a:r>
                  <a:rPr lang="nb-NO" sz="2000"/>
                  <a:t> </a:t>
                </a:r>
                <a:r>
                  <a:rPr lang="nb-NO" sz="2000" err="1"/>
                  <a:t>expression</a:t>
                </a:r>
                <a:r>
                  <a:rPr lang="nb-NO" sz="2000"/>
                  <a:t> and EOS </a:t>
                </a:r>
                <a:r>
                  <a:rPr lang="nb-NO" sz="2000" err="1"/>
                  <a:t>together</a:t>
                </a:r>
                <a:r>
                  <a:rPr lang="nb-NO" sz="2000"/>
                  <a:t> for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𝑔</m:t>
                        </m:r>
                      </m:sub>
                    </m:sSub>
                  </m:oMath>
                </a14:m>
                <a:r>
                  <a:rPr lang="nb-NO" sz="2000"/>
                  <a:t> and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𝑉</m:t>
                        </m:r>
                      </m:e>
                      <m:sub>
                        <m:r>
                          <a:rPr lang="nb-NO" sz="2000" b="0" i="1" smtClean="0">
                            <a:latin typeface="Cambria Math" panose="02040503050406030204" pitchFamily="18" charset="0"/>
                          </a:rPr>
                          <m:t>𝑔</m:t>
                        </m:r>
                        <m:r>
                          <a:rPr lang="nb-NO" sz="2000" b="0" i="1" smtClean="0">
                            <a:latin typeface="Cambria Math" panose="02040503050406030204" pitchFamily="18" charset="0"/>
                          </a:rPr>
                          <m:t>,0</m:t>
                        </m:r>
                      </m:sub>
                    </m:sSub>
                  </m:oMath>
                </a14:m>
                <a:r>
                  <a:rPr lang="nb-NO" sz="2000"/>
                  <a:t>, </a:t>
                </a:r>
                <a:r>
                  <a:rPr lang="nb-NO" sz="2000" err="1"/>
                  <a:t>with</a:t>
                </a:r>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𝑉</m:t>
                        </m:r>
                      </m:e>
                      <m:sub>
                        <m:r>
                          <a:rPr lang="nb-NO" sz="2000" b="0" i="1" smtClean="0">
                            <a:latin typeface="Cambria Math" panose="02040503050406030204" pitchFamily="18" charset="0"/>
                          </a:rPr>
                          <m:t>𝑔</m:t>
                        </m:r>
                      </m:sub>
                    </m:sSub>
                    <m:r>
                      <a:rPr lang="nb-NO" sz="2000" b="0" i="1" smtClean="0">
                        <a:latin typeface="Cambria Math" panose="02040503050406030204" pitchFamily="18" charset="0"/>
                      </a:rPr>
                      <m:t>(</m:t>
                    </m:r>
                    <m:r>
                      <a:rPr lang="nb-NO" sz="2000" b="0" i="1" smtClean="0">
                        <a:latin typeface="Cambria Math" panose="02040503050406030204" pitchFamily="18" charset="0"/>
                      </a:rPr>
                      <m:t>𝑡</m:t>
                    </m:r>
                    <m:r>
                      <a:rPr lang="nb-NO" sz="2000" b="0" i="1" smtClean="0">
                        <a:latin typeface="Cambria Math" panose="02040503050406030204" pitchFamily="18" charset="0"/>
                      </a:rPr>
                      <m:t>)</m:t>
                    </m:r>
                  </m:oMath>
                </a14:m>
                <a:r>
                  <a:rPr lang="nb-NO" sz="2000"/>
                  <a:t>, </a:t>
                </a:r>
                <a14:m>
                  <m:oMath xmlns:m="http://schemas.openxmlformats.org/officeDocument/2006/math">
                    <m:sSub>
                      <m:sSubPr>
                        <m:ctrlPr>
                          <a:rPr lang="nb-NO" sz="2000" i="1">
                            <a:latin typeface="Cambria Math" panose="02040503050406030204" pitchFamily="18" charset="0"/>
                          </a:rPr>
                        </m:ctrlPr>
                      </m:sSubPr>
                      <m:e>
                        <m:r>
                          <a:rPr lang="nb-NO" sz="2000" b="0" i="1" smtClean="0">
                            <a:latin typeface="Cambria Math" panose="02040503050406030204" pitchFamily="18" charset="0"/>
                          </a:rPr>
                          <m:t>𝐴</m:t>
                        </m:r>
                      </m:e>
                      <m:sub>
                        <m:r>
                          <a:rPr lang="nb-NO" sz="2000" i="1">
                            <a:latin typeface="Cambria Math" panose="02040503050406030204" pitchFamily="18" charset="0"/>
                          </a:rPr>
                          <m:t>𝑔</m:t>
                        </m:r>
                      </m:sub>
                    </m:sSub>
                    <m:r>
                      <a:rPr lang="nb-NO" sz="2000" i="1">
                        <a:latin typeface="Cambria Math" panose="02040503050406030204" pitchFamily="18" charset="0"/>
                      </a:rPr>
                      <m:t>(</m:t>
                    </m:r>
                    <m:r>
                      <a:rPr lang="nb-NO" sz="2000" i="1">
                        <a:latin typeface="Cambria Math" panose="02040503050406030204" pitchFamily="18" charset="0"/>
                      </a:rPr>
                      <m:t>𝑡</m:t>
                    </m:r>
                    <m:r>
                      <a:rPr lang="nb-NO" sz="2000" i="1">
                        <a:latin typeface="Cambria Math" panose="02040503050406030204" pitchFamily="18" charset="0"/>
                      </a:rPr>
                      <m:t>)</m:t>
                    </m:r>
                  </m:oMath>
                </a14:m>
                <a:r>
                  <a:rPr lang="nb-NO" sz="2000"/>
                  <a:t>, </a:t>
                </a:r>
                <a14:m>
                  <m:oMath xmlns:m="http://schemas.openxmlformats.org/officeDocument/2006/math">
                    <m:r>
                      <m:rPr>
                        <m:sty m:val="p"/>
                      </m:rPr>
                      <a:rPr lang="nb-NO" sz="2000" b="0" i="0" smtClean="0">
                        <a:latin typeface="Cambria Math" panose="02040503050406030204" pitchFamily="18" charset="0"/>
                      </a:rPr>
                      <m:t>Δ</m:t>
                    </m:r>
                    <m:r>
                      <a:rPr lang="nb-NO" sz="2000" b="0" i="1" smtClean="0">
                        <a:latin typeface="Cambria Math" panose="02040503050406030204" pitchFamily="18" charset="0"/>
                      </a:rPr>
                      <m:t>𝑡</m:t>
                    </m:r>
                  </m:oMath>
                </a14:m>
                <a:r>
                  <a:rPr lang="nb-NO" sz="2000"/>
                  <a:t> and </a:t>
                </a:r>
                <a14:m>
                  <m:oMath xmlns:m="http://schemas.openxmlformats.org/officeDocument/2006/math">
                    <m:r>
                      <a:rPr lang="nb-NO" sz="2000" b="0" i="1" smtClean="0">
                        <a:latin typeface="Cambria Math" panose="02040503050406030204" pitchFamily="18" charset="0"/>
                      </a:rPr>
                      <m:t>𝑛</m:t>
                    </m:r>
                  </m:oMath>
                </a14:m>
                <a:r>
                  <a:rPr lang="nb-NO" sz="2000"/>
                  <a:t> as </a:t>
                </a:r>
                <a:r>
                  <a:rPr lang="nb-NO" sz="2000" err="1"/>
                  <a:t>known</a:t>
                </a:r>
                <a:r>
                  <a:rPr lang="nb-NO" sz="2000"/>
                  <a:t> parameters [skip LMC </a:t>
                </a:r>
                <a:r>
                  <a:rPr lang="nb-NO" sz="2000" err="1"/>
                  <a:t>notation</a:t>
                </a:r>
                <a:r>
                  <a:rPr lang="nb-NO" sz="2000"/>
                  <a:t> from </a:t>
                </a:r>
                <a:r>
                  <a:rPr lang="nb-NO" sz="2000" err="1"/>
                  <a:t>now</a:t>
                </a:r>
                <a:r>
                  <a:rPr lang="nb-NO" sz="2000"/>
                  <a:t>].</a:t>
                </a:r>
              </a:p>
              <a:p>
                <a:pPr marL="742950" lvl="1" indent="-285750">
                  <a:buFont typeface="Arial" panose="020B0604020202020204" pitchFamily="34" charset="0"/>
                  <a:buChar char="•"/>
                </a:pPr>
                <a:r>
                  <a:rPr lang="nb-NO" sz="2000" err="1"/>
                  <a:t>Example</a:t>
                </a:r>
                <a:r>
                  <a:rPr lang="nb-NO" sz="2000"/>
                  <a:t> </a:t>
                </a:r>
                <a:r>
                  <a:rPr lang="nb-NO" sz="2000" err="1"/>
                  <a:t>with</a:t>
                </a:r>
                <a:r>
                  <a:rPr lang="nb-NO" sz="2000"/>
                  <a:t> ideal gas: </a:t>
                </a:r>
              </a:p>
              <a:p>
                <a:pPr marL="742950" lvl="1" indent="-285750">
                  <a:buFont typeface="Arial" panose="020B0604020202020204" pitchFamily="34" charset="0"/>
                  <a:buChar char="•"/>
                </a:pPr>
                <a:endParaRPr lang="nb-NO" sz="2000"/>
              </a:p>
              <a:p>
                <a:pPr marL="742950" lvl="1" indent="-285750">
                  <a:buFont typeface="Arial" panose="020B0604020202020204" pitchFamily="34" charset="0"/>
                  <a:buChar char="•"/>
                </a:pPr>
                <a:endParaRPr lang="nb-NO" sz="2000"/>
              </a:p>
              <a:p>
                <a:pPr lvl="1"/>
                <a:endParaRPr lang="nb-NO" sz="2000"/>
              </a:p>
            </p:txBody>
          </p:sp>
        </mc:Choice>
        <mc:Fallback>
          <p:sp>
            <p:nvSpPr>
              <p:cNvPr id="21" name="Content Placeholder 2">
                <a:extLst>
                  <a:ext uri="{FF2B5EF4-FFF2-40B4-BE49-F238E27FC236}">
                    <a16:creationId xmlns:a16="http://schemas.microsoft.com/office/drawing/2014/main" id="{FD011BCC-1A2A-02D8-66D5-EEA74D56F6F6}"/>
                  </a:ext>
                </a:extLst>
              </p:cNvPr>
              <p:cNvSpPr txBox="1">
                <a:spLocks noRot="1" noChangeAspect="1" noMove="1" noResize="1" noEditPoints="1" noAdjustHandles="1" noChangeArrowheads="1" noChangeShapeType="1" noTextEdit="1"/>
              </p:cNvSpPr>
              <p:nvPr/>
            </p:nvSpPr>
            <p:spPr>
              <a:xfrm>
                <a:off x="911831" y="2143394"/>
                <a:ext cx="6464383" cy="4332925"/>
              </a:xfrm>
              <a:prstGeom prst="rect">
                <a:avLst/>
              </a:prstGeom>
              <a:blipFill>
                <a:blip r:embed="rId5"/>
                <a:stretch>
                  <a:fillRect l="-849" r="-1415"/>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937D84D8-3B1B-F4B7-4846-786D41246DD6}"/>
              </a:ext>
            </a:extLst>
          </p:cNvPr>
          <p:cNvSpPr txBox="1"/>
          <p:nvPr/>
        </p:nvSpPr>
        <p:spPr>
          <a:xfrm>
            <a:off x="11671443" y="6359704"/>
            <a:ext cx="364463" cy="276999"/>
          </a:xfrm>
          <a:prstGeom prst="rect">
            <a:avLst/>
          </a:prstGeom>
          <a:noFill/>
        </p:spPr>
        <p:txBody>
          <a:bodyPr wrap="square" rtlCol="0">
            <a:spAutoFit/>
          </a:bodyPr>
          <a:lstStyle/>
          <a:p>
            <a:r>
              <a:rPr lang="nb-NO" sz="1200"/>
              <a:t>5</a:t>
            </a: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D49FB24D-A0F8-20C8-6A90-9664FC72AE25}"/>
                  </a:ext>
                </a:extLst>
              </p:cNvPr>
              <p:cNvSpPr txBox="1"/>
              <p:nvPr/>
            </p:nvSpPr>
            <p:spPr>
              <a:xfrm>
                <a:off x="3947971" y="4688707"/>
                <a:ext cx="2305696" cy="425053"/>
              </a:xfrm>
              <a:prstGeom prst="rect">
                <a:avLst/>
              </a:prstGeom>
              <a:noFill/>
            </p:spPr>
            <p:txBody>
              <a:bodyPr wrap="none" rtlCol="0">
                <a:spAutoFit/>
              </a:bodyPr>
              <a:lstStyle/>
              <a:p>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𝑉</m:t>
                        </m:r>
                      </m:e>
                      <m:sub>
                        <m:r>
                          <a:rPr lang="nb-NO" sz="2000" b="0" i="1" smtClean="0">
                            <a:latin typeface="Cambria Math" panose="02040503050406030204" pitchFamily="18" charset="0"/>
                          </a:rPr>
                          <m:t>𝑔</m:t>
                        </m:r>
                        <m:r>
                          <a:rPr lang="nb-NO" sz="2000" b="0" i="1" smtClean="0">
                            <a:latin typeface="Cambria Math" panose="02040503050406030204" pitchFamily="18" charset="0"/>
                          </a:rPr>
                          <m:t>,0</m:t>
                        </m:r>
                      </m:sub>
                    </m:sSub>
                    <m:r>
                      <a:rPr lang="nb-NO" sz="2000" b="0" i="1" smtClean="0">
                        <a:latin typeface="Cambria Math" panose="02040503050406030204" pitchFamily="18" charset="0"/>
                      </a:rPr>
                      <m:t>=</m:t>
                    </m:r>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𝑔</m:t>
                        </m:r>
                      </m:sub>
                    </m:sSub>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𝐴</m:t>
                        </m:r>
                      </m:e>
                      <m:sub>
                        <m:r>
                          <a:rPr lang="nb-NO" sz="2000" b="0" i="1" smtClean="0">
                            <a:latin typeface="Cambria Math" panose="02040503050406030204" pitchFamily="18" charset="0"/>
                          </a:rPr>
                          <m:t>𝑔</m:t>
                        </m:r>
                      </m:sub>
                    </m:sSub>
                    <m:r>
                      <m:rPr>
                        <m:sty m:val="p"/>
                      </m:rPr>
                      <a:rPr lang="nb-NO" sz="2000" b="0" i="0" smtClean="0">
                        <a:latin typeface="Cambria Math" panose="02040503050406030204" pitchFamily="18" charset="0"/>
                      </a:rPr>
                      <m:t>Δ</m:t>
                    </m:r>
                    <m:r>
                      <a:rPr lang="nb-NO" sz="2000" b="0" i="1" smtClean="0">
                        <a:latin typeface="Cambria Math" panose="02040503050406030204" pitchFamily="18" charset="0"/>
                      </a:rPr>
                      <m:t>𝑡</m:t>
                    </m:r>
                    <m:r>
                      <a:rPr lang="nb-NO" sz="2000" b="0" i="1" smtClean="0">
                        <a:latin typeface="Cambria Math" panose="02040503050406030204" pitchFamily="18" charset="0"/>
                      </a:rPr>
                      <m:t>+</m:t>
                    </m:r>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𝑉</m:t>
                        </m:r>
                      </m:e>
                      <m:sub>
                        <m:r>
                          <a:rPr lang="nb-NO" sz="2000" b="0" i="1" smtClean="0">
                            <a:latin typeface="Cambria Math" panose="02040503050406030204" pitchFamily="18" charset="0"/>
                          </a:rPr>
                          <m:t>𝑔</m:t>
                        </m:r>
                      </m:sub>
                    </m:sSub>
                  </m:oMath>
                </a14:m>
                <a:r>
                  <a:rPr lang="nb-NO" sz="2000"/>
                  <a:t> </a:t>
                </a:r>
              </a:p>
            </p:txBody>
          </p:sp>
        </mc:Choice>
        <mc:Fallback>
          <p:sp>
            <p:nvSpPr>
              <p:cNvPr id="24" name="TextBox 23">
                <a:extLst>
                  <a:ext uri="{FF2B5EF4-FFF2-40B4-BE49-F238E27FC236}">
                    <a16:creationId xmlns:a16="http://schemas.microsoft.com/office/drawing/2014/main" id="{D49FB24D-A0F8-20C8-6A90-9664FC72AE25}"/>
                  </a:ext>
                </a:extLst>
              </p:cNvPr>
              <p:cNvSpPr txBox="1">
                <a:spLocks noRot="1" noChangeAspect="1" noMove="1" noResize="1" noEditPoints="1" noAdjustHandles="1" noChangeArrowheads="1" noChangeShapeType="1" noTextEdit="1"/>
              </p:cNvSpPr>
              <p:nvPr/>
            </p:nvSpPr>
            <p:spPr>
              <a:xfrm>
                <a:off x="3947971" y="4688707"/>
                <a:ext cx="2305696" cy="425053"/>
              </a:xfrm>
              <a:prstGeom prst="rect">
                <a:avLst/>
              </a:prstGeom>
              <a:blipFill>
                <a:blip r:embed="rId6"/>
                <a:stretch>
                  <a:fillRect b="-57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BB55378D-4828-C2C4-7BC6-1B060E4D23D0}"/>
                  </a:ext>
                </a:extLst>
              </p:cNvPr>
              <p:cNvSpPr txBox="1"/>
              <p:nvPr/>
            </p:nvSpPr>
            <p:spPr>
              <a:xfrm>
                <a:off x="1695197" y="4712178"/>
                <a:ext cx="1693925" cy="425053"/>
              </a:xfrm>
              <a:prstGeom prst="rect">
                <a:avLst/>
              </a:prstGeom>
              <a:noFill/>
            </p:spPr>
            <p:txBody>
              <a:bodyPr wrap="none" rtlCol="0">
                <a:spAutoFit/>
              </a:bodyPr>
              <a:lstStyle/>
              <a:p>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𝑔</m:t>
                        </m:r>
                      </m:sub>
                    </m:sSub>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𝑉</m:t>
                        </m:r>
                      </m:e>
                      <m:sub>
                        <m:r>
                          <a:rPr lang="nb-NO" sz="2000" b="0" i="1" smtClean="0">
                            <a:latin typeface="Cambria Math" panose="02040503050406030204" pitchFamily="18" charset="0"/>
                          </a:rPr>
                          <m:t>𝑔</m:t>
                        </m:r>
                        <m:r>
                          <a:rPr lang="nb-NO" sz="2000" b="0" i="1" smtClean="0">
                            <a:latin typeface="Cambria Math" panose="02040503050406030204" pitchFamily="18" charset="0"/>
                          </a:rPr>
                          <m:t>,0</m:t>
                        </m:r>
                      </m:sub>
                    </m:sSub>
                    <m:r>
                      <a:rPr lang="nb-NO" sz="2000" b="0" i="1" smtClean="0">
                        <a:latin typeface="Cambria Math" panose="02040503050406030204" pitchFamily="18" charset="0"/>
                      </a:rPr>
                      <m:t>=</m:t>
                    </m:r>
                    <m:r>
                      <a:rPr lang="nb-NO" sz="2000" b="0" i="1" smtClean="0">
                        <a:latin typeface="Cambria Math" panose="02040503050406030204" pitchFamily="18" charset="0"/>
                      </a:rPr>
                      <m:t>𝑛𝑅𝑇</m:t>
                    </m:r>
                  </m:oMath>
                </a14:m>
                <a:r>
                  <a:rPr lang="nb-NO" sz="2000"/>
                  <a:t>,</a:t>
                </a:r>
              </a:p>
            </p:txBody>
          </p:sp>
        </mc:Choice>
        <mc:Fallback>
          <p:sp>
            <p:nvSpPr>
              <p:cNvPr id="25" name="TextBox 24">
                <a:extLst>
                  <a:ext uri="{FF2B5EF4-FFF2-40B4-BE49-F238E27FC236}">
                    <a16:creationId xmlns:a16="http://schemas.microsoft.com/office/drawing/2014/main" id="{BB55378D-4828-C2C4-7BC6-1B060E4D23D0}"/>
                  </a:ext>
                </a:extLst>
              </p:cNvPr>
              <p:cNvSpPr txBox="1">
                <a:spLocks noRot="1" noChangeAspect="1" noMove="1" noResize="1" noEditPoints="1" noAdjustHandles="1" noChangeArrowheads="1" noChangeShapeType="1" noTextEdit="1"/>
              </p:cNvSpPr>
              <p:nvPr/>
            </p:nvSpPr>
            <p:spPr>
              <a:xfrm>
                <a:off x="1695197" y="4712178"/>
                <a:ext cx="1693925" cy="425053"/>
              </a:xfrm>
              <a:prstGeom prst="rect">
                <a:avLst/>
              </a:prstGeom>
              <a:blipFill>
                <a:blip r:embed="rId7"/>
                <a:stretch>
                  <a:fillRect t="-8571" r="-3237" b="-185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D52C0FC4-525F-156E-6485-8510CA2DBC11}"/>
                  </a:ext>
                </a:extLst>
              </p:cNvPr>
              <p:cNvSpPr txBox="1"/>
              <p:nvPr/>
            </p:nvSpPr>
            <p:spPr>
              <a:xfrm>
                <a:off x="1141386" y="5287298"/>
                <a:ext cx="5502275" cy="888064"/>
              </a:xfrm>
              <a:prstGeom prst="rect">
                <a:avLst/>
              </a:prstGeom>
              <a:noFill/>
            </p:spPr>
            <p:txBody>
              <a:bodyPr wrap="none" rtlCol="0">
                <a:spAutoFit/>
              </a:bodyPr>
              <a:lstStyle/>
              <a:p>
                <a:r>
                  <a:rPr lang="nb-NO" sz="2000"/>
                  <a:t>   </a:t>
                </a:r>
                <a14:m>
                  <m:oMath xmlns:m="http://schemas.openxmlformats.org/officeDocument/2006/math">
                    <m:r>
                      <a:rPr lang="nb-NO" sz="2000" i="1" smtClean="0">
                        <a:latin typeface="Cambria Math" panose="02040503050406030204" pitchFamily="18" charset="0"/>
                      </a:rPr>
                      <m:t>⇒</m:t>
                    </m:r>
                  </m:oMath>
                </a14:m>
                <a:r>
                  <a:rPr lang="nb-NO" sz="2000" i="1">
                    <a:latin typeface="Cambria Math" panose="02040503050406030204" pitchFamily="18" charset="0"/>
                  </a:rPr>
                  <a:t>  </a:t>
                </a:r>
                <a:r>
                  <a:rPr lang="nb-NO" sz="2000"/>
                  <a:t>2nd order polynomial to be </a:t>
                </a:r>
                <a:r>
                  <a:rPr lang="nb-NO" sz="2000" err="1"/>
                  <a:t>solved</a:t>
                </a:r>
                <a:r>
                  <a:rPr lang="nb-NO" sz="2000"/>
                  <a:t> for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𝑔</m:t>
                        </m:r>
                      </m:sub>
                    </m:sSub>
                  </m:oMath>
                </a14:m>
                <a:r>
                  <a:rPr lang="nb-NO" sz="2000"/>
                  <a:t>:</a:t>
                </a:r>
              </a:p>
              <a:p>
                <a:pPr>
                  <a:lnSpc>
                    <a:spcPct val="150000"/>
                  </a:lnSpc>
                </a:pPr>
                <a:r>
                  <a:rPr lang="nb-NO" sz="2000" b="0"/>
                  <a:t>       </a:t>
                </a:r>
                <a14:m>
                  <m:oMath xmlns:m="http://schemas.openxmlformats.org/officeDocument/2006/math">
                    <m:r>
                      <a:rPr lang="nb-NO" sz="2000" i="1">
                        <a:latin typeface="Cambria Math" panose="02040503050406030204" pitchFamily="18" charset="0"/>
                      </a:rPr>
                      <m:t> </m:t>
                    </m:r>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𝐴</m:t>
                        </m:r>
                      </m:e>
                      <m:sub>
                        <m:r>
                          <a:rPr lang="nb-NO" sz="2000" b="0" i="1" smtClean="0">
                            <a:latin typeface="Cambria Math" panose="02040503050406030204" pitchFamily="18" charset="0"/>
                          </a:rPr>
                          <m:t>𝑔</m:t>
                        </m:r>
                      </m:sub>
                    </m:sSub>
                    <m:r>
                      <m:rPr>
                        <m:sty m:val="p"/>
                      </m:rPr>
                      <a:rPr lang="nb-NO" sz="2000" b="0" i="0" smtClean="0">
                        <a:latin typeface="Cambria Math" panose="02040503050406030204" pitchFamily="18" charset="0"/>
                      </a:rPr>
                      <m:t>Δ</m:t>
                    </m:r>
                    <m:r>
                      <a:rPr lang="nb-NO" sz="2000" b="0" i="1" smtClean="0">
                        <a:latin typeface="Cambria Math" panose="02040503050406030204" pitchFamily="18" charset="0"/>
                      </a:rPr>
                      <m:t>𝑡</m:t>
                    </m:r>
                    <m:sSubSup>
                      <m:sSubSupPr>
                        <m:ctrlPr>
                          <a:rPr lang="nb-NO" sz="2000" b="0" i="1" smtClean="0">
                            <a:latin typeface="Cambria Math" panose="02040503050406030204" pitchFamily="18" charset="0"/>
                          </a:rPr>
                        </m:ctrlPr>
                      </m:sSubSupPr>
                      <m:e>
                        <m:r>
                          <a:rPr lang="nb-NO" sz="2000" b="0" i="1" smtClean="0">
                            <a:latin typeface="Cambria Math" panose="02040503050406030204" pitchFamily="18" charset="0"/>
                          </a:rPr>
                          <m:t>𝑃</m:t>
                        </m:r>
                      </m:e>
                      <m:sub>
                        <m:r>
                          <a:rPr lang="nb-NO" sz="2000" b="0" i="1" smtClean="0">
                            <a:latin typeface="Cambria Math" panose="02040503050406030204" pitchFamily="18" charset="0"/>
                          </a:rPr>
                          <m:t>𝑔</m:t>
                        </m:r>
                      </m:sub>
                      <m:sup>
                        <m:r>
                          <a:rPr lang="nb-NO" sz="2000" b="0" i="1" smtClean="0">
                            <a:latin typeface="Cambria Math" panose="02040503050406030204" pitchFamily="18" charset="0"/>
                          </a:rPr>
                          <m:t>2</m:t>
                        </m:r>
                      </m:sup>
                    </m:sSubSup>
                    <m:r>
                      <a:rPr lang="nb-NO" sz="2000" b="0" i="1" smtClean="0">
                        <a:latin typeface="Cambria Math" panose="02040503050406030204" pitchFamily="18" charset="0"/>
                      </a:rPr>
                      <m:t>+</m:t>
                    </m:r>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𝑉</m:t>
                        </m:r>
                      </m:e>
                      <m:sub>
                        <m:r>
                          <a:rPr lang="nb-NO" sz="2000" b="0" i="1" smtClean="0">
                            <a:latin typeface="Cambria Math" panose="02040503050406030204" pitchFamily="18" charset="0"/>
                          </a:rPr>
                          <m:t>𝑔</m:t>
                        </m:r>
                      </m:sub>
                    </m:sSub>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𝑔</m:t>
                        </m:r>
                      </m:sub>
                    </m:sSub>
                    <m:r>
                      <a:rPr lang="nb-NO" sz="2000" b="0" i="1" smtClean="0">
                        <a:latin typeface="Cambria Math" panose="02040503050406030204" pitchFamily="18" charset="0"/>
                      </a:rPr>
                      <m:t>−</m:t>
                    </m:r>
                    <m:r>
                      <a:rPr lang="nb-NO" sz="2000" b="0" i="1" smtClean="0">
                        <a:latin typeface="Cambria Math" panose="02040503050406030204" pitchFamily="18" charset="0"/>
                      </a:rPr>
                      <m:t>𝑛𝑅𝑇</m:t>
                    </m:r>
                    <m:r>
                      <a:rPr lang="nb-NO" sz="2000" b="0" i="1" smtClean="0">
                        <a:latin typeface="Cambria Math" panose="02040503050406030204" pitchFamily="18" charset="0"/>
                      </a:rPr>
                      <m:t>=0.</m:t>
                    </m:r>
                  </m:oMath>
                </a14:m>
                <a:r>
                  <a:rPr lang="nb-NO" sz="2000"/>
                  <a:t> </a:t>
                </a:r>
              </a:p>
            </p:txBody>
          </p:sp>
        </mc:Choice>
        <mc:Fallback>
          <p:sp>
            <p:nvSpPr>
              <p:cNvPr id="26" name="TextBox 25">
                <a:extLst>
                  <a:ext uri="{FF2B5EF4-FFF2-40B4-BE49-F238E27FC236}">
                    <a16:creationId xmlns:a16="http://schemas.microsoft.com/office/drawing/2014/main" id="{D52C0FC4-525F-156E-6485-8510CA2DBC11}"/>
                  </a:ext>
                </a:extLst>
              </p:cNvPr>
              <p:cNvSpPr txBox="1">
                <a:spLocks noRot="1" noChangeAspect="1" noMove="1" noResize="1" noEditPoints="1" noAdjustHandles="1" noChangeArrowheads="1" noChangeShapeType="1" noTextEdit="1"/>
              </p:cNvSpPr>
              <p:nvPr/>
            </p:nvSpPr>
            <p:spPr>
              <a:xfrm>
                <a:off x="1141386" y="5287298"/>
                <a:ext cx="5502275" cy="888064"/>
              </a:xfrm>
              <a:prstGeom prst="rect">
                <a:avLst/>
              </a:prstGeom>
              <a:blipFill>
                <a:blip r:embed="rId8"/>
                <a:stretch>
                  <a:fillRect t="-3425" b="-2055"/>
                </a:stretch>
              </a:blipFill>
            </p:spPr>
            <p:txBody>
              <a:bodyPr/>
              <a:lstStyle/>
              <a:p>
                <a:r>
                  <a:rPr lang="en-US">
                    <a:noFill/>
                  </a:rPr>
                  <a:t> </a:t>
                </a:r>
              </a:p>
            </p:txBody>
          </p:sp>
        </mc:Fallback>
      </mc:AlternateContent>
    </p:spTree>
    <p:extLst>
      <p:ext uri="{BB962C8B-B14F-4D97-AF65-F5344CB8AC3E}">
        <p14:creationId xmlns:p14="http://schemas.microsoft.com/office/powerpoint/2010/main" val="41069988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13AA6439-78A4-63EC-3EE7-4DBBE108FA57}"/>
                  </a:ext>
                </a:extLst>
              </p:cNvPr>
              <p:cNvSpPr txBox="1">
                <a:spLocks/>
              </p:cNvSpPr>
              <p:nvPr/>
            </p:nvSpPr>
            <p:spPr>
              <a:xfrm>
                <a:off x="896775" y="886444"/>
                <a:ext cx="9036119" cy="438211"/>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1pPr>
                <a:lvl2pPr marL="4572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2pPr>
                <a:lvl3pPr marL="9144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3pPr>
                <a:lvl4pPr marL="13716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4pPr>
                <a:lvl5pPr marL="1828800" indent="0" algn="l" defTabSz="914400" rtl="0" eaLnBrk="1" latinLnBrk="0" hangingPunct="1">
                  <a:lnSpc>
                    <a:spcPct val="120000"/>
                  </a:lnSpc>
                  <a:spcBef>
                    <a:spcPts val="1000"/>
                  </a:spcBef>
                  <a:buFont typeface="Arial" panose="020B0604020202020204" pitchFamily="34" charset="0"/>
                  <a:buNone/>
                  <a:defRPr sz="1800" kern="1200">
                    <a:solidFill>
                      <a:srgbClr val="30303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Font typeface="Arial" panose="020B0604020202020204" pitchFamily="34" charset="0"/>
                  <a:buChar char="•"/>
                </a:pPr>
                <a:r>
                  <a:rPr lang="nb-NO" sz="2000"/>
                  <a:t>Cubic </a:t>
                </a:r>
                <a:r>
                  <a:rPr lang="nb-NO" sz="2000" err="1"/>
                  <a:t>equation</a:t>
                </a:r>
                <a:r>
                  <a:rPr lang="nb-NO" sz="2000"/>
                  <a:t> of </a:t>
                </a:r>
                <a:r>
                  <a:rPr lang="nb-NO" sz="2000" err="1"/>
                  <a:t>state</a:t>
                </a:r>
                <a:r>
                  <a:rPr lang="nb-NO" sz="2000"/>
                  <a:t> (</a:t>
                </a:r>
                <a:r>
                  <a:rPr lang="nb-NO" sz="2000" err="1"/>
                  <a:t>Peng</a:t>
                </a:r>
                <a:r>
                  <a:rPr lang="nb-NO" sz="2000"/>
                  <a:t>-Robinson):</a:t>
                </a:r>
              </a:p>
              <a:p>
                <a:pPr marL="285750" indent="-285750">
                  <a:spcBef>
                    <a:spcPts val="0"/>
                  </a:spcBef>
                  <a:buFont typeface="Arial" panose="020B0604020202020204" pitchFamily="34" charset="0"/>
                  <a:buChar char="•"/>
                </a:pPr>
                <a:endParaRPr lang="nb-NO" sz="2000"/>
              </a:p>
              <a:p>
                <a:pPr>
                  <a:spcBef>
                    <a:spcPts val="0"/>
                  </a:spcBef>
                </a:pPr>
                <a:endParaRPr lang="nb-NO" sz="2000"/>
              </a:p>
              <a:p>
                <a:pPr>
                  <a:spcBef>
                    <a:spcPts val="0"/>
                  </a:spcBef>
                </a:pPr>
                <a:endParaRPr lang="nb-NO" sz="2000"/>
              </a:p>
              <a:p>
                <a:pPr>
                  <a:spcBef>
                    <a:spcPts val="0"/>
                  </a:spcBef>
                </a:pPr>
                <a:endParaRPr lang="nb-NO" sz="2000"/>
              </a:p>
              <a:p>
                <a:pPr>
                  <a:spcBef>
                    <a:spcPts val="0"/>
                  </a:spcBef>
                </a:pPr>
                <a:endParaRPr lang="nb-NO" sz="2000"/>
              </a:p>
              <a:p>
                <a:pPr>
                  <a:spcBef>
                    <a:spcPts val="0"/>
                  </a:spcBef>
                </a:pPr>
                <a:endParaRPr lang="nb-NO" sz="2000"/>
              </a:p>
              <a:p>
                <a:pPr marL="285750" indent="-285750">
                  <a:spcBef>
                    <a:spcPts val="0"/>
                  </a:spcBef>
                  <a:buFont typeface="Arial" panose="020B0604020202020204" pitchFamily="34" charset="0"/>
                  <a:buChar char="•"/>
                </a:pPr>
                <a:endParaRPr lang="nb-NO" sz="2000"/>
              </a:p>
              <a:p>
                <a:pPr marL="285750" indent="-285750">
                  <a:spcBef>
                    <a:spcPts val="0"/>
                  </a:spcBef>
                  <a:buFont typeface="Arial" panose="020B0604020202020204" pitchFamily="34" charset="0"/>
                  <a:buChar char="•"/>
                </a:pPr>
                <a:endParaRPr lang="nb-NO" sz="2000"/>
              </a:p>
              <a:p>
                <a:pPr marL="285750" indent="-285750">
                  <a:spcBef>
                    <a:spcPts val="0"/>
                  </a:spcBef>
                  <a:buFont typeface="Arial" panose="020B0604020202020204" pitchFamily="34" charset="0"/>
                  <a:buChar char="•"/>
                </a:pPr>
                <a:endParaRPr lang="nb-NO" sz="2000"/>
              </a:p>
              <a:p>
                <a:pPr marL="285750" indent="-285750">
                  <a:spcBef>
                    <a:spcPts val="0"/>
                  </a:spcBef>
                  <a:buFont typeface="Arial" panose="020B0604020202020204" pitchFamily="34" charset="0"/>
                  <a:buChar char="•"/>
                </a:pPr>
                <a:endParaRPr lang="nb-NO" sz="2000"/>
              </a:p>
              <a:p>
                <a:pPr marL="285750" indent="-285750">
                  <a:spcBef>
                    <a:spcPts val="0"/>
                  </a:spcBef>
                  <a:buFont typeface="Arial" panose="020B0604020202020204" pitchFamily="34" charset="0"/>
                  <a:buChar char="•"/>
                </a:pPr>
                <a:endParaRPr lang="nb-NO" sz="2000"/>
              </a:p>
              <a:p>
                <a:pPr marL="285750" indent="-285750">
                  <a:spcBef>
                    <a:spcPts val="600"/>
                  </a:spcBef>
                  <a:buFont typeface="Arial" panose="020B0604020202020204" pitchFamily="34" charset="0"/>
                  <a:buChar char="•"/>
                </a:pPr>
                <a:r>
                  <a:rPr lang="nb-NO" sz="2000" err="1"/>
                  <a:t>Solved</a:t>
                </a:r>
                <a:r>
                  <a:rPr lang="nb-NO" sz="2000"/>
                  <a:t> by Newton-</a:t>
                </a:r>
                <a:r>
                  <a:rPr lang="nb-NO" sz="2000" err="1"/>
                  <a:t>Raphson</a:t>
                </a:r>
                <a:r>
                  <a:rPr lang="nb-NO" sz="2000"/>
                  <a:t> </a:t>
                </a:r>
                <a:r>
                  <a:rPr lang="nb-NO" sz="2000" err="1"/>
                  <a:t>iterations</a:t>
                </a:r>
                <a:r>
                  <a:rPr lang="nb-NO" sz="2000"/>
                  <a:t> </a:t>
                </a:r>
                <a:r>
                  <a:rPr lang="nb-NO" sz="2000" err="1"/>
                  <a:t>using</a:t>
                </a:r>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𝑔</m:t>
                        </m:r>
                      </m:sub>
                    </m:sSub>
                  </m:oMath>
                </a14:m>
                <a:r>
                  <a:rPr lang="nb-NO" sz="2000"/>
                  <a:t> from </a:t>
                </a:r>
                <a:r>
                  <a:rPr lang="nb-NO" sz="2000" err="1"/>
                  <a:t>previous</a:t>
                </a:r>
                <a:r>
                  <a:rPr lang="nb-NO" sz="2000"/>
                  <a:t> LS </a:t>
                </a:r>
                <a:r>
                  <a:rPr lang="nb-NO" sz="2000" err="1"/>
                  <a:t>iteration</a:t>
                </a:r>
                <a:r>
                  <a:rPr lang="nb-NO" sz="2000"/>
                  <a:t> as initial </a:t>
                </a:r>
                <a:r>
                  <a:rPr lang="nb-NO" sz="2000" err="1"/>
                  <a:t>guess</a:t>
                </a:r>
                <a:r>
                  <a:rPr lang="nb-NO" sz="2000"/>
                  <a:t>.</a:t>
                </a:r>
              </a:p>
              <a:p>
                <a:r>
                  <a:rPr lang="nb-NO"/>
                  <a:t> </a:t>
                </a:r>
              </a:p>
            </p:txBody>
          </p:sp>
        </mc:Choice>
        <mc:Fallback>
          <p:sp>
            <p:nvSpPr>
              <p:cNvPr id="8" name="Content Placeholder 2">
                <a:extLst>
                  <a:ext uri="{FF2B5EF4-FFF2-40B4-BE49-F238E27FC236}">
                    <a16:creationId xmlns:a16="http://schemas.microsoft.com/office/drawing/2014/main" id="{13AA6439-78A4-63EC-3EE7-4DBBE108FA57}"/>
                  </a:ext>
                </a:extLst>
              </p:cNvPr>
              <p:cNvSpPr txBox="1">
                <a:spLocks noRot="1" noChangeAspect="1" noMove="1" noResize="1" noEditPoints="1" noAdjustHandles="1" noChangeArrowheads="1" noChangeShapeType="1" noTextEdit="1"/>
              </p:cNvSpPr>
              <p:nvPr/>
            </p:nvSpPr>
            <p:spPr>
              <a:xfrm>
                <a:off x="896775" y="886444"/>
                <a:ext cx="9036119" cy="438211"/>
              </a:xfrm>
              <a:prstGeom prst="rect">
                <a:avLst/>
              </a:prstGeom>
              <a:blipFill>
                <a:blip r:embed="rId2"/>
                <a:stretch>
                  <a:fillRect l="-607" r="-1080" b="-1129167"/>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591B5CE8-2D45-5CB8-65AE-6A34C6941062}"/>
              </a:ext>
            </a:extLst>
          </p:cNvPr>
          <p:cNvSpPr>
            <a:spLocks noGrp="1"/>
          </p:cNvSpPr>
          <p:nvPr>
            <p:ph type="title"/>
          </p:nvPr>
        </p:nvSpPr>
        <p:spPr>
          <a:xfrm>
            <a:off x="1014826" y="295292"/>
            <a:ext cx="10348670" cy="743596"/>
          </a:xfrm>
        </p:spPr>
        <p:txBody>
          <a:bodyPr/>
          <a:lstStyle/>
          <a:p>
            <a:r>
              <a:rPr lang="nb-NO" sz="3200" err="1"/>
              <a:t>Phase-pressure</a:t>
            </a:r>
            <a:r>
              <a:rPr lang="nb-NO" sz="3200"/>
              <a:t> </a:t>
            </a:r>
            <a:r>
              <a:rPr lang="nb-NO" sz="3200" err="1"/>
              <a:t>calculation</a:t>
            </a:r>
            <a:r>
              <a:rPr lang="nb-NO" sz="3200"/>
              <a:t> of gas ganglia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9FE8702-7FCB-A367-0C3F-066451CC94F6}"/>
                  </a:ext>
                </a:extLst>
              </p:cNvPr>
              <p:cNvSpPr>
                <a:spLocks noGrp="1"/>
              </p:cNvSpPr>
              <p:nvPr>
                <p:ph idx="1"/>
              </p:nvPr>
            </p:nvSpPr>
            <p:spPr>
              <a:xfrm>
                <a:off x="896774" y="2311391"/>
                <a:ext cx="7827247" cy="602477"/>
              </a:xfrm>
            </p:spPr>
            <p:txBody>
              <a:bodyPr/>
              <a:lstStyle/>
              <a:p>
                <a14:m>
                  <m:oMath xmlns:m="http://schemas.openxmlformats.org/officeDocument/2006/math">
                    <m:r>
                      <a:rPr lang="nb-NO" sz="2000" b="0" i="1" smtClean="0">
                        <a:latin typeface="Cambria Math" panose="02040503050406030204" pitchFamily="18" charset="0"/>
                      </a:rPr>
                      <m:t>⇒</m:t>
                    </m:r>
                  </m:oMath>
                </a14:m>
                <a:r>
                  <a:rPr lang="nb-NO" sz="2000"/>
                  <a:t> 4th order polynomial:</a:t>
                </a:r>
              </a:p>
              <a:p>
                <a:pPr>
                  <a:lnSpc>
                    <a:spcPct val="100000"/>
                  </a:lnSpc>
                </a:pPr>
                <a:r>
                  <a:rPr lang="nb-NO" sz="2000"/>
                  <a:t> </a:t>
                </a:r>
                <a:r>
                  <a:rPr lang="nb-NO" sz="2000" err="1"/>
                  <a:t>where</a:t>
                </a:r>
                <a:endParaRPr lang="nb-NO" sz="2000"/>
              </a:p>
            </p:txBody>
          </p:sp>
        </mc:Choice>
        <mc:Fallback>
          <p:sp>
            <p:nvSpPr>
              <p:cNvPr id="3" name="Content Placeholder 2">
                <a:extLst>
                  <a:ext uri="{FF2B5EF4-FFF2-40B4-BE49-F238E27FC236}">
                    <a16:creationId xmlns:a16="http://schemas.microsoft.com/office/drawing/2014/main" id="{69FE8702-7FCB-A367-0C3F-066451CC94F6}"/>
                  </a:ext>
                </a:extLst>
              </p:cNvPr>
              <p:cNvSpPr>
                <a:spLocks noGrp="1" noRot="1" noChangeAspect="1" noMove="1" noResize="1" noEditPoints="1" noAdjustHandles="1" noChangeArrowheads="1" noChangeShapeType="1" noTextEdit="1"/>
              </p:cNvSpPr>
              <p:nvPr>
                <p:ph idx="1"/>
              </p:nvPr>
            </p:nvSpPr>
            <p:spPr>
              <a:xfrm>
                <a:off x="896774" y="2311391"/>
                <a:ext cx="7827247" cy="602477"/>
              </a:xfrm>
              <a:blipFill>
                <a:blip r:embed="rId3"/>
                <a:stretch>
                  <a:fillRect b="-65657"/>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366F1E6-6B1D-C841-112C-A1FD9FFACAC7}"/>
              </a:ext>
            </a:extLst>
          </p:cNvPr>
          <p:cNvSpPr txBox="1"/>
          <p:nvPr/>
        </p:nvSpPr>
        <p:spPr>
          <a:xfrm>
            <a:off x="11671443" y="6359704"/>
            <a:ext cx="364463" cy="276999"/>
          </a:xfrm>
          <a:prstGeom prst="rect">
            <a:avLst/>
          </a:prstGeom>
          <a:noFill/>
        </p:spPr>
        <p:txBody>
          <a:bodyPr wrap="square" rtlCol="0">
            <a:spAutoFit/>
          </a:bodyPr>
          <a:lstStyle/>
          <a:p>
            <a:r>
              <a:rPr lang="nb-NO" sz="1200"/>
              <a:t>6</a:t>
            </a:r>
          </a:p>
        </p:txBody>
      </p:sp>
      <p:pic>
        <p:nvPicPr>
          <p:cNvPr id="6" name="Picture 5">
            <a:extLst>
              <a:ext uri="{FF2B5EF4-FFF2-40B4-BE49-F238E27FC236}">
                <a16:creationId xmlns:a16="http://schemas.microsoft.com/office/drawing/2014/main" id="{29F36F33-71F7-D4D4-F216-238936B0D9CE}"/>
              </a:ext>
            </a:extLst>
          </p:cNvPr>
          <p:cNvPicPr>
            <a:picLocks noChangeAspect="1"/>
          </p:cNvPicPr>
          <p:nvPr/>
        </p:nvPicPr>
        <p:blipFill>
          <a:blip r:embed="rId4"/>
          <a:stretch>
            <a:fillRect/>
          </a:stretch>
        </p:blipFill>
        <p:spPr>
          <a:xfrm>
            <a:off x="1014826" y="1257122"/>
            <a:ext cx="6938978" cy="1028843"/>
          </a:xfrm>
          <a:prstGeom prst="rect">
            <a:avLst/>
          </a:prstGeom>
        </p:spPr>
      </p:pic>
      <p:pic>
        <p:nvPicPr>
          <p:cNvPr id="14" name="Picture 13">
            <a:extLst>
              <a:ext uri="{FF2B5EF4-FFF2-40B4-BE49-F238E27FC236}">
                <a16:creationId xmlns:a16="http://schemas.microsoft.com/office/drawing/2014/main" id="{0AAD96AB-D741-3250-6CC2-94986797735D}"/>
              </a:ext>
            </a:extLst>
          </p:cNvPr>
          <p:cNvPicPr>
            <a:picLocks noChangeAspect="1"/>
          </p:cNvPicPr>
          <p:nvPr/>
        </p:nvPicPr>
        <p:blipFill>
          <a:blip r:embed="rId5"/>
          <a:stretch>
            <a:fillRect/>
          </a:stretch>
        </p:blipFill>
        <p:spPr>
          <a:xfrm>
            <a:off x="8554907" y="1545884"/>
            <a:ext cx="2520667" cy="382958"/>
          </a:xfrm>
          <a:prstGeom prst="rect">
            <a:avLst/>
          </a:prstGeom>
        </p:spPr>
      </p:pic>
      <p:pic>
        <p:nvPicPr>
          <p:cNvPr id="17" name="Picture 16">
            <a:extLst>
              <a:ext uri="{FF2B5EF4-FFF2-40B4-BE49-F238E27FC236}">
                <a16:creationId xmlns:a16="http://schemas.microsoft.com/office/drawing/2014/main" id="{57E0F873-A012-288A-9D44-32227F3E39DE}"/>
              </a:ext>
            </a:extLst>
          </p:cNvPr>
          <p:cNvPicPr>
            <a:picLocks noChangeAspect="1"/>
          </p:cNvPicPr>
          <p:nvPr/>
        </p:nvPicPr>
        <p:blipFill>
          <a:blip r:embed="rId6"/>
          <a:stretch>
            <a:fillRect/>
          </a:stretch>
        </p:blipFill>
        <p:spPr>
          <a:xfrm>
            <a:off x="3805086" y="2366932"/>
            <a:ext cx="4978460" cy="428685"/>
          </a:xfrm>
          <a:prstGeom prst="rect">
            <a:avLst/>
          </a:prstGeom>
        </p:spPr>
      </p:pic>
      <p:grpSp>
        <p:nvGrpSpPr>
          <p:cNvPr id="31" name="Group 30">
            <a:extLst>
              <a:ext uri="{FF2B5EF4-FFF2-40B4-BE49-F238E27FC236}">
                <a16:creationId xmlns:a16="http://schemas.microsoft.com/office/drawing/2014/main" id="{4AE1C76A-D1DA-5843-E90B-1DCE1A6F9E1A}"/>
              </a:ext>
            </a:extLst>
          </p:cNvPr>
          <p:cNvGrpSpPr/>
          <p:nvPr/>
        </p:nvGrpSpPr>
        <p:grpSpPr>
          <a:xfrm>
            <a:off x="2018191" y="2908967"/>
            <a:ext cx="8252183" cy="2369973"/>
            <a:chOff x="2073609" y="2795617"/>
            <a:chExt cx="8252183" cy="2369973"/>
          </a:xfrm>
        </p:grpSpPr>
        <p:pic>
          <p:nvPicPr>
            <p:cNvPr id="22" name="Picture 21">
              <a:extLst>
                <a:ext uri="{FF2B5EF4-FFF2-40B4-BE49-F238E27FC236}">
                  <a16:creationId xmlns:a16="http://schemas.microsoft.com/office/drawing/2014/main" id="{BEBDA7A4-F046-C5E5-E77C-FC1221BD645A}"/>
                </a:ext>
              </a:extLst>
            </p:cNvPr>
            <p:cNvPicPr>
              <a:picLocks noChangeAspect="1"/>
            </p:cNvPicPr>
            <p:nvPr/>
          </p:nvPicPr>
          <p:blipFill>
            <a:blip r:embed="rId7"/>
            <a:stretch>
              <a:fillRect/>
            </a:stretch>
          </p:blipFill>
          <p:spPr>
            <a:xfrm>
              <a:off x="2142477" y="2795617"/>
              <a:ext cx="1697592" cy="434877"/>
            </a:xfrm>
            <a:prstGeom prst="rect">
              <a:avLst/>
            </a:prstGeom>
          </p:spPr>
        </p:pic>
        <p:pic>
          <p:nvPicPr>
            <p:cNvPr id="24" name="Picture 23">
              <a:extLst>
                <a:ext uri="{FF2B5EF4-FFF2-40B4-BE49-F238E27FC236}">
                  <a16:creationId xmlns:a16="http://schemas.microsoft.com/office/drawing/2014/main" id="{4F3700D8-4F91-4B5C-3DC4-542C95DFBA94}"/>
                </a:ext>
              </a:extLst>
            </p:cNvPr>
            <p:cNvPicPr>
              <a:picLocks noChangeAspect="1"/>
            </p:cNvPicPr>
            <p:nvPr/>
          </p:nvPicPr>
          <p:blipFill>
            <a:blip r:embed="rId8"/>
            <a:stretch>
              <a:fillRect/>
            </a:stretch>
          </p:blipFill>
          <p:spPr>
            <a:xfrm>
              <a:off x="2110553" y="3342597"/>
              <a:ext cx="2939349" cy="356285"/>
            </a:xfrm>
            <a:prstGeom prst="rect">
              <a:avLst/>
            </a:prstGeom>
          </p:spPr>
        </p:pic>
        <p:pic>
          <p:nvPicPr>
            <p:cNvPr id="26" name="Picture 25">
              <a:extLst>
                <a:ext uri="{FF2B5EF4-FFF2-40B4-BE49-F238E27FC236}">
                  <a16:creationId xmlns:a16="http://schemas.microsoft.com/office/drawing/2014/main" id="{8E390C4A-11A3-509E-1FC7-841F270F9FBA}"/>
                </a:ext>
              </a:extLst>
            </p:cNvPr>
            <p:cNvPicPr>
              <a:picLocks noChangeAspect="1"/>
            </p:cNvPicPr>
            <p:nvPr/>
          </p:nvPicPr>
          <p:blipFill>
            <a:blip r:embed="rId9"/>
            <a:stretch>
              <a:fillRect/>
            </a:stretch>
          </p:blipFill>
          <p:spPr>
            <a:xfrm>
              <a:off x="2073609" y="3774259"/>
              <a:ext cx="6360730" cy="424398"/>
            </a:xfrm>
            <a:prstGeom prst="rect">
              <a:avLst/>
            </a:prstGeom>
          </p:spPr>
        </p:pic>
        <p:pic>
          <p:nvPicPr>
            <p:cNvPr id="28" name="Picture 27">
              <a:extLst>
                <a:ext uri="{FF2B5EF4-FFF2-40B4-BE49-F238E27FC236}">
                  <a16:creationId xmlns:a16="http://schemas.microsoft.com/office/drawing/2014/main" id="{E3060D0C-9C6E-748D-6879-3B2531F001D2}"/>
                </a:ext>
              </a:extLst>
            </p:cNvPr>
            <p:cNvPicPr>
              <a:picLocks noChangeAspect="1"/>
            </p:cNvPicPr>
            <p:nvPr/>
          </p:nvPicPr>
          <p:blipFill>
            <a:blip r:embed="rId10"/>
            <a:stretch>
              <a:fillRect/>
            </a:stretch>
          </p:blipFill>
          <p:spPr>
            <a:xfrm>
              <a:off x="2073609" y="4280144"/>
              <a:ext cx="8252183" cy="445356"/>
            </a:xfrm>
            <a:prstGeom prst="rect">
              <a:avLst/>
            </a:prstGeom>
          </p:spPr>
        </p:pic>
        <p:pic>
          <p:nvPicPr>
            <p:cNvPr id="30" name="Picture 29">
              <a:extLst>
                <a:ext uri="{FF2B5EF4-FFF2-40B4-BE49-F238E27FC236}">
                  <a16:creationId xmlns:a16="http://schemas.microsoft.com/office/drawing/2014/main" id="{EB026BE4-CE98-AC84-E68B-C524DB1FED99}"/>
                </a:ext>
              </a:extLst>
            </p:cNvPr>
            <p:cNvPicPr>
              <a:picLocks noChangeAspect="1"/>
            </p:cNvPicPr>
            <p:nvPr/>
          </p:nvPicPr>
          <p:blipFill>
            <a:blip r:embed="rId11"/>
            <a:stretch>
              <a:fillRect/>
            </a:stretch>
          </p:blipFill>
          <p:spPr>
            <a:xfrm>
              <a:off x="2085924" y="4741192"/>
              <a:ext cx="6156390" cy="424398"/>
            </a:xfrm>
            <a:prstGeom prst="rect">
              <a:avLst/>
            </a:prstGeom>
          </p:spPr>
        </p:pic>
      </p:grpSp>
    </p:spTree>
    <p:extLst>
      <p:ext uri="{BB962C8B-B14F-4D97-AF65-F5344CB8AC3E}">
        <p14:creationId xmlns:p14="http://schemas.microsoft.com/office/powerpoint/2010/main" val="25592735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5CE8-2D45-5CB8-65AE-6A34C6941062}"/>
              </a:ext>
            </a:extLst>
          </p:cNvPr>
          <p:cNvSpPr>
            <a:spLocks noGrp="1"/>
          </p:cNvSpPr>
          <p:nvPr>
            <p:ph type="title"/>
          </p:nvPr>
        </p:nvSpPr>
        <p:spPr>
          <a:xfrm>
            <a:off x="1014826" y="295292"/>
            <a:ext cx="10348670" cy="743596"/>
          </a:xfrm>
        </p:spPr>
        <p:txBody>
          <a:bodyPr/>
          <a:lstStyle/>
          <a:p>
            <a:r>
              <a:rPr lang="nb-NO" sz="3200"/>
              <a:t>Overall </a:t>
            </a:r>
            <a:r>
              <a:rPr lang="nb-NO" sz="3200" err="1"/>
              <a:t>algorithm</a:t>
            </a:r>
            <a:r>
              <a:rPr lang="nb-NO" sz="3200"/>
              <a:t> for </a:t>
            </a:r>
            <a:r>
              <a:rPr lang="nb-NO" sz="3200" err="1"/>
              <a:t>simulations</a:t>
            </a:r>
            <a:endParaRPr lang="nb-NO" sz="3200"/>
          </a:p>
        </p:txBody>
      </p:sp>
      <p:sp>
        <p:nvSpPr>
          <p:cNvPr id="21" name="TextBox 20">
            <a:extLst>
              <a:ext uri="{FF2B5EF4-FFF2-40B4-BE49-F238E27FC236}">
                <a16:creationId xmlns:a16="http://schemas.microsoft.com/office/drawing/2014/main" id="{0366F1E6-6B1D-C841-112C-A1FD9FFACAC7}"/>
              </a:ext>
            </a:extLst>
          </p:cNvPr>
          <p:cNvSpPr txBox="1"/>
          <p:nvPr/>
        </p:nvSpPr>
        <p:spPr>
          <a:xfrm>
            <a:off x="11671443" y="6359704"/>
            <a:ext cx="364463" cy="276999"/>
          </a:xfrm>
          <a:prstGeom prst="rect">
            <a:avLst/>
          </a:prstGeom>
          <a:noFill/>
        </p:spPr>
        <p:txBody>
          <a:bodyPr wrap="square" rtlCol="0">
            <a:spAutoFit/>
          </a:bodyPr>
          <a:lstStyle/>
          <a:p>
            <a:r>
              <a:rPr lang="nb-NO" sz="1200"/>
              <a:t>7</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D072A589-9E95-1A9B-FD51-09B023BD2093}"/>
                  </a:ext>
                </a:extLst>
              </p:cNvPr>
              <p:cNvSpPr>
                <a:spLocks noGrp="1"/>
              </p:cNvSpPr>
              <p:nvPr>
                <p:ph idx="1"/>
              </p:nvPr>
            </p:nvSpPr>
            <p:spPr>
              <a:xfrm>
                <a:off x="1014826" y="884607"/>
                <a:ext cx="10348670" cy="5000124"/>
              </a:xfrm>
            </p:spPr>
            <p:txBody>
              <a:bodyPr/>
              <a:lstStyle/>
              <a:p>
                <a:pPr marL="285750" indent="-285750">
                  <a:lnSpc>
                    <a:spcPct val="100000"/>
                  </a:lnSpc>
                  <a:spcBef>
                    <a:spcPts val="0"/>
                  </a:spcBef>
                  <a:buFont typeface="Arial" panose="020B0604020202020204" pitchFamily="34" charset="0"/>
                  <a:buChar char="•"/>
                </a:pPr>
                <a:r>
                  <a:rPr lang="nb-NO" sz="2000"/>
                  <a:t>Take as input a pore </a:t>
                </a:r>
                <a:r>
                  <a:rPr lang="nb-NO" sz="2000" err="1"/>
                  <a:t>geometry</a:t>
                </a:r>
                <a:r>
                  <a:rPr lang="nb-NO" sz="2000"/>
                  <a:t> and fluid </a:t>
                </a:r>
                <a:r>
                  <a:rPr lang="nb-NO" sz="2000" err="1"/>
                  <a:t>configuration</a:t>
                </a:r>
                <a:r>
                  <a:rPr lang="nb-NO" sz="2000"/>
                  <a:t>, and </a:t>
                </a:r>
                <a:r>
                  <a:rPr lang="nb-NO" sz="2000" err="1"/>
                  <a:t>other</a:t>
                </a:r>
                <a:r>
                  <a:rPr lang="nb-NO" sz="2000"/>
                  <a:t> parameters (gas </a:t>
                </a:r>
                <a:r>
                  <a:rPr lang="nb-NO" sz="2000" err="1"/>
                  <a:t>properties</a:t>
                </a:r>
                <a:r>
                  <a:rPr lang="nb-NO" sz="2000"/>
                  <a:t>, </a:t>
                </a:r>
                <a:r>
                  <a:rPr lang="nb-NO" sz="2000" err="1"/>
                  <a:t>temperature</a:t>
                </a:r>
                <a:r>
                  <a:rPr lang="nb-NO" sz="2000"/>
                  <a:t>, </a:t>
                </a:r>
                <a:r>
                  <a:rPr lang="nb-NO" sz="2000" err="1"/>
                  <a:t>set</a:t>
                </a:r>
                <a:r>
                  <a:rPr lang="nb-NO" sz="2000"/>
                  <a:t> of </a:t>
                </a:r>
                <a:r>
                  <a:rPr lang="nb-NO" sz="2000" err="1"/>
                  <a:t>contact</a:t>
                </a:r>
                <a:r>
                  <a:rPr lang="nb-NO" sz="2000"/>
                  <a:t> angles and </a:t>
                </a:r>
                <a:r>
                  <a:rPr lang="nb-NO" sz="2000" err="1"/>
                  <a:t>interfacial</a:t>
                </a:r>
                <a:r>
                  <a:rPr lang="nb-NO" sz="2000"/>
                  <a:t> </a:t>
                </a:r>
                <a:r>
                  <a:rPr lang="nb-NO" sz="2000" err="1"/>
                  <a:t>tensions</a:t>
                </a:r>
                <a:r>
                  <a:rPr lang="nb-NO" sz="2000"/>
                  <a:t>)</a:t>
                </a:r>
              </a:p>
              <a:p>
                <a:pPr marL="285750" indent="-285750">
                  <a:spcBef>
                    <a:spcPts val="600"/>
                  </a:spcBef>
                  <a:buFont typeface="Arial" panose="020B0604020202020204" pitchFamily="34" charset="0"/>
                  <a:buChar char="•"/>
                </a:pPr>
                <a:r>
                  <a:rPr lang="nb-NO" sz="2000" err="1"/>
                  <a:t>Specify</a:t>
                </a:r>
                <a:r>
                  <a:rPr lang="nb-NO" sz="2000"/>
                  <a:t> a </a:t>
                </a:r>
                <a:r>
                  <a:rPr lang="nb-NO" sz="2000" err="1"/>
                  <a:t>sequence</a:t>
                </a:r>
                <a:r>
                  <a:rPr lang="nb-NO" sz="2000"/>
                  <a:t> of </a:t>
                </a:r>
                <a:r>
                  <a:rPr lang="nb-NO" sz="2000" err="1"/>
                  <a:t>reservoir</a:t>
                </a:r>
                <a:r>
                  <a:rPr lang="nb-NO" sz="2000"/>
                  <a:t> </a:t>
                </a:r>
                <a:r>
                  <a:rPr lang="nb-NO" sz="2000" err="1"/>
                  <a:t>pressures</a:t>
                </a:r>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𝑟𝑒𝑠</m:t>
                        </m:r>
                      </m:sub>
                    </m:sSub>
                  </m:oMath>
                </a14:m>
                <a:r>
                  <a:rPr lang="nb-NO" sz="2000"/>
                  <a:t> (</a:t>
                </a:r>
                <a:r>
                  <a:rPr lang="nb-NO" sz="2000" err="1"/>
                  <a:t>set</a:t>
                </a:r>
                <a:r>
                  <a:rPr lang="nb-NO" sz="2000"/>
                  <a:t> </a:t>
                </a:r>
                <a:r>
                  <a:rPr lang="nb-NO" sz="2000" err="1"/>
                  <a:t>here</a:t>
                </a:r>
                <a:r>
                  <a:rPr lang="nb-NO" sz="2000"/>
                  <a:t> as </a:t>
                </a:r>
                <a:r>
                  <a:rPr lang="nb-NO" sz="2000" err="1"/>
                  <a:t>the</a:t>
                </a:r>
                <a:r>
                  <a:rPr lang="nb-NO" sz="2000"/>
                  <a:t> water </a:t>
                </a:r>
                <a:r>
                  <a:rPr lang="nb-NO" sz="2000" err="1"/>
                  <a:t>pressure</a:t>
                </a:r>
                <a:r>
                  <a:rPr lang="nb-NO" sz="2000"/>
                  <a:t> </a:t>
                </a:r>
                <a14:m>
                  <m:oMath xmlns:m="http://schemas.openxmlformats.org/officeDocument/2006/math">
                    <m:sSub>
                      <m:sSubPr>
                        <m:ctrlPr>
                          <a:rPr lang="nb-NO" sz="2000" i="1">
                            <a:latin typeface="Cambria Math" panose="02040503050406030204" pitchFamily="18" charset="0"/>
                          </a:rPr>
                        </m:ctrlPr>
                      </m:sSubPr>
                      <m:e>
                        <m:r>
                          <a:rPr lang="nb-NO" sz="2000" i="1">
                            <a:latin typeface="Cambria Math" panose="02040503050406030204" pitchFamily="18" charset="0"/>
                          </a:rPr>
                          <m:t>𝑃</m:t>
                        </m:r>
                      </m:e>
                      <m:sub>
                        <m:r>
                          <a:rPr lang="nb-NO" sz="2000" b="0" i="1" smtClean="0">
                            <a:latin typeface="Cambria Math" panose="02040503050406030204" pitchFamily="18" charset="0"/>
                          </a:rPr>
                          <m:t>𝑤</m:t>
                        </m:r>
                      </m:sub>
                    </m:sSub>
                  </m:oMath>
                </a14:m>
                <a:r>
                  <a:rPr lang="nb-NO" sz="2000"/>
                  <a:t>).  </a:t>
                </a:r>
              </a:p>
              <a:p>
                <a:pPr marL="285750" indent="-285750">
                  <a:spcBef>
                    <a:spcPts val="600"/>
                  </a:spcBef>
                  <a:buFont typeface="Arial" panose="020B0604020202020204" pitchFamily="34" charset="0"/>
                  <a:buChar char="•"/>
                </a:pPr>
                <a:r>
                  <a:rPr lang="nb-NO" sz="2000" err="1"/>
                  <a:t>Assume</a:t>
                </a:r>
                <a:r>
                  <a:rPr lang="nb-NO" sz="2000"/>
                  <a:t> water is a </a:t>
                </a:r>
                <a:r>
                  <a:rPr lang="nb-NO" sz="2000" err="1"/>
                  <a:t>connected</a:t>
                </a:r>
                <a:r>
                  <a:rPr lang="nb-NO" sz="2000"/>
                  <a:t> </a:t>
                </a:r>
                <a:r>
                  <a:rPr lang="nb-NO" sz="2000" err="1"/>
                  <a:t>phase</a:t>
                </a:r>
                <a:r>
                  <a:rPr lang="nb-NO" sz="2000"/>
                  <a:t> </a:t>
                </a:r>
                <a:r>
                  <a:rPr lang="nb-NO" sz="2000" err="1"/>
                  <a:t>with</a:t>
                </a:r>
                <a:r>
                  <a:rPr lang="nb-NO" sz="2000"/>
                  <a:t> </a:t>
                </a:r>
                <a:r>
                  <a:rPr lang="nb-NO" sz="2000" err="1"/>
                  <a:t>constant</a:t>
                </a:r>
                <a:r>
                  <a:rPr lang="nb-NO" sz="2000"/>
                  <a:t>, uniform </a:t>
                </a:r>
                <a:r>
                  <a:rPr lang="nb-NO" sz="2000" err="1"/>
                  <a:t>pressure</a:t>
                </a:r>
                <a:r>
                  <a:rPr lang="nb-NO" sz="2000"/>
                  <a:t> </a:t>
                </a:r>
              </a:p>
              <a:p>
                <a:pPr marL="457200" indent="-457200">
                  <a:buFont typeface="+mj-lt"/>
                  <a:buAutoNum type="arabicParenR"/>
                </a:pPr>
                <a:r>
                  <a:rPr lang="nb-NO" sz="2000"/>
                  <a:t>In </a:t>
                </a:r>
                <a:r>
                  <a:rPr lang="nb-NO" sz="2000" err="1"/>
                  <a:t>the</a:t>
                </a:r>
                <a:r>
                  <a:rPr lang="nb-NO" sz="2000"/>
                  <a:t> first </a:t>
                </a:r>
                <a:r>
                  <a:rPr lang="nb-NO" sz="2000" err="1"/>
                  <a:t>reservoir</a:t>
                </a:r>
                <a:r>
                  <a:rPr lang="nb-NO" sz="2000"/>
                  <a:t> </a:t>
                </a:r>
                <a:r>
                  <a:rPr lang="nb-NO" sz="2000" err="1"/>
                  <a:t>pressure</a:t>
                </a:r>
                <a:r>
                  <a:rPr lang="nb-NO" sz="2000"/>
                  <a:t> </a:t>
                </a:r>
                <a:r>
                  <a:rPr lang="nb-NO" sz="2000" err="1"/>
                  <a:t>step</a:t>
                </a:r>
                <a:r>
                  <a:rPr lang="nb-NO" sz="2000"/>
                  <a:t>:</a:t>
                </a:r>
              </a:p>
              <a:p>
                <a:pPr marL="742950" lvl="1" indent="-285750">
                  <a:spcBef>
                    <a:spcPts val="600"/>
                  </a:spcBef>
                  <a:buFont typeface="Arial" panose="020B0604020202020204" pitchFamily="34" charset="0"/>
                  <a:buChar char="•"/>
                </a:pPr>
                <a:r>
                  <a:rPr lang="nb-NO" sz="2000" err="1"/>
                  <a:t>Apply</a:t>
                </a:r>
                <a:r>
                  <a:rPr lang="nb-NO" sz="2000"/>
                  <a:t> LVC </a:t>
                </a:r>
                <a:r>
                  <a:rPr lang="nb-NO" sz="2000" err="1"/>
                  <a:t>on</a:t>
                </a:r>
                <a:r>
                  <a:rPr lang="nb-NO" sz="2000"/>
                  <a:t> </a:t>
                </a:r>
                <a:r>
                  <a:rPr lang="nb-NO" sz="2000" err="1"/>
                  <a:t>both</a:t>
                </a:r>
                <a:r>
                  <a:rPr lang="nb-NO" sz="2000"/>
                  <a:t> gas and </a:t>
                </a:r>
                <a:r>
                  <a:rPr lang="nb-NO" sz="2000" err="1"/>
                  <a:t>oil</a:t>
                </a:r>
                <a:endParaRPr lang="nb-NO" sz="2000"/>
              </a:p>
              <a:p>
                <a:pPr marL="742950" lvl="1" indent="-285750">
                  <a:spcBef>
                    <a:spcPts val="600"/>
                  </a:spcBef>
                  <a:buFont typeface="Arial" panose="020B0604020202020204" pitchFamily="34" charset="0"/>
                  <a:buChar char="•"/>
                </a:pPr>
                <a:r>
                  <a:rPr lang="nb-NO" sz="2000"/>
                  <a:t>At </a:t>
                </a:r>
                <a:r>
                  <a:rPr lang="nb-NO" sz="2000" err="1"/>
                  <a:t>the</a:t>
                </a:r>
                <a:r>
                  <a:rPr lang="nb-NO" sz="2000"/>
                  <a:t> </a:t>
                </a:r>
                <a:r>
                  <a:rPr lang="nb-NO" sz="2000" err="1"/>
                  <a:t>converged</a:t>
                </a:r>
                <a:r>
                  <a:rPr lang="nb-NO" sz="2000"/>
                  <a:t> </a:t>
                </a:r>
                <a:r>
                  <a:rPr lang="nb-NO" sz="2000" err="1"/>
                  <a:t>state</a:t>
                </a:r>
                <a:r>
                  <a:rPr lang="nb-NO" sz="2000"/>
                  <a:t>: </a:t>
                </a:r>
                <a:r>
                  <a:rPr lang="nb-NO" sz="2000" err="1"/>
                  <a:t>Calculate</a:t>
                </a:r>
                <a:r>
                  <a:rPr lang="nb-NO" sz="2000"/>
                  <a:t> </a:t>
                </a:r>
                <a:r>
                  <a:rPr lang="nb-NO" sz="2000" err="1"/>
                  <a:t>the</a:t>
                </a:r>
                <a:r>
                  <a:rPr lang="nb-NO" sz="2000"/>
                  <a:t> </a:t>
                </a:r>
                <a:r>
                  <a:rPr lang="nb-NO" sz="2000" err="1"/>
                  <a:t>number</a:t>
                </a:r>
                <a:r>
                  <a:rPr lang="nb-NO" sz="2000"/>
                  <a:t> of moles </a:t>
                </a:r>
                <a14:m>
                  <m:oMath xmlns:m="http://schemas.openxmlformats.org/officeDocument/2006/math">
                    <m:r>
                      <a:rPr lang="nb-NO" sz="2000" i="1">
                        <a:latin typeface="Cambria Math" panose="02040503050406030204" pitchFamily="18" charset="0"/>
                      </a:rPr>
                      <m:t>𝑛</m:t>
                    </m:r>
                    <m:r>
                      <a:rPr lang="nb-NO" sz="2000" i="1">
                        <a:latin typeface="Cambria Math" panose="02040503050406030204" pitchFamily="18" charset="0"/>
                      </a:rPr>
                      <m:t> </m:t>
                    </m:r>
                  </m:oMath>
                </a14:m>
                <a:r>
                  <a:rPr lang="nb-NO" sz="2000"/>
                  <a:t>for </a:t>
                </a:r>
                <a:r>
                  <a:rPr lang="nb-NO" sz="2000" err="1"/>
                  <a:t>each</a:t>
                </a:r>
                <a:r>
                  <a:rPr lang="nb-NO" sz="2000"/>
                  <a:t> gas </a:t>
                </a:r>
                <a:r>
                  <a:rPr lang="nb-NO" sz="2000" err="1"/>
                  <a:t>domain</a:t>
                </a:r>
                <a:r>
                  <a:rPr lang="nb-NO" sz="2000"/>
                  <a:t> </a:t>
                </a:r>
                <a:r>
                  <a:rPr lang="nb-NO" sz="2000" err="1"/>
                  <a:t>using</a:t>
                </a:r>
                <a:r>
                  <a:rPr lang="nb-NO" sz="2000"/>
                  <a:t> </a:t>
                </a:r>
                <a:r>
                  <a:rPr lang="nb-NO" sz="2000" err="1"/>
                  <a:t>the</a:t>
                </a:r>
                <a:r>
                  <a:rPr lang="nb-NO" sz="2000"/>
                  <a:t> </a:t>
                </a:r>
                <a:r>
                  <a:rPr lang="nb-NO" sz="2000" err="1"/>
                  <a:t>chosen</a:t>
                </a:r>
                <a:r>
                  <a:rPr lang="nb-NO" sz="2000"/>
                  <a:t> EOS and </a:t>
                </a:r>
                <a:r>
                  <a:rPr lang="nb-NO" sz="2000" err="1"/>
                  <a:t>the</a:t>
                </a:r>
                <a:r>
                  <a:rPr lang="nb-NO" sz="2000"/>
                  <a:t> </a:t>
                </a:r>
                <a:r>
                  <a:rPr lang="nb-NO" sz="2000" err="1"/>
                  <a:t>obtained</a:t>
                </a:r>
                <a:r>
                  <a:rPr lang="nb-NO" sz="2000"/>
                  <a:t> </a:t>
                </a:r>
                <a:r>
                  <a:rPr lang="nb-NO" sz="2000" err="1"/>
                  <a:t>set</a:t>
                </a:r>
                <a:r>
                  <a:rPr lang="nb-NO" sz="2000"/>
                  <a:t> of </a:t>
                </a:r>
                <a:r>
                  <a:rPr lang="nb-NO" sz="2000" err="1"/>
                  <a:t>domain</a:t>
                </a:r>
                <a:r>
                  <a:rPr lang="nb-NO" sz="2000"/>
                  <a:t> data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𝑔</m:t>
                        </m:r>
                      </m:sub>
                    </m:sSub>
                  </m:oMath>
                </a14:m>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𝑉</m:t>
                        </m:r>
                      </m:e>
                      <m:sub>
                        <m:r>
                          <a:rPr lang="nb-NO" sz="2000" b="0" i="1" smtClean="0">
                            <a:latin typeface="Cambria Math" panose="02040503050406030204" pitchFamily="18" charset="0"/>
                          </a:rPr>
                          <m:t>𝑔</m:t>
                        </m:r>
                      </m:sub>
                    </m:sSub>
                  </m:oMath>
                </a14:m>
                <a:r>
                  <a:rPr lang="nb-NO" sz="2000"/>
                  <a:t>).</a:t>
                </a:r>
              </a:p>
              <a:p>
                <a:pPr marL="342900" indent="-342900">
                  <a:spcBef>
                    <a:spcPts val="600"/>
                  </a:spcBef>
                  <a:buFont typeface="+mj-lt"/>
                  <a:buAutoNum type="arabicParenR"/>
                </a:pPr>
                <a:r>
                  <a:rPr lang="nb-NO" sz="2000"/>
                  <a:t>In </a:t>
                </a:r>
                <a:r>
                  <a:rPr lang="nb-NO" sz="2000" err="1"/>
                  <a:t>subsequent</a:t>
                </a:r>
                <a:r>
                  <a:rPr lang="nb-NO" sz="2000"/>
                  <a:t> </a:t>
                </a:r>
                <a:r>
                  <a:rPr lang="nb-NO" sz="2000" err="1"/>
                  <a:t>reservoir</a:t>
                </a:r>
                <a:r>
                  <a:rPr lang="nb-NO" sz="2000"/>
                  <a:t> </a:t>
                </a:r>
                <a:r>
                  <a:rPr lang="nb-NO" sz="2000" err="1"/>
                  <a:t>pressure</a:t>
                </a:r>
                <a:r>
                  <a:rPr lang="nb-NO" sz="2000"/>
                  <a:t> </a:t>
                </a:r>
                <a:r>
                  <a:rPr lang="nb-NO" sz="2000" err="1"/>
                  <a:t>steps</a:t>
                </a:r>
                <a:r>
                  <a:rPr lang="nb-NO" sz="2000"/>
                  <a:t>:</a:t>
                </a:r>
              </a:p>
              <a:p>
                <a:pPr marL="742950" lvl="1" indent="-285750">
                  <a:spcBef>
                    <a:spcPts val="600"/>
                  </a:spcBef>
                  <a:buFont typeface="Arial" panose="020B0604020202020204" pitchFamily="34" charset="0"/>
                  <a:buChar char="•"/>
                </a:pPr>
                <a:r>
                  <a:rPr lang="nb-NO" sz="2000" err="1"/>
                  <a:t>Apply</a:t>
                </a:r>
                <a:r>
                  <a:rPr lang="nb-NO" sz="2000"/>
                  <a:t> LMC </a:t>
                </a:r>
                <a:r>
                  <a:rPr lang="nb-NO" sz="2000" err="1"/>
                  <a:t>on</a:t>
                </a:r>
                <a:r>
                  <a:rPr lang="nb-NO" sz="2000"/>
                  <a:t> gas, and LVC </a:t>
                </a:r>
                <a:r>
                  <a:rPr lang="nb-NO" sz="2000" err="1"/>
                  <a:t>on</a:t>
                </a:r>
                <a:r>
                  <a:rPr lang="nb-NO" sz="2000"/>
                  <a:t> </a:t>
                </a:r>
                <a:r>
                  <a:rPr lang="nb-NO" sz="2000" err="1"/>
                  <a:t>oil</a:t>
                </a:r>
                <a:endParaRPr lang="nb-NO" sz="2000"/>
              </a:p>
              <a:p>
                <a:pPr marL="742950" lvl="1" indent="-285750">
                  <a:lnSpc>
                    <a:spcPct val="100000"/>
                  </a:lnSpc>
                  <a:spcBef>
                    <a:spcPts val="600"/>
                  </a:spcBef>
                  <a:buFont typeface="Arial" panose="020B0604020202020204" pitchFamily="34" charset="0"/>
                  <a:buChar char="•"/>
                </a:pPr>
                <a:r>
                  <a:rPr lang="nb-NO" sz="2000"/>
                  <a:t>In </a:t>
                </a:r>
                <a:r>
                  <a:rPr lang="nb-NO" sz="2000" err="1"/>
                  <a:t>each</a:t>
                </a:r>
                <a:r>
                  <a:rPr lang="nb-NO" sz="2000"/>
                  <a:t> </a:t>
                </a:r>
                <a:r>
                  <a:rPr lang="nb-NO" sz="2000" err="1"/>
                  <a:t>iteration</a:t>
                </a:r>
                <a:r>
                  <a:rPr lang="nb-NO" sz="2000"/>
                  <a:t>, </a:t>
                </a:r>
                <a:r>
                  <a:rPr lang="nb-NO" sz="2000" err="1"/>
                  <a:t>calculate</a:t>
                </a:r>
                <a:r>
                  <a:rPr lang="nb-NO" sz="2000"/>
                  <a:t> </a:t>
                </a:r>
                <a:r>
                  <a:rPr lang="nb-NO" sz="2000" err="1"/>
                  <a:t>pressures</a:t>
                </a:r>
                <a:r>
                  <a:rPr lang="nb-NO" sz="2000"/>
                  <a:t> for </a:t>
                </a:r>
                <a:r>
                  <a:rPr lang="nb-NO" sz="2000" err="1"/>
                  <a:t>each</a:t>
                </a:r>
                <a:r>
                  <a:rPr lang="nb-NO" sz="2000"/>
                  <a:t> gas </a:t>
                </a:r>
                <a:r>
                  <a:rPr lang="nb-NO" sz="2000" err="1"/>
                  <a:t>domain</a:t>
                </a:r>
                <a:r>
                  <a:rPr lang="nb-NO" sz="2000"/>
                  <a:t> by </a:t>
                </a:r>
                <a:r>
                  <a:rPr lang="nb-NO" sz="2000" err="1"/>
                  <a:t>combining</a:t>
                </a:r>
                <a:r>
                  <a:rPr lang="nb-NO" sz="2000"/>
                  <a:t> </a:t>
                </a:r>
                <a:r>
                  <a:rPr lang="nb-NO" sz="2000" err="1"/>
                  <a:t>the</a:t>
                </a:r>
                <a:r>
                  <a:rPr lang="nb-NO" sz="2000"/>
                  <a:t> «</a:t>
                </a:r>
                <a14:m>
                  <m:oMath xmlns:m="http://schemas.openxmlformats.org/officeDocument/2006/math">
                    <m:sSub>
                      <m:sSubPr>
                        <m:ctrlPr>
                          <a:rPr lang="nb-NO" sz="2000" b="0" i="1" smtClean="0">
                            <a:latin typeface="Cambria Math" panose="02040503050406030204" pitchFamily="18" charset="0"/>
                          </a:rPr>
                        </m:ctrlPr>
                      </m:sSubPr>
                      <m:e>
                        <m:r>
                          <a:rPr lang="nb-NO" sz="2000" b="0" i="1" smtClean="0">
                            <a:latin typeface="Cambria Math" panose="02040503050406030204" pitchFamily="18" charset="0"/>
                          </a:rPr>
                          <m:t>𝑃</m:t>
                        </m:r>
                      </m:e>
                      <m:sub>
                        <m:r>
                          <a:rPr lang="nb-NO" sz="2000" b="0" i="1" smtClean="0">
                            <a:latin typeface="Cambria Math" panose="02040503050406030204" pitchFamily="18" charset="0"/>
                          </a:rPr>
                          <m:t>𝑔</m:t>
                        </m:r>
                      </m:sub>
                    </m:sSub>
                  </m:oMath>
                </a14:m>
                <a:r>
                  <a:rPr lang="nb-NO" sz="2000"/>
                  <a:t>-</a:t>
                </a:r>
                <a:r>
                  <a:rPr lang="nb-NO" sz="2000" err="1"/>
                  <a:t>expression</a:t>
                </a:r>
                <a:r>
                  <a:rPr lang="nb-NO" sz="2000"/>
                  <a:t>» and EOS, </a:t>
                </a:r>
                <a:r>
                  <a:rPr lang="nb-NO" sz="2000" err="1"/>
                  <a:t>using</a:t>
                </a:r>
                <a:r>
                  <a:rPr lang="nb-NO" sz="2000"/>
                  <a:t> </a:t>
                </a:r>
                <a:r>
                  <a:rPr lang="nb-NO" sz="2000" err="1"/>
                  <a:t>the</a:t>
                </a:r>
                <a:r>
                  <a:rPr lang="nb-NO" sz="2000"/>
                  <a:t> </a:t>
                </a:r>
                <a:r>
                  <a:rPr lang="nb-NO" sz="2000" err="1"/>
                  <a:t>domain</a:t>
                </a:r>
                <a:r>
                  <a:rPr lang="nb-NO" sz="2000"/>
                  <a:t> </a:t>
                </a:r>
                <a:r>
                  <a:rPr lang="nb-NO" sz="2000" err="1"/>
                  <a:t>number</a:t>
                </a:r>
                <a:r>
                  <a:rPr lang="nb-NO" sz="2000"/>
                  <a:t> of moles data as input. </a:t>
                </a:r>
              </a:p>
            </p:txBody>
          </p:sp>
        </mc:Choice>
        <mc:Fallback>
          <p:sp>
            <p:nvSpPr>
              <p:cNvPr id="6" name="Content Placeholder 5">
                <a:extLst>
                  <a:ext uri="{FF2B5EF4-FFF2-40B4-BE49-F238E27FC236}">
                    <a16:creationId xmlns:a16="http://schemas.microsoft.com/office/drawing/2014/main" id="{D072A589-9E95-1A9B-FD51-09B023BD2093}"/>
                  </a:ext>
                </a:extLst>
              </p:cNvPr>
              <p:cNvSpPr>
                <a:spLocks noGrp="1" noRot="1" noChangeAspect="1" noMove="1" noResize="1" noEditPoints="1" noAdjustHandles="1" noChangeArrowheads="1" noChangeShapeType="1" noTextEdit="1"/>
              </p:cNvSpPr>
              <p:nvPr>
                <p:ph idx="1"/>
              </p:nvPr>
            </p:nvSpPr>
            <p:spPr>
              <a:xfrm>
                <a:off x="1014826" y="884607"/>
                <a:ext cx="10348670" cy="5000124"/>
              </a:xfrm>
              <a:blipFill>
                <a:blip r:embed="rId2"/>
                <a:stretch>
                  <a:fillRect l="-530" t="-488" r="-118" b="-134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59D0CFED-F2E4-5B66-3768-FE86A25EAEAA}"/>
              </a:ext>
            </a:extLst>
          </p:cNvPr>
          <p:cNvSpPr txBox="1"/>
          <p:nvPr/>
        </p:nvSpPr>
        <p:spPr>
          <a:xfrm>
            <a:off x="1005219" y="5884731"/>
            <a:ext cx="10171955" cy="707886"/>
          </a:xfrm>
          <a:prstGeom prst="rect">
            <a:avLst/>
          </a:prstGeom>
          <a:noFill/>
        </p:spPr>
        <p:txBody>
          <a:bodyPr wrap="square">
            <a:spAutoFit/>
          </a:bodyPr>
          <a:lstStyle/>
          <a:p>
            <a:r>
              <a:rPr lang="nb-NO" sz="2000" i="1"/>
              <a:t>C++ </a:t>
            </a:r>
            <a:r>
              <a:rPr lang="nb-NO" sz="2000" i="1" err="1"/>
              <a:t>implementation</a:t>
            </a:r>
            <a:r>
              <a:rPr lang="nb-NO" sz="2000" i="1"/>
              <a:t> </a:t>
            </a:r>
            <a:r>
              <a:rPr lang="nb-NO" sz="2000" i="1" err="1"/>
              <a:t>using</a:t>
            </a:r>
            <a:r>
              <a:rPr lang="nb-NO" sz="2000" i="1"/>
              <a:t> </a:t>
            </a:r>
            <a:r>
              <a:rPr lang="nb-NO" sz="2000" i="1" err="1"/>
              <a:t>the</a:t>
            </a:r>
            <a:r>
              <a:rPr lang="nb-NO" sz="2000" i="1"/>
              <a:t> software </a:t>
            </a:r>
            <a:r>
              <a:rPr lang="nb-NO" sz="2000" i="1" err="1"/>
              <a:t>framework</a:t>
            </a:r>
            <a:r>
              <a:rPr lang="nb-NO" sz="2000" i="1"/>
              <a:t> SAMRAI (LLNL) for </a:t>
            </a:r>
            <a:r>
              <a:rPr lang="nb-NO" sz="2000" i="1" err="1"/>
              <a:t>parallelism</a:t>
            </a:r>
            <a:r>
              <a:rPr lang="nb-NO" sz="2000" i="1"/>
              <a:t> and adaptive </a:t>
            </a:r>
            <a:r>
              <a:rPr lang="nb-NO" sz="2000" i="1" err="1"/>
              <a:t>mesh</a:t>
            </a:r>
            <a:r>
              <a:rPr lang="nb-NO" sz="2000" i="1"/>
              <a:t> </a:t>
            </a:r>
            <a:r>
              <a:rPr lang="nb-NO" sz="2000" i="1" err="1"/>
              <a:t>refinement</a:t>
            </a:r>
            <a:r>
              <a:rPr lang="nb-NO" sz="2000" i="1"/>
              <a:t>.</a:t>
            </a:r>
          </a:p>
        </p:txBody>
      </p:sp>
    </p:spTree>
    <p:extLst>
      <p:ext uri="{BB962C8B-B14F-4D97-AF65-F5344CB8AC3E}">
        <p14:creationId xmlns:p14="http://schemas.microsoft.com/office/powerpoint/2010/main" val="13007127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FD42-8B65-4B84-29DC-234C283FA31B}"/>
              </a:ext>
            </a:extLst>
          </p:cNvPr>
          <p:cNvSpPr>
            <a:spLocks noGrp="1"/>
          </p:cNvSpPr>
          <p:nvPr>
            <p:ph type="title"/>
          </p:nvPr>
        </p:nvSpPr>
        <p:spPr>
          <a:xfrm>
            <a:off x="936422" y="176552"/>
            <a:ext cx="9821894" cy="618640"/>
          </a:xfrm>
        </p:spPr>
        <p:txBody>
          <a:bodyPr/>
          <a:lstStyle/>
          <a:p>
            <a:r>
              <a:rPr lang="nb-NO" sz="3200" err="1"/>
              <a:t>Simulation</a:t>
            </a:r>
            <a:r>
              <a:rPr lang="nb-NO" sz="3200"/>
              <a:t> cases</a:t>
            </a:r>
          </a:p>
        </p:txBody>
      </p:sp>
      <p:sp>
        <p:nvSpPr>
          <p:cNvPr id="66" name="TextBox 65">
            <a:extLst>
              <a:ext uri="{FF2B5EF4-FFF2-40B4-BE49-F238E27FC236}">
                <a16:creationId xmlns:a16="http://schemas.microsoft.com/office/drawing/2014/main" id="{3BDDE9CE-B6D9-9D44-0EBD-0E5A064F1741}"/>
              </a:ext>
            </a:extLst>
          </p:cNvPr>
          <p:cNvSpPr txBox="1"/>
          <p:nvPr/>
        </p:nvSpPr>
        <p:spPr>
          <a:xfrm>
            <a:off x="502414" y="5302854"/>
            <a:ext cx="5218150" cy="369331"/>
          </a:xfrm>
          <a:prstGeom prst="rect">
            <a:avLst/>
          </a:prstGeom>
          <a:noFill/>
        </p:spPr>
        <p:txBody>
          <a:bodyPr wrap="square" rtlCol="0">
            <a:spAutoFit/>
          </a:bodyPr>
          <a:lstStyle/>
          <a:p>
            <a:r>
              <a:rPr lang="nb-NO" err="1"/>
              <a:t>We</a:t>
            </a:r>
            <a:r>
              <a:rPr lang="nb-NO"/>
              <a:t> </a:t>
            </a:r>
            <a:r>
              <a:rPr lang="nb-NO" err="1"/>
              <a:t>explore</a:t>
            </a:r>
            <a:r>
              <a:rPr lang="nb-NO"/>
              <a:t> </a:t>
            </a:r>
            <a:r>
              <a:rPr lang="nb-NO" err="1"/>
              <a:t>hysteresis</a:t>
            </a:r>
            <a:r>
              <a:rPr lang="nb-NO"/>
              <a:t> </a:t>
            </a:r>
            <a:r>
              <a:rPr lang="nb-NO" err="1"/>
              <a:t>behaviour</a:t>
            </a:r>
            <a:r>
              <a:rPr lang="nb-NO"/>
              <a:t> </a:t>
            </a:r>
            <a:r>
              <a:rPr lang="nb-NO" err="1"/>
              <a:t>wrt</a:t>
            </a:r>
            <a:r>
              <a:rPr lang="nb-NO"/>
              <a:t>. </a:t>
            </a:r>
            <a:r>
              <a:rPr lang="nb-NO" err="1"/>
              <a:t>saturation</a:t>
            </a:r>
            <a:r>
              <a:rPr lang="nb-NO"/>
              <a:t>:</a:t>
            </a:r>
          </a:p>
        </p:txBody>
      </p:sp>
      <mc:AlternateContent xmlns:mc="http://schemas.openxmlformats.org/markup-compatibility/2006">
        <mc:Choice xmlns:a14="http://schemas.microsoft.com/office/drawing/2010/main" Requires="a14">
          <p:sp>
            <p:nvSpPr>
              <p:cNvPr id="70" name="TextBox 69">
                <a:extLst>
                  <a:ext uri="{FF2B5EF4-FFF2-40B4-BE49-F238E27FC236}">
                    <a16:creationId xmlns:a16="http://schemas.microsoft.com/office/drawing/2014/main" id="{8BD8D8A5-1371-DF4B-874B-DF782CB67CD6}"/>
                  </a:ext>
                </a:extLst>
              </p:cNvPr>
              <p:cNvSpPr txBox="1"/>
              <p:nvPr/>
            </p:nvSpPr>
            <p:spPr>
              <a:xfrm>
                <a:off x="502414" y="6320956"/>
                <a:ext cx="5176545" cy="381515"/>
              </a:xfrm>
              <a:prstGeom prst="rect">
                <a:avLst/>
              </a:prstGeom>
              <a:noFill/>
            </p:spPr>
            <p:txBody>
              <a:bodyPr wrap="none" rtlCol="0">
                <a:spAutoFit/>
              </a:bodyPr>
              <a:lstStyle/>
              <a:p>
                <a:pPr marL="285750" indent="-285750">
                  <a:buFont typeface="Arial" panose="020B0604020202020204" pitchFamily="34" charset="0"/>
                  <a:buChar char="•"/>
                </a:pPr>
                <a:r>
                  <a:rPr lang="nb-NO"/>
                  <a:t>Normalized </a:t>
                </a:r>
                <a:r>
                  <a:rPr lang="nb-NO" err="1"/>
                  <a:t>Euler</a:t>
                </a:r>
                <a:r>
                  <a:rPr lang="nb-NO"/>
                  <a:t> </a:t>
                </a:r>
                <a:r>
                  <a:rPr lang="nb-NO" err="1"/>
                  <a:t>characteristic</a:t>
                </a:r>
                <a:r>
                  <a:rPr lang="nb-NO"/>
                  <a:t>: </a:t>
                </a:r>
                <a14:m>
                  <m:oMath xmlns:m="http://schemas.openxmlformats.org/officeDocument/2006/math">
                    <m:sSub>
                      <m:sSubPr>
                        <m:ctrlPr>
                          <a:rPr lang="nb-NO" b="0" i="1" smtClean="0">
                            <a:latin typeface="Cambria Math" panose="02040503050406030204" pitchFamily="18" charset="0"/>
                          </a:rPr>
                        </m:ctrlPr>
                      </m:sSubPr>
                      <m:e>
                        <m:r>
                          <a:rPr lang="nb-NO" b="0" i="1" smtClean="0">
                            <a:latin typeface="Cambria Math" panose="02040503050406030204" pitchFamily="18" charset="0"/>
                          </a:rPr>
                          <m:t>𝜒</m:t>
                        </m:r>
                      </m:e>
                      <m:sub>
                        <m:r>
                          <a:rPr lang="nb-NO" b="0" i="1" smtClean="0">
                            <a:latin typeface="Cambria Math" panose="02040503050406030204" pitchFamily="18" charset="0"/>
                          </a:rPr>
                          <m:t>𝑛</m:t>
                        </m:r>
                        <m:r>
                          <a:rPr lang="nb-NO" b="0" i="1" smtClean="0">
                            <a:latin typeface="Cambria Math" panose="02040503050406030204" pitchFamily="18" charset="0"/>
                          </a:rPr>
                          <m:t>,</m:t>
                        </m:r>
                        <m:r>
                          <a:rPr lang="nb-NO" b="0" i="1" smtClean="0">
                            <a:latin typeface="Cambria Math" panose="02040503050406030204" pitchFamily="18" charset="0"/>
                          </a:rPr>
                          <m:t>𝛼</m:t>
                        </m:r>
                      </m:sub>
                    </m:sSub>
                    <m:r>
                      <a:rPr lang="nb-NO" b="0" i="1" smtClean="0">
                        <a:latin typeface="Cambria Math" panose="02040503050406030204" pitchFamily="18" charset="0"/>
                      </a:rPr>
                      <m:t>=</m:t>
                    </m:r>
                    <m:sSub>
                      <m:sSubPr>
                        <m:ctrlPr>
                          <a:rPr lang="nb-NO" b="0" i="1" smtClean="0">
                            <a:latin typeface="Cambria Math" panose="02040503050406030204" pitchFamily="18" charset="0"/>
                          </a:rPr>
                        </m:ctrlPr>
                      </m:sSubPr>
                      <m:e>
                        <m:r>
                          <a:rPr lang="nb-NO" b="0" i="1" smtClean="0">
                            <a:latin typeface="Cambria Math" panose="02040503050406030204" pitchFamily="18" charset="0"/>
                          </a:rPr>
                          <m:t>𝜒</m:t>
                        </m:r>
                      </m:e>
                      <m:sub>
                        <m:r>
                          <a:rPr lang="nb-NO" b="0" i="1" smtClean="0">
                            <a:latin typeface="Cambria Math" panose="02040503050406030204" pitchFamily="18" charset="0"/>
                          </a:rPr>
                          <m:t>𝛼</m:t>
                        </m:r>
                      </m:sub>
                    </m:sSub>
                    <m:r>
                      <a:rPr lang="nb-NO" b="0" i="1" smtClean="0">
                        <a:latin typeface="Cambria Math" panose="02040503050406030204" pitchFamily="18" charset="0"/>
                      </a:rPr>
                      <m:t>/</m:t>
                    </m:r>
                    <m:sSub>
                      <m:sSubPr>
                        <m:ctrlPr>
                          <a:rPr lang="nb-NO" b="0" i="1" smtClean="0">
                            <a:latin typeface="Cambria Math" panose="02040503050406030204" pitchFamily="18" charset="0"/>
                          </a:rPr>
                        </m:ctrlPr>
                      </m:sSubPr>
                      <m:e>
                        <m:r>
                          <a:rPr lang="nb-NO" b="0" i="1" smtClean="0">
                            <a:latin typeface="Cambria Math" panose="02040503050406030204" pitchFamily="18" charset="0"/>
                          </a:rPr>
                          <m:t>𝑉</m:t>
                        </m:r>
                      </m:e>
                      <m:sub>
                        <m:r>
                          <a:rPr lang="nb-NO" b="0" i="1" smtClean="0">
                            <a:latin typeface="Cambria Math" panose="02040503050406030204" pitchFamily="18" charset="0"/>
                          </a:rPr>
                          <m:t>𝐵</m:t>
                        </m:r>
                      </m:sub>
                    </m:sSub>
                  </m:oMath>
                </a14:m>
                <a:r>
                  <a:rPr lang="nb-NO"/>
                  <a:t>.</a:t>
                </a:r>
              </a:p>
            </p:txBody>
          </p:sp>
        </mc:Choice>
        <mc:Fallback>
          <p:sp>
            <p:nvSpPr>
              <p:cNvPr id="70" name="TextBox 69">
                <a:extLst>
                  <a:ext uri="{FF2B5EF4-FFF2-40B4-BE49-F238E27FC236}">
                    <a16:creationId xmlns:a16="http://schemas.microsoft.com/office/drawing/2014/main" id="{8BD8D8A5-1371-DF4B-874B-DF782CB67CD6}"/>
                  </a:ext>
                </a:extLst>
              </p:cNvPr>
              <p:cNvSpPr txBox="1">
                <a:spLocks noRot="1" noChangeAspect="1" noMove="1" noResize="1" noEditPoints="1" noAdjustHandles="1" noChangeArrowheads="1" noChangeShapeType="1" noTextEdit="1"/>
              </p:cNvSpPr>
              <p:nvPr/>
            </p:nvSpPr>
            <p:spPr>
              <a:xfrm>
                <a:off x="502414" y="6320956"/>
                <a:ext cx="5176545" cy="381515"/>
              </a:xfrm>
              <a:prstGeom prst="rect">
                <a:avLst/>
              </a:prstGeom>
              <a:blipFill>
                <a:blip r:embed="rId2"/>
                <a:stretch>
                  <a:fillRect l="-706" t="-9677" r="-118" b="-225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3" name="TextBox 72">
                <a:extLst>
                  <a:ext uri="{FF2B5EF4-FFF2-40B4-BE49-F238E27FC236}">
                    <a16:creationId xmlns:a16="http://schemas.microsoft.com/office/drawing/2014/main" id="{81BB6B97-E93B-109C-B7FE-0E14227C37B3}"/>
                  </a:ext>
                </a:extLst>
              </p:cNvPr>
              <p:cNvSpPr txBox="1"/>
              <p:nvPr/>
            </p:nvSpPr>
            <p:spPr>
              <a:xfrm>
                <a:off x="502414" y="5622035"/>
                <a:ext cx="5125241" cy="803553"/>
              </a:xfrm>
              <a:prstGeom prst="rect">
                <a:avLst/>
              </a:prstGeom>
              <a:noFill/>
            </p:spPr>
            <p:txBody>
              <a:bodyPr wrap="none" rtlCol="0">
                <a:spAutoFit/>
              </a:bodyPr>
              <a:lstStyle/>
              <a:p>
                <a:pPr marL="285750" indent="-285750">
                  <a:buFont typeface="Arial" panose="020B0604020202020204" pitchFamily="34" charset="0"/>
                  <a:buChar char="•"/>
                </a:pPr>
                <a:r>
                  <a:rPr lang="nb-NO"/>
                  <a:t>Mass-</a:t>
                </a:r>
                <a:r>
                  <a:rPr lang="nb-NO" err="1"/>
                  <a:t>averaged</a:t>
                </a:r>
                <a:r>
                  <a:rPr lang="nb-NO"/>
                  <a:t> gas-water capillary </a:t>
                </a:r>
                <a:r>
                  <a:rPr lang="nb-NO" err="1"/>
                  <a:t>pressure</a:t>
                </a:r>
                <a:r>
                  <a:rPr lang="nb-NO"/>
                  <a:t>:</a:t>
                </a:r>
              </a:p>
              <a:p>
                <a:r>
                  <a:rPr lang="nb-NO"/>
                  <a:t>	 </a:t>
                </a:r>
                <a14:m>
                  <m:oMath xmlns:m="http://schemas.openxmlformats.org/officeDocument/2006/math">
                    <m:sSub>
                      <m:sSubPr>
                        <m:ctrlPr>
                          <a:rPr lang="nb-NO" b="0" i="1" dirty="0" smtClean="0">
                            <a:latin typeface="Cambria Math" panose="02040503050406030204" pitchFamily="18" charset="0"/>
                          </a:rPr>
                        </m:ctrlPr>
                      </m:sSubPr>
                      <m:e>
                        <m:acc>
                          <m:accPr>
                            <m:chr m:val="̅"/>
                            <m:ctrlPr>
                              <a:rPr lang="nb-NO" b="0" i="1" smtClean="0">
                                <a:latin typeface="Cambria Math" panose="02040503050406030204" pitchFamily="18" charset="0"/>
                              </a:rPr>
                            </m:ctrlPr>
                          </m:accPr>
                          <m:e>
                            <m:r>
                              <a:rPr lang="nb-NO" b="0" i="1" smtClean="0">
                                <a:latin typeface="Cambria Math" panose="02040503050406030204" pitchFamily="18" charset="0"/>
                              </a:rPr>
                              <m:t>𝑃</m:t>
                            </m:r>
                          </m:e>
                        </m:acc>
                      </m:e>
                      <m:sub>
                        <m:r>
                          <a:rPr lang="nb-NO" b="0" i="1" smtClean="0">
                            <a:latin typeface="Cambria Math" panose="02040503050406030204" pitchFamily="18" charset="0"/>
                          </a:rPr>
                          <m:t>𝑔𝑤</m:t>
                        </m:r>
                      </m:sub>
                    </m:sSub>
                    <m:r>
                      <a:rPr lang="nb-NO" b="0" i="1" dirty="0" smtClean="0">
                        <a:latin typeface="Cambria Math" panose="02040503050406030204" pitchFamily="18" charset="0"/>
                      </a:rPr>
                      <m:t>=</m:t>
                    </m:r>
                    <m:f>
                      <m:fPr>
                        <m:ctrlPr>
                          <a:rPr lang="nb-NO" b="0" i="1" dirty="0" smtClean="0">
                            <a:latin typeface="Cambria Math" panose="02040503050406030204" pitchFamily="18" charset="0"/>
                          </a:rPr>
                        </m:ctrlPr>
                      </m:fPr>
                      <m:num>
                        <m:r>
                          <a:rPr lang="nb-NO" b="0" i="1" dirty="0" smtClean="0">
                            <a:latin typeface="Cambria Math" panose="02040503050406030204" pitchFamily="18" charset="0"/>
                          </a:rPr>
                          <m:t>1</m:t>
                        </m:r>
                      </m:num>
                      <m:den>
                        <m:sSub>
                          <m:sSubPr>
                            <m:ctrlPr>
                              <a:rPr lang="nb-NO" b="0" i="1" dirty="0" smtClean="0">
                                <a:latin typeface="Cambria Math" panose="02040503050406030204" pitchFamily="18" charset="0"/>
                              </a:rPr>
                            </m:ctrlPr>
                          </m:sSubPr>
                          <m:e>
                            <m:r>
                              <a:rPr lang="nb-NO" b="0" i="1" dirty="0" smtClean="0">
                                <a:latin typeface="Cambria Math" panose="02040503050406030204" pitchFamily="18" charset="0"/>
                              </a:rPr>
                              <m:t>𝑛</m:t>
                            </m:r>
                          </m:e>
                          <m:sub>
                            <m:r>
                              <a:rPr lang="nb-NO" b="0" i="1" dirty="0" smtClean="0">
                                <a:latin typeface="Cambria Math" panose="02040503050406030204" pitchFamily="18" charset="0"/>
                              </a:rPr>
                              <m:t>𝑡𝑜𝑡</m:t>
                            </m:r>
                          </m:sub>
                        </m:sSub>
                      </m:den>
                    </m:f>
                    <m:nary>
                      <m:naryPr>
                        <m:chr m:val="∑"/>
                        <m:supHide m:val="on"/>
                        <m:ctrlPr>
                          <a:rPr lang="nb-NO" b="0" i="1" dirty="0" smtClean="0">
                            <a:latin typeface="Cambria Math" panose="02040503050406030204" pitchFamily="18" charset="0"/>
                          </a:rPr>
                        </m:ctrlPr>
                      </m:naryPr>
                      <m:sub>
                        <m:r>
                          <a:rPr lang="nb-NO" b="0" i="1" dirty="0" smtClean="0">
                            <a:latin typeface="Cambria Math" panose="02040503050406030204" pitchFamily="18" charset="0"/>
                          </a:rPr>
                          <m:t>𝑎</m:t>
                        </m:r>
                        <m:r>
                          <a:rPr lang="nb-NO" i="1" dirty="0">
                            <a:latin typeface="Cambria Math" panose="02040503050406030204" pitchFamily="18" charset="0"/>
                          </a:rPr>
                          <m:t>∈</m:t>
                        </m:r>
                        <m:sSub>
                          <m:sSubPr>
                            <m:ctrlPr>
                              <a:rPr lang="nb-NO" i="1" dirty="0">
                                <a:latin typeface="Cambria Math" panose="02040503050406030204" pitchFamily="18" charset="0"/>
                              </a:rPr>
                            </m:ctrlPr>
                          </m:sSubPr>
                          <m:e>
                            <m:r>
                              <a:rPr lang="nb-NO" i="1" dirty="0">
                                <a:latin typeface="Cambria Math" panose="02040503050406030204" pitchFamily="18" charset="0"/>
                              </a:rPr>
                              <m:t>𝐼</m:t>
                            </m:r>
                          </m:e>
                          <m:sub>
                            <m:r>
                              <a:rPr lang="nb-NO" b="0" i="1" dirty="0" smtClean="0">
                                <a:latin typeface="Cambria Math" panose="02040503050406030204" pitchFamily="18" charset="0"/>
                              </a:rPr>
                              <m:t>𝑔</m:t>
                            </m:r>
                          </m:sub>
                        </m:sSub>
                      </m:sub>
                      <m:sup/>
                      <m:e>
                        <m:sSub>
                          <m:sSubPr>
                            <m:ctrlPr>
                              <a:rPr lang="nb-NO" b="0" i="1" dirty="0" smtClean="0">
                                <a:latin typeface="Cambria Math" panose="02040503050406030204" pitchFamily="18" charset="0"/>
                              </a:rPr>
                            </m:ctrlPr>
                          </m:sSubPr>
                          <m:e>
                            <m:r>
                              <a:rPr lang="nb-NO" b="0" i="1" dirty="0" smtClean="0">
                                <a:latin typeface="Cambria Math" panose="02040503050406030204" pitchFamily="18" charset="0"/>
                              </a:rPr>
                              <m:t>𝑃</m:t>
                            </m:r>
                          </m:e>
                          <m:sub>
                            <m:r>
                              <a:rPr lang="nb-NO" b="0" i="1" dirty="0" smtClean="0">
                                <a:latin typeface="Cambria Math" panose="02040503050406030204" pitchFamily="18" charset="0"/>
                              </a:rPr>
                              <m:t>𝑔𝑤</m:t>
                            </m:r>
                            <m:r>
                              <a:rPr lang="nb-NO" b="0" i="1" dirty="0" smtClean="0">
                                <a:latin typeface="Cambria Math" panose="02040503050406030204" pitchFamily="18" charset="0"/>
                              </a:rPr>
                              <m:t>,</m:t>
                            </m:r>
                            <m:r>
                              <a:rPr lang="nb-NO" b="0" i="1" dirty="0" smtClean="0">
                                <a:latin typeface="Cambria Math" panose="02040503050406030204" pitchFamily="18" charset="0"/>
                              </a:rPr>
                              <m:t>𝑎</m:t>
                            </m:r>
                          </m:sub>
                        </m:sSub>
                        <m:sSub>
                          <m:sSubPr>
                            <m:ctrlPr>
                              <a:rPr lang="nb-NO" b="0" i="1" dirty="0" smtClean="0">
                                <a:latin typeface="Cambria Math" panose="02040503050406030204" pitchFamily="18" charset="0"/>
                              </a:rPr>
                            </m:ctrlPr>
                          </m:sSubPr>
                          <m:e>
                            <m:r>
                              <a:rPr lang="nb-NO" b="0" i="1" dirty="0" smtClean="0">
                                <a:latin typeface="Cambria Math" panose="02040503050406030204" pitchFamily="18" charset="0"/>
                              </a:rPr>
                              <m:t>𝑛</m:t>
                            </m:r>
                          </m:e>
                          <m:sub>
                            <m:r>
                              <a:rPr lang="nb-NO" b="0" i="1" dirty="0" smtClean="0">
                                <a:latin typeface="Cambria Math" panose="02040503050406030204" pitchFamily="18" charset="0"/>
                              </a:rPr>
                              <m:t>𝑎</m:t>
                            </m:r>
                          </m:sub>
                        </m:sSub>
                      </m:e>
                    </m:nary>
                  </m:oMath>
                </a14:m>
                <a:endParaRPr lang="nb-NO"/>
              </a:p>
            </p:txBody>
          </p:sp>
        </mc:Choice>
        <mc:Fallback>
          <p:sp>
            <p:nvSpPr>
              <p:cNvPr id="73" name="TextBox 72">
                <a:extLst>
                  <a:ext uri="{FF2B5EF4-FFF2-40B4-BE49-F238E27FC236}">
                    <a16:creationId xmlns:a16="http://schemas.microsoft.com/office/drawing/2014/main" id="{81BB6B97-E93B-109C-B7FE-0E14227C37B3}"/>
                  </a:ext>
                </a:extLst>
              </p:cNvPr>
              <p:cNvSpPr txBox="1">
                <a:spLocks noRot="1" noChangeAspect="1" noMove="1" noResize="1" noEditPoints="1" noAdjustHandles="1" noChangeArrowheads="1" noChangeShapeType="1" noTextEdit="1"/>
              </p:cNvSpPr>
              <p:nvPr/>
            </p:nvSpPr>
            <p:spPr>
              <a:xfrm>
                <a:off x="502414" y="5622035"/>
                <a:ext cx="5125241" cy="803553"/>
              </a:xfrm>
              <a:prstGeom prst="rect">
                <a:avLst/>
              </a:prstGeom>
              <a:blipFill>
                <a:blip r:embed="rId3"/>
                <a:stretch>
                  <a:fillRect l="-713" t="-13636" b="-72727"/>
                </a:stretch>
              </a:blipFill>
            </p:spPr>
            <p:txBody>
              <a:bodyPr/>
              <a:lstStyle/>
              <a:p>
                <a:r>
                  <a:rPr lang="en-US">
                    <a:noFill/>
                  </a:rPr>
                  <a:t> </a:t>
                </a:r>
              </a:p>
            </p:txBody>
          </p:sp>
        </mc:Fallback>
      </mc:AlternateContent>
      <p:pic>
        <p:nvPicPr>
          <p:cNvPr id="10" name="Picture 9" descr="A graph of water in different colors&#10;&#10;AI-generated content may be incorrect.">
            <a:extLst>
              <a:ext uri="{FF2B5EF4-FFF2-40B4-BE49-F238E27FC236}">
                <a16:creationId xmlns:a16="http://schemas.microsoft.com/office/drawing/2014/main" id="{4FA606BD-DD48-5C3F-E916-CD36DFC5BB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525" y="4113764"/>
            <a:ext cx="3357684" cy="2560325"/>
          </a:xfrm>
          <a:prstGeom prst="rect">
            <a:avLst/>
          </a:prstGeom>
        </p:spPr>
      </p:pic>
      <p:grpSp>
        <p:nvGrpSpPr>
          <p:cNvPr id="25" name="Group 24">
            <a:extLst>
              <a:ext uri="{FF2B5EF4-FFF2-40B4-BE49-F238E27FC236}">
                <a16:creationId xmlns:a16="http://schemas.microsoft.com/office/drawing/2014/main" id="{ABFC6884-D872-8489-4E08-8413CE43F134}"/>
              </a:ext>
            </a:extLst>
          </p:cNvPr>
          <p:cNvGrpSpPr/>
          <p:nvPr/>
        </p:nvGrpSpPr>
        <p:grpSpPr>
          <a:xfrm>
            <a:off x="8211446" y="622541"/>
            <a:ext cx="3630737" cy="3169691"/>
            <a:chOff x="6424895" y="767797"/>
            <a:chExt cx="3630737" cy="3169691"/>
          </a:xfrm>
        </p:grpSpPr>
        <p:pic>
          <p:nvPicPr>
            <p:cNvPr id="8" name="Picture 7" descr="A diagram of a graph&#10;&#10;AI-generated content may be incorrect.">
              <a:extLst>
                <a:ext uri="{FF2B5EF4-FFF2-40B4-BE49-F238E27FC236}">
                  <a16:creationId xmlns:a16="http://schemas.microsoft.com/office/drawing/2014/main" id="{143BBED9-B596-F5B2-E03C-E13A4A823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895" y="767797"/>
              <a:ext cx="3630737" cy="3169691"/>
            </a:xfrm>
            <a:prstGeom prst="rect">
              <a:avLst/>
            </a:prstGeom>
          </p:spPr>
        </p:pic>
        <p:cxnSp>
          <p:nvCxnSpPr>
            <p:cNvPr id="11" name="Straight Arrow Connector 10">
              <a:extLst>
                <a:ext uri="{FF2B5EF4-FFF2-40B4-BE49-F238E27FC236}">
                  <a16:creationId xmlns:a16="http://schemas.microsoft.com/office/drawing/2014/main" id="{DC958FEF-90A0-296A-00EB-06DCD9B5AFF7}"/>
                </a:ext>
              </a:extLst>
            </p:cNvPr>
            <p:cNvCxnSpPr>
              <a:cxnSpLocks/>
            </p:cNvCxnSpPr>
            <p:nvPr/>
          </p:nvCxnSpPr>
          <p:spPr>
            <a:xfrm flipV="1">
              <a:off x="8141839" y="2446677"/>
              <a:ext cx="19685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BDCED0-2008-16B0-4405-1BFCE2080A1D}"/>
                </a:ext>
              </a:extLst>
            </p:cNvPr>
            <p:cNvCxnSpPr>
              <a:cxnSpLocks/>
            </p:cNvCxnSpPr>
            <p:nvPr/>
          </p:nvCxnSpPr>
          <p:spPr>
            <a:xfrm flipH="1" flipV="1">
              <a:off x="8660455" y="2608235"/>
              <a:ext cx="273090" cy="439732"/>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9AF81D54-03A6-7C56-1F11-1DE08BF0D0ED}"/>
              </a:ext>
            </a:extLst>
          </p:cNvPr>
          <p:cNvGrpSpPr/>
          <p:nvPr/>
        </p:nvGrpSpPr>
        <p:grpSpPr>
          <a:xfrm>
            <a:off x="430306" y="655280"/>
            <a:ext cx="5665694" cy="4531768"/>
            <a:chOff x="430306" y="742224"/>
            <a:chExt cx="5665694" cy="4531768"/>
          </a:xfrm>
        </p:grpSpPr>
        <p:pic>
          <p:nvPicPr>
            <p:cNvPr id="16" name="Picture 15" descr="A grey and black cube&#10;&#10;AI-generated content may be incorrect.">
              <a:extLst>
                <a:ext uri="{FF2B5EF4-FFF2-40B4-BE49-F238E27FC236}">
                  <a16:creationId xmlns:a16="http://schemas.microsoft.com/office/drawing/2014/main" id="{D35153EA-A525-D766-AB06-4E4B4A48F7E3}"/>
                </a:ext>
              </a:extLst>
            </p:cNvPr>
            <p:cNvPicPr>
              <a:picLocks noChangeAspect="1"/>
            </p:cNvPicPr>
            <p:nvPr/>
          </p:nvPicPr>
          <p:blipFill>
            <a:blip r:embed="rId6"/>
            <a:srcRect l="2793" t="3528" r="2595" b="2709"/>
            <a:stretch/>
          </p:blipFill>
          <p:spPr>
            <a:xfrm>
              <a:off x="3870840" y="795192"/>
              <a:ext cx="1538935" cy="1543888"/>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B4F68081-4A4B-5295-8331-70B20DD1D270}"/>
                    </a:ext>
                  </a:extLst>
                </p:cNvPr>
                <p:cNvSpPr txBox="1"/>
                <p:nvPr/>
              </p:nvSpPr>
              <p:spPr>
                <a:xfrm>
                  <a:off x="488917" y="770957"/>
                  <a:ext cx="5607083" cy="4446345"/>
                </a:xfrm>
                <a:prstGeom prst="rect">
                  <a:avLst/>
                </a:prstGeom>
                <a:noFill/>
              </p:spPr>
              <p:txBody>
                <a:bodyPr wrap="square" rtlCol="0">
                  <a:spAutoFit/>
                </a:bodyPr>
                <a:lstStyle/>
                <a:p>
                  <a:endParaRPr lang="nb-NO" b="1"/>
                </a:p>
                <a:p>
                  <a:r>
                    <a:rPr lang="nb-NO" b="1" err="1"/>
                    <a:t>Castlegate</a:t>
                  </a:r>
                  <a:r>
                    <a:rPr lang="nb-NO" b="1"/>
                    <a:t> </a:t>
                  </a:r>
                  <a:r>
                    <a:rPr lang="nb-NO" b="1" err="1"/>
                    <a:t>sandstone</a:t>
                  </a:r>
                  <a:r>
                    <a:rPr lang="nb-NO" b="1"/>
                    <a:t>:</a:t>
                  </a:r>
                </a:p>
                <a:p>
                  <a:pPr marL="285750" indent="-285750">
                    <a:buFont typeface="Arial" panose="020B0604020202020204" pitchFamily="34" charset="0"/>
                    <a:buChar char="•"/>
                  </a:pPr>
                  <a:r>
                    <a:rPr lang="nb-NO"/>
                    <a:t>Sample </a:t>
                  </a:r>
                  <a:r>
                    <a:rPr lang="nb-NO" err="1"/>
                    <a:t>size</a:t>
                  </a:r>
                  <a:r>
                    <a:rPr lang="nb-NO"/>
                    <a:t>: </a:t>
                  </a:r>
                  <a14:m>
                    <m:oMath xmlns:m="http://schemas.openxmlformats.org/officeDocument/2006/math">
                      <m:sSup>
                        <m:sSupPr>
                          <m:ctrlPr>
                            <a:rPr lang="nb-NO" i="1">
                              <a:latin typeface="Cambria Math" panose="02040503050406030204" pitchFamily="18" charset="0"/>
                            </a:rPr>
                          </m:ctrlPr>
                        </m:sSupPr>
                        <m:e>
                          <m:r>
                            <a:rPr lang="nb-NO" i="1">
                              <a:latin typeface="Cambria Math" panose="02040503050406030204" pitchFamily="18" charset="0"/>
                            </a:rPr>
                            <m:t>200</m:t>
                          </m:r>
                        </m:e>
                        <m:sup>
                          <m:r>
                            <a:rPr lang="nb-NO" i="1">
                              <a:latin typeface="Cambria Math" panose="02040503050406030204" pitchFamily="18" charset="0"/>
                            </a:rPr>
                            <m:t>3</m:t>
                          </m:r>
                        </m:sup>
                      </m:sSup>
                    </m:oMath>
                  </a14:m>
                  <a:r>
                    <a:rPr lang="nb-NO"/>
                    <a:t> voxels</a:t>
                  </a:r>
                </a:p>
                <a:p>
                  <a:pPr marL="285750" indent="-285750">
                    <a:buFont typeface="Arial" panose="020B0604020202020204" pitchFamily="34" charset="0"/>
                    <a:buChar char="•"/>
                  </a:pPr>
                  <a:r>
                    <a:rPr lang="nb-NO" err="1"/>
                    <a:t>Porosity</a:t>
                  </a:r>
                  <a:r>
                    <a:rPr lang="nb-NO"/>
                    <a:t> </a:t>
                  </a:r>
                  <a14:m>
                    <m:oMath xmlns:m="http://schemas.openxmlformats.org/officeDocument/2006/math">
                      <m:r>
                        <a:rPr lang="nb-NO" b="0" i="1" smtClean="0">
                          <a:latin typeface="Cambria Math" panose="02040503050406030204" pitchFamily="18" charset="0"/>
                        </a:rPr>
                        <m:t>22.7 %</m:t>
                      </m:r>
                    </m:oMath>
                  </a14:m>
                  <a:r>
                    <a:rPr lang="nb-NO"/>
                    <a:t>.</a:t>
                  </a:r>
                  <a:endParaRPr lang="nb-NO" b="1"/>
                </a:p>
                <a:p>
                  <a:endParaRPr lang="nb-NO" b="1"/>
                </a:p>
                <a:p>
                  <a:r>
                    <a:rPr lang="nb-NO" b="1"/>
                    <a:t>CO</a:t>
                  </a:r>
                  <a:r>
                    <a:rPr lang="nb-NO" b="1" baseline="-25000"/>
                    <a:t>2</a:t>
                  </a:r>
                  <a:r>
                    <a:rPr lang="nb-NO" b="1"/>
                    <a:t>-oil-water fluid system:</a:t>
                  </a:r>
                </a:p>
                <a:p>
                  <a:pPr marL="285750" indent="-285750">
                    <a:buFont typeface="Arial" panose="020B0604020202020204" pitchFamily="34" charset="0"/>
                    <a:buChar char="•"/>
                  </a:pPr>
                  <a:r>
                    <a:rPr lang="nb-NO"/>
                    <a:t>IFT:  </a:t>
                  </a:r>
                  <a14:m>
                    <m:oMath xmlns:m="http://schemas.openxmlformats.org/officeDocument/2006/math">
                      <m:sSub>
                        <m:sSubPr>
                          <m:ctrlPr>
                            <a:rPr lang="nb-NO" b="0" i="1" smtClean="0">
                              <a:latin typeface="Cambria Math" panose="02040503050406030204" pitchFamily="18" charset="0"/>
                            </a:rPr>
                          </m:ctrlPr>
                        </m:sSubPr>
                        <m:e>
                          <m:r>
                            <a:rPr lang="nb-NO" b="0" i="1" smtClean="0">
                              <a:latin typeface="Cambria Math" panose="02040503050406030204" pitchFamily="18" charset="0"/>
                            </a:rPr>
                            <m:t>𝜎</m:t>
                          </m:r>
                        </m:e>
                        <m:sub>
                          <m:r>
                            <a:rPr lang="nb-NO" b="0" i="1" smtClean="0">
                              <a:latin typeface="Cambria Math" panose="02040503050406030204" pitchFamily="18" charset="0"/>
                            </a:rPr>
                            <m:t>𝑜𝑤</m:t>
                          </m:r>
                        </m:sub>
                      </m:sSub>
                      <m:r>
                        <a:rPr lang="nb-NO" b="0" i="1" smtClean="0">
                          <a:latin typeface="Cambria Math" panose="02040503050406030204" pitchFamily="18" charset="0"/>
                        </a:rPr>
                        <m:t>=0.020</m:t>
                      </m:r>
                    </m:oMath>
                  </a14:m>
                  <a:r>
                    <a:rPr lang="nb-NO"/>
                    <a:t>, </a:t>
                  </a:r>
                  <a14:m>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𝜎</m:t>
                          </m:r>
                        </m:e>
                        <m:sub>
                          <m:r>
                            <a:rPr lang="nb-NO" b="0" i="1" smtClean="0">
                              <a:latin typeface="Cambria Math" panose="02040503050406030204" pitchFamily="18" charset="0"/>
                            </a:rPr>
                            <m:t>𝑔</m:t>
                          </m:r>
                          <m:r>
                            <a:rPr lang="nb-NO" i="1">
                              <a:latin typeface="Cambria Math" panose="02040503050406030204" pitchFamily="18" charset="0"/>
                            </a:rPr>
                            <m:t>𝑜</m:t>
                          </m:r>
                        </m:sub>
                      </m:sSub>
                      <m:r>
                        <a:rPr lang="nb-NO" i="1">
                          <a:latin typeface="Cambria Math" panose="02040503050406030204" pitchFamily="18" charset="0"/>
                        </a:rPr>
                        <m:t>=0.0</m:t>
                      </m:r>
                      <m:r>
                        <a:rPr lang="nb-NO" b="0" i="1" smtClean="0">
                          <a:latin typeface="Cambria Math" panose="02040503050406030204" pitchFamily="18" charset="0"/>
                        </a:rPr>
                        <m:t>11</m:t>
                      </m:r>
                    </m:oMath>
                  </a14:m>
                  <a:r>
                    <a:rPr lang="nb-NO"/>
                    <a:t>, </a:t>
                  </a:r>
                  <a14:m>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𝜎</m:t>
                          </m:r>
                        </m:e>
                        <m:sub>
                          <m:r>
                            <a:rPr lang="nb-NO" b="0" i="1" smtClean="0">
                              <a:latin typeface="Cambria Math" panose="02040503050406030204" pitchFamily="18" charset="0"/>
                            </a:rPr>
                            <m:t>𝑔</m:t>
                          </m:r>
                          <m:r>
                            <a:rPr lang="nb-NO" i="1">
                              <a:latin typeface="Cambria Math" panose="02040503050406030204" pitchFamily="18" charset="0"/>
                            </a:rPr>
                            <m:t>𝑤</m:t>
                          </m:r>
                        </m:sub>
                      </m:sSub>
                      <m:r>
                        <a:rPr lang="nb-NO" i="1">
                          <a:latin typeface="Cambria Math" panose="02040503050406030204" pitchFamily="18" charset="0"/>
                        </a:rPr>
                        <m:t>=0.0</m:t>
                      </m:r>
                      <m:r>
                        <a:rPr lang="nb-NO" b="0" i="1" smtClean="0">
                          <a:latin typeface="Cambria Math" panose="02040503050406030204" pitchFamily="18" charset="0"/>
                        </a:rPr>
                        <m:t>3</m:t>
                      </m:r>
                      <m:r>
                        <a:rPr lang="nb-NO" i="1">
                          <a:latin typeface="Cambria Math" panose="02040503050406030204" pitchFamily="18" charset="0"/>
                        </a:rPr>
                        <m:t>0</m:t>
                      </m:r>
                    </m:oMath>
                  </a14:m>
                  <a:r>
                    <a:rPr lang="nb-NO"/>
                    <a:t> N/m</a:t>
                  </a:r>
                </a:p>
                <a:p>
                  <a:pPr marL="285750" indent="-285750">
                    <a:buFont typeface="Arial" panose="020B0604020202020204" pitchFamily="34" charset="0"/>
                    <a:buChar char="•"/>
                  </a:pPr>
                  <a:r>
                    <a:rPr lang="nb-NO" err="1"/>
                    <a:t>Contact</a:t>
                  </a:r>
                  <a:r>
                    <a:rPr lang="nb-NO"/>
                    <a:t> angles: </a:t>
                  </a:r>
                  <a14:m>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𝜃</m:t>
                          </m:r>
                        </m:e>
                        <m:sub>
                          <m:r>
                            <a:rPr lang="nb-NO" i="1">
                              <a:latin typeface="Cambria Math" panose="02040503050406030204" pitchFamily="18" charset="0"/>
                            </a:rPr>
                            <m:t>𝑜𝑤</m:t>
                          </m:r>
                        </m:sub>
                      </m:sSub>
                      <m:r>
                        <a:rPr lang="nb-NO" i="1">
                          <a:latin typeface="Cambria Math" panose="02040503050406030204" pitchFamily="18" charset="0"/>
                        </a:rPr>
                        <m:t>=</m:t>
                      </m:r>
                      <m:sSup>
                        <m:sSupPr>
                          <m:ctrlPr>
                            <a:rPr lang="nb-NO" i="1">
                              <a:latin typeface="Cambria Math" panose="02040503050406030204" pitchFamily="18" charset="0"/>
                            </a:rPr>
                          </m:ctrlPr>
                        </m:sSupPr>
                        <m:e>
                          <m:r>
                            <a:rPr lang="nb-NO" i="1">
                              <a:latin typeface="Cambria Math" panose="02040503050406030204" pitchFamily="18" charset="0"/>
                            </a:rPr>
                            <m:t>20</m:t>
                          </m:r>
                        </m:e>
                        <m:sup>
                          <m:r>
                            <a:rPr lang="nb-NO" i="1">
                              <a:latin typeface="Cambria Math" panose="02040503050406030204" pitchFamily="18" charset="0"/>
                            </a:rPr>
                            <m:t>∘</m:t>
                          </m:r>
                        </m:sup>
                      </m:sSup>
                      <m:r>
                        <a:rPr lang="nb-NO" i="1">
                          <a:latin typeface="Cambria Math" panose="02040503050406030204" pitchFamily="18" charset="0"/>
                        </a:rPr>
                        <m:t>,</m:t>
                      </m:r>
                      <m:sSub>
                        <m:sSubPr>
                          <m:ctrlPr>
                            <a:rPr lang="nb-NO" i="1">
                              <a:latin typeface="Cambria Math" panose="02040503050406030204" pitchFamily="18" charset="0"/>
                            </a:rPr>
                          </m:ctrlPr>
                        </m:sSubPr>
                        <m:e>
                          <m:r>
                            <a:rPr lang="nb-NO" i="1">
                              <a:latin typeface="Cambria Math" panose="02040503050406030204" pitchFamily="18" charset="0"/>
                            </a:rPr>
                            <m:t>𝜃</m:t>
                          </m:r>
                        </m:e>
                        <m:sub>
                          <m:r>
                            <a:rPr lang="nb-NO" i="1">
                              <a:latin typeface="Cambria Math" panose="02040503050406030204" pitchFamily="18" charset="0"/>
                            </a:rPr>
                            <m:t>𝑔𝑜</m:t>
                          </m:r>
                        </m:sub>
                      </m:sSub>
                      <m:r>
                        <a:rPr lang="nb-NO" i="1">
                          <a:latin typeface="Cambria Math" panose="02040503050406030204" pitchFamily="18" charset="0"/>
                        </a:rPr>
                        <m:t>=</m:t>
                      </m:r>
                      <m:sSup>
                        <m:sSupPr>
                          <m:ctrlPr>
                            <a:rPr lang="nb-NO" i="1">
                              <a:latin typeface="Cambria Math" panose="02040503050406030204" pitchFamily="18" charset="0"/>
                            </a:rPr>
                          </m:ctrlPr>
                        </m:sSupPr>
                        <m:e>
                          <m:r>
                            <a:rPr lang="nb-NO" i="1">
                              <a:latin typeface="Cambria Math" panose="02040503050406030204" pitchFamily="18" charset="0"/>
                            </a:rPr>
                            <m:t>24.2</m:t>
                          </m:r>
                        </m:e>
                        <m:sup>
                          <m:r>
                            <a:rPr lang="nb-NO" i="1">
                              <a:latin typeface="Cambria Math" panose="02040503050406030204" pitchFamily="18" charset="0"/>
                            </a:rPr>
                            <m:t>∘</m:t>
                          </m:r>
                        </m:sup>
                      </m:sSup>
                      <m:r>
                        <a:rPr lang="nb-NO" i="1">
                          <a:latin typeface="Cambria Math" panose="02040503050406030204" pitchFamily="18" charset="0"/>
                        </a:rPr>
                        <m:t>,</m:t>
                      </m:r>
                      <m:sSub>
                        <m:sSubPr>
                          <m:ctrlPr>
                            <a:rPr lang="nb-NO" i="1">
                              <a:latin typeface="Cambria Math" panose="02040503050406030204" pitchFamily="18" charset="0"/>
                            </a:rPr>
                          </m:ctrlPr>
                        </m:sSubPr>
                        <m:e>
                          <m:r>
                            <a:rPr lang="nb-NO" i="1">
                              <a:latin typeface="Cambria Math" panose="02040503050406030204" pitchFamily="18" charset="0"/>
                            </a:rPr>
                            <m:t>𝜃</m:t>
                          </m:r>
                        </m:e>
                        <m:sub>
                          <m:r>
                            <a:rPr lang="nb-NO" i="1">
                              <a:latin typeface="Cambria Math" panose="02040503050406030204" pitchFamily="18" charset="0"/>
                            </a:rPr>
                            <m:t>𝑔𝑤</m:t>
                          </m:r>
                        </m:sub>
                      </m:sSub>
                      <m:r>
                        <a:rPr lang="nb-NO" i="1">
                          <a:latin typeface="Cambria Math" panose="02040503050406030204" pitchFamily="18" charset="0"/>
                        </a:rPr>
                        <m:t>=</m:t>
                      </m:r>
                      <m:sSup>
                        <m:sSupPr>
                          <m:ctrlPr>
                            <a:rPr lang="nb-NO" i="1">
                              <a:latin typeface="Cambria Math" panose="02040503050406030204" pitchFamily="18" charset="0"/>
                            </a:rPr>
                          </m:ctrlPr>
                        </m:sSupPr>
                        <m:e>
                          <m:r>
                            <a:rPr lang="nb-NO" i="1">
                              <a:latin typeface="Cambria Math" panose="02040503050406030204" pitchFamily="18" charset="0"/>
                            </a:rPr>
                            <m:t>16.1</m:t>
                          </m:r>
                        </m:e>
                        <m:sup>
                          <m:r>
                            <a:rPr lang="nb-NO" i="1">
                              <a:latin typeface="Cambria Math" panose="02040503050406030204" pitchFamily="18" charset="0"/>
                            </a:rPr>
                            <m:t>∘</m:t>
                          </m:r>
                        </m:sup>
                      </m:sSup>
                    </m:oMath>
                  </a14:m>
                  <a:r>
                    <a:rPr lang="nb-NO"/>
                    <a:t> </a:t>
                  </a:r>
                </a:p>
                <a:p>
                  <a:pPr>
                    <a:spcBef>
                      <a:spcPts val="600"/>
                    </a:spcBef>
                  </a:pPr>
                  <a:r>
                    <a:rPr lang="nb-NO" b="1" err="1"/>
                    <a:t>Saturation</a:t>
                  </a:r>
                  <a:r>
                    <a:rPr lang="nb-NO" b="1"/>
                    <a:t> </a:t>
                  </a:r>
                  <a:r>
                    <a:rPr lang="nb-NO" b="1" err="1"/>
                    <a:t>history</a:t>
                  </a:r>
                  <a:r>
                    <a:rPr lang="nb-NO" b="1"/>
                    <a:t>:</a:t>
                  </a:r>
                </a:p>
                <a:p>
                  <a:pPr marL="285750" indent="-285750">
                    <a:buFont typeface="Arial" panose="020B0604020202020204" pitchFamily="34" charset="0"/>
                    <a:buChar char="•"/>
                  </a:pPr>
                  <a:r>
                    <a:rPr lang="nb-NO" err="1"/>
                    <a:t>Primary</a:t>
                  </a:r>
                  <a:r>
                    <a:rPr lang="nb-NO"/>
                    <a:t> </a:t>
                  </a:r>
                  <a:r>
                    <a:rPr lang="nb-NO" err="1"/>
                    <a:t>drainage</a:t>
                  </a:r>
                  <a:r>
                    <a:rPr lang="nb-NO"/>
                    <a:t> </a:t>
                  </a:r>
                  <a:r>
                    <a:rPr lang="nb-NO">
                      <a:sym typeface="Wingdings" panose="05000000000000000000" pitchFamily="2" charset="2"/>
                    </a:rPr>
                    <a:t> </a:t>
                  </a:r>
                  <a:r>
                    <a:rPr lang="nb-NO" err="1">
                      <a:sym typeface="Wingdings" panose="05000000000000000000" pitchFamily="2" charset="2"/>
                    </a:rPr>
                    <a:t>Imbibition</a:t>
                  </a:r>
                  <a:r>
                    <a:rPr lang="nb-NO">
                      <a:sym typeface="Wingdings" panose="05000000000000000000" pitchFamily="2" charset="2"/>
                    </a:rPr>
                    <a:t>  Gas </a:t>
                  </a:r>
                  <a:r>
                    <a:rPr lang="nb-NO" err="1">
                      <a:sym typeface="Wingdings" panose="05000000000000000000" pitchFamily="2" charset="2"/>
                    </a:rPr>
                    <a:t>invasion</a:t>
                  </a:r>
                  <a:r>
                    <a:rPr lang="nb-NO">
                      <a:sym typeface="Wingdings" panose="05000000000000000000" pitchFamily="2" charset="2"/>
                    </a:rPr>
                    <a:t>  Water </a:t>
                  </a:r>
                  <a:r>
                    <a:rPr lang="nb-NO" err="1">
                      <a:sym typeface="Wingdings" panose="05000000000000000000" pitchFamily="2" charset="2"/>
                    </a:rPr>
                    <a:t>invasion</a:t>
                  </a:r>
                  <a:r>
                    <a:rPr lang="nb-NO">
                      <a:sym typeface="Wingdings" panose="05000000000000000000" pitchFamily="2" charset="2"/>
                    </a:rPr>
                    <a:t>.</a:t>
                  </a:r>
                </a:p>
                <a:p>
                  <a:pPr>
                    <a:spcBef>
                      <a:spcPts val="600"/>
                    </a:spcBef>
                  </a:pPr>
                  <a:r>
                    <a:rPr lang="nb-NO" b="1"/>
                    <a:t>Reservoir </a:t>
                  </a:r>
                  <a:r>
                    <a:rPr lang="nb-NO" b="1" err="1"/>
                    <a:t>conditions</a:t>
                  </a:r>
                  <a:r>
                    <a:rPr lang="nb-NO" b="1"/>
                    <a:t>:</a:t>
                  </a:r>
                  <a:endParaRPr lang="nb-NO" b="1" baseline="-25000"/>
                </a:p>
                <a:p>
                  <a:pPr marL="285750" indent="-285750">
                    <a:buFont typeface="Arial" panose="020B0604020202020204" pitchFamily="34" charset="0"/>
                    <a:buChar char="•"/>
                  </a:pPr>
                  <a14:m>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𝑇</m:t>
                          </m:r>
                        </m:e>
                        <m:sub>
                          <m:r>
                            <a:rPr lang="nb-NO" i="1">
                              <a:latin typeface="Cambria Math" panose="02040503050406030204" pitchFamily="18" charset="0"/>
                            </a:rPr>
                            <m:t>𝑟𝑒𝑠</m:t>
                          </m:r>
                        </m:sub>
                      </m:sSub>
                      <m:r>
                        <a:rPr lang="nb-NO" i="1">
                          <a:latin typeface="Cambria Math" panose="02040503050406030204" pitchFamily="18" charset="0"/>
                        </a:rPr>
                        <m:t>=333.15</m:t>
                      </m:r>
                    </m:oMath>
                  </a14:m>
                  <a:r>
                    <a:rPr lang="nb-NO"/>
                    <a:t> K</a:t>
                  </a:r>
                </a:p>
                <a:p>
                  <a:pPr marL="285750" indent="-285750">
                    <a:buFont typeface="Arial" panose="020B0604020202020204" pitchFamily="34" charset="0"/>
                    <a:buChar char="•"/>
                  </a:pPr>
                  <a14:m>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𝑃</m:t>
                          </m:r>
                        </m:e>
                        <m:sub>
                          <m:r>
                            <a:rPr lang="nb-NO" i="1">
                              <a:latin typeface="Cambria Math" panose="02040503050406030204" pitchFamily="18" charset="0"/>
                            </a:rPr>
                            <m:t>𝑟𝑒𝑠</m:t>
                          </m:r>
                        </m:sub>
                      </m:sSub>
                    </m:oMath>
                  </a14:m>
                  <a:r>
                    <a:rPr lang="nb-NO"/>
                    <a:t> </a:t>
                  </a:r>
                  <a:r>
                    <a:rPr lang="nb-NO" err="1"/>
                    <a:t>changes</a:t>
                  </a:r>
                  <a:r>
                    <a:rPr lang="nb-NO"/>
                    <a:t> </a:t>
                  </a:r>
                  <a:r>
                    <a:rPr lang="nb-NO" err="1"/>
                    <a:t>between</a:t>
                  </a:r>
                  <a:r>
                    <a:rPr lang="nb-NO"/>
                    <a:t> </a:t>
                  </a:r>
                  <a14:m>
                    <m:oMath xmlns:m="http://schemas.openxmlformats.org/officeDocument/2006/math">
                      <m:r>
                        <a:rPr lang="nb-NO" i="1" dirty="0">
                          <a:latin typeface="Cambria Math" panose="02040503050406030204" pitchFamily="18" charset="0"/>
                        </a:rPr>
                        <m:t>10.7</m:t>
                      </m:r>
                    </m:oMath>
                  </a14:m>
                  <a:r>
                    <a:rPr lang="nb-NO"/>
                    <a:t> and </a:t>
                  </a:r>
                  <a14:m>
                    <m:oMath xmlns:m="http://schemas.openxmlformats.org/officeDocument/2006/math">
                      <m:r>
                        <a:rPr lang="nb-NO" i="1" dirty="0">
                          <a:latin typeface="Cambria Math" panose="02040503050406030204" pitchFamily="18" charset="0"/>
                        </a:rPr>
                        <m:t>20.5</m:t>
                      </m:r>
                    </m:oMath>
                  </a14:m>
                  <a:r>
                    <a:rPr lang="nb-NO"/>
                    <a:t> </a:t>
                  </a:r>
                  <a:r>
                    <a:rPr lang="nb-NO" err="1"/>
                    <a:t>MPa</a:t>
                  </a:r>
                  <a:r>
                    <a:rPr lang="nb-NO"/>
                    <a:t> (</a:t>
                  </a:r>
                  <a:r>
                    <a:rPr lang="nb-NO" err="1"/>
                    <a:t>depressurization</a:t>
                  </a:r>
                  <a:r>
                    <a:rPr lang="nb-NO"/>
                    <a:t> &amp; re-</a:t>
                  </a:r>
                  <a:r>
                    <a:rPr lang="nb-NO" err="1"/>
                    <a:t>pressurization</a:t>
                  </a:r>
                  <a:r>
                    <a:rPr lang="nb-NO"/>
                    <a:t>).</a:t>
                  </a:r>
                </a:p>
              </p:txBody>
            </p:sp>
          </mc:Choice>
          <mc:Fallback>
            <p:sp>
              <p:nvSpPr>
                <p:cNvPr id="4" name="TextBox 3">
                  <a:extLst>
                    <a:ext uri="{FF2B5EF4-FFF2-40B4-BE49-F238E27FC236}">
                      <a16:creationId xmlns:a16="http://schemas.microsoft.com/office/drawing/2014/main" id="{B4F68081-4A4B-5295-8331-70B20DD1D270}"/>
                    </a:ext>
                  </a:extLst>
                </p:cNvPr>
                <p:cNvSpPr txBox="1">
                  <a:spLocks noRot="1" noChangeAspect="1" noMove="1" noResize="1" noEditPoints="1" noAdjustHandles="1" noChangeArrowheads="1" noChangeShapeType="1" noTextEdit="1"/>
                </p:cNvSpPr>
                <p:nvPr/>
              </p:nvSpPr>
              <p:spPr>
                <a:xfrm>
                  <a:off x="488917" y="770957"/>
                  <a:ext cx="5607083" cy="4446345"/>
                </a:xfrm>
                <a:prstGeom prst="rect">
                  <a:avLst/>
                </a:prstGeom>
                <a:blipFill>
                  <a:blip r:embed="rId7"/>
                  <a:stretch>
                    <a:fillRect l="-870" b="-1233"/>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1E8ABBE2-C0A0-2B84-802F-8FF1062C1EA2}"/>
                </a:ext>
              </a:extLst>
            </p:cNvPr>
            <p:cNvSpPr/>
            <p:nvPr/>
          </p:nvSpPr>
          <p:spPr>
            <a:xfrm>
              <a:off x="430306" y="742224"/>
              <a:ext cx="5665694" cy="4531768"/>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9" name="Rectangle 28">
            <a:extLst>
              <a:ext uri="{FF2B5EF4-FFF2-40B4-BE49-F238E27FC236}">
                <a16:creationId xmlns:a16="http://schemas.microsoft.com/office/drawing/2014/main" id="{CA9F9FBE-2A4B-1F99-EBD7-9B3892499DB2}"/>
              </a:ext>
            </a:extLst>
          </p:cNvPr>
          <p:cNvSpPr/>
          <p:nvPr/>
        </p:nvSpPr>
        <p:spPr>
          <a:xfrm>
            <a:off x="430306" y="5302854"/>
            <a:ext cx="5665694" cy="139060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TextBox 31">
            <a:extLst>
              <a:ext uri="{FF2B5EF4-FFF2-40B4-BE49-F238E27FC236}">
                <a16:creationId xmlns:a16="http://schemas.microsoft.com/office/drawing/2014/main" id="{09AC1C04-3C75-1AC2-0371-49A76F4FED87}"/>
              </a:ext>
            </a:extLst>
          </p:cNvPr>
          <p:cNvSpPr txBox="1"/>
          <p:nvPr/>
        </p:nvSpPr>
        <p:spPr>
          <a:xfrm>
            <a:off x="6312283" y="989910"/>
            <a:ext cx="2718135" cy="1754326"/>
          </a:xfrm>
          <a:prstGeom prst="rect">
            <a:avLst/>
          </a:prstGeom>
          <a:noFill/>
        </p:spPr>
        <p:txBody>
          <a:bodyPr wrap="square" rtlCol="0">
            <a:spAutoFit/>
          </a:bodyPr>
          <a:lstStyle/>
          <a:p>
            <a:r>
              <a:rPr lang="nb-NO" b="1" err="1"/>
              <a:t>Saturation</a:t>
            </a:r>
            <a:r>
              <a:rPr lang="nb-NO" b="1"/>
              <a:t> </a:t>
            </a:r>
            <a:r>
              <a:rPr lang="nb-NO" b="1" err="1"/>
              <a:t>history</a:t>
            </a:r>
            <a:r>
              <a:rPr lang="nb-NO" b="1"/>
              <a:t>:</a:t>
            </a:r>
          </a:p>
          <a:p>
            <a:r>
              <a:rPr lang="nb-NO" err="1"/>
              <a:t>Quasi-static</a:t>
            </a:r>
            <a:r>
              <a:rPr lang="nb-NO"/>
              <a:t>, </a:t>
            </a:r>
            <a:r>
              <a:rPr lang="nb-NO" err="1"/>
              <a:t>pressure-controlled</a:t>
            </a:r>
            <a:r>
              <a:rPr lang="nb-NO"/>
              <a:t> </a:t>
            </a:r>
            <a:r>
              <a:rPr lang="nb-NO" err="1"/>
              <a:t>simulation</a:t>
            </a:r>
            <a:r>
              <a:rPr lang="nb-NO"/>
              <a:t> of gas &amp; water </a:t>
            </a:r>
            <a:r>
              <a:rPr lang="nb-NO" err="1"/>
              <a:t>invasions</a:t>
            </a:r>
            <a:r>
              <a:rPr lang="nb-NO"/>
              <a:t> </a:t>
            </a:r>
            <a:r>
              <a:rPr lang="nb-NO" err="1"/>
              <a:t>with</a:t>
            </a:r>
            <a:r>
              <a:rPr lang="nb-NO"/>
              <a:t> LVC </a:t>
            </a:r>
            <a:r>
              <a:rPr lang="nb-NO" err="1"/>
              <a:t>applied</a:t>
            </a:r>
            <a:r>
              <a:rPr lang="nb-NO"/>
              <a:t> to </a:t>
            </a:r>
            <a:r>
              <a:rPr lang="nb-NO" err="1"/>
              <a:t>oil</a:t>
            </a:r>
            <a:r>
              <a:rPr lang="nb-NO"/>
              <a:t> and gas ganglia.</a:t>
            </a:r>
          </a:p>
        </p:txBody>
      </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1EE2D9AD-734A-69A0-F33F-55159CEA4EED}"/>
                  </a:ext>
                </a:extLst>
              </p:cNvPr>
              <p:cNvSpPr txBox="1"/>
              <p:nvPr/>
            </p:nvSpPr>
            <p:spPr>
              <a:xfrm>
                <a:off x="9584211" y="4917093"/>
                <a:ext cx="1872684" cy="945900"/>
              </a:xfrm>
              <a:prstGeom prst="rect">
                <a:avLst/>
              </a:prstGeom>
              <a:noFill/>
            </p:spPr>
            <p:txBody>
              <a:bodyPr wrap="square" rtlCol="0">
                <a:spAutoFit/>
              </a:bodyPr>
              <a:lstStyle/>
              <a:p>
                <a:r>
                  <a:rPr lang="nb-NO"/>
                  <a:t>Residual gas </a:t>
                </a:r>
                <a:r>
                  <a:rPr lang="nb-NO" err="1"/>
                  <a:t>saturation</a:t>
                </a:r>
                <a:r>
                  <a:rPr lang="nb-NO"/>
                  <a:t>: </a:t>
                </a:r>
              </a:p>
              <a:p>
                <a:pPr/>
                <a14:m>
                  <m:oMathPara xmlns:m="http://schemas.openxmlformats.org/officeDocument/2006/math">
                    <m:oMathParaPr>
                      <m:jc m:val="left"/>
                    </m:oMathParaPr>
                    <m:oMath xmlns:m="http://schemas.openxmlformats.org/officeDocument/2006/math">
                      <m:sSub>
                        <m:sSubPr>
                          <m:ctrlPr>
                            <a:rPr lang="nb-NO" i="1" smtClean="0">
                              <a:latin typeface="Cambria Math" panose="02040503050406030204" pitchFamily="18" charset="0"/>
                            </a:rPr>
                          </m:ctrlPr>
                        </m:sSubPr>
                        <m:e>
                          <m:r>
                            <a:rPr lang="nb-NO" b="0" i="1" smtClean="0">
                              <a:latin typeface="Cambria Math" panose="02040503050406030204" pitchFamily="18" charset="0"/>
                            </a:rPr>
                            <m:t>𝑆</m:t>
                          </m:r>
                        </m:e>
                        <m:sub>
                          <m:r>
                            <a:rPr lang="nb-NO" b="0" i="1" smtClean="0">
                              <a:latin typeface="Cambria Math" panose="02040503050406030204" pitchFamily="18" charset="0"/>
                            </a:rPr>
                            <m:t>𝑔</m:t>
                          </m:r>
                          <m:r>
                            <a:rPr lang="nb-NO" b="0" i="1" smtClean="0">
                              <a:latin typeface="Cambria Math" panose="02040503050406030204" pitchFamily="18" charset="0"/>
                            </a:rPr>
                            <m:t>,</m:t>
                          </m:r>
                          <m:r>
                            <a:rPr lang="nb-NO" b="0" i="1" smtClean="0">
                              <a:latin typeface="Cambria Math" panose="02040503050406030204" pitchFamily="18" charset="0"/>
                            </a:rPr>
                            <m:t>𝑟</m:t>
                          </m:r>
                        </m:sub>
                      </m:sSub>
                      <m:r>
                        <a:rPr lang="nb-NO" b="0" i="1" smtClean="0">
                          <a:latin typeface="Cambria Math" panose="02040503050406030204" pitchFamily="18" charset="0"/>
                        </a:rPr>
                        <m:t>=0.076.</m:t>
                      </m:r>
                    </m:oMath>
                  </m:oMathPara>
                </a14:m>
                <a:endParaRPr lang="nb-NO"/>
              </a:p>
            </p:txBody>
          </p:sp>
        </mc:Choice>
        <mc:Fallback>
          <p:sp>
            <p:nvSpPr>
              <p:cNvPr id="33" name="TextBox 32">
                <a:extLst>
                  <a:ext uri="{FF2B5EF4-FFF2-40B4-BE49-F238E27FC236}">
                    <a16:creationId xmlns:a16="http://schemas.microsoft.com/office/drawing/2014/main" id="{1EE2D9AD-734A-69A0-F33F-55159CEA4EED}"/>
                  </a:ext>
                </a:extLst>
              </p:cNvPr>
              <p:cNvSpPr txBox="1">
                <a:spLocks noRot="1" noChangeAspect="1" noMove="1" noResize="1" noEditPoints="1" noAdjustHandles="1" noChangeArrowheads="1" noChangeShapeType="1" noTextEdit="1"/>
              </p:cNvSpPr>
              <p:nvPr/>
            </p:nvSpPr>
            <p:spPr>
              <a:xfrm>
                <a:off x="9584211" y="4917093"/>
                <a:ext cx="1872684" cy="945900"/>
              </a:xfrm>
              <a:prstGeom prst="rect">
                <a:avLst/>
              </a:prstGeom>
              <a:blipFill>
                <a:blip r:embed="rId8"/>
                <a:stretch>
                  <a:fillRect l="-2606" t="-3871" b="-1290"/>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C4C7723E-4C02-3F6A-F5F5-A394A6AFE211}"/>
              </a:ext>
            </a:extLst>
          </p:cNvPr>
          <p:cNvSpPr txBox="1"/>
          <p:nvPr/>
        </p:nvSpPr>
        <p:spPr>
          <a:xfrm>
            <a:off x="6500267" y="3507499"/>
            <a:ext cx="3214467" cy="646331"/>
          </a:xfrm>
          <a:prstGeom prst="rect">
            <a:avLst/>
          </a:prstGeom>
          <a:noFill/>
        </p:spPr>
        <p:txBody>
          <a:bodyPr wrap="square" rtlCol="0">
            <a:spAutoFit/>
          </a:bodyPr>
          <a:lstStyle/>
          <a:p>
            <a:endParaRPr lang="nb-NO"/>
          </a:p>
          <a:p>
            <a:r>
              <a:rPr lang="nb-NO"/>
              <a:t>Gas/water capillary </a:t>
            </a:r>
            <a:r>
              <a:rPr lang="nb-NO" err="1"/>
              <a:t>pressure</a:t>
            </a:r>
            <a:r>
              <a:rPr lang="nb-NO"/>
              <a:t>:</a:t>
            </a:r>
          </a:p>
        </p:txBody>
      </p:sp>
      <p:sp>
        <p:nvSpPr>
          <p:cNvPr id="3" name="TextBox 2">
            <a:extLst>
              <a:ext uri="{FF2B5EF4-FFF2-40B4-BE49-F238E27FC236}">
                <a16:creationId xmlns:a16="http://schemas.microsoft.com/office/drawing/2014/main" id="{77C54129-D269-09B7-5E61-0E8AF88DA271}"/>
              </a:ext>
            </a:extLst>
          </p:cNvPr>
          <p:cNvSpPr txBox="1"/>
          <p:nvPr/>
        </p:nvSpPr>
        <p:spPr>
          <a:xfrm>
            <a:off x="11671443" y="6359704"/>
            <a:ext cx="364463" cy="276999"/>
          </a:xfrm>
          <a:prstGeom prst="rect">
            <a:avLst/>
          </a:prstGeom>
          <a:noFill/>
        </p:spPr>
        <p:txBody>
          <a:bodyPr wrap="square" rtlCol="0">
            <a:spAutoFit/>
          </a:bodyPr>
          <a:lstStyle/>
          <a:p>
            <a:r>
              <a:rPr lang="nb-NO" sz="1200"/>
              <a:t>8</a:t>
            </a:r>
          </a:p>
        </p:txBody>
      </p:sp>
    </p:spTree>
    <p:extLst>
      <p:ext uri="{BB962C8B-B14F-4D97-AF65-F5344CB8AC3E}">
        <p14:creationId xmlns:p14="http://schemas.microsoft.com/office/powerpoint/2010/main" val="26732242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A784E-326D-288C-89AE-2CD496343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D9E1A-22D2-8343-3D68-C712B9C17D4B}"/>
              </a:ext>
            </a:extLst>
          </p:cNvPr>
          <p:cNvSpPr>
            <a:spLocks noGrp="1"/>
          </p:cNvSpPr>
          <p:nvPr>
            <p:ph type="title"/>
          </p:nvPr>
        </p:nvSpPr>
        <p:spPr>
          <a:xfrm>
            <a:off x="936422" y="139608"/>
            <a:ext cx="9821894" cy="618640"/>
          </a:xfrm>
        </p:spPr>
        <p:txBody>
          <a:bodyPr/>
          <a:lstStyle/>
          <a:p>
            <a:r>
              <a:rPr lang="nb-NO" sz="3200" err="1"/>
              <a:t>Simulation</a:t>
            </a:r>
            <a:r>
              <a:rPr lang="nb-NO" sz="3200"/>
              <a:t> cases</a:t>
            </a:r>
          </a:p>
        </p:txBody>
      </p:sp>
      <p:grpSp>
        <p:nvGrpSpPr>
          <p:cNvPr id="83" name="Group 82">
            <a:extLst>
              <a:ext uri="{FF2B5EF4-FFF2-40B4-BE49-F238E27FC236}">
                <a16:creationId xmlns:a16="http://schemas.microsoft.com/office/drawing/2014/main" id="{B1AB3A20-A903-CBAB-F561-A9283C49A8AC}"/>
              </a:ext>
            </a:extLst>
          </p:cNvPr>
          <p:cNvGrpSpPr/>
          <p:nvPr/>
        </p:nvGrpSpPr>
        <p:grpSpPr>
          <a:xfrm>
            <a:off x="4027120" y="2354803"/>
            <a:ext cx="5277175" cy="4191675"/>
            <a:chOff x="284888" y="-165060"/>
            <a:chExt cx="5277175" cy="4191675"/>
          </a:xfrm>
        </p:grpSpPr>
        <p:grpSp>
          <p:nvGrpSpPr>
            <p:cNvPr id="22" name="Group 21">
              <a:extLst>
                <a:ext uri="{FF2B5EF4-FFF2-40B4-BE49-F238E27FC236}">
                  <a16:creationId xmlns:a16="http://schemas.microsoft.com/office/drawing/2014/main" id="{8614B6A5-81D8-1BDE-898A-7498ABC493D0}"/>
                </a:ext>
              </a:extLst>
            </p:cNvPr>
            <p:cNvGrpSpPr/>
            <p:nvPr/>
          </p:nvGrpSpPr>
          <p:grpSpPr>
            <a:xfrm>
              <a:off x="284888" y="856924"/>
              <a:ext cx="3630737" cy="3169691"/>
              <a:chOff x="4126905" y="1955966"/>
              <a:chExt cx="3630737" cy="3169691"/>
            </a:xfrm>
          </p:grpSpPr>
          <p:pic>
            <p:nvPicPr>
              <p:cNvPr id="8" name="Picture 7" descr="A diagram of a graph&#10;&#10;AI-generated content may be incorrect.">
                <a:extLst>
                  <a:ext uri="{FF2B5EF4-FFF2-40B4-BE49-F238E27FC236}">
                    <a16:creationId xmlns:a16="http://schemas.microsoft.com/office/drawing/2014/main" id="{051D9EFC-4CEF-A3B1-A754-24B9D2EA4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905" y="1955966"/>
                <a:ext cx="3630737" cy="3169691"/>
              </a:xfrm>
              <a:prstGeom prst="rect">
                <a:avLst/>
              </a:prstGeom>
            </p:spPr>
          </p:pic>
          <p:sp>
            <p:nvSpPr>
              <p:cNvPr id="7" name="Oval 6">
                <a:extLst>
                  <a:ext uri="{FF2B5EF4-FFF2-40B4-BE49-F238E27FC236}">
                    <a16:creationId xmlns:a16="http://schemas.microsoft.com/office/drawing/2014/main" id="{B66FA7F7-A979-3571-B823-3624FE916048}"/>
                  </a:ext>
                </a:extLst>
              </p:cNvPr>
              <p:cNvSpPr/>
              <p:nvPr/>
            </p:nvSpPr>
            <p:spPr>
              <a:xfrm>
                <a:off x="6685422" y="4084255"/>
                <a:ext cx="90000" cy="90000"/>
              </a:xfrm>
              <a:prstGeom prst="ellipse">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Oval 8">
                <a:extLst>
                  <a:ext uri="{FF2B5EF4-FFF2-40B4-BE49-F238E27FC236}">
                    <a16:creationId xmlns:a16="http://schemas.microsoft.com/office/drawing/2014/main" id="{2BC2DA46-FF91-4F79-7ED7-9F92213C17EB}"/>
                  </a:ext>
                </a:extLst>
              </p:cNvPr>
              <p:cNvSpPr/>
              <p:nvPr/>
            </p:nvSpPr>
            <p:spPr>
              <a:xfrm>
                <a:off x="6752280" y="4187357"/>
                <a:ext cx="90000" cy="90000"/>
              </a:xfrm>
              <a:prstGeom prst="ellipse">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Oval 14">
                <a:extLst>
                  <a:ext uri="{FF2B5EF4-FFF2-40B4-BE49-F238E27FC236}">
                    <a16:creationId xmlns:a16="http://schemas.microsoft.com/office/drawing/2014/main" id="{9C70C1E7-DBA9-9683-1994-A8CDEAB2BE9A}"/>
                  </a:ext>
                </a:extLst>
              </p:cNvPr>
              <p:cNvSpPr/>
              <p:nvPr/>
            </p:nvSpPr>
            <p:spPr>
              <a:xfrm>
                <a:off x="6991350" y="4588446"/>
                <a:ext cx="90000" cy="90000"/>
              </a:xfrm>
              <a:prstGeom prst="ellipse">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Oval 16">
                <a:extLst>
                  <a:ext uri="{FF2B5EF4-FFF2-40B4-BE49-F238E27FC236}">
                    <a16:creationId xmlns:a16="http://schemas.microsoft.com/office/drawing/2014/main" id="{B93D6A42-78AA-D538-BA0A-28AC2F16ED22}"/>
                  </a:ext>
                </a:extLst>
              </p:cNvPr>
              <p:cNvSpPr/>
              <p:nvPr/>
            </p:nvSpPr>
            <p:spPr>
              <a:xfrm>
                <a:off x="6150476" y="3708235"/>
                <a:ext cx="90000" cy="90000"/>
              </a:xfrm>
              <a:prstGeom prst="ellipse">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cxnSp>
          <p:nvCxnSpPr>
            <p:cNvPr id="36" name="Connector: Elbow 35">
              <a:extLst>
                <a:ext uri="{FF2B5EF4-FFF2-40B4-BE49-F238E27FC236}">
                  <a16:creationId xmlns:a16="http://schemas.microsoft.com/office/drawing/2014/main" id="{BAC42196-4915-C293-BB4E-9847F54CC113}"/>
                </a:ext>
              </a:extLst>
            </p:cNvPr>
            <p:cNvCxnSpPr>
              <a:cxnSpLocks/>
            </p:cNvCxnSpPr>
            <p:nvPr/>
          </p:nvCxnSpPr>
          <p:spPr>
            <a:xfrm rot="16200000" flipV="1">
              <a:off x="464604" y="565981"/>
              <a:ext cx="2499223" cy="2337041"/>
            </a:xfrm>
            <a:prstGeom prst="bentConnector3">
              <a:avLst>
                <a:gd name="adj1" fmla="val 50000"/>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Connector: Elbow 45">
              <a:extLst>
                <a:ext uri="{FF2B5EF4-FFF2-40B4-BE49-F238E27FC236}">
                  <a16:creationId xmlns:a16="http://schemas.microsoft.com/office/drawing/2014/main" id="{92353463-E415-ED3C-5C3F-D757E08CC72D}"/>
                </a:ext>
              </a:extLst>
            </p:cNvPr>
            <p:cNvCxnSpPr>
              <a:cxnSpLocks/>
              <a:stCxn id="15" idx="6"/>
              <a:endCxn id="149" idx="1"/>
            </p:cNvCxnSpPr>
            <p:nvPr/>
          </p:nvCxnSpPr>
          <p:spPr>
            <a:xfrm flipV="1">
              <a:off x="3239333" y="1939265"/>
              <a:ext cx="2322730" cy="1595139"/>
            </a:xfrm>
            <a:prstGeom prst="bentConnector3">
              <a:avLst>
                <a:gd name="adj1" fmla="val 50000"/>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2" name="Connector: Elbow 81">
              <a:extLst>
                <a:ext uri="{FF2B5EF4-FFF2-40B4-BE49-F238E27FC236}">
                  <a16:creationId xmlns:a16="http://schemas.microsoft.com/office/drawing/2014/main" id="{6490E66A-5C3D-F225-72BD-FCD29B4B71CE}"/>
                </a:ext>
              </a:extLst>
            </p:cNvPr>
            <p:cNvCxnSpPr>
              <a:cxnSpLocks/>
              <a:stCxn id="9" idx="6"/>
            </p:cNvCxnSpPr>
            <p:nvPr/>
          </p:nvCxnSpPr>
          <p:spPr>
            <a:xfrm flipV="1">
              <a:off x="3000263" y="-165060"/>
              <a:ext cx="1192248" cy="3298375"/>
            </a:xfrm>
            <a:prstGeom prst="bentConnector2">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141" name="Group 140">
            <a:extLst>
              <a:ext uri="{FF2B5EF4-FFF2-40B4-BE49-F238E27FC236}">
                <a16:creationId xmlns:a16="http://schemas.microsoft.com/office/drawing/2014/main" id="{15EBEE2A-B73B-EE95-E19E-472858C5CA0A}"/>
              </a:ext>
            </a:extLst>
          </p:cNvPr>
          <p:cNvGrpSpPr/>
          <p:nvPr/>
        </p:nvGrpSpPr>
        <p:grpSpPr>
          <a:xfrm>
            <a:off x="226469" y="3046714"/>
            <a:ext cx="2604887" cy="3639633"/>
            <a:chOff x="238205" y="3049233"/>
            <a:chExt cx="2604887" cy="3547109"/>
          </a:xfrm>
        </p:grpSpPr>
        <mc:AlternateContent xmlns:mc="http://schemas.openxmlformats.org/markup-compatibility/2006">
          <mc:Choice xmlns:a14="http://schemas.microsoft.com/office/drawing/2010/main" Requires="a14">
            <p:sp>
              <p:nvSpPr>
                <p:cNvPr id="98" name="TextBox 97">
                  <a:extLst>
                    <a:ext uri="{FF2B5EF4-FFF2-40B4-BE49-F238E27FC236}">
                      <a16:creationId xmlns:a16="http://schemas.microsoft.com/office/drawing/2014/main" id="{94919158-A0AB-D3E5-4D79-D69C085D76D4}"/>
                    </a:ext>
                  </a:extLst>
                </p:cNvPr>
                <p:cNvSpPr txBox="1"/>
                <p:nvPr/>
              </p:nvSpPr>
              <p:spPr>
                <a:xfrm>
                  <a:off x="308511" y="3049233"/>
                  <a:ext cx="2344713" cy="2053896"/>
                </a:xfrm>
                <a:prstGeom prst="rect">
                  <a:avLst/>
                </a:prstGeom>
                <a:noFill/>
              </p:spPr>
              <p:txBody>
                <a:bodyPr wrap="square" rtlCol="0">
                  <a:spAutoFit/>
                </a:bodyPr>
                <a:lstStyle/>
                <a:p>
                  <a:pPr algn="ctr"/>
                  <a:r>
                    <a:rPr lang="nb-NO" b="1"/>
                    <a:t>Case 1: </a:t>
                  </a:r>
                </a:p>
                <a:p>
                  <a:pPr algn="ctr"/>
                  <a14:m>
                    <m:oMath xmlns:m="http://schemas.openxmlformats.org/officeDocument/2006/math">
                      <m:sSub>
                        <m:sSubPr>
                          <m:ctrlPr>
                            <a:rPr lang="nb-NO" i="1" smtClean="0">
                              <a:latin typeface="Cambria Math" panose="02040503050406030204" pitchFamily="18" charset="0"/>
                            </a:rPr>
                          </m:ctrlPr>
                        </m:sSubPr>
                        <m:e>
                          <m:r>
                            <a:rPr lang="nb-NO" b="0" i="1" smtClean="0">
                              <a:latin typeface="Cambria Math" panose="02040503050406030204" pitchFamily="18" charset="0"/>
                            </a:rPr>
                            <m:t>𝑆</m:t>
                          </m:r>
                        </m:e>
                        <m:sub>
                          <m:r>
                            <a:rPr lang="nb-NO" b="0" i="1" smtClean="0">
                              <a:latin typeface="Cambria Math" panose="02040503050406030204" pitchFamily="18" charset="0"/>
                            </a:rPr>
                            <m:t>𝑔</m:t>
                          </m:r>
                          <m:r>
                            <a:rPr lang="nb-NO" b="0" i="1" smtClean="0">
                              <a:latin typeface="Cambria Math" panose="02040503050406030204" pitchFamily="18" charset="0"/>
                            </a:rPr>
                            <m:t>,</m:t>
                          </m:r>
                          <m:r>
                            <a:rPr lang="nb-NO" b="0" i="1" smtClean="0">
                              <a:latin typeface="Cambria Math" panose="02040503050406030204" pitchFamily="18" charset="0"/>
                            </a:rPr>
                            <m:t>𝑖</m:t>
                          </m:r>
                        </m:sub>
                      </m:sSub>
                      <m:r>
                        <a:rPr lang="nb-NO" b="0" i="1" smtClean="0">
                          <a:latin typeface="Cambria Math" panose="02040503050406030204" pitchFamily="18" charset="0"/>
                        </a:rPr>
                        <m:t>=0.45</m:t>
                      </m:r>
                    </m:oMath>
                  </a14:m>
                  <a:r>
                    <a:rPr lang="nb-NO"/>
                    <a:t> (Gas inv.)</a:t>
                  </a:r>
                </a:p>
                <a:p>
                  <a:pPr marL="342900" indent="-342900">
                    <a:buAutoNum type="arabicParenBoth"/>
                  </a:pPr>
                  <a:r>
                    <a:rPr lang="nb-NO" err="1"/>
                    <a:t>Pressurization</a:t>
                  </a:r>
                  <a:r>
                    <a:rPr lang="nb-NO"/>
                    <a:t>: </a:t>
                  </a:r>
                  <a14:m>
                    <m:oMath xmlns:m="http://schemas.openxmlformats.org/officeDocument/2006/math">
                      <m:r>
                        <a:rPr lang="nb-NO" b="0" i="0" smtClean="0">
                          <a:latin typeface="Cambria Math" panose="02040503050406030204" pitchFamily="18" charset="0"/>
                        </a:rPr>
                        <m:t>10.7</m:t>
                      </m:r>
                      <m:r>
                        <a:rPr lang="nb-NO" b="0" i="1" smtClean="0">
                          <a:latin typeface="Cambria Math" panose="02040503050406030204" pitchFamily="18" charset="0"/>
                        </a:rPr>
                        <m:t>→20.5</m:t>
                      </m:r>
                      <m:r>
                        <a:rPr lang="nb-NO" b="0" i="0" smtClean="0">
                          <a:latin typeface="Cambria Math" panose="02040503050406030204" pitchFamily="18" charset="0"/>
                        </a:rPr>
                        <m:t> </m:t>
                      </m:r>
                    </m:oMath>
                  </a14:m>
                  <a:r>
                    <a:rPr lang="nb-NO"/>
                    <a:t>MPa</a:t>
                  </a:r>
                </a:p>
                <a:p>
                  <a:pPr marL="342900" indent="-342900">
                    <a:buAutoNum type="arabicParenBoth"/>
                  </a:pPr>
                  <a:r>
                    <a:rPr lang="nb-NO" err="1"/>
                    <a:t>Depressurization</a:t>
                  </a:r>
                  <a:r>
                    <a:rPr lang="nb-NO"/>
                    <a:t>: </a:t>
                  </a:r>
                  <a14:m>
                    <m:oMath xmlns:m="http://schemas.openxmlformats.org/officeDocument/2006/math">
                      <m:r>
                        <a:rPr lang="nb-NO" b="0" i="0" smtClean="0">
                          <a:latin typeface="Cambria Math" panose="02040503050406030204" pitchFamily="18" charset="0"/>
                        </a:rPr>
                        <m:t>2</m:t>
                      </m:r>
                      <m:r>
                        <a:rPr lang="nb-NO">
                          <a:latin typeface="Cambria Math" panose="02040503050406030204" pitchFamily="18" charset="0"/>
                        </a:rPr>
                        <m:t>0.</m:t>
                      </m:r>
                      <m:r>
                        <a:rPr lang="nb-NO" b="0" i="0" smtClean="0">
                          <a:latin typeface="Cambria Math" panose="02040503050406030204" pitchFamily="18" charset="0"/>
                        </a:rPr>
                        <m:t>5</m:t>
                      </m:r>
                      <m:r>
                        <a:rPr lang="nb-NO" i="1">
                          <a:latin typeface="Cambria Math" panose="02040503050406030204" pitchFamily="18" charset="0"/>
                        </a:rPr>
                        <m:t>→</m:t>
                      </m:r>
                      <m:r>
                        <a:rPr lang="nb-NO" b="0" i="1" smtClean="0">
                          <a:latin typeface="Cambria Math" panose="02040503050406030204" pitchFamily="18" charset="0"/>
                        </a:rPr>
                        <m:t>1</m:t>
                      </m:r>
                      <m:r>
                        <a:rPr lang="nb-NO" i="1">
                          <a:latin typeface="Cambria Math" panose="02040503050406030204" pitchFamily="18" charset="0"/>
                        </a:rPr>
                        <m:t>0.</m:t>
                      </m:r>
                      <m:r>
                        <a:rPr lang="nb-NO" b="0" i="1" smtClean="0">
                          <a:latin typeface="Cambria Math" panose="02040503050406030204" pitchFamily="18" charset="0"/>
                        </a:rPr>
                        <m:t>7</m:t>
                      </m:r>
                      <m:r>
                        <a:rPr lang="nb-NO">
                          <a:latin typeface="Cambria Math" panose="02040503050406030204" pitchFamily="18" charset="0"/>
                        </a:rPr>
                        <m:t> </m:t>
                      </m:r>
                    </m:oMath>
                  </a14:m>
                  <a:r>
                    <a:rPr lang="nb-NO"/>
                    <a:t>MPa</a:t>
                  </a:r>
                </a:p>
                <a:p>
                  <a:r>
                    <a:rPr lang="nb-NO" b="1"/>
                    <a:t> </a:t>
                  </a:r>
                </a:p>
              </p:txBody>
            </p:sp>
          </mc:Choice>
          <mc:Fallback>
            <p:sp>
              <p:nvSpPr>
                <p:cNvPr id="98" name="TextBox 97">
                  <a:extLst>
                    <a:ext uri="{FF2B5EF4-FFF2-40B4-BE49-F238E27FC236}">
                      <a16:creationId xmlns:a16="http://schemas.microsoft.com/office/drawing/2014/main" id="{94919158-A0AB-D3E5-4D79-D69C085D76D4}"/>
                    </a:ext>
                  </a:extLst>
                </p:cNvPr>
                <p:cNvSpPr txBox="1">
                  <a:spLocks noRot="1" noChangeAspect="1" noMove="1" noResize="1" noEditPoints="1" noAdjustHandles="1" noChangeArrowheads="1" noChangeShapeType="1" noTextEdit="1"/>
                </p:cNvSpPr>
                <p:nvPr/>
              </p:nvSpPr>
              <p:spPr>
                <a:xfrm>
                  <a:off x="308511" y="3049233"/>
                  <a:ext cx="2344713" cy="2053896"/>
                </a:xfrm>
                <a:prstGeom prst="rect">
                  <a:avLst/>
                </a:prstGeom>
                <a:blipFill>
                  <a:blip r:embed="rId3"/>
                  <a:stretch>
                    <a:fillRect l="-1823" t="-1734" r="-3125"/>
                  </a:stretch>
                </a:blipFill>
              </p:spPr>
              <p:txBody>
                <a:bodyPr/>
                <a:lstStyle/>
                <a:p>
                  <a:r>
                    <a:rPr lang="en-US">
                      <a:noFill/>
                    </a:rPr>
                    <a:t> </a:t>
                  </a:r>
                </a:p>
              </p:txBody>
            </p:sp>
          </mc:Fallback>
        </mc:AlternateContent>
        <p:pic>
          <p:nvPicPr>
            <p:cNvPr id="133" name="Picture 132" descr="A colorful cube with red and green spots&#10;&#10;AI-generated content may be incorrect.">
              <a:extLst>
                <a:ext uri="{FF2B5EF4-FFF2-40B4-BE49-F238E27FC236}">
                  <a16:creationId xmlns:a16="http://schemas.microsoft.com/office/drawing/2014/main" id="{E1B6647B-3094-ACAE-625B-1F7BAEE0F732}"/>
                </a:ext>
              </a:extLst>
            </p:cNvPr>
            <p:cNvPicPr>
              <a:picLocks noChangeAspect="1"/>
            </p:cNvPicPr>
            <p:nvPr/>
          </p:nvPicPr>
          <p:blipFill>
            <a:blip r:embed="rId4">
              <a:extLst>
                <a:ext uri="{28A0092B-C50C-407E-A947-70E740481C1C}">
                  <a14:useLocalDpi xmlns:a14="http://schemas.microsoft.com/office/drawing/2010/main" val="0"/>
                </a:ext>
              </a:extLst>
            </a:blip>
            <a:srcRect l="9967" t="17695" r="8645" b="3754"/>
            <a:stretch>
              <a:fillRect/>
            </a:stretch>
          </p:blipFill>
          <p:spPr>
            <a:xfrm>
              <a:off x="536807" y="4748276"/>
              <a:ext cx="1984565" cy="1833086"/>
            </a:xfrm>
            <a:prstGeom prst="rect">
              <a:avLst/>
            </a:prstGeom>
          </p:spPr>
        </p:pic>
        <p:sp>
          <p:nvSpPr>
            <p:cNvPr id="140" name="Rectangle 139">
              <a:extLst>
                <a:ext uri="{FF2B5EF4-FFF2-40B4-BE49-F238E27FC236}">
                  <a16:creationId xmlns:a16="http://schemas.microsoft.com/office/drawing/2014/main" id="{D54C46BC-18E3-DFE0-FAED-024F6B891C34}"/>
                </a:ext>
              </a:extLst>
            </p:cNvPr>
            <p:cNvSpPr/>
            <p:nvPr/>
          </p:nvSpPr>
          <p:spPr>
            <a:xfrm>
              <a:off x="238205" y="3090427"/>
              <a:ext cx="2604887" cy="3505915"/>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cxnSp>
        <p:nvCxnSpPr>
          <p:cNvPr id="142" name="Connector: Elbow 141">
            <a:extLst>
              <a:ext uri="{FF2B5EF4-FFF2-40B4-BE49-F238E27FC236}">
                <a16:creationId xmlns:a16="http://schemas.microsoft.com/office/drawing/2014/main" id="{8B48211E-FEAD-8682-B414-FC8768D3672B}"/>
              </a:ext>
            </a:extLst>
          </p:cNvPr>
          <p:cNvCxnSpPr>
            <a:cxnSpLocks/>
            <a:endCxn id="140" idx="3"/>
          </p:cNvCxnSpPr>
          <p:nvPr/>
        </p:nvCxnSpPr>
        <p:spPr>
          <a:xfrm rot="10800000">
            <a:off x="2831356" y="4887666"/>
            <a:ext cx="3219336" cy="283941"/>
          </a:xfrm>
          <a:prstGeom prst="bentConnector3">
            <a:avLst>
              <a:gd name="adj1" fmla="val 50000"/>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45" name="Group 144">
            <a:extLst>
              <a:ext uri="{FF2B5EF4-FFF2-40B4-BE49-F238E27FC236}">
                <a16:creationId xmlns:a16="http://schemas.microsoft.com/office/drawing/2014/main" id="{069CC6DE-920F-592B-07EA-E9B9E8FBB93A}"/>
              </a:ext>
            </a:extLst>
          </p:cNvPr>
          <p:cNvGrpSpPr/>
          <p:nvPr/>
        </p:nvGrpSpPr>
        <p:grpSpPr>
          <a:xfrm>
            <a:off x="995726" y="1055124"/>
            <a:ext cx="4454458" cy="1951006"/>
            <a:chOff x="3022107" y="933504"/>
            <a:chExt cx="4454458" cy="1951006"/>
          </a:xfrm>
        </p:grpSpPr>
        <mc:AlternateContent xmlns:mc="http://schemas.openxmlformats.org/markup-compatibility/2006">
          <mc:Choice xmlns:a14="http://schemas.microsoft.com/office/drawing/2010/main" Requires="a14">
            <p:sp>
              <p:nvSpPr>
                <p:cNvPr id="99" name="TextBox 98">
                  <a:extLst>
                    <a:ext uri="{FF2B5EF4-FFF2-40B4-BE49-F238E27FC236}">
                      <a16:creationId xmlns:a16="http://schemas.microsoft.com/office/drawing/2014/main" id="{5D6E35D4-68A2-A140-565C-1C97968BD05C}"/>
                    </a:ext>
                  </a:extLst>
                </p:cNvPr>
                <p:cNvSpPr txBox="1"/>
                <p:nvPr/>
              </p:nvSpPr>
              <p:spPr>
                <a:xfrm>
                  <a:off x="3022107" y="978929"/>
                  <a:ext cx="4151303" cy="1776897"/>
                </a:xfrm>
                <a:prstGeom prst="rect">
                  <a:avLst/>
                </a:prstGeom>
                <a:noFill/>
              </p:spPr>
              <p:txBody>
                <a:bodyPr wrap="square" rtlCol="0">
                  <a:spAutoFit/>
                </a:bodyPr>
                <a:lstStyle/>
                <a:p>
                  <a:r>
                    <a:rPr lang="nb-NO" b="1"/>
                    <a:t>Case 2: </a:t>
                  </a:r>
                </a:p>
                <a:p>
                  <a14:m>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𝑆</m:t>
                          </m:r>
                        </m:e>
                        <m:sub>
                          <m:r>
                            <a:rPr lang="nb-NO" i="1">
                              <a:latin typeface="Cambria Math" panose="02040503050406030204" pitchFamily="18" charset="0"/>
                            </a:rPr>
                            <m:t>𝑔</m:t>
                          </m:r>
                          <m:r>
                            <a:rPr lang="nb-NO" i="1">
                              <a:latin typeface="Cambria Math" panose="02040503050406030204" pitchFamily="18" charset="0"/>
                            </a:rPr>
                            <m:t>,</m:t>
                          </m:r>
                          <m:r>
                            <a:rPr lang="nb-NO" i="1">
                              <a:latin typeface="Cambria Math" panose="02040503050406030204" pitchFamily="18" charset="0"/>
                            </a:rPr>
                            <m:t>𝑖</m:t>
                          </m:r>
                        </m:sub>
                      </m:sSub>
                      <m:r>
                        <a:rPr lang="nb-NO" i="1">
                          <a:latin typeface="Cambria Math" panose="02040503050406030204" pitchFamily="18" charset="0"/>
                        </a:rPr>
                        <m:t>=0.</m:t>
                      </m:r>
                      <m:r>
                        <a:rPr lang="nb-NO" b="0" i="1" smtClean="0">
                          <a:latin typeface="Cambria Math" panose="02040503050406030204" pitchFamily="18" charset="0"/>
                        </a:rPr>
                        <m:t>27</m:t>
                      </m:r>
                    </m:oMath>
                  </a14:m>
                  <a:r>
                    <a:rPr lang="nb-NO"/>
                    <a:t> (Water inv.)</a:t>
                  </a:r>
                </a:p>
                <a:p>
                  <a:pPr marL="342900" indent="-342900">
                    <a:buAutoNum type="arabicParenBoth"/>
                  </a:pPr>
                  <a:r>
                    <a:rPr lang="nb-NO" err="1"/>
                    <a:t>Depressurization</a:t>
                  </a:r>
                  <a:r>
                    <a:rPr lang="nb-NO"/>
                    <a:t>:</a:t>
                  </a:r>
                </a:p>
                <a:p>
                  <a:r>
                    <a:rPr lang="nb-NO"/>
                    <a:t>      </a:t>
                  </a:r>
                  <a14:m>
                    <m:oMath xmlns:m="http://schemas.openxmlformats.org/officeDocument/2006/math">
                      <m:r>
                        <a:rPr lang="nb-NO" b="0" i="0" smtClean="0">
                          <a:latin typeface="Cambria Math" panose="02040503050406030204" pitchFamily="18" charset="0"/>
                        </a:rPr>
                        <m:t>2</m:t>
                      </m:r>
                      <m:r>
                        <a:rPr lang="nb-NO">
                          <a:latin typeface="Cambria Math" panose="02040503050406030204" pitchFamily="18" charset="0"/>
                        </a:rPr>
                        <m:t>0.</m:t>
                      </m:r>
                      <m:r>
                        <a:rPr lang="nb-NO" b="0" i="0" smtClean="0">
                          <a:latin typeface="Cambria Math" panose="02040503050406030204" pitchFamily="18" charset="0"/>
                        </a:rPr>
                        <m:t>5</m:t>
                      </m:r>
                      <m:r>
                        <a:rPr lang="nb-NO" i="1">
                          <a:latin typeface="Cambria Math" panose="02040503050406030204" pitchFamily="18" charset="0"/>
                        </a:rPr>
                        <m:t>→</m:t>
                      </m:r>
                      <m:r>
                        <a:rPr lang="nb-NO" b="0" i="1" smtClean="0">
                          <a:latin typeface="Cambria Math" panose="02040503050406030204" pitchFamily="18" charset="0"/>
                        </a:rPr>
                        <m:t>1</m:t>
                      </m:r>
                      <m:r>
                        <a:rPr lang="nb-NO" i="1">
                          <a:latin typeface="Cambria Math" panose="02040503050406030204" pitchFamily="18" charset="0"/>
                        </a:rPr>
                        <m:t>0.</m:t>
                      </m:r>
                      <m:r>
                        <a:rPr lang="nb-NO" b="0" i="1" smtClean="0">
                          <a:latin typeface="Cambria Math" panose="02040503050406030204" pitchFamily="18" charset="0"/>
                        </a:rPr>
                        <m:t>7</m:t>
                      </m:r>
                      <m:r>
                        <a:rPr lang="nb-NO">
                          <a:latin typeface="Cambria Math" panose="02040503050406030204" pitchFamily="18" charset="0"/>
                        </a:rPr>
                        <m:t> </m:t>
                      </m:r>
                    </m:oMath>
                  </a14:m>
                  <a:r>
                    <a:rPr lang="nb-NO"/>
                    <a:t>MPa</a:t>
                  </a:r>
                </a:p>
                <a:p>
                  <a:r>
                    <a:rPr lang="nb-NO"/>
                    <a:t>(2) Re-</a:t>
                  </a:r>
                  <a:r>
                    <a:rPr lang="nb-NO" err="1"/>
                    <a:t>pressurization</a:t>
                  </a:r>
                  <a:r>
                    <a:rPr lang="nb-NO"/>
                    <a:t>: </a:t>
                  </a:r>
                </a:p>
                <a:p>
                  <a:r>
                    <a:rPr lang="nb-NO"/>
                    <a:t>      </a:t>
                  </a:r>
                  <a14:m>
                    <m:oMath xmlns:m="http://schemas.openxmlformats.org/officeDocument/2006/math">
                      <m:r>
                        <a:rPr lang="nb-NO">
                          <a:latin typeface="Cambria Math" panose="02040503050406030204" pitchFamily="18" charset="0"/>
                        </a:rPr>
                        <m:t>10.7</m:t>
                      </m:r>
                      <m:r>
                        <a:rPr lang="nb-NO" i="1">
                          <a:latin typeface="Cambria Math" panose="02040503050406030204" pitchFamily="18" charset="0"/>
                        </a:rPr>
                        <m:t>→20.5</m:t>
                      </m:r>
                      <m:r>
                        <a:rPr lang="nb-NO">
                          <a:latin typeface="Cambria Math" panose="02040503050406030204" pitchFamily="18" charset="0"/>
                        </a:rPr>
                        <m:t> </m:t>
                      </m:r>
                    </m:oMath>
                  </a14:m>
                  <a:r>
                    <a:rPr lang="nb-NO"/>
                    <a:t>MPa  </a:t>
                  </a:r>
                </a:p>
              </p:txBody>
            </p:sp>
          </mc:Choice>
          <mc:Fallback>
            <p:sp>
              <p:nvSpPr>
                <p:cNvPr id="99" name="TextBox 98">
                  <a:extLst>
                    <a:ext uri="{FF2B5EF4-FFF2-40B4-BE49-F238E27FC236}">
                      <a16:creationId xmlns:a16="http://schemas.microsoft.com/office/drawing/2014/main" id="{5D6E35D4-68A2-A140-565C-1C97968BD05C}"/>
                    </a:ext>
                  </a:extLst>
                </p:cNvPr>
                <p:cNvSpPr txBox="1">
                  <a:spLocks noRot="1" noChangeAspect="1" noMove="1" noResize="1" noEditPoints="1" noAdjustHandles="1" noChangeArrowheads="1" noChangeShapeType="1" noTextEdit="1"/>
                </p:cNvSpPr>
                <p:nvPr/>
              </p:nvSpPr>
              <p:spPr>
                <a:xfrm>
                  <a:off x="3022107" y="978929"/>
                  <a:ext cx="4151303" cy="1776897"/>
                </a:xfrm>
                <a:prstGeom prst="rect">
                  <a:avLst/>
                </a:prstGeom>
                <a:blipFill>
                  <a:blip r:embed="rId5"/>
                  <a:stretch>
                    <a:fillRect l="-1175" t="-2062" b="-4811"/>
                  </a:stretch>
                </a:blipFill>
              </p:spPr>
              <p:txBody>
                <a:bodyPr/>
                <a:lstStyle/>
                <a:p>
                  <a:r>
                    <a:rPr lang="en-US">
                      <a:noFill/>
                    </a:rPr>
                    <a:t> </a:t>
                  </a:r>
                </a:p>
              </p:txBody>
            </p:sp>
          </mc:Fallback>
        </mc:AlternateContent>
        <p:pic>
          <p:nvPicPr>
            <p:cNvPr id="135" name="Picture 134" descr="A colorful liquid in a cube&#10;&#10;AI-generated content may be incorrect.">
              <a:extLst>
                <a:ext uri="{FF2B5EF4-FFF2-40B4-BE49-F238E27FC236}">
                  <a16:creationId xmlns:a16="http://schemas.microsoft.com/office/drawing/2014/main" id="{EB63344C-7F99-4E2B-6C5A-44B3535ABAF5}"/>
                </a:ext>
              </a:extLst>
            </p:cNvPr>
            <p:cNvPicPr>
              <a:picLocks noChangeAspect="1"/>
            </p:cNvPicPr>
            <p:nvPr/>
          </p:nvPicPr>
          <p:blipFill>
            <a:blip r:embed="rId6">
              <a:extLst>
                <a:ext uri="{28A0092B-C50C-407E-A947-70E740481C1C}">
                  <a14:useLocalDpi xmlns:a14="http://schemas.microsoft.com/office/drawing/2010/main" val="0"/>
                </a:ext>
              </a:extLst>
            </a:blip>
            <a:srcRect l="10074" t="17695" r="8753" b="3530"/>
            <a:stretch>
              <a:fillRect/>
            </a:stretch>
          </p:blipFill>
          <p:spPr>
            <a:xfrm>
              <a:off x="5394004" y="1030683"/>
              <a:ext cx="1979323" cy="1838313"/>
            </a:xfrm>
            <a:prstGeom prst="rect">
              <a:avLst/>
            </a:prstGeom>
          </p:spPr>
        </p:pic>
        <p:sp>
          <p:nvSpPr>
            <p:cNvPr id="144" name="Rectangle 143">
              <a:extLst>
                <a:ext uri="{FF2B5EF4-FFF2-40B4-BE49-F238E27FC236}">
                  <a16:creationId xmlns:a16="http://schemas.microsoft.com/office/drawing/2014/main" id="{F26862E0-23E2-C2B4-77CD-549D872E7E4B}"/>
                </a:ext>
              </a:extLst>
            </p:cNvPr>
            <p:cNvSpPr/>
            <p:nvPr/>
          </p:nvSpPr>
          <p:spPr>
            <a:xfrm>
              <a:off x="3022107" y="933504"/>
              <a:ext cx="4454458" cy="1951006"/>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50" name="Group 149">
            <a:extLst>
              <a:ext uri="{FF2B5EF4-FFF2-40B4-BE49-F238E27FC236}">
                <a16:creationId xmlns:a16="http://schemas.microsoft.com/office/drawing/2014/main" id="{6B837C93-CB3E-968C-7657-1CE74EB88808}"/>
              </a:ext>
            </a:extLst>
          </p:cNvPr>
          <p:cNvGrpSpPr/>
          <p:nvPr/>
        </p:nvGrpSpPr>
        <p:grpSpPr>
          <a:xfrm>
            <a:off x="9304295" y="2504476"/>
            <a:ext cx="2604887" cy="3887250"/>
            <a:chOff x="8094259" y="2755826"/>
            <a:chExt cx="2604887" cy="3887250"/>
          </a:xfrm>
        </p:grpSpPr>
        <p:pic>
          <p:nvPicPr>
            <p:cNvPr id="139" name="Picture 138" descr="A colorful bubbles in a transparent box&#10;&#10;AI-generated content may be incorrect.">
              <a:extLst>
                <a:ext uri="{FF2B5EF4-FFF2-40B4-BE49-F238E27FC236}">
                  <a16:creationId xmlns:a16="http://schemas.microsoft.com/office/drawing/2014/main" id="{E4243496-BB8F-6EE6-53B4-E6735C002CA0}"/>
                </a:ext>
              </a:extLst>
            </p:cNvPr>
            <p:cNvPicPr>
              <a:picLocks noChangeAspect="1"/>
            </p:cNvPicPr>
            <p:nvPr/>
          </p:nvPicPr>
          <p:blipFill>
            <a:blip r:embed="rId7">
              <a:extLst>
                <a:ext uri="{28A0092B-C50C-407E-A947-70E740481C1C}">
                  <a14:useLocalDpi xmlns:a14="http://schemas.microsoft.com/office/drawing/2010/main" val="0"/>
                </a:ext>
              </a:extLst>
            </a:blip>
            <a:srcRect l="10075" t="17695" r="8323" b="3754"/>
            <a:stretch>
              <a:fillRect/>
            </a:stretch>
          </p:blipFill>
          <p:spPr>
            <a:xfrm>
              <a:off x="8428650" y="4781635"/>
              <a:ext cx="1989783" cy="1833086"/>
            </a:xfrm>
            <a:prstGeom prst="rect">
              <a:avLst/>
            </a:prstGeom>
          </p:spPr>
        </p:pic>
        <mc:AlternateContent xmlns:mc="http://schemas.openxmlformats.org/markup-compatibility/2006">
          <mc:Choice xmlns:a14="http://schemas.microsoft.com/office/drawing/2010/main" Requires="a14">
            <p:sp>
              <p:nvSpPr>
                <p:cNvPr id="148" name="TextBox 147">
                  <a:extLst>
                    <a:ext uri="{FF2B5EF4-FFF2-40B4-BE49-F238E27FC236}">
                      <a16:creationId xmlns:a16="http://schemas.microsoft.com/office/drawing/2014/main" id="{40FF53AE-18C4-2BB4-8FB6-11D37890A891}"/>
                    </a:ext>
                  </a:extLst>
                </p:cNvPr>
                <p:cNvSpPr txBox="1"/>
                <p:nvPr/>
              </p:nvSpPr>
              <p:spPr>
                <a:xfrm>
                  <a:off x="8164972" y="2755826"/>
                  <a:ext cx="2427489" cy="2053896"/>
                </a:xfrm>
                <a:prstGeom prst="rect">
                  <a:avLst/>
                </a:prstGeom>
                <a:noFill/>
              </p:spPr>
              <p:txBody>
                <a:bodyPr wrap="square" rtlCol="0">
                  <a:spAutoFit/>
                </a:bodyPr>
                <a:lstStyle/>
                <a:p>
                  <a:pPr algn="ctr"/>
                  <a:r>
                    <a:rPr lang="nb-NO" b="1"/>
                    <a:t>Case 4: </a:t>
                  </a:r>
                </a:p>
                <a:p>
                  <a:pPr algn="ctr"/>
                  <a14:m>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𝑆</m:t>
                          </m:r>
                        </m:e>
                        <m:sub>
                          <m:r>
                            <a:rPr lang="nb-NO" i="1">
                              <a:latin typeface="Cambria Math" panose="02040503050406030204" pitchFamily="18" charset="0"/>
                            </a:rPr>
                            <m:t>𝑔</m:t>
                          </m:r>
                          <m:r>
                            <a:rPr lang="nb-NO" i="1">
                              <a:latin typeface="Cambria Math" panose="02040503050406030204" pitchFamily="18" charset="0"/>
                            </a:rPr>
                            <m:t>,</m:t>
                          </m:r>
                          <m:r>
                            <a:rPr lang="nb-NO" i="1">
                              <a:latin typeface="Cambria Math" panose="02040503050406030204" pitchFamily="18" charset="0"/>
                            </a:rPr>
                            <m:t>𝑖</m:t>
                          </m:r>
                        </m:sub>
                      </m:sSub>
                      <m:r>
                        <a:rPr lang="nb-NO" i="1">
                          <a:latin typeface="Cambria Math" panose="02040503050406030204" pitchFamily="18" charset="0"/>
                        </a:rPr>
                        <m:t>=</m:t>
                      </m:r>
                      <m:sSub>
                        <m:sSubPr>
                          <m:ctrlPr>
                            <a:rPr lang="nb-NO" b="0" i="1" smtClean="0">
                              <a:latin typeface="Cambria Math" panose="02040503050406030204" pitchFamily="18" charset="0"/>
                            </a:rPr>
                          </m:ctrlPr>
                        </m:sSubPr>
                        <m:e>
                          <m:r>
                            <a:rPr lang="nb-NO" b="0" i="1" smtClean="0">
                              <a:latin typeface="Cambria Math" panose="02040503050406030204" pitchFamily="18" charset="0"/>
                            </a:rPr>
                            <m:t>𝑆</m:t>
                          </m:r>
                        </m:e>
                        <m:sub>
                          <m:r>
                            <a:rPr lang="nb-NO" b="0" i="1" smtClean="0">
                              <a:latin typeface="Cambria Math" panose="02040503050406030204" pitchFamily="18" charset="0"/>
                            </a:rPr>
                            <m:t>𝑔</m:t>
                          </m:r>
                          <m:r>
                            <a:rPr lang="nb-NO" b="0" i="1" smtClean="0">
                              <a:latin typeface="Cambria Math" panose="02040503050406030204" pitchFamily="18" charset="0"/>
                            </a:rPr>
                            <m:t>,</m:t>
                          </m:r>
                          <m:r>
                            <a:rPr lang="nb-NO" b="0" i="1" smtClean="0">
                              <a:latin typeface="Cambria Math" panose="02040503050406030204" pitchFamily="18" charset="0"/>
                            </a:rPr>
                            <m:t>𝑟</m:t>
                          </m:r>
                        </m:sub>
                      </m:sSub>
                      <m:r>
                        <a:rPr lang="nb-NO" b="0" i="1" smtClean="0">
                          <a:latin typeface="Cambria Math" panose="02040503050406030204" pitchFamily="18" charset="0"/>
                        </a:rPr>
                        <m:t>=</m:t>
                      </m:r>
                      <m:r>
                        <a:rPr lang="nb-NO" i="1">
                          <a:latin typeface="Cambria Math" panose="02040503050406030204" pitchFamily="18" charset="0"/>
                        </a:rPr>
                        <m:t>0.</m:t>
                      </m:r>
                      <m:r>
                        <a:rPr lang="nb-NO" b="0" i="1" smtClean="0">
                          <a:latin typeface="Cambria Math" panose="02040503050406030204" pitchFamily="18" charset="0"/>
                        </a:rPr>
                        <m:t>076</m:t>
                      </m:r>
                    </m:oMath>
                  </a14:m>
                  <a:r>
                    <a:rPr lang="nb-NO"/>
                    <a:t> (Water inv.)</a:t>
                  </a:r>
                </a:p>
                <a:p>
                  <a:pPr marL="342900" indent="-342900">
                    <a:buAutoNum type="arabicParenBoth"/>
                  </a:pPr>
                  <a:r>
                    <a:rPr lang="nb-NO" err="1"/>
                    <a:t>Depressurization</a:t>
                  </a:r>
                  <a:r>
                    <a:rPr lang="nb-NO"/>
                    <a:t>:</a:t>
                  </a:r>
                </a:p>
                <a:p>
                  <a:r>
                    <a:rPr lang="nb-NO"/>
                    <a:t>      </a:t>
                  </a:r>
                  <a14:m>
                    <m:oMath xmlns:m="http://schemas.openxmlformats.org/officeDocument/2006/math">
                      <m:r>
                        <a:rPr lang="nb-NO" b="0" i="0" smtClean="0">
                          <a:latin typeface="Cambria Math" panose="02040503050406030204" pitchFamily="18" charset="0"/>
                        </a:rPr>
                        <m:t>2</m:t>
                      </m:r>
                      <m:r>
                        <a:rPr lang="nb-NO">
                          <a:latin typeface="Cambria Math" panose="02040503050406030204" pitchFamily="18" charset="0"/>
                        </a:rPr>
                        <m:t>0.</m:t>
                      </m:r>
                      <m:r>
                        <a:rPr lang="nb-NO" b="0" i="0" smtClean="0">
                          <a:latin typeface="Cambria Math" panose="02040503050406030204" pitchFamily="18" charset="0"/>
                        </a:rPr>
                        <m:t>5</m:t>
                      </m:r>
                      <m:r>
                        <a:rPr lang="nb-NO" i="1">
                          <a:latin typeface="Cambria Math" panose="02040503050406030204" pitchFamily="18" charset="0"/>
                        </a:rPr>
                        <m:t>→</m:t>
                      </m:r>
                      <m:r>
                        <a:rPr lang="nb-NO" b="0" i="1" smtClean="0">
                          <a:latin typeface="Cambria Math" panose="02040503050406030204" pitchFamily="18" charset="0"/>
                        </a:rPr>
                        <m:t>1</m:t>
                      </m:r>
                      <m:r>
                        <a:rPr lang="nb-NO" i="1">
                          <a:latin typeface="Cambria Math" panose="02040503050406030204" pitchFamily="18" charset="0"/>
                        </a:rPr>
                        <m:t>0.</m:t>
                      </m:r>
                      <m:r>
                        <a:rPr lang="nb-NO" b="0" i="1" smtClean="0">
                          <a:latin typeface="Cambria Math" panose="02040503050406030204" pitchFamily="18" charset="0"/>
                        </a:rPr>
                        <m:t>7</m:t>
                      </m:r>
                      <m:r>
                        <a:rPr lang="nb-NO">
                          <a:latin typeface="Cambria Math" panose="02040503050406030204" pitchFamily="18" charset="0"/>
                        </a:rPr>
                        <m:t> </m:t>
                      </m:r>
                    </m:oMath>
                  </a14:m>
                  <a:r>
                    <a:rPr lang="nb-NO"/>
                    <a:t>MPa</a:t>
                  </a:r>
                </a:p>
                <a:p>
                  <a:r>
                    <a:rPr lang="nb-NO"/>
                    <a:t>(2) Re-</a:t>
                  </a:r>
                  <a:r>
                    <a:rPr lang="nb-NO" err="1"/>
                    <a:t>pressurization</a:t>
                  </a:r>
                  <a:r>
                    <a:rPr lang="nb-NO"/>
                    <a:t>: </a:t>
                  </a:r>
                </a:p>
                <a:p>
                  <a:r>
                    <a:rPr lang="nb-NO"/>
                    <a:t>      </a:t>
                  </a:r>
                  <a14:m>
                    <m:oMath xmlns:m="http://schemas.openxmlformats.org/officeDocument/2006/math">
                      <m:r>
                        <a:rPr lang="nb-NO">
                          <a:latin typeface="Cambria Math" panose="02040503050406030204" pitchFamily="18" charset="0"/>
                        </a:rPr>
                        <m:t>10.7</m:t>
                      </m:r>
                      <m:r>
                        <a:rPr lang="nb-NO" i="1">
                          <a:latin typeface="Cambria Math" panose="02040503050406030204" pitchFamily="18" charset="0"/>
                        </a:rPr>
                        <m:t>→20.5</m:t>
                      </m:r>
                      <m:r>
                        <a:rPr lang="nb-NO">
                          <a:latin typeface="Cambria Math" panose="02040503050406030204" pitchFamily="18" charset="0"/>
                        </a:rPr>
                        <m:t> </m:t>
                      </m:r>
                    </m:oMath>
                  </a14:m>
                  <a:r>
                    <a:rPr lang="nb-NO"/>
                    <a:t>MPa  </a:t>
                  </a:r>
                </a:p>
              </p:txBody>
            </p:sp>
          </mc:Choice>
          <mc:Fallback>
            <p:sp>
              <p:nvSpPr>
                <p:cNvPr id="148" name="TextBox 147">
                  <a:extLst>
                    <a:ext uri="{FF2B5EF4-FFF2-40B4-BE49-F238E27FC236}">
                      <a16:creationId xmlns:a16="http://schemas.microsoft.com/office/drawing/2014/main" id="{40FF53AE-18C4-2BB4-8FB6-11D37890A891}"/>
                    </a:ext>
                  </a:extLst>
                </p:cNvPr>
                <p:cNvSpPr txBox="1">
                  <a:spLocks noRot="1" noChangeAspect="1" noMove="1" noResize="1" noEditPoints="1" noAdjustHandles="1" noChangeArrowheads="1" noChangeShapeType="1" noTextEdit="1"/>
                </p:cNvSpPr>
                <p:nvPr/>
              </p:nvSpPr>
              <p:spPr>
                <a:xfrm>
                  <a:off x="8164972" y="2755826"/>
                  <a:ext cx="2427489" cy="2053896"/>
                </a:xfrm>
                <a:prstGeom prst="rect">
                  <a:avLst/>
                </a:prstGeom>
                <a:blipFill>
                  <a:blip r:embed="rId8"/>
                  <a:stretch>
                    <a:fillRect l="-2261" t="-1780" r="-2764" b="-3858"/>
                  </a:stretch>
                </a:blipFill>
              </p:spPr>
              <p:txBody>
                <a:bodyPr/>
                <a:lstStyle/>
                <a:p>
                  <a:r>
                    <a:rPr lang="en-US">
                      <a:noFill/>
                    </a:rPr>
                    <a:t> </a:t>
                  </a:r>
                </a:p>
              </p:txBody>
            </p:sp>
          </mc:Fallback>
        </mc:AlternateContent>
        <p:sp>
          <p:nvSpPr>
            <p:cNvPr id="149" name="Rectangle 148">
              <a:extLst>
                <a:ext uri="{FF2B5EF4-FFF2-40B4-BE49-F238E27FC236}">
                  <a16:creationId xmlns:a16="http://schemas.microsoft.com/office/drawing/2014/main" id="{AEE80F0E-B311-05C7-F40C-F7BACF38D0E8}"/>
                </a:ext>
              </a:extLst>
            </p:cNvPr>
            <p:cNvSpPr/>
            <p:nvPr/>
          </p:nvSpPr>
          <p:spPr>
            <a:xfrm>
              <a:off x="8094259" y="2777879"/>
              <a:ext cx="2604887" cy="386519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55" name="Group 154">
            <a:extLst>
              <a:ext uri="{FF2B5EF4-FFF2-40B4-BE49-F238E27FC236}">
                <a16:creationId xmlns:a16="http://schemas.microsoft.com/office/drawing/2014/main" id="{9C9C46D8-3BC2-BCBA-90EE-482CC91B2F48}"/>
              </a:ext>
            </a:extLst>
          </p:cNvPr>
          <p:cNvGrpSpPr/>
          <p:nvPr/>
        </p:nvGrpSpPr>
        <p:grpSpPr>
          <a:xfrm>
            <a:off x="6455436" y="416854"/>
            <a:ext cx="4454458" cy="1951006"/>
            <a:chOff x="7621233" y="925820"/>
            <a:chExt cx="4454458" cy="1951006"/>
          </a:xfrm>
        </p:grpSpPr>
        <p:sp>
          <p:nvSpPr>
            <p:cNvPr id="96" name="TextBox 95">
              <a:extLst>
                <a:ext uri="{FF2B5EF4-FFF2-40B4-BE49-F238E27FC236}">
                  <a16:creationId xmlns:a16="http://schemas.microsoft.com/office/drawing/2014/main" id="{A16844FC-446B-AF8A-3FDA-EAA8E1CA004B}"/>
                </a:ext>
              </a:extLst>
            </p:cNvPr>
            <p:cNvSpPr txBox="1"/>
            <p:nvPr/>
          </p:nvSpPr>
          <p:spPr>
            <a:xfrm>
              <a:off x="9932234" y="950373"/>
              <a:ext cx="1069524" cy="369332"/>
            </a:xfrm>
            <a:prstGeom prst="rect">
              <a:avLst/>
            </a:prstGeom>
            <a:noFill/>
          </p:spPr>
          <p:txBody>
            <a:bodyPr wrap="none" rtlCol="0">
              <a:spAutoFit/>
            </a:bodyPr>
            <a:lstStyle/>
            <a:p>
              <a:r>
                <a:rPr lang="nb-NO" b="1"/>
                <a:t>Case 3: </a:t>
              </a:r>
            </a:p>
          </p:txBody>
        </p:sp>
        <p:pic>
          <p:nvPicPr>
            <p:cNvPr id="137" name="Picture 136">
              <a:extLst>
                <a:ext uri="{FF2B5EF4-FFF2-40B4-BE49-F238E27FC236}">
                  <a16:creationId xmlns:a16="http://schemas.microsoft.com/office/drawing/2014/main" id="{D408BC59-6A2F-EB0A-84C3-CE67C3A84C9B}"/>
                </a:ext>
              </a:extLst>
            </p:cNvPr>
            <p:cNvPicPr>
              <a:picLocks noChangeAspect="1"/>
            </p:cNvPicPr>
            <p:nvPr/>
          </p:nvPicPr>
          <p:blipFill>
            <a:blip r:embed="rId9">
              <a:extLst>
                <a:ext uri="{28A0092B-C50C-407E-A947-70E740481C1C}">
                  <a14:useLocalDpi xmlns:a14="http://schemas.microsoft.com/office/drawing/2010/main" val="0"/>
                </a:ext>
              </a:extLst>
            </a:blip>
            <a:srcRect l="10075" t="17695" r="8431" b="3754"/>
            <a:stretch>
              <a:fillRect/>
            </a:stretch>
          </p:blipFill>
          <p:spPr>
            <a:xfrm>
              <a:off x="10028690" y="1030683"/>
              <a:ext cx="1987150" cy="1833086"/>
            </a:xfrm>
            <a:prstGeom prst="rect">
              <a:avLst/>
            </a:prstGeom>
          </p:spPr>
        </p:pic>
        <p:grpSp>
          <p:nvGrpSpPr>
            <p:cNvPr id="151" name="Group 150">
              <a:extLst>
                <a:ext uri="{FF2B5EF4-FFF2-40B4-BE49-F238E27FC236}">
                  <a16:creationId xmlns:a16="http://schemas.microsoft.com/office/drawing/2014/main" id="{8B1D86E6-FADD-FAC6-8076-A89E770566A5}"/>
                </a:ext>
              </a:extLst>
            </p:cNvPr>
            <p:cNvGrpSpPr/>
            <p:nvPr/>
          </p:nvGrpSpPr>
          <p:grpSpPr>
            <a:xfrm>
              <a:off x="7621233" y="925820"/>
              <a:ext cx="4454458" cy="1951006"/>
              <a:chOff x="3022107" y="933504"/>
              <a:chExt cx="4454458" cy="1951006"/>
            </a:xfrm>
          </p:grpSpPr>
          <mc:AlternateContent xmlns:mc="http://schemas.openxmlformats.org/markup-compatibility/2006">
            <mc:Choice xmlns:a14="http://schemas.microsoft.com/office/drawing/2010/main" Requires="a14">
              <p:sp>
                <p:nvSpPr>
                  <p:cNvPr id="152" name="TextBox 151">
                    <a:extLst>
                      <a:ext uri="{FF2B5EF4-FFF2-40B4-BE49-F238E27FC236}">
                        <a16:creationId xmlns:a16="http://schemas.microsoft.com/office/drawing/2014/main" id="{766BC27E-2D37-04DB-19C6-F5789F671E2E}"/>
                      </a:ext>
                    </a:extLst>
                  </p:cNvPr>
                  <p:cNvSpPr txBox="1"/>
                  <p:nvPr/>
                </p:nvSpPr>
                <p:spPr>
                  <a:xfrm>
                    <a:off x="3022107" y="978929"/>
                    <a:ext cx="4151303" cy="1776897"/>
                  </a:xfrm>
                  <a:prstGeom prst="rect">
                    <a:avLst/>
                  </a:prstGeom>
                  <a:noFill/>
                </p:spPr>
                <p:txBody>
                  <a:bodyPr wrap="square" rtlCol="0">
                    <a:spAutoFit/>
                  </a:bodyPr>
                  <a:lstStyle/>
                  <a:p>
                    <a:r>
                      <a:rPr lang="nb-NO" b="1"/>
                      <a:t>Case 3: </a:t>
                    </a:r>
                  </a:p>
                  <a:p>
                    <a14:m>
                      <m:oMath xmlns:m="http://schemas.openxmlformats.org/officeDocument/2006/math">
                        <m:sSub>
                          <m:sSubPr>
                            <m:ctrlPr>
                              <a:rPr lang="nb-NO" i="1">
                                <a:latin typeface="Cambria Math" panose="02040503050406030204" pitchFamily="18" charset="0"/>
                              </a:rPr>
                            </m:ctrlPr>
                          </m:sSubPr>
                          <m:e>
                            <m:r>
                              <a:rPr lang="nb-NO" i="1">
                                <a:latin typeface="Cambria Math" panose="02040503050406030204" pitchFamily="18" charset="0"/>
                              </a:rPr>
                              <m:t>𝑆</m:t>
                            </m:r>
                          </m:e>
                          <m:sub>
                            <m:r>
                              <a:rPr lang="nb-NO" i="1">
                                <a:latin typeface="Cambria Math" panose="02040503050406030204" pitchFamily="18" charset="0"/>
                              </a:rPr>
                              <m:t>𝑔</m:t>
                            </m:r>
                            <m:r>
                              <a:rPr lang="nb-NO" i="1">
                                <a:latin typeface="Cambria Math" panose="02040503050406030204" pitchFamily="18" charset="0"/>
                              </a:rPr>
                              <m:t>,</m:t>
                            </m:r>
                            <m:r>
                              <a:rPr lang="nb-NO" i="1">
                                <a:latin typeface="Cambria Math" panose="02040503050406030204" pitchFamily="18" charset="0"/>
                              </a:rPr>
                              <m:t>𝑖</m:t>
                            </m:r>
                          </m:sub>
                        </m:sSub>
                        <m:r>
                          <a:rPr lang="nb-NO" i="1">
                            <a:latin typeface="Cambria Math" panose="02040503050406030204" pitchFamily="18" charset="0"/>
                          </a:rPr>
                          <m:t>=0.</m:t>
                        </m:r>
                        <m:r>
                          <a:rPr lang="nb-NO" b="0" i="1" smtClean="0">
                            <a:latin typeface="Cambria Math" panose="02040503050406030204" pitchFamily="18" charset="0"/>
                          </a:rPr>
                          <m:t>24</m:t>
                        </m:r>
                      </m:oMath>
                    </a14:m>
                    <a:r>
                      <a:rPr lang="nb-NO"/>
                      <a:t> (Water inv.)</a:t>
                    </a:r>
                  </a:p>
                  <a:p>
                    <a:pPr marL="342900" indent="-342900">
                      <a:buAutoNum type="arabicParenBoth"/>
                    </a:pPr>
                    <a:r>
                      <a:rPr lang="nb-NO" err="1"/>
                      <a:t>Depressurization</a:t>
                    </a:r>
                    <a:r>
                      <a:rPr lang="nb-NO"/>
                      <a:t>:</a:t>
                    </a:r>
                  </a:p>
                  <a:p>
                    <a:r>
                      <a:rPr lang="nb-NO"/>
                      <a:t>      </a:t>
                    </a:r>
                    <a14:m>
                      <m:oMath xmlns:m="http://schemas.openxmlformats.org/officeDocument/2006/math">
                        <m:r>
                          <a:rPr lang="nb-NO" b="0" i="0" smtClean="0">
                            <a:latin typeface="Cambria Math" panose="02040503050406030204" pitchFamily="18" charset="0"/>
                          </a:rPr>
                          <m:t>2</m:t>
                        </m:r>
                        <m:r>
                          <a:rPr lang="nb-NO">
                            <a:latin typeface="Cambria Math" panose="02040503050406030204" pitchFamily="18" charset="0"/>
                          </a:rPr>
                          <m:t>0.</m:t>
                        </m:r>
                        <m:r>
                          <a:rPr lang="nb-NO" b="0" i="0" smtClean="0">
                            <a:latin typeface="Cambria Math" panose="02040503050406030204" pitchFamily="18" charset="0"/>
                          </a:rPr>
                          <m:t>5</m:t>
                        </m:r>
                        <m:r>
                          <a:rPr lang="nb-NO" i="1">
                            <a:latin typeface="Cambria Math" panose="02040503050406030204" pitchFamily="18" charset="0"/>
                          </a:rPr>
                          <m:t>→</m:t>
                        </m:r>
                        <m:r>
                          <a:rPr lang="nb-NO" b="0" i="1" smtClean="0">
                            <a:latin typeface="Cambria Math" panose="02040503050406030204" pitchFamily="18" charset="0"/>
                          </a:rPr>
                          <m:t>1</m:t>
                        </m:r>
                        <m:r>
                          <a:rPr lang="nb-NO" i="1">
                            <a:latin typeface="Cambria Math" panose="02040503050406030204" pitchFamily="18" charset="0"/>
                          </a:rPr>
                          <m:t>0.</m:t>
                        </m:r>
                        <m:r>
                          <a:rPr lang="nb-NO" b="0" i="1" smtClean="0">
                            <a:latin typeface="Cambria Math" panose="02040503050406030204" pitchFamily="18" charset="0"/>
                          </a:rPr>
                          <m:t>7</m:t>
                        </m:r>
                        <m:r>
                          <a:rPr lang="nb-NO">
                            <a:latin typeface="Cambria Math" panose="02040503050406030204" pitchFamily="18" charset="0"/>
                          </a:rPr>
                          <m:t> </m:t>
                        </m:r>
                      </m:oMath>
                    </a14:m>
                    <a:r>
                      <a:rPr lang="nb-NO"/>
                      <a:t>MPa</a:t>
                    </a:r>
                  </a:p>
                  <a:p>
                    <a:r>
                      <a:rPr lang="nb-NO"/>
                      <a:t>(2) Re-</a:t>
                    </a:r>
                    <a:r>
                      <a:rPr lang="nb-NO" err="1"/>
                      <a:t>pressurization</a:t>
                    </a:r>
                    <a:r>
                      <a:rPr lang="nb-NO"/>
                      <a:t>: </a:t>
                    </a:r>
                  </a:p>
                  <a:p>
                    <a:r>
                      <a:rPr lang="nb-NO"/>
                      <a:t>      </a:t>
                    </a:r>
                    <a14:m>
                      <m:oMath xmlns:m="http://schemas.openxmlformats.org/officeDocument/2006/math">
                        <m:r>
                          <a:rPr lang="nb-NO">
                            <a:latin typeface="Cambria Math" panose="02040503050406030204" pitchFamily="18" charset="0"/>
                          </a:rPr>
                          <m:t>10.7</m:t>
                        </m:r>
                        <m:r>
                          <a:rPr lang="nb-NO" i="1">
                            <a:latin typeface="Cambria Math" panose="02040503050406030204" pitchFamily="18" charset="0"/>
                          </a:rPr>
                          <m:t>→20.5</m:t>
                        </m:r>
                        <m:r>
                          <a:rPr lang="nb-NO">
                            <a:latin typeface="Cambria Math" panose="02040503050406030204" pitchFamily="18" charset="0"/>
                          </a:rPr>
                          <m:t> </m:t>
                        </m:r>
                      </m:oMath>
                    </a14:m>
                    <a:r>
                      <a:rPr lang="nb-NO"/>
                      <a:t>MPa  </a:t>
                    </a:r>
                  </a:p>
                </p:txBody>
              </p:sp>
            </mc:Choice>
            <mc:Fallback>
              <p:sp>
                <p:nvSpPr>
                  <p:cNvPr id="152" name="TextBox 151">
                    <a:extLst>
                      <a:ext uri="{FF2B5EF4-FFF2-40B4-BE49-F238E27FC236}">
                        <a16:creationId xmlns:a16="http://schemas.microsoft.com/office/drawing/2014/main" id="{766BC27E-2D37-04DB-19C6-F5789F671E2E}"/>
                      </a:ext>
                    </a:extLst>
                  </p:cNvPr>
                  <p:cNvSpPr txBox="1">
                    <a:spLocks noRot="1" noChangeAspect="1" noMove="1" noResize="1" noEditPoints="1" noAdjustHandles="1" noChangeArrowheads="1" noChangeShapeType="1" noTextEdit="1"/>
                  </p:cNvSpPr>
                  <p:nvPr/>
                </p:nvSpPr>
                <p:spPr>
                  <a:xfrm>
                    <a:off x="3022107" y="978929"/>
                    <a:ext cx="4151303" cy="1776897"/>
                  </a:xfrm>
                  <a:prstGeom prst="rect">
                    <a:avLst/>
                  </a:prstGeom>
                  <a:blipFill>
                    <a:blip r:embed="rId10"/>
                    <a:stretch>
                      <a:fillRect l="-1322" t="-2062" b="-4811"/>
                    </a:stretch>
                  </a:blipFill>
                </p:spPr>
                <p:txBody>
                  <a:bodyPr/>
                  <a:lstStyle/>
                  <a:p>
                    <a:r>
                      <a:rPr lang="en-US">
                        <a:noFill/>
                      </a:rPr>
                      <a:t> </a:t>
                    </a:r>
                  </a:p>
                </p:txBody>
              </p:sp>
            </mc:Fallback>
          </mc:AlternateContent>
          <p:sp>
            <p:nvSpPr>
              <p:cNvPr id="154" name="Rectangle 153">
                <a:extLst>
                  <a:ext uri="{FF2B5EF4-FFF2-40B4-BE49-F238E27FC236}">
                    <a16:creationId xmlns:a16="http://schemas.microsoft.com/office/drawing/2014/main" id="{E718CA37-6AB8-EB9E-7E17-3B0BACEA40F7}"/>
                  </a:ext>
                </a:extLst>
              </p:cNvPr>
              <p:cNvSpPr/>
              <p:nvPr/>
            </p:nvSpPr>
            <p:spPr>
              <a:xfrm>
                <a:off x="3022107" y="933504"/>
                <a:ext cx="4454458" cy="1951006"/>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nvGrpSpPr>
          <p:cNvPr id="168" name="Group 167">
            <a:extLst>
              <a:ext uri="{FF2B5EF4-FFF2-40B4-BE49-F238E27FC236}">
                <a16:creationId xmlns:a16="http://schemas.microsoft.com/office/drawing/2014/main" id="{502B92DC-EF5E-66EA-1727-CC5D5CFCB085}"/>
              </a:ext>
            </a:extLst>
          </p:cNvPr>
          <p:cNvGrpSpPr/>
          <p:nvPr/>
        </p:nvGrpSpPr>
        <p:grpSpPr>
          <a:xfrm>
            <a:off x="6232279" y="2666326"/>
            <a:ext cx="1130484" cy="760775"/>
            <a:chOff x="5976185" y="2319934"/>
            <a:chExt cx="1130484" cy="760775"/>
          </a:xfrm>
        </p:grpSpPr>
        <p:grpSp>
          <p:nvGrpSpPr>
            <p:cNvPr id="74" name="Group 73">
              <a:extLst>
                <a:ext uri="{FF2B5EF4-FFF2-40B4-BE49-F238E27FC236}">
                  <a16:creationId xmlns:a16="http://schemas.microsoft.com/office/drawing/2014/main" id="{87534FE2-BD05-FD1D-26DA-A9F475C884E9}"/>
                </a:ext>
              </a:extLst>
            </p:cNvPr>
            <p:cNvGrpSpPr/>
            <p:nvPr/>
          </p:nvGrpSpPr>
          <p:grpSpPr>
            <a:xfrm>
              <a:off x="5976185" y="2319934"/>
              <a:ext cx="1130484" cy="760775"/>
              <a:chOff x="10843800" y="178654"/>
              <a:chExt cx="1130484" cy="760775"/>
            </a:xfrm>
          </p:grpSpPr>
          <p:cxnSp>
            <p:nvCxnSpPr>
              <p:cNvPr id="76" name="Straight Arrow Connector 75">
                <a:extLst>
                  <a:ext uri="{FF2B5EF4-FFF2-40B4-BE49-F238E27FC236}">
                    <a16:creationId xmlns:a16="http://schemas.microsoft.com/office/drawing/2014/main" id="{19177FB8-B009-03FE-6E30-5508E524C8C5}"/>
                  </a:ext>
                </a:extLst>
              </p:cNvPr>
              <p:cNvCxnSpPr>
                <a:cxnSpLocks/>
              </p:cNvCxnSpPr>
              <p:nvPr/>
            </p:nvCxnSpPr>
            <p:spPr>
              <a:xfrm flipH="1">
                <a:off x="10843800" y="797433"/>
                <a:ext cx="443942" cy="0"/>
              </a:xfrm>
              <a:prstGeom prst="straightConnector1">
                <a:avLst/>
              </a:prstGeom>
              <a:noFill/>
              <a:ln w="76200" cap="flat" cmpd="sng" algn="ctr">
                <a:solidFill>
                  <a:srgbClr val="0000FF"/>
                </a:solidFill>
                <a:prstDash val="solid"/>
                <a:tailEnd type="none"/>
              </a:ln>
              <a:effectLst/>
            </p:spPr>
          </p:cxnSp>
          <p:sp>
            <p:nvSpPr>
              <p:cNvPr id="77" name="TextBox 76">
                <a:extLst>
                  <a:ext uri="{FF2B5EF4-FFF2-40B4-BE49-F238E27FC236}">
                    <a16:creationId xmlns:a16="http://schemas.microsoft.com/office/drawing/2014/main" id="{96D86589-40BE-FEC0-5AB9-B508FEBCBB63}"/>
                  </a:ext>
                </a:extLst>
              </p:cNvPr>
              <p:cNvSpPr txBox="1"/>
              <p:nvPr/>
            </p:nvSpPr>
            <p:spPr>
              <a:xfrm>
                <a:off x="11262230" y="631652"/>
                <a:ext cx="71205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rPr>
                  <a:t> Water</a:t>
                </a:r>
              </a:p>
            </p:txBody>
          </p:sp>
          <p:sp>
            <p:nvSpPr>
              <p:cNvPr id="79" name="TextBox 78">
                <a:extLst>
                  <a:ext uri="{FF2B5EF4-FFF2-40B4-BE49-F238E27FC236}">
                    <a16:creationId xmlns:a16="http://schemas.microsoft.com/office/drawing/2014/main" id="{D0662BB1-0B7A-B8E0-6FA5-4B3556CA22F0}"/>
                  </a:ext>
                </a:extLst>
              </p:cNvPr>
              <p:cNvSpPr txBox="1"/>
              <p:nvPr/>
            </p:nvSpPr>
            <p:spPr>
              <a:xfrm>
                <a:off x="11294705" y="178654"/>
                <a:ext cx="51328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rPr>
                  <a:t>Gas</a:t>
                </a:r>
              </a:p>
            </p:txBody>
          </p:sp>
          <p:cxnSp>
            <p:nvCxnSpPr>
              <p:cNvPr id="80" name="Straight Arrow Connector 79">
                <a:extLst>
                  <a:ext uri="{FF2B5EF4-FFF2-40B4-BE49-F238E27FC236}">
                    <a16:creationId xmlns:a16="http://schemas.microsoft.com/office/drawing/2014/main" id="{0618501F-B575-D7BC-824A-1AB00AC97991}"/>
                  </a:ext>
                </a:extLst>
              </p:cNvPr>
              <p:cNvCxnSpPr>
                <a:cxnSpLocks/>
              </p:cNvCxnSpPr>
              <p:nvPr/>
            </p:nvCxnSpPr>
            <p:spPr>
              <a:xfrm flipH="1">
                <a:off x="10843800" y="560607"/>
                <a:ext cx="443942" cy="0"/>
              </a:xfrm>
              <a:prstGeom prst="straightConnector1">
                <a:avLst/>
              </a:prstGeom>
              <a:noFill/>
              <a:ln w="76200" cap="flat" cmpd="sng" algn="ctr">
                <a:solidFill>
                  <a:srgbClr val="FF0000"/>
                </a:solidFill>
                <a:prstDash val="solid"/>
                <a:tailEnd type="none"/>
              </a:ln>
              <a:effectLst/>
            </p:spPr>
          </p:cxnSp>
        </p:grpSp>
        <p:cxnSp>
          <p:nvCxnSpPr>
            <p:cNvPr id="166" name="Straight Arrow Connector 165">
              <a:extLst>
                <a:ext uri="{FF2B5EF4-FFF2-40B4-BE49-F238E27FC236}">
                  <a16:creationId xmlns:a16="http://schemas.microsoft.com/office/drawing/2014/main" id="{100581DD-44A3-DED3-EDDB-585F4DF0E773}"/>
                </a:ext>
              </a:extLst>
            </p:cNvPr>
            <p:cNvCxnSpPr>
              <a:cxnSpLocks/>
            </p:cNvCxnSpPr>
            <p:nvPr/>
          </p:nvCxnSpPr>
          <p:spPr>
            <a:xfrm flipH="1">
              <a:off x="5976185" y="2477770"/>
              <a:ext cx="443942" cy="0"/>
            </a:xfrm>
            <a:prstGeom prst="straightConnector1">
              <a:avLst/>
            </a:prstGeom>
            <a:noFill/>
            <a:ln w="76200" cap="flat" cmpd="sng" algn="ctr">
              <a:solidFill>
                <a:srgbClr val="66FF33"/>
              </a:solidFill>
              <a:prstDash val="solid"/>
              <a:tailEnd type="none"/>
            </a:ln>
            <a:effectLst/>
          </p:spPr>
        </p:cxnSp>
        <p:sp>
          <p:nvSpPr>
            <p:cNvPr id="167" name="TextBox 166">
              <a:extLst>
                <a:ext uri="{FF2B5EF4-FFF2-40B4-BE49-F238E27FC236}">
                  <a16:creationId xmlns:a16="http://schemas.microsoft.com/office/drawing/2014/main" id="{55EFD7D9-96A8-8F96-3575-119F10DCE81F}"/>
                </a:ext>
              </a:extLst>
            </p:cNvPr>
            <p:cNvSpPr txBox="1"/>
            <p:nvPr/>
          </p:nvSpPr>
          <p:spPr>
            <a:xfrm>
              <a:off x="6434279" y="2539895"/>
              <a:ext cx="40427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a:ln>
                    <a:noFill/>
                  </a:ln>
                  <a:solidFill>
                    <a:srgbClr val="212121"/>
                  </a:solidFill>
                  <a:effectLst/>
                  <a:uLnTx/>
                  <a:uFillTx/>
                  <a:latin typeface="Arial" panose="020B0604020202020204" pitchFamily="34" charset="0"/>
                  <a:cs typeface="Arial" panose="020B0604020202020204" pitchFamily="34" charset="0"/>
                </a:rPr>
                <a:t>Oil</a:t>
              </a:r>
            </a:p>
          </p:txBody>
        </p:sp>
      </p:grpSp>
      <p:sp>
        <p:nvSpPr>
          <p:cNvPr id="3" name="TextBox 2">
            <a:extLst>
              <a:ext uri="{FF2B5EF4-FFF2-40B4-BE49-F238E27FC236}">
                <a16:creationId xmlns:a16="http://schemas.microsoft.com/office/drawing/2014/main" id="{68D205D6-4EB5-006D-DD5B-D3FC5FD0FF1E}"/>
              </a:ext>
            </a:extLst>
          </p:cNvPr>
          <p:cNvSpPr txBox="1"/>
          <p:nvPr/>
        </p:nvSpPr>
        <p:spPr>
          <a:xfrm>
            <a:off x="11671443" y="6359704"/>
            <a:ext cx="364463" cy="276999"/>
          </a:xfrm>
          <a:prstGeom prst="rect">
            <a:avLst/>
          </a:prstGeom>
          <a:noFill/>
        </p:spPr>
        <p:txBody>
          <a:bodyPr wrap="square" rtlCol="0">
            <a:spAutoFit/>
          </a:bodyPr>
          <a:lstStyle/>
          <a:p>
            <a:r>
              <a:rPr lang="nb-NO" sz="1200"/>
              <a:t>9</a:t>
            </a:r>
          </a:p>
        </p:txBody>
      </p:sp>
      <p:sp>
        <p:nvSpPr>
          <p:cNvPr id="10" name="TextBox 9">
            <a:extLst>
              <a:ext uri="{FF2B5EF4-FFF2-40B4-BE49-F238E27FC236}">
                <a16:creationId xmlns:a16="http://schemas.microsoft.com/office/drawing/2014/main" id="{2483866A-C021-939D-A116-373D9D61623B}"/>
              </a:ext>
            </a:extLst>
          </p:cNvPr>
          <p:cNvSpPr txBox="1"/>
          <p:nvPr/>
        </p:nvSpPr>
        <p:spPr>
          <a:xfrm>
            <a:off x="507840" y="621140"/>
            <a:ext cx="5407762" cy="369332"/>
          </a:xfrm>
          <a:prstGeom prst="rect">
            <a:avLst/>
          </a:prstGeom>
          <a:noFill/>
        </p:spPr>
        <p:txBody>
          <a:bodyPr wrap="none" rtlCol="0">
            <a:spAutoFit/>
          </a:bodyPr>
          <a:lstStyle/>
          <a:p>
            <a:r>
              <a:rPr lang="nb-NO"/>
              <a:t>All cases: CO</a:t>
            </a:r>
            <a:r>
              <a:rPr lang="nb-NO" baseline="-25000"/>
              <a:t>2</a:t>
            </a:r>
            <a:r>
              <a:rPr lang="nb-NO"/>
              <a:t> (LMC), </a:t>
            </a:r>
            <a:r>
              <a:rPr lang="nb-NO" err="1"/>
              <a:t>oil</a:t>
            </a:r>
            <a:r>
              <a:rPr lang="nb-NO"/>
              <a:t> (LVC), water (</a:t>
            </a:r>
            <a:r>
              <a:rPr lang="nb-NO" err="1"/>
              <a:t>continuous</a:t>
            </a:r>
            <a:r>
              <a:rPr lang="nb-NO"/>
              <a:t>)</a:t>
            </a:r>
          </a:p>
        </p:txBody>
      </p:sp>
    </p:spTree>
    <p:extLst>
      <p:ext uri="{BB962C8B-B14F-4D97-AF65-F5344CB8AC3E}">
        <p14:creationId xmlns:p14="http://schemas.microsoft.com/office/powerpoint/2010/main" val="4319021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1940"/>
      </a:dk2>
      <a:lt2>
        <a:srgbClr val="409497"/>
      </a:lt2>
      <a:accent1>
        <a:srgbClr val="030354"/>
      </a:accent1>
      <a:accent2>
        <a:srgbClr val="303030"/>
      </a:accent2>
      <a:accent3>
        <a:srgbClr val="820057"/>
      </a:accent3>
      <a:accent4>
        <a:srgbClr val="C77D00"/>
      </a:accent4>
      <a:accent5>
        <a:srgbClr val="80B7BA"/>
      </a:accent5>
      <a:accent6>
        <a:srgbClr val="007075"/>
      </a:accent6>
      <a:hlink>
        <a:srgbClr val="0563C1"/>
      </a:hlink>
      <a:folHlink>
        <a:srgbClr val="954F72"/>
      </a:folHlink>
    </a:clrScheme>
    <a:fontScheme name="Sirku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29DE0D3F-D3E4-434E-84A9-050ABB6DDD10}" vid="{AD5CE1FA-1B12-4A96-8AE8-AA43C121FEB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4D5A8A7C47E4D4BBE419717FDA9E868" ma:contentTypeVersion="13" ma:contentTypeDescription="Opprett et nytt dokument." ma:contentTypeScope="" ma:versionID="8e4f7bfb54deed522a5d4c3634d2db97">
  <xsd:schema xmlns:xsd="http://www.w3.org/2001/XMLSchema" xmlns:xs="http://www.w3.org/2001/XMLSchema" xmlns:p="http://schemas.microsoft.com/office/2006/metadata/properties" xmlns:ns2="21a01e88-3c40-45db-9c86-1872c653f36f" xmlns:ns3="fff8ef7e-b040-495b-99b9-10de3ff57eb9" targetNamespace="http://schemas.microsoft.com/office/2006/metadata/properties" ma:root="true" ma:fieldsID="87e44a9a297e9b34003f2f80189de085" ns2:_="" ns3:_="">
    <xsd:import namespace="21a01e88-3c40-45db-9c86-1872c653f36f"/>
    <xsd:import namespace="fff8ef7e-b040-495b-99b9-10de3ff57e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F502B4-E362-4B31-9263-462443387A9C}">
  <ds:schemaRefs>
    <ds:schemaRef ds:uri="3b00a67f-9791-437e-b702-303a706ea042"/>
    <ds:schemaRef ds:uri="7dc3d6ed-56f1-49b6-b310-0ff680cfe62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2CE1DE5-6BF6-4E06-9B86-811C1D88DF4E}">
  <ds:schemaRefs>
    <ds:schemaRef ds:uri="21a01e88-3c40-45db-9c86-1872c653f36f"/>
    <ds:schemaRef ds:uri="fff8ef7e-b040-495b-99b9-10de3ff57e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4B70E7-E9FD-47A1-AE5F-20AAAD07A7EF}">
  <ds:schemaRefs>
    <ds:schemaRef ds:uri="http://schemas.microsoft.com/sharepoint/v3/contenttype/forms"/>
  </ds:schemaRefs>
</ds:datastoreItem>
</file>

<file path=docMetadata/LabelInfo.xml><?xml version="1.0" encoding="utf-8"?>
<clbl:labelList xmlns:clbl="http://schemas.microsoft.com/office/2020/mipLabelMetadata">
  <clbl:label id="{1a2630c0-a840-4b55-9584-2aa7070ffc9b}" enabled="1" method="Privileged" siteId="{70a6eba4-9671-45d2-b83e-432e06502242}" removed="0"/>
</clbl:labelList>
</file>

<file path=docProps/app.xml><?xml version="1.0" encoding="utf-8"?>
<Properties xmlns="http://schemas.openxmlformats.org/officeDocument/2006/extended-properties" xmlns:vt="http://schemas.openxmlformats.org/officeDocument/2006/docPropsVTypes">
  <Template>1_NORCE_mal_ENG_Arial (1)</Template>
  <Application>Microsoft Office PowerPoint</Application>
  <PresentationFormat>Widescreen</PresentationFormat>
  <Slides>19</Slides>
  <Notes>0</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Office-tema</vt:lpstr>
      <vt:lpstr>Pore-scale level-set simulation of drainage and imbibition of trapped gas in the presence of oil and water during reservoir pressure cycling</vt:lpstr>
      <vt:lpstr>Motivation &amp; Objectives</vt:lpstr>
      <vt:lpstr>Level set (LS) method for 3-phase capillary displacement</vt:lpstr>
      <vt:lpstr>Local volume conservation (LVC)</vt:lpstr>
      <vt:lpstr>PowerPoint Presentation</vt:lpstr>
      <vt:lpstr>Phase-pressure calculation of gas ganglia</vt:lpstr>
      <vt:lpstr>Overall algorithm for simulations</vt:lpstr>
      <vt:lpstr>Simulation cases</vt:lpstr>
      <vt:lpstr>Simulation cases</vt:lpstr>
      <vt:lpstr>PowerPoint Presentation</vt:lpstr>
      <vt:lpstr>Fluid configurations</vt:lpstr>
      <vt:lpstr>PowerPoint Presentation</vt:lpstr>
      <vt:lpstr>PowerPoint Presentation</vt:lpstr>
      <vt:lpstr>PowerPoint Presentation</vt:lpstr>
      <vt:lpstr>Critical gas saturation &amp; spanning gas clusters</vt:lpstr>
      <vt:lpstr>PowerPoint Presentation</vt:lpstr>
      <vt:lpstr>Oil displacement</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Olav Helland</dc:creator>
  <cp:revision>1</cp:revision>
  <dcterms:created xsi:type="dcterms:W3CDTF">2023-05-09T08:44:14Z</dcterms:created>
  <dcterms:modified xsi:type="dcterms:W3CDTF">2026-05-11T10:15:45Z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y fmtid="{D5CDD505-2E9C-101B-9397-08002B2CF9AE}" pid="3" name="MediaServiceImageTags">
    <vt:lpwstr/>
  </property>
</Properties>
</file>