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20"/>
  </p:notesMasterIdLst>
  <p:sldIdLst>
    <p:sldId id="256" r:id="rId6"/>
    <p:sldId id="2147472717" r:id="rId7"/>
    <p:sldId id="265" r:id="rId8"/>
    <p:sldId id="267" r:id="rId9"/>
    <p:sldId id="268" r:id="rId10"/>
    <p:sldId id="270" r:id="rId11"/>
    <p:sldId id="316" r:id="rId12"/>
    <p:sldId id="295" r:id="rId13"/>
    <p:sldId id="318" r:id="rId14"/>
    <p:sldId id="323" r:id="rId15"/>
    <p:sldId id="325" r:id="rId16"/>
    <p:sldId id="326" r:id="rId17"/>
    <p:sldId id="330" r:id="rId18"/>
    <p:sldId id="305" r:id="rId19"/>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896"/>
    <a:srgbClr val="36DBD2"/>
    <a:srgbClr val="669CE3"/>
    <a:srgbClr val="90D9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19D6BF-A783-4175-91AF-1942251FBCCE}" v="5" dt="2024-09-02T22:15:51.0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42" autoAdjust="0"/>
    <p:restoredTop sz="70540" autoAdjust="0"/>
  </p:normalViewPr>
  <p:slideViewPr>
    <p:cSldViewPr snapToGrid="0" snapToObjects="1">
      <p:cViewPr varScale="1">
        <p:scale>
          <a:sx n="52" d="100"/>
          <a:sy n="52" d="100"/>
        </p:scale>
        <p:origin x="1108"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rrick Green" userId="3f398302-180e-480f-b8a1-65e9a15ac624" providerId="ADAL" clId="{80C502BE-896A-4F21-B19B-11FC70B90634}"/>
    <pc:docChg chg="undo custSel addSld delSld modSld">
      <pc:chgData name="Derrick Green" userId="3f398302-180e-480f-b8a1-65e9a15ac624" providerId="ADAL" clId="{80C502BE-896A-4F21-B19B-11FC70B90634}" dt="2024-09-01T20:36:36.077" v="167" actId="2696"/>
      <pc:docMkLst>
        <pc:docMk/>
      </pc:docMkLst>
      <pc:sldChg chg="modSp add mod chgLayout">
        <pc:chgData name="Derrick Green" userId="3f398302-180e-480f-b8a1-65e9a15ac624" providerId="ADAL" clId="{80C502BE-896A-4F21-B19B-11FC70B90634}" dt="2024-09-01T20:25:47.240" v="60" actId="14100"/>
        <pc:sldMkLst>
          <pc:docMk/>
          <pc:sldMk cId="0" sldId="256"/>
        </pc:sldMkLst>
        <pc:spChg chg="mod ord">
          <ac:chgData name="Derrick Green" userId="3f398302-180e-480f-b8a1-65e9a15ac624" providerId="ADAL" clId="{80C502BE-896A-4F21-B19B-11FC70B90634}" dt="2024-09-01T20:25:47.240" v="60" actId="14100"/>
          <ac:spMkLst>
            <pc:docMk/>
            <pc:sldMk cId="0" sldId="256"/>
            <ac:spMk id="6" creationId="{00000000-0000-0000-0000-000000000000}"/>
          </ac:spMkLst>
        </pc:spChg>
        <pc:spChg chg="mod ord">
          <ac:chgData name="Derrick Green" userId="3f398302-180e-480f-b8a1-65e9a15ac624" providerId="ADAL" clId="{80C502BE-896A-4F21-B19B-11FC70B90634}" dt="2024-09-01T20:25:43.392" v="59" actId="1076"/>
          <ac:spMkLst>
            <pc:docMk/>
            <pc:sldMk cId="0" sldId="256"/>
            <ac:spMk id="6147" creationId="{00000000-0000-0000-0000-000000000000}"/>
          </ac:spMkLst>
        </pc:spChg>
      </pc:sldChg>
      <pc:sldChg chg="modSp add del mod modClrScheme chgLayout">
        <pc:chgData name="Derrick Green" userId="3f398302-180e-480f-b8a1-65e9a15ac624" providerId="ADAL" clId="{80C502BE-896A-4F21-B19B-11FC70B90634}" dt="2024-09-01T20:26:02.330" v="63" actId="27636"/>
        <pc:sldMkLst>
          <pc:docMk/>
          <pc:sldMk cId="0" sldId="258"/>
        </pc:sldMkLst>
        <pc:spChg chg="mod ord">
          <ac:chgData name="Derrick Green" userId="3f398302-180e-480f-b8a1-65e9a15ac624" providerId="ADAL" clId="{80C502BE-896A-4F21-B19B-11FC70B90634}" dt="2024-09-01T20:26:02.306" v="62" actId="700"/>
          <ac:spMkLst>
            <pc:docMk/>
            <pc:sldMk cId="0" sldId="258"/>
            <ac:spMk id="2" creationId="{00000000-0000-0000-0000-000000000000}"/>
          </ac:spMkLst>
        </pc:spChg>
        <pc:spChg chg="mod ord">
          <ac:chgData name="Derrick Green" userId="3f398302-180e-480f-b8a1-65e9a15ac624" providerId="ADAL" clId="{80C502BE-896A-4F21-B19B-11FC70B90634}" dt="2024-09-01T20:26:02.330" v="63" actId="27636"/>
          <ac:spMkLst>
            <pc:docMk/>
            <pc:sldMk cId="0" sldId="258"/>
            <ac:spMk id="3" creationId="{00000000-0000-0000-0000-000000000000}"/>
          </ac:spMkLst>
        </pc:spChg>
        <pc:spChg chg="mod ord">
          <ac:chgData name="Derrick Green" userId="3f398302-180e-480f-b8a1-65e9a15ac624" providerId="ADAL" clId="{80C502BE-896A-4F21-B19B-11FC70B90634}" dt="2024-09-01T20:26:02.306" v="62" actId="700"/>
          <ac:spMkLst>
            <pc:docMk/>
            <pc:sldMk cId="0" sldId="258"/>
            <ac:spMk id="4" creationId="{00000000-0000-0000-0000-000000000000}"/>
          </ac:spMkLst>
        </pc:spChg>
      </pc:sldChg>
      <pc:sldChg chg="addSp delSp modSp add del mod modClrScheme chgLayout">
        <pc:chgData name="Derrick Green" userId="3f398302-180e-480f-b8a1-65e9a15ac624" providerId="ADAL" clId="{80C502BE-896A-4F21-B19B-11FC70B90634}" dt="2024-09-01T20:26:16.732" v="65" actId="700"/>
        <pc:sldMkLst>
          <pc:docMk/>
          <pc:sldMk cId="0" sldId="259"/>
        </pc:sldMkLst>
        <pc:spChg chg="mod ord">
          <ac:chgData name="Derrick Green" userId="3f398302-180e-480f-b8a1-65e9a15ac624" providerId="ADAL" clId="{80C502BE-896A-4F21-B19B-11FC70B90634}" dt="2024-09-01T20:26:16.732" v="65" actId="700"/>
          <ac:spMkLst>
            <pc:docMk/>
            <pc:sldMk cId="0" sldId="259"/>
            <ac:spMk id="2" creationId="{00000000-0000-0000-0000-000000000000}"/>
          </ac:spMkLst>
        </pc:spChg>
        <pc:spChg chg="add del mod ord">
          <ac:chgData name="Derrick Green" userId="3f398302-180e-480f-b8a1-65e9a15ac624" providerId="ADAL" clId="{80C502BE-896A-4F21-B19B-11FC70B90634}" dt="2024-09-01T20:26:10.278" v="64" actId="700"/>
          <ac:spMkLst>
            <pc:docMk/>
            <pc:sldMk cId="0" sldId="259"/>
            <ac:spMk id="3" creationId="{D929BC2E-758D-BB04-515F-0E90AB4A906E}"/>
          </ac:spMkLst>
        </pc:spChg>
        <pc:spChg chg="mod ord">
          <ac:chgData name="Derrick Green" userId="3f398302-180e-480f-b8a1-65e9a15ac624" providerId="ADAL" clId="{80C502BE-896A-4F21-B19B-11FC70B90634}" dt="2024-09-01T20:26:16.732" v="65" actId="700"/>
          <ac:spMkLst>
            <pc:docMk/>
            <pc:sldMk cId="0" sldId="259"/>
            <ac:spMk id="4" creationId="{00000000-0000-0000-0000-000000000000}"/>
          </ac:spMkLst>
        </pc:spChg>
        <pc:spChg chg="add del mod ord">
          <ac:chgData name="Derrick Green" userId="3f398302-180e-480f-b8a1-65e9a15ac624" providerId="ADAL" clId="{80C502BE-896A-4F21-B19B-11FC70B90634}" dt="2024-09-01T20:26:16.732" v="65" actId="700"/>
          <ac:spMkLst>
            <pc:docMk/>
            <pc:sldMk cId="0" sldId="259"/>
            <ac:spMk id="7" creationId="{E2324516-2752-85A0-BBCC-28675E449410}"/>
          </ac:spMkLst>
        </pc:spChg>
        <pc:picChg chg="mod ord">
          <ac:chgData name="Derrick Green" userId="3f398302-180e-480f-b8a1-65e9a15ac624" providerId="ADAL" clId="{80C502BE-896A-4F21-B19B-11FC70B90634}" dt="2024-09-01T20:26:16.732" v="65" actId="700"/>
          <ac:picMkLst>
            <pc:docMk/>
            <pc:sldMk cId="0" sldId="259"/>
            <ac:picMk id="6" creationId="{00000000-0000-0000-0000-000000000000}"/>
          </ac:picMkLst>
        </pc:picChg>
      </pc:sldChg>
      <pc:sldChg chg="addSp modSp add del mod modTransition modClrScheme chgLayout">
        <pc:chgData name="Derrick Green" userId="3f398302-180e-480f-b8a1-65e9a15ac624" providerId="ADAL" clId="{80C502BE-896A-4F21-B19B-11FC70B90634}" dt="2024-09-01T20:25:54.525" v="61" actId="47"/>
        <pc:sldMkLst>
          <pc:docMk/>
          <pc:sldMk cId="0" sldId="260"/>
        </pc:sldMkLst>
        <pc:spChg chg="add mod ord">
          <ac:chgData name="Derrick Green" userId="3f398302-180e-480f-b8a1-65e9a15ac624" providerId="ADAL" clId="{80C502BE-896A-4F21-B19B-11FC70B90634}" dt="2024-09-01T20:25:39.481" v="11" actId="27636"/>
          <ac:spMkLst>
            <pc:docMk/>
            <pc:sldMk cId="0" sldId="260"/>
            <ac:spMk id="3" creationId="{955BE4D1-D0A2-5851-2BA8-90EC008BBAD7}"/>
          </ac:spMkLst>
        </pc:spChg>
        <pc:spChg chg="add mod ord">
          <ac:chgData name="Derrick Green" userId="3f398302-180e-480f-b8a1-65e9a15ac624" providerId="ADAL" clId="{80C502BE-896A-4F21-B19B-11FC70B90634}" dt="2024-09-01T20:25:39.380" v="8" actId="700"/>
          <ac:spMkLst>
            <pc:docMk/>
            <pc:sldMk cId="0" sldId="260"/>
            <ac:spMk id="4" creationId="{903B093F-0620-B66B-7E75-877B7B836207}"/>
          </ac:spMkLst>
        </pc:spChg>
      </pc:sldChg>
      <pc:sldChg chg="addSp delSp modSp add del mod modClrScheme chgLayout">
        <pc:chgData name="Derrick Green" userId="3f398302-180e-480f-b8a1-65e9a15ac624" providerId="ADAL" clId="{80C502BE-896A-4F21-B19B-11FC70B90634}" dt="2024-09-01T20:26:26.298" v="67" actId="700"/>
        <pc:sldMkLst>
          <pc:docMk/>
          <pc:sldMk cId="0" sldId="263"/>
        </pc:sldMkLst>
        <pc:spChg chg="add del mod ord">
          <ac:chgData name="Derrick Green" userId="3f398302-180e-480f-b8a1-65e9a15ac624" providerId="ADAL" clId="{80C502BE-896A-4F21-B19B-11FC70B90634}" dt="2024-09-01T20:26:22.269" v="66" actId="700"/>
          <ac:spMkLst>
            <pc:docMk/>
            <pc:sldMk cId="0" sldId="263"/>
            <ac:spMk id="5" creationId="{0F3321A3-0248-D6E3-6769-4D5258ED5265}"/>
          </ac:spMkLst>
        </pc:spChg>
        <pc:spChg chg="add del mod ord">
          <ac:chgData name="Derrick Green" userId="3f398302-180e-480f-b8a1-65e9a15ac624" providerId="ADAL" clId="{80C502BE-896A-4F21-B19B-11FC70B90634}" dt="2024-09-01T20:26:26.298" v="67" actId="700"/>
          <ac:spMkLst>
            <pc:docMk/>
            <pc:sldMk cId="0" sldId="263"/>
            <ac:spMk id="6" creationId="{28E2ED70-9333-DFAB-88AD-DE6460DF9FD6}"/>
          </ac:spMkLst>
        </pc:spChg>
        <pc:spChg chg="mod ord">
          <ac:chgData name="Derrick Green" userId="3f398302-180e-480f-b8a1-65e9a15ac624" providerId="ADAL" clId="{80C502BE-896A-4F21-B19B-11FC70B90634}" dt="2024-09-01T20:26:26.298" v="67" actId="700"/>
          <ac:spMkLst>
            <pc:docMk/>
            <pc:sldMk cId="0" sldId="263"/>
            <ac:spMk id="21506" creationId="{00000000-0000-0000-0000-000000000000}"/>
          </ac:spMkLst>
        </pc:spChg>
      </pc:sldChg>
      <pc:sldChg chg="modSp add del mod modClrScheme chgLayout">
        <pc:chgData name="Derrick Green" userId="3f398302-180e-480f-b8a1-65e9a15ac624" providerId="ADAL" clId="{80C502BE-896A-4F21-B19B-11FC70B90634}" dt="2024-09-01T20:27:07.597" v="72" actId="27636"/>
        <pc:sldMkLst>
          <pc:docMk/>
          <pc:sldMk cId="0" sldId="265"/>
        </pc:sldMkLst>
        <pc:spChg chg="mod">
          <ac:chgData name="Derrick Green" userId="3f398302-180e-480f-b8a1-65e9a15ac624" providerId="ADAL" clId="{80C502BE-896A-4F21-B19B-11FC70B90634}" dt="2024-09-01T20:27:07.597" v="72" actId="27636"/>
          <ac:spMkLst>
            <pc:docMk/>
            <pc:sldMk cId="0" sldId="265"/>
            <ac:spMk id="8" creationId="{00000000-0000-0000-0000-000000000000}"/>
          </ac:spMkLst>
        </pc:spChg>
        <pc:spChg chg="mod ord">
          <ac:chgData name="Derrick Green" userId="3f398302-180e-480f-b8a1-65e9a15ac624" providerId="ADAL" clId="{80C502BE-896A-4F21-B19B-11FC70B90634}" dt="2024-09-01T20:26:32.035" v="68" actId="700"/>
          <ac:spMkLst>
            <pc:docMk/>
            <pc:sldMk cId="0" sldId="265"/>
            <ac:spMk id="23554" creationId="{00000000-0000-0000-0000-000000000000}"/>
          </ac:spMkLst>
        </pc:spChg>
        <pc:spChg chg="mod ord">
          <ac:chgData name="Derrick Green" userId="3f398302-180e-480f-b8a1-65e9a15ac624" providerId="ADAL" clId="{80C502BE-896A-4F21-B19B-11FC70B90634}" dt="2024-09-01T20:26:32.058" v="69" actId="27636"/>
          <ac:spMkLst>
            <pc:docMk/>
            <pc:sldMk cId="0" sldId="265"/>
            <ac:spMk id="23555" creationId="{00000000-0000-0000-0000-000000000000}"/>
          </ac:spMkLst>
        </pc:spChg>
      </pc:sldChg>
      <pc:sldChg chg="modSp add mod modClrScheme chgLayout">
        <pc:chgData name="Derrick Green" userId="3f398302-180e-480f-b8a1-65e9a15ac624" providerId="ADAL" clId="{80C502BE-896A-4F21-B19B-11FC70B90634}" dt="2024-09-01T20:25:39.550" v="18" actId="27636"/>
        <pc:sldMkLst>
          <pc:docMk/>
          <pc:sldMk cId="0" sldId="266"/>
        </pc:sldMkLst>
        <pc:spChg chg="mod ord">
          <ac:chgData name="Derrick Green" userId="3f398302-180e-480f-b8a1-65e9a15ac624" providerId="ADAL" clId="{80C502BE-896A-4F21-B19B-11FC70B90634}" dt="2024-09-01T20:25:39.380" v="8" actId="700"/>
          <ac:spMkLst>
            <pc:docMk/>
            <pc:sldMk cId="0" sldId="266"/>
            <ac:spMk id="24578" creationId="{00000000-0000-0000-0000-000000000000}"/>
          </ac:spMkLst>
        </pc:spChg>
        <pc:spChg chg="mod ord">
          <ac:chgData name="Derrick Green" userId="3f398302-180e-480f-b8a1-65e9a15ac624" providerId="ADAL" clId="{80C502BE-896A-4F21-B19B-11FC70B90634}" dt="2024-09-01T20:25:39.550" v="18" actId="27636"/>
          <ac:spMkLst>
            <pc:docMk/>
            <pc:sldMk cId="0" sldId="266"/>
            <ac:spMk id="34819" creationId="{00000000-0000-0000-0000-000000000000}"/>
          </ac:spMkLst>
        </pc:spChg>
      </pc:sldChg>
      <pc:sldChg chg="addSp delSp modSp add mod modTransition modClrScheme chgLayout">
        <pc:chgData name="Derrick Green" userId="3f398302-180e-480f-b8a1-65e9a15ac624" providerId="ADAL" clId="{80C502BE-896A-4F21-B19B-11FC70B90634}" dt="2024-09-01T20:27:17.077" v="73" actId="700"/>
        <pc:sldMkLst>
          <pc:docMk/>
          <pc:sldMk cId="0" sldId="267"/>
        </pc:sldMkLst>
        <pc:spChg chg="add del mod ord">
          <ac:chgData name="Derrick Green" userId="3f398302-180e-480f-b8a1-65e9a15ac624" providerId="ADAL" clId="{80C502BE-896A-4F21-B19B-11FC70B90634}" dt="2024-09-01T20:27:17.077" v="73" actId="700"/>
          <ac:spMkLst>
            <pc:docMk/>
            <pc:sldMk cId="0" sldId="267"/>
            <ac:spMk id="2" creationId="{F14497CC-9BE9-4D4A-9138-ABF258437ADB}"/>
          </ac:spMkLst>
        </pc:spChg>
        <pc:spChg chg="mod ord">
          <ac:chgData name="Derrick Green" userId="3f398302-180e-480f-b8a1-65e9a15ac624" providerId="ADAL" clId="{80C502BE-896A-4F21-B19B-11FC70B90634}" dt="2024-09-01T20:27:17.077" v="73" actId="700"/>
          <ac:spMkLst>
            <pc:docMk/>
            <pc:sldMk cId="0" sldId="267"/>
            <ac:spMk id="14" creationId="{00000000-0000-0000-0000-000000000000}"/>
          </ac:spMkLst>
        </pc:spChg>
        <pc:spChg chg="mod ord">
          <ac:chgData name="Derrick Green" userId="3f398302-180e-480f-b8a1-65e9a15ac624" providerId="ADAL" clId="{80C502BE-896A-4F21-B19B-11FC70B90634}" dt="2024-09-01T20:27:17.077" v="73" actId="700"/>
          <ac:spMkLst>
            <pc:docMk/>
            <pc:sldMk cId="0" sldId="267"/>
            <ac:spMk id="1034" creationId="{00000000-0000-0000-0000-000000000000}"/>
          </ac:spMkLst>
        </pc:spChg>
      </pc:sldChg>
      <pc:sldChg chg="addSp delSp modSp add mod modTransition modClrScheme chgLayout">
        <pc:chgData name="Derrick Green" userId="3f398302-180e-480f-b8a1-65e9a15ac624" providerId="ADAL" clId="{80C502BE-896A-4F21-B19B-11FC70B90634}" dt="2024-09-01T20:27:24.517" v="74" actId="700"/>
        <pc:sldMkLst>
          <pc:docMk/>
          <pc:sldMk cId="0" sldId="268"/>
        </pc:sldMkLst>
        <pc:spChg chg="add del mod ord">
          <ac:chgData name="Derrick Green" userId="3f398302-180e-480f-b8a1-65e9a15ac624" providerId="ADAL" clId="{80C502BE-896A-4F21-B19B-11FC70B90634}" dt="2024-09-01T20:27:24.517" v="74" actId="700"/>
          <ac:spMkLst>
            <pc:docMk/>
            <pc:sldMk cId="0" sldId="268"/>
            <ac:spMk id="2" creationId="{E328BE84-118A-3518-6D58-C9FC270926B0}"/>
          </ac:spMkLst>
        </pc:spChg>
        <pc:spChg chg="mod ord">
          <ac:chgData name="Derrick Green" userId="3f398302-180e-480f-b8a1-65e9a15ac624" providerId="ADAL" clId="{80C502BE-896A-4F21-B19B-11FC70B90634}" dt="2024-09-01T20:27:24.517" v="74" actId="700"/>
          <ac:spMkLst>
            <pc:docMk/>
            <pc:sldMk cId="0" sldId="268"/>
            <ac:spMk id="7" creationId="{00000000-0000-0000-0000-000000000000}"/>
          </ac:spMkLst>
        </pc:spChg>
        <pc:spChg chg="mod ord">
          <ac:chgData name="Derrick Green" userId="3f398302-180e-480f-b8a1-65e9a15ac624" providerId="ADAL" clId="{80C502BE-896A-4F21-B19B-11FC70B90634}" dt="2024-09-01T20:27:24.517" v="74" actId="700"/>
          <ac:spMkLst>
            <pc:docMk/>
            <pc:sldMk cId="0" sldId="268"/>
            <ac:spMk id="2051" creationId="{00000000-0000-0000-0000-000000000000}"/>
          </ac:spMkLst>
        </pc:spChg>
      </pc:sldChg>
      <pc:sldChg chg="addSp delSp modSp add mod modTransition modClrScheme chgLayout">
        <pc:chgData name="Derrick Green" userId="3f398302-180e-480f-b8a1-65e9a15ac624" providerId="ADAL" clId="{80C502BE-896A-4F21-B19B-11FC70B90634}" dt="2024-09-01T20:31:59.495" v="116" actId="1582"/>
        <pc:sldMkLst>
          <pc:docMk/>
          <pc:sldMk cId="0" sldId="270"/>
        </pc:sldMkLst>
        <pc:spChg chg="add del mod ord">
          <ac:chgData name="Derrick Green" userId="3f398302-180e-480f-b8a1-65e9a15ac624" providerId="ADAL" clId="{80C502BE-896A-4F21-B19B-11FC70B90634}" dt="2024-09-01T20:27:40.180" v="75" actId="700"/>
          <ac:spMkLst>
            <pc:docMk/>
            <pc:sldMk cId="0" sldId="270"/>
            <ac:spMk id="2" creationId="{A4105424-ACF7-375E-8C51-D5524A9D2B61}"/>
          </ac:spMkLst>
        </pc:spChg>
        <pc:spChg chg="del mod ord">
          <ac:chgData name="Derrick Green" userId="3f398302-180e-480f-b8a1-65e9a15ac624" providerId="ADAL" clId="{80C502BE-896A-4F21-B19B-11FC70B90634}" dt="2024-09-01T20:31:13.175" v="110" actId="478"/>
          <ac:spMkLst>
            <pc:docMk/>
            <pc:sldMk cId="0" sldId="270"/>
            <ac:spMk id="10" creationId="{00000000-0000-0000-0000-000000000000}"/>
          </ac:spMkLst>
        </pc:spChg>
        <pc:spChg chg="mod">
          <ac:chgData name="Derrick Green" userId="3f398302-180e-480f-b8a1-65e9a15ac624" providerId="ADAL" clId="{80C502BE-896A-4F21-B19B-11FC70B90634}" dt="2024-09-01T20:31:46.764" v="113" actId="207"/>
          <ac:spMkLst>
            <pc:docMk/>
            <pc:sldMk cId="0" sldId="270"/>
            <ac:spMk id="15" creationId="{00000000-0000-0000-0000-000000000000}"/>
          </ac:spMkLst>
        </pc:spChg>
        <pc:spChg chg="mod">
          <ac:chgData name="Derrick Green" userId="3f398302-180e-480f-b8a1-65e9a15ac624" providerId="ADAL" clId="{80C502BE-896A-4F21-B19B-11FC70B90634}" dt="2024-09-01T20:31:25.336" v="111" actId="207"/>
          <ac:spMkLst>
            <pc:docMk/>
            <pc:sldMk cId="0" sldId="270"/>
            <ac:spMk id="17" creationId="{00000000-0000-0000-0000-000000000000}"/>
          </ac:spMkLst>
        </pc:spChg>
        <pc:spChg chg="mod ord">
          <ac:chgData name="Derrick Green" userId="3f398302-180e-480f-b8a1-65e9a15ac624" providerId="ADAL" clId="{80C502BE-896A-4F21-B19B-11FC70B90634}" dt="2024-09-01T20:27:40.180" v="75" actId="700"/>
          <ac:spMkLst>
            <pc:docMk/>
            <pc:sldMk cId="0" sldId="270"/>
            <ac:spMk id="4099" creationId="{00000000-0000-0000-0000-000000000000}"/>
          </ac:spMkLst>
        </pc:spChg>
        <pc:cxnChg chg="mod">
          <ac:chgData name="Derrick Green" userId="3f398302-180e-480f-b8a1-65e9a15ac624" providerId="ADAL" clId="{80C502BE-896A-4F21-B19B-11FC70B90634}" dt="2024-09-01T20:31:59.495" v="116" actId="1582"/>
          <ac:cxnSpMkLst>
            <pc:docMk/>
            <pc:sldMk cId="0" sldId="270"/>
            <ac:cxnSpMk id="14" creationId="{00000000-0000-0000-0000-000000000000}"/>
          </ac:cxnSpMkLst>
        </pc:cxnChg>
        <pc:cxnChg chg="mod">
          <ac:chgData name="Derrick Green" userId="3f398302-180e-480f-b8a1-65e9a15ac624" providerId="ADAL" clId="{80C502BE-896A-4F21-B19B-11FC70B90634}" dt="2024-09-01T20:31:50.886" v="114" actId="208"/>
          <ac:cxnSpMkLst>
            <pc:docMk/>
            <pc:sldMk cId="0" sldId="270"/>
            <ac:cxnSpMk id="4107" creationId="{00000000-0000-0000-0000-000000000000}"/>
          </ac:cxnSpMkLst>
        </pc:cxnChg>
      </pc:sldChg>
      <pc:sldChg chg="delSp modSp add mod modClrScheme chgLayout">
        <pc:chgData name="Derrick Green" userId="3f398302-180e-480f-b8a1-65e9a15ac624" providerId="ADAL" clId="{80C502BE-896A-4F21-B19B-11FC70B90634}" dt="2024-09-01T20:29:32.224" v="99" actId="1076"/>
        <pc:sldMkLst>
          <pc:docMk/>
          <pc:sldMk cId="0" sldId="271"/>
        </pc:sldMkLst>
        <pc:spChg chg="mod ord">
          <ac:chgData name="Derrick Green" userId="3f398302-180e-480f-b8a1-65e9a15ac624" providerId="ADAL" clId="{80C502BE-896A-4F21-B19B-11FC70B90634}" dt="2024-09-01T20:28:24.805" v="83" actId="700"/>
          <ac:spMkLst>
            <pc:docMk/>
            <pc:sldMk cId="0" sldId="271"/>
            <ac:spMk id="7" creationId="{00000000-0000-0000-0000-000000000000}"/>
          </ac:spMkLst>
        </pc:spChg>
        <pc:spChg chg="del">
          <ac:chgData name="Derrick Green" userId="3f398302-180e-480f-b8a1-65e9a15ac624" providerId="ADAL" clId="{80C502BE-896A-4F21-B19B-11FC70B90634}" dt="2024-09-01T20:29:19.932" v="96" actId="478"/>
          <ac:spMkLst>
            <pc:docMk/>
            <pc:sldMk cId="0" sldId="271"/>
            <ac:spMk id="8" creationId="{00000000-0000-0000-0000-000000000000}"/>
          </ac:spMkLst>
        </pc:spChg>
        <pc:spChg chg="mod ord">
          <ac:chgData name="Derrick Green" userId="3f398302-180e-480f-b8a1-65e9a15ac624" providerId="ADAL" clId="{80C502BE-896A-4F21-B19B-11FC70B90634}" dt="2024-09-01T20:28:24.805" v="83" actId="700"/>
          <ac:spMkLst>
            <pc:docMk/>
            <pc:sldMk cId="0" sldId="271"/>
            <ac:spMk id="22530" creationId="{00000000-0000-0000-0000-000000000000}"/>
          </ac:spMkLst>
        </pc:spChg>
        <pc:spChg chg="mod ord">
          <ac:chgData name="Derrick Green" userId="3f398302-180e-480f-b8a1-65e9a15ac624" providerId="ADAL" clId="{80C502BE-896A-4F21-B19B-11FC70B90634}" dt="2024-09-01T20:29:22.853" v="97" actId="113"/>
          <ac:spMkLst>
            <pc:docMk/>
            <pc:sldMk cId="0" sldId="271"/>
            <ac:spMk id="114691" creationId="{00000000-0000-0000-0000-000000000000}"/>
          </ac:spMkLst>
        </pc:spChg>
        <pc:picChg chg="mod">
          <ac:chgData name="Derrick Green" userId="3f398302-180e-480f-b8a1-65e9a15ac624" providerId="ADAL" clId="{80C502BE-896A-4F21-B19B-11FC70B90634}" dt="2024-09-01T20:29:28.504" v="98" actId="1076"/>
          <ac:picMkLst>
            <pc:docMk/>
            <pc:sldMk cId="0" sldId="271"/>
            <ac:picMk id="22532" creationId="{00000000-0000-0000-0000-000000000000}"/>
          </ac:picMkLst>
        </pc:picChg>
        <pc:picChg chg="mod">
          <ac:chgData name="Derrick Green" userId="3f398302-180e-480f-b8a1-65e9a15ac624" providerId="ADAL" clId="{80C502BE-896A-4F21-B19B-11FC70B90634}" dt="2024-09-01T20:29:32.224" v="99" actId="1076"/>
          <ac:picMkLst>
            <pc:docMk/>
            <pc:sldMk cId="0" sldId="271"/>
            <ac:picMk id="22533" creationId="{00000000-0000-0000-0000-000000000000}"/>
          </ac:picMkLst>
        </pc:picChg>
      </pc:sldChg>
      <pc:sldChg chg="addSp delSp modSp add mod modTransition modClrScheme chgLayout">
        <pc:chgData name="Derrick Green" userId="3f398302-180e-480f-b8a1-65e9a15ac624" providerId="ADAL" clId="{80C502BE-896A-4F21-B19B-11FC70B90634}" dt="2024-09-01T20:28:15.896" v="82" actId="1076"/>
        <pc:sldMkLst>
          <pc:docMk/>
          <pc:sldMk cId="0" sldId="272"/>
        </pc:sldMkLst>
        <pc:spChg chg="add del mod ord">
          <ac:chgData name="Derrick Green" userId="3f398302-180e-480f-b8a1-65e9a15ac624" providerId="ADAL" clId="{80C502BE-896A-4F21-B19B-11FC70B90634}" dt="2024-09-01T20:27:40.180" v="75" actId="700"/>
          <ac:spMkLst>
            <pc:docMk/>
            <pc:sldMk cId="0" sldId="272"/>
            <ac:spMk id="2" creationId="{9C1AF644-DE85-7744-EBFB-F614D1DE5C02}"/>
          </ac:spMkLst>
        </pc:spChg>
        <pc:spChg chg="mod ord">
          <ac:chgData name="Derrick Green" userId="3f398302-180e-480f-b8a1-65e9a15ac624" providerId="ADAL" clId="{80C502BE-896A-4F21-B19B-11FC70B90634}" dt="2024-09-01T20:27:40.180" v="75" actId="700"/>
          <ac:spMkLst>
            <pc:docMk/>
            <pc:sldMk cId="0" sldId="272"/>
            <ac:spMk id="3" creationId="{00000000-0000-0000-0000-000000000000}"/>
          </ac:spMkLst>
        </pc:spChg>
        <pc:spChg chg="mod ord">
          <ac:chgData name="Derrick Green" userId="3f398302-180e-480f-b8a1-65e9a15ac624" providerId="ADAL" clId="{80C502BE-896A-4F21-B19B-11FC70B90634}" dt="2024-09-01T20:27:40.180" v="75" actId="700"/>
          <ac:spMkLst>
            <pc:docMk/>
            <pc:sldMk cId="0" sldId="272"/>
            <ac:spMk id="23554" creationId="{00000000-0000-0000-0000-000000000000}"/>
          </ac:spMkLst>
        </pc:spChg>
        <pc:grpChg chg="add mod">
          <ac:chgData name="Derrick Green" userId="3f398302-180e-480f-b8a1-65e9a15ac624" providerId="ADAL" clId="{80C502BE-896A-4F21-B19B-11FC70B90634}" dt="2024-09-01T20:28:15.896" v="82" actId="1076"/>
          <ac:grpSpMkLst>
            <pc:docMk/>
            <pc:sldMk cId="0" sldId="272"/>
            <ac:grpSpMk id="4" creationId="{79CA4386-D7B3-48EF-0F0F-5A3CBAD69FCE}"/>
          </ac:grpSpMkLst>
        </pc:grpChg>
        <pc:picChg chg="mod">
          <ac:chgData name="Derrick Green" userId="3f398302-180e-480f-b8a1-65e9a15ac624" providerId="ADAL" clId="{80C502BE-896A-4F21-B19B-11FC70B90634}" dt="2024-09-01T20:28:13.558" v="81" actId="164"/>
          <ac:picMkLst>
            <pc:docMk/>
            <pc:sldMk cId="0" sldId="272"/>
            <ac:picMk id="23556" creationId="{00000000-0000-0000-0000-000000000000}"/>
          </ac:picMkLst>
        </pc:picChg>
        <pc:picChg chg="mod">
          <ac:chgData name="Derrick Green" userId="3f398302-180e-480f-b8a1-65e9a15ac624" providerId="ADAL" clId="{80C502BE-896A-4F21-B19B-11FC70B90634}" dt="2024-09-01T20:28:13.558" v="81" actId="164"/>
          <ac:picMkLst>
            <pc:docMk/>
            <pc:sldMk cId="0" sldId="272"/>
            <ac:picMk id="58369" creationId="{00000000-0000-0000-0000-000000000000}"/>
          </ac:picMkLst>
        </pc:picChg>
        <pc:cxnChg chg="mod">
          <ac:chgData name="Derrick Green" userId="3f398302-180e-480f-b8a1-65e9a15ac624" providerId="ADAL" clId="{80C502BE-896A-4F21-B19B-11FC70B90634}" dt="2024-09-01T20:28:13.558" v="81" actId="164"/>
          <ac:cxnSpMkLst>
            <pc:docMk/>
            <pc:sldMk cId="0" sldId="272"/>
            <ac:cxnSpMk id="7" creationId="{00000000-0000-0000-0000-000000000000}"/>
          </ac:cxnSpMkLst>
        </pc:cxnChg>
      </pc:sldChg>
      <pc:sldChg chg="addSp delSp modSp add mod modTransition modClrScheme chgLayout">
        <pc:chgData name="Derrick Green" userId="3f398302-180e-480f-b8a1-65e9a15ac624" providerId="ADAL" clId="{80C502BE-896A-4F21-B19B-11FC70B90634}" dt="2024-09-01T20:27:40.180" v="75" actId="700"/>
        <pc:sldMkLst>
          <pc:docMk/>
          <pc:sldMk cId="0" sldId="273"/>
        </pc:sldMkLst>
        <pc:spChg chg="add del mod ord">
          <ac:chgData name="Derrick Green" userId="3f398302-180e-480f-b8a1-65e9a15ac624" providerId="ADAL" clId="{80C502BE-896A-4F21-B19B-11FC70B90634}" dt="2024-09-01T20:27:40.180" v="75" actId="700"/>
          <ac:spMkLst>
            <pc:docMk/>
            <pc:sldMk cId="0" sldId="273"/>
            <ac:spMk id="3" creationId="{5ED5637A-AD10-C4AC-3526-3D829E325C36}"/>
          </ac:spMkLst>
        </pc:spChg>
        <pc:spChg chg="mod ord">
          <ac:chgData name="Derrick Green" userId="3f398302-180e-480f-b8a1-65e9a15ac624" providerId="ADAL" clId="{80C502BE-896A-4F21-B19B-11FC70B90634}" dt="2024-09-01T20:27:40.180" v="75" actId="700"/>
          <ac:spMkLst>
            <pc:docMk/>
            <pc:sldMk cId="0" sldId="273"/>
            <ac:spMk id="10" creationId="{00000000-0000-0000-0000-000000000000}"/>
          </ac:spMkLst>
        </pc:spChg>
      </pc:sldChg>
      <pc:sldChg chg="addSp delSp modSp add mod modTransition modClrScheme chgLayout">
        <pc:chgData name="Derrick Green" userId="3f398302-180e-480f-b8a1-65e9a15ac624" providerId="ADAL" clId="{80C502BE-896A-4F21-B19B-11FC70B90634}" dt="2024-09-01T20:33:30.941" v="122" actId="207"/>
        <pc:sldMkLst>
          <pc:docMk/>
          <pc:sldMk cId="0" sldId="274"/>
        </pc:sldMkLst>
        <pc:spChg chg="add del mod ord">
          <ac:chgData name="Derrick Green" userId="3f398302-180e-480f-b8a1-65e9a15ac624" providerId="ADAL" clId="{80C502BE-896A-4F21-B19B-11FC70B90634}" dt="2024-09-01T20:27:40.180" v="75" actId="700"/>
          <ac:spMkLst>
            <pc:docMk/>
            <pc:sldMk cId="0" sldId="274"/>
            <ac:spMk id="2" creationId="{E57CC255-61A6-145B-C761-089FCADF4813}"/>
          </ac:spMkLst>
        </pc:spChg>
        <pc:spChg chg="mod ord">
          <ac:chgData name="Derrick Green" userId="3f398302-180e-480f-b8a1-65e9a15ac624" providerId="ADAL" clId="{80C502BE-896A-4F21-B19B-11FC70B90634}" dt="2024-09-01T20:27:40.180" v="75" actId="700"/>
          <ac:spMkLst>
            <pc:docMk/>
            <pc:sldMk cId="0" sldId="274"/>
            <ac:spMk id="7" creationId="{00000000-0000-0000-0000-000000000000}"/>
          </ac:spMkLst>
        </pc:spChg>
        <pc:graphicFrameChg chg="modGraphic">
          <ac:chgData name="Derrick Green" userId="3f398302-180e-480f-b8a1-65e9a15ac624" providerId="ADAL" clId="{80C502BE-896A-4F21-B19B-11FC70B90634}" dt="2024-09-01T20:33:30.941" v="122" actId="207"/>
          <ac:graphicFrameMkLst>
            <pc:docMk/>
            <pc:sldMk cId="0" sldId="274"/>
            <ac:graphicFrameMk id="5" creationId="{00000000-0000-0000-0000-000000000000}"/>
          </ac:graphicFrameMkLst>
        </pc:graphicFrameChg>
      </pc:sldChg>
      <pc:sldChg chg="addSp delSp modSp add mod modTransition modClrScheme chgLayout">
        <pc:chgData name="Derrick Green" userId="3f398302-180e-480f-b8a1-65e9a15ac624" providerId="ADAL" clId="{80C502BE-896A-4F21-B19B-11FC70B90634}" dt="2024-09-01T20:33:45.208" v="123" actId="1076"/>
        <pc:sldMkLst>
          <pc:docMk/>
          <pc:sldMk cId="0" sldId="275"/>
        </pc:sldMkLst>
        <pc:spChg chg="add del mod ord">
          <ac:chgData name="Derrick Green" userId="3f398302-180e-480f-b8a1-65e9a15ac624" providerId="ADAL" clId="{80C502BE-896A-4F21-B19B-11FC70B90634}" dt="2024-09-01T20:27:40.180" v="75" actId="700"/>
          <ac:spMkLst>
            <pc:docMk/>
            <pc:sldMk cId="0" sldId="275"/>
            <ac:spMk id="2" creationId="{9389E1F6-ACCE-B995-8BD4-8454B491F3F8}"/>
          </ac:spMkLst>
        </pc:spChg>
        <pc:spChg chg="mod ord">
          <ac:chgData name="Derrick Green" userId="3f398302-180e-480f-b8a1-65e9a15ac624" providerId="ADAL" clId="{80C502BE-896A-4F21-B19B-11FC70B90634}" dt="2024-09-01T20:27:40.180" v="75" actId="700"/>
          <ac:spMkLst>
            <pc:docMk/>
            <pc:sldMk cId="0" sldId="275"/>
            <ac:spMk id="10" creationId="{00000000-0000-0000-0000-000000000000}"/>
          </ac:spMkLst>
        </pc:spChg>
        <pc:picChg chg="mod">
          <ac:chgData name="Derrick Green" userId="3f398302-180e-480f-b8a1-65e9a15ac624" providerId="ADAL" clId="{80C502BE-896A-4F21-B19B-11FC70B90634}" dt="2024-09-01T20:33:45.208" v="123" actId="1076"/>
          <ac:picMkLst>
            <pc:docMk/>
            <pc:sldMk cId="0" sldId="275"/>
            <ac:picMk id="26627" creationId="{00000000-0000-0000-0000-000000000000}"/>
          </ac:picMkLst>
        </pc:picChg>
      </pc:sldChg>
      <pc:sldChg chg="addSp delSp modSp add mod modTransition modClrScheme chgLayout">
        <pc:chgData name="Derrick Green" userId="3f398302-180e-480f-b8a1-65e9a15ac624" providerId="ADAL" clId="{80C502BE-896A-4F21-B19B-11FC70B90634}" dt="2024-09-01T20:27:40.180" v="75" actId="700"/>
        <pc:sldMkLst>
          <pc:docMk/>
          <pc:sldMk cId="0" sldId="276"/>
        </pc:sldMkLst>
        <pc:spChg chg="add del mod ord">
          <ac:chgData name="Derrick Green" userId="3f398302-180e-480f-b8a1-65e9a15ac624" providerId="ADAL" clId="{80C502BE-896A-4F21-B19B-11FC70B90634}" dt="2024-09-01T20:27:40.180" v="75" actId="700"/>
          <ac:spMkLst>
            <pc:docMk/>
            <pc:sldMk cId="0" sldId="276"/>
            <ac:spMk id="2" creationId="{F5D74FBC-76A4-7F78-2926-631E7D130059}"/>
          </ac:spMkLst>
        </pc:spChg>
        <pc:spChg chg="mod ord">
          <ac:chgData name="Derrick Green" userId="3f398302-180e-480f-b8a1-65e9a15ac624" providerId="ADAL" clId="{80C502BE-896A-4F21-B19B-11FC70B90634}" dt="2024-09-01T20:27:40.180" v="75" actId="700"/>
          <ac:spMkLst>
            <pc:docMk/>
            <pc:sldMk cId="0" sldId="276"/>
            <ac:spMk id="6" creationId="{00000000-0000-0000-0000-000000000000}"/>
          </ac:spMkLst>
        </pc:spChg>
      </pc:sldChg>
      <pc:sldChg chg="addSp delSp modSp add mod modTransition modClrScheme chgLayout">
        <pc:chgData name="Derrick Green" userId="3f398302-180e-480f-b8a1-65e9a15ac624" providerId="ADAL" clId="{80C502BE-896A-4F21-B19B-11FC70B90634}" dt="2024-09-01T20:27:40.180" v="75" actId="700"/>
        <pc:sldMkLst>
          <pc:docMk/>
          <pc:sldMk cId="0" sldId="278"/>
        </pc:sldMkLst>
        <pc:spChg chg="add del mod ord">
          <ac:chgData name="Derrick Green" userId="3f398302-180e-480f-b8a1-65e9a15ac624" providerId="ADAL" clId="{80C502BE-896A-4F21-B19B-11FC70B90634}" dt="2024-09-01T20:27:40.180" v="75" actId="700"/>
          <ac:spMkLst>
            <pc:docMk/>
            <pc:sldMk cId="0" sldId="278"/>
            <ac:spMk id="2" creationId="{D25DFA75-097B-7612-A149-32DE551D921D}"/>
          </ac:spMkLst>
        </pc:spChg>
        <pc:spChg chg="mod ord">
          <ac:chgData name="Derrick Green" userId="3f398302-180e-480f-b8a1-65e9a15ac624" providerId="ADAL" clId="{80C502BE-896A-4F21-B19B-11FC70B90634}" dt="2024-09-01T20:27:40.180" v="75" actId="700"/>
          <ac:spMkLst>
            <pc:docMk/>
            <pc:sldMk cId="0" sldId="278"/>
            <ac:spMk id="6" creationId="{00000000-0000-0000-0000-000000000000}"/>
          </ac:spMkLst>
        </pc:spChg>
      </pc:sldChg>
      <pc:sldChg chg="addSp delSp modSp add mod modTransition modClrScheme chgLayout">
        <pc:chgData name="Derrick Green" userId="3f398302-180e-480f-b8a1-65e9a15ac624" providerId="ADAL" clId="{80C502BE-896A-4F21-B19B-11FC70B90634}" dt="2024-09-01T20:27:40.180" v="75" actId="700"/>
        <pc:sldMkLst>
          <pc:docMk/>
          <pc:sldMk cId="0" sldId="279"/>
        </pc:sldMkLst>
        <pc:spChg chg="add del mod ord">
          <ac:chgData name="Derrick Green" userId="3f398302-180e-480f-b8a1-65e9a15ac624" providerId="ADAL" clId="{80C502BE-896A-4F21-B19B-11FC70B90634}" dt="2024-09-01T20:27:40.180" v="75" actId="700"/>
          <ac:spMkLst>
            <pc:docMk/>
            <pc:sldMk cId="0" sldId="279"/>
            <ac:spMk id="2" creationId="{93D2C763-4CCF-0584-A638-BDA191D9E03B}"/>
          </ac:spMkLst>
        </pc:spChg>
        <pc:spChg chg="mod ord">
          <ac:chgData name="Derrick Green" userId="3f398302-180e-480f-b8a1-65e9a15ac624" providerId="ADAL" clId="{80C502BE-896A-4F21-B19B-11FC70B90634}" dt="2024-09-01T20:27:40.180" v="75" actId="700"/>
          <ac:spMkLst>
            <pc:docMk/>
            <pc:sldMk cId="0" sldId="279"/>
            <ac:spMk id="30722" creationId="{00000000-0000-0000-0000-000000000000}"/>
          </ac:spMkLst>
        </pc:spChg>
      </pc:sldChg>
      <pc:sldChg chg="modSp add mod modClrScheme chgLayout">
        <pc:chgData name="Derrick Green" userId="3f398302-180e-480f-b8a1-65e9a15ac624" providerId="ADAL" clId="{80C502BE-896A-4F21-B19B-11FC70B90634}" dt="2024-09-01T20:34:34.840" v="129" actId="1076"/>
        <pc:sldMkLst>
          <pc:docMk/>
          <pc:sldMk cId="0" sldId="280"/>
        </pc:sldMkLst>
        <pc:spChg chg="mod">
          <ac:chgData name="Derrick Green" userId="3f398302-180e-480f-b8a1-65e9a15ac624" providerId="ADAL" clId="{80C502BE-896A-4F21-B19B-11FC70B90634}" dt="2024-09-01T20:34:25.762" v="127" actId="207"/>
          <ac:spMkLst>
            <pc:docMk/>
            <pc:sldMk cId="0" sldId="280"/>
            <ac:spMk id="5" creationId="{00000000-0000-0000-0000-000000000000}"/>
          </ac:spMkLst>
        </pc:spChg>
        <pc:spChg chg="mod ord">
          <ac:chgData name="Derrick Green" userId="3f398302-180e-480f-b8a1-65e9a15ac624" providerId="ADAL" clId="{80C502BE-896A-4F21-B19B-11FC70B90634}" dt="2024-09-01T20:34:31.692" v="128" actId="207"/>
          <ac:spMkLst>
            <pc:docMk/>
            <pc:sldMk cId="0" sldId="280"/>
            <ac:spMk id="79" creationId="{00000000-0000-0000-0000-000000000000}"/>
          </ac:spMkLst>
        </pc:spChg>
        <pc:spChg chg="mod ord">
          <ac:chgData name="Derrick Green" userId="3f398302-180e-480f-b8a1-65e9a15ac624" providerId="ADAL" clId="{80C502BE-896A-4F21-B19B-11FC70B90634}" dt="2024-09-01T20:27:40.180" v="75" actId="700"/>
          <ac:spMkLst>
            <pc:docMk/>
            <pc:sldMk cId="0" sldId="280"/>
            <ac:spMk id="31747" creationId="{00000000-0000-0000-0000-000000000000}"/>
          </ac:spMkLst>
        </pc:spChg>
        <pc:picChg chg="mod">
          <ac:chgData name="Derrick Green" userId="3f398302-180e-480f-b8a1-65e9a15ac624" providerId="ADAL" clId="{80C502BE-896A-4F21-B19B-11FC70B90634}" dt="2024-09-01T20:34:34.840" v="129" actId="1076"/>
          <ac:picMkLst>
            <pc:docMk/>
            <pc:sldMk cId="0" sldId="280"/>
            <ac:picMk id="31748" creationId="{00000000-0000-0000-0000-000000000000}"/>
          </ac:picMkLst>
        </pc:picChg>
      </pc:sldChg>
      <pc:sldChg chg="modSp add mod modClrScheme chgLayout">
        <pc:chgData name="Derrick Green" userId="3f398302-180e-480f-b8a1-65e9a15ac624" providerId="ADAL" clId="{80C502BE-896A-4F21-B19B-11FC70B90634}" dt="2024-09-01T20:34:56.428" v="135" actId="207"/>
        <pc:sldMkLst>
          <pc:docMk/>
          <pc:sldMk cId="0" sldId="281"/>
        </pc:sldMkLst>
        <pc:spChg chg="mod ord">
          <ac:chgData name="Derrick Green" userId="3f398302-180e-480f-b8a1-65e9a15ac624" providerId="ADAL" clId="{80C502BE-896A-4F21-B19B-11FC70B90634}" dt="2024-09-01T20:34:48.865" v="133" actId="403"/>
          <ac:spMkLst>
            <pc:docMk/>
            <pc:sldMk cId="0" sldId="281"/>
            <ac:spMk id="79" creationId="{00000000-0000-0000-0000-000000000000}"/>
          </ac:spMkLst>
        </pc:spChg>
        <pc:spChg chg="mod">
          <ac:chgData name="Derrick Green" userId="3f398302-180e-480f-b8a1-65e9a15ac624" providerId="ADAL" clId="{80C502BE-896A-4F21-B19B-11FC70B90634}" dt="2024-09-01T20:34:56.428" v="135" actId="207"/>
          <ac:spMkLst>
            <pc:docMk/>
            <pc:sldMk cId="0" sldId="281"/>
            <ac:spMk id="125" creationId="{00000000-0000-0000-0000-000000000000}"/>
          </ac:spMkLst>
        </pc:spChg>
        <pc:spChg chg="mod ord">
          <ac:chgData name="Derrick Green" userId="3f398302-180e-480f-b8a1-65e9a15ac624" providerId="ADAL" clId="{80C502BE-896A-4F21-B19B-11FC70B90634}" dt="2024-09-01T20:27:40.180" v="75" actId="700"/>
          <ac:spMkLst>
            <pc:docMk/>
            <pc:sldMk cId="0" sldId="281"/>
            <ac:spMk id="32771" creationId="{00000000-0000-0000-0000-000000000000}"/>
          </ac:spMkLst>
        </pc:spChg>
        <pc:picChg chg="mod">
          <ac:chgData name="Derrick Green" userId="3f398302-180e-480f-b8a1-65e9a15ac624" providerId="ADAL" clId="{80C502BE-896A-4F21-B19B-11FC70B90634}" dt="2024-09-01T20:34:51.744" v="134" actId="1076"/>
          <ac:picMkLst>
            <pc:docMk/>
            <pc:sldMk cId="0" sldId="281"/>
            <ac:picMk id="121857" creationId="{00000000-0000-0000-0000-000000000000}"/>
          </ac:picMkLst>
        </pc:picChg>
      </pc:sldChg>
      <pc:sldChg chg="modSp add mod modClrScheme chgLayout">
        <pc:chgData name="Derrick Green" userId="3f398302-180e-480f-b8a1-65e9a15ac624" providerId="ADAL" clId="{80C502BE-896A-4F21-B19B-11FC70B90634}" dt="2024-09-01T20:35:16.193" v="141" actId="403"/>
        <pc:sldMkLst>
          <pc:docMk/>
          <pc:sldMk cId="0" sldId="282"/>
        </pc:sldMkLst>
        <pc:spChg chg="mod ord">
          <ac:chgData name="Derrick Green" userId="3f398302-180e-480f-b8a1-65e9a15ac624" providerId="ADAL" clId="{80C502BE-896A-4F21-B19B-11FC70B90634}" dt="2024-09-01T20:35:16.193" v="141" actId="403"/>
          <ac:spMkLst>
            <pc:docMk/>
            <pc:sldMk cId="0" sldId="282"/>
            <ac:spMk id="79" creationId="{00000000-0000-0000-0000-000000000000}"/>
          </ac:spMkLst>
        </pc:spChg>
        <pc:spChg chg="mod">
          <ac:chgData name="Derrick Green" userId="3f398302-180e-480f-b8a1-65e9a15ac624" providerId="ADAL" clId="{80C502BE-896A-4F21-B19B-11FC70B90634}" dt="2024-09-01T20:35:10.162" v="137" actId="207"/>
          <ac:spMkLst>
            <pc:docMk/>
            <pc:sldMk cId="0" sldId="282"/>
            <ac:spMk id="125" creationId="{00000000-0000-0000-0000-000000000000}"/>
          </ac:spMkLst>
        </pc:spChg>
        <pc:spChg chg="mod ord">
          <ac:chgData name="Derrick Green" userId="3f398302-180e-480f-b8a1-65e9a15ac624" providerId="ADAL" clId="{80C502BE-896A-4F21-B19B-11FC70B90634}" dt="2024-09-01T20:27:40.180" v="75" actId="700"/>
          <ac:spMkLst>
            <pc:docMk/>
            <pc:sldMk cId="0" sldId="282"/>
            <ac:spMk id="33795" creationId="{00000000-0000-0000-0000-000000000000}"/>
          </ac:spMkLst>
        </pc:spChg>
        <pc:picChg chg="mod">
          <ac:chgData name="Derrick Green" userId="3f398302-180e-480f-b8a1-65e9a15ac624" providerId="ADAL" clId="{80C502BE-896A-4F21-B19B-11FC70B90634}" dt="2024-09-01T20:35:06.448" v="136" actId="1076"/>
          <ac:picMkLst>
            <pc:docMk/>
            <pc:sldMk cId="0" sldId="282"/>
            <ac:picMk id="33798" creationId="{00000000-0000-0000-0000-000000000000}"/>
          </ac:picMkLst>
        </pc:picChg>
      </pc:sldChg>
      <pc:sldChg chg="modSp add mod modClrScheme chgLayout">
        <pc:chgData name="Derrick Green" userId="3f398302-180e-480f-b8a1-65e9a15ac624" providerId="ADAL" clId="{80C502BE-896A-4F21-B19B-11FC70B90634}" dt="2024-09-01T20:35:24.297" v="143" actId="27636"/>
        <pc:sldMkLst>
          <pc:docMk/>
          <pc:sldMk cId="0" sldId="283"/>
        </pc:sldMkLst>
        <pc:spChg chg="mod ord">
          <ac:chgData name="Derrick Green" userId="3f398302-180e-480f-b8a1-65e9a15ac624" providerId="ADAL" clId="{80C502BE-896A-4F21-B19B-11FC70B90634}" dt="2024-09-01T20:35:24.207" v="142" actId="700"/>
          <ac:spMkLst>
            <pc:docMk/>
            <pc:sldMk cId="0" sldId="283"/>
            <ac:spMk id="3" creationId="{00000000-0000-0000-0000-000000000000}"/>
          </ac:spMkLst>
        </pc:spChg>
        <pc:spChg chg="mod ord">
          <ac:chgData name="Derrick Green" userId="3f398302-180e-480f-b8a1-65e9a15ac624" providerId="ADAL" clId="{80C502BE-896A-4F21-B19B-11FC70B90634}" dt="2024-09-01T20:35:24.297" v="143" actId="27636"/>
          <ac:spMkLst>
            <pc:docMk/>
            <pc:sldMk cId="0" sldId="283"/>
            <ac:spMk id="5" creationId="{00000000-0000-0000-0000-000000000000}"/>
          </ac:spMkLst>
        </pc:spChg>
        <pc:spChg chg="mod ord">
          <ac:chgData name="Derrick Green" userId="3f398302-180e-480f-b8a1-65e9a15ac624" providerId="ADAL" clId="{80C502BE-896A-4F21-B19B-11FC70B90634}" dt="2024-09-01T20:35:24.207" v="142" actId="700"/>
          <ac:spMkLst>
            <pc:docMk/>
            <pc:sldMk cId="0" sldId="283"/>
            <ac:spMk id="34819" creationId="{00000000-0000-0000-0000-000000000000}"/>
          </ac:spMkLst>
        </pc:spChg>
      </pc:sldChg>
      <pc:sldChg chg="addSp delSp modSp add mod modClrScheme chgLayout">
        <pc:chgData name="Derrick Green" userId="3f398302-180e-480f-b8a1-65e9a15ac624" providerId="ADAL" clId="{80C502BE-896A-4F21-B19B-11FC70B90634}" dt="2024-09-01T20:27:40.180" v="75" actId="700"/>
        <pc:sldMkLst>
          <pc:docMk/>
          <pc:sldMk cId="0" sldId="284"/>
        </pc:sldMkLst>
        <pc:spChg chg="mod ord">
          <ac:chgData name="Derrick Green" userId="3f398302-180e-480f-b8a1-65e9a15ac624" providerId="ADAL" clId="{80C502BE-896A-4F21-B19B-11FC70B90634}" dt="2024-09-01T20:27:40.180" v="75" actId="700"/>
          <ac:spMkLst>
            <pc:docMk/>
            <pc:sldMk cId="0" sldId="284"/>
            <ac:spMk id="4" creationId="{00000000-0000-0000-0000-000000000000}"/>
          </ac:spMkLst>
        </pc:spChg>
        <pc:spChg chg="add del mod ord">
          <ac:chgData name="Derrick Green" userId="3f398302-180e-480f-b8a1-65e9a15ac624" providerId="ADAL" clId="{80C502BE-896A-4F21-B19B-11FC70B90634}" dt="2024-09-01T20:27:40.180" v="75" actId="700"/>
          <ac:spMkLst>
            <pc:docMk/>
            <pc:sldMk cId="0" sldId="284"/>
            <ac:spMk id="12" creationId="{E702F12E-64AD-43D5-9DCF-35E451188583}"/>
          </ac:spMkLst>
        </pc:spChg>
        <pc:spChg chg="mod ord">
          <ac:chgData name="Derrick Green" userId="3f398302-180e-480f-b8a1-65e9a15ac624" providerId="ADAL" clId="{80C502BE-896A-4F21-B19B-11FC70B90634}" dt="2024-09-01T20:27:40.180" v="75" actId="700"/>
          <ac:spMkLst>
            <pc:docMk/>
            <pc:sldMk cId="0" sldId="284"/>
            <ac:spMk id="35842" creationId="{00000000-0000-0000-0000-000000000000}"/>
          </ac:spMkLst>
        </pc:spChg>
      </pc:sldChg>
      <pc:sldChg chg="addSp delSp modSp add mod modTransition modClrScheme chgLayout">
        <pc:chgData name="Derrick Green" userId="3f398302-180e-480f-b8a1-65e9a15ac624" providerId="ADAL" clId="{80C502BE-896A-4F21-B19B-11FC70B90634}" dt="2024-09-01T20:27:40.180" v="75" actId="700"/>
        <pc:sldMkLst>
          <pc:docMk/>
          <pc:sldMk cId="0" sldId="288"/>
        </pc:sldMkLst>
        <pc:spChg chg="add del mod ord">
          <ac:chgData name="Derrick Green" userId="3f398302-180e-480f-b8a1-65e9a15ac624" providerId="ADAL" clId="{80C502BE-896A-4F21-B19B-11FC70B90634}" dt="2024-09-01T20:27:40.180" v="75" actId="700"/>
          <ac:spMkLst>
            <pc:docMk/>
            <pc:sldMk cId="0" sldId="288"/>
            <ac:spMk id="2" creationId="{890DE10D-7BA4-3EA4-43C7-063C93864898}"/>
          </ac:spMkLst>
        </pc:spChg>
        <pc:spChg chg="mod ord">
          <ac:chgData name="Derrick Green" userId="3f398302-180e-480f-b8a1-65e9a15ac624" providerId="ADAL" clId="{80C502BE-896A-4F21-B19B-11FC70B90634}" dt="2024-09-01T20:27:40.180" v="75" actId="700"/>
          <ac:spMkLst>
            <pc:docMk/>
            <pc:sldMk cId="0" sldId="288"/>
            <ac:spMk id="37890" creationId="{00000000-0000-0000-0000-000000000000}"/>
          </ac:spMkLst>
        </pc:spChg>
      </pc:sldChg>
      <pc:sldChg chg="modSp add del mod modClrScheme chgLayout">
        <pc:chgData name="Derrick Green" userId="3f398302-180e-480f-b8a1-65e9a15ac624" providerId="ADAL" clId="{80C502BE-896A-4F21-B19B-11FC70B90634}" dt="2024-09-01T20:36:16.700" v="149" actId="47"/>
        <pc:sldMkLst>
          <pc:docMk/>
          <pc:sldMk cId="0" sldId="289"/>
        </pc:sldMkLst>
        <pc:spChg chg="mod ord">
          <ac:chgData name="Derrick Green" userId="3f398302-180e-480f-b8a1-65e9a15ac624" providerId="ADAL" clId="{80C502BE-896A-4F21-B19B-11FC70B90634}" dt="2024-09-01T20:27:40.180" v="75" actId="700"/>
          <ac:spMkLst>
            <pc:docMk/>
            <pc:sldMk cId="0" sldId="289"/>
            <ac:spMk id="6" creationId="{00000000-0000-0000-0000-000000000000}"/>
          </ac:spMkLst>
        </pc:spChg>
        <pc:spChg chg="mod ord">
          <ac:chgData name="Derrick Green" userId="3f398302-180e-480f-b8a1-65e9a15ac624" providerId="ADAL" clId="{80C502BE-896A-4F21-B19B-11FC70B90634}" dt="2024-09-01T20:27:40.180" v="75" actId="700"/>
          <ac:spMkLst>
            <pc:docMk/>
            <pc:sldMk cId="0" sldId="289"/>
            <ac:spMk id="38914" creationId="{00000000-0000-0000-0000-000000000000}"/>
          </ac:spMkLst>
        </pc:spChg>
        <pc:spChg chg="mod ord">
          <ac:chgData name="Derrick Green" userId="3f398302-180e-480f-b8a1-65e9a15ac624" providerId="ADAL" clId="{80C502BE-896A-4F21-B19B-11FC70B90634}" dt="2024-09-01T20:27:40.180" v="75" actId="700"/>
          <ac:spMkLst>
            <pc:docMk/>
            <pc:sldMk cId="0" sldId="289"/>
            <ac:spMk id="38915" creationId="{00000000-0000-0000-0000-000000000000}"/>
          </ac:spMkLst>
        </pc:spChg>
      </pc:sldChg>
      <pc:sldChg chg="addSp delSp modSp add del mod modTransition modClrScheme chgLayout">
        <pc:chgData name="Derrick Green" userId="3f398302-180e-480f-b8a1-65e9a15ac624" providerId="ADAL" clId="{80C502BE-896A-4F21-B19B-11FC70B90634}" dt="2024-09-01T20:36:16.700" v="149" actId="47"/>
        <pc:sldMkLst>
          <pc:docMk/>
          <pc:sldMk cId="0" sldId="290"/>
        </pc:sldMkLst>
        <pc:spChg chg="add del mod ord">
          <ac:chgData name="Derrick Green" userId="3f398302-180e-480f-b8a1-65e9a15ac624" providerId="ADAL" clId="{80C502BE-896A-4F21-B19B-11FC70B90634}" dt="2024-09-01T20:27:40.180" v="75" actId="700"/>
          <ac:spMkLst>
            <pc:docMk/>
            <pc:sldMk cId="0" sldId="290"/>
            <ac:spMk id="2" creationId="{072AB01D-1DD4-C66E-8523-831FBE1F6A43}"/>
          </ac:spMkLst>
        </pc:spChg>
        <pc:spChg chg="mod ord">
          <ac:chgData name="Derrick Green" userId="3f398302-180e-480f-b8a1-65e9a15ac624" providerId="ADAL" clId="{80C502BE-896A-4F21-B19B-11FC70B90634}" dt="2024-09-01T20:27:40.180" v="75" actId="700"/>
          <ac:spMkLst>
            <pc:docMk/>
            <pc:sldMk cId="0" sldId="290"/>
            <ac:spMk id="19" creationId="{00000000-0000-0000-0000-000000000000}"/>
          </ac:spMkLst>
        </pc:spChg>
        <pc:spChg chg="mod ord">
          <ac:chgData name="Derrick Green" userId="3f398302-180e-480f-b8a1-65e9a15ac624" providerId="ADAL" clId="{80C502BE-896A-4F21-B19B-11FC70B90634}" dt="2024-09-01T20:27:40.180" v="75" actId="700"/>
          <ac:spMkLst>
            <pc:docMk/>
            <pc:sldMk cId="0" sldId="290"/>
            <ac:spMk id="7173" creationId="{00000000-0000-0000-0000-000000000000}"/>
          </ac:spMkLst>
        </pc:spChg>
      </pc:sldChg>
      <pc:sldChg chg="addSp delSp modSp add del mod modClrScheme chgLayout">
        <pc:chgData name="Derrick Green" userId="3f398302-180e-480f-b8a1-65e9a15ac624" providerId="ADAL" clId="{80C502BE-896A-4F21-B19B-11FC70B90634}" dt="2024-09-01T20:36:16.700" v="149" actId="47"/>
        <pc:sldMkLst>
          <pc:docMk/>
          <pc:sldMk cId="0" sldId="291"/>
        </pc:sldMkLst>
        <pc:spChg chg="add del mod ord">
          <ac:chgData name="Derrick Green" userId="3f398302-180e-480f-b8a1-65e9a15ac624" providerId="ADAL" clId="{80C502BE-896A-4F21-B19B-11FC70B90634}" dt="2024-09-01T20:27:40.180" v="75" actId="700"/>
          <ac:spMkLst>
            <pc:docMk/>
            <pc:sldMk cId="0" sldId="291"/>
            <ac:spMk id="2" creationId="{65B39168-E57D-3236-A23E-BF7B89663672}"/>
          </ac:spMkLst>
        </pc:spChg>
        <pc:spChg chg="mod ord">
          <ac:chgData name="Derrick Green" userId="3f398302-180e-480f-b8a1-65e9a15ac624" providerId="ADAL" clId="{80C502BE-896A-4F21-B19B-11FC70B90634}" dt="2024-09-01T20:27:40.180" v="75" actId="700"/>
          <ac:spMkLst>
            <pc:docMk/>
            <pc:sldMk cId="0" sldId="291"/>
            <ac:spMk id="11" creationId="{00000000-0000-0000-0000-000000000000}"/>
          </ac:spMkLst>
        </pc:spChg>
        <pc:spChg chg="mod ord">
          <ac:chgData name="Derrick Green" userId="3f398302-180e-480f-b8a1-65e9a15ac624" providerId="ADAL" clId="{80C502BE-896A-4F21-B19B-11FC70B90634}" dt="2024-09-01T20:27:40.180" v="75" actId="700"/>
          <ac:spMkLst>
            <pc:docMk/>
            <pc:sldMk cId="0" sldId="291"/>
            <ac:spMk id="39939" creationId="{00000000-0000-0000-0000-000000000000}"/>
          </ac:spMkLst>
        </pc:spChg>
        <pc:graphicFrameChg chg="mod ord">
          <ac:chgData name="Derrick Green" userId="3f398302-180e-480f-b8a1-65e9a15ac624" providerId="ADAL" clId="{80C502BE-896A-4F21-B19B-11FC70B90634}" dt="2024-09-01T20:27:40.180" v="75" actId="700"/>
          <ac:graphicFrameMkLst>
            <pc:docMk/>
            <pc:sldMk cId="0" sldId="291"/>
            <ac:graphicFrameMk id="13" creationId="{00000000-0000-0000-0000-000000000000}"/>
          </ac:graphicFrameMkLst>
        </pc:graphicFrameChg>
      </pc:sldChg>
      <pc:sldChg chg="addSp delSp modSp add del mod modTransition modClrScheme chgLayout">
        <pc:chgData name="Derrick Green" userId="3f398302-180e-480f-b8a1-65e9a15ac624" providerId="ADAL" clId="{80C502BE-896A-4F21-B19B-11FC70B90634}" dt="2024-09-01T20:36:16.700" v="149" actId="47"/>
        <pc:sldMkLst>
          <pc:docMk/>
          <pc:sldMk cId="0" sldId="292"/>
        </pc:sldMkLst>
        <pc:spChg chg="add del mod ord">
          <ac:chgData name="Derrick Green" userId="3f398302-180e-480f-b8a1-65e9a15ac624" providerId="ADAL" clId="{80C502BE-896A-4F21-B19B-11FC70B90634}" dt="2024-09-01T20:27:40.180" v="75" actId="700"/>
          <ac:spMkLst>
            <pc:docMk/>
            <pc:sldMk cId="0" sldId="292"/>
            <ac:spMk id="2" creationId="{A76AEAFC-AFA7-1317-DA8C-9E795D8437D9}"/>
          </ac:spMkLst>
        </pc:spChg>
        <pc:spChg chg="mod ord">
          <ac:chgData name="Derrick Green" userId="3f398302-180e-480f-b8a1-65e9a15ac624" providerId="ADAL" clId="{80C502BE-896A-4F21-B19B-11FC70B90634}" dt="2024-09-01T20:27:40.180" v="75" actId="700"/>
          <ac:spMkLst>
            <pc:docMk/>
            <pc:sldMk cId="0" sldId="292"/>
            <ac:spMk id="34" creationId="{00000000-0000-0000-0000-000000000000}"/>
          </ac:spMkLst>
        </pc:spChg>
        <pc:spChg chg="mod ord">
          <ac:chgData name="Derrick Green" userId="3f398302-180e-480f-b8a1-65e9a15ac624" providerId="ADAL" clId="{80C502BE-896A-4F21-B19B-11FC70B90634}" dt="2024-09-01T20:27:40.180" v="75" actId="700"/>
          <ac:spMkLst>
            <pc:docMk/>
            <pc:sldMk cId="0" sldId="292"/>
            <ac:spMk id="8218" creationId="{00000000-0000-0000-0000-000000000000}"/>
          </ac:spMkLst>
        </pc:spChg>
      </pc:sldChg>
      <pc:sldChg chg="addSp delSp modSp add del mod modTransition modClrScheme chgLayout">
        <pc:chgData name="Derrick Green" userId="3f398302-180e-480f-b8a1-65e9a15ac624" providerId="ADAL" clId="{80C502BE-896A-4F21-B19B-11FC70B90634}" dt="2024-09-01T20:36:16.700" v="149" actId="47"/>
        <pc:sldMkLst>
          <pc:docMk/>
          <pc:sldMk cId="0" sldId="293"/>
        </pc:sldMkLst>
        <pc:spChg chg="add del mod ord">
          <ac:chgData name="Derrick Green" userId="3f398302-180e-480f-b8a1-65e9a15ac624" providerId="ADAL" clId="{80C502BE-896A-4F21-B19B-11FC70B90634}" dt="2024-09-01T20:27:40.180" v="75" actId="700"/>
          <ac:spMkLst>
            <pc:docMk/>
            <pc:sldMk cId="0" sldId="293"/>
            <ac:spMk id="2" creationId="{84CC5C2B-159E-6C74-E397-99BCF11F0407}"/>
          </ac:spMkLst>
        </pc:spChg>
        <pc:spChg chg="mod ord">
          <ac:chgData name="Derrick Green" userId="3f398302-180e-480f-b8a1-65e9a15ac624" providerId="ADAL" clId="{80C502BE-896A-4F21-B19B-11FC70B90634}" dt="2024-09-01T20:27:40.180" v="75" actId="700"/>
          <ac:spMkLst>
            <pc:docMk/>
            <pc:sldMk cId="0" sldId="293"/>
            <ac:spMk id="34" creationId="{00000000-0000-0000-0000-000000000000}"/>
          </ac:spMkLst>
        </pc:spChg>
        <pc:spChg chg="mod ord">
          <ac:chgData name="Derrick Green" userId="3f398302-180e-480f-b8a1-65e9a15ac624" providerId="ADAL" clId="{80C502BE-896A-4F21-B19B-11FC70B90634}" dt="2024-09-01T20:27:40.180" v="75" actId="700"/>
          <ac:spMkLst>
            <pc:docMk/>
            <pc:sldMk cId="0" sldId="293"/>
            <ac:spMk id="9242" creationId="{00000000-0000-0000-0000-000000000000}"/>
          </ac:spMkLst>
        </pc:spChg>
      </pc:sldChg>
      <pc:sldChg chg="addSp delSp modSp add del mod modTransition modClrScheme chgLayout">
        <pc:chgData name="Derrick Green" userId="3f398302-180e-480f-b8a1-65e9a15ac624" providerId="ADAL" clId="{80C502BE-896A-4F21-B19B-11FC70B90634}" dt="2024-09-01T20:36:16.700" v="149" actId="47"/>
        <pc:sldMkLst>
          <pc:docMk/>
          <pc:sldMk cId="0" sldId="294"/>
        </pc:sldMkLst>
        <pc:spChg chg="add del mod ord">
          <ac:chgData name="Derrick Green" userId="3f398302-180e-480f-b8a1-65e9a15ac624" providerId="ADAL" clId="{80C502BE-896A-4F21-B19B-11FC70B90634}" dt="2024-09-01T20:27:40.180" v="75" actId="700"/>
          <ac:spMkLst>
            <pc:docMk/>
            <pc:sldMk cId="0" sldId="294"/>
            <ac:spMk id="11" creationId="{71F18352-FFD5-1C8B-9149-A33C9E9B8E21}"/>
          </ac:spMkLst>
        </pc:spChg>
        <pc:spChg chg="mod ord">
          <ac:chgData name="Derrick Green" userId="3f398302-180e-480f-b8a1-65e9a15ac624" providerId="ADAL" clId="{80C502BE-896A-4F21-B19B-11FC70B90634}" dt="2024-09-01T20:27:40.180" v="75" actId="700"/>
          <ac:spMkLst>
            <pc:docMk/>
            <pc:sldMk cId="0" sldId="294"/>
            <ac:spMk id="37" creationId="{00000000-0000-0000-0000-000000000000}"/>
          </ac:spMkLst>
        </pc:spChg>
        <pc:spChg chg="mod ord">
          <ac:chgData name="Derrick Green" userId="3f398302-180e-480f-b8a1-65e9a15ac624" providerId="ADAL" clId="{80C502BE-896A-4F21-B19B-11FC70B90634}" dt="2024-09-01T20:27:40.180" v="75" actId="700"/>
          <ac:spMkLst>
            <pc:docMk/>
            <pc:sldMk cId="0" sldId="294"/>
            <ac:spMk id="10244" creationId="{00000000-0000-0000-0000-000000000000}"/>
          </ac:spMkLst>
        </pc:spChg>
        <pc:graphicFrameChg chg="mod ord">
          <ac:chgData name="Derrick Green" userId="3f398302-180e-480f-b8a1-65e9a15ac624" providerId="ADAL" clId="{80C502BE-896A-4F21-B19B-11FC70B90634}" dt="2024-09-01T20:27:40.180" v="75" actId="700"/>
          <ac:graphicFrameMkLst>
            <pc:docMk/>
            <pc:sldMk cId="0" sldId="294"/>
            <ac:graphicFrameMk id="10242" creationId="{00000000-0000-0000-0000-000000000000}"/>
          </ac:graphicFrameMkLst>
        </pc:graphicFrameChg>
      </pc:sldChg>
      <pc:sldChg chg="addSp delSp modSp add del mod modTransition modClrScheme chgLayout">
        <pc:chgData name="Derrick Green" userId="3f398302-180e-480f-b8a1-65e9a15ac624" providerId="ADAL" clId="{80C502BE-896A-4F21-B19B-11FC70B90634}" dt="2024-09-01T20:36:16.700" v="149" actId="47"/>
        <pc:sldMkLst>
          <pc:docMk/>
          <pc:sldMk cId="0" sldId="295"/>
        </pc:sldMkLst>
        <pc:spChg chg="add del mod ord">
          <ac:chgData name="Derrick Green" userId="3f398302-180e-480f-b8a1-65e9a15ac624" providerId="ADAL" clId="{80C502BE-896A-4F21-B19B-11FC70B90634}" dt="2024-09-01T20:27:40.180" v="75" actId="700"/>
          <ac:spMkLst>
            <pc:docMk/>
            <pc:sldMk cId="0" sldId="295"/>
            <ac:spMk id="2" creationId="{FF26FA2C-4667-8411-40FE-2CC37B8BEF1F}"/>
          </ac:spMkLst>
        </pc:spChg>
        <pc:spChg chg="mod ord">
          <ac:chgData name="Derrick Green" userId="3f398302-180e-480f-b8a1-65e9a15ac624" providerId="ADAL" clId="{80C502BE-896A-4F21-B19B-11FC70B90634}" dt="2024-09-01T20:27:40.180" v="75" actId="700"/>
          <ac:spMkLst>
            <pc:docMk/>
            <pc:sldMk cId="0" sldId="295"/>
            <ac:spMk id="4" creationId="{00000000-0000-0000-0000-000000000000}"/>
          </ac:spMkLst>
        </pc:spChg>
        <pc:spChg chg="mod ord">
          <ac:chgData name="Derrick Green" userId="3f398302-180e-480f-b8a1-65e9a15ac624" providerId="ADAL" clId="{80C502BE-896A-4F21-B19B-11FC70B90634}" dt="2024-09-01T20:27:40.180" v="75" actId="700"/>
          <ac:spMkLst>
            <pc:docMk/>
            <pc:sldMk cId="0" sldId="295"/>
            <ac:spMk id="40962" creationId="{00000000-0000-0000-0000-000000000000}"/>
          </ac:spMkLst>
        </pc:spChg>
        <pc:picChg chg="mod ord">
          <ac:chgData name="Derrick Green" userId="3f398302-180e-480f-b8a1-65e9a15ac624" providerId="ADAL" clId="{80C502BE-896A-4F21-B19B-11FC70B90634}" dt="2024-09-01T20:27:40.180" v="75" actId="700"/>
          <ac:picMkLst>
            <pc:docMk/>
            <pc:sldMk cId="0" sldId="295"/>
            <ac:picMk id="40963" creationId="{00000000-0000-0000-0000-000000000000}"/>
          </ac:picMkLst>
        </pc:picChg>
      </pc:sldChg>
      <pc:sldChg chg="addSp delSp modSp add del mod modClrScheme chgLayout">
        <pc:chgData name="Derrick Green" userId="3f398302-180e-480f-b8a1-65e9a15ac624" providerId="ADAL" clId="{80C502BE-896A-4F21-B19B-11FC70B90634}" dt="2024-09-01T20:36:16.700" v="149" actId="47"/>
        <pc:sldMkLst>
          <pc:docMk/>
          <pc:sldMk cId="0" sldId="296"/>
        </pc:sldMkLst>
        <pc:spChg chg="add del mod ord">
          <ac:chgData name="Derrick Green" userId="3f398302-180e-480f-b8a1-65e9a15ac624" providerId="ADAL" clId="{80C502BE-896A-4F21-B19B-11FC70B90634}" dt="2024-09-01T20:27:40.180" v="75" actId="700"/>
          <ac:spMkLst>
            <pc:docMk/>
            <pc:sldMk cId="0" sldId="296"/>
            <ac:spMk id="2" creationId="{EB82223E-21AD-9541-D8CB-EC9C61F7E884}"/>
          </ac:spMkLst>
        </pc:spChg>
        <pc:spChg chg="mod ord">
          <ac:chgData name="Derrick Green" userId="3f398302-180e-480f-b8a1-65e9a15ac624" providerId="ADAL" clId="{80C502BE-896A-4F21-B19B-11FC70B90634}" dt="2024-09-01T20:27:40.180" v="75" actId="700"/>
          <ac:spMkLst>
            <pc:docMk/>
            <pc:sldMk cId="0" sldId="296"/>
            <ac:spMk id="41987" creationId="{00000000-0000-0000-0000-000000000000}"/>
          </ac:spMkLst>
        </pc:spChg>
      </pc:sldChg>
      <pc:sldChg chg="addSp delSp modSp add del mod modTransition modClrScheme chgLayout">
        <pc:chgData name="Derrick Green" userId="3f398302-180e-480f-b8a1-65e9a15ac624" providerId="ADAL" clId="{80C502BE-896A-4F21-B19B-11FC70B90634}" dt="2024-09-01T20:36:16.700" v="149" actId="47"/>
        <pc:sldMkLst>
          <pc:docMk/>
          <pc:sldMk cId="0" sldId="297"/>
        </pc:sldMkLst>
        <pc:spChg chg="add del mod ord">
          <ac:chgData name="Derrick Green" userId="3f398302-180e-480f-b8a1-65e9a15ac624" providerId="ADAL" clId="{80C502BE-896A-4F21-B19B-11FC70B90634}" dt="2024-09-01T20:27:40.180" v="75" actId="700"/>
          <ac:spMkLst>
            <pc:docMk/>
            <pc:sldMk cId="0" sldId="297"/>
            <ac:spMk id="2" creationId="{5FECF089-5CA4-ECE9-BD05-18CAEB49244A}"/>
          </ac:spMkLst>
        </pc:spChg>
        <pc:spChg chg="add del mod ord">
          <ac:chgData name="Derrick Green" userId="3f398302-180e-480f-b8a1-65e9a15ac624" providerId="ADAL" clId="{80C502BE-896A-4F21-B19B-11FC70B90634}" dt="2024-09-01T20:27:40.180" v="75" actId="700"/>
          <ac:spMkLst>
            <pc:docMk/>
            <pc:sldMk cId="0" sldId="297"/>
            <ac:spMk id="3" creationId="{962656A8-F73B-53C4-A8A0-A23C99B258B1}"/>
          </ac:spMkLst>
        </pc:spChg>
        <pc:spChg chg="add mod ord">
          <ac:chgData name="Derrick Green" userId="3f398302-180e-480f-b8a1-65e9a15ac624" providerId="ADAL" clId="{80C502BE-896A-4F21-B19B-11FC70B90634}" dt="2024-09-01T20:27:40.180" v="75" actId="700"/>
          <ac:spMkLst>
            <pc:docMk/>
            <pc:sldMk cId="0" sldId="297"/>
            <ac:spMk id="6" creationId="{DA270D21-B41F-3BEF-FB28-60466542E95F}"/>
          </ac:spMkLst>
        </pc:spChg>
      </pc:sldChg>
      <pc:sldChg chg="addSp delSp modSp add del mod modClrScheme chgLayout">
        <pc:chgData name="Derrick Green" userId="3f398302-180e-480f-b8a1-65e9a15ac624" providerId="ADAL" clId="{80C502BE-896A-4F21-B19B-11FC70B90634}" dt="2024-09-01T20:36:16.700" v="149" actId="47"/>
        <pc:sldMkLst>
          <pc:docMk/>
          <pc:sldMk cId="0" sldId="298"/>
        </pc:sldMkLst>
        <pc:spChg chg="add del mod ord">
          <ac:chgData name="Derrick Green" userId="3f398302-180e-480f-b8a1-65e9a15ac624" providerId="ADAL" clId="{80C502BE-896A-4F21-B19B-11FC70B90634}" dt="2024-09-01T20:27:40.180" v="75" actId="700"/>
          <ac:spMkLst>
            <pc:docMk/>
            <pc:sldMk cId="0" sldId="298"/>
            <ac:spMk id="2" creationId="{58A73B55-63C1-179A-4176-EB7ED741199C}"/>
          </ac:spMkLst>
        </pc:spChg>
        <pc:spChg chg="mod ord">
          <ac:chgData name="Derrick Green" userId="3f398302-180e-480f-b8a1-65e9a15ac624" providerId="ADAL" clId="{80C502BE-896A-4F21-B19B-11FC70B90634}" dt="2024-09-01T20:27:40.180" v="75" actId="700"/>
          <ac:spMkLst>
            <pc:docMk/>
            <pc:sldMk cId="0" sldId="298"/>
            <ac:spMk id="5" creationId="{00000000-0000-0000-0000-000000000000}"/>
          </ac:spMkLst>
        </pc:spChg>
        <pc:spChg chg="mod ord">
          <ac:chgData name="Derrick Green" userId="3f398302-180e-480f-b8a1-65e9a15ac624" providerId="ADAL" clId="{80C502BE-896A-4F21-B19B-11FC70B90634}" dt="2024-09-01T20:27:40.180" v="75" actId="700"/>
          <ac:spMkLst>
            <pc:docMk/>
            <pc:sldMk cId="0" sldId="298"/>
            <ac:spMk id="44034" creationId="{00000000-0000-0000-0000-000000000000}"/>
          </ac:spMkLst>
        </pc:spChg>
      </pc:sldChg>
      <pc:sldChg chg="addSp delSp modSp add del mod modTransition modClrScheme chgLayout modNotes">
        <pc:chgData name="Derrick Green" userId="3f398302-180e-480f-b8a1-65e9a15ac624" providerId="ADAL" clId="{80C502BE-896A-4F21-B19B-11FC70B90634}" dt="2024-09-01T20:36:16.700" v="149" actId="47"/>
        <pc:sldMkLst>
          <pc:docMk/>
          <pc:sldMk cId="0" sldId="299"/>
        </pc:sldMkLst>
        <pc:spChg chg="add del mod ord">
          <ac:chgData name="Derrick Green" userId="3f398302-180e-480f-b8a1-65e9a15ac624" providerId="ADAL" clId="{80C502BE-896A-4F21-B19B-11FC70B90634}" dt="2024-09-01T20:27:40.180" v="75" actId="700"/>
          <ac:spMkLst>
            <pc:docMk/>
            <pc:sldMk cId="0" sldId="299"/>
            <ac:spMk id="2" creationId="{C6C16398-35CC-1F30-3F08-4CCA9CC40DD9}"/>
          </ac:spMkLst>
        </pc:spChg>
        <pc:spChg chg="add del mod ord">
          <ac:chgData name="Derrick Green" userId="3f398302-180e-480f-b8a1-65e9a15ac624" providerId="ADAL" clId="{80C502BE-896A-4F21-B19B-11FC70B90634}" dt="2024-09-01T20:27:40.180" v="75" actId="700"/>
          <ac:spMkLst>
            <pc:docMk/>
            <pc:sldMk cId="0" sldId="299"/>
            <ac:spMk id="3" creationId="{5B71778E-7E9A-ECD1-A062-1CF7DE9C659E}"/>
          </ac:spMkLst>
        </pc:spChg>
        <pc:spChg chg="add mod ord">
          <ac:chgData name="Derrick Green" userId="3f398302-180e-480f-b8a1-65e9a15ac624" providerId="ADAL" clId="{80C502BE-896A-4F21-B19B-11FC70B90634}" dt="2024-09-01T20:27:40.180" v="75" actId="700"/>
          <ac:spMkLst>
            <pc:docMk/>
            <pc:sldMk cId="0" sldId="299"/>
            <ac:spMk id="4" creationId="{0D0FC6C2-EE6C-DBEE-F75B-E913ED39799E}"/>
          </ac:spMkLst>
        </pc:spChg>
        <pc:spChg chg="mod ord">
          <ac:chgData name="Derrick Green" userId="3f398302-180e-480f-b8a1-65e9a15ac624" providerId="ADAL" clId="{80C502BE-896A-4F21-B19B-11FC70B90634}" dt="2024-09-01T20:27:40.180" v="75" actId="700"/>
          <ac:spMkLst>
            <pc:docMk/>
            <pc:sldMk cId="0" sldId="299"/>
            <ac:spMk id="5" creationId="{00000000-0000-0000-0000-000000000000}"/>
          </ac:spMkLst>
        </pc:spChg>
      </pc:sldChg>
      <pc:sldChg chg="modSp add del mod modClrScheme chgLayout">
        <pc:chgData name="Derrick Green" userId="3f398302-180e-480f-b8a1-65e9a15ac624" providerId="ADAL" clId="{80C502BE-896A-4F21-B19B-11FC70B90634}" dt="2024-09-01T20:36:16.700" v="149" actId="47"/>
        <pc:sldMkLst>
          <pc:docMk/>
          <pc:sldMk cId="0" sldId="300"/>
        </pc:sldMkLst>
        <pc:spChg chg="mod ord">
          <ac:chgData name="Derrick Green" userId="3f398302-180e-480f-b8a1-65e9a15ac624" providerId="ADAL" clId="{80C502BE-896A-4F21-B19B-11FC70B90634}" dt="2024-09-01T20:27:40.180" v="75" actId="700"/>
          <ac:spMkLst>
            <pc:docMk/>
            <pc:sldMk cId="0" sldId="300"/>
            <ac:spMk id="8" creationId="{00000000-0000-0000-0000-000000000000}"/>
          </ac:spMkLst>
        </pc:spChg>
        <pc:spChg chg="mod ord">
          <ac:chgData name="Derrick Green" userId="3f398302-180e-480f-b8a1-65e9a15ac624" providerId="ADAL" clId="{80C502BE-896A-4F21-B19B-11FC70B90634}" dt="2024-09-01T20:27:40.365" v="77" actId="27636"/>
          <ac:spMkLst>
            <pc:docMk/>
            <pc:sldMk cId="0" sldId="300"/>
            <ac:spMk id="11267" creationId="{00000000-0000-0000-0000-000000000000}"/>
          </ac:spMkLst>
        </pc:spChg>
        <pc:spChg chg="mod ord">
          <ac:chgData name="Derrick Green" userId="3f398302-180e-480f-b8a1-65e9a15ac624" providerId="ADAL" clId="{80C502BE-896A-4F21-B19B-11FC70B90634}" dt="2024-09-01T20:27:40.180" v="75" actId="700"/>
          <ac:spMkLst>
            <pc:docMk/>
            <pc:sldMk cId="0" sldId="300"/>
            <ac:spMk id="11268" creationId="{00000000-0000-0000-0000-000000000000}"/>
          </ac:spMkLst>
        </pc:spChg>
      </pc:sldChg>
      <pc:sldChg chg="addSp delSp modSp add mod modTransition modClrScheme chgLayout">
        <pc:chgData name="Derrick Green" userId="3f398302-180e-480f-b8a1-65e9a15ac624" providerId="ADAL" clId="{80C502BE-896A-4F21-B19B-11FC70B90634}" dt="2024-09-01T20:36:22.195" v="150" actId="700"/>
        <pc:sldMkLst>
          <pc:docMk/>
          <pc:sldMk cId="0" sldId="305"/>
        </pc:sldMkLst>
        <pc:spChg chg="add del mod ord">
          <ac:chgData name="Derrick Green" userId="3f398302-180e-480f-b8a1-65e9a15ac624" providerId="ADAL" clId="{80C502BE-896A-4F21-B19B-11FC70B90634}" dt="2024-09-01T20:27:40.180" v="75" actId="700"/>
          <ac:spMkLst>
            <pc:docMk/>
            <pc:sldMk cId="0" sldId="305"/>
            <ac:spMk id="2" creationId="{702EBEE7-57BB-B205-F782-E19D451E4E7F}"/>
          </ac:spMkLst>
        </pc:spChg>
        <pc:spChg chg="mod ord">
          <ac:chgData name="Derrick Green" userId="3f398302-180e-480f-b8a1-65e9a15ac624" providerId="ADAL" clId="{80C502BE-896A-4F21-B19B-11FC70B90634}" dt="2024-09-01T20:36:22.195" v="150" actId="700"/>
          <ac:spMkLst>
            <pc:docMk/>
            <pc:sldMk cId="0" sldId="305"/>
            <ac:spMk id="5" creationId="{00000000-0000-0000-0000-000000000000}"/>
          </ac:spMkLst>
        </pc:spChg>
        <pc:spChg chg="mod ord">
          <ac:chgData name="Derrick Green" userId="3f398302-180e-480f-b8a1-65e9a15ac624" providerId="ADAL" clId="{80C502BE-896A-4F21-B19B-11FC70B90634}" dt="2024-09-01T20:36:22.195" v="150" actId="700"/>
          <ac:spMkLst>
            <pc:docMk/>
            <pc:sldMk cId="0" sldId="305"/>
            <ac:spMk id="50178" creationId="{00000000-0000-0000-0000-000000000000}"/>
          </ac:spMkLst>
        </pc:spChg>
      </pc:sldChg>
      <pc:sldChg chg="addSp delSp modSp add mod modTransition modClrScheme chgLayout">
        <pc:chgData name="Derrick Green" userId="3f398302-180e-480f-b8a1-65e9a15ac624" providerId="ADAL" clId="{80C502BE-896A-4F21-B19B-11FC70B90634}" dt="2024-09-01T20:32:32.828" v="118" actId="1582"/>
        <pc:sldMkLst>
          <pc:docMk/>
          <pc:sldMk cId="0" sldId="306"/>
        </pc:sldMkLst>
        <pc:spChg chg="add del mod ord">
          <ac:chgData name="Derrick Green" userId="3f398302-180e-480f-b8a1-65e9a15ac624" providerId="ADAL" clId="{80C502BE-896A-4F21-B19B-11FC70B90634}" dt="2024-09-01T20:27:40.180" v="75" actId="700"/>
          <ac:spMkLst>
            <pc:docMk/>
            <pc:sldMk cId="0" sldId="306"/>
            <ac:spMk id="2" creationId="{FF3F9BD0-4281-EAC1-11FA-1D10F4BAAF83}"/>
          </ac:spMkLst>
        </pc:spChg>
        <pc:spChg chg="del mod ord">
          <ac:chgData name="Derrick Green" userId="3f398302-180e-480f-b8a1-65e9a15ac624" providerId="ADAL" clId="{80C502BE-896A-4F21-B19B-11FC70B90634}" dt="2024-09-01T20:27:54.147" v="78" actId="478"/>
          <ac:spMkLst>
            <pc:docMk/>
            <pc:sldMk cId="0" sldId="306"/>
            <ac:spMk id="10" creationId="{00000000-0000-0000-0000-000000000000}"/>
          </ac:spMkLst>
        </pc:spChg>
        <pc:spChg chg="mod">
          <ac:chgData name="Derrick Green" userId="3f398302-180e-480f-b8a1-65e9a15ac624" providerId="ADAL" clId="{80C502BE-896A-4F21-B19B-11FC70B90634}" dt="2024-09-01T20:31:01.254" v="109" actId="113"/>
          <ac:spMkLst>
            <pc:docMk/>
            <pc:sldMk cId="0" sldId="306"/>
            <ac:spMk id="15" creationId="{00000000-0000-0000-0000-000000000000}"/>
          </ac:spMkLst>
        </pc:spChg>
        <pc:spChg chg="mod">
          <ac:chgData name="Derrick Green" userId="3f398302-180e-480f-b8a1-65e9a15ac624" providerId="ADAL" clId="{80C502BE-896A-4F21-B19B-11FC70B90634}" dt="2024-09-01T20:31:33.625" v="112" actId="207"/>
          <ac:spMkLst>
            <pc:docMk/>
            <pc:sldMk cId="0" sldId="306"/>
            <ac:spMk id="17" creationId="{00000000-0000-0000-0000-000000000000}"/>
          </ac:spMkLst>
        </pc:spChg>
        <pc:spChg chg="mod">
          <ac:chgData name="Derrick Green" userId="3f398302-180e-480f-b8a1-65e9a15ac624" providerId="ADAL" clId="{80C502BE-896A-4F21-B19B-11FC70B90634}" dt="2024-09-01T20:31:01.254" v="109" actId="113"/>
          <ac:spMkLst>
            <pc:docMk/>
            <pc:sldMk cId="0" sldId="306"/>
            <ac:spMk id="37" creationId="{00000000-0000-0000-0000-000000000000}"/>
          </ac:spMkLst>
        </pc:spChg>
        <pc:spChg chg="mod">
          <ac:chgData name="Derrick Green" userId="3f398302-180e-480f-b8a1-65e9a15ac624" providerId="ADAL" clId="{80C502BE-896A-4F21-B19B-11FC70B90634}" dt="2024-09-01T20:31:01.254" v="109" actId="113"/>
          <ac:spMkLst>
            <pc:docMk/>
            <pc:sldMk cId="0" sldId="306"/>
            <ac:spMk id="126" creationId="{00000000-0000-0000-0000-000000000000}"/>
          </ac:spMkLst>
        </pc:spChg>
        <pc:spChg chg="mod ord">
          <ac:chgData name="Derrick Green" userId="3f398302-180e-480f-b8a1-65e9a15ac624" providerId="ADAL" clId="{80C502BE-896A-4F21-B19B-11FC70B90634}" dt="2024-09-01T20:27:40.180" v="75" actId="700"/>
          <ac:spMkLst>
            <pc:docMk/>
            <pc:sldMk cId="0" sldId="306"/>
            <ac:spMk id="4099" creationId="{00000000-0000-0000-0000-000000000000}"/>
          </ac:spMkLst>
        </pc:spChg>
        <pc:grpChg chg="mod">
          <ac:chgData name="Derrick Green" userId="3f398302-180e-480f-b8a1-65e9a15ac624" providerId="ADAL" clId="{80C502BE-896A-4F21-B19B-11FC70B90634}" dt="2024-09-01T20:30:04.049" v="100" actId="207"/>
          <ac:grpSpMkLst>
            <pc:docMk/>
            <pc:sldMk cId="0" sldId="306"/>
            <ac:grpSpMk id="38" creationId="{00000000-0000-0000-0000-000000000000}"/>
          </ac:grpSpMkLst>
        </pc:grpChg>
        <pc:grpChg chg="mod">
          <ac:chgData name="Derrick Green" userId="3f398302-180e-480f-b8a1-65e9a15ac624" providerId="ADAL" clId="{80C502BE-896A-4F21-B19B-11FC70B90634}" dt="2024-09-01T20:30:04.049" v="100" actId="207"/>
          <ac:grpSpMkLst>
            <pc:docMk/>
            <pc:sldMk cId="0" sldId="306"/>
            <ac:grpSpMk id="125" creationId="{00000000-0000-0000-0000-000000000000}"/>
          </ac:grpSpMkLst>
        </pc:grpChg>
        <pc:graphicFrameChg chg="mod">
          <ac:chgData name="Derrick Green" userId="3f398302-180e-480f-b8a1-65e9a15ac624" providerId="ADAL" clId="{80C502BE-896A-4F21-B19B-11FC70B90634}" dt="2024-09-01T20:30:04.049" v="100" actId="207"/>
          <ac:graphicFrameMkLst>
            <pc:docMk/>
            <pc:sldMk cId="0" sldId="306"/>
            <ac:graphicFrameMk id="16" creationId="{00000000-0000-0000-0000-000000000000}"/>
          </ac:graphicFrameMkLst>
        </pc:graphicFrameChg>
        <pc:cxnChg chg="mod">
          <ac:chgData name="Derrick Green" userId="3f398302-180e-480f-b8a1-65e9a15ac624" providerId="ADAL" clId="{80C502BE-896A-4F21-B19B-11FC70B90634}" dt="2024-09-01T20:30:25.323" v="102" actId="1582"/>
          <ac:cxnSpMkLst>
            <pc:docMk/>
            <pc:sldMk cId="0" sldId="306"/>
            <ac:cxnSpMk id="14" creationId="{00000000-0000-0000-0000-000000000000}"/>
          </ac:cxnSpMkLst>
        </pc:cxnChg>
        <pc:cxnChg chg="mod">
          <ac:chgData name="Derrick Green" userId="3f398302-180e-480f-b8a1-65e9a15ac624" providerId="ADAL" clId="{80C502BE-896A-4F21-B19B-11FC70B90634}" dt="2024-09-01T20:32:24.493" v="117" actId="208"/>
          <ac:cxnSpMkLst>
            <pc:docMk/>
            <pc:sldMk cId="0" sldId="306"/>
            <ac:cxnSpMk id="19" creationId="{00000000-0000-0000-0000-000000000000}"/>
          </ac:cxnSpMkLst>
        </pc:cxnChg>
        <pc:cxnChg chg="mod">
          <ac:chgData name="Derrick Green" userId="3f398302-180e-480f-b8a1-65e9a15ac624" providerId="ADAL" clId="{80C502BE-896A-4F21-B19B-11FC70B90634}" dt="2024-09-01T20:32:24.493" v="117" actId="208"/>
          <ac:cxnSpMkLst>
            <pc:docMk/>
            <pc:sldMk cId="0" sldId="306"/>
            <ac:cxnSpMk id="20" creationId="{00000000-0000-0000-0000-000000000000}"/>
          </ac:cxnSpMkLst>
        </pc:cxnChg>
        <pc:cxnChg chg="mod">
          <ac:chgData name="Derrick Green" userId="3f398302-180e-480f-b8a1-65e9a15ac624" providerId="ADAL" clId="{80C502BE-896A-4F21-B19B-11FC70B90634}" dt="2024-09-01T20:32:24.493" v="117" actId="208"/>
          <ac:cxnSpMkLst>
            <pc:docMk/>
            <pc:sldMk cId="0" sldId="306"/>
            <ac:cxnSpMk id="21" creationId="{00000000-0000-0000-0000-000000000000}"/>
          </ac:cxnSpMkLst>
        </pc:cxnChg>
        <pc:cxnChg chg="mod">
          <ac:chgData name="Derrick Green" userId="3f398302-180e-480f-b8a1-65e9a15ac624" providerId="ADAL" clId="{80C502BE-896A-4F21-B19B-11FC70B90634}" dt="2024-09-01T20:32:24.493" v="117" actId="208"/>
          <ac:cxnSpMkLst>
            <pc:docMk/>
            <pc:sldMk cId="0" sldId="306"/>
            <ac:cxnSpMk id="22" creationId="{00000000-0000-0000-0000-000000000000}"/>
          </ac:cxnSpMkLst>
        </pc:cxnChg>
        <pc:cxnChg chg="mod">
          <ac:chgData name="Derrick Green" userId="3f398302-180e-480f-b8a1-65e9a15ac624" providerId="ADAL" clId="{80C502BE-896A-4F21-B19B-11FC70B90634}" dt="2024-09-01T20:32:24.493" v="117" actId="208"/>
          <ac:cxnSpMkLst>
            <pc:docMk/>
            <pc:sldMk cId="0" sldId="306"/>
            <ac:cxnSpMk id="23" creationId="{00000000-0000-0000-0000-000000000000}"/>
          </ac:cxnSpMkLst>
        </pc:cxnChg>
        <pc:cxnChg chg="mod">
          <ac:chgData name="Derrick Green" userId="3f398302-180e-480f-b8a1-65e9a15ac624" providerId="ADAL" clId="{80C502BE-896A-4F21-B19B-11FC70B90634}" dt="2024-09-01T20:32:24.493" v="117" actId="208"/>
          <ac:cxnSpMkLst>
            <pc:docMk/>
            <pc:sldMk cId="0" sldId="306"/>
            <ac:cxnSpMk id="24" creationId="{00000000-0000-0000-0000-000000000000}"/>
          </ac:cxnSpMkLst>
        </pc:cxnChg>
        <pc:cxnChg chg="mod">
          <ac:chgData name="Derrick Green" userId="3f398302-180e-480f-b8a1-65e9a15ac624" providerId="ADAL" clId="{80C502BE-896A-4F21-B19B-11FC70B90634}" dt="2024-09-01T20:32:24.493" v="117" actId="208"/>
          <ac:cxnSpMkLst>
            <pc:docMk/>
            <pc:sldMk cId="0" sldId="306"/>
            <ac:cxnSpMk id="25" creationId="{00000000-0000-0000-0000-000000000000}"/>
          </ac:cxnSpMkLst>
        </pc:cxnChg>
        <pc:cxnChg chg="mod">
          <ac:chgData name="Derrick Green" userId="3f398302-180e-480f-b8a1-65e9a15ac624" providerId="ADAL" clId="{80C502BE-896A-4F21-B19B-11FC70B90634}" dt="2024-09-01T20:30:43.021" v="104" actId="208"/>
          <ac:cxnSpMkLst>
            <pc:docMk/>
            <pc:sldMk cId="0" sldId="306"/>
            <ac:cxnSpMk id="39"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42"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05"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06"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07"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08"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09"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10"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11"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12"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23" creationId="{00000000-0000-0000-0000-000000000000}"/>
          </ac:cxnSpMkLst>
        </pc:cxnChg>
        <pc:cxnChg chg="mod">
          <ac:chgData name="Derrick Green" userId="3f398302-180e-480f-b8a1-65e9a15ac624" providerId="ADAL" clId="{80C502BE-896A-4F21-B19B-11FC70B90634}" dt="2024-09-01T20:30:43.021" v="104" actId="208"/>
          <ac:cxnSpMkLst>
            <pc:docMk/>
            <pc:sldMk cId="0" sldId="306"/>
            <ac:cxnSpMk id="127" creationId="{00000000-0000-0000-0000-000000000000}"/>
          </ac:cxnSpMkLst>
        </pc:cxnChg>
        <pc:cxnChg chg="mod">
          <ac:chgData name="Derrick Green" userId="3f398302-180e-480f-b8a1-65e9a15ac624" providerId="ADAL" clId="{80C502BE-896A-4F21-B19B-11FC70B90634}" dt="2024-09-01T20:30:31.261" v="103" actId="208"/>
          <ac:cxnSpMkLst>
            <pc:docMk/>
            <pc:sldMk cId="0" sldId="306"/>
            <ac:cxnSpMk id="4107" creationId="{00000000-0000-0000-0000-000000000000}"/>
          </ac:cxnSpMkLst>
        </pc:cxnChg>
      </pc:sldChg>
      <pc:sldChg chg="addSp delSp modSp add mod modTransition modClrScheme chgLayout">
        <pc:chgData name="Derrick Green" userId="3f398302-180e-480f-b8a1-65e9a15ac624" providerId="ADAL" clId="{80C502BE-896A-4F21-B19B-11FC70B90634}" dt="2024-09-01T20:33:12.146" v="121" actId="478"/>
        <pc:sldMkLst>
          <pc:docMk/>
          <pc:sldMk cId="0" sldId="308"/>
        </pc:sldMkLst>
        <pc:spChg chg="add del mod ord">
          <ac:chgData name="Derrick Green" userId="3f398302-180e-480f-b8a1-65e9a15ac624" providerId="ADAL" clId="{80C502BE-896A-4F21-B19B-11FC70B90634}" dt="2024-09-01T20:27:40.180" v="75" actId="700"/>
          <ac:spMkLst>
            <pc:docMk/>
            <pc:sldMk cId="0" sldId="308"/>
            <ac:spMk id="2" creationId="{E6868903-73CE-087B-25CB-A8DFBE7DB063}"/>
          </ac:spMkLst>
        </pc:spChg>
        <pc:spChg chg="del mod ord">
          <ac:chgData name="Derrick Green" userId="3f398302-180e-480f-b8a1-65e9a15ac624" providerId="ADAL" clId="{80C502BE-896A-4F21-B19B-11FC70B90634}" dt="2024-09-01T20:33:12.146" v="121" actId="478"/>
          <ac:spMkLst>
            <pc:docMk/>
            <pc:sldMk cId="0" sldId="308"/>
            <ac:spMk id="3" creationId="{00000000-0000-0000-0000-000000000000}"/>
          </ac:spMkLst>
        </pc:spChg>
        <pc:spChg chg="mod ord">
          <ac:chgData name="Derrick Green" userId="3f398302-180e-480f-b8a1-65e9a15ac624" providerId="ADAL" clId="{80C502BE-896A-4F21-B19B-11FC70B90634}" dt="2024-09-01T20:27:40.180" v="75" actId="700"/>
          <ac:spMkLst>
            <pc:docMk/>
            <pc:sldMk cId="0" sldId="308"/>
            <ac:spMk id="23554" creationId="{00000000-0000-0000-0000-000000000000}"/>
          </ac:spMkLst>
        </pc:spChg>
        <pc:grpChg chg="add mod">
          <ac:chgData name="Derrick Green" userId="3f398302-180e-480f-b8a1-65e9a15ac624" providerId="ADAL" clId="{80C502BE-896A-4F21-B19B-11FC70B90634}" dt="2024-09-01T20:33:04.304" v="120" actId="1076"/>
          <ac:grpSpMkLst>
            <pc:docMk/>
            <pc:sldMk cId="0" sldId="308"/>
            <ac:grpSpMk id="4" creationId="{D1C35AEF-2DB8-C72E-ECFB-8F75AD1C0056}"/>
          </ac:grpSpMkLst>
        </pc:grpChg>
        <pc:picChg chg="mod">
          <ac:chgData name="Derrick Green" userId="3f398302-180e-480f-b8a1-65e9a15ac624" providerId="ADAL" clId="{80C502BE-896A-4F21-B19B-11FC70B90634}" dt="2024-09-01T20:33:02.758" v="119" actId="164"/>
          <ac:picMkLst>
            <pc:docMk/>
            <pc:sldMk cId="0" sldId="308"/>
            <ac:picMk id="12" creationId="{00000000-0000-0000-0000-000000000000}"/>
          </ac:picMkLst>
        </pc:picChg>
        <pc:picChg chg="mod">
          <ac:chgData name="Derrick Green" userId="3f398302-180e-480f-b8a1-65e9a15ac624" providerId="ADAL" clId="{80C502BE-896A-4F21-B19B-11FC70B90634}" dt="2024-09-01T20:33:02.758" v="119" actId="164"/>
          <ac:picMkLst>
            <pc:docMk/>
            <pc:sldMk cId="0" sldId="308"/>
            <ac:picMk id="58369" creationId="{00000000-0000-0000-0000-000000000000}"/>
          </ac:picMkLst>
        </pc:picChg>
      </pc:sldChg>
      <pc:sldChg chg="modSp add mod modClrScheme chgLayout">
        <pc:chgData name="Derrick Green" userId="3f398302-180e-480f-b8a1-65e9a15ac624" providerId="ADAL" clId="{80C502BE-896A-4F21-B19B-11FC70B90634}" dt="2024-09-01T20:35:55.512" v="148" actId="1076"/>
        <pc:sldMkLst>
          <pc:docMk/>
          <pc:sldMk cId="0" sldId="309"/>
        </pc:sldMkLst>
        <pc:spChg chg="mod ord">
          <ac:chgData name="Derrick Green" userId="3f398302-180e-480f-b8a1-65e9a15ac624" providerId="ADAL" clId="{80C502BE-896A-4F21-B19B-11FC70B90634}" dt="2024-09-01T20:35:53.333" v="146" actId="700"/>
          <ac:spMkLst>
            <pc:docMk/>
            <pc:sldMk cId="0" sldId="309"/>
            <ac:spMk id="4" creationId="{00000000-0000-0000-0000-000000000000}"/>
          </ac:spMkLst>
        </pc:spChg>
        <pc:spChg chg="mod ord">
          <ac:chgData name="Derrick Green" userId="3f398302-180e-480f-b8a1-65e9a15ac624" providerId="ADAL" clId="{80C502BE-896A-4F21-B19B-11FC70B90634}" dt="2024-09-01T20:35:53.387" v="147" actId="27636"/>
          <ac:spMkLst>
            <pc:docMk/>
            <pc:sldMk cId="0" sldId="309"/>
            <ac:spMk id="48130" creationId="{00000000-0000-0000-0000-000000000000}"/>
          </ac:spMkLst>
        </pc:spChg>
        <pc:spChg chg="mod ord">
          <ac:chgData name="Derrick Green" userId="3f398302-180e-480f-b8a1-65e9a15ac624" providerId="ADAL" clId="{80C502BE-896A-4F21-B19B-11FC70B90634}" dt="2024-09-01T20:35:53.333" v="146" actId="700"/>
          <ac:spMkLst>
            <pc:docMk/>
            <pc:sldMk cId="0" sldId="309"/>
            <ac:spMk id="48131" creationId="{00000000-0000-0000-0000-000000000000}"/>
          </ac:spMkLst>
        </pc:spChg>
        <pc:picChg chg="mod">
          <ac:chgData name="Derrick Green" userId="3f398302-180e-480f-b8a1-65e9a15ac624" providerId="ADAL" clId="{80C502BE-896A-4F21-B19B-11FC70B90634}" dt="2024-09-01T20:35:55.512" v="148" actId="1076"/>
          <ac:picMkLst>
            <pc:docMk/>
            <pc:sldMk cId="0" sldId="309"/>
            <ac:picMk id="48133" creationId="{00000000-0000-0000-0000-000000000000}"/>
          </ac:picMkLst>
        </pc:picChg>
      </pc:sldChg>
      <pc:sldChg chg="addSp delSp modSp add mod modTransition modClrScheme chgLayout">
        <pc:chgData name="Derrick Green" userId="3f398302-180e-480f-b8a1-65e9a15ac624" providerId="ADAL" clId="{80C502BE-896A-4F21-B19B-11FC70B90634}" dt="2024-09-01T20:34:16.192" v="126" actId="14100"/>
        <pc:sldMkLst>
          <pc:docMk/>
          <pc:sldMk cId="0" sldId="310"/>
        </pc:sldMkLst>
        <pc:spChg chg="mod ord">
          <ac:chgData name="Derrick Green" userId="3f398302-180e-480f-b8a1-65e9a15ac624" providerId="ADAL" clId="{80C502BE-896A-4F21-B19B-11FC70B90634}" dt="2024-09-01T20:27:40.180" v="75" actId="700"/>
          <ac:spMkLst>
            <pc:docMk/>
            <pc:sldMk cId="0" sldId="310"/>
            <ac:spMk id="2" creationId="{00000000-0000-0000-0000-000000000000}"/>
          </ac:spMkLst>
        </pc:spChg>
        <pc:spChg chg="add del mod ord">
          <ac:chgData name="Derrick Green" userId="3f398302-180e-480f-b8a1-65e9a15ac624" providerId="ADAL" clId="{80C502BE-896A-4F21-B19B-11FC70B90634}" dt="2024-09-01T20:27:40.180" v="75" actId="700"/>
          <ac:spMkLst>
            <pc:docMk/>
            <pc:sldMk cId="0" sldId="310"/>
            <ac:spMk id="3" creationId="{2EEECFCA-9F86-1B93-6273-4AD6412F422A}"/>
          </ac:spMkLst>
        </pc:spChg>
        <pc:spChg chg="mod">
          <ac:chgData name="Derrick Green" userId="3f398302-180e-480f-b8a1-65e9a15ac624" providerId="ADAL" clId="{80C502BE-896A-4F21-B19B-11FC70B90634}" dt="2024-09-01T20:34:13.239" v="125" actId="1076"/>
          <ac:spMkLst>
            <pc:docMk/>
            <pc:sldMk cId="0" sldId="310"/>
            <ac:spMk id="5" creationId="{00000000-0000-0000-0000-000000000000}"/>
          </ac:spMkLst>
        </pc:spChg>
        <pc:picChg chg="mod">
          <ac:chgData name="Derrick Green" userId="3f398302-180e-480f-b8a1-65e9a15ac624" providerId="ADAL" clId="{80C502BE-896A-4F21-B19B-11FC70B90634}" dt="2024-09-01T20:34:16.192" v="126" actId="14100"/>
          <ac:picMkLst>
            <pc:docMk/>
            <pc:sldMk cId="0" sldId="310"/>
            <ac:picMk id="92163" creationId="{00000000-0000-0000-0000-000000000000}"/>
          </ac:picMkLst>
        </pc:picChg>
      </pc:sldChg>
      <pc:sldChg chg="del">
        <pc:chgData name="Derrick Green" userId="3f398302-180e-480f-b8a1-65e9a15ac624" providerId="ADAL" clId="{80C502BE-896A-4F21-B19B-11FC70B90634}" dt="2024-09-01T20:25:16.826" v="0" actId="47"/>
        <pc:sldMkLst>
          <pc:docMk/>
          <pc:sldMk cId="0" sldId="311"/>
        </pc:sldMkLst>
      </pc:sldChg>
      <pc:sldChg chg="del">
        <pc:chgData name="Derrick Green" userId="3f398302-180e-480f-b8a1-65e9a15ac624" providerId="ADAL" clId="{80C502BE-896A-4F21-B19B-11FC70B90634}" dt="2024-09-01T20:25:16.826" v="0" actId="47"/>
        <pc:sldMkLst>
          <pc:docMk/>
          <pc:sldMk cId="0" sldId="312"/>
        </pc:sldMkLst>
      </pc:sldChg>
      <pc:sldChg chg="del">
        <pc:chgData name="Derrick Green" userId="3f398302-180e-480f-b8a1-65e9a15ac624" providerId="ADAL" clId="{80C502BE-896A-4F21-B19B-11FC70B90634}" dt="2024-09-01T20:25:16.826" v="0" actId="47"/>
        <pc:sldMkLst>
          <pc:docMk/>
          <pc:sldMk cId="0" sldId="314"/>
        </pc:sldMkLst>
      </pc:sldChg>
      <pc:sldChg chg="del">
        <pc:chgData name="Derrick Green" userId="3f398302-180e-480f-b8a1-65e9a15ac624" providerId="ADAL" clId="{80C502BE-896A-4F21-B19B-11FC70B90634}" dt="2024-09-01T20:25:16.826" v="0" actId="47"/>
        <pc:sldMkLst>
          <pc:docMk/>
          <pc:sldMk cId="0" sldId="315"/>
        </pc:sldMkLst>
      </pc:sldChg>
      <pc:sldChg chg="del">
        <pc:chgData name="Derrick Green" userId="3f398302-180e-480f-b8a1-65e9a15ac624" providerId="ADAL" clId="{80C502BE-896A-4F21-B19B-11FC70B90634}" dt="2024-09-01T20:25:16.826" v="0" actId="47"/>
        <pc:sldMkLst>
          <pc:docMk/>
          <pc:sldMk cId="0" sldId="316"/>
        </pc:sldMkLst>
      </pc:sldChg>
      <pc:sldChg chg="del">
        <pc:chgData name="Derrick Green" userId="3f398302-180e-480f-b8a1-65e9a15ac624" providerId="ADAL" clId="{80C502BE-896A-4F21-B19B-11FC70B90634}" dt="2024-09-01T20:25:16.826" v="0" actId="47"/>
        <pc:sldMkLst>
          <pc:docMk/>
          <pc:sldMk cId="0" sldId="318"/>
        </pc:sldMkLst>
      </pc:sldChg>
      <pc:sldChg chg="del">
        <pc:chgData name="Derrick Green" userId="3f398302-180e-480f-b8a1-65e9a15ac624" providerId="ADAL" clId="{80C502BE-896A-4F21-B19B-11FC70B90634}" dt="2024-09-01T20:25:16.826" v="0" actId="47"/>
        <pc:sldMkLst>
          <pc:docMk/>
          <pc:sldMk cId="0" sldId="319"/>
        </pc:sldMkLst>
      </pc:sldChg>
      <pc:sldChg chg="del">
        <pc:chgData name="Derrick Green" userId="3f398302-180e-480f-b8a1-65e9a15ac624" providerId="ADAL" clId="{80C502BE-896A-4F21-B19B-11FC70B90634}" dt="2024-09-01T20:25:16.826" v="0" actId="47"/>
        <pc:sldMkLst>
          <pc:docMk/>
          <pc:sldMk cId="0" sldId="320"/>
        </pc:sldMkLst>
      </pc:sldChg>
      <pc:sldChg chg="del">
        <pc:chgData name="Derrick Green" userId="3f398302-180e-480f-b8a1-65e9a15ac624" providerId="ADAL" clId="{80C502BE-896A-4F21-B19B-11FC70B90634}" dt="2024-09-01T20:25:16.826" v="0" actId="47"/>
        <pc:sldMkLst>
          <pc:docMk/>
          <pc:sldMk cId="0" sldId="321"/>
        </pc:sldMkLst>
      </pc:sldChg>
      <pc:sldChg chg="del">
        <pc:chgData name="Derrick Green" userId="3f398302-180e-480f-b8a1-65e9a15ac624" providerId="ADAL" clId="{80C502BE-896A-4F21-B19B-11FC70B90634}" dt="2024-09-01T20:25:16.826" v="0" actId="47"/>
        <pc:sldMkLst>
          <pc:docMk/>
          <pc:sldMk cId="0" sldId="348"/>
        </pc:sldMkLst>
      </pc:sldChg>
      <pc:sldChg chg="del">
        <pc:chgData name="Derrick Green" userId="3f398302-180e-480f-b8a1-65e9a15ac624" providerId="ADAL" clId="{80C502BE-896A-4F21-B19B-11FC70B90634}" dt="2024-09-01T20:25:16.826" v="0" actId="47"/>
        <pc:sldMkLst>
          <pc:docMk/>
          <pc:sldMk cId="0" sldId="381"/>
        </pc:sldMkLst>
      </pc:sldChg>
      <pc:sldChg chg="del">
        <pc:chgData name="Derrick Green" userId="3f398302-180e-480f-b8a1-65e9a15ac624" providerId="ADAL" clId="{80C502BE-896A-4F21-B19B-11FC70B90634}" dt="2024-09-01T20:25:16.826" v="0" actId="47"/>
        <pc:sldMkLst>
          <pc:docMk/>
          <pc:sldMk cId="0" sldId="382"/>
        </pc:sldMkLst>
      </pc:sldChg>
      <pc:sldChg chg="del">
        <pc:chgData name="Derrick Green" userId="3f398302-180e-480f-b8a1-65e9a15ac624" providerId="ADAL" clId="{80C502BE-896A-4F21-B19B-11FC70B90634}" dt="2024-09-01T20:25:16.826" v="0" actId="47"/>
        <pc:sldMkLst>
          <pc:docMk/>
          <pc:sldMk cId="0" sldId="2147472711"/>
        </pc:sldMkLst>
      </pc:sldChg>
      <pc:sldMasterChg chg="delSldLayout">
        <pc:chgData name="Derrick Green" userId="3f398302-180e-480f-b8a1-65e9a15ac624" providerId="ADAL" clId="{80C502BE-896A-4F21-B19B-11FC70B90634}" dt="2024-09-01T20:36:36.077" v="167" actId="2696"/>
        <pc:sldMasterMkLst>
          <pc:docMk/>
          <pc:sldMasterMk cId="0" sldId="2147483648"/>
        </pc:sldMasterMkLst>
        <pc:sldLayoutChg chg="del">
          <pc:chgData name="Derrick Green" userId="3f398302-180e-480f-b8a1-65e9a15ac624" providerId="ADAL" clId="{80C502BE-896A-4F21-B19B-11FC70B90634}" dt="2024-09-01T20:36:35.976" v="152" actId="2696"/>
          <pc:sldLayoutMkLst>
            <pc:docMk/>
            <pc:sldMasterMk cId="0" sldId="2147483648"/>
            <pc:sldLayoutMk cId="2750004113" sldId="2147483666"/>
          </pc:sldLayoutMkLst>
        </pc:sldLayoutChg>
        <pc:sldLayoutChg chg="del">
          <pc:chgData name="Derrick Green" userId="3f398302-180e-480f-b8a1-65e9a15ac624" providerId="ADAL" clId="{80C502BE-896A-4F21-B19B-11FC70B90634}" dt="2024-09-01T20:36:35.982" v="153" actId="2696"/>
          <pc:sldLayoutMkLst>
            <pc:docMk/>
            <pc:sldMasterMk cId="0" sldId="2147483648"/>
            <pc:sldLayoutMk cId="1942679607" sldId="2147483667"/>
          </pc:sldLayoutMkLst>
        </pc:sldLayoutChg>
        <pc:sldLayoutChg chg="del">
          <pc:chgData name="Derrick Green" userId="3f398302-180e-480f-b8a1-65e9a15ac624" providerId="ADAL" clId="{80C502BE-896A-4F21-B19B-11FC70B90634}" dt="2024-09-01T20:36:35.988" v="154" actId="2696"/>
          <pc:sldLayoutMkLst>
            <pc:docMk/>
            <pc:sldMasterMk cId="0" sldId="2147483648"/>
            <pc:sldLayoutMk cId="2396634001" sldId="2147483668"/>
          </pc:sldLayoutMkLst>
        </pc:sldLayoutChg>
        <pc:sldLayoutChg chg="del">
          <pc:chgData name="Derrick Green" userId="3f398302-180e-480f-b8a1-65e9a15ac624" providerId="ADAL" clId="{80C502BE-896A-4F21-B19B-11FC70B90634}" dt="2024-09-01T20:36:35.994" v="155" actId="2696"/>
          <pc:sldLayoutMkLst>
            <pc:docMk/>
            <pc:sldMasterMk cId="0" sldId="2147483648"/>
            <pc:sldLayoutMk cId="1789750294" sldId="2147483669"/>
          </pc:sldLayoutMkLst>
        </pc:sldLayoutChg>
        <pc:sldLayoutChg chg="del">
          <pc:chgData name="Derrick Green" userId="3f398302-180e-480f-b8a1-65e9a15ac624" providerId="ADAL" clId="{80C502BE-896A-4F21-B19B-11FC70B90634}" dt="2024-09-01T20:36:36" v="156" actId="2696"/>
          <pc:sldLayoutMkLst>
            <pc:docMk/>
            <pc:sldMasterMk cId="0" sldId="2147483648"/>
            <pc:sldLayoutMk cId="3962106498" sldId="2147483670"/>
          </pc:sldLayoutMkLst>
        </pc:sldLayoutChg>
        <pc:sldLayoutChg chg="del">
          <pc:chgData name="Derrick Green" userId="3f398302-180e-480f-b8a1-65e9a15ac624" providerId="ADAL" clId="{80C502BE-896A-4F21-B19B-11FC70B90634}" dt="2024-09-01T20:36:36.007" v="157" actId="2696"/>
          <pc:sldLayoutMkLst>
            <pc:docMk/>
            <pc:sldMasterMk cId="0" sldId="2147483648"/>
            <pc:sldLayoutMk cId="3074430225" sldId="2147483671"/>
          </pc:sldLayoutMkLst>
        </pc:sldLayoutChg>
        <pc:sldLayoutChg chg="del">
          <pc:chgData name="Derrick Green" userId="3f398302-180e-480f-b8a1-65e9a15ac624" providerId="ADAL" clId="{80C502BE-896A-4F21-B19B-11FC70B90634}" dt="2024-09-01T20:36:36.013" v="158" actId="2696"/>
          <pc:sldLayoutMkLst>
            <pc:docMk/>
            <pc:sldMasterMk cId="0" sldId="2147483648"/>
            <pc:sldLayoutMk cId="2898967487" sldId="2147483672"/>
          </pc:sldLayoutMkLst>
        </pc:sldLayoutChg>
        <pc:sldLayoutChg chg="del">
          <pc:chgData name="Derrick Green" userId="3f398302-180e-480f-b8a1-65e9a15ac624" providerId="ADAL" clId="{80C502BE-896A-4F21-B19B-11FC70B90634}" dt="2024-09-01T20:36:36.021" v="159" actId="2696"/>
          <pc:sldLayoutMkLst>
            <pc:docMk/>
            <pc:sldMasterMk cId="0" sldId="2147483648"/>
            <pc:sldLayoutMk cId="3998175443" sldId="2147483673"/>
          </pc:sldLayoutMkLst>
        </pc:sldLayoutChg>
        <pc:sldLayoutChg chg="del">
          <pc:chgData name="Derrick Green" userId="3f398302-180e-480f-b8a1-65e9a15ac624" providerId="ADAL" clId="{80C502BE-896A-4F21-B19B-11FC70B90634}" dt="2024-09-01T20:36:36.027" v="160" actId="2696"/>
          <pc:sldLayoutMkLst>
            <pc:docMk/>
            <pc:sldMasterMk cId="0" sldId="2147483648"/>
            <pc:sldLayoutMk cId="3998227945" sldId="2147483674"/>
          </pc:sldLayoutMkLst>
        </pc:sldLayoutChg>
        <pc:sldLayoutChg chg="del">
          <pc:chgData name="Derrick Green" userId="3f398302-180e-480f-b8a1-65e9a15ac624" providerId="ADAL" clId="{80C502BE-896A-4F21-B19B-11FC70B90634}" dt="2024-09-01T20:36:36.032" v="161" actId="2696"/>
          <pc:sldLayoutMkLst>
            <pc:docMk/>
            <pc:sldMasterMk cId="0" sldId="2147483648"/>
            <pc:sldLayoutMk cId="934732193" sldId="2147483675"/>
          </pc:sldLayoutMkLst>
        </pc:sldLayoutChg>
        <pc:sldLayoutChg chg="del">
          <pc:chgData name="Derrick Green" userId="3f398302-180e-480f-b8a1-65e9a15ac624" providerId="ADAL" clId="{80C502BE-896A-4F21-B19B-11FC70B90634}" dt="2024-09-01T20:36:36.039" v="162" actId="2696"/>
          <pc:sldLayoutMkLst>
            <pc:docMk/>
            <pc:sldMasterMk cId="0" sldId="2147483648"/>
            <pc:sldLayoutMk cId="1626984835" sldId="2147483676"/>
          </pc:sldLayoutMkLst>
        </pc:sldLayoutChg>
        <pc:sldLayoutChg chg="del">
          <pc:chgData name="Derrick Green" userId="3f398302-180e-480f-b8a1-65e9a15ac624" providerId="ADAL" clId="{80C502BE-896A-4F21-B19B-11FC70B90634}" dt="2024-09-01T20:36:36.045" v="163" actId="2696"/>
          <pc:sldLayoutMkLst>
            <pc:docMk/>
            <pc:sldMasterMk cId="0" sldId="2147483648"/>
            <pc:sldLayoutMk cId="1423704318" sldId="2147483677"/>
          </pc:sldLayoutMkLst>
        </pc:sldLayoutChg>
        <pc:sldLayoutChg chg="del">
          <pc:chgData name="Derrick Green" userId="3f398302-180e-480f-b8a1-65e9a15ac624" providerId="ADAL" clId="{80C502BE-896A-4F21-B19B-11FC70B90634}" dt="2024-09-01T20:36:36.051" v="164" actId="2696"/>
          <pc:sldLayoutMkLst>
            <pc:docMk/>
            <pc:sldMasterMk cId="0" sldId="2147483648"/>
            <pc:sldLayoutMk cId="3666601571" sldId="2147483678"/>
          </pc:sldLayoutMkLst>
        </pc:sldLayoutChg>
        <pc:sldLayoutChg chg="del">
          <pc:chgData name="Derrick Green" userId="3f398302-180e-480f-b8a1-65e9a15ac624" providerId="ADAL" clId="{80C502BE-896A-4F21-B19B-11FC70B90634}" dt="2024-09-01T20:36:36.057" v="165" actId="2696"/>
          <pc:sldLayoutMkLst>
            <pc:docMk/>
            <pc:sldMasterMk cId="0" sldId="2147483648"/>
            <pc:sldLayoutMk cId="4130227745" sldId="2147483679"/>
          </pc:sldLayoutMkLst>
        </pc:sldLayoutChg>
        <pc:sldLayoutChg chg="del">
          <pc:chgData name="Derrick Green" userId="3f398302-180e-480f-b8a1-65e9a15ac624" providerId="ADAL" clId="{80C502BE-896A-4F21-B19B-11FC70B90634}" dt="2024-09-01T20:36:36.065" v="166" actId="2696"/>
          <pc:sldLayoutMkLst>
            <pc:docMk/>
            <pc:sldMasterMk cId="0" sldId="2147483648"/>
            <pc:sldLayoutMk cId="2648274385" sldId="2147483680"/>
          </pc:sldLayoutMkLst>
        </pc:sldLayoutChg>
        <pc:sldLayoutChg chg="del">
          <pc:chgData name="Derrick Green" userId="3f398302-180e-480f-b8a1-65e9a15ac624" providerId="ADAL" clId="{80C502BE-896A-4F21-B19B-11FC70B90634}" dt="2024-09-01T20:36:36.077" v="167" actId="2696"/>
          <pc:sldLayoutMkLst>
            <pc:docMk/>
            <pc:sldMasterMk cId="0" sldId="2147483648"/>
            <pc:sldLayoutMk cId="541909390" sldId="2147483681"/>
          </pc:sldLayoutMkLst>
        </pc:sldLayoutChg>
        <pc:sldLayoutChg chg="del">
          <pc:chgData name="Derrick Green" userId="3f398302-180e-480f-b8a1-65e9a15ac624" providerId="ADAL" clId="{80C502BE-896A-4F21-B19B-11FC70B90634}" dt="2024-09-01T20:36:35.945" v="151" actId="2696"/>
          <pc:sldLayoutMkLst>
            <pc:docMk/>
            <pc:sldMasterMk cId="0" sldId="2147483648"/>
            <pc:sldLayoutMk cId="1484043344" sldId="2147483682"/>
          </pc:sldLayoutMkLst>
        </pc:sldLayoutChg>
      </pc:sldMasterChg>
    </pc:docChg>
  </pc:docChgLst>
  <pc:docChgLst>
    <pc:chgData name="Derrick Green" userId="3f398302-180e-480f-b8a1-65e9a15ac624" providerId="ADAL" clId="{2219D6BF-A783-4175-91AF-1942251FBCCE}"/>
    <pc:docChg chg="undo custSel addSld delSld modSld sldOrd modShowInfo">
      <pc:chgData name="Derrick Green" userId="3f398302-180e-480f-b8a1-65e9a15ac624" providerId="ADAL" clId="{2219D6BF-A783-4175-91AF-1942251FBCCE}" dt="2024-09-03T15:00:49.811" v="180" actId="2744"/>
      <pc:docMkLst>
        <pc:docMk/>
      </pc:docMkLst>
      <pc:sldChg chg="modSp mod">
        <pc:chgData name="Derrick Green" userId="3f398302-180e-480f-b8a1-65e9a15ac624" providerId="ADAL" clId="{2219D6BF-A783-4175-91AF-1942251FBCCE}" dt="2024-09-02T21:58:29.922" v="65" actId="6549"/>
        <pc:sldMkLst>
          <pc:docMk/>
          <pc:sldMk cId="0" sldId="256"/>
        </pc:sldMkLst>
        <pc:spChg chg="mod">
          <ac:chgData name="Derrick Green" userId="3f398302-180e-480f-b8a1-65e9a15ac624" providerId="ADAL" clId="{2219D6BF-A783-4175-91AF-1942251FBCCE}" dt="2024-09-02T21:58:29.922" v="65" actId="6549"/>
          <ac:spMkLst>
            <pc:docMk/>
            <pc:sldMk cId="0" sldId="256"/>
            <ac:spMk id="6" creationId="{00000000-0000-0000-0000-000000000000}"/>
          </ac:spMkLst>
        </pc:spChg>
      </pc:sldChg>
      <pc:sldChg chg="del">
        <pc:chgData name="Derrick Green" userId="3f398302-180e-480f-b8a1-65e9a15ac624" providerId="ADAL" clId="{2219D6BF-A783-4175-91AF-1942251FBCCE}" dt="2024-09-02T22:15:58.395" v="73" actId="47"/>
        <pc:sldMkLst>
          <pc:docMk/>
          <pc:sldMk cId="0" sldId="258"/>
        </pc:sldMkLst>
      </pc:sldChg>
      <pc:sldChg chg="del">
        <pc:chgData name="Derrick Green" userId="3f398302-180e-480f-b8a1-65e9a15ac624" providerId="ADAL" clId="{2219D6BF-A783-4175-91AF-1942251FBCCE}" dt="2024-09-02T22:15:58.395" v="73" actId="47"/>
        <pc:sldMkLst>
          <pc:docMk/>
          <pc:sldMk cId="0" sldId="259"/>
        </pc:sldMkLst>
      </pc:sldChg>
      <pc:sldChg chg="addSp delSp modSp mod modClrScheme chgLayout">
        <pc:chgData name="Derrick Green" userId="3f398302-180e-480f-b8a1-65e9a15ac624" providerId="ADAL" clId="{2219D6BF-A783-4175-91AF-1942251FBCCE}" dt="2024-09-02T22:15:20.390" v="71" actId="1076"/>
        <pc:sldMkLst>
          <pc:docMk/>
          <pc:sldMk cId="0" sldId="263"/>
        </pc:sldMkLst>
        <pc:spChg chg="add del mod ord">
          <ac:chgData name="Derrick Green" userId="3f398302-180e-480f-b8a1-65e9a15ac624" providerId="ADAL" clId="{2219D6BF-A783-4175-91AF-1942251FBCCE}" dt="2024-09-02T22:15:08.781" v="68" actId="700"/>
          <ac:spMkLst>
            <pc:docMk/>
            <pc:sldMk cId="0" sldId="263"/>
            <ac:spMk id="5" creationId="{8772912B-7A1D-A9F9-C772-6E2AAB7066E5}"/>
          </ac:spMkLst>
        </pc:spChg>
        <pc:spChg chg="mod ord">
          <ac:chgData name="Derrick Green" userId="3f398302-180e-480f-b8a1-65e9a15ac624" providerId="ADAL" clId="{2219D6BF-A783-4175-91AF-1942251FBCCE}" dt="2024-09-02T22:15:08.781" v="68" actId="700"/>
          <ac:spMkLst>
            <pc:docMk/>
            <pc:sldMk cId="0" sldId="263"/>
            <ac:spMk id="21506" creationId="{00000000-0000-0000-0000-000000000000}"/>
          </ac:spMkLst>
        </pc:spChg>
        <pc:spChg chg="mod">
          <ac:chgData name="Derrick Green" userId="3f398302-180e-480f-b8a1-65e9a15ac624" providerId="ADAL" clId="{2219D6BF-A783-4175-91AF-1942251FBCCE}" dt="2024-09-02T22:15:20.390" v="71" actId="1076"/>
          <ac:spMkLst>
            <pc:docMk/>
            <pc:sldMk cId="0" sldId="263"/>
            <ac:spMk id="21510" creationId="{00000000-0000-0000-0000-000000000000}"/>
          </ac:spMkLst>
        </pc:spChg>
      </pc:sldChg>
      <pc:sldChg chg="modSp mod modClrScheme chgLayout">
        <pc:chgData name="Derrick Green" userId="3f398302-180e-480f-b8a1-65e9a15ac624" providerId="ADAL" clId="{2219D6BF-A783-4175-91AF-1942251FBCCE}" dt="2024-09-02T22:16:55.685" v="113" actId="255"/>
        <pc:sldMkLst>
          <pc:docMk/>
          <pc:sldMk cId="0" sldId="266"/>
        </pc:sldMkLst>
        <pc:spChg chg="mod ord">
          <ac:chgData name="Derrick Green" userId="3f398302-180e-480f-b8a1-65e9a15ac624" providerId="ADAL" clId="{2219D6BF-A783-4175-91AF-1942251FBCCE}" dt="2024-09-02T21:31:03.851" v="57" actId="700"/>
          <ac:spMkLst>
            <pc:docMk/>
            <pc:sldMk cId="0" sldId="266"/>
            <ac:spMk id="24578" creationId="{00000000-0000-0000-0000-000000000000}"/>
          </ac:spMkLst>
        </pc:spChg>
        <pc:spChg chg="mod ord">
          <ac:chgData name="Derrick Green" userId="3f398302-180e-480f-b8a1-65e9a15ac624" providerId="ADAL" clId="{2219D6BF-A783-4175-91AF-1942251FBCCE}" dt="2024-09-02T22:16:55.685" v="113" actId="255"/>
          <ac:spMkLst>
            <pc:docMk/>
            <pc:sldMk cId="0" sldId="266"/>
            <ac:spMk id="34819" creationId="{00000000-0000-0000-0000-000000000000}"/>
          </ac:spMkLst>
        </pc:spChg>
      </pc:sldChg>
      <pc:sldChg chg="delSp modSp mod">
        <pc:chgData name="Derrick Green" userId="3f398302-180e-480f-b8a1-65e9a15ac624" providerId="ADAL" clId="{2219D6BF-A783-4175-91AF-1942251FBCCE}" dt="2024-09-02T22:17:15.661" v="115" actId="207"/>
        <pc:sldMkLst>
          <pc:docMk/>
          <pc:sldMk cId="0" sldId="267"/>
        </pc:sldMkLst>
        <pc:spChg chg="del">
          <ac:chgData name="Derrick Green" userId="3f398302-180e-480f-b8a1-65e9a15ac624" providerId="ADAL" clId="{2219D6BF-A783-4175-91AF-1942251FBCCE}" dt="2024-09-02T22:17:12.412" v="114" actId="478"/>
          <ac:spMkLst>
            <pc:docMk/>
            <pc:sldMk cId="0" sldId="267"/>
            <ac:spMk id="14" creationId="{00000000-0000-0000-0000-000000000000}"/>
          </ac:spMkLst>
        </pc:spChg>
        <pc:spChg chg="mod">
          <ac:chgData name="Derrick Green" userId="3f398302-180e-480f-b8a1-65e9a15ac624" providerId="ADAL" clId="{2219D6BF-A783-4175-91AF-1942251FBCCE}" dt="2024-09-02T22:17:15.661" v="115" actId="207"/>
          <ac:spMkLst>
            <pc:docMk/>
            <pc:sldMk cId="0" sldId="267"/>
            <ac:spMk id="1038" creationId="{00000000-0000-0000-0000-000000000000}"/>
          </ac:spMkLst>
        </pc:spChg>
      </pc:sldChg>
      <pc:sldChg chg="delSp modSp mod">
        <pc:chgData name="Derrick Green" userId="3f398302-180e-480f-b8a1-65e9a15ac624" providerId="ADAL" clId="{2219D6BF-A783-4175-91AF-1942251FBCCE}" dt="2024-09-02T22:17:31.101" v="117" actId="207"/>
        <pc:sldMkLst>
          <pc:docMk/>
          <pc:sldMk cId="0" sldId="268"/>
        </pc:sldMkLst>
        <pc:spChg chg="del">
          <ac:chgData name="Derrick Green" userId="3f398302-180e-480f-b8a1-65e9a15ac624" providerId="ADAL" clId="{2219D6BF-A783-4175-91AF-1942251FBCCE}" dt="2024-09-02T22:17:27.105" v="116" actId="478"/>
          <ac:spMkLst>
            <pc:docMk/>
            <pc:sldMk cId="0" sldId="268"/>
            <ac:spMk id="7" creationId="{00000000-0000-0000-0000-000000000000}"/>
          </ac:spMkLst>
        </pc:spChg>
        <pc:spChg chg="mod">
          <ac:chgData name="Derrick Green" userId="3f398302-180e-480f-b8a1-65e9a15ac624" providerId="ADAL" clId="{2219D6BF-A783-4175-91AF-1942251FBCCE}" dt="2024-09-02T22:17:31.101" v="117" actId="207"/>
          <ac:spMkLst>
            <pc:docMk/>
            <pc:sldMk cId="0" sldId="268"/>
            <ac:spMk id="11" creationId="{00000000-0000-0000-0000-000000000000}"/>
          </ac:spMkLst>
        </pc:spChg>
      </pc:sldChg>
      <pc:sldChg chg="delSp modSp mod">
        <pc:chgData name="Derrick Green" userId="3f398302-180e-480f-b8a1-65e9a15ac624" providerId="ADAL" clId="{2219D6BF-A783-4175-91AF-1942251FBCCE}" dt="2024-09-02T22:18:07.806" v="125" actId="478"/>
        <pc:sldMkLst>
          <pc:docMk/>
          <pc:sldMk cId="0" sldId="271"/>
        </pc:sldMkLst>
        <pc:spChg chg="del">
          <ac:chgData name="Derrick Green" userId="3f398302-180e-480f-b8a1-65e9a15ac624" providerId="ADAL" clId="{2219D6BF-A783-4175-91AF-1942251FBCCE}" dt="2024-09-02T22:18:07.806" v="125" actId="478"/>
          <ac:spMkLst>
            <pc:docMk/>
            <pc:sldMk cId="0" sldId="271"/>
            <ac:spMk id="7" creationId="{00000000-0000-0000-0000-000000000000}"/>
          </ac:spMkLst>
        </pc:spChg>
        <pc:spChg chg="mod">
          <ac:chgData name="Derrick Green" userId="3f398302-180e-480f-b8a1-65e9a15ac624" providerId="ADAL" clId="{2219D6BF-A783-4175-91AF-1942251FBCCE}" dt="2024-09-02T22:17:58.381" v="124" actId="20577"/>
          <ac:spMkLst>
            <pc:docMk/>
            <pc:sldMk cId="0" sldId="271"/>
            <ac:spMk id="114691" creationId="{00000000-0000-0000-0000-000000000000}"/>
          </ac:spMkLst>
        </pc:spChg>
      </pc:sldChg>
      <pc:sldChg chg="delSp mod">
        <pc:chgData name="Derrick Green" userId="3f398302-180e-480f-b8a1-65e9a15ac624" providerId="ADAL" clId="{2219D6BF-A783-4175-91AF-1942251FBCCE}" dt="2024-09-02T22:18:18.398" v="126" actId="478"/>
        <pc:sldMkLst>
          <pc:docMk/>
          <pc:sldMk cId="0" sldId="272"/>
        </pc:sldMkLst>
        <pc:spChg chg="del">
          <ac:chgData name="Derrick Green" userId="3f398302-180e-480f-b8a1-65e9a15ac624" providerId="ADAL" clId="{2219D6BF-A783-4175-91AF-1942251FBCCE}" dt="2024-09-02T22:18:18.398" v="126" actId="478"/>
          <ac:spMkLst>
            <pc:docMk/>
            <pc:sldMk cId="0" sldId="272"/>
            <ac:spMk id="3" creationId="{00000000-0000-0000-0000-000000000000}"/>
          </ac:spMkLst>
        </pc:spChg>
      </pc:sldChg>
      <pc:sldChg chg="del">
        <pc:chgData name="Derrick Green" userId="3f398302-180e-480f-b8a1-65e9a15ac624" providerId="ADAL" clId="{2219D6BF-A783-4175-91AF-1942251FBCCE}" dt="2024-09-02T22:19:42.267" v="178" actId="47"/>
        <pc:sldMkLst>
          <pc:docMk/>
          <pc:sldMk cId="0" sldId="276"/>
        </pc:sldMkLst>
      </pc:sldChg>
      <pc:sldChg chg="del">
        <pc:chgData name="Derrick Green" userId="3f398302-180e-480f-b8a1-65e9a15ac624" providerId="ADAL" clId="{2219D6BF-A783-4175-91AF-1942251FBCCE}" dt="2024-09-01T20:50:49.165" v="56" actId="47"/>
        <pc:sldMkLst>
          <pc:docMk/>
          <pc:sldMk cId="0" sldId="281"/>
        </pc:sldMkLst>
      </pc:sldChg>
      <pc:sldChg chg="del">
        <pc:chgData name="Derrick Green" userId="3f398302-180e-480f-b8a1-65e9a15ac624" providerId="ADAL" clId="{2219D6BF-A783-4175-91AF-1942251FBCCE}" dt="2024-09-02T22:26:22.202" v="179" actId="47"/>
        <pc:sldMkLst>
          <pc:docMk/>
          <pc:sldMk cId="0" sldId="283"/>
        </pc:sldMkLst>
      </pc:sldChg>
      <pc:sldChg chg="del">
        <pc:chgData name="Derrick Green" userId="3f398302-180e-480f-b8a1-65e9a15ac624" providerId="ADAL" clId="{2219D6BF-A783-4175-91AF-1942251FBCCE}" dt="2024-09-02T22:26:22.202" v="179" actId="47"/>
        <pc:sldMkLst>
          <pc:docMk/>
          <pc:sldMk cId="0" sldId="284"/>
        </pc:sldMkLst>
      </pc:sldChg>
      <pc:sldChg chg="del">
        <pc:chgData name="Derrick Green" userId="3f398302-180e-480f-b8a1-65e9a15ac624" providerId="ADAL" clId="{2219D6BF-A783-4175-91AF-1942251FBCCE}" dt="2024-09-02T22:26:22.202" v="179" actId="47"/>
        <pc:sldMkLst>
          <pc:docMk/>
          <pc:sldMk cId="0" sldId="288"/>
        </pc:sldMkLst>
      </pc:sldChg>
      <pc:sldChg chg="del">
        <pc:chgData name="Derrick Green" userId="3f398302-180e-480f-b8a1-65e9a15ac624" providerId="ADAL" clId="{2219D6BF-A783-4175-91AF-1942251FBCCE}" dt="2024-09-02T22:26:22.202" v="179" actId="47"/>
        <pc:sldMkLst>
          <pc:docMk/>
          <pc:sldMk cId="0" sldId="309"/>
        </pc:sldMkLst>
      </pc:sldChg>
      <pc:sldChg chg="modSp add mod modClrScheme chgLayout modNotes">
        <pc:chgData name="Derrick Green" userId="3f398302-180e-480f-b8a1-65e9a15ac624" providerId="ADAL" clId="{2219D6BF-A783-4175-91AF-1942251FBCCE}" dt="2024-09-01T20:49:50.081" v="39" actId="700"/>
        <pc:sldMkLst>
          <pc:docMk/>
          <pc:sldMk cId="0" sldId="341"/>
        </pc:sldMkLst>
        <pc:spChg chg="mod ord">
          <ac:chgData name="Derrick Green" userId="3f398302-180e-480f-b8a1-65e9a15ac624" providerId="ADAL" clId="{2219D6BF-A783-4175-91AF-1942251FBCCE}" dt="2024-09-01T20:49:50.081" v="39" actId="700"/>
          <ac:spMkLst>
            <pc:docMk/>
            <pc:sldMk cId="0" sldId="341"/>
            <ac:spMk id="3" creationId="{00000000-0000-0000-0000-000000000000}"/>
          </ac:spMkLst>
        </pc:spChg>
        <pc:spChg chg="mod ord">
          <ac:chgData name="Derrick Green" userId="3f398302-180e-480f-b8a1-65e9a15ac624" providerId="ADAL" clId="{2219D6BF-A783-4175-91AF-1942251FBCCE}" dt="2024-09-01T20:49:50.081" v="39" actId="700"/>
          <ac:spMkLst>
            <pc:docMk/>
            <pc:sldMk cId="0" sldId="341"/>
            <ac:spMk id="16" creationId="{00000000-0000-0000-0000-000000000000}"/>
          </ac:spMkLst>
        </pc:spChg>
      </pc:sldChg>
      <pc:sldChg chg="modSp add mod modClrScheme chgLayout modNotes">
        <pc:chgData name="Derrick Green" userId="3f398302-180e-480f-b8a1-65e9a15ac624" providerId="ADAL" clId="{2219D6BF-A783-4175-91AF-1942251FBCCE}" dt="2024-09-01T20:49:45.015" v="38" actId="700"/>
        <pc:sldMkLst>
          <pc:docMk/>
          <pc:sldMk cId="0" sldId="346"/>
        </pc:sldMkLst>
        <pc:spChg chg="mod ord">
          <ac:chgData name="Derrick Green" userId="3f398302-180e-480f-b8a1-65e9a15ac624" providerId="ADAL" clId="{2219D6BF-A783-4175-91AF-1942251FBCCE}" dt="2024-09-01T20:49:45.015" v="38" actId="700"/>
          <ac:spMkLst>
            <pc:docMk/>
            <pc:sldMk cId="0" sldId="346"/>
            <ac:spMk id="3" creationId="{00000000-0000-0000-0000-000000000000}"/>
          </ac:spMkLst>
        </pc:spChg>
        <pc:spChg chg="mod ord">
          <ac:chgData name="Derrick Green" userId="3f398302-180e-480f-b8a1-65e9a15ac624" providerId="ADAL" clId="{2219D6BF-A783-4175-91AF-1942251FBCCE}" dt="2024-09-01T20:49:45.015" v="38" actId="700"/>
          <ac:spMkLst>
            <pc:docMk/>
            <pc:sldMk cId="0" sldId="346"/>
            <ac:spMk id="16" creationId="{00000000-0000-0000-0000-000000000000}"/>
          </ac:spMkLst>
        </pc:spChg>
      </pc:sldChg>
      <pc:sldChg chg="modSp add mod modClrScheme chgLayout">
        <pc:chgData name="Derrick Green" userId="3f398302-180e-480f-b8a1-65e9a15ac624" providerId="ADAL" clId="{2219D6BF-A783-4175-91AF-1942251FBCCE}" dt="2024-09-02T22:18:33.271" v="127" actId="14100"/>
        <pc:sldMkLst>
          <pc:docMk/>
          <pc:sldMk cId="0" sldId="376"/>
        </pc:sldMkLst>
        <pc:spChg chg="mod ord">
          <ac:chgData name="Derrick Green" userId="3f398302-180e-480f-b8a1-65e9a15ac624" providerId="ADAL" clId="{2219D6BF-A783-4175-91AF-1942251FBCCE}" dt="2024-09-01T20:46:05.838" v="6" actId="27636"/>
          <ac:spMkLst>
            <pc:docMk/>
            <pc:sldMk cId="0" sldId="376"/>
            <ac:spMk id="3" creationId="{00000000-0000-0000-0000-000000000000}"/>
          </ac:spMkLst>
        </pc:spChg>
        <pc:picChg chg="mod">
          <ac:chgData name="Derrick Green" userId="3f398302-180e-480f-b8a1-65e9a15ac624" providerId="ADAL" clId="{2219D6BF-A783-4175-91AF-1942251FBCCE}" dt="2024-09-02T22:18:33.271" v="127" actId="14100"/>
          <ac:picMkLst>
            <pc:docMk/>
            <pc:sldMk cId="0" sldId="376"/>
            <ac:picMk id="109570" creationId="{00000000-0000-0000-0000-000000000000}"/>
          </ac:picMkLst>
        </pc:picChg>
      </pc:sldChg>
      <pc:sldChg chg="modSp add mod chgLayout">
        <pc:chgData name="Derrick Green" userId="3f398302-180e-480f-b8a1-65e9a15ac624" providerId="ADAL" clId="{2219D6BF-A783-4175-91AF-1942251FBCCE}" dt="2024-09-01T20:49:45.015" v="38" actId="700"/>
        <pc:sldMkLst>
          <pc:docMk/>
          <pc:sldMk cId="2331490693" sldId="406"/>
        </pc:sldMkLst>
        <pc:spChg chg="mod ord">
          <ac:chgData name="Derrick Green" userId="3f398302-180e-480f-b8a1-65e9a15ac624" providerId="ADAL" clId="{2219D6BF-A783-4175-91AF-1942251FBCCE}" dt="2024-09-01T20:49:45.015" v="38" actId="700"/>
          <ac:spMkLst>
            <pc:docMk/>
            <pc:sldMk cId="2331490693" sldId="406"/>
            <ac:spMk id="2" creationId="{00000000-0000-0000-0000-000000000000}"/>
          </ac:spMkLst>
        </pc:spChg>
      </pc:sldChg>
      <pc:sldChg chg="modSp add mod ord modNotes">
        <pc:chgData name="Derrick Green" userId="3f398302-180e-480f-b8a1-65e9a15ac624" providerId="ADAL" clId="{2219D6BF-A783-4175-91AF-1942251FBCCE}" dt="2024-09-01T20:46:50.245" v="12"/>
        <pc:sldMkLst>
          <pc:docMk/>
          <pc:sldMk cId="596014084" sldId="411"/>
        </pc:sldMkLst>
        <pc:spChg chg="mod">
          <ac:chgData name="Derrick Green" userId="3f398302-180e-480f-b8a1-65e9a15ac624" providerId="ADAL" clId="{2219D6BF-A783-4175-91AF-1942251FBCCE}" dt="2024-09-01T20:45:59.702" v="1" actId="27636"/>
          <ac:spMkLst>
            <pc:docMk/>
            <pc:sldMk cId="596014084" sldId="411"/>
            <ac:spMk id="2" creationId="{00000000-0000-0000-0000-000000000000}"/>
          </ac:spMkLst>
        </pc:spChg>
      </pc:sldChg>
      <pc:sldChg chg="modSp add mod modClrScheme chgLayout">
        <pc:chgData name="Derrick Green" userId="3f398302-180e-480f-b8a1-65e9a15ac624" providerId="ADAL" clId="{2219D6BF-A783-4175-91AF-1942251FBCCE}" dt="2024-09-01T20:50:01.609" v="55" actId="1036"/>
        <pc:sldMkLst>
          <pc:docMk/>
          <pc:sldMk cId="915805920" sldId="414"/>
        </pc:sldMkLst>
        <pc:spChg chg="mod ord">
          <ac:chgData name="Derrick Green" userId="3f398302-180e-480f-b8a1-65e9a15ac624" providerId="ADAL" clId="{2219D6BF-A783-4175-91AF-1942251FBCCE}" dt="2024-09-01T20:49:45.015" v="38" actId="700"/>
          <ac:spMkLst>
            <pc:docMk/>
            <pc:sldMk cId="915805920" sldId="414"/>
            <ac:spMk id="3" creationId="{00000000-0000-0000-0000-000000000000}"/>
          </ac:spMkLst>
        </pc:spChg>
        <pc:picChg chg="mod">
          <ac:chgData name="Derrick Green" userId="3f398302-180e-480f-b8a1-65e9a15ac624" providerId="ADAL" clId="{2219D6BF-A783-4175-91AF-1942251FBCCE}" dt="2024-09-01T20:50:01.609" v="55" actId="1036"/>
          <ac:picMkLst>
            <pc:docMk/>
            <pc:sldMk cId="915805920" sldId="414"/>
            <ac:picMk id="4" creationId="{00000000-0000-0000-0000-000000000000}"/>
          </ac:picMkLst>
        </pc:picChg>
        <pc:picChg chg="mod">
          <ac:chgData name="Derrick Green" userId="3f398302-180e-480f-b8a1-65e9a15ac624" providerId="ADAL" clId="{2219D6BF-A783-4175-91AF-1942251FBCCE}" dt="2024-09-01T20:50:01.609" v="55" actId="1036"/>
          <ac:picMkLst>
            <pc:docMk/>
            <pc:sldMk cId="915805920" sldId="414"/>
            <ac:picMk id="6" creationId="{00000000-0000-0000-0000-000000000000}"/>
          </ac:picMkLst>
        </pc:picChg>
      </pc:sldChg>
      <pc:sldChg chg="modSp add mod chgLayout modNotes">
        <pc:chgData name="Derrick Green" userId="3f398302-180e-480f-b8a1-65e9a15ac624" providerId="ADAL" clId="{2219D6BF-A783-4175-91AF-1942251FBCCE}" dt="2024-09-02T22:18:53.277" v="150" actId="20577"/>
        <pc:sldMkLst>
          <pc:docMk/>
          <pc:sldMk cId="3855482088" sldId="436"/>
        </pc:sldMkLst>
        <pc:spChg chg="mod ord">
          <ac:chgData name="Derrick Green" userId="3f398302-180e-480f-b8a1-65e9a15ac624" providerId="ADAL" clId="{2219D6BF-A783-4175-91AF-1942251FBCCE}" dt="2024-09-02T22:18:53.277" v="150" actId="20577"/>
          <ac:spMkLst>
            <pc:docMk/>
            <pc:sldMk cId="3855482088" sldId="436"/>
            <ac:spMk id="4" creationId="{00000000-0000-0000-0000-000000000000}"/>
          </ac:spMkLst>
        </pc:spChg>
        <pc:graphicFrameChg chg="mod modGraphic">
          <ac:chgData name="Derrick Green" userId="3f398302-180e-480f-b8a1-65e9a15ac624" providerId="ADAL" clId="{2219D6BF-A783-4175-91AF-1942251FBCCE}" dt="2024-09-01T20:48:01.671" v="24"/>
          <ac:graphicFrameMkLst>
            <pc:docMk/>
            <pc:sldMk cId="3855482088" sldId="436"/>
            <ac:graphicFrameMk id="14" creationId="{00000000-0000-0000-0000-000000000000}"/>
          </ac:graphicFrameMkLst>
        </pc:graphicFrameChg>
      </pc:sldChg>
      <pc:sldChg chg="modSp add mod chgLayout modNotes">
        <pc:chgData name="Derrick Green" userId="3f398302-180e-480f-b8a1-65e9a15ac624" providerId="ADAL" clId="{2219D6BF-A783-4175-91AF-1942251FBCCE}" dt="2024-09-02T22:19:03.951" v="177" actId="20577"/>
        <pc:sldMkLst>
          <pc:docMk/>
          <pc:sldMk cId="3130757221" sldId="437"/>
        </pc:sldMkLst>
        <pc:spChg chg="mod ord">
          <ac:chgData name="Derrick Green" userId="3f398302-180e-480f-b8a1-65e9a15ac624" providerId="ADAL" clId="{2219D6BF-A783-4175-91AF-1942251FBCCE}" dt="2024-09-02T22:19:03.951" v="177" actId="20577"/>
          <ac:spMkLst>
            <pc:docMk/>
            <pc:sldMk cId="3130757221" sldId="437"/>
            <ac:spMk id="4" creationId="{00000000-0000-0000-0000-000000000000}"/>
          </ac:spMkLst>
        </pc:spChg>
        <pc:spChg chg="mod">
          <ac:chgData name="Derrick Green" userId="3f398302-180e-480f-b8a1-65e9a15ac624" providerId="ADAL" clId="{2219D6BF-A783-4175-91AF-1942251FBCCE}" dt="2024-09-01T20:48:44.807" v="33" actId="1076"/>
          <ac:spMkLst>
            <pc:docMk/>
            <pc:sldMk cId="3130757221" sldId="437"/>
            <ac:spMk id="5" creationId="{00000000-0000-0000-0000-000000000000}"/>
          </ac:spMkLst>
        </pc:spChg>
        <pc:graphicFrameChg chg="modGraphic">
          <ac:chgData name="Derrick Green" userId="3f398302-180e-480f-b8a1-65e9a15ac624" providerId="ADAL" clId="{2219D6BF-A783-4175-91AF-1942251FBCCE}" dt="2024-09-01T20:48:39.305" v="32" actId="403"/>
          <ac:graphicFrameMkLst>
            <pc:docMk/>
            <pc:sldMk cId="3130757221" sldId="437"/>
            <ac:graphicFrameMk id="14" creationId="{00000000-0000-0000-0000-000000000000}"/>
          </ac:graphicFrameMkLst>
        </pc:graphicFrameChg>
      </pc:sldChg>
      <pc:sldChg chg="add">
        <pc:chgData name="Derrick Green" userId="3f398302-180e-480f-b8a1-65e9a15ac624" providerId="ADAL" clId="{2219D6BF-A783-4175-91AF-1942251FBCCE}" dt="2024-09-02T22:15:50.957" v="72"/>
        <pc:sldMkLst>
          <pc:docMk/>
          <pc:sldMk cId="0" sldId="438"/>
        </pc:sldMkLst>
      </pc:sldChg>
      <pc:sldChg chg="add">
        <pc:chgData name="Derrick Green" userId="3f398302-180e-480f-b8a1-65e9a15ac624" providerId="ADAL" clId="{2219D6BF-A783-4175-91AF-1942251FBCCE}" dt="2024-09-02T22:15:50.957" v="72"/>
        <pc:sldMkLst>
          <pc:docMk/>
          <pc:sldMk cId="2390541530" sldId="449"/>
        </pc:sldMkLst>
      </pc:sldChg>
    </pc:docChg>
  </pc:docChgLst>
  <pc:docChgLst>
    <pc:chgData name="Derrick Green" userId="3f398302-180e-480f-b8a1-65e9a15ac624" providerId="ADAL" clId="{50BFC790-DFC0-432B-AB05-BE85653E4538}"/>
    <pc:docChg chg="undo custSel addSld delSld modSld modMainMaster">
      <pc:chgData name="Derrick Green" userId="3f398302-180e-480f-b8a1-65e9a15ac624" providerId="ADAL" clId="{50BFC790-DFC0-432B-AB05-BE85653E4538}" dt="2024-08-23T18:28:26.427" v="235" actId="688"/>
      <pc:docMkLst>
        <pc:docMk/>
      </pc:docMkLst>
      <pc:sldChg chg="addSp delSp modSp del">
        <pc:chgData name="Derrick Green" userId="3f398302-180e-480f-b8a1-65e9a15ac624" providerId="ADAL" clId="{50BFC790-DFC0-432B-AB05-BE85653E4538}" dt="2024-08-23T17:54:31.563" v="9" actId="47"/>
        <pc:sldMkLst>
          <pc:docMk/>
          <pc:sldMk cId="752572387" sldId="256"/>
        </pc:sldMkLst>
        <pc:graphicFrameChg chg="add del mod">
          <ac:chgData name="Derrick Green" userId="3f398302-180e-480f-b8a1-65e9a15ac624" providerId="ADAL" clId="{50BFC790-DFC0-432B-AB05-BE85653E4538}" dt="2024-08-23T17:53:53.075" v="1"/>
          <ac:graphicFrameMkLst>
            <pc:docMk/>
            <pc:sldMk cId="752572387" sldId="256"/>
            <ac:graphicFrameMk id="4" creationId="{FCEF4F91-CF30-A42B-7196-4369ECDF01BE}"/>
          </ac:graphicFrameMkLst>
        </pc:graphicFrameChg>
        <pc:graphicFrameChg chg="add del mod">
          <ac:chgData name="Derrick Green" userId="3f398302-180e-480f-b8a1-65e9a15ac624" providerId="ADAL" clId="{50BFC790-DFC0-432B-AB05-BE85653E4538}" dt="2024-08-23T17:53:59.495" v="3"/>
          <ac:graphicFrameMkLst>
            <pc:docMk/>
            <pc:sldMk cId="752572387" sldId="256"/>
            <ac:graphicFrameMk id="5" creationId="{7EC448F8-B5BD-B37B-6A4F-68CE83DE5427}"/>
          </ac:graphicFrameMkLst>
        </pc:graphicFrameChg>
      </pc:sldChg>
      <pc:sldChg chg="addSp delSp modSp add mod modClrScheme chgLayout">
        <pc:chgData name="Derrick Green" userId="3f398302-180e-480f-b8a1-65e9a15ac624" providerId="ADAL" clId="{50BFC790-DFC0-432B-AB05-BE85653E4538}" dt="2024-08-23T18:00:47.793" v="93" actId="1076"/>
        <pc:sldMkLst>
          <pc:docMk/>
          <pc:sldMk cId="0" sldId="258"/>
        </pc:sldMkLst>
        <pc:spChg chg="mod ord">
          <ac:chgData name="Derrick Green" userId="3f398302-180e-480f-b8a1-65e9a15ac624" providerId="ADAL" clId="{50BFC790-DFC0-432B-AB05-BE85653E4538}" dt="2024-08-23T18:00:39.572" v="90"/>
          <ac:spMkLst>
            <pc:docMk/>
            <pc:sldMk cId="0" sldId="258"/>
            <ac:spMk id="2" creationId="{00000000-0000-0000-0000-000000000000}"/>
          </ac:spMkLst>
        </pc:spChg>
        <pc:spChg chg="mod ord">
          <ac:chgData name="Derrick Green" userId="3f398302-180e-480f-b8a1-65e9a15ac624" providerId="ADAL" clId="{50BFC790-DFC0-432B-AB05-BE85653E4538}" dt="2024-08-23T18:00:39.572" v="90"/>
          <ac:spMkLst>
            <pc:docMk/>
            <pc:sldMk cId="0" sldId="258"/>
            <ac:spMk id="3" creationId="{00000000-0000-0000-0000-000000000000}"/>
          </ac:spMkLst>
        </pc:spChg>
        <pc:spChg chg="mod ord">
          <ac:chgData name="Derrick Green" userId="3f398302-180e-480f-b8a1-65e9a15ac624" providerId="ADAL" clId="{50BFC790-DFC0-432B-AB05-BE85653E4538}" dt="2024-08-23T18:00:36.630" v="89" actId="700"/>
          <ac:spMkLst>
            <pc:docMk/>
            <pc:sldMk cId="0" sldId="258"/>
            <ac:spMk id="4" creationId="{00000000-0000-0000-0000-000000000000}"/>
          </ac:spMkLst>
        </pc:spChg>
        <pc:spChg chg="add del mod">
          <ac:chgData name="Derrick Green" userId="3f398302-180e-480f-b8a1-65e9a15ac624" providerId="ADAL" clId="{50BFC790-DFC0-432B-AB05-BE85653E4538}" dt="2024-08-23T17:57:22.183" v="48"/>
          <ac:spMkLst>
            <pc:docMk/>
            <pc:sldMk cId="0" sldId="258"/>
            <ac:spMk id="5" creationId="{A13ADA76-9A24-86FE-BC1F-3AC0E62B2E0D}"/>
          </ac:spMkLst>
        </pc:spChg>
        <pc:spChg chg="add del mod">
          <ac:chgData name="Derrick Green" userId="3f398302-180e-480f-b8a1-65e9a15ac624" providerId="ADAL" clId="{50BFC790-DFC0-432B-AB05-BE85653E4538}" dt="2024-08-23T17:57:22.183" v="48"/>
          <ac:spMkLst>
            <pc:docMk/>
            <pc:sldMk cId="0" sldId="258"/>
            <ac:spMk id="6" creationId="{E9028F42-3ADD-B458-1E3C-2592EA530FA1}"/>
          </ac:spMkLst>
        </pc:spChg>
        <pc:spChg chg="add del mod">
          <ac:chgData name="Derrick Green" userId="3f398302-180e-480f-b8a1-65e9a15ac624" providerId="ADAL" clId="{50BFC790-DFC0-432B-AB05-BE85653E4538}" dt="2024-08-23T17:57:22.183" v="48"/>
          <ac:spMkLst>
            <pc:docMk/>
            <pc:sldMk cId="0" sldId="258"/>
            <ac:spMk id="7" creationId="{1CBDAA6B-FD8D-90A0-4AD5-5BD83842EA55}"/>
          </ac:spMkLst>
        </pc:spChg>
        <pc:spChg chg="add del mod">
          <ac:chgData name="Derrick Green" userId="3f398302-180e-480f-b8a1-65e9a15ac624" providerId="ADAL" clId="{50BFC790-DFC0-432B-AB05-BE85653E4538}" dt="2024-08-23T18:00:39.572" v="90"/>
          <ac:spMkLst>
            <pc:docMk/>
            <pc:sldMk cId="0" sldId="258"/>
            <ac:spMk id="8" creationId="{55D9CB38-29E8-474D-9968-982D658CFB1F}"/>
          </ac:spMkLst>
        </pc:spChg>
        <pc:spChg chg="add del mod">
          <ac:chgData name="Derrick Green" userId="3f398302-180e-480f-b8a1-65e9a15ac624" providerId="ADAL" clId="{50BFC790-DFC0-432B-AB05-BE85653E4538}" dt="2024-08-23T18:00:39.572" v="90"/>
          <ac:spMkLst>
            <pc:docMk/>
            <pc:sldMk cId="0" sldId="258"/>
            <ac:spMk id="9" creationId="{95402E77-90C5-7099-4304-A30649569AA0}"/>
          </ac:spMkLst>
        </pc:spChg>
        <pc:picChg chg="mod">
          <ac:chgData name="Derrick Green" userId="3f398302-180e-480f-b8a1-65e9a15ac624" providerId="ADAL" clId="{50BFC790-DFC0-432B-AB05-BE85653E4538}" dt="2024-08-23T18:00:47.793" v="93" actId="1076"/>
          <ac:picMkLst>
            <pc:docMk/>
            <pc:sldMk cId="0" sldId="258"/>
            <ac:picMk id="337922" creationId="{00000000-0000-0000-0000-000000000000}"/>
          </ac:picMkLst>
        </pc:picChg>
        <pc:picChg chg="mod">
          <ac:chgData name="Derrick Green" userId="3f398302-180e-480f-b8a1-65e9a15ac624" providerId="ADAL" clId="{50BFC790-DFC0-432B-AB05-BE85653E4538}" dt="2024-08-23T17:57:44.328" v="51" actId="14100"/>
          <ac:picMkLst>
            <pc:docMk/>
            <pc:sldMk cId="0" sldId="258"/>
            <ac:picMk id="343041" creationId="{00000000-0000-0000-0000-000000000000}"/>
          </ac:picMkLst>
        </pc:picChg>
      </pc:sldChg>
      <pc:sldChg chg="addSp delSp modSp add mod modClrScheme chgLayout">
        <pc:chgData name="Derrick Green" userId="3f398302-180e-480f-b8a1-65e9a15ac624" providerId="ADAL" clId="{50BFC790-DFC0-432B-AB05-BE85653E4538}" dt="2024-08-23T18:15:34.268" v="170" actId="1076"/>
        <pc:sldMkLst>
          <pc:docMk/>
          <pc:sldMk cId="0" sldId="259"/>
        </pc:sldMkLst>
        <pc:spChg chg="mod ord">
          <ac:chgData name="Derrick Green" userId="3f398302-180e-480f-b8a1-65e9a15ac624" providerId="ADAL" clId="{50BFC790-DFC0-432B-AB05-BE85653E4538}" dt="2024-08-23T18:00:19.229" v="85"/>
          <ac:spMkLst>
            <pc:docMk/>
            <pc:sldMk cId="0" sldId="259"/>
            <ac:spMk id="2" creationId="{00000000-0000-0000-0000-000000000000}"/>
          </ac:spMkLst>
        </pc:spChg>
        <pc:spChg chg="add del mod ord">
          <ac:chgData name="Derrick Green" userId="3f398302-180e-480f-b8a1-65e9a15ac624" providerId="ADAL" clId="{50BFC790-DFC0-432B-AB05-BE85653E4538}" dt="2024-08-23T18:00:16.286" v="84" actId="700"/>
          <ac:spMkLst>
            <pc:docMk/>
            <pc:sldMk cId="0" sldId="259"/>
            <ac:spMk id="3" creationId="{F9821490-3AE3-0550-E00E-1FB0484EA9C6}"/>
          </ac:spMkLst>
        </pc:spChg>
        <pc:spChg chg="mod ord">
          <ac:chgData name="Derrick Green" userId="3f398302-180e-480f-b8a1-65e9a15ac624" providerId="ADAL" clId="{50BFC790-DFC0-432B-AB05-BE85653E4538}" dt="2024-08-23T18:00:16.286" v="84" actId="700"/>
          <ac:spMkLst>
            <pc:docMk/>
            <pc:sldMk cId="0" sldId="259"/>
            <ac:spMk id="4" creationId="{00000000-0000-0000-0000-000000000000}"/>
          </ac:spMkLst>
        </pc:spChg>
        <pc:spChg chg="add del mod">
          <ac:chgData name="Derrick Green" userId="3f398302-180e-480f-b8a1-65e9a15ac624" providerId="ADAL" clId="{50BFC790-DFC0-432B-AB05-BE85653E4538}" dt="2024-08-23T18:00:19.229" v="85"/>
          <ac:spMkLst>
            <pc:docMk/>
            <pc:sldMk cId="0" sldId="259"/>
            <ac:spMk id="7" creationId="{866E7DA4-5F2F-8CEF-0888-45E365E2B1BA}"/>
          </ac:spMkLst>
        </pc:spChg>
        <pc:picChg chg="mod">
          <ac:chgData name="Derrick Green" userId="3f398302-180e-480f-b8a1-65e9a15ac624" providerId="ADAL" clId="{50BFC790-DFC0-432B-AB05-BE85653E4538}" dt="2024-08-23T18:00:26.101" v="88" actId="1076"/>
          <ac:picMkLst>
            <pc:docMk/>
            <pc:sldMk cId="0" sldId="259"/>
            <ac:picMk id="5" creationId="{00000000-0000-0000-0000-000000000000}"/>
          </ac:picMkLst>
        </pc:picChg>
        <pc:picChg chg="del mod ord">
          <ac:chgData name="Derrick Green" userId="3f398302-180e-480f-b8a1-65e9a15ac624" providerId="ADAL" clId="{50BFC790-DFC0-432B-AB05-BE85653E4538}" dt="2024-08-23T18:15:09.870" v="160" actId="478"/>
          <ac:picMkLst>
            <pc:docMk/>
            <pc:sldMk cId="0" sldId="259"/>
            <ac:picMk id="6" creationId="{00000000-0000-0000-0000-000000000000}"/>
          </ac:picMkLst>
        </pc:picChg>
        <pc:picChg chg="add mod">
          <ac:chgData name="Derrick Green" userId="3f398302-180e-480f-b8a1-65e9a15ac624" providerId="ADAL" clId="{50BFC790-DFC0-432B-AB05-BE85653E4538}" dt="2024-08-23T18:15:14.765" v="163" actId="1076"/>
          <ac:picMkLst>
            <pc:docMk/>
            <pc:sldMk cId="0" sldId="259"/>
            <ac:picMk id="7" creationId="{B848757E-A021-5A55-CB4D-1611E49D05F6}"/>
          </ac:picMkLst>
        </pc:picChg>
        <pc:picChg chg="add mod">
          <ac:chgData name="Derrick Green" userId="3f398302-180e-480f-b8a1-65e9a15ac624" providerId="ADAL" clId="{50BFC790-DFC0-432B-AB05-BE85653E4538}" dt="2024-08-23T18:15:34.268" v="170" actId="1076"/>
          <ac:picMkLst>
            <pc:docMk/>
            <pc:sldMk cId="0" sldId="259"/>
            <ac:picMk id="8" creationId="{843A9137-C109-FB5F-F30D-87DB632B6590}"/>
          </ac:picMkLst>
        </pc:picChg>
        <pc:picChg chg="mod ord">
          <ac:chgData name="Derrick Green" userId="3f398302-180e-480f-b8a1-65e9a15ac624" providerId="ADAL" clId="{50BFC790-DFC0-432B-AB05-BE85653E4538}" dt="2024-08-23T18:15:26.191" v="166" actId="1076"/>
          <ac:picMkLst>
            <pc:docMk/>
            <pc:sldMk cId="0" sldId="259"/>
            <ac:picMk id="342017" creationId="{00000000-0000-0000-0000-000000000000}"/>
          </ac:picMkLst>
        </pc:picChg>
      </pc:sldChg>
      <pc:sldChg chg="addSp delSp modSp add mod modClrScheme chgLayout modNotes">
        <pc:chgData name="Derrick Green" userId="3f398302-180e-480f-b8a1-65e9a15ac624" providerId="ADAL" clId="{50BFC790-DFC0-432B-AB05-BE85653E4538}" dt="2024-08-23T17:59:29.521" v="79" actId="1076"/>
        <pc:sldMkLst>
          <pc:docMk/>
          <pc:sldMk cId="0" sldId="263"/>
        </pc:sldMkLst>
        <pc:spChg chg="add del mod">
          <ac:chgData name="Derrick Green" userId="3f398302-180e-480f-b8a1-65e9a15ac624" providerId="ADAL" clId="{50BFC790-DFC0-432B-AB05-BE85653E4538}" dt="2024-08-23T17:58:47.658" v="71"/>
          <ac:spMkLst>
            <pc:docMk/>
            <pc:sldMk cId="0" sldId="263"/>
            <ac:spMk id="5" creationId="{45A18AE3-17B8-7663-4489-6BB307677737}"/>
          </ac:spMkLst>
        </pc:spChg>
        <pc:spChg chg="add del mod ord">
          <ac:chgData name="Derrick Green" userId="3f398302-180e-480f-b8a1-65e9a15ac624" providerId="ADAL" clId="{50BFC790-DFC0-432B-AB05-BE85653E4538}" dt="2024-08-23T17:58:55.600" v="72" actId="700"/>
          <ac:spMkLst>
            <pc:docMk/>
            <pc:sldMk cId="0" sldId="263"/>
            <ac:spMk id="6" creationId="{14A9719A-8FD7-31CA-20A0-95A292AFAD40}"/>
          </ac:spMkLst>
        </pc:spChg>
        <pc:spChg chg="add del mod">
          <ac:chgData name="Derrick Green" userId="3f398302-180e-480f-b8a1-65e9a15ac624" providerId="ADAL" clId="{50BFC790-DFC0-432B-AB05-BE85653E4538}" dt="2024-08-23T17:58:55.600" v="72" actId="700"/>
          <ac:spMkLst>
            <pc:docMk/>
            <pc:sldMk cId="0" sldId="263"/>
            <ac:spMk id="7" creationId="{61FBEB63-082B-F471-38C4-DB31E0804FA0}"/>
          </ac:spMkLst>
        </pc:spChg>
        <pc:spChg chg="add mod ord">
          <ac:chgData name="Derrick Green" userId="3f398302-180e-480f-b8a1-65e9a15ac624" providerId="ADAL" clId="{50BFC790-DFC0-432B-AB05-BE85653E4538}" dt="2024-08-23T17:59:14.132" v="75"/>
          <ac:spMkLst>
            <pc:docMk/>
            <pc:sldMk cId="0" sldId="263"/>
            <ac:spMk id="8" creationId="{17FAEF59-42D9-8C2D-5DC9-8C03F6D63880}"/>
          </ac:spMkLst>
        </pc:spChg>
        <pc:spChg chg="mod ord">
          <ac:chgData name="Derrick Green" userId="3f398302-180e-480f-b8a1-65e9a15ac624" providerId="ADAL" clId="{50BFC790-DFC0-432B-AB05-BE85653E4538}" dt="2024-08-23T17:58:55.600" v="72" actId="700"/>
          <ac:spMkLst>
            <pc:docMk/>
            <pc:sldMk cId="0" sldId="263"/>
            <ac:spMk id="21506" creationId="{00000000-0000-0000-0000-000000000000}"/>
          </ac:spMkLst>
        </pc:spChg>
        <pc:spChg chg="del">
          <ac:chgData name="Derrick Green" userId="3f398302-180e-480f-b8a1-65e9a15ac624" providerId="ADAL" clId="{50BFC790-DFC0-432B-AB05-BE85653E4538}" dt="2024-08-23T17:59:18.093" v="76" actId="478"/>
          <ac:spMkLst>
            <pc:docMk/>
            <pc:sldMk cId="0" sldId="263"/>
            <ac:spMk id="21510" creationId="{00000000-0000-0000-0000-000000000000}"/>
          </ac:spMkLst>
        </pc:spChg>
        <pc:grpChg chg="mod">
          <ac:chgData name="Derrick Green" userId="3f398302-180e-480f-b8a1-65e9a15ac624" providerId="ADAL" clId="{50BFC790-DFC0-432B-AB05-BE85653E4538}" dt="2024-08-23T17:59:26.112" v="77" actId="1076"/>
          <ac:grpSpMkLst>
            <pc:docMk/>
            <pc:sldMk cId="0" sldId="263"/>
            <ac:grpSpMk id="2" creationId="{00000000-0000-0000-0000-000000000000}"/>
          </ac:grpSpMkLst>
        </pc:grpChg>
        <pc:grpChg chg="mod">
          <ac:chgData name="Derrick Green" userId="3f398302-180e-480f-b8a1-65e9a15ac624" providerId="ADAL" clId="{50BFC790-DFC0-432B-AB05-BE85653E4538}" dt="2024-08-23T17:59:29.521" v="79" actId="1076"/>
          <ac:grpSpMkLst>
            <pc:docMk/>
            <pc:sldMk cId="0" sldId="263"/>
            <ac:grpSpMk id="3" creationId="{00000000-0000-0000-0000-000000000000}"/>
          </ac:grpSpMkLst>
        </pc:grpChg>
        <pc:grpChg chg="mod">
          <ac:chgData name="Derrick Green" userId="3f398302-180e-480f-b8a1-65e9a15ac624" providerId="ADAL" clId="{50BFC790-DFC0-432B-AB05-BE85653E4538}" dt="2024-08-23T17:59:28.170" v="78" actId="1076"/>
          <ac:grpSpMkLst>
            <pc:docMk/>
            <pc:sldMk cId="0" sldId="263"/>
            <ac:grpSpMk id="4" creationId="{00000000-0000-0000-0000-000000000000}"/>
          </ac:grpSpMkLst>
        </pc:grpChg>
      </pc:sldChg>
      <pc:sldChg chg="delSp modSp add mod modClrScheme chgLayout">
        <pc:chgData name="Derrick Green" userId="3f398302-180e-480f-b8a1-65e9a15ac624" providerId="ADAL" clId="{50BFC790-DFC0-432B-AB05-BE85653E4538}" dt="2024-08-23T18:02:05.343" v="102" actId="478"/>
        <pc:sldMkLst>
          <pc:docMk/>
          <pc:sldMk cId="0" sldId="265"/>
        </pc:sldMkLst>
        <pc:spChg chg="del">
          <ac:chgData name="Derrick Green" userId="3f398302-180e-480f-b8a1-65e9a15ac624" providerId="ADAL" clId="{50BFC790-DFC0-432B-AB05-BE85653E4538}" dt="2024-08-23T18:02:05.343" v="102" actId="478"/>
          <ac:spMkLst>
            <pc:docMk/>
            <pc:sldMk cId="0" sldId="265"/>
            <ac:spMk id="8" creationId="{00000000-0000-0000-0000-000000000000}"/>
          </ac:spMkLst>
        </pc:spChg>
        <pc:spChg chg="mod ord">
          <ac:chgData name="Derrick Green" userId="3f398302-180e-480f-b8a1-65e9a15ac624" providerId="ADAL" clId="{50BFC790-DFC0-432B-AB05-BE85653E4538}" dt="2024-08-23T18:00:01.084" v="82" actId="700"/>
          <ac:spMkLst>
            <pc:docMk/>
            <pc:sldMk cId="0" sldId="265"/>
            <ac:spMk id="23554" creationId="{00000000-0000-0000-0000-000000000000}"/>
          </ac:spMkLst>
        </pc:spChg>
        <pc:spChg chg="mod ord">
          <ac:chgData name="Derrick Green" userId="3f398302-180e-480f-b8a1-65e9a15ac624" providerId="ADAL" clId="{50BFC790-DFC0-432B-AB05-BE85653E4538}" dt="2024-08-23T18:02:00.856" v="101"/>
          <ac:spMkLst>
            <pc:docMk/>
            <pc:sldMk cId="0" sldId="265"/>
            <ac:spMk id="23555" creationId="{00000000-0000-0000-0000-000000000000}"/>
          </ac:spMkLst>
        </pc:spChg>
      </pc:sldChg>
      <pc:sldChg chg="del">
        <pc:chgData name="Derrick Green" userId="3f398302-180e-480f-b8a1-65e9a15ac624" providerId="ADAL" clId="{50BFC790-DFC0-432B-AB05-BE85653E4538}" dt="2024-08-23T17:57:56.031" v="63" actId="47"/>
        <pc:sldMkLst>
          <pc:docMk/>
          <pc:sldMk cId="1035658727" sldId="273"/>
        </pc:sldMkLst>
      </pc:sldChg>
      <pc:sldChg chg="del">
        <pc:chgData name="Derrick Green" userId="3f398302-180e-480f-b8a1-65e9a15ac624" providerId="ADAL" clId="{50BFC790-DFC0-432B-AB05-BE85653E4538}" dt="2024-08-23T17:56:59.988" v="45" actId="47"/>
        <pc:sldMkLst>
          <pc:docMk/>
          <pc:sldMk cId="2886572695" sldId="285"/>
        </pc:sldMkLst>
      </pc:sldChg>
      <pc:sldChg chg="modSp add mod modClrScheme chgLayout">
        <pc:chgData name="Derrick Green" userId="3f398302-180e-480f-b8a1-65e9a15ac624" providerId="ADAL" clId="{50BFC790-DFC0-432B-AB05-BE85653E4538}" dt="2024-08-23T18:04:57.905" v="148" actId="700"/>
        <pc:sldMkLst>
          <pc:docMk/>
          <pc:sldMk cId="0" sldId="311"/>
        </pc:sldMkLst>
        <pc:spChg chg="mod ord">
          <ac:chgData name="Derrick Green" userId="3f398302-180e-480f-b8a1-65e9a15ac624" providerId="ADAL" clId="{50BFC790-DFC0-432B-AB05-BE85653E4538}" dt="2024-08-23T18:04:57.905" v="148" actId="700"/>
          <ac:spMkLst>
            <pc:docMk/>
            <pc:sldMk cId="0" sldId="311"/>
            <ac:spMk id="2" creationId="{00000000-0000-0000-0000-000000000000}"/>
          </ac:spMkLst>
        </pc:spChg>
        <pc:spChg chg="mod ord">
          <ac:chgData name="Derrick Green" userId="3f398302-180e-480f-b8a1-65e9a15ac624" providerId="ADAL" clId="{50BFC790-DFC0-432B-AB05-BE85653E4538}" dt="2024-08-23T18:04:57.905" v="148" actId="700"/>
          <ac:spMkLst>
            <pc:docMk/>
            <pc:sldMk cId="0" sldId="311"/>
            <ac:spMk id="3" creationId="{00000000-0000-0000-0000-000000000000}"/>
          </ac:spMkLst>
        </pc:spChg>
      </pc:sldChg>
      <pc:sldChg chg="addSp delSp modSp add mod modClrScheme chgLayout">
        <pc:chgData name="Derrick Green" userId="3f398302-180e-480f-b8a1-65e9a15ac624" providerId="ADAL" clId="{50BFC790-DFC0-432B-AB05-BE85653E4538}" dt="2024-08-23T18:02:54.742" v="128" actId="20577"/>
        <pc:sldMkLst>
          <pc:docMk/>
          <pc:sldMk cId="0" sldId="312"/>
        </pc:sldMkLst>
        <pc:spChg chg="add mod ord">
          <ac:chgData name="Derrick Green" userId="3f398302-180e-480f-b8a1-65e9a15ac624" providerId="ADAL" clId="{50BFC790-DFC0-432B-AB05-BE85653E4538}" dt="2024-08-23T18:02:54.742" v="128" actId="20577"/>
          <ac:spMkLst>
            <pc:docMk/>
            <pc:sldMk cId="0" sldId="312"/>
            <ac:spMk id="2" creationId="{896A15DA-5D8D-E201-CE2B-256556ABD517}"/>
          </ac:spMkLst>
        </pc:spChg>
        <pc:spChg chg="del mod ord">
          <ac:chgData name="Derrick Green" userId="3f398302-180e-480f-b8a1-65e9a15ac624" providerId="ADAL" clId="{50BFC790-DFC0-432B-AB05-BE85653E4538}" dt="2024-08-23T18:02:40.873" v="105" actId="700"/>
          <ac:spMkLst>
            <pc:docMk/>
            <pc:sldMk cId="0" sldId="312"/>
            <ac:spMk id="7" creationId="{00000000-0000-0000-0000-000000000000}"/>
          </ac:spMkLst>
        </pc:spChg>
        <pc:spChg chg="mod ord">
          <ac:chgData name="Derrick Green" userId="3f398302-180e-480f-b8a1-65e9a15ac624" providerId="ADAL" clId="{50BFC790-DFC0-432B-AB05-BE85653E4538}" dt="2024-08-23T18:02:40.873" v="105" actId="700"/>
          <ac:spMkLst>
            <pc:docMk/>
            <pc:sldMk cId="0" sldId="312"/>
            <ac:spMk id="8" creationId="{00000000-0000-0000-0000-000000000000}"/>
          </ac:spMkLst>
        </pc:spChg>
      </pc:sldChg>
      <pc:sldChg chg="addSp delSp modSp add mod modClrScheme chgLayout">
        <pc:chgData name="Derrick Green" userId="3f398302-180e-480f-b8a1-65e9a15ac624" providerId="ADAL" clId="{50BFC790-DFC0-432B-AB05-BE85653E4538}" dt="2024-08-23T18:04:12.599" v="137" actId="207"/>
        <pc:sldMkLst>
          <pc:docMk/>
          <pc:sldMk cId="0" sldId="314"/>
        </pc:sldMkLst>
        <pc:spChg chg="mod ord">
          <ac:chgData name="Derrick Green" userId="3f398302-180e-480f-b8a1-65e9a15ac624" providerId="ADAL" clId="{50BFC790-DFC0-432B-AB05-BE85653E4538}" dt="2024-08-23T18:03:14.110" v="130" actId="700"/>
          <ac:spMkLst>
            <pc:docMk/>
            <pc:sldMk cId="0" sldId="314"/>
            <ac:spMk id="20" creationId="{00000000-0000-0000-0000-000000000000}"/>
          </ac:spMkLst>
        </pc:spChg>
        <pc:spChg chg="mod ord">
          <ac:chgData name="Derrick Green" userId="3f398302-180e-480f-b8a1-65e9a15ac624" providerId="ADAL" clId="{50BFC790-DFC0-432B-AB05-BE85653E4538}" dt="2024-08-23T18:03:56.577" v="135" actId="14100"/>
          <ac:spMkLst>
            <pc:docMk/>
            <pc:sldMk cId="0" sldId="314"/>
            <ac:spMk id="21"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19" creationId="{00000000-0000-0000-0000-000000000000}"/>
          </ac:spMkLst>
        </pc:spChg>
        <pc:spChg chg="mod topLvl">
          <ac:chgData name="Derrick Green" userId="3f398302-180e-480f-b8a1-65e9a15ac624" providerId="ADAL" clId="{50BFC790-DFC0-432B-AB05-BE85653E4538}" dt="2024-08-23T18:04:12.599" v="137" actId="207"/>
          <ac:spMkLst>
            <pc:docMk/>
            <pc:sldMk cId="0" sldId="314"/>
            <ac:spMk id="34820"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1"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2"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3"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4"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5"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6"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7"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8"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9"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30"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31"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32"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33"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34" creationId="{00000000-0000-0000-0000-000000000000}"/>
          </ac:spMkLst>
        </pc:spChg>
        <pc:grpChg chg="add del mod">
          <ac:chgData name="Derrick Green" userId="3f398302-180e-480f-b8a1-65e9a15ac624" providerId="ADAL" clId="{50BFC790-DFC0-432B-AB05-BE85653E4538}" dt="2024-08-23T18:04:03.286" v="136" actId="165"/>
          <ac:grpSpMkLst>
            <pc:docMk/>
            <pc:sldMk cId="0" sldId="314"/>
            <ac:grpSpMk id="2" creationId="{C60F68EE-34B1-2F5C-7377-EF08BE5B20E5}"/>
          </ac:grpSpMkLst>
        </pc:grpChg>
      </pc:sldChg>
      <pc:sldChg chg="addSp delSp modSp add mod modClrScheme chgLayout">
        <pc:chgData name="Derrick Green" userId="3f398302-180e-480f-b8a1-65e9a15ac624" providerId="ADAL" clId="{50BFC790-DFC0-432B-AB05-BE85653E4538}" dt="2024-08-23T18:28:26.427" v="235" actId="688"/>
        <pc:sldMkLst>
          <pc:docMk/>
          <pc:sldMk cId="0" sldId="315"/>
        </pc:sldMkLst>
        <pc:spChg chg="mod ord">
          <ac:chgData name="Derrick Green" userId="3f398302-180e-480f-b8a1-65e9a15ac624" providerId="ADAL" clId="{50BFC790-DFC0-432B-AB05-BE85653E4538}" dt="2024-08-23T18:04:53.582" v="146" actId="700"/>
          <ac:spMkLst>
            <pc:docMk/>
            <pc:sldMk cId="0" sldId="315"/>
            <ac:spMk id="52" creationId="{00000000-0000-0000-0000-000000000000}"/>
          </ac:spMkLst>
        </pc:spChg>
        <pc:spChg chg="mod ord">
          <ac:chgData name="Derrick Green" userId="3f398302-180e-480f-b8a1-65e9a15ac624" providerId="ADAL" clId="{50BFC790-DFC0-432B-AB05-BE85653E4538}" dt="2024-08-23T18:04:53.683" v="147" actId="27636"/>
          <ac:spMkLst>
            <pc:docMk/>
            <pc:sldMk cId="0" sldId="315"/>
            <ac:spMk id="53"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42"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43"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44"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46"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49"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0"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1"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2"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3"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4"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5"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6"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7"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8"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9"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0"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1"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2"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3"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4"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5"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6"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7"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8"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9"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0"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1"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2"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4"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5"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6"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7"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8"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9"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80"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81" creationId="{00000000-0000-0000-0000-000000000000}"/>
          </ac:spMkLst>
        </pc:spChg>
        <pc:grpChg chg="mod">
          <ac:chgData name="Derrick Green" userId="3f398302-180e-480f-b8a1-65e9a15ac624" providerId="ADAL" clId="{50BFC790-DFC0-432B-AB05-BE85653E4538}" dt="2024-08-23T18:27:07.181" v="228" actId="164"/>
          <ac:grpSpMkLst>
            <pc:docMk/>
            <pc:sldMk cId="0" sldId="315"/>
            <ac:grpSpMk id="2" creationId="{00000000-0000-0000-0000-000000000000}"/>
          </ac:grpSpMkLst>
        </pc:grpChg>
        <pc:grpChg chg="mod">
          <ac:chgData name="Derrick Green" userId="3f398302-180e-480f-b8a1-65e9a15ac624" providerId="ADAL" clId="{50BFC790-DFC0-432B-AB05-BE85653E4538}" dt="2024-08-23T18:27:07.181" v="228" actId="164"/>
          <ac:grpSpMkLst>
            <pc:docMk/>
            <pc:sldMk cId="0" sldId="315"/>
            <ac:grpSpMk id="4" creationId="{00000000-0000-0000-0000-000000000000}"/>
          </ac:grpSpMkLst>
        </pc:grpChg>
        <pc:grpChg chg="add mod">
          <ac:chgData name="Derrick Green" userId="3f398302-180e-480f-b8a1-65e9a15ac624" providerId="ADAL" clId="{50BFC790-DFC0-432B-AB05-BE85653E4538}" dt="2024-08-23T18:27:09.358" v="229" actId="1076"/>
          <ac:grpSpMkLst>
            <pc:docMk/>
            <pc:sldMk cId="0" sldId="315"/>
            <ac:grpSpMk id="6" creationId="{A0D4F89B-4783-4923-A414-A2D4B7D3E117}"/>
          </ac:grpSpMkLst>
        </pc:grpChg>
        <pc:picChg chg="add mod">
          <ac:chgData name="Derrick Green" userId="3f398302-180e-480f-b8a1-65e9a15ac624" providerId="ADAL" clId="{50BFC790-DFC0-432B-AB05-BE85653E4538}" dt="2024-08-23T18:28:26.427" v="235" actId="688"/>
          <ac:picMkLst>
            <pc:docMk/>
            <pc:sldMk cId="0" sldId="315"/>
            <ac:picMk id="1026" creationId="{E987143C-8D4A-E72F-5E61-3AE7FDF69BFF}"/>
          </ac:picMkLst>
        </pc:picChg>
        <pc:picChg chg="del mod">
          <ac:chgData name="Derrick Green" userId="3f398302-180e-480f-b8a1-65e9a15ac624" providerId="ADAL" clId="{50BFC790-DFC0-432B-AB05-BE85653E4538}" dt="2024-08-23T18:28:05.362" v="230" actId="478"/>
          <ac:picMkLst>
            <pc:docMk/>
            <pc:sldMk cId="0" sldId="315"/>
            <ac:picMk id="167938" creationId="{00000000-0000-0000-0000-000000000000}"/>
          </ac:picMkLst>
        </pc:picChg>
      </pc:sldChg>
      <pc:sldChg chg="addSp delSp modSp add mod modClrScheme chgLayout">
        <pc:chgData name="Derrick Green" userId="3f398302-180e-480f-b8a1-65e9a15ac624" providerId="ADAL" clId="{50BFC790-DFC0-432B-AB05-BE85653E4538}" dt="2024-08-23T18:26:03.398" v="226" actId="1076"/>
        <pc:sldMkLst>
          <pc:docMk/>
          <pc:sldMk cId="0" sldId="316"/>
        </pc:sldMkLst>
        <pc:spChg chg="add del mod">
          <ac:chgData name="Derrick Green" userId="3f398302-180e-480f-b8a1-65e9a15ac624" providerId="ADAL" clId="{50BFC790-DFC0-432B-AB05-BE85653E4538}" dt="2024-08-23T18:25:59.492" v="225"/>
          <ac:spMkLst>
            <pc:docMk/>
            <pc:sldMk cId="0" sldId="316"/>
            <ac:spMk id="14" creationId="{6DC9DB08-2D28-1DF8-06D9-B745CB338815}"/>
          </ac:spMkLst>
        </pc:spChg>
        <pc:spChg chg="add del mod">
          <ac:chgData name="Derrick Green" userId="3f398302-180e-480f-b8a1-65e9a15ac624" providerId="ADAL" clId="{50BFC790-DFC0-432B-AB05-BE85653E4538}" dt="2024-08-23T18:25:59.492" v="225"/>
          <ac:spMkLst>
            <pc:docMk/>
            <pc:sldMk cId="0" sldId="316"/>
            <ac:spMk id="15" creationId="{223C6540-6383-32FC-69C4-3EE6CE033D4E}"/>
          </ac:spMkLst>
        </pc:spChg>
        <pc:spChg chg="mod ord">
          <ac:chgData name="Derrick Green" userId="3f398302-180e-480f-b8a1-65e9a15ac624" providerId="ADAL" clId="{50BFC790-DFC0-432B-AB05-BE85653E4538}" dt="2024-08-23T18:25:59.492" v="225"/>
          <ac:spMkLst>
            <pc:docMk/>
            <pc:sldMk cId="0" sldId="316"/>
            <ac:spMk id="90" creationId="{00000000-0000-0000-0000-000000000000}"/>
          </ac:spMkLst>
        </pc:spChg>
        <pc:spChg chg="mod ord">
          <ac:chgData name="Derrick Green" userId="3f398302-180e-480f-b8a1-65e9a15ac624" providerId="ADAL" clId="{50BFC790-DFC0-432B-AB05-BE85653E4538}" dt="2024-08-23T18:25:59.492" v="225"/>
          <ac:spMkLst>
            <pc:docMk/>
            <pc:sldMk cId="0" sldId="316"/>
            <ac:spMk id="91"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66"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67"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68"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69"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72"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73"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74"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75"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76"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77"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78"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79"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0"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1"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2"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3"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4"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5"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6"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7"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8"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9"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0"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1"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2"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3"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4"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5"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6"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7"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8" creationId="{00000000-0000-0000-0000-000000000000}"/>
          </ac:spMkLst>
        </pc:spChg>
        <pc:spChg chg="mod">
          <ac:chgData name="Derrick Green" userId="3f398302-180e-480f-b8a1-65e9a15ac624" providerId="ADAL" clId="{50BFC790-DFC0-432B-AB05-BE85653E4538}" dt="2024-08-23T18:25:54.694" v="224" actId="164"/>
          <ac:spMkLst>
            <pc:docMk/>
            <pc:sldMk cId="0" sldId="316"/>
            <ac:spMk id="36899"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00"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01"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02"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03"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04"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05"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07"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08"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10"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11"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13"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14"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16"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18"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19"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20"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21"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24"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25"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28"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31" creationId="{00000000-0000-0000-0000-000000000000}"/>
          </ac:spMkLst>
        </pc:spChg>
        <pc:grpChg chg="mod">
          <ac:chgData name="Derrick Green" userId="3f398302-180e-480f-b8a1-65e9a15ac624" providerId="ADAL" clId="{50BFC790-DFC0-432B-AB05-BE85653E4538}" dt="2024-08-23T18:25:28.347" v="218" actId="164"/>
          <ac:grpSpMkLst>
            <pc:docMk/>
            <pc:sldMk cId="0" sldId="316"/>
            <ac:grpSpMk id="2" creationId="{00000000-0000-0000-0000-000000000000}"/>
          </ac:grpSpMkLst>
        </pc:grpChg>
        <pc:grpChg chg="mod">
          <ac:chgData name="Derrick Green" userId="3f398302-180e-480f-b8a1-65e9a15ac624" providerId="ADAL" clId="{50BFC790-DFC0-432B-AB05-BE85653E4538}" dt="2024-08-23T18:25:28.347" v="218" actId="164"/>
          <ac:grpSpMkLst>
            <pc:docMk/>
            <pc:sldMk cId="0" sldId="316"/>
            <ac:grpSpMk id="4" creationId="{00000000-0000-0000-0000-000000000000}"/>
          </ac:grpSpMkLst>
        </pc:grpChg>
        <pc:grpChg chg="mod">
          <ac:chgData name="Derrick Green" userId="3f398302-180e-480f-b8a1-65e9a15ac624" providerId="ADAL" clId="{50BFC790-DFC0-432B-AB05-BE85653E4538}" dt="2024-08-23T18:25:28.347" v="218" actId="164"/>
          <ac:grpSpMkLst>
            <pc:docMk/>
            <pc:sldMk cId="0" sldId="316"/>
            <ac:grpSpMk id="6" creationId="{00000000-0000-0000-0000-000000000000}"/>
          </ac:grpSpMkLst>
        </pc:grpChg>
        <pc:grpChg chg="mod">
          <ac:chgData name="Derrick Green" userId="3f398302-180e-480f-b8a1-65e9a15ac624" providerId="ADAL" clId="{50BFC790-DFC0-432B-AB05-BE85653E4538}" dt="2024-08-23T18:25:28.347" v="218" actId="164"/>
          <ac:grpSpMkLst>
            <pc:docMk/>
            <pc:sldMk cId="0" sldId="316"/>
            <ac:grpSpMk id="7" creationId="{00000000-0000-0000-0000-000000000000}"/>
          </ac:grpSpMkLst>
        </pc:grpChg>
        <pc:grpChg chg="mod">
          <ac:chgData name="Derrick Green" userId="3f398302-180e-480f-b8a1-65e9a15ac624" providerId="ADAL" clId="{50BFC790-DFC0-432B-AB05-BE85653E4538}" dt="2024-08-23T18:25:28.347" v="218" actId="164"/>
          <ac:grpSpMkLst>
            <pc:docMk/>
            <pc:sldMk cId="0" sldId="316"/>
            <ac:grpSpMk id="8" creationId="{00000000-0000-0000-0000-000000000000}"/>
          </ac:grpSpMkLst>
        </pc:grpChg>
        <pc:grpChg chg="mod">
          <ac:chgData name="Derrick Green" userId="3f398302-180e-480f-b8a1-65e9a15ac624" providerId="ADAL" clId="{50BFC790-DFC0-432B-AB05-BE85653E4538}" dt="2024-08-23T18:25:28.347" v="218" actId="164"/>
          <ac:grpSpMkLst>
            <pc:docMk/>
            <pc:sldMk cId="0" sldId="316"/>
            <ac:grpSpMk id="9" creationId="{00000000-0000-0000-0000-000000000000}"/>
          </ac:grpSpMkLst>
        </pc:grpChg>
        <pc:grpChg chg="mod">
          <ac:chgData name="Derrick Green" userId="3f398302-180e-480f-b8a1-65e9a15ac624" providerId="ADAL" clId="{50BFC790-DFC0-432B-AB05-BE85653E4538}" dt="2024-08-23T18:25:28.347" v="218" actId="164"/>
          <ac:grpSpMkLst>
            <pc:docMk/>
            <pc:sldMk cId="0" sldId="316"/>
            <ac:grpSpMk id="10" creationId="{00000000-0000-0000-0000-000000000000}"/>
          </ac:grpSpMkLst>
        </pc:grpChg>
        <pc:grpChg chg="mod">
          <ac:chgData name="Derrick Green" userId="3f398302-180e-480f-b8a1-65e9a15ac624" providerId="ADAL" clId="{50BFC790-DFC0-432B-AB05-BE85653E4538}" dt="2024-08-23T18:25:28.347" v="218" actId="164"/>
          <ac:grpSpMkLst>
            <pc:docMk/>
            <pc:sldMk cId="0" sldId="316"/>
            <ac:grpSpMk id="11" creationId="{00000000-0000-0000-0000-000000000000}"/>
          </ac:grpSpMkLst>
        </pc:grpChg>
        <pc:grpChg chg="add mod">
          <ac:chgData name="Derrick Green" userId="3f398302-180e-480f-b8a1-65e9a15ac624" providerId="ADAL" clId="{50BFC790-DFC0-432B-AB05-BE85653E4538}" dt="2024-08-23T18:25:54.694" v="224" actId="164"/>
          <ac:grpSpMkLst>
            <pc:docMk/>
            <pc:sldMk cId="0" sldId="316"/>
            <ac:grpSpMk id="12" creationId="{2A0B26CF-A2E8-EA90-3FA2-94479A229843}"/>
          </ac:grpSpMkLst>
        </pc:grpChg>
        <pc:grpChg chg="add mod">
          <ac:chgData name="Derrick Green" userId="3f398302-180e-480f-b8a1-65e9a15ac624" providerId="ADAL" clId="{50BFC790-DFC0-432B-AB05-BE85653E4538}" dt="2024-08-23T18:26:03.398" v="226" actId="1076"/>
          <ac:grpSpMkLst>
            <pc:docMk/>
            <pc:sldMk cId="0" sldId="316"/>
            <ac:grpSpMk id="13" creationId="{83C76E09-035F-E7D8-A0A6-7CA56281340A}"/>
          </ac:grpSpMkLst>
        </pc:grpChg>
        <pc:cxnChg chg="mod">
          <ac:chgData name="Derrick Green" userId="3f398302-180e-480f-b8a1-65e9a15ac624" providerId="ADAL" clId="{50BFC790-DFC0-432B-AB05-BE85653E4538}" dt="2024-08-23T18:25:28.347" v="218" actId="164"/>
          <ac:cxnSpMkLst>
            <pc:docMk/>
            <pc:sldMk cId="0" sldId="316"/>
            <ac:cxnSpMk id="36922" creationId="{00000000-0000-0000-0000-000000000000}"/>
          </ac:cxnSpMkLst>
        </pc:cxnChg>
        <pc:cxnChg chg="mod">
          <ac:chgData name="Derrick Green" userId="3f398302-180e-480f-b8a1-65e9a15ac624" providerId="ADAL" clId="{50BFC790-DFC0-432B-AB05-BE85653E4538}" dt="2024-08-23T18:25:28.347" v="218" actId="164"/>
          <ac:cxnSpMkLst>
            <pc:docMk/>
            <pc:sldMk cId="0" sldId="316"/>
            <ac:cxnSpMk id="36923" creationId="{00000000-0000-0000-0000-000000000000}"/>
          </ac:cxnSpMkLst>
        </pc:cxnChg>
        <pc:cxnChg chg="mod">
          <ac:chgData name="Derrick Green" userId="3f398302-180e-480f-b8a1-65e9a15ac624" providerId="ADAL" clId="{50BFC790-DFC0-432B-AB05-BE85653E4538}" dt="2024-08-23T18:25:28.347" v="218" actId="164"/>
          <ac:cxnSpMkLst>
            <pc:docMk/>
            <pc:sldMk cId="0" sldId="316"/>
            <ac:cxnSpMk id="36926" creationId="{00000000-0000-0000-0000-000000000000}"/>
          </ac:cxnSpMkLst>
        </pc:cxnChg>
      </pc:sldChg>
      <pc:sldChg chg="addSp delSp modSp add mod modClrScheme chgLayout">
        <pc:chgData name="Derrick Green" userId="3f398302-180e-480f-b8a1-65e9a15ac624" providerId="ADAL" clId="{50BFC790-DFC0-432B-AB05-BE85653E4538}" dt="2024-08-23T18:06:00.209" v="155" actId="1076"/>
        <pc:sldMkLst>
          <pc:docMk/>
          <pc:sldMk cId="0" sldId="318"/>
        </pc:sldMkLst>
        <pc:spChg chg="add del mod ord">
          <ac:chgData name="Derrick Green" userId="3f398302-180e-480f-b8a1-65e9a15ac624" providerId="ADAL" clId="{50BFC790-DFC0-432B-AB05-BE85653E4538}" dt="2024-08-23T18:05:52.185" v="154" actId="700"/>
          <ac:spMkLst>
            <pc:docMk/>
            <pc:sldMk cId="0" sldId="318"/>
            <ac:spMk id="2" creationId="{13ED1931-A076-A6D9-5F9C-8904E6043125}"/>
          </ac:spMkLst>
        </pc:spChg>
        <pc:spChg chg="mod ord">
          <ac:chgData name="Derrick Green" userId="3f398302-180e-480f-b8a1-65e9a15ac624" providerId="ADAL" clId="{50BFC790-DFC0-432B-AB05-BE85653E4538}" dt="2024-08-23T18:05:52.185" v="154" actId="700"/>
          <ac:spMkLst>
            <pc:docMk/>
            <pc:sldMk cId="0" sldId="318"/>
            <ac:spMk id="1054722" creationId="{00000000-0000-0000-0000-000000000000}"/>
          </ac:spMkLst>
        </pc:spChg>
        <pc:grpChg chg="mod">
          <ac:chgData name="Derrick Green" userId="3f398302-180e-480f-b8a1-65e9a15ac624" providerId="ADAL" clId="{50BFC790-DFC0-432B-AB05-BE85653E4538}" dt="2024-08-23T18:06:00.209" v="155" actId="1076"/>
          <ac:grpSpMkLst>
            <pc:docMk/>
            <pc:sldMk cId="0" sldId="318"/>
            <ac:grpSpMk id="132" creationId="{00000000-0000-0000-0000-000000000000}"/>
          </ac:grpSpMkLst>
        </pc:grpChg>
      </pc:sldChg>
      <pc:sldChg chg="addSp delSp modSp add mod modClrScheme chgLayout">
        <pc:chgData name="Derrick Green" userId="3f398302-180e-480f-b8a1-65e9a15ac624" providerId="ADAL" clId="{50BFC790-DFC0-432B-AB05-BE85653E4538}" dt="2024-08-23T18:06:10.591" v="157" actId="1076"/>
        <pc:sldMkLst>
          <pc:docMk/>
          <pc:sldMk cId="0" sldId="319"/>
        </pc:sldMkLst>
        <pc:spChg chg="add del mod ord">
          <ac:chgData name="Derrick Green" userId="3f398302-180e-480f-b8a1-65e9a15ac624" providerId="ADAL" clId="{50BFC790-DFC0-432B-AB05-BE85653E4538}" dt="2024-08-23T18:06:07.764" v="156" actId="700"/>
          <ac:spMkLst>
            <pc:docMk/>
            <pc:sldMk cId="0" sldId="319"/>
            <ac:spMk id="2" creationId="{D948B240-47F9-78B4-FDCF-9453409C538E}"/>
          </ac:spMkLst>
        </pc:spChg>
        <pc:spChg chg="mod ord">
          <ac:chgData name="Derrick Green" userId="3f398302-180e-480f-b8a1-65e9a15ac624" providerId="ADAL" clId="{50BFC790-DFC0-432B-AB05-BE85653E4538}" dt="2024-08-23T18:06:07.764" v="156" actId="700"/>
          <ac:spMkLst>
            <pc:docMk/>
            <pc:sldMk cId="0" sldId="319"/>
            <ac:spMk id="3" creationId="{00000000-0000-0000-0000-000000000000}"/>
          </ac:spMkLst>
        </pc:spChg>
        <pc:picChg chg="mod">
          <ac:chgData name="Derrick Green" userId="3f398302-180e-480f-b8a1-65e9a15ac624" providerId="ADAL" clId="{50BFC790-DFC0-432B-AB05-BE85653E4538}" dt="2024-08-23T18:06:10.591" v="157" actId="1076"/>
          <ac:picMkLst>
            <pc:docMk/>
            <pc:sldMk cId="0" sldId="319"/>
            <ac:picMk id="163842" creationId="{00000000-0000-0000-0000-000000000000}"/>
          </ac:picMkLst>
        </pc:picChg>
      </pc:sldChg>
      <pc:sldChg chg="modSp add mod modClrScheme chgLayout">
        <pc:chgData name="Derrick Green" userId="3f398302-180e-480f-b8a1-65e9a15ac624" providerId="ADAL" clId="{50BFC790-DFC0-432B-AB05-BE85653E4538}" dt="2024-08-23T18:05:06.021" v="149" actId="700"/>
        <pc:sldMkLst>
          <pc:docMk/>
          <pc:sldMk cId="0" sldId="320"/>
        </pc:sldMkLst>
        <pc:spChg chg="mod ord">
          <ac:chgData name="Derrick Green" userId="3f398302-180e-480f-b8a1-65e9a15ac624" providerId="ADAL" clId="{50BFC790-DFC0-432B-AB05-BE85653E4538}" dt="2024-08-23T18:05:06.021" v="149" actId="700"/>
          <ac:spMkLst>
            <pc:docMk/>
            <pc:sldMk cId="0" sldId="320"/>
            <ac:spMk id="2" creationId="{00000000-0000-0000-0000-000000000000}"/>
          </ac:spMkLst>
        </pc:spChg>
        <pc:spChg chg="mod ord">
          <ac:chgData name="Derrick Green" userId="3f398302-180e-480f-b8a1-65e9a15ac624" providerId="ADAL" clId="{50BFC790-DFC0-432B-AB05-BE85653E4538}" dt="2024-08-23T18:05:06.021" v="149" actId="700"/>
          <ac:spMkLst>
            <pc:docMk/>
            <pc:sldMk cId="0" sldId="320"/>
            <ac:spMk id="3" creationId="{00000000-0000-0000-0000-000000000000}"/>
          </ac:spMkLst>
        </pc:spChg>
      </pc:sldChg>
      <pc:sldChg chg="modSp add mod modClrScheme chgLayout">
        <pc:chgData name="Derrick Green" userId="3f398302-180e-480f-b8a1-65e9a15ac624" providerId="ADAL" clId="{50BFC790-DFC0-432B-AB05-BE85653E4538}" dt="2024-08-23T18:05:06.021" v="149" actId="700"/>
        <pc:sldMkLst>
          <pc:docMk/>
          <pc:sldMk cId="0" sldId="321"/>
        </pc:sldMkLst>
        <pc:spChg chg="mod ord">
          <ac:chgData name="Derrick Green" userId="3f398302-180e-480f-b8a1-65e9a15ac624" providerId="ADAL" clId="{50BFC790-DFC0-432B-AB05-BE85653E4538}" dt="2024-08-23T18:05:06.021" v="149" actId="700"/>
          <ac:spMkLst>
            <pc:docMk/>
            <pc:sldMk cId="0" sldId="321"/>
            <ac:spMk id="2" creationId="{00000000-0000-0000-0000-000000000000}"/>
          </ac:spMkLst>
        </pc:spChg>
        <pc:spChg chg="mod ord">
          <ac:chgData name="Derrick Green" userId="3f398302-180e-480f-b8a1-65e9a15ac624" providerId="ADAL" clId="{50BFC790-DFC0-432B-AB05-BE85653E4538}" dt="2024-08-23T18:05:06.021" v="149" actId="700"/>
          <ac:spMkLst>
            <pc:docMk/>
            <pc:sldMk cId="0" sldId="321"/>
            <ac:spMk id="3" creationId="{00000000-0000-0000-0000-000000000000}"/>
          </ac:spMkLst>
        </pc:spChg>
      </pc:sldChg>
      <pc:sldChg chg="addSp delSp modSp add mod modClrScheme chgLayout">
        <pc:chgData name="Derrick Green" userId="3f398302-180e-480f-b8a1-65e9a15ac624" providerId="ADAL" clId="{50BFC790-DFC0-432B-AB05-BE85653E4538}" dt="2024-08-23T18:24:55.033" v="217" actId="1076"/>
        <pc:sldMkLst>
          <pc:docMk/>
          <pc:sldMk cId="0" sldId="348"/>
        </pc:sldMkLst>
        <pc:spChg chg="mod ord">
          <ac:chgData name="Derrick Green" userId="3f398302-180e-480f-b8a1-65e9a15ac624" providerId="ADAL" clId="{50BFC790-DFC0-432B-AB05-BE85653E4538}" dt="2024-08-23T18:20:33.516" v="184" actId="6549"/>
          <ac:spMkLst>
            <pc:docMk/>
            <pc:sldMk cId="0" sldId="348"/>
            <ac:spMk id="2" creationId="{00000000-0000-0000-0000-000000000000}"/>
          </ac:spMkLst>
        </pc:spChg>
        <pc:spChg chg="add del mod ord">
          <ac:chgData name="Derrick Green" userId="3f398302-180e-480f-b8a1-65e9a15ac624" providerId="ADAL" clId="{50BFC790-DFC0-432B-AB05-BE85653E4538}" dt="2024-08-23T18:20:13.973" v="179" actId="700"/>
          <ac:spMkLst>
            <pc:docMk/>
            <pc:sldMk cId="0" sldId="348"/>
            <ac:spMk id="3" creationId="{ACD4C6C0-81E2-E1FF-B318-44555A82E8D4}"/>
          </ac:spMkLst>
        </pc:spChg>
        <pc:picChg chg="mod">
          <ac:chgData name="Derrick Green" userId="3f398302-180e-480f-b8a1-65e9a15ac624" providerId="ADAL" clId="{50BFC790-DFC0-432B-AB05-BE85653E4538}" dt="2024-08-23T18:24:55.033" v="217" actId="1076"/>
          <ac:picMkLst>
            <pc:docMk/>
            <pc:sldMk cId="0" sldId="348"/>
            <ac:picMk id="62467" creationId="{00000000-0000-0000-0000-000000000000}"/>
          </ac:picMkLst>
        </pc:picChg>
      </pc:sldChg>
      <pc:sldChg chg="addSp delSp modSp add mod modClrScheme chgLayout modNotes">
        <pc:chgData name="Derrick Green" userId="3f398302-180e-480f-b8a1-65e9a15ac624" providerId="ADAL" clId="{50BFC790-DFC0-432B-AB05-BE85653E4538}" dt="2024-08-23T18:24:37.638" v="213" actId="947"/>
        <pc:sldMkLst>
          <pc:docMk/>
          <pc:sldMk cId="0" sldId="381"/>
        </pc:sldMkLst>
        <pc:spChg chg="mod ord">
          <ac:chgData name="Derrick Green" userId="3f398302-180e-480f-b8a1-65e9a15ac624" providerId="ADAL" clId="{50BFC790-DFC0-432B-AB05-BE85653E4538}" dt="2024-08-23T18:22:03.146" v="204"/>
          <ac:spMkLst>
            <pc:docMk/>
            <pc:sldMk cId="0" sldId="381"/>
            <ac:spMk id="2" creationId="{00000000-0000-0000-0000-000000000000}"/>
          </ac:spMkLst>
        </pc:spChg>
        <pc:spChg chg="mod ord">
          <ac:chgData name="Derrick Green" userId="3f398302-180e-480f-b8a1-65e9a15ac624" providerId="ADAL" clId="{50BFC790-DFC0-432B-AB05-BE85653E4538}" dt="2024-08-23T18:24:37.638" v="213" actId="947"/>
          <ac:spMkLst>
            <pc:docMk/>
            <pc:sldMk cId="0" sldId="381"/>
            <ac:spMk id="3" creationId="{00000000-0000-0000-0000-000000000000}"/>
          </ac:spMkLst>
        </pc:spChg>
        <pc:spChg chg="add del mod">
          <ac:chgData name="Derrick Green" userId="3f398302-180e-480f-b8a1-65e9a15ac624" providerId="ADAL" clId="{50BFC790-DFC0-432B-AB05-BE85653E4538}" dt="2024-08-23T18:22:03.146" v="204"/>
          <ac:spMkLst>
            <pc:docMk/>
            <pc:sldMk cId="0" sldId="381"/>
            <ac:spMk id="4" creationId="{DE97D0EB-FA26-D709-DDE3-404AF93B8B78}"/>
          </ac:spMkLst>
        </pc:spChg>
        <pc:spChg chg="mod">
          <ac:chgData name="Derrick Green" userId="3f398302-180e-480f-b8a1-65e9a15ac624" providerId="ADAL" clId="{50BFC790-DFC0-432B-AB05-BE85653E4538}" dt="2024-08-23T18:22:08.883" v="205" actId="1076"/>
          <ac:spMkLst>
            <pc:docMk/>
            <pc:sldMk cId="0" sldId="381"/>
            <ac:spMk id="5" creationId="{00000000-0000-0000-0000-000000000000}"/>
          </ac:spMkLst>
        </pc:spChg>
        <pc:spChg chg="del mod">
          <ac:chgData name="Derrick Green" userId="3f398302-180e-480f-b8a1-65e9a15ac624" providerId="ADAL" clId="{50BFC790-DFC0-432B-AB05-BE85653E4538}" dt="2024-08-23T18:21:38.683" v="198" actId="478"/>
          <ac:spMkLst>
            <pc:docMk/>
            <pc:sldMk cId="0" sldId="381"/>
            <ac:spMk id="6" creationId="{00000000-0000-0000-0000-000000000000}"/>
          </ac:spMkLst>
        </pc:spChg>
        <pc:spChg chg="add del mod">
          <ac:chgData name="Derrick Green" userId="3f398302-180e-480f-b8a1-65e9a15ac624" providerId="ADAL" clId="{50BFC790-DFC0-432B-AB05-BE85653E4538}" dt="2024-08-23T18:22:03.146" v="204"/>
          <ac:spMkLst>
            <pc:docMk/>
            <pc:sldMk cId="0" sldId="381"/>
            <ac:spMk id="7" creationId="{A5AA4FA5-3ADE-B089-12A4-FF0BAE94EEE8}"/>
          </ac:spMkLst>
        </pc:spChg>
        <pc:picChg chg="mod">
          <ac:chgData name="Derrick Green" userId="3f398302-180e-480f-b8a1-65e9a15ac624" providerId="ADAL" clId="{50BFC790-DFC0-432B-AB05-BE85653E4538}" dt="2024-08-23T18:22:10.442" v="206" actId="1076"/>
          <ac:picMkLst>
            <pc:docMk/>
            <pc:sldMk cId="0" sldId="381"/>
            <ac:picMk id="162818" creationId="{00000000-0000-0000-0000-000000000000}"/>
          </ac:picMkLst>
        </pc:picChg>
      </pc:sldChg>
      <pc:sldChg chg="addSp delSp modSp add mod modClrScheme chgLayout modNotes">
        <pc:chgData name="Derrick Green" userId="3f398302-180e-480f-b8a1-65e9a15ac624" providerId="ADAL" clId="{50BFC790-DFC0-432B-AB05-BE85653E4538}" dt="2024-08-23T18:24:44.075" v="215"/>
        <pc:sldMkLst>
          <pc:docMk/>
          <pc:sldMk cId="0" sldId="382"/>
        </pc:sldMkLst>
        <pc:spChg chg="mod ord">
          <ac:chgData name="Derrick Green" userId="3f398302-180e-480f-b8a1-65e9a15ac624" providerId="ADAL" clId="{50BFC790-DFC0-432B-AB05-BE85653E4538}" dt="2024-08-23T18:24:44.075" v="215"/>
          <ac:spMkLst>
            <pc:docMk/>
            <pc:sldMk cId="0" sldId="382"/>
            <ac:spMk id="2" creationId="{00000000-0000-0000-0000-000000000000}"/>
          </ac:spMkLst>
        </pc:spChg>
        <pc:spChg chg="mod ord">
          <ac:chgData name="Derrick Green" userId="3f398302-180e-480f-b8a1-65e9a15ac624" providerId="ADAL" clId="{50BFC790-DFC0-432B-AB05-BE85653E4538}" dt="2024-08-23T18:24:44.075" v="215"/>
          <ac:spMkLst>
            <pc:docMk/>
            <pc:sldMk cId="0" sldId="382"/>
            <ac:spMk id="3" creationId="{00000000-0000-0000-0000-000000000000}"/>
          </ac:spMkLst>
        </pc:spChg>
        <pc:spChg chg="add del mod">
          <ac:chgData name="Derrick Green" userId="3f398302-180e-480f-b8a1-65e9a15ac624" providerId="ADAL" clId="{50BFC790-DFC0-432B-AB05-BE85653E4538}" dt="2024-08-23T18:24:18.391" v="211"/>
          <ac:spMkLst>
            <pc:docMk/>
            <pc:sldMk cId="0" sldId="382"/>
            <ac:spMk id="4" creationId="{D4C61809-D38B-3006-3894-F60761A2740C}"/>
          </ac:spMkLst>
        </pc:spChg>
        <pc:spChg chg="add del mod">
          <ac:chgData name="Derrick Green" userId="3f398302-180e-480f-b8a1-65e9a15ac624" providerId="ADAL" clId="{50BFC790-DFC0-432B-AB05-BE85653E4538}" dt="2024-08-23T18:24:18.391" v="211"/>
          <ac:spMkLst>
            <pc:docMk/>
            <pc:sldMk cId="0" sldId="382"/>
            <ac:spMk id="5" creationId="{46279C43-E8BD-54B7-0462-AC3711B872C2}"/>
          </ac:spMkLst>
        </pc:spChg>
        <pc:spChg chg="del mod">
          <ac:chgData name="Derrick Green" userId="3f398302-180e-480f-b8a1-65e9a15ac624" providerId="ADAL" clId="{50BFC790-DFC0-432B-AB05-BE85653E4538}" dt="2024-08-23T18:24:09.998" v="210" actId="478"/>
          <ac:spMkLst>
            <pc:docMk/>
            <pc:sldMk cId="0" sldId="382"/>
            <ac:spMk id="6"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7"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8"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9"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10"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11"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12"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14"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15"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16"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18"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19"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0"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2"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3"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4"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5"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6"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7"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8"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9"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0"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1"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2"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3"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4"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5"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6"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7"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9"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40"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42"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43"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45"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46" creationId="{00000000-0000-0000-0000-000000000000}"/>
          </ac:spMkLst>
        </pc:spChg>
        <pc:spChg chg="add del mod">
          <ac:chgData name="Derrick Green" userId="3f398302-180e-480f-b8a1-65e9a15ac624" providerId="ADAL" clId="{50BFC790-DFC0-432B-AB05-BE85653E4538}" dt="2024-08-23T18:24:44.075" v="215"/>
          <ac:spMkLst>
            <pc:docMk/>
            <pc:sldMk cId="0" sldId="382"/>
            <ac:spMk id="48" creationId="{FA6B7A09-5BEB-27F1-7CB7-960EDA897F54}"/>
          </ac:spMkLst>
        </pc:spChg>
        <pc:spChg chg="add del mod">
          <ac:chgData name="Derrick Green" userId="3f398302-180e-480f-b8a1-65e9a15ac624" providerId="ADAL" clId="{50BFC790-DFC0-432B-AB05-BE85653E4538}" dt="2024-08-23T18:24:44.075" v="215"/>
          <ac:spMkLst>
            <pc:docMk/>
            <pc:sldMk cId="0" sldId="382"/>
            <ac:spMk id="49" creationId="{A4D8CEAA-0166-42A0-2DCD-0228A2D99DD6}"/>
          </ac:spMkLst>
        </pc:spChg>
        <pc:grpChg chg="mod">
          <ac:chgData name="Derrick Green" userId="3f398302-180e-480f-b8a1-65e9a15ac624" providerId="ADAL" clId="{50BFC790-DFC0-432B-AB05-BE85653E4538}" dt="2024-08-23T18:20:54.447" v="188" actId="14100"/>
          <ac:grpSpMkLst>
            <pc:docMk/>
            <pc:sldMk cId="0" sldId="382"/>
            <ac:grpSpMk id="47" creationId="{00000000-0000-0000-0000-000000000000}"/>
          </ac:grpSpMkLst>
        </pc:grpChg>
      </pc:sldChg>
      <pc:sldChg chg="del">
        <pc:chgData name="Derrick Green" userId="3f398302-180e-480f-b8a1-65e9a15ac624" providerId="ADAL" clId="{50BFC790-DFC0-432B-AB05-BE85653E4538}" dt="2024-08-23T17:57:51.078" v="55" actId="47"/>
        <pc:sldMkLst>
          <pc:docMk/>
          <pc:sldMk cId="3278897065" sldId="2147472679"/>
        </pc:sldMkLst>
      </pc:sldChg>
      <pc:sldChg chg="del">
        <pc:chgData name="Derrick Green" userId="3f398302-180e-480f-b8a1-65e9a15ac624" providerId="ADAL" clId="{50BFC790-DFC0-432B-AB05-BE85653E4538}" dt="2024-08-23T17:57:53.628" v="59" actId="47"/>
        <pc:sldMkLst>
          <pc:docMk/>
          <pc:sldMk cId="1996696122" sldId="2147472694"/>
        </pc:sldMkLst>
      </pc:sldChg>
      <pc:sldChg chg="del">
        <pc:chgData name="Derrick Green" userId="3f398302-180e-480f-b8a1-65e9a15ac624" providerId="ADAL" clId="{50BFC790-DFC0-432B-AB05-BE85653E4538}" dt="2024-08-23T17:57:52.374" v="57" actId="47"/>
        <pc:sldMkLst>
          <pc:docMk/>
          <pc:sldMk cId="2624664247" sldId="2147472697"/>
        </pc:sldMkLst>
      </pc:sldChg>
      <pc:sldChg chg="del">
        <pc:chgData name="Derrick Green" userId="3f398302-180e-480f-b8a1-65e9a15ac624" providerId="ADAL" clId="{50BFC790-DFC0-432B-AB05-BE85653E4538}" dt="2024-08-23T17:57:54.860" v="61" actId="47"/>
        <pc:sldMkLst>
          <pc:docMk/>
          <pc:sldMk cId="1928535513" sldId="2147472699"/>
        </pc:sldMkLst>
      </pc:sldChg>
      <pc:sldChg chg="del">
        <pc:chgData name="Derrick Green" userId="3f398302-180e-480f-b8a1-65e9a15ac624" providerId="ADAL" clId="{50BFC790-DFC0-432B-AB05-BE85653E4538}" dt="2024-08-23T17:57:57.088" v="65" actId="47"/>
        <pc:sldMkLst>
          <pc:docMk/>
          <pc:sldMk cId="1085924223" sldId="2147472701"/>
        </pc:sldMkLst>
      </pc:sldChg>
      <pc:sldChg chg="del">
        <pc:chgData name="Derrick Green" userId="3f398302-180e-480f-b8a1-65e9a15ac624" providerId="ADAL" clId="{50BFC790-DFC0-432B-AB05-BE85653E4538}" dt="2024-08-23T17:57:55.470" v="62" actId="47"/>
        <pc:sldMkLst>
          <pc:docMk/>
          <pc:sldMk cId="2037231307" sldId="2147472702"/>
        </pc:sldMkLst>
      </pc:sldChg>
      <pc:sldChg chg="del">
        <pc:chgData name="Derrick Green" userId="3f398302-180e-480f-b8a1-65e9a15ac624" providerId="ADAL" clId="{50BFC790-DFC0-432B-AB05-BE85653E4538}" dt="2024-08-23T17:57:51.711" v="56" actId="47"/>
        <pc:sldMkLst>
          <pc:docMk/>
          <pc:sldMk cId="1311604351" sldId="2147472703"/>
        </pc:sldMkLst>
      </pc:sldChg>
      <pc:sldChg chg="del">
        <pc:chgData name="Derrick Green" userId="3f398302-180e-480f-b8a1-65e9a15ac624" providerId="ADAL" clId="{50BFC790-DFC0-432B-AB05-BE85653E4538}" dt="2024-08-23T17:57:54.282" v="60" actId="47"/>
        <pc:sldMkLst>
          <pc:docMk/>
          <pc:sldMk cId="3107894568" sldId="2147472704"/>
        </pc:sldMkLst>
      </pc:sldChg>
      <pc:sldChg chg="del">
        <pc:chgData name="Derrick Green" userId="3f398302-180e-480f-b8a1-65e9a15ac624" providerId="ADAL" clId="{50BFC790-DFC0-432B-AB05-BE85653E4538}" dt="2024-08-23T17:57:52.974" v="58" actId="47"/>
        <pc:sldMkLst>
          <pc:docMk/>
          <pc:sldMk cId="3923664351" sldId="2147472705"/>
        </pc:sldMkLst>
      </pc:sldChg>
      <pc:sldChg chg="del">
        <pc:chgData name="Derrick Green" userId="3f398302-180e-480f-b8a1-65e9a15ac624" providerId="ADAL" clId="{50BFC790-DFC0-432B-AB05-BE85653E4538}" dt="2024-08-23T17:57:50.356" v="54" actId="47"/>
        <pc:sldMkLst>
          <pc:docMk/>
          <pc:sldMk cId="2265541252" sldId="2147472706"/>
        </pc:sldMkLst>
      </pc:sldChg>
      <pc:sldChg chg="del">
        <pc:chgData name="Derrick Green" userId="3f398302-180e-480f-b8a1-65e9a15ac624" providerId="ADAL" clId="{50BFC790-DFC0-432B-AB05-BE85653E4538}" dt="2024-08-23T17:57:48.976" v="52" actId="47"/>
        <pc:sldMkLst>
          <pc:docMk/>
          <pc:sldMk cId="3861240079" sldId="2147472707"/>
        </pc:sldMkLst>
      </pc:sldChg>
      <pc:sldChg chg="del">
        <pc:chgData name="Derrick Green" userId="3f398302-180e-480f-b8a1-65e9a15ac624" providerId="ADAL" clId="{50BFC790-DFC0-432B-AB05-BE85653E4538}" dt="2024-08-23T17:57:49.670" v="53" actId="47"/>
        <pc:sldMkLst>
          <pc:docMk/>
          <pc:sldMk cId="3179973334" sldId="2147472708"/>
        </pc:sldMkLst>
      </pc:sldChg>
      <pc:sldChg chg="del">
        <pc:chgData name="Derrick Green" userId="3f398302-180e-480f-b8a1-65e9a15ac624" providerId="ADAL" clId="{50BFC790-DFC0-432B-AB05-BE85653E4538}" dt="2024-08-23T17:57:57.659" v="66" actId="47"/>
        <pc:sldMkLst>
          <pc:docMk/>
          <pc:sldMk cId="3400706984" sldId="2147472709"/>
        </pc:sldMkLst>
      </pc:sldChg>
      <pc:sldChg chg="del">
        <pc:chgData name="Derrick Green" userId="3f398302-180e-480f-b8a1-65e9a15ac624" providerId="ADAL" clId="{50BFC790-DFC0-432B-AB05-BE85653E4538}" dt="2024-08-23T17:57:56.554" v="64" actId="47"/>
        <pc:sldMkLst>
          <pc:docMk/>
          <pc:sldMk cId="4174781687" sldId="2147472710"/>
        </pc:sldMkLst>
      </pc:sldChg>
      <pc:sldChg chg="addSp delSp modSp add mod chgLayout">
        <pc:chgData name="Derrick Green" userId="3f398302-180e-480f-b8a1-65e9a15ac624" providerId="ADAL" clId="{50BFC790-DFC0-432B-AB05-BE85653E4538}" dt="2024-08-23T17:56:46.364" v="43" actId="27636"/>
        <pc:sldMkLst>
          <pc:docMk/>
          <pc:sldMk cId="0" sldId="2147472711"/>
        </pc:sldMkLst>
        <pc:spChg chg="add del mod">
          <ac:chgData name="Derrick Green" userId="3f398302-180e-480f-b8a1-65e9a15ac624" providerId="ADAL" clId="{50BFC790-DFC0-432B-AB05-BE85653E4538}" dt="2024-08-23T17:55:59.123" v="15"/>
          <ac:spMkLst>
            <pc:docMk/>
            <pc:sldMk cId="0" sldId="2147472711"/>
            <ac:spMk id="2" creationId="{441D7E03-56F1-0234-0B80-6973FAEE37C4}"/>
          </ac:spMkLst>
        </pc:spChg>
        <pc:spChg chg="add del mod">
          <ac:chgData name="Derrick Green" userId="3f398302-180e-480f-b8a1-65e9a15ac624" providerId="ADAL" clId="{50BFC790-DFC0-432B-AB05-BE85653E4538}" dt="2024-08-23T17:55:59.123" v="15"/>
          <ac:spMkLst>
            <pc:docMk/>
            <pc:sldMk cId="0" sldId="2147472711"/>
            <ac:spMk id="3" creationId="{5A66E868-9953-D8A3-3CA8-C37BE9F85E2E}"/>
          </ac:spMkLst>
        </pc:spChg>
        <pc:spChg chg="add del mod">
          <ac:chgData name="Derrick Green" userId="3f398302-180e-480f-b8a1-65e9a15ac624" providerId="ADAL" clId="{50BFC790-DFC0-432B-AB05-BE85653E4538}" dt="2024-08-23T17:56:46.265" v="41"/>
          <ac:spMkLst>
            <pc:docMk/>
            <pc:sldMk cId="0" sldId="2147472711"/>
            <ac:spMk id="4" creationId="{757EF102-DFC4-C96A-6980-0B0F517825D5}"/>
          </ac:spMkLst>
        </pc:spChg>
        <pc:spChg chg="add del mod">
          <ac:chgData name="Derrick Green" userId="3f398302-180e-480f-b8a1-65e9a15ac624" providerId="ADAL" clId="{50BFC790-DFC0-432B-AB05-BE85653E4538}" dt="2024-08-23T17:56:46.265" v="41"/>
          <ac:spMkLst>
            <pc:docMk/>
            <pc:sldMk cId="0" sldId="2147472711"/>
            <ac:spMk id="5" creationId="{0B96FF59-6AD4-CED3-F881-0645FA0461C9}"/>
          </ac:spMkLst>
        </pc:spChg>
        <pc:spChg chg="mod ord">
          <ac:chgData name="Derrick Green" userId="3f398302-180e-480f-b8a1-65e9a15ac624" providerId="ADAL" clId="{50BFC790-DFC0-432B-AB05-BE85653E4538}" dt="2024-08-23T17:56:46.360" v="42" actId="27636"/>
          <ac:spMkLst>
            <pc:docMk/>
            <pc:sldMk cId="0" sldId="2147472711"/>
            <ac:spMk id="6" creationId="{00000000-0000-0000-0000-000000000000}"/>
          </ac:spMkLst>
        </pc:spChg>
        <pc:spChg chg="mod ord">
          <ac:chgData name="Derrick Green" userId="3f398302-180e-480f-b8a1-65e9a15ac624" providerId="ADAL" clId="{50BFC790-DFC0-432B-AB05-BE85653E4538}" dt="2024-08-23T17:56:46.364" v="43" actId="27636"/>
          <ac:spMkLst>
            <pc:docMk/>
            <pc:sldMk cId="0" sldId="2147472711"/>
            <ac:spMk id="6147" creationId="{00000000-0000-0000-0000-000000000000}"/>
          </ac:spMkLst>
        </pc:spChg>
      </pc:sldChg>
      <pc:sldChg chg="modSp add del mod">
        <pc:chgData name="Derrick Green" userId="3f398302-180e-480f-b8a1-65e9a15ac624" providerId="ADAL" clId="{50BFC790-DFC0-432B-AB05-BE85653E4538}" dt="2024-08-23T18:04:47.087" v="145" actId="47"/>
        <pc:sldMkLst>
          <pc:docMk/>
          <pc:sldMk cId="0" sldId="2147472712"/>
        </pc:sldMkLst>
        <pc:spChg chg="mod">
          <ac:chgData name="Derrick Green" userId="3f398302-180e-480f-b8a1-65e9a15ac624" providerId="ADAL" clId="{50BFC790-DFC0-432B-AB05-BE85653E4538}" dt="2024-08-23T18:04:37.154" v="141" actId="27636"/>
          <ac:spMkLst>
            <pc:docMk/>
            <pc:sldMk cId="0" sldId="2147472712"/>
            <ac:spMk id="53" creationId="{00000000-0000-0000-0000-000000000000}"/>
          </ac:spMkLst>
        </pc:spChg>
      </pc:sldChg>
      <pc:sldMasterChg chg="modSp mod delSldLayout modSldLayout">
        <pc:chgData name="Derrick Green" userId="3f398302-180e-480f-b8a1-65e9a15ac624" providerId="ADAL" clId="{50BFC790-DFC0-432B-AB05-BE85653E4538}" dt="2024-08-23T18:05:12.978" v="151" actId="2696"/>
        <pc:sldMasterMkLst>
          <pc:docMk/>
          <pc:sldMasterMk cId="0" sldId="2147483648"/>
        </pc:sldMasterMkLst>
        <pc:spChg chg="mod">
          <ac:chgData name="Derrick Green" userId="3f398302-180e-480f-b8a1-65e9a15ac624" providerId="ADAL" clId="{50BFC790-DFC0-432B-AB05-BE85653E4538}" dt="2024-08-23T18:01:02.609" v="96" actId="20577"/>
          <ac:spMkLst>
            <pc:docMk/>
            <pc:sldMasterMk cId="0" sldId="2147483648"/>
            <ac:spMk id="10" creationId="{D83C5DA8-81AC-CABB-A3E7-C5A13706F215}"/>
          </ac:spMkLst>
        </pc:spChg>
        <pc:sldLayoutChg chg="modSp mod">
          <pc:chgData name="Derrick Green" userId="3f398302-180e-480f-b8a1-65e9a15ac624" providerId="ADAL" clId="{50BFC790-DFC0-432B-AB05-BE85653E4538}" dt="2024-08-23T17:55:38.169" v="13" actId="3064"/>
          <pc:sldLayoutMkLst>
            <pc:docMk/>
            <pc:sldMasterMk cId="0" sldId="2147483648"/>
            <pc:sldLayoutMk cId="3708913362" sldId="2147483650"/>
          </pc:sldLayoutMkLst>
          <pc:spChg chg="mod">
            <ac:chgData name="Derrick Green" userId="3f398302-180e-480f-b8a1-65e9a15ac624" providerId="ADAL" clId="{50BFC790-DFC0-432B-AB05-BE85653E4538}" dt="2024-08-23T17:55:38.169" v="13" actId="3064"/>
            <ac:spMkLst>
              <pc:docMk/>
              <pc:sldMasterMk cId="0" sldId="2147483648"/>
              <pc:sldLayoutMk cId="3708913362" sldId="2147483650"/>
              <ac:spMk id="5" creationId="{6EFE21D5-27F6-58BB-3A95-C9C06050C213}"/>
            </ac:spMkLst>
          </pc:spChg>
        </pc:sldLayoutChg>
        <pc:sldLayoutChg chg="modSp mod">
          <pc:chgData name="Derrick Green" userId="3f398302-180e-480f-b8a1-65e9a15ac624" providerId="ADAL" clId="{50BFC790-DFC0-432B-AB05-BE85653E4538}" dt="2024-08-23T17:55:23.595" v="12" actId="3064"/>
          <pc:sldLayoutMkLst>
            <pc:docMk/>
            <pc:sldMasterMk cId="0" sldId="2147483648"/>
            <pc:sldLayoutMk cId="3746212235" sldId="2147483651"/>
          </pc:sldLayoutMkLst>
          <pc:spChg chg="mod">
            <ac:chgData name="Derrick Green" userId="3f398302-180e-480f-b8a1-65e9a15ac624" providerId="ADAL" clId="{50BFC790-DFC0-432B-AB05-BE85653E4538}" dt="2024-08-23T17:55:23.595" v="12" actId="3064"/>
            <ac:spMkLst>
              <pc:docMk/>
              <pc:sldMasterMk cId="0" sldId="2147483648"/>
              <pc:sldLayoutMk cId="3746212235" sldId="2147483651"/>
              <ac:spMk id="8" creationId="{BE8F7516-2F6A-1569-3CAE-42CA01B7600D}"/>
            </ac:spMkLst>
          </pc:spChg>
        </pc:sldLayoutChg>
        <pc:sldLayoutChg chg="modSp mod">
          <pc:chgData name="Derrick Green" userId="3f398302-180e-480f-b8a1-65e9a15ac624" providerId="ADAL" clId="{50BFC790-DFC0-432B-AB05-BE85653E4538}" dt="2024-08-23T17:55:47.503" v="14" actId="3064"/>
          <pc:sldLayoutMkLst>
            <pc:docMk/>
            <pc:sldMasterMk cId="0" sldId="2147483648"/>
            <pc:sldLayoutMk cId="2737330580" sldId="2147483652"/>
          </pc:sldLayoutMkLst>
          <pc:spChg chg="mod">
            <ac:chgData name="Derrick Green" userId="3f398302-180e-480f-b8a1-65e9a15ac624" providerId="ADAL" clId="{50BFC790-DFC0-432B-AB05-BE85653E4538}" dt="2024-08-23T17:55:47.503" v="14" actId="3064"/>
            <ac:spMkLst>
              <pc:docMk/>
              <pc:sldMasterMk cId="0" sldId="2147483648"/>
              <pc:sldLayoutMk cId="2737330580" sldId="2147483652"/>
              <ac:spMk id="3" creationId="{2016591B-9B63-E7AC-75F7-C6C0AF6DEA12}"/>
            </ac:spMkLst>
          </pc:spChg>
        </pc:sldLayoutChg>
        <pc:sldLayoutChg chg="del">
          <pc:chgData name="Derrick Green" userId="3f398302-180e-480f-b8a1-65e9a15ac624" providerId="ADAL" clId="{50BFC790-DFC0-432B-AB05-BE85653E4538}" dt="2024-08-23T18:05:12.978" v="151" actId="2696"/>
          <pc:sldLayoutMkLst>
            <pc:docMk/>
            <pc:sldMasterMk cId="0" sldId="2147483648"/>
            <pc:sldLayoutMk cId="1256213213" sldId="2147483666"/>
          </pc:sldLayoutMkLst>
        </pc:sldLayoutChg>
        <pc:sldLayoutChg chg="del">
          <pc:chgData name="Derrick Green" userId="3f398302-180e-480f-b8a1-65e9a15ac624" providerId="ADAL" clId="{50BFC790-DFC0-432B-AB05-BE85653E4538}" dt="2024-08-23T18:01:36.479" v="99" actId="2696"/>
          <pc:sldLayoutMkLst>
            <pc:docMk/>
            <pc:sldMasterMk cId="0" sldId="2147483648"/>
            <pc:sldLayoutMk cId="3219021562" sldId="2147483666"/>
          </pc:sldLayoutMkLst>
        </pc:sldLayoutChg>
        <pc:sldLayoutChg chg="del">
          <pc:chgData name="Derrick Green" userId="3f398302-180e-480f-b8a1-65e9a15ac624" providerId="ADAL" clId="{50BFC790-DFC0-432B-AB05-BE85653E4538}" dt="2024-08-23T18:01:28.822" v="97" actId="2696"/>
          <pc:sldLayoutMkLst>
            <pc:docMk/>
            <pc:sldMasterMk cId="0" sldId="2147483648"/>
            <pc:sldLayoutMk cId="1081334688" sldId="2147483667"/>
          </pc:sldLayoutMkLst>
        </pc:sldLayoutChg>
        <pc:sldLayoutChg chg="del">
          <pc:chgData name="Derrick Green" userId="3f398302-180e-480f-b8a1-65e9a15ac624" providerId="ADAL" clId="{50BFC790-DFC0-432B-AB05-BE85653E4538}" dt="2024-08-23T18:01:30.676" v="98" actId="2696"/>
          <pc:sldLayoutMkLst>
            <pc:docMk/>
            <pc:sldMasterMk cId="0" sldId="2147483648"/>
            <pc:sldLayoutMk cId="3196766066" sldId="2147483668"/>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Jennifer\My%20Documents\Marketing%20&amp;%20Sales\Product%20Sheets\SCAL%20Testing\all%20graphs%20for%20commercial.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468800543675976"/>
          <c:y val="7.4906367041199781E-2"/>
          <c:w val="0.70886950624737965"/>
          <c:h val="0.73360114315274405"/>
        </c:manualLayout>
      </c:layout>
      <c:scatterChart>
        <c:scatterStyle val="smoothMarker"/>
        <c:varyColors val="0"/>
        <c:ser>
          <c:idx val="0"/>
          <c:order val="0"/>
          <c:tx>
            <c:strRef>
              <c:f>'[1]T2 Data'!$A$10:$E$10</c:f>
              <c:strCache>
                <c:ptCount val="1"/>
                <c:pt idx="0">
                  <c:v>Fully Saturated</c:v>
                </c:pt>
              </c:strCache>
            </c:strRef>
          </c:tx>
          <c:spPr>
            <a:ln w="101600">
              <a:solidFill>
                <a:srgbClr val="FFFF00"/>
              </a:solidFill>
              <a:prstDash val="solid"/>
            </a:ln>
          </c:spPr>
          <c:marker>
            <c:symbol val="none"/>
          </c:marker>
          <c:xVal>
            <c:numRef>
              <c:f>'[1]T2 Data'!$A$12:$A$132</c:f>
              <c:numCache>
                <c:formatCode>General</c:formatCode>
                <c:ptCount val="121"/>
                <c:pt idx="0">
                  <c:v>1.0000000000000083E-2</c:v>
                </c:pt>
                <c:pt idx="1">
                  <c:v>1.1220184543019924E-2</c:v>
                </c:pt>
                <c:pt idx="2">
                  <c:v>1.2589254117941599E-2</c:v>
                </c:pt>
                <c:pt idx="3">
                  <c:v>1.4125375446227797E-2</c:v>
                </c:pt>
                <c:pt idx="4">
                  <c:v>1.58489319246111E-2</c:v>
                </c:pt>
                <c:pt idx="5">
                  <c:v>1.7782794100389306E-2</c:v>
                </c:pt>
                <c:pt idx="6">
                  <c:v>1.9952623149689104E-2</c:v>
                </c:pt>
                <c:pt idx="7">
                  <c:v>2.2387211385683951E-2</c:v>
                </c:pt>
                <c:pt idx="8">
                  <c:v>2.5118864315095787E-2</c:v>
                </c:pt>
                <c:pt idx="9">
                  <c:v>2.8183829312644501E-2</c:v>
                </c:pt>
                <c:pt idx="10">
                  <c:v>3.1622776601683812E-2</c:v>
                </c:pt>
                <c:pt idx="11">
                  <c:v>3.5481338923358252E-2</c:v>
                </c:pt>
                <c:pt idx="12">
                  <c:v>3.98107170553504E-2</c:v>
                </c:pt>
                <c:pt idx="13">
                  <c:v>4.4668359215096334E-2</c:v>
                </c:pt>
                <c:pt idx="14">
                  <c:v>5.0118723362727324E-2</c:v>
                </c:pt>
                <c:pt idx="15">
                  <c:v>5.6234132519034877E-2</c:v>
                </c:pt>
                <c:pt idx="16">
                  <c:v>6.3095734448020246E-2</c:v>
                </c:pt>
                <c:pt idx="17">
                  <c:v>7.0794578438414232E-2</c:v>
                </c:pt>
                <c:pt idx="18">
                  <c:v>7.9432823472429193E-2</c:v>
                </c:pt>
                <c:pt idx="19">
                  <c:v>8.9125093813375245E-2</c:v>
                </c:pt>
                <c:pt idx="20">
                  <c:v>0.1</c:v>
                </c:pt>
                <c:pt idx="21">
                  <c:v>0.11220184543019679</c:v>
                </c:pt>
                <c:pt idx="22">
                  <c:v>0.12589254117941601</c:v>
                </c:pt>
                <c:pt idx="23">
                  <c:v>0.14125375446227745</c:v>
                </c:pt>
                <c:pt idx="24">
                  <c:v>0.15848931924611362</c:v>
                </c:pt>
                <c:pt idx="25">
                  <c:v>0.17782794100389199</c:v>
                </c:pt>
                <c:pt idx="26">
                  <c:v>0.19952623149688944</c:v>
                </c:pt>
                <c:pt idx="27">
                  <c:v>0.2238721138568347</c:v>
                </c:pt>
                <c:pt idx="28">
                  <c:v>0.25118864315096273</c:v>
                </c:pt>
                <c:pt idx="29">
                  <c:v>0.28183829312645187</c:v>
                </c:pt>
                <c:pt idx="30">
                  <c:v>0.31622776601683888</c:v>
                </c:pt>
                <c:pt idx="31">
                  <c:v>0.35481338923358091</c:v>
                </c:pt>
                <c:pt idx="32">
                  <c:v>0.39810717055349698</c:v>
                </c:pt>
                <c:pt idx="33">
                  <c:v>0.44668359215096548</c:v>
                </c:pt>
                <c:pt idx="34">
                  <c:v>0.50118723362727202</c:v>
                </c:pt>
                <c:pt idx="35">
                  <c:v>0.56234132519034896</c:v>
                </c:pt>
                <c:pt idx="36">
                  <c:v>0.63095734448020002</c:v>
                </c:pt>
                <c:pt idx="37">
                  <c:v>0.70794578438414746</c:v>
                </c:pt>
                <c:pt idx="38">
                  <c:v>0.79432823472428105</c:v>
                </c:pt>
                <c:pt idx="39">
                  <c:v>0.89125093813374778</c:v>
                </c:pt>
                <c:pt idx="40">
                  <c:v>1</c:v>
                </c:pt>
                <c:pt idx="41">
                  <c:v>1.1220184543019789</c:v>
                </c:pt>
                <c:pt idx="42">
                  <c:v>1.2589254117941431</c:v>
                </c:pt>
                <c:pt idx="43">
                  <c:v>1.4125375446227668</c:v>
                </c:pt>
                <c:pt idx="44">
                  <c:v>1.5848931924611098</c:v>
                </c:pt>
                <c:pt idx="45">
                  <c:v>1.7782794100389199</c:v>
                </c:pt>
                <c:pt idx="46">
                  <c:v>1.9952623149688919</c:v>
                </c:pt>
                <c:pt idx="47">
                  <c:v>2.2387211385683412</c:v>
                </c:pt>
                <c:pt idx="48">
                  <c:v>2.5118864315095366</c:v>
                </c:pt>
                <c:pt idx="49">
                  <c:v>2.8183829312644377</c:v>
                </c:pt>
                <c:pt idx="50">
                  <c:v>3.1622776601683702</c:v>
                </c:pt>
                <c:pt idx="51">
                  <c:v>3.5481338923357812</c:v>
                </c:pt>
                <c:pt idx="52">
                  <c:v>3.9810717055349802</c:v>
                </c:pt>
                <c:pt idx="53">
                  <c:v>4.46683592150963</c:v>
                </c:pt>
                <c:pt idx="54">
                  <c:v>5.0118723362727202</c:v>
                </c:pt>
                <c:pt idx="55">
                  <c:v>5.6234132519034645</c:v>
                </c:pt>
                <c:pt idx="56">
                  <c:v>6.3095734448019334</c:v>
                </c:pt>
                <c:pt idx="57">
                  <c:v>7.0794578438413804</c:v>
                </c:pt>
                <c:pt idx="58">
                  <c:v>7.9432823472428424</c:v>
                </c:pt>
                <c:pt idx="59">
                  <c:v>8.9125093813374594</c:v>
                </c:pt>
                <c:pt idx="60">
                  <c:v>10</c:v>
                </c:pt>
                <c:pt idx="61">
                  <c:v>11.220184543019602</c:v>
                </c:pt>
                <c:pt idx="62">
                  <c:v>12.589254117941676</c:v>
                </c:pt>
                <c:pt idx="63">
                  <c:v>14.125375446227498</c:v>
                </c:pt>
                <c:pt idx="64">
                  <c:v>15.848931924611048</c:v>
                </c:pt>
                <c:pt idx="65">
                  <c:v>17.782794100388799</c:v>
                </c:pt>
                <c:pt idx="66">
                  <c:v>19.952623149688787</c:v>
                </c:pt>
                <c:pt idx="67">
                  <c:v>22.387211385683401</c:v>
                </c:pt>
                <c:pt idx="68">
                  <c:v>25.118864315096307</c:v>
                </c:pt>
                <c:pt idx="69">
                  <c:v>28.183829312644505</c:v>
                </c:pt>
                <c:pt idx="70">
                  <c:v>31.622776601683686</c:v>
                </c:pt>
                <c:pt idx="71">
                  <c:v>35.481338923357498</c:v>
                </c:pt>
                <c:pt idx="72">
                  <c:v>39.810717055348704</c:v>
                </c:pt>
                <c:pt idx="73">
                  <c:v>44.668359215096302</c:v>
                </c:pt>
                <c:pt idx="74">
                  <c:v>50.118723362727202</c:v>
                </c:pt>
                <c:pt idx="75">
                  <c:v>56.234132519035263</c:v>
                </c:pt>
                <c:pt idx="76">
                  <c:v>63.095734448019513</c:v>
                </c:pt>
                <c:pt idx="77">
                  <c:v>70.79457843841378</c:v>
                </c:pt>
                <c:pt idx="78">
                  <c:v>79.432823472428183</c:v>
                </c:pt>
                <c:pt idx="79">
                  <c:v>89.125093813372885</c:v>
                </c:pt>
                <c:pt idx="80">
                  <c:v>100</c:v>
                </c:pt>
                <c:pt idx="81">
                  <c:v>112.201845430196</c:v>
                </c:pt>
                <c:pt idx="82">
                  <c:v>125.89254117941555</c:v>
                </c:pt>
                <c:pt idx="83">
                  <c:v>141.25375446227432</c:v>
                </c:pt>
                <c:pt idx="84">
                  <c:v>158.48931924611099</c:v>
                </c:pt>
                <c:pt idx="85">
                  <c:v>177.82794100389287</c:v>
                </c:pt>
                <c:pt idx="86">
                  <c:v>199.52623149688699</c:v>
                </c:pt>
                <c:pt idx="87">
                  <c:v>223.87211385683631</c:v>
                </c:pt>
                <c:pt idx="88">
                  <c:v>251.188643150958</c:v>
                </c:pt>
                <c:pt idx="89">
                  <c:v>281.83829312644502</c:v>
                </c:pt>
                <c:pt idx="90">
                  <c:v>316.22776601683705</c:v>
                </c:pt>
                <c:pt idx="91">
                  <c:v>354.81338923357464</c:v>
                </c:pt>
                <c:pt idx="92">
                  <c:v>398.10717055349704</c:v>
                </c:pt>
                <c:pt idx="93">
                  <c:v>446.68359215096302</c:v>
                </c:pt>
                <c:pt idx="94">
                  <c:v>501.18723362727195</c:v>
                </c:pt>
                <c:pt idx="95">
                  <c:v>562.34132519033756</c:v>
                </c:pt>
                <c:pt idx="96">
                  <c:v>630.95734448019346</c:v>
                </c:pt>
                <c:pt idx="97">
                  <c:v>707.94578438413794</c:v>
                </c:pt>
                <c:pt idx="98">
                  <c:v>794.32823472428197</c:v>
                </c:pt>
                <c:pt idx="99">
                  <c:v>891.25093813374599</c:v>
                </c:pt>
                <c:pt idx="100">
                  <c:v>1000</c:v>
                </c:pt>
                <c:pt idx="101">
                  <c:v>1122.01845430196</c:v>
                </c:pt>
                <c:pt idx="102">
                  <c:v>1258.9254117941791</c:v>
                </c:pt>
                <c:pt idx="103">
                  <c:v>1412.5375446227501</c:v>
                </c:pt>
                <c:pt idx="104">
                  <c:v>1584.8931924611099</c:v>
                </c:pt>
                <c:pt idx="105">
                  <c:v>1778.2794100388962</c:v>
                </c:pt>
                <c:pt idx="106">
                  <c:v>1995.2623149688798</c:v>
                </c:pt>
                <c:pt idx="107">
                  <c:v>2238.7211385683422</c:v>
                </c:pt>
                <c:pt idx="108">
                  <c:v>2511.8864315095802</c:v>
                </c:pt>
                <c:pt idx="109">
                  <c:v>2818.3829312644502</c:v>
                </c:pt>
                <c:pt idx="110">
                  <c:v>3162.2776601683322</c:v>
                </c:pt>
                <c:pt idx="111">
                  <c:v>3548.1338923357612</c:v>
                </c:pt>
                <c:pt idx="112">
                  <c:v>3981.0717055350078</c:v>
                </c:pt>
                <c:pt idx="113">
                  <c:v>4466.8359215097398</c:v>
                </c:pt>
                <c:pt idx="114">
                  <c:v>5011.8723362727214</c:v>
                </c:pt>
                <c:pt idx="115">
                  <c:v>5623.4132519034902</c:v>
                </c:pt>
                <c:pt idx="116">
                  <c:v>6309.5734448019402</c:v>
                </c:pt>
                <c:pt idx="117">
                  <c:v>7079.4578438413109</c:v>
                </c:pt>
                <c:pt idx="118">
                  <c:v>7943.2823472427435</c:v>
                </c:pt>
                <c:pt idx="119">
                  <c:v>8912.5093813374497</c:v>
                </c:pt>
                <c:pt idx="120">
                  <c:v>10000</c:v>
                </c:pt>
              </c:numCache>
            </c:numRef>
          </c:xVal>
          <c:yVal>
            <c:numRef>
              <c:f>'[1]T2 Data'!$D$12:$D$132</c:f>
              <c:numCache>
                <c:formatCode>General</c:formatCode>
                <c:ptCount val="121"/>
                <c:pt idx="0">
                  <c:v>0</c:v>
                </c:pt>
                <c:pt idx="1">
                  <c:v>0</c:v>
                </c:pt>
                <c:pt idx="2">
                  <c:v>0</c:v>
                </c:pt>
                <c:pt idx="3">
                  <c:v>0</c:v>
                </c:pt>
                <c:pt idx="4">
                  <c:v>0</c:v>
                </c:pt>
                <c:pt idx="5">
                  <c:v>0</c:v>
                </c:pt>
                <c:pt idx="6">
                  <c:v>0</c:v>
                </c:pt>
                <c:pt idx="7">
                  <c:v>0</c:v>
                </c:pt>
                <c:pt idx="8">
                  <c:v>0</c:v>
                </c:pt>
                <c:pt idx="9">
                  <c:v>0</c:v>
                </c:pt>
                <c:pt idx="10">
                  <c:v>0</c:v>
                </c:pt>
                <c:pt idx="11">
                  <c:v>0</c:v>
                </c:pt>
                <c:pt idx="12">
                  <c:v>4.1872604838518194E-4</c:v>
                </c:pt>
                <c:pt idx="13">
                  <c:v>7.3141908259027172E-4</c:v>
                </c:pt>
                <c:pt idx="14">
                  <c:v>1.2104445093931164E-3</c:v>
                </c:pt>
                <c:pt idx="15">
                  <c:v>1.9118810411114303E-3</c:v>
                </c:pt>
                <c:pt idx="16">
                  <c:v>2.8998397957392809E-3</c:v>
                </c:pt>
                <c:pt idx="17">
                  <c:v>4.2442149959763184E-3</c:v>
                </c:pt>
                <c:pt idx="18">
                  <c:v>6.0162855495085096E-3</c:v>
                </c:pt>
                <c:pt idx="19">
                  <c:v>8.281961205243181E-3</c:v>
                </c:pt>
                <c:pt idx="20">
                  <c:v>1.1093364197085285E-2</c:v>
                </c:pt>
                <c:pt idx="21">
                  <c:v>1.4480262571625539E-2</c:v>
                </c:pt>
                <c:pt idx="22">
                  <c:v>1.8443196382838162E-2</c:v>
                </c:pt>
                <c:pt idx="23">
                  <c:v>2.2949830364504712E-2</c:v>
                </c:pt>
                <c:pt idx="24">
                  <c:v>2.7935299393092441E-2</c:v>
                </c:pt>
                <c:pt idx="25">
                  <c:v>3.3306390819602245E-2</c:v>
                </c:pt>
                <c:pt idx="26">
                  <c:v>3.8948605744277942E-2</c:v>
                </c:pt>
                <c:pt idx="27">
                  <c:v>4.4734661858332865E-2</c:v>
                </c:pt>
                <c:pt idx="28">
                  <c:v>5.0532981149767328E-2</c:v>
                </c:pt>
                <c:pt idx="29">
                  <c:v>5.6215165697846847E-2</c:v>
                </c:pt>
                <c:pt idx="30">
                  <c:v>6.1662208720207515E-2</c:v>
                </c:pt>
                <c:pt idx="31">
                  <c:v>6.6769823574819559E-2</c:v>
                </c:pt>
                <c:pt idx="32">
                  <c:v>7.1453431220289423E-2</c:v>
                </c:pt>
                <c:pt idx="33">
                  <c:v>7.5652965332949323E-2</c:v>
                </c:pt>
                <c:pt idx="34">
                  <c:v>7.9337066335272932E-2</c:v>
                </c:pt>
                <c:pt idx="35">
                  <c:v>8.2505934858112834E-2</c:v>
                </c:pt>
                <c:pt idx="36">
                  <c:v>8.5192366129590261E-2</c:v>
                </c:pt>
                <c:pt idx="37">
                  <c:v>8.7461088040464194E-2</c:v>
                </c:pt>
                <c:pt idx="38">
                  <c:v>8.9406942578721268E-2</c:v>
                </c:pt>
                <c:pt idx="39">
                  <c:v>9.115225344352923E-2</c:v>
                </c:pt>
                <c:pt idx="40">
                  <c:v>9.2842994036868354E-2</c:v>
                </c:pt>
                <c:pt idx="41">
                  <c:v>9.464270648224575E-2</c:v>
                </c:pt>
                <c:pt idx="42">
                  <c:v>9.6723176619422743E-2</c:v>
                </c:pt>
                <c:pt idx="43">
                  <c:v>9.9251803998178567E-2</c:v>
                </c:pt>
                <c:pt idx="44">
                  <c:v>0.10237694324449062</c:v>
                </c:pt>
                <c:pt idx="45">
                  <c:v>0.10621349343847659</c:v>
                </c:pt>
                <c:pt idx="46">
                  <c:v>0.11083120610312268</c:v>
                </c:pt>
                <c:pt idx="47">
                  <c:v>0.11624760202923252</c:v>
                </c:pt>
                <c:pt idx="48">
                  <c:v>0.12242638339002804</c:v>
                </c:pt>
                <c:pt idx="49">
                  <c:v>0.12928117034028419</c:v>
                </c:pt>
                <c:pt idx="50">
                  <c:v>0.13668356122001124</c:v>
                </c:pt>
                <c:pt idx="51">
                  <c:v>0.14447416233814553</c:v>
                </c:pt>
                <c:pt idx="52">
                  <c:v>0.15247553644224257</c:v>
                </c:pt>
                <c:pt idx="53">
                  <c:v>0.16050686546505938</c:v>
                </c:pt>
                <c:pt idx="54">
                  <c:v>0.16840098589491523</c:v>
                </c:pt>
                <c:pt idx="55">
                  <c:v>0.176024655148</c:v>
                </c:pt>
                <c:pt idx="56">
                  <c:v>0.18330208611959506</c:v>
                </c:pt>
                <c:pt idx="57">
                  <c:v>0.19024011987512612</c:v>
                </c:pt>
                <c:pt idx="58">
                  <c:v>0.19695141818255391</c:v>
                </c:pt>
                <c:pt idx="59">
                  <c:v>0.20367038280723332</c:v>
                </c:pt>
                <c:pt idx="60">
                  <c:v>0.21075583693896099</c:v>
                </c:pt>
                <c:pt idx="61">
                  <c:v>0.21867547669883231</c:v>
                </c:pt>
                <c:pt idx="62">
                  <c:v>0.22796989674396828</c:v>
                </c:pt>
                <c:pt idx="63">
                  <c:v>0.23919791893897602</c:v>
                </c:pt>
                <c:pt idx="64">
                  <c:v>0.25286865516929674</c:v>
                </c:pt>
                <c:pt idx="65">
                  <c:v>0.26936811558759582</c:v>
                </c:pt>
                <c:pt idx="66">
                  <c:v>0.28888913957632245</c:v>
                </c:pt>
                <c:pt idx="67">
                  <c:v>0.31137360498407729</c:v>
                </c:pt>
                <c:pt idx="68">
                  <c:v>0.33647554423721593</c:v>
                </c:pt>
                <c:pt idx="69">
                  <c:v>0.36355236346244013</c:v>
                </c:pt>
                <c:pt idx="70">
                  <c:v>0.39168803925605639</c:v>
                </c:pt>
                <c:pt idx="71">
                  <c:v>0.41974714512023126</c:v>
                </c:pt>
                <c:pt idx="72">
                  <c:v>0.44645325746321629</c:v>
                </c:pt>
                <c:pt idx="73">
                  <c:v>0.47048154439239048</c:v>
                </c:pt>
                <c:pt idx="74">
                  <c:v>0.49055421712862257</c:v>
                </c:pt>
                <c:pt idx="75">
                  <c:v>0.50552890179161303</c:v>
                </c:pt>
                <c:pt idx="76">
                  <c:v>0.51447288048927853</c:v>
                </c:pt>
                <c:pt idx="77">
                  <c:v>0.51671929294823804</c:v>
                </c:pt>
                <c:pt idx="78">
                  <c:v>0.51190390481019998</c:v>
                </c:pt>
                <c:pt idx="79">
                  <c:v>0.49998246957206433</c:v>
                </c:pt>
                <c:pt idx="80">
                  <c:v>0.48122919350915161</c:v>
                </c:pt>
                <c:pt idx="81">
                  <c:v>0.45621690396441184</c:v>
                </c:pt>
                <c:pt idx="82">
                  <c:v>0.42577981464668635</c:v>
                </c:pt>
                <c:pt idx="83">
                  <c:v>0.39096067785563843</c:v>
                </c:pt>
                <c:pt idx="84">
                  <c:v>0.3529454438234973</c:v>
                </c:pt>
                <c:pt idx="85">
                  <c:v>0.3129900203881345</c:v>
                </c:pt>
                <c:pt idx="86">
                  <c:v>0.27234481829230206</c:v>
                </c:pt>
                <c:pt idx="87">
                  <c:v>0.232183235357169</c:v>
                </c:pt>
                <c:pt idx="88">
                  <c:v>0.19353989941040745</c:v>
                </c:pt>
                <c:pt idx="89">
                  <c:v>0.15726342494541445</c:v>
                </c:pt>
                <c:pt idx="90">
                  <c:v>0.12398674957816341</c:v>
                </c:pt>
                <c:pt idx="91">
                  <c:v>9.4116157792414223E-2</c:v>
                </c:pt>
                <c:pt idx="92">
                  <c:v>6.7991966245884133E-2</c:v>
                </c:pt>
                <c:pt idx="93">
                  <c:v>4.5733902143052133E-2</c:v>
                </c:pt>
                <c:pt idx="94">
                  <c:v>2.7201927040964666E-2</c:v>
                </c:pt>
                <c:pt idx="95">
                  <c:v>1.5214372435224166E-2</c:v>
                </c:pt>
                <c:pt idx="96">
                  <c:v>8.1651375621128366E-3</c:v>
                </c:pt>
                <c:pt idx="97">
                  <c:v>3.3865781762265055E-3</c:v>
                </c:pt>
                <c:pt idx="98">
                  <c:v>3.8981104857049815E-4</c:v>
                </c:pt>
                <c:pt idx="99">
                  <c:v>0</c:v>
                </c:pt>
                <c:pt idx="100">
                  <c:v>0</c:v>
                </c:pt>
                <c:pt idx="101">
                  <c:v>0</c:v>
                </c:pt>
                <c:pt idx="102">
                  <c:v>0</c:v>
                </c:pt>
                <c:pt idx="103">
                  <c:v>0</c:v>
                </c:pt>
                <c:pt idx="104">
                  <c:v>0</c:v>
                </c:pt>
                <c:pt idx="105">
                  <c:v>0</c:v>
                </c:pt>
                <c:pt idx="106">
                  <c:v>1.9033389967004451E-4</c:v>
                </c:pt>
                <c:pt idx="107">
                  <c:v>4.7074113975239932E-4</c:v>
                </c:pt>
                <c:pt idx="108">
                  <c:v>6.0279166883432038E-4</c:v>
                </c:pt>
                <c:pt idx="109">
                  <c:v>5.891764306594383E-4</c:v>
                </c:pt>
                <c:pt idx="110">
                  <c:v>4.429065093524848E-4</c:v>
                </c:pt>
                <c:pt idx="111">
                  <c:v>1.8287511877591121E-4</c:v>
                </c:pt>
                <c:pt idx="112">
                  <c:v>1.4002585003839334E-5</c:v>
                </c:pt>
                <c:pt idx="113">
                  <c:v>0</c:v>
                </c:pt>
                <c:pt idx="114">
                  <c:v>0</c:v>
                </c:pt>
                <c:pt idx="115">
                  <c:v>0</c:v>
                </c:pt>
                <c:pt idx="116">
                  <c:v>0</c:v>
                </c:pt>
                <c:pt idx="117">
                  <c:v>0</c:v>
                </c:pt>
                <c:pt idx="118">
                  <c:v>0</c:v>
                </c:pt>
                <c:pt idx="119">
                  <c:v>0</c:v>
                </c:pt>
                <c:pt idx="120">
                  <c:v>0</c:v>
                </c:pt>
              </c:numCache>
            </c:numRef>
          </c:yVal>
          <c:smooth val="1"/>
          <c:extLst>
            <c:ext xmlns:c16="http://schemas.microsoft.com/office/drawing/2014/chart" uri="{C3380CC4-5D6E-409C-BE32-E72D297353CC}">
              <c16:uniqueId val="{00000000-22D0-45A2-8CAB-AF8978F2752F}"/>
            </c:ext>
          </c:extLst>
        </c:ser>
        <c:dLbls>
          <c:showLegendKey val="0"/>
          <c:showVal val="0"/>
          <c:showCatName val="0"/>
          <c:showSerName val="0"/>
          <c:showPercent val="0"/>
          <c:showBubbleSize val="0"/>
        </c:dLbls>
        <c:axId val="82468864"/>
        <c:axId val="82470784"/>
      </c:scatterChart>
      <c:scatterChart>
        <c:scatterStyle val="lineMarker"/>
        <c:varyColors val="0"/>
        <c:ser>
          <c:idx val="1"/>
          <c:order val="1"/>
          <c:tx>
            <c:strRef>
              <c:f>'[1]T2 Data'!$A$10:$E$10</c:f>
              <c:strCache>
                <c:ptCount val="1"/>
                <c:pt idx="0">
                  <c:v>Fully Saturated</c:v>
                </c:pt>
              </c:strCache>
            </c:strRef>
          </c:tx>
          <c:spPr>
            <a:ln w="38100">
              <a:solidFill>
                <a:srgbClr val="FFFF00"/>
              </a:solidFill>
              <a:prstDash val="solid"/>
            </a:ln>
          </c:spPr>
          <c:marker>
            <c:symbol val="none"/>
          </c:marker>
          <c:xVal>
            <c:numRef>
              <c:f>'[1]T2 Data'!$A$12:$A$132</c:f>
              <c:numCache>
                <c:formatCode>General</c:formatCode>
                <c:ptCount val="121"/>
                <c:pt idx="0">
                  <c:v>1.0000000000000083E-2</c:v>
                </c:pt>
                <c:pt idx="1">
                  <c:v>1.1220184543019924E-2</c:v>
                </c:pt>
                <c:pt idx="2">
                  <c:v>1.2589254117941599E-2</c:v>
                </c:pt>
                <c:pt idx="3">
                  <c:v>1.4125375446227797E-2</c:v>
                </c:pt>
                <c:pt idx="4">
                  <c:v>1.58489319246111E-2</c:v>
                </c:pt>
                <c:pt idx="5">
                  <c:v>1.7782794100389306E-2</c:v>
                </c:pt>
                <c:pt idx="6">
                  <c:v>1.9952623149689104E-2</c:v>
                </c:pt>
                <c:pt idx="7">
                  <c:v>2.2387211385683951E-2</c:v>
                </c:pt>
                <c:pt idx="8">
                  <c:v>2.5118864315095787E-2</c:v>
                </c:pt>
                <c:pt idx="9">
                  <c:v>2.8183829312644501E-2</c:v>
                </c:pt>
                <c:pt idx="10">
                  <c:v>3.1622776601683812E-2</c:v>
                </c:pt>
                <c:pt idx="11">
                  <c:v>3.5481338923358252E-2</c:v>
                </c:pt>
                <c:pt idx="12">
                  <c:v>3.98107170553504E-2</c:v>
                </c:pt>
                <c:pt idx="13">
                  <c:v>4.4668359215096334E-2</c:v>
                </c:pt>
                <c:pt idx="14">
                  <c:v>5.0118723362727324E-2</c:v>
                </c:pt>
                <c:pt idx="15">
                  <c:v>5.6234132519034877E-2</c:v>
                </c:pt>
                <c:pt idx="16">
                  <c:v>6.3095734448020246E-2</c:v>
                </c:pt>
                <c:pt idx="17">
                  <c:v>7.0794578438414232E-2</c:v>
                </c:pt>
                <c:pt idx="18">
                  <c:v>7.9432823472429193E-2</c:v>
                </c:pt>
                <c:pt idx="19">
                  <c:v>8.9125093813375245E-2</c:v>
                </c:pt>
                <c:pt idx="20">
                  <c:v>0.1</c:v>
                </c:pt>
                <c:pt idx="21">
                  <c:v>0.11220184543019679</c:v>
                </c:pt>
                <c:pt idx="22">
                  <c:v>0.12589254117941601</c:v>
                </c:pt>
                <c:pt idx="23">
                  <c:v>0.14125375446227745</c:v>
                </c:pt>
                <c:pt idx="24">
                  <c:v>0.15848931924611362</c:v>
                </c:pt>
                <c:pt idx="25">
                  <c:v>0.17782794100389199</c:v>
                </c:pt>
                <c:pt idx="26">
                  <c:v>0.19952623149688944</c:v>
                </c:pt>
                <c:pt idx="27">
                  <c:v>0.2238721138568347</c:v>
                </c:pt>
                <c:pt idx="28">
                  <c:v>0.25118864315096273</c:v>
                </c:pt>
                <c:pt idx="29">
                  <c:v>0.28183829312645187</c:v>
                </c:pt>
                <c:pt idx="30">
                  <c:v>0.31622776601683888</c:v>
                </c:pt>
                <c:pt idx="31">
                  <c:v>0.35481338923358091</c:v>
                </c:pt>
                <c:pt idx="32">
                  <c:v>0.39810717055349698</c:v>
                </c:pt>
                <c:pt idx="33">
                  <c:v>0.44668359215096548</c:v>
                </c:pt>
                <c:pt idx="34">
                  <c:v>0.50118723362727202</c:v>
                </c:pt>
                <c:pt idx="35">
                  <c:v>0.56234132519034896</c:v>
                </c:pt>
                <c:pt idx="36">
                  <c:v>0.63095734448020002</c:v>
                </c:pt>
                <c:pt idx="37">
                  <c:v>0.70794578438414746</c:v>
                </c:pt>
                <c:pt idx="38">
                  <c:v>0.79432823472428105</c:v>
                </c:pt>
                <c:pt idx="39">
                  <c:v>0.89125093813374778</c:v>
                </c:pt>
                <c:pt idx="40">
                  <c:v>1</c:v>
                </c:pt>
                <c:pt idx="41">
                  <c:v>1.1220184543019789</c:v>
                </c:pt>
                <c:pt idx="42">
                  <c:v>1.2589254117941431</c:v>
                </c:pt>
                <c:pt idx="43">
                  <c:v>1.4125375446227668</c:v>
                </c:pt>
                <c:pt idx="44">
                  <c:v>1.5848931924611098</c:v>
                </c:pt>
                <c:pt idx="45">
                  <c:v>1.7782794100389199</c:v>
                </c:pt>
                <c:pt idx="46">
                  <c:v>1.9952623149688919</c:v>
                </c:pt>
                <c:pt idx="47">
                  <c:v>2.2387211385683412</c:v>
                </c:pt>
                <c:pt idx="48">
                  <c:v>2.5118864315095366</c:v>
                </c:pt>
                <c:pt idx="49">
                  <c:v>2.8183829312644377</c:v>
                </c:pt>
                <c:pt idx="50">
                  <c:v>3.1622776601683702</c:v>
                </c:pt>
                <c:pt idx="51">
                  <c:v>3.5481338923357812</c:v>
                </c:pt>
                <c:pt idx="52">
                  <c:v>3.9810717055349802</c:v>
                </c:pt>
                <c:pt idx="53">
                  <c:v>4.46683592150963</c:v>
                </c:pt>
                <c:pt idx="54">
                  <c:v>5.0118723362727202</c:v>
                </c:pt>
                <c:pt idx="55">
                  <c:v>5.6234132519034645</c:v>
                </c:pt>
                <c:pt idx="56">
                  <c:v>6.3095734448019334</c:v>
                </c:pt>
                <c:pt idx="57">
                  <c:v>7.0794578438413804</c:v>
                </c:pt>
                <c:pt idx="58">
                  <c:v>7.9432823472428424</c:v>
                </c:pt>
                <c:pt idx="59">
                  <c:v>8.9125093813374594</c:v>
                </c:pt>
                <c:pt idx="60">
                  <c:v>10</c:v>
                </c:pt>
                <c:pt idx="61">
                  <c:v>11.220184543019602</c:v>
                </c:pt>
                <c:pt idx="62">
                  <c:v>12.589254117941676</c:v>
                </c:pt>
                <c:pt idx="63">
                  <c:v>14.125375446227498</c:v>
                </c:pt>
                <c:pt idx="64">
                  <c:v>15.848931924611048</c:v>
                </c:pt>
                <c:pt idx="65">
                  <c:v>17.782794100388799</c:v>
                </c:pt>
                <c:pt idx="66">
                  <c:v>19.952623149688787</c:v>
                </c:pt>
                <c:pt idx="67">
                  <c:v>22.387211385683401</c:v>
                </c:pt>
                <c:pt idx="68">
                  <c:v>25.118864315096307</c:v>
                </c:pt>
                <c:pt idx="69">
                  <c:v>28.183829312644505</c:v>
                </c:pt>
                <c:pt idx="70">
                  <c:v>31.622776601683686</c:v>
                </c:pt>
                <c:pt idx="71">
                  <c:v>35.481338923357498</c:v>
                </c:pt>
                <c:pt idx="72">
                  <c:v>39.810717055348704</c:v>
                </c:pt>
                <c:pt idx="73">
                  <c:v>44.668359215096302</c:v>
                </c:pt>
                <c:pt idx="74">
                  <c:v>50.118723362727202</c:v>
                </c:pt>
                <c:pt idx="75">
                  <c:v>56.234132519035263</c:v>
                </c:pt>
                <c:pt idx="76">
                  <c:v>63.095734448019513</c:v>
                </c:pt>
                <c:pt idx="77">
                  <c:v>70.79457843841378</c:v>
                </c:pt>
                <c:pt idx="78">
                  <c:v>79.432823472428183</c:v>
                </c:pt>
                <c:pt idx="79">
                  <c:v>89.125093813372885</c:v>
                </c:pt>
                <c:pt idx="80">
                  <c:v>100</c:v>
                </c:pt>
                <c:pt idx="81">
                  <c:v>112.201845430196</c:v>
                </c:pt>
                <c:pt idx="82">
                  <c:v>125.89254117941555</c:v>
                </c:pt>
                <c:pt idx="83">
                  <c:v>141.25375446227432</c:v>
                </c:pt>
                <c:pt idx="84">
                  <c:v>158.48931924611099</c:v>
                </c:pt>
                <c:pt idx="85">
                  <c:v>177.82794100389287</c:v>
                </c:pt>
                <c:pt idx="86">
                  <c:v>199.52623149688699</c:v>
                </c:pt>
                <c:pt idx="87">
                  <c:v>223.87211385683631</c:v>
                </c:pt>
                <c:pt idx="88">
                  <c:v>251.188643150958</c:v>
                </c:pt>
                <c:pt idx="89">
                  <c:v>281.83829312644502</c:v>
                </c:pt>
                <c:pt idx="90">
                  <c:v>316.22776601683705</c:v>
                </c:pt>
                <c:pt idx="91">
                  <c:v>354.81338923357464</c:v>
                </c:pt>
                <c:pt idx="92">
                  <c:v>398.10717055349704</c:v>
                </c:pt>
                <c:pt idx="93">
                  <c:v>446.68359215096302</c:v>
                </c:pt>
                <c:pt idx="94">
                  <c:v>501.18723362727195</c:v>
                </c:pt>
                <c:pt idx="95">
                  <c:v>562.34132519033756</c:v>
                </c:pt>
                <c:pt idx="96">
                  <c:v>630.95734448019346</c:v>
                </c:pt>
                <c:pt idx="97">
                  <c:v>707.94578438413794</c:v>
                </c:pt>
                <c:pt idx="98">
                  <c:v>794.32823472428197</c:v>
                </c:pt>
                <c:pt idx="99">
                  <c:v>891.25093813374599</c:v>
                </c:pt>
                <c:pt idx="100">
                  <c:v>1000</c:v>
                </c:pt>
                <c:pt idx="101">
                  <c:v>1122.01845430196</c:v>
                </c:pt>
                <c:pt idx="102">
                  <c:v>1258.9254117941791</c:v>
                </c:pt>
                <c:pt idx="103">
                  <c:v>1412.5375446227501</c:v>
                </c:pt>
                <c:pt idx="104">
                  <c:v>1584.8931924611099</c:v>
                </c:pt>
                <c:pt idx="105">
                  <c:v>1778.2794100388962</c:v>
                </c:pt>
                <c:pt idx="106">
                  <c:v>1995.2623149688798</c:v>
                </c:pt>
                <c:pt idx="107">
                  <c:v>2238.7211385683422</c:v>
                </c:pt>
                <c:pt idx="108">
                  <c:v>2511.8864315095802</c:v>
                </c:pt>
                <c:pt idx="109">
                  <c:v>2818.3829312644502</c:v>
                </c:pt>
                <c:pt idx="110">
                  <c:v>3162.2776601683322</c:v>
                </c:pt>
                <c:pt idx="111">
                  <c:v>3548.1338923357612</c:v>
                </c:pt>
                <c:pt idx="112">
                  <c:v>3981.0717055350078</c:v>
                </c:pt>
                <c:pt idx="113">
                  <c:v>4466.8359215097398</c:v>
                </c:pt>
                <c:pt idx="114">
                  <c:v>5011.8723362727214</c:v>
                </c:pt>
                <c:pt idx="115">
                  <c:v>5623.4132519034902</c:v>
                </c:pt>
                <c:pt idx="116">
                  <c:v>6309.5734448019402</c:v>
                </c:pt>
                <c:pt idx="117">
                  <c:v>7079.4578438413109</c:v>
                </c:pt>
                <c:pt idx="118">
                  <c:v>7943.2823472427435</c:v>
                </c:pt>
                <c:pt idx="119">
                  <c:v>8912.5093813374497</c:v>
                </c:pt>
                <c:pt idx="120">
                  <c:v>10000</c:v>
                </c:pt>
              </c:numCache>
            </c:numRef>
          </c:xVal>
          <c:yVal>
            <c:numRef>
              <c:f>'[1]T2 Data'!$E$12:$E$132</c:f>
              <c:numCache>
                <c:formatCode>General</c:formatCode>
                <c:ptCount val="121"/>
                <c:pt idx="0">
                  <c:v>0</c:v>
                </c:pt>
                <c:pt idx="1">
                  <c:v>0</c:v>
                </c:pt>
                <c:pt idx="2">
                  <c:v>0</c:v>
                </c:pt>
                <c:pt idx="3">
                  <c:v>0</c:v>
                </c:pt>
                <c:pt idx="4">
                  <c:v>0</c:v>
                </c:pt>
                <c:pt idx="5">
                  <c:v>0</c:v>
                </c:pt>
                <c:pt idx="6">
                  <c:v>0</c:v>
                </c:pt>
                <c:pt idx="7">
                  <c:v>0</c:v>
                </c:pt>
                <c:pt idx="8">
                  <c:v>0</c:v>
                </c:pt>
                <c:pt idx="9">
                  <c:v>0</c:v>
                </c:pt>
                <c:pt idx="10">
                  <c:v>0</c:v>
                </c:pt>
                <c:pt idx="11">
                  <c:v>0</c:v>
                </c:pt>
                <c:pt idx="12">
                  <c:v>4.1872604838518194E-4</c:v>
                </c:pt>
                <c:pt idx="13">
                  <c:v>1.1501451309754672E-3</c:v>
                </c:pt>
                <c:pt idx="14">
                  <c:v>2.36058964036858E-3</c:v>
                </c:pt>
                <c:pt idx="15">
                  <c:v>4.2724706814800031E-3</c:v>
                </c:pt>
                <c:pt idx="16">
                  <c:v>7.1723104772192185E-3</c:v>
                </c:pt>
                <c:pt idx="17">
                  <c:v>1.1416525473195625E-2</c:v>
                </c:pt>
                <c:pt idx="18">
                  <c:v>1.7432811022704126E-2</c:v>
                </c:pt>
                <c:pt idx="19">
                  <c:v>2.5714772227947241E-2</c:v>
                </c:pt>
                <c:pt idx="20">
                  <c:v>3.6808136425032806E-2</c:v>
                </c:pt>
                <c:pt idx="21">
                  <c:v>5.1288398996658095E-2</c:v>
                </c:pt>
                <c:pt idx="22">
                  <c:v>6.9731595379495984E-2</c:v>
                </c:pt>
                <c:pt idx="23">
                  <c:v>9.2681425744000248E-2</c:v>
                </c:pt>
                <c:pt idx="24">
                  <c:v>0.12061672513709266</c:v>
                </c:pt>
                <c:pt idx="25">
                  <c:v>0.15392311595669494</c:v>
                </c:pt>
                <c:pt idx="26">
                  <c:v>0.19287172170097217</c:v>
                </c:pt>
                <c:pt idx="27">
                  <c:v>0.23760638355930702</c:v>
                </c:pt>
                <c:pt idx="28">
                  <c:v>0.28813936470906931</c:v>
                </c:pt>
                <c:pt idx="29">
                  <c:v>0.34435453040691633</c:v>
                </c:pt>
                <c:pt idx="30">
                  <c:v>0.40601673912712388</c:v>
                </c:pt>
                <c:pt idx="31">
                  <c:v>0.47278656270194858</c:v>
                </c:pt>
                <c:pt idx="32">
                  <c:v>0.54423999392222333</c:v>
                </c:pt>
                <c:pt idx="33">
                  <c:v>0.61989295925519305</c:v>
                </c:pt>
                <c:pt idx="34">
                  <c:v>0.69923002559045488</c:v>
                </c:pt>
                <c:pt idx="35">
                  <c:v>0.78173596044856564</c:v>
                </c:pt>
                <c:pt idx="36">
                  <c:v>0.86692832657816943</c:v>
                </c:pt>
                <c:pt idx="37">
                  <c:v>0.95438941461862836</c:v>
                </c:pt>
                <c:pt idx="38">
                  <c:v>1.043796357197299</c:v>
                </c:pt>
                <c:pt idx="39">
                  <c:v>1.1349486106408662</c:v>
                </c:pt>
                <c:pt idx="40">
                  <c:v>1.2277916046777198</c:v>
                </c:pt>
                <c:pt idx="41">
                  <c:v>1.322434311159961</c:v>
                </c:pt>
                <c:pt idx="42">
                  <c:v>1.4191574877794018</c:v>
                </c:pt>
                <c:pt idx="43">
                  <c:v>1.5184092917775778</c:v>
                </c:pt>
                <c:pt idx="44">
                  <c:v>1.6207862350220699</c:v>
                </c:pt>
                <c:pt idx="45">
                  <c:v>1.7269997284605458</c:v>
                </c:pt>
                <c:pt idx="46">
                  <c:v>1.8378309345636701</c:v>
                </c:pt>
                <c:pt idx="47">
                  <c:v>1.9540785365929205</c:v>
                </c:pt>
                <c:pt idx="48">
                  <c:v>2.0765049199829289</c:v>
                </c:pt>
                <c:pt idx="49">
                  <c:v>2.2057860903232132</c:v>
                </c:pt>
                <c:pt idx="50">
                  <c:v>2.3424696515431886</c:v>
                </c:pt>
                <c:pt idx="51">
                  <c:v>2.4869438138813726</c:v>
                </c:pt>
                <c:pt idx="52">
                  <c:v>2.6394193503236107</c:v>
                </c:pt>
                <c:pt idx="53">
                  <c:v>2.7999262157886715</c:v>
                </c:pt>
                <c:pt idx="54">
                  <c:v>2.968327201683624</c:v>
                </c:pt>
                <c:pt idx="55">
                  <c:v>3.1443518568316446</c:v>
                </c:pt>
                <c:pt idx="56">
                  <c:v>3.3276539429511742</c:v>
                </c:pt>
                <c:pt idx="57">
                  <c:v>3.5178940628263553</c:v>
                </c:pt>
                <c:pt idx="58">
                  <c:v>3.714845481008779</c:v>
                </c:pt>
                <c:pt idx="59">
                  <c:v>3.9185158638160793</c:v>
                </c:pt>
                <c:pt idx="60">
                  <c:v>4.1292717007550399</c:v>
                </c:pt>
                <c:pt idx="61">
                  <c:v>4.3479471774538725</c:v>
                </c:pt>
                <c:pt idx="62">
                  <c:v>4.5759170741978377</c:v>
                </c:pt>
                <c:pt idx="63">
                  <c:v>4.8151149931367208</c:v>
                </c:pt>
                <c:pt idx="64">
                  <c:v>5.0679836483059653</c:v>
                </c:pt>
                <c:pt idx="65">
                  <c:v>5.3373517638937003</c:v>
                </c:pt>
                <c:pt idx="66">
                  <c:v>5.6262409034700234</c:v>
                </c:pt>
                <c:pt idx="67">
                  <c:v>5.9376145084540886</c:v>
                </c:pt>
                <c:pt idx="68">
                  <c:v>6.2740900526912986</c:v>
                </c:pt>
                <c:pt idx="69">
                  <c:v>6.6376424161537333</c:v>
                </c:pt>
                <c:pt idx="70">
                  <c:v>7.0293304554097809</c:v>
                </c:pt>
                <c:pt idx="71">
                  <c:v>7.4490776005300114</c:v>
                </c:pt>
                <c:pt idx="72">
                  <c:v>7.8955308579931645</c:v>
                </c:pt>
                <c:pt idx="73">
                  <c:v>8.3660124023856248</c:v>
                </c:pt>
                <c:pt idx="74">
                  <c:v>8.8565666195144992</c:v>
                </c:pt>
                <c:pt idx="75">
                  <c:v>9.3620955213058767</c:v>
                </c:pt>
                <c:pt idx="76">
                  <c:v>9.8765684017951401</c:v>
                </c:pt>
                <c:pt idx="77">
                  <c:v>10.393287694743426</c:v>
                </c:pt>
                <c:pt idx="78">
                  <c:v>10.905191599553582</c:v>
                </c:pt>
                <c:pt idx="79">
                  <c:v>11.405174069125676</c:v>
                </c:pt>
                <c:pt idx="80">
                  <c:v>11.886403262634786</c:v>
                </c:pt>
                <c:pt idx="81">
                  <c:v>12.342620166599183</c:v>
                </c:pt>
                <c:pt idx="82">
                  <c:v>12.768399981245848</c:v>
                </c:pt>
                <c:pt idx="83">
                  <c:v>13.159360659101496</c:v>
                </c:pt>
                <c:pt idx="84">
                  <c:v>13.512306102925002</c:v>
                </c:pt>
                <c:pt idx="85">
                  <c:v>13.825296123313128</c:v>
                </c:pt>
                <c:pt idx="86">
                  <c:v>14.097640941605427</c:v>
                </c:pt>
                <c:pt idx="87">
                  <c:v>14.329824176962592</c:v>
                </c:pt>
                <c:pt idx="88">
                  <c:v>14.523364076372999</c:v>
                </c:pt>
                <c:pt idx="89">
                  <c:v>14.68062750131841</c:v>
                </c:pt>
                <c:pt idx="90">
                  <c:v>14.804614250896572</c:v>
                </c:pt>
                <c:pt idx="91">
                  <c:v>14.898730408689024</c:v>
                </c:pt>
                <c:pt idx="92">
                  <c:v>14.96672237493487</c:v>
                </c:pt>
                <c:pt idx="93">
                  <c:v>15.012456277078188</c:v>
                </c:pt>
                <c:pt idx="94">
                  <c:v>15.039658204118885</c:v>
                </c:pt>
                <c:pt idx="95">
                  <c:v>15.054872576554112</c:v>
                </c:pt>
                <c:pt idx="96">
                  <c:v>15.063037714116374</c:v>
                </c:pt>
                <c:pt idx="97">
                  <c:v>15.066424292292456</c:v>
                </c:pt>
                <c:pt idx="98">
                  <c:v>15.06681410334102</c:v>
                </c:pt>
                <c:pt idx="99">
                  <c:v>15.06681410334102</c:v>
                </c:pt>
                <c:pt idx="100">
                  <c:v>15.06681410334102</c:v>
                </c:pt>
                <c:pt idx="101">
                  <c:v>15.06681410334102</c:v>
                </c:pt>
                <c:pt idx="102">
                  <c:v>15.06681410334102</c:v>
                </c:pt>
                <c:pt idx="103">
                  <c:v>15.06681410334102</c:v>
                </c:pt>
                <c:pt idx="104">
                  <c:v>15.06681410334102</c:v>
                </c:pt>
                <c:pt idx="105">
                  <c:v>15.06681410334102</c:v>
                </c:pt>
                <c:pt idx="106">
                  <c:v>15.067004437240724</c:v>
                </c:pt>
                <c:pt idx="107">
                  <c:v>15.067475178380446</c:v>
                </c:pt>
                <c:pt idx="108">
                  <c:v>15.068077970049277</c:v>
                </c:pt>
                <c:pt idx="109">
                  <c:v>15.068667146479937</c:v>
                </c:pt>
                <c:pt idx="110">
                  <c:v>15.069110052989426</c:v>
                </c:pt>
                <c:pt idx="111">
                  <c:v>15.069292928108124</c:v>
                </c:pt>
                <c:pt idx="112">
                  <c:v>15.06930693069307</c:v>
                </c:pt>
                <c:pt idx="113">
                  <c:v>15.06930693069307</c:v>
                </c:pt>
                <c:pt idx="114">
                  <c:v>15.06930693069307</c:v>
                </c:pt>
                <c:pt idx="115">
                  <c:v>15.06930693069307</c:v>
                </c:pt>
                <c:pt idx="116">
                  <c:v>15.06930693069307</c:v>
                </c:pt>
                <c:pt idx="117">
                  <c:v>15.06930693069307</c:v>
                </c:pt>
                <c:pt idx="118">
                  <c:v>15.06930693069307</c:v>
                </c:pt>
                <c:pt idx="119">
                  <c:v>15.06930693069307</c:v>
                </c:pt>
                <c:pt idx="120">
                  <c:v>15.06930693069307</c:v>
                </c:pt>
              </c:numCache>
            </c:numRef>
          </c:yVal>
          <c:smooth val="0"/>
          <c:extLst>
            <c:ext xmlns:c16="http://schemas.microsoft.com/office/drawing/2014/chart" uri="{C3380CC4-5D6E-409C-BE32-E72D297353CC}">
              <c16:uniqueId val="{00000001-22D0-45A2-8CAB-AF8978F2752F}"/>
            </c:ext>
          </c:extLst>
        </c:ser>
        <c:dLbls>
          <c:showLegendKey val="0"/>
          <c:showVal val="0"/>
          <c:showCatName val="0"/>
          <c:showSerName val="0"/>
          <c:showPercent val="0"/>
          <c:showBubbleSize val="0"/>
        </c:dLbls>
        <c:axId val="82481152"/>
        <c:axId val="82482688"/>
      </c:scatterChart>
      <c:valAx>
        <c:axId val="82468864"/>
        <c:scaling>
          <c:logBase val="10"/>
          <c:orientation val="minMax"/>
        </c:scaling>
        <c:delete val="0"/>
        <c:axPos val="b"/>
        <c:majorGridlines>
          <c:spPr>
            <a:ln w="19050">
              <a:solidFill>
                <a:srgbClr val="000000"/>
              </a:solidFill>
              <a:prstDash val="solid"/>
            </a:ln>
          </c:spPr>
        </c:majorGridlines>
        <c:minorGridlines>
          <c:spPr>
            <a:ln w="3175">
              <a:solidFill>
                <a:srgbClr val="808080"/>
              </a:solidFill>
              <a:prstDash val="solid"/>
            </a:ln>
          </c:spPr>
        </c:minorGridlines>
        <c:title>
          <c:tx>
            <c:rich>
              <a:bodyPr/>
              <a:lstStyle/>
              <a:p>
                <a:pPr>
                  <a:defRPr lang="en-CA" sz="2000" b="1" i="0" u="none" strike="noStrike" baseline="0">
                    <a:solidFill>
                      <a:sysClr val="windowText" lastClr="000000"/>
                    </a:solidFill>
                    <a:latin typeface="Arial"/>
                    <a:ea typeface="Arial"/>
                    <a:cs typeface="Arial"/>
                  </a:defRPr>
                </a:pPr>
                <a:r>
                  <a:rPr lang="en-CA" sz="2000" b="1" dirty="0">
                    <a:solidFill>
                      <a:sysClr val="windowText" lastClr="000000"/>
                    </a:solidFill>
                  </a:rPr>
                  <a:t>T</a:t>
                </a:r>
                <a:r>
                  <a:rPr lang="en-CA" sz="2000" b="1" baseline="-25000" dirty="0">
                    <a:solidFill>
                      <a:sysClr val="windowText" lastClr="000000"/>
                    </a:solidFill>
                  </a:rPr>
                  <a:t>2</a:t>
                </a:r>
                <a:r>
                  <a:rPr lang="en-CA" sz="2000" b="1" dirty="0">
                    <a:solidFill>
                      <a:sysClr val="windowText" lastClr="000000"/>
                    </a:solidFill>
                  </a:rPr>
                  <a:t> (ms)</a:t>
                </a:r>
              </a:p>
            </c:rich>
          </c:tx>
          <c:layout>
            <c:manualLayout>
              <c:xMode val="edge"/>
              <c:yMode val="edge"/>
              <c:x val="0.43314806840551184"/>
              <c:y val="0.90282823969039172"/>
            </c:manualLayout>
          </c:layout>
          <c:overlay val="0"/>
          <c:spPr>
            <a:noFill/>
            <a:ln w="25400">
              <a:noFill/>
            </a:ln>
          </c:spPr>
        </c:title>
        <c:numFmt formatCode="General" sourceLinked="1"/>
        <c:majorTickMark val="out"/>
        <c:minorTickMark val="none"/>
        <c:tickLblPos val="nextTo"/>
        <c:spPr>
          <a:ln w="12700">
            <a:solidFill>
              <a:srgbClr val="000000"/>
            </a:solidFill>
            <a:prstDash val="solid"/>
          </a:ln>
        </c:spPr>
        <c:txPr>
          <a:bodyPr rot="0" vert="horz"/>
          <a:lstStyle/>
          <a:p>
            <a:pPr>
              <a:defRPr lang="en-CA" sz="2000" b="0" i="0" u="none" strike="noStrike" baseline="0">
                <a:solidFill>
                  <a:srgbClr val="000000"/>
                </a:solidFill>
                <a:latin typeface="Arial"/>
                <a:ea typeface="Arial"/>
                <a:cs typeface="Arial"/>
              </a:defRPr>
            </a:pPr>
            <a:endParaRPr lang="en-US"/>
          </a:p>
        </c:txPr>
        <c:crossAx val="82470784"/>
        <c:crosses val="autoZero"/>
        <c:crossBetween val="midCat"/>
      </c:valAx>
      <c:valAx>
        <c:axId val="82470784"/>
        <c:scaling>
          <c:orientation val="minMax"/>
          <c:min val="0"/>
        </c:scaling>
        <c:delete val="0"/>
        <c:axPos val="l"/>
        <c:majorGridlines>
          <c:spPr>
            <a:ln w="3175">
              <a:solidFill>
                <a:srgbClr val="000000"/>
              </a:solidFill>
              <a:prstDash val="solid"/>
            </a:ln>
          </c:spPr>
        </c:majorGridlines>
        <c:title>
          <c:tx>
            <c:rich>
              <a:bodyPr/>
              <a:lstStyle/>
              <a:p>
                <a:pPr>
                  <a:defRPr lang="en-CA" sz="2000" b="1" i="0" u="none" strike="noStrike" baseline="0">
                    <a:solidFill>
                      <a:sysClr val="windowText" lastClr="000000"/>
                    </a:solidFill>
                    <a:latin typeface="Arial" pitchFamily="34" charset="0"/>
                    <a:ea typeface="Arial"/>
                    <a:cs typeface="Arial" pitchFamily="34" charset="0"/>
                  </a:defRPr>
                </a:pPr>
                <a:r>
                  <a:rPr lang="en-CA" sz="2000" b="1">
                    <a:solidFill>
                      <a:sysClr val="windowText" lastClr="000000"/>
                    </a:solidFill>
                    <a:latin typeface="Arial" pitchFamily="34" charset="0"/>
                    <a:cs typeface="Arial" pitchFamily="34" charset="0"/>
                  </a:rPr>
                  <a:t>Incremental Volume (ml)   </a:t>
                </a:r>
              </a:p>
            </c:rich>
          </c:tx>
          <c:layout>
            <c:manualLayout>
              <c:xMode val="edge"/>
              <c:yMode val="edge"/>
              <c:x val="2.3907008755064851E-2"/>
              <c:y val="0.17092711553220996"/>
            </c:manualLayout>
          </c:layout>
          <c:overlay val="0"/>
          <c:spPr>
            <a:noFill/>
            <a:ln w="25400">
              <a:noFill/>
            </a:ln>
          </c:spPr>
        </c:title>
        <c:numFmt formatCode="General" sourceLinked="1"/>
        <c:majorTickMark val="none"/>
        <c:minorTickMark val="none"/>
        <c:tickLblPos val="nextTo"/>
        <c:spPr>
          <a:ln w="12700">
            <a:solidFill>
              <a:srgbClr val="000000"/>
            </a:solidFill>
            <a:prstDash val="solid"/>
          </a:ln>
        </c:spPr>
        <c:txPr>
          <a:bodyPr rot="0" vert="horz"/>
          <a:lstStyle/>
          <a:p>
            <a:pPr>
              <a:defRPr lang="en-CA" sz="2000" b="0" i="0" u="none" strike="noStrike" baseline="0">
                <a:solidFill>
                  <a:sysClr val="windowText" lastClr="000000"/>
                </a:solidFill>
                <a:latin typeface="Arial"/>
                <a:ea typeface="Arial"/>
                <a:cs typeface="Arial"/>
              </a:defRPr>
            </a:pPr>
            <a:endParaRPr lang="en-US"/>
          </a:p>
        </c:txPr>
        <c:crossAx val="82468864"/>
        <c:crossesAt val="1.0000000000000083E-2"/>
        <c:crossBetween val="midCat"/>
      </c:valAx>
      <c:valAx>
        <c:axId val="82481152"/>
        <c:scaling>
          <c:logBase val="10"/>
          <c:orientation val="minMax"/>
        </c:scaling>
        <c:delete val="1"/>
        <c:axPos val="b"/>
        <c:numFmt formatCode="General" sourceLinked="1"/>
        <c:majorTickMark val="out"/>
        <c:minorTickMark val="none"/>
        <c:tickLblPos val="none"/>
        <c:crossAx val="82482688"/>
        <c:crosses val="autoZero"/>
        <c:crossBetween val="midCat"/>
      </c:valAx>
      <c:valAx>
        <c:axId val="82482688"/>
        <c:scaling>
          <c:orientation val="minMax"/>
          <c:min val="0"/>
        </c:scaling>
        <c:delete val="0"/>
        <c:axPos val="r"/>
        <c:title>
          <c:tx>
            <c:rich>
              <a:bodyPr/>
              <a:lstStyle/>
              <a:p>
                <a:pPr>
                  <a:defRPr lang="en-CA" sz="2000" b="1" i="0" u="none" strike="noStrike" baseline="0">
                    <a:solidFill>
                      <a:sysClr val="windowText" lastClr="000000"/>
                    </a:solidFill>
                    <a:latin typeface="Arial"/>
                    <a:ea typeface="Arial"/>
                    <a:cs typeface="Arial"/>
                  </a:defRPr>
                </a:pPr>
                <a:r>
                  <a:rPr lang="en-CA" sz="2000" b="1">
                    <a:solidFill>
                      <a:sysClr val="windowText" lastClr="000000"/>
                    </a:solidFill>
                  </a:rPr>
                  <a:t>Cummulative Volume (ml)     </a:t>
                </a:r>
              </a:p>
            </c:rich>
          </c:tx>
          <c:layout>
            <c:manualLayout>
              <c:xMode val="edge"/>
              <c:yMode val="edge"/>
              <c:x val="0.94882244333590005"/>
              <c:y val="0.16125221019424391"/>
            </c:manualLayout>
          </c:layout>
          <c:overlay val="0"/>
          <c:spPr>
            <a:noFill/>
            <a:ln w="25400">
              <a:noFill/>
            </a:ln>
          </c:spPr>
        </c:title>
        <c:numFmt formatCode="General" sourceLinked="1"/>
        <c:majorTickMark val="none"/>
        <c:minorTickMark val="none"/>
        <c:tickLblPos val="nextTo"/>
        <c:spPr>
          <a:ln w="12700">
            <a:solidFill>
              <a:srgbClr val="000000"/>
            </a:solidFill>
            <a:prstDash val="solid"/>
          </a:ln>
        </c:spPr>
        <c:txPr>
          <a:bodyPr rot="0" vert="horz"/>
          <a:lstStyle/>
          <a:p>
            <a:pPr>
              <a:defRPr lang="en-CA" sz="2000" b="0" i="0" u="none" strike="noStrike" baseline="0">
                <a:solidFill>
                  <a:sysClr val="windowText" lastClr="000000"/>
                </a:solidFill>
                <a:latin typeface="Arial"/>
                <a:ea typeface="Arial"/>
                <a:cs typeface="Arial"/>
              </a:defRPr>
            </a:pPr>
            <a:endParaRPr lang="en-US"/>
          </a:p>
        </c:txPr>
        <c:crossAx val="82481152"/>
        <c:crosses val="max"/>
        <c:crossBetween val="midCat"/>
      </c:valAx>
      <c:spPr>
        <a:solidFill>
          <a:schemeClr val="tx1">
            <a:lumMod val="20000"/>
            <a:lumOff val="80000"/>
          </a:schemeClr>
        </a:solidFill>
        <a:ln w="12700">
          <a:solidFill>
            <a:srgbClr val="000000"/>
          </a:solidFill>
          <a:prstDash val="solid"/>
        </a:ln>
      </c:spPr>
    </c:plotArea>
    <c:plotVisOnly val="1"/>
    <c:dispBlanksAs val="gap"/>
    <c:showDLblsOverMax val="0"/>
  </c:chart>
  <c:spPr>
    <a:gradFill flip="none" rotWithShape="1">
      <a:gsLst>
        <a:gs pos="0">
          <a:srgbClr val="5E9EFF"/>
        </a:gs>
        <a:gs pos="39999">
          <a:srgbClr val="85C2FF"/>
        </a:gs>
        <a:gs pos="70000">
          <a:srgbClr val="C4D6EB"/>
        </a:gs>
        <a:gs pos="100000">
          <a:srgbClr val="FFEBFA"/>
        </a:gs>
      </a:gsLst>
      <a:lin ang="16200000" scaled="1"/>
      <a:tileRect/>
    </a:gradFill>
    <a:ln w="9525">
      <a:noFill/>
    </a:ln>
  </c:spPr>
  <c:txPr>
    <a:bodyPr/>
    <a:lstStyle/>
    <a:p>
      <a:pPr>
        <a:defRPr sz="800" b="0" i="0" u="none" strike="noStrike" baseline="0">
          <a:solidFill>
            <a:srgbClr val="000000"/>
          </a:solidFill>
          <a:latin typeface="Arial"/>
          <a:ea typeface="Arial"/>
          <a:cs typeface="Arial"/>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344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a:ea typeface="ＭＳ Ｐゴシック" pitchFamily="34" charset="-128"/>
            </a:endParaRPr>
          </a:p>
        </p:txBody>
      </p:sp>
      <p:sp>
        <p:nvSpPr>
          <p:cNvPr id="11268" name="Slide Number Placeholder 3"/>
          <p:cNvSpPr>
            <a:spLocks noGrp="1"/>
          </p:cNvSpPr>
          <p:nvPr>
            <p:ph type="sldNum" sz="quarter" idx="5"/>
          </p:nvPr>
        </p:nvSpPr>
        <p:spPr bwMode="auto">
          <a:noFill/>
          <a:ln>
            <a:miter lim="800000"/>
            <a:headEnd/>
            <a:tailEnd/>
          </a:ln>
        </p:spPr>
        <p:txBody>
          <a:bodyPr/>
          <a:lstStyle/>
          <a:p>
            <a:fld id="{55DAFDCF-0016-4DEE-89A5-AA4A41B8184D}" type="slidenum">
              <a:rPr lang="en-CA"/>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2843D-1B7F-AE10-E60A-493D7AA61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FC9764-EA3D-A878-F981-27C12EF46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FE43E-6350-6C65-2DA7-21AD699BA5B1}"/>
              </a:ext>
            </a:extLst>
          </p:cNvPr>
          <p:cNvSpPr>
            <a:spLocks noGrp="1"/>
          </p:cNvSpPr>
          <p:nvPr>
            <p:ph type="body" idx="1"/>
          </p:nvPr>
        </p:nvSpPr>
        <p:spPr/>
        <p:txBody>
          <a:bodyPr/>
          <a:lstStyle/>
          <a:p>
            <a:r>
              <a:rPr lang="en-CA" dirty="0"/>
              <a:t>This slide shows the pore size distribution derived from the gas adsorption data overlayed with the T2 pore size distributions. </a:t>
            </a:r>
            <a:r>
              <a:rPr lang="en-US" dirty="0"/>
              <a:t>It should be noted that the pore size distribution obtained from gas adsorption is not perfectly smooth due to the adsorption model and inversion method used to convert the gas adsorption data to pore size.</a:t>
            </a:r>
            <a:endParaRPr lang="en-CA" dirty="0"/>
          </a:p>
          <a:p>
            <a:endParaRPr lang="en-CA" dirty="0"/>
          </a:p>
          <a:p>
            <a:r>
              <a:rPr lang="en-CA" dirty="0"/>
              <a:t>As you can see a</a:t>
            </a:r>
            <a:r>
              <a:rPr lang="en-US" dirty="0" err="1"/>
              <a:t>ll</a:t>
            </a:r>
            <a:r>
              <a:rPr lang="en-US" dirty="0"/>
              <a:t>, the nanopore surface </a:t>
            </a:r>
            <a:r>
              <a:rPr lang="en-US" dirty="0" err="1"/>
              <a:t>relaxivity</a:t>
            </a:r>
            <a:r>
              <a:rPr lang="en-US" dirty="0"/>
              <a:t> values are around 10 </a:t>
            </a:r>
            <a:r>
              <a:rPr lang="en-US" dirty="0" err="1"/>
              <a:t>μm</a:t>
            </a:r>
            <a:r>
              <a:rPr lang="en-US" dirty="0"/>
              <a:t>/s, which indicates that minerals surrounding or adjacent to the nanopores are primarily diamagnetic minerals.  They lack the ions or unpaired electrons which lead to higher surface relaxation values.</a:t>
            </a:r>
          </a:p>
          <a:p>
            <a:r>
              <a:rPr lang="en-US" dirty="0"/>
              <a:t> </a:t>
            </a:r>
          </a:p>
          <a:p>
            <a:r>
              <a:rPr lang="en-US" dirty="0"/>
              <a:t>Also, the uniformity of the surface </a:t>
            </a:r>
            <a:r>
              <a:rPr lang="en-US" dirty="0" err="1"/>
              <a:t>relaxivity</a:t>
            </a:r>
            <a:r>
              <a:rPr lang="en-US" dirty="0"/>
              <a:t> values for all samples indicates that surface alteration is not predominant in the nano-pores. </a:t>
            </a:r>
            <a:endParaRPr lang="en-CA" dirty="0"/>
          </a:p>
        </p:txBody>
      </p:sp>
      <p:sp>
        <p:nvSpPr>
          <p:cNvPr id="4" name="Slide Number Placeholder 3">
            <a:extLst>
              <a:ext uri="{FF2B5EF4-FFF2-40B4-BE49-F238E27FC236}">
                <a16:creationId xmlns:a16="http://schemas.microsoft.com/office/drawing/2014/main" id="{A933BE7E-34B0-9B28-B145-A587BA00A6B9}"/>
              </a:ext>
            </a:extLst>
          </p:cNvPr>
          <p:cNvSpPr>
            <a:spLocks noGrp="1"/>
          </p:cNvSpPr>
          <p:nvPr>
            <p:ph type="sldNum" sz="quarter" idx="5"/>
          </p:nvPr>
        </p:nvSpPr>
        <p:spPr/>
        <p:txBody>
          <a:bodyPr/>
          <a:lstStyle/>
          <a:p>
            <a:fld id="{8EDB2304-CBD5-4424-831A-F3F6B1BD01DC}" type="slidenum">
              <a:rPr lang="en-CA" smtClean="0"/>
              <a:t>11</a:t>
            </a:fld>
            <a:endParaRPr lang="en-CA"/>
          </a:p>
        </p:txBody>
      </p:sp>
    </p:spTree>
    <p:extLst>
      <p:ext uri="{BB962C8B-B14F-4D97-AF65-F5344CB8AC3E}">
        <p14:creationId xmlns:p14="http://schemas.microsoft.com/office/powerpoint/2010/main" val="56953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79609-1377-1BD4-B015-AE9768844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9963C-9B2B-111C-2961-4BA21E0C8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F3F96-682E-E371-582D-4A35D892E23E}"/>
              </a:ext>
            </a:extLst>
          </p:cNvPr>
          <p:cNvSpPr>
            <a:spLocks noGrp="1"/>
          </p:cNvSpPr>
          <p:nvPr>
            <p:ph type="body" idx="1"/>
          </p:nvPr>
        </p:nvSpPr>
        <p:spPr/>
        <p:txBody>
          <a:bodyPr/>
          <a:lstStyle/>
          <a:p>
            <a:r>
              <a:rPr lang="en-CA" dirty="0"/>
              <a:t>So we have shown that the NMR data can be coupled with other measurements to derive the surface </a:t>
            </a:r>
            <a:r>
              <a:rPr lang="en-CA" dirty="0" err="1"/>
              <a:t>relaxivity</a:t>
            </a:r>
            <a:r>
              <a:rPr lang="en-CA" dirty="0"/>
              <a:t> for core samples.  We have also shown that the surface </a:t>
            </a:r>
            <a:r>
              <a:rPr lang="en-CA" dirty="0" err="1"/>
              <a:t>relaxivity</a:t>
            </a:r>
            <a:r>
              <a:rPr lang="en-CA" dirty="0"/>
              <a:t> of the micro and macro pores changes with sample.  We hypothesized that this was a result of more hydrothermal surface alteration in some samples as compared to others.  </a:t>
            </a:r>
          </a:p>
          <a:p>
            <a:endParaRPr lang="en-CA" dirty="0"/>
          </a:p>
          <a:p>
            <a:r>
              <a:rPr lang="en-CA" dirty="0"/>
              <a:t>The question became could we corelate these different surface </a:t>
            </a:r>
            <a:r>
              <a:rPr lang="en-CA" dirty="0" err="1"/>
              <a:t>relaxivities</a:t>
            </a:r>
            <a:r>
              <a:rPr lang="en-CA" dirty="0"/>
              <a:t> for the micro and macro pores to some other parameter such as secondary mineral content.  The answer was yes. This f</a:t>
            </a:r>
            <a:r>
              <a:rPr lang="en-US" dirty="0" err="1"/>
              <a:t>igure</a:t>
            </a:r>
            <a:r>
              <a:rPr lang="en-US" dirty="0"/>
              <a:t> illustrates the relationships between micro/macropore </a:t>
            </a:r>
            <a:r>
              <a:rPr lang="en-US" dirty="0" err="1"/>
              <a:t>relaxivity</a:t>
            </a:r>
            <a:r>
              <a:rPr lang="en-US" dirty="0"/>
              <a:t> and weight percent of potentially paramagnetic or weakly ferromagnetic (Fe/Mn)-bearing hydrothermal mineral content (chlorite, calcite, pyrite, and hematite) for the six Newberry basalt samples.  There is clearly a trend in the data.  In fact the trend can be fit to a  power-law relationship</a:t>
            </a:r>
          </a:p>
          <a:p>
            <a:endParaRPr lang="en-US" dirty="0"/>
          </a:p>
          <a:p>
            <a:pPr algn="ctr"/>
            <a:r>
              <a:rPr lang="en-US" dirty="0"/>
              <a:t>∑〖𝑤_𝑖=𝑎〖(𝜌)〗^𝑏 〗</a:t>
            </a:r>
          </a:p>
          <a:p>
            <a:endParaRPr lang="en-US" dirty="0"/>
          </a:p>
          <a:p>
            <a:r>
              <a:rPr lang="en-US" dirty="0"/>
              <a:t>here </a:t>
            </a:r>
            <a:r>
              <a:rPr lang="en-US" dirty="0" err="1"/>
              <a:t>wi</a:t>
            </a:r>
            <a:r>
              <a:rPr lang="en-US" dirty="0"/>
              <a:t> is the weight percent of SR-enhancing hydrothermal mineral I, ρ is the surface </a:t>
            </a:r>
            <a:r>
              <a:rPr lang="en-US" dirty="0" err="1"/>
              <a:t>relaxivity</a:t>
            </a:r>
            <a:r>
              <a:rPr lang="en-US" dirty="0"/>
              <a:t> and a and b are the power law coefficient and exponent.</a:t>
            </a:r>
          </a:p>
          <a:p>
            <a:endParaRPr lang="en-US" dirty="0"/>
          </a:p>
          <a:p>
            <a:r>
              <a:rPr lang="en-US" dirty="0"/>
              <a:t>This is an interesting result and opens up the possibility that secondary mineral content could be employed to determine the surface </a:t>
            </a:r>
            <a:r>
              <a:rPr lang="en-US" dirty="0" err="1"/>
              <a:t>relaxivity</a:t>
            </a:r>
            <a:r>
              <a:rPr lang="en-US" dirty="0"/>
              <a:t> of different samples.</a:t>
            </a:r>
          </a:p>
          <a:p>
            <a:endParaRPr lang="en-CA" dirty="0"/>
          </a:p>
        </p:txBody>
      </p:sp>
      <p:sp>
        <p:nvSpPr>
          <p:cNvPr id="4" name="Slide Number Placeholder 3">
            <a:extLst>
              <a:ext uri="{FF2B5EF4-FFF2-40B4-BE49-F238E27FC236}">
                <a16:creationId xmlns:a16="http://schemas.microsoft.com/office/drawing/2014/main" id="{51D678B8-C737-AAE3-7FF1-4A4C132DA9F5}"/>
              </a:ext>
            </a:extLst>
          </p:cNvPr>
          <p:cNvSpPr>
            <a:spLocks noGrp="1"/>
          </p:cNvSpPr>
          <p:nvPr>
            <p:ph type="sldNum" sz="quarter" idx="5"/>
          </p:nvPr>
        </p:nvSpPr>
        <p:spPr/>
        <p:txBody>
          <a:bodyPr/>
          <a:lstStyle/>
          <a:p>
            <a:fld id="{8EDB2304-CBD5-4424-831A-F3F6B1BD01DC}" type="slidenum">
              <a:rPr lang="en-CA" smtClean="0"/>
              <a:t>12</a:t>
            </a:fld>
            <a:endParaRPr lang="en-CA"/>
          </a:p>
        </p:txBody>
      </p:sp>
    </p:spTree>
    <p:extLst>
      <p:ext uri="{BB962C8B-B14F-4D97-AF65-F5344CB8AC3E}">
        <p14:creationId xmlns:p14="http://schemas.microsoft.com/office/powerpoint/2010/main" val="2793554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9AEAD-2B30-E887-84BD-E3D8BAE68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96231-B448-A4A3-2623-BA078B56B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CA40A-304C-CE2B-3AF6-F97B4753DF99}"/>
              </a:ext>
            </a:extLst>
          </p:cNvPr>
          <p:cNvSpPr>
            <a:spLocks noGrp="1"/>
          </p:cNvSpPr>
          <p:nvPr>
            <p:ph type="body" idx="1"/>
          </p:nvPr>
        </p:nvSpPr>
        <p:spPr>
          <a:xfrm>
            <a:off x="695484" y="4447152"/>
            <a:ext cx="5563870" cy="3769377"/>
          </a:xfrm>
        </p:spPr>
        <p:txBody>
          <a:bodyPr/>
          <a:lstStyle/>
          <a:p>
            <a:r>
              <a:rPr lang="en-CA" dirty="0"/>
              <a:t>So that brings me to the conclusion of my talk.  I will close by just summarizing a few conclusions and discussing future work we are hoping to accomplish.</a:t>
            </a:r>
          </a:p>
          <a:p>
            <a:endParaRPr lang="en-CA" dirty="0"/>
          </a:p>
          <a:p>
            <a:r>
              <a:rPr lang="en-US" dirty="0"/>
              <a:t>We have shown that NMR core analysis can be an important tool for assessing samples of for Carbon Capture Utilization and Storage (CCUS) and it is especially effective for assessing carbon mineralization.  We have shown that in this study through two experiments.  Firstly, T2 pore size distributions were shown to measure the change in porosity due to carbon mineralization.  Secondly, by coupling T2 pore size distributions with gas adsorption and SEM measurements, the surface </a:t>
            </a:r>
            <a:r>
              <a:rPr lang="en-US" dirty="0" err="1"/>
              <a:t>relaxivity</a:t>
            </a:r>
            <a:r>
              <a:rPr lang="en-US" dirty="0"/>
              <a:t> of various basalt samples have been determined.  Pores with higher degrees of hydrothermal alteration have shown higher surface </a:t>
            </a:r>
            <a:r>
              <a:rPr lang="en-US" dirty="0" err="1"/>
              <a:t>relaxivity</a:t>
            </a:r>
            <a:r>
              <a:rPr lang="en-US" dirty="0"/>
              <a:t> values.</a:t>
            </a:r>
          </a:p>
          <a:p>
            <a:endParaRPr lang="en-US" dirty="0"/>
          </a:p>
          <a:p>
            <a:r>
              <a:rPr lang="en-US" dirty="0"/>
              <a:t>This effort showed that surface </a:t>
            </a:r>
            <a:r>
              <a:rPr lang="en-US" dirty="0" err="1"/>
              <a:t>relaxivity</a:t>
            </a:r>
            <a:r>
              <a:rPr lang="en-US" dirty="0"/>
              <a:t> of micro/macro pores in basalt samples can be quantitatively correlated with potentially paramagnetic or weakly ferromagnetic (Fe/Mn)-bearing hydrothermal mineral content (chlorite, calcite, pyrite, and hematite).</a:t>
            </a:r>
          </a:p>
          <a:p>
            <a:endParaRPr lang="en-US" dirty="0"/>
          </a:p>
          <a:p>
            <a:r>
              <a:rPr lang="en-US" dirty="0"/>
              <a:t>Overall our work on surface </a:t>
            </a:r>
            <a:r>
              <a:rPr lang="en-US" dirty="0" err="1"/>
              <a:t>relaxivity</a:t>
            </a:r>
            <a:r>
              <a:rPr lang="en-US" dirty="0"/>
              <a:t> has three implications:</a:t>
            </a:r>
          </a:p>
          <a:p>
            <a:r>
              <a:rPr lang="en-US" dirty="0"/>
              <a:t>1) A uniform surface </a:t>
            </a:r>
            <a:r>
              <a:rPr lang="en-US" dirty="0" err="1"/>
              <a:t>relaxivity</a:t>
            </a:r>
            <a:r>
              <a:rPr lang="en-US" dirty="0"/>
              <a:t> cannot be employed for basalt rocks.</a:t>
            </a:r>
          </a:p>
          <a:p>
            <a:r>
              <a:rPr lang="en-US" dirty="0"/>
              <a:t>2) A positive relationship exists between surface </a:t>
            </a:r>
            <a:r>
              <a:rPr lang="en-US" dirty="0" err="1"/>
              <a:t>relaxivity</a:t>
            </a:r>
            <a:r>
              <a:rPr lang="en-US" dirty="0"/>
              <a:t> and the degree of hydrothermal alteration.</a:t>
            </a:r>
          </a:p>
          <a:p>
            <a:r>
              <a:rPr lang="en-US" dirty="0"/>
              <a:t>3) The identified link between enhanced pore SR and mineral alteration in basalts may be used for in situ assessment of spatial and temporal changes within vesicle pores and microfractures.</a:t>
            </a:r>
          </a:p>
          <a:p>
            <a:endParaRPr lang="en-US" dirty="0"/>
          </a:p>
          <a:p>
            <a:r>
              <a:rPr lang="en-US" dirty="0"/>
              <a:t>In the future, we want to continue to assess and explore how NMR core analysis can be employed for CCUS applications.</a:t>
            </a:r>
          </a:p>
          <a:p>
            <a:endParaRPr lang="en-CA" dirty="0"/>
          </a:p>
        </p:txBody>
      </p:sp>
      <p:sp>
        <p:nvSpPr>
          <p:cNvPr id="4" name="Slide Number Placeholder 3">
            <a:extLst>
              <a:ext uri="{FF2B5EF4-FFF2-40B4-BE49-F238E27FC236}">
                <a16:creationId xmlns:a16="http://schemas.microsoft.com/office/drawing/2014/main" id="{DECB65E5-33F5-3AE0-1B1D-642E5870316B}"/>
              </a:ext>
            </a:extLst>
          </p:cNvPr>
          <p:cNvSpPr>
            <a:spLocks noGrp="1"/>
          </p:cNvSpPr>
          <p:nvPr>
            <p:ph type="sldNum" sz="quarter" idx="5"/>
          </p:nvPr>
        </p:nvSpPr>
        <p:spPr/>
        <p:txBody>
          <a:bodyPr/>
          <a:lstStyle/>
          <a:p>
            <a:fld id="{8EDB2304-CBD5-4424-831A-F3F6B1BD01DC}" type="slidenum">
              <a:rPr lang="en-CA" smtClean="0"/>
              <a:t>13</a:t>
            </a:fld>
            <a:endParaRPr lang="en-CA"/>
          </a:p>
        </p:txBody>
      </p:sp>
    </p:spTree>
    <p:extLst>
      <p:ext uri="{BB962C8B-B14F-4D97-AF65-F5344CB8AC3E}">
        <p14:creationId xmlns:p14="http://schemas.microsoft.com/office/powerpoint/2010/main" val="1393116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CA"/>
          </a:p>
        </p:txBody>
      </p:sp>
      <p:sp>
        <p:nvSpPr>
          <p:cNvPr id="4" name="Slide Number Placeholder 3"/>
          <p:cNvSpPr>
            <a:spLocks noGrp="1"/>
          </p:cNvSpPr>
          <p:nvPr>
            <p:ph type="sldNum" sz="quarter" idx="5"/>
          </p:nvPr>
        </p:nvSpPr>
        <p:spPr/>
        <p:txBody>
          <a:bodyPr/>
          <a:lstStyle/>
          <a:p>
            <a:pPr>
              <a:defRPr/>
            </a:pPr>
            <a:fld id="{086F1449-9E73-4B7E-AEFE-2C814134E85E}" type="slidenum">
              <a:rPr lang="en-US" smtClean="0"/>
              <a:pPr>
                <a:defRPr/>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4143957" y="9119666"/>
            <a:ext cx="3169589" cy="479897"/>
          </a:xfrm>
          <a:prstGeom prst="rect">
            <a:avLst/>
          </a:prstGeom>
          <a:noFill/>
          <a:ln w="9525">
            <a:noFill/>
            <a:miter lim="800000"/>
            <a:headEnd/>
            <a:tailEnd/>
          </a:ln>
        </p:spPr>
        <p:txBody>
          <a:bodyPr lIns="96632" tIns="48315" rIns="96632" bIns="48315" anchor="b"/>
          <a:lstStyle/>
          <a:p>
            <a:pPr algn="r"/>
            <a:fld id="{5BBB26B5-8223-4565-A93D-FF9BB22E29BD}" type="slidenum">
              <a:rPr lang="en-US" sz="1200"/>
              <a:pPr algn="r"/>
              <a:t>3</a:t>
            </a:fld>
            <a:endParaRPr lang="en-US" sz="1200" dirty="0"/>
          </a:p>
        </p:txBody>
      </p:sp>
      <p:sp>
        <p:nvSpPr>
          <p:cNvPr id="67587" name="Rectangle 2"/>
          <p:cNvSpPr>
            <a:spLocks noGrp="1" noRot="1" noChangeAspect="1" noChangeArrowheads="1" noTextEdit="1"/>
          </p:cNvSpPr>
          <p:nvPr>
            <p:ph type="sldImg"/>
          </p:nvPr>
        </p:nvSpPr>
        <p:spPr>
          <a:xfrm>
            <a:off x="458788" y="720725"/>
            <a:ext cx="6397625" cy="3598863"/>
          </a:xfrm>
          <a:ln/>
        </p:spPr>
      </p:sp>
      <p:sp>
        <p:nvSpPr>
          <p:cNvPr id="67588" name="Rectangle 3"/>
          <p:cNvSpPr>
            <a:spLocks noGrp="1" noChangeArrowheads="1"/>
          </p:cNvSpPr>
          <p:nvPr>
            <p:ph type="body" idx="1"/>
          </p:nvPr>
        </p:nvSpPr>
        <p:spPr>
          <a:noFill/>
          <a:ln/>
        </p:spPr>
        <p:txBody>
          <a:bodyPr lIns="96632" tIns="48315" rIns="96632" bIns="48315"/>
          <a:lstStyle/>
          <a:p>
            <a:pPr eaLnBrk="1" hangingPunct="1"/>
            <a:r>
              <a:rPr lang="en-CA"/>
              <a:t>MRI has been used for years in the medical field to get nice images of humans like this.  For rocks we do not necessary need all this detail.</a:t>
            </a:r>
          </a:p>
          <a:p>
            <a:pPr eaLnBrk="1" hangingPunct="1"/>
            <a:r>
              <a:rPr lang="en-CA"/>
              <a:t>MRI spatial resolves the hydrogen signal to form images.  Here is a 2D image of a human head.  We can also calapse one dimension and get a simple profile.  This is what is done for rocks.</a:t>
            </a:r>
          </a:p>
          <a:p>
            <a:pPr eaLnBrk="1" hangingPunct="1"/>
            <a:endParaRPr lang="en-US"/>
          </a:p>
          <a:p>
            <a:pPr eaLnBrk="1" hangingPunct="1"/>
            <a:r>
              <a:rPr lang="en-CA"/>
              <a:t>Why is NMR or MRI so good?  How can we tell the difference between different tissues or fluids?</a:t>
            </a:r>
          </a:p>
          <a:p>
            <a:pPr eaLnBrk="1" hangingPunct="1"/>
            <a:r>
              <a:rPr lang="en-CA"/>
              <a:t>Signal intensity depends directly on the amount of hydrogen.  </a:t>
            </a:r>
          </a:p>
          <a:p>
            <a:pPr eaLnBrk="1" hangingPunct="1"/>
            <a:r>
              <a:rPr lang="en-US"/>
              <a:t>Signal intensity will vary in a predictable way, and re-align with the main magnetic field in predictable ways.  There are two main relaxation times – T1, and T2.  There is also T2*, but that is a modification of T2.  These times are characteristic for different substances.  For eg. in humans, fat has a short T1 and a short T2.  Water has a long T1 and a long T2.</a:t>
            </a:r>
            <a:endParaRPr lang="en-CA"/>
          </a:p>
          <a:p>
            <a:pPr eaLnBrk="1" hangingPunct="1"/>
            <a:r>
              <a:rPr lang="en-CA"/>
              <a:t>Also the lifetime of the signals depend on the environment of the hydrogens - i.e. small versus large pore in the T2 distributions.</a:t>
            </a:r>
          </a:p>
          <a:p>
            <a:pPr eaLnBrk="1" hangingPunct="1"/>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r>
              <a:rPr lang="en-US" dirty="0"/>
              <a:t>Signal from large pores will decay slowly and signals from small pores will decay quickly.</a:t>
            </a:r>
          </a:p>
        </p:txBody>
      </p:sp>
      <p:sp>
        <p:nvSpPr>
          <p:cNvPr id="4" name="Slide Number Placeholder 3"/>
          <p:cNvSpPr>
            <a:spLocks noGrp="1"/>
          </p:cNvSpPr>
          <p:nvPr>
            <p:ph type="sldNum" sz="quarter" idx="5"/>
          </p:nvPr>
        </p:nvSpPr>
        <p:spPr/>
        <p:txBody>
          <a:bodyPr/>
          <a:lstStyle/>
          <a:p>
            <a:pPr>
              <a:defRPr/>
            </a:pPr>
            <a:fld id="{8E002753-2914-4995-A262-07A1233EA1C9}"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r>
              <a:rPr lang="en-US"/>
              <a:t>So how to move from the acquired signal to what we want which is a pore size distribution.  We use the NMR signal equation and solve the following math….  The trick is the alpha term as the equation without it has many solutions.  BRD developed a algorithm which is accepted as a way….</a:t>
            </a:r>
          </a:p>
        </p:txBody>
      </p:sp>
      <p:sp>
        <p:nvSpPr>
          <p:cNvPr id="4" name="Slide Number Placeholder 3"/>
          <p:cNvSpPr>
            <a:spLocks noGrp="1"/>
          </p:cNvSpPr>
          <p:nvPr>
            <p:ph type="sldNum" sz="quarter" idx="5"/>
          </p:nvPr>
        </p:nvSpPr>
        <p:spPr/>
        <p:txBody>
          <a:bodyPr/>
          <a:lstStyle/>
          <a:p>
            <a:pPr>
              <a:defRPr/>
            </a:pPr>
            <a:fld id="{3CB0F689-5AA8-42E5-8774-7C72E19B1230}"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lIns="96632" tIns="48315" rIns="96632" bIns="48315"/>
          <a:lstStyle/>
          <a:p>
            <a:pPr eaLnBrk="1" hangingPunct="1"/>
            <a:r>
              <a:rPr lang="en-US" dirty="0"/>
              <a:t>Here is an example of a “standard” NMR  T2 distribution that your might get from a typical laboratory rock core.  On the left axis is incremental volume, and on the right is cumulative volume.  Incremental volume is indicated by the heavy line, cumulative by the lighter yellow line.   The relationship between t2 and s/v is given here and if T2 bulk is large and TE is short then we have a direct relationship.</a:t>
            </a:r>
          </a:p>
          <a:p>
            <a:pPr eaLnBrk="1" hangingPunct="1"/>
            <a:r>
              <a:rPr lang="en-US" dirty="0"/>
              <a:t>What we try to do is apply a cut-off which divides bound and free fluid.</a:t>
            </a:r>
          </a:p>
          <a:p>
            <a:pPr eaLnBrk="1" hangingPunct="1"/>
            <a:r>
              <a:rPr lang="en-US" dirty="0"/>
              <a:t>Total pore volume = area under the dark blue curve (fully saturated T2 distribution).</a:t>
            </a:r>
          </a:p>
          <a:p>
            <a:pPr eaLnBrk="1" hangingPunct="1"/>
            <a:r>
              <a:rPr lang="en-US" dirty="0"/>
              <a:t>Bound volume index = area under the dark red curve (fully desaturated T2 distribution).</a:t>
            </a:r>
          </a:p>
          <a:p>
            <a:pPr eaLnBrk="1" hangingPunct="1"/>
            <a:r>
              <a:rPr lang="en-US" dirty="0"/>
              <a:t>Free fluid index = Total – BVI</a:t>
            </a:r>
          </a:p>
          <a:p>
            <a:pPr eaLnBrk="1" hangingPunct="1"/>
            <a:r>
              <a:rPr lang="en-US" dirty="0"/>
              <a:t>Clay bound water = area up to 2.5ms</a:t>
            </a:r>
          </a:p>
        </p:txBody>
      </p:sp>
      <p:sp>
        <p:nvSpPr>
          <p:cNvPr id="60420" name="Slide Number Placeholder 3"/>
          <p:cNvSpPr txBox="1">
            <a:spLocks noGrp="1"/>
          </p:cNvSpPr>
          <p:nvPr/>
        </p:nvSpPr>
        <p:spPr bwMode="auto">
          <a:xfrm>
            <a:off x="4143957" y="9119666"/>
            <a:ext cx="3169589" cy="479897"/>
          </a:xfrm>
          <a:prstGeom prst="rect">
            <a:avLst/>
          </a:prstGeom>
          <a:noFill/>
          <a:ln w="9525">
            <a:noFill/>
            <a:miter lim="800000"/>
            <a:headEnd/>
            <a:tailEnd/>
          </a:ln>
        </p:spPr>
        <p:txBody>
          <a:bodyPr lIns="96632" tIns="48315" rIns="96632" bIns="48315" anchor="b"/>
          <a:lstStyle/>
          <a:p>
            <a:pPr algn="r"/>
            <a:fld id="{3F224A6D-03A8-4615-BAFF-36BF926B6AAD}" type="slidenum">
              <a:rPr lang="en-US" sz="1200"/>
              <a:pPr algn="r"/>
              <a:t>6</a:t>
            </a:fld>
            <a:endParaRPr 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1247B-F51D-67D7-2382-F5B9BE4914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35A51-2D64-2A84-30CD-AD296B5333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4C8C9-AD7D-C206-7866-7930EFF2BDFD}"/>
              </a:ext>
            </a:extLst>
          </p:cNvPr>
          <p:cNvSpPr>
            <a:spLocks noGrp="1"/>
          </p:cNvSpPr>
          <p:nvPr>
            <p:ph type="body" idx="1"/>
          </p:nvPr>
        </p:nvSpPr>
        <p:spPr/>
        <p:txBody>
          <a:bodyPr/>
          <a:lstStyle/>
          <a:p>
            <a:r>
              <a:rPr lang="en-CA" dirty="0">
                <a:latin typeface="Arial" panose="020B0604020202020204" pitchFamily="34" charset="0"/>
                <a:cs typeface="Arial" panose="020B0604020202020204" pitchFamily="34" charset="0"/>
              </a:rPr>
              <a:t>So how does carbon mineralization work.  This figure is from an upcoming paper our partners at Columbia are publishing in collaboration with the Pacific Northwest National Lab.  In it they present a hypothesis on how injection of supercritical CO2 can lead to carbon mineralization.  I am not presenting this figure to get too much into the fine details of the hypothesis but instead to emphasize a couple of points about the mineralization process that will become important in our current investigation.</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Briefly, CO2 is first injected into the pore network.  Next CO2 dissolves into the existing water in the pores.  The dissolution process forms carbonate species. These species then migrate to the pore walls where they interact with cations such as Mn, Ca and Fe.  The carbonates then bond with these cations which eventually lead to carbon mineralization.</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 couple things to note here that will become important when I talk about our results are firstly mineralization will lead to a reduction in the pore volume.  The newly formed carbonate minerals will eat up pore space.</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Secondly, it is clear now why </a:t>
            </a:r>
            <a:r>
              <a:rPr lang="en-US" dirty="0">
                <a:latin typeface="Arial" panose="020B0604020202020204" pitchFamily="34" charset="0"/>
                <a:cs typeface="Arial" panose="020B0604020202020204" pitchFamily="34" charset="0"/>
              </a:rPr>
              <a:t>mineralization is favored in rocks rich in magnesium, calcium and iron.  This explains why our study as focused on mafic and ultramafic rocks.  In addition, mineralization can be enhanced in regions where rocks have undergone hydrothermal alteration.  </a:t>
            </a:r>
            <a:endParaRPr lang="en-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for this reason quantifying the extent of hydrothermal alteration in basalt is crucial for various geological and environmental studies, including carbon sequestration, critical mineral resource exploration and geothermal energy development.  As you will see this has been a big focus of this study and something NMR has proven to be good at.</a:t>
            </a:r>
          </a:p>
          <a:p>
            <a:endParaRPr lang="en-CA" dirty="0"/>
          </a:p>
        </p:txBody>
      </p:sp>
      <p:sp>
        <p:nvSpPr>
          <p:cNvPr id="4" name="Slide Number Placeholder 3">
            <a:extLst>
              <a:ext uri="{FF2B5EF4-FFF2-40B4-BE49-F238E27FC236}">
                <a16:creationId xmlns:a16="http://schemas.microsoft.com/office/drawing/2014/main" id="{EE3B2990-7970-C04A-A7D2-ABF0902A45E3}"/>
              </a:ext>
            </a:extLst>
          </p:cNvPr>
          <p:cNvSpPr>
            <a:spLocks noGrp="1"/>
          </p:cNvSpPr>
          <p:nvPr>
            <p:ph type="sldNum" sz="quarter" idx="5"/>
          </p:nvPr>
        </p:nvSpPr>
        <p:spPr/>
        <p:txBody>
          <a:bodyPr/>
          <a:lstStyle/>
          <a:p>
            <a:fld id="{8EDB2304-CBD5-4424-831A-F3F6B1BD01DC}" type="slidenum">
              <a:rPr lang="en-CA" smtClean="0"/>
              <a:t>7</a:t>
            </a:fld>
            <a:endParaRPr lang="en-CA"/>
          </a:p>
        </p:txBody>
      </p:sp>
    </p:spTree>
    <p:extLst>
      <p:ext uri="{BB962C8B-B14F-4D97-AF65-F5344CB8AC3E}">
        <p14:creationId xmlns:p14="http://schemas.microsoft.com/office/powerpoint/2010/main" val="1685506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491" y="4447153"/>
            <a:ext cx="6303759" cy="4793685"/>
          </a:xfrm>
        </p:spPr>
        <p:txBody>
          <a:bodyPr/>
          <a:lstStyle/>
          <a:p>
            <a:r>
              <a:rPr lang="en-US" dirty="0"/>
              <a:t>Following thermal fracturing, Sample 2 underwent two experiments where super-critical-CO2 (sc-CO2) was injected into the sample at differing pore pressures, temperatures and durations.  This was done in the lab at Columbia using the experimental setup shown here.</a:t>
            </a:r>
          </a:p>
          <a:p>
            <a:endParaRPr lang="en-US" dirty="0"/>
          </a:p>
          <a:p>
            <a:r>
              <a:rPr lang="en-US" dirty="0"/>
              <a:t>After each experiment, the permeability of the sample was verified and was observed to decrease first from 113 </a:t>
            </a:r>
            <a:r>
              <a:rPr lang="en-US" dirty="0" err="1"/>
              <a:t>microD</a:t>
            </a:r>
            <a:r>
              <a:rPr lang="en-US" dirty="0"/>
              <a:t> to 28 </a:t>
            </a:r>
            <a:r>
              <a:rPr lang="en-US" dirty="0" err="1"/>
              <a:t>microD</a:t>
            </a:r>
            <a:r>
              <a:rPr lang="en-US" dirty="0"/>
              <a:t> and then from 28 </a:t>
            </a:r>
            <a:r>
              <a:rPr lang="en-US" dirty="0" err="1"/>
              <a:t>microD</a:t>
            </a:r>
            <a:r>
              <a:rPr lang="en-US" dirty="0"/>
              <a:t> to 11 </a:t>
            </a:r>
            <a:r>
              <a:rPr lang="en-US" dirty="0" err="1"/>
              <a:t>microD</a:t>
            </a:r>
            <a:r>
              <a:rPr lang="en-US" dirty="0"/>
              <a:t>.  This decrease was  likely due to the formation of hydrous magnesium carbonate near region of sc-CO2 injection as is shown in this image.</a:t>
            </a:r>
          </a:p>
          <a:p>
            <a:endParaRPr lang="en-US" dirty="0"/>
          </a:p>
          <a:p>
            <a:r>
              <a:rPr lang="en-US" dirty="0"/>
              <a:t>So the question became, could a T2 measurement yield any more information about this sample beyond just the reduction in permeability following the injection of sc-CO2?  What if a T2 measurement was also completed on Sample 1 which didn’t undergo scCO2 injection?  What would a comparison of Sample 1 vs 2 look like?  So Columbia sent these two samples to us at Green Imaging and we initiated an NMR investigation into. </a:t>
            </a:r>
          </a:p>
          <a:p>
            <a:endParaRPr lang="en-CA" dirty="0"/>
          </a:p>
        </p:txBody>
      </p:sp>
      <p:sp>
        <p:nvSpPr>
          <p:cNvPr id="4" name="Slide Number Placeholder 3"/>
          <p:cNvSpPr>
            <a:spLocks noGrp="1"/>
          </p:cNvSpPr>
          <p:nvPr>
            <p:ph type="sldNum" sz="quarter" idx="5"/>
          </p:nvPr>
        </p:nvSpPr>
        <p:spPr/>
        <p:txBody>
          <a:bodyPr/>
          <a:lstStyle/>
          <a:p>
            <a:fld id="{8EDB2304-CBD5-4424-831A-F3F6B1BD01DC}" type="slidenum">
              <a:rPr lang="en-CA" smtClean="0"/>
              <a:t>8</a:t>
            </a:fld>
            <a:endParaRPr lang="en-CA" dirty="0"/>
          </a:p>
        </p:txBody>
      </p:sp>
    </p:spTree>
    <p:extLst>
      <p:ext uri="{BB962C8B-B14F-4D97-AF65-F5344CB8AC3E}">
        <p14:creationId xmlns:p14="http://schemas.microsoft.com/office/powerpoint/2010/main" val="1618671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88D8D-13B2-24DA-5EBD-8B8BE50CD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F71EC-6385-441E-2B56-5A133D303B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174964-3E90-952E-F464-9868D87A347C}"/>
              </a:ext>
            </a:extLst>
          </p:cNvPr>
          <p:cNvSpPr>
            <a:spLocks noGrp="1"/>
          </p:cNvSpPr>
          <p:nvPr>
            <p:ph type="body" idx="1"/>
          </p:nvPr>
        </p:nvSpPr>
        <p:spPr>
          <a:xfrm>
            <a:off x="371491" y="4447153"/>
            <a:ext cx="6303759" cy="4793685"/>
          </a:xfrm>
        </p:spPr>
        <p:txBody>
          <a:bodyPr/>
          <a:lstStyle/>
          <a:p>
            <a:r>
              <a:rPr lang="en-CA" dirty="0">
                <a:latin typeface="Arial" panose="020B0604020202020204" pitchFamily="34" charset="0"/>
                <a:cs typeface="Arial" panose="020B0604020202020204" pitchFamily="34" charset="0"/>
              </a:rPr>
              <a:t>Once each sample was received in our lab, </a:t>
            </a:r>
            <a:r>
              <a:rPr lang="en-US" dirty="0">
                <a:latin typeface="Arial" panose="020B0604020202020204" pitchFamily="34" charset="0"/>
                <a:cs typeface="Arial" panose="020B0604020202020204" pitchFamily="34" charset="0"/>
              </a:rPr>
              <a:t>they were vacuum saturated with deionized water.</a:t>
            </a:r>
          </a:p>
          <a:p>
            <a:r>
              <a:rPr lang="en-US" dirty="0">
                <a:latin typeface="Arial" panose="020B0604020202020204" pitchFamily="34" charset="0"/>
                <a:cs typeface="Arial" panose="020B0604020202020204" pitchFamily="34" charset="0"/>
              </a:rPr>
              <a:t>The samples were then placed inside a pressure vessel where 10,000 PSI of overburden pressure was applied to further saturate the samples. Employing an increased pressure ensures that all the pores are fully saturated within the samples.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Next T2 distributions of these 100% saturated samples were recorded.  As you can see the pore volume of the sample 2, which underwent injection of CO2, decreased. Specifically, the pore volume per gram of sample has dropped by over 20% after being carbonated.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distributions also show that both the small pores and larger pores have had their pore volume reduced due to carbonate mineralization.  The shape of the T2 distribution did not change much following mineralization.  All this information is unique to the NMR measurement and could not be ascertained from permeability measurement alone.</a:t>
            </a:r>
          </a:p>
          <a:p>
            <a:endParaRPr lang="en-US"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p>
        </p:txBody>
      </p:sp>
      <p:sp>
        <p:nvSpPr>
          <p:cNvPr id="4" name="Slide Number Placeholder 3">
            <a:extLst>
              <a:ext uri="{FF2B5EF4-FFF2-40B4-BE49-F238E27FC236}">
                <a16:creationId xmlns:a16="http://schemas.microsoft.com/office/drawing/2014/main" id="{A78B77AA-EDE9-2141-0A60-7BF9D6155C5B}"/>
              </a:ext>
            </a:extLst>
          </p:cNvPr>
          <p:cNvSpPr>
            <a:spLocks noGrp="1"/>
          </p:cNvSpPr>
          <p:nvPr>
            <p:ph type="sldNum" sz="quarter" idx="5"/>
          </p:nvPr>
        </p:nvSpPr>
        <p:spPr/>
        <p:txBody>
          <a:bodyPr/>
          <a:lstStyle/>
          <a:p>
            <a:fld id="{8EDB2304-CBD5-4424-831A-F3F6B1BD01DC}" type="slidenum">
              <a:rPr lang="en-CA" smtClean="0"/>
              <a:t>9</a:t>
            </a:fld>
            <a:endParaRPr lang="en-CA" dirty="0"/>
          </a:p>
        </p:txBody>
      </p:sp>
    </p:spTree>
    <p:extLst>
      <p:ext uri="{BB962C8B-B14F-4D97-AF65-F5344CB8AC3E}">
        <p14:creationId xmlns:p14="http://schemas.microsoft.com/office/powerpoint/2010/main" val="3721088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6338D-618C-ABE6-00B5-EB3BF72AC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1046E-63E7-61F4-26F6-7B9CF35536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4DE90-0DBA-5602-F879-679F879D8B76}"/>
              </a:ext>
            </a:extLst>
          </p:cNvPr>
          <p:cNvSpPr>
            <a:spLocks noGrp="1"/>
          </p:cNvSpPr>
          <p:nvPr>
            <p:ph type="body" idx="1"/>
          </p:nvPr>
        </p:nvSpPr>
        <p:spPr>
          <a:xfrm>
            <a:off x="695484" y="4447153"/>
            <a:ext cx="5563870" cy="3896657"/>
          </a:xfrm>
        </p:spPr>
        <p:txBody>
          <a:bodyPr/>
          <a:lstStyle/>
          <a:p>
            <a:r>
              <a:rPr lang="en-US" dirty="0"/>
              <a:t>A total of 6 core samples were selected for study from the well.  The sample selection was based on depth, lithology, and alteration extent, as indicated by bulk mineralogy.</a:t>
            </a:r>
          </a:p>
          <a:p>
            <a:endParaRPr lang="en-US" dirty="0"/>
          </a:p>
          <a:p>
            <a:r>
              <a:rPr lang="en-US" dirty="0"/>
              <a:t>Of particular interest was the region between 757m and 932m where interbedded andesite and basalt lava flows occurred which are characterized by interior flows and brecciated flow tops.</a:t>
            </a:r>
          </a:p>
          <a:p>
            <a:endParaRPr lang="en-US" dirty="0"/>
          </a:p>
          <a:p>
            <a:r>
              <a:rPr lang="en-US" dirty="0"/>
              <a:t>These two flows should provide interesting case studies on the degree of hydrothermal alteration.  Interior flows have few vesicles and less connected fractures, preventing hydrothermal fluid invasion and resulting in less secondary mineral precipitation.  In other words, they have lower porosity and less pore connectivity and as a result less hydrothermal alteration is expected.</a:t>
            </a:r>
          </a:p>
          <a:p>
            <a:endParaRPr lang="en-US" dirty="0"/>
          </a:p>
          <a:p>
            <a:r>
              <a:rPr lang="en-US" dirty="0"/>
              <a:t>On the other hand, flow tops have a higher porosity and a more interconnected pore system, ranging from nano- to macro-pores as well as fracture systems.  All these factors will promote a range of hydrothermal fluid invasion mineral precipitation scenarios.</a:t>
            </a:r>
          </a:p>
          <a:p>
            <a:endParaRPr lang="en-CA" dirty="0"/>
          </a:p>
        </p:txBody>
      </p:sp>
      <p:sp>
        <p:nvSpPr>
          <p:cNvPr id="4" name="Slide Number Placeholder 3">
            <a:extLst>
              <a:ext uri="{FF2B5EF4-FFF2-40B4-BE49-F238E27FC236}">
                <a16:creationId xmlns:a16="http://schemas.microsoft.com/office/drawing/2014/main" id="{BEC77894-0B16-04F5-2870-E6DD66FE7B3D}"/>
              </a:ext>
            </a:extLst>
          </p:cNvPr>
          <p:cNvSpPr>
            <a:spLocks noGrp="1"/>
          </p:cNvSpPr>
          <p:nvPr>
            <p:ph type="sldNum" sz="quarter" idx="5"/>
          </p:nvPr>
        </p:nvSpPr>
        <p:spPr/>
        <p:txBody>
          <a:bodyPr/>
          <a:lstStyle/>
          <a:p>
            <a:fld id="{8EDB2304-CBD5-4424-831A-F3F6B1BD01DC}" type="slidenum">
              <a:rPr lang="en-CA" smtClean="0"/>
              <a:t>10</a:t>
            </a:fld>
            <a:endParaRPr lang="en-CA"/>
          </a:p>
        </p:txBody>
      </p:sp>
    </p:spTree>
    <p:extLst>
      <p:ext uri="{BB962C8B-B14F-4D97-AF65-F5344CB8AC3E}">
        <p14:creationId xmlns:p14="http://schemas.microsoft.com/office/powerpoint/2010/main" val="169972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90CF5E-D51F-5862-6E72-9C30AA02A18F}"/>
              </a:ext>
            </a:extLst>
          </p:cNvPr>
          <p:cNvSpPr txBox="1"/>
          <p:nvPr userDrawn="1"/>
        </p:nvSpPr>
        <p:spPr>
          <a:xfrm>
            <a:off x="16414955" y="9819346"/>
            <a:ext cx="1592826" cy="369332"/>
          </a:xfrm>
          <a:prstGeom prst="rect">
            <a:avLst/>
          </a:prstGeom>
          <a:noFill/>
        </p:spPr>
        <p:txBody>
          <a:bodyPr wrap="square" rtlCol="0">
            <a:spAutoFit/>
          </a:bodyPr>
          <a:lstStyle/>
          <a:p>
            <a:pPr algn="r"/>
            <a:fld id="{A38A4A2A-7500-4E01-B4A2-3A9F6F0BE302}" type="slidenum">
              <a:rPr lang="en-CA" smtClean="0"/>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2"/>
        </a:solidFill>
        <a:effectLst/>
      </p:bgPr>
    </p:bg>
    <p:spTree>
      <p:nvGrpSpPr>
        <p:cNvPr id="1" name=""/>
        <p:cNvGrpSpPr/>
        <p:nvPr/>
      </p:nvGrpSpPr>
      <p:grpSpPr>
        <a:xfrm>
          <a:off x="0" y="0"/>
          <a:ext cx="0" cy="0"/>
          <a:chOff x="0" y="0"/>
          <a:chExt cx="0" cy="0"/>
        </a:xfrm>
      </p:grpSpPr>
      <p:pic>
        <p:nvPicPr>
          <p:cNvPr id="10" name="Image 0" descr="preencoded.png">
            <a:extLst>
              <a:ext uri="{FF2B5EF4-FFF2-40B4-BE49-F238E27FC236}">
                <a16:creationId xmlns:a16="http://schemas.microsoft.com/office/drawing/2014/main" id="{071097C6-030B-C34D-6250-ADA1EB9857E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334500" y="1390650"/>
            <a:ext cx="8953500" cy="8896350"/>
          </a:xfrm>
          <a:prstGeom prst="rect">
            <a:avLst/>
          </a:prstGeom>
        </p:spPr>
      </p:pic>
      <p:sp>
        <p:nvSpPr>
          <p:cNvPr id="8" name="Text Placeholder 7">
            <a:extLst>
              <a:ext uri="{FF2B5EF4-FFF2-40B4-BE49-F238E27FC236}">
                <a16:creationId xmlns:a16="http://schemas.microsoft.com/office/drawing/2014/main" id="{EFBEBB2A-635C-372E-3AFF-B27E38D95458}"/>
              </a:ext>
            </a:extLst>
          </p:cNvPr>
          <p:cNvSpPr>
            <a:spLocks noGrp="1"/>
          </p:cNvSpPr>
          <p:nvPr>
            <p:ph type="body" sz="quarter" idx="10"/>
          </p:nvPr>
        </p:nvSpPr>
        <p:spPr>
          <a:xfrm>
            <a:off x="1185535" y="4362985"/>
            <a:ext cx="7895833" cy="1925080"/>
          </a:xfrm>
          <a:prstGeom prst="rect">
            <a:avLst/>
          </a:prstGeom>
        </p:spPr>
        <p:txBody>
          <a:bodyPr/>
          <a:lstStyle>
            <a:lvl1pPr marL="0" indent="0">
              <a:buNone/>
              <a:defRPr sz="9600">
                <a:solidFill>
                  <a:schemeClr val="tx2"/>
                </a:solidFill>
                <a:latin typeface="+mj-lt"/>
              </a:defRPr>
            </a:lvl1pPr>
            <a:lvl2pPr>
              <a:defRPr sz="12000">
                <a:solidFill>
                  <a:schemeClr val="tx2"/>
                </a:solidFill>
                <a:latin typeface="+mj-lt"/>
              </a:defRPr>
            </a:lvl2pPr>
            <a:lvl3pPr>
              <a:defRPr sz="12000">
                <a:solidFill>
                  <a:schemeClr val="tx2"/>
                </a:solidFill>
                <a:latin typeface="+mj-lt"/>
              </a:defRPr>
            </a:lvl3pPr>
            <a:lvl4pPr>
              <a:defRPr sz="12000">
                <a:solidFill>
                  <a:schemeClr val="tx2"/>
                </a:solidFill>
                <a:latin typeface="+mj-lt"/>
              </a:defRPr>
            </a:lvl4pPr>
            <a:lvl5pPr>
              <a:defRPr sz="12000">
                <a:solidFill>
                  <a:schemeClr val="tx2"/>
                </a:solidFill>
                <a:latin typeface="+mj-lt"/>
              </a:defRPr>
            </a:lvl5pPr>
          </a:lstStyle>
          <a:p>
            <a:pPr lvl="0"/>
            <a:r>
              <a:rPr lang="en-US" dirty="0"/>
              <a:t>Click to edit</a:t>
            </a:r>
            <a:endParaRPr lang="en-CA" dirty="0"/>
          </a:p>
        </p:txBody>
      </p:sp>
      <p:pic>
        <p:nvPicPr>
          <p:cNvPr id="11" name="Image 1" descr="preencoded.png">
            <a:extLst>
              <a:ext uri="{FF2B5EF4-FFF2-40B4-BE49-F238E27FC236}">
                <a16:creationId xmlns:a16="http://schemas.microsoft.com/office/drawing/2014/main" id="{C562A3DD-259C-2199-77F4-BE84C47DFC3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7106900" y="552450"/>
            <a:ext cx="569283" cy="572601"/>
          </a:xfrm>
          <a:prstGeom prst="rect">
            <a:avLst/>
          </a:prstGeom>
        </p:spPr>
      </p:pic>
      <p:sp>
        <p:nvSpPr>
          <p:cNvPr id="5" name="TextBox 4">
            <a:extLst>
              <a:ext uri="{FF2B5EF4-FFF2-40B4-BE49-F238E27FC236}">
                <a16:creationId xmlns:a16="http://schemas.microsoft.com/office/drawing/2014/main" id="{2F559666-78AD-2667-ED5B-DF28702DC66E}"/>
              </a:ext>
            </a:extLst>
          </p:cNvPr>
          <p:cNvSpPr txBox="1"/>
          <p:nvPr userDrawn="1"/>
        </p:nvSpPr>
        <p:spPr>
          <a:xfrm>
            <a:off x="16414955" y="9819346"/>
            <a:ext cx="1592826" cy="369332"/>
          </a:xfrm>
          <a:prstGeom prst="rect">
            <a:avLst/>
          </a:prstGeom>
          <a:noFill/>
        </p:spPr>
        <p:txBody>
          <a:bodyPr wrap="square" rtlCol="0">
            <a:spAutoFit/>
          </a:bodyPr>
          <a:lstStyle/>
          <a:p>
            <a:pPr algn="r"/>
            <a:fld id="{A38A4A2A-7500-4E01-B4A2-3A9F6F0BE302}" type="slidenum">
              <a:rPr lang="en-CA" smtClean="0"/>
              <a:t>‹#›</a:t>
            </a:fld>
            <a:endParaRPr lang="en-CA" dirty="0"/>
          </a:p>
        </p:txBody>
      </p:sp>
    </p:spTree>
    <p:extLst>
      <p:ext uri="{BB962C8B-B14F-4D97-AF65-F5344CB8AC3E}">
        <p14:creationId xmlns:p14="http://schemas.microsoft.com/office/powerpoint/2010/main" val="363782873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9" name="Image 0" descr="preencoded.png">
            <a:extLst>
              <a:ext uri="{FF2B5EF4-FFF2-40B4-BE49-F238E27FC236}">
                <a16:creationId xmlns:a16="http://schemas.microsoft.com/office/drawing/2014/main" id="{B3250E88-098F-D1E1-DAAA-969099A3790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620375" y="2667000"/>
            <a:ext cx="7667625" cy="7620000"/>
          </a:xfrm>
          <a:prstGeom prst="rect">
            <a:avLst/>
          </a:prstGeom>
        </p:spPr>
      </p:pic>
      <p:pic>
        <p:nvPicPr>
          <p:cNvPr id="16" name="Picture 15" descr="A number on a black background&#10;&#10;Description automatically generated">
            <a:extLst>
              <a:ext uri="{FF2B5EF4-FFF2-40B4-BE49-F238E27FC236}">
                <a16:creationId xmlns:a16="http://schemas.microsoft.com/office/drawing/2014/main" id="{7C3FD85D-D46F-021E-8F74-28344471DA1B}"/>
              </a:ext>
            </a:extLst>
          </p:cNvPr>
          <p:cNvPicPr>
            <a:picLocks noChangeAspect="1"/>
          </p:cNvPicPr>
          <p:nvPr userDrawn="1"/>
        </p:nvPicPr>
        <p:blipFill>
          <a:blip r:embed="rId3"/>
          <a:stretch>
            <a:fillRect/>
          </a:stretch>
        </p:blipFill>
        <p:spPr>
          <a:xfrm>
            <a:off x="1346757" y="1578279"/>
            <a:ext cx="3708517" cy="2793305"/>
          </a:xfrm>
          <a:prstGeom prst="rect">
            <a:avLst/>
          </a:prstGeom>
        </p:spPr>
      </p:pic>
      <p:pic>
        <p:nvPicPr>
          <p:cNvPr id="3" name="Image 0" descr="preencoded.png">
            <a:extLst>
              <a:ext uri="{FF2B5EF4-FFF2-40B4-BE49-F238E27FC236}">
                <a16:creationId xmlns:a16="http://schemas.microsoft.com/office/drawing/2014/main" id="{38B96F22-175F-9AAE-574A-706DFD29D72E}"/>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7106900" y="552450"/>
            <a:ext cx="569283" cy="572601"/>
          </a:xfrm>
          <a:prstGeom prst="rect">
            <a:avLst/>
          </a:prstGeom>
        </p:spPr>
      </p:pic>
      <p:sp>
        <p:nvSpPr>
          <p:cNvPr id="14" name="Text Placeholder 12">
            <a:extLst>
              <a:ext uri="{FF2B5EF4-FFF2-40B4-BE49-F238E27FC236}">
                <a16:creationId xmlns:a16="http://schemas.microsoft.com/office/drawing/2014/main" id="{6C6B750E-3DBD-7C0A-7857-71D97E787982}"/>
              </a:ext>
            </a:extLst>
          </p:cNvPr>
          <p:cNvSpPr>
            <a:spLocks noGrp="1"/>
          </p:cNvSpPr>
          <p:nvPr>
            <p:ph type="body" sz="quarter" idx="11"/>
          </p:nvPr>
        </p:nvSpPr>
        <p:spPr>
          <a:xfrm>
            <a:off x="2567571" y="3313331"/>
            <a:ext cx="7072229" cy="3702158"/>
          </a:xfrm>
          <a:prstGeom prst="rect">
            <a:avLst/>
          </a:prstGeom>
        </p:spPr>
        <p:txBody>
          <a:bodyPr/>
          <a:lstStyle>
            <a:lvl1pPr marL="0" indent="0">
              <a:buNone/>
              <a:defRPr sz="4000">
                <a:solidFill>
                  <a:schemeClr val="tx2"/>
                </a:solidFill>
              </a:defRPr>
            </a:lvl1pPr>
            <a:lvl2pPr>
              <a:defRPr sz="4000">
                <a:solidFill>
                  <a:schemeClr val="tx2"/>
                </a:solidFill>
              </a:defRPr>
            </a:lvl2pPr>
            <a:lvl3pPr>
              <a:defRPr sz="4000">
                <a:solidFill>
                  <a:schemeClr val="tx2"/>
                </a:solidFill>
              </a:defRPr>
            </a:lvl3pPr>
            <a:lvl4pPr>
              <a:defRPr sz="4000">
                <a:solidFill>
                  <a:schemeClr val="tx2"/>
                </a:solidFill>
              </a:defRPr>
            </a:lvl4pPr>
            <a:lvl5pPr>
              <a:defRPr sz="40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1" name="Picture Placeholder 19">
            <a:extLst>
              <a:ext uri="{FF2B5EF4-FFF2-40B4-BE49-F238E27FC236}">
                <a16:creationId xmlns:a16="http://schemas.microsoft.com/office/drawing/2014/main" id="{D0BD77D0-0F0B-4CA2-F1A2-C67CB84A5491}"/>
              </a:ext>
            </a:extLst>
          </p:cNvPr>
          <p:cNvSpPr>
            <a:spLocks noGrp="1"/>
          </p:cNvSpPr>
          <p:nvPr>
            <p:ph type="pic" sz="quarter" idx="14"/>
          </p:nvPr>
        </p:nvSpPr>
        <p:spPr>
          <a:xfrm>
            <a:off x="10598324" y="2625899"/>
            <a:ext cx="5019675" cy="5019675"/>
          </a:xfrm>
          <a:prstGeom prst="ellipse">
            <a:avLst/>
          </a:prstGeom>
        </p:spPr>
        <p:txBody>
          <a:bodyPr/>
          <a:lstStyle/>
          <a:p>
            <a:endParaRPr lang="en-CA"/>
          </a:p>
        </p:txBody>
      </p:sp>
      <p:sp>
        <p:nvSpPr>
          <p:cNvPr id="22" name="Text Placeholder 12">
            <a:extLst>
              <a:ext uri="{FF2B5EF4-FFF2-40B4-BE49-F238E27FC236}">
                <a16:creationId xmlns:a16="http://schemas.microsoft.com/office/drawing/2014/main" id="{917F796D-0EA4-97DA-ACE6-E619C759ED47}"/>
              </a:ext>
            </a:extLst>
          </p:cNvPr>
          <p:cNvSpPr>
            <a:spLocks noGrp="1"/>
          </p:cNvSpPr>
          <p:nvPr>
            <p:ph type="body" sz="quarter" idx="12"/>
          </p:nvPr>
        </p:nvSpPr>
        <p:spPr>
          <a:xfrm>
            <a:off x="2569659" y="7361317"/>
            <a:ext cx="7072229" cy="505028"/>
          </a:xfrm>
          <a:prstGeom prst="rect">
            <a:avLst/>
          </a:prstGeom>
        </p:spPr>
        <p:txBody>
          <a:bodyPr/>
          <a:lstStyle>
            <a:lvl1pPr marL="0" indent="0">
              <a:buNone/>
              <a:defRPr sz="3600">
                <a:solidFill>
                  <a:schemeClr val="tx1"/>
                </a:solidFill>
              </a:defRPr>
            </a:lvl1pPr>
            <a:lvl2pPr>
              <a:defRPr sz="4000">
                <a:solidFill>
                  <a:schemeClr val="tx1"/>
                </a:solidFill>
              </a:defRPr>
            </a:lvl2pPr>
            <a:lvl3pPr>
              <a:defRPr sz="4000">
                <a:solidFill>
                  <a:schemeClr val="tx1"/>
                </a:solidFill>
              </a:defRPr>
            </a:lvl3pPr>
            <a:lvl4pPr>
              <a:defRPr sz="4000">
                <a:solidFill>
                  <a:schemeClr val="tx1"/>
                </a:solidFill>
              </a:defRPr>
            </a:lvl4pPr>
            <a:lvl5pPr>
              <a:defRPr sz="4000">
                <a:solidFill>
                  <a:schemeClr val="tx1"/>
                </a:solidFill>
              </a:defRPr>
            </a:lvl5pPr>
          </a:lstStyle>
          <a:p>
            <a:pPr lvl="0"/>
            <a:r>
              <a:rPr lang="en-US" dirty="0"/>
              <a:t>Click to edit</a:t>
            </a:r>
            <a:endParaRPr lang="en-CA" dirty="0"/>
          </a:p>
        </p:txBody>
      </p:sp>
      <p:sp>
        <p:nvSpPr>
          <p:cNvPr id="23" name="Text Placeholder 12">
            <a:extLst>
              <a:ext uri="{FF2B5EF4-FFF2-40B4-BE49-F238E27FC236}">
                <a16:creationId xmlns:a16="http://schemas.microsoft.com/office/drawing/2014/main" id="{AE02A0BF-0EEB-2E56-ED5E-AA82838558E9}"/>
              </a:ext>
            </a:extLst>
          </p:cNvPr>
          <p:cNvSpPr>
            <a:spLocks noGrp="1"/>
          </p:cNvSpPr>
          <p:nvPr>
            <p:ph type="body" sz="quarter" idx="13"/>
          </p:nvPr>
        </p:nvSpPr>
        <p:spPr>
          <a:xfrm>
            <a:off x="2584273" y="7914549"/>
            <a:ext cx="7072229" cy="505028"/>
          </a:xfrm>
          <a:prstGeom prst="rect">
            <a:avLst/>
          </a:prstGeom>
        </p:spPr>
        <p:txBody>
          <a:bodyPr/>
          <a:lstStyle>
            <a:lvl1pPr marL="0" indent="0">
              <a:buNone/>
              <a:defRPr sz="2400">
                <a:solidFill>
                  <a:schemeClr val="tx1"/>
                </a:solidFill>
              </a:defRPr>
            </a:lvl1pPr>
            <a:lvl2pPr>
              <a:defRPr sz="4000">
                <a:solidFill>
                  <a:schemeClr val="tx1"/>
                </a:solidFill>
              </a:defRPr>
            </a:lvl2pPr>
            <a:lvl3pPr>
              <a:defRPr sz="4000">
                <a:solidFill>
                  <a:schemeClr val="tx1"/>
                </a:solidFill>
              </a:defRPr>
            </a:lvl3pPr>
            <a:lvl4pPr>
              <a:defRPr sz="4000">
                <a:solidFill>
                  <a:schemeClr val="tx1"/>
                </a:solidFill>
              </a:defRPr>
            </a:lvl4pPr>
            <a:lvl5pPr>
              <a:defRPr sz="4000">
                <a:solidFill>
                  <a:schemeClr val="tx1"/>
                </a:solidFill>
              </a:defRPr>
            </a:lvl5pPr>
          </a:lstStyle>
          <a:p>
            <a:pPr lvl="0"/>
            <a:r>
              <a:rPr lang="en-US" dirty="0"/>
              <a:t>Click to edit Master</a:t>
            </a:r>
            <a:endParaRPr lang="en-CA" dirty="0"/>
          </a:p>
        </p:txBody>
      </p:sp>
      <p:sp>
        <p:nvSpPr>
          <p:cNvPr id="10" name="TextBox 9">
            <a:extLst>
              <a:ext uri="{FF2B5EF4-FFF2-40B4-BE49-F238E27FC236}">
                <a16:creationId xmlns:a16="http://schemas.microsoft.com/office/drawing/2014/main" id="{40071F3D-BDC4-BEF5-3258-4CF9F959FB5B}"/>
              </a:ext>
            </a:extLst>
          </p:cNvPr>
          <p:cNvSpPr txBox="1"/>
          <p:nvPr userDrawn="1"/>
        </p:nvSpPr>
        <p:spPr>
          <a:xfrm>
            <a:off x="16414955" y="9819346"/>
            <a:ext cx="1592826" cy="369332"/>
          </a:xfrm>
          <a:prstGeom prst="rect">
            <a:avLst/>
          </a:prstGeom>
          <a:noFill/>
        </p:spPr>
        <p:txBody>
          <a:bodyPr wrap="square" rtlCol="0">
            <a:spAutoFit/>
          </a:bodyPr>
          <a:lstStyle/>
          <a:p>
            <a:pPr algn="r"/>
            <a:fld id="{A38A4A2A-7500-4E01-B4A2-3A9F6F0BE302}" type="slidenum">
              <a:rPr lang="en-CA" smtClean="0"/>
              <a:t>‹#›</a:t>
            </a:fld>
            <a:endParaRPr lang="en-CA" dirty="0"/>
          </a:p>
        </p:txBody>
      </p:sp>
    </p:spTree>
    <p:extLst>
      <p:ext uri="{BB962C8B-B14F-4D97-AF65-F5344CB8AC3E}">
        <p14:creationId xmlns:p14="http://schemas.microsoft.com/office/powerpoint/2010/main" val="1116729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pic>
        <p:nvPicPr>
          <p:cNvPr id="11" name="Image 1" descr="preencoded.png">
            <a:extLst>
              <a:ext uri="{FF2B5EF4-FFF2-40B4-BE49-F238E27FC236}">
                <a16:creationId xmlns:a16="http://schemas.microsoft.com/office/drawing/2014/main" id="{C562A3DD-259C-2199-77F4-BE84C47DFC3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7106900" y="552450"/>
            <a:ext cx="569283" cy="572601"/>
          </a:xfrm>
          <a:prstGeom prst="rect">
            <a:avLst/>
          </a:prstGeom>
        </p:spPr>
      </p:pic>
      <p:sp>
        <p:nvSpPr>
          <p:cNvPr id="3" name="TextBox 2">
            <a:extLst>
              <a:ext uri="{FF2B5EF4-FFF2-40B4-BE49-F238E27FC236}">
                <a16:creationId xmlns:a16="http://schemas.microsoft.com/office/drawing/2014/main" id="{151F1BA8-7FC1-84F5-2032-4CAB4B167D21}"/>
              </a:ext>
            </a:extLst>
          </p:cNvPr>
          <p:cNvSpPr txBox="1"/>
          <p:nvPr userDrawn="1"/>
        </p:nvSpPr>
        <p:spPr>
          <a:xfrm>
            <a:off x="6636775" y="4157333"/>
            <a:ext cx="3387722" cy="1015663"/>
          </a:xfrm>
          <a:prstGeom prst="rect">
            <a:avLst/>
          </a:prstGeom>
          <a:noFill/>
        </p:spPr>
        <p:txBody>
          <a:bodyPr wrap="none" rtlCol="0">
            <a:spAutoFit/>
          </a:bodyPr>
          <a:lstStyle/>
          <a:p>
            <a:r>
              <a:rPr lang="en-US" sz="6000" dirty="0">
                <a:solidFill>
                  <a:schemeClr val="tx2"/>
                </a:solidFill>
              </a:rPr>
              <a:t>Thank You</a:t>
            </a:r>
            <a:endParaRPr lang="en-CA" sz="6000" dirty="0">
              <a:solidFill>
                <a:schemeClr val="tx2"/>
              </a:solidFill>
            </a:endParaRPr>
          </a:p>
        </p:txBody>
      </p:sp>
    </p:spTree>
    <p:extLst>
      <p:ext uri="{BB962C8B-B14F-4D97-AF65-F5344CB8AC3E}">
        <p14:creationId xmlns:p14="http://schemas.microsoft.com/office/powerpoint/2010/main" val="14552700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rot="5400000">
            <a:off x="14932819" y="5090728"/>
            <a:ext cx="5786438" cy="276999"/>
          </a:xfrm>
          <a:prstGeom prst="rect">
            <a:avLst/>
          </a:prstGeom>
          <a:noFill/>
          <a:ln>
            <a:noFill/>
          </a:ln>
          <a:extLst>
            <a:ext uri="{909E8E84-426E-40dd-AFC4-6F175D3DCCD1}"/>
            <a:ext uri="{91240B29-F687-4f45-9708-019B960494DF}"/>
          </a:extLst>
        </p:spPr>
        <p:txBody>
          <a:bodyPr>
            <a:spAutoFit/>
          </a:bodyPr>
          <a:lstStyle/>
          <a:p>
            <a:pPr>
              <a:defRPr/>
            </a:pPr>
            <a:r>
              <a:rPr lang="en-US" sz="1200" dirty="0">
                <a:solidFill>
                  <a:schemeClr val="bg1"/>
                </a:solidFill>
              </a:rPr>
              <a:t>©Green Imaging Technologies 2017</a:t>
            </a:r>
          </a:p>
        </p:txBody>
      </p:sp>
      <p:sp>
        <p:nvSpPr>
          <p:cNvPr id="3" name="Content Placeholder 2"/>
          <p:cNvSpPr>
            <a:spLocks noGrp="1"/>
          </p:cNvSpPr>
          <p:nvPr>
            <p:ph idx="1"/>
          </p:nvPr>
        </p:nvSpPr>
        <p:spPr>
          <a:xfrm>
            <a:off x="1368427" y="2443163"/>
            <a:ext cx="16005174" cy="6372746"/>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21"/>
          <p:cNvSpPr>
            <a:spLocks noGrp="1"/>
          </p:cNvSpPr>
          <p:nvPr>
            <p:ph type="title"/>
          </p:nvPr>
        </p:nvSpPr>
        <p:spPr>
          <a:xfrm>
            <a:off x="503040" y="-21592"/>
            <a:ext cx="16315184" cy="1276661"/>
          </a:xfrm>
          <a:prstGeom prst="rect">
            <a:avLst/>
          </a:prstGeom>
        </p:spPr>
        <p:txBody>
          <a:bodyPr/>
          <a:lstStyle/>
          <a:p>
            <a:r>
              <a:rPr lang="en-US" dirty="0"/>
              <a:t>Click to edit Master title style</a:t>
            </a:r>
          </a:p>
        </p:txBody>
      </p:sp>
      <p:sp>
        <p:nvSpPr>
          <p:cNvPr id="5" name="Footer Placeholder 2"/>
          <p:cNvSpPr>
            <a:spLocks noGrp="1"/>
          </p:cNvSpPr>
          <p:nvPr>
            <p:ph type="ftr" sz="quarter" idx="10"/>
          </p:nvPr>
        </p:nvSpPr>
        <p:spPr/>
        <p:txBody>
          <a:bodyPr/>
          <a:lstStyle>
            <a:lvl1pPr>
              <a:defRPr/>
            </a:lvl1pPr>
          </a:lstStyle>
          <a:p>
            <a:pPr>
              <a:defRPr/>
            </a:pPr>
            <a:endParaRPr lang="en-CA"/>
          </a:p>
        </p:txBody>
      </p:sp>
      <p:sp>
        <p:nvSpPr>
          <p:cNvPr id="6" name="Date Placeholder 13"/>
          <p:cNvSpPr>
            <a:spLocks noGrp="1"/>
          </p:cNvSpPr>
          <p:nvPr>
            <p:ph type="dt" sz="half" idx="11"/>
          </p:nvPr>
        </p:nvSpPr>
        <p:spPr/>
        <p:txBody>
          <a:bodyPr/>
          <a:lstStyle>
            <a:lvl1pPr>
              <a:defRPr smtClean="0"/>
            </a:lvl1pPr>
          </a:lstStyle>
          <a:p>
            <a:pPr>
              <a:defRPr/>
            </a:pPr>
            <a:fld id="{25C6430C-3185-473E-B58B-A8A95DB0DD42}" type="datetimeFigureOut">
              <a:rPr lang="en-CA"/>
              <a:pPr>
                <a:defRPr/>
              </a:pPr>
              <a:t>2026-05-15</a:t>
            </a:fld>
            <a:endParaRPr lang="en-CA"/>
          </a:p>
        </p:txBody>
      </p:sp>
      <p:sp>
        <p:nvSpPr>
          <p:cNvPr id="8" name="Slide Number Placeholder 22"/>
          <p:cNvSpPr>
            <a:spLocks noGrp="1"/>
          </p:cNvSpPr>
          <p:nvPr>
            <p:ph type="sldNum" sz="quarter" idx="12"/>
          </p:nvPr>
        </p:nvSpPr>
        <p:spPr/>
        <p:txBody>
          <a:bodyPr/>
          <a:lstStyle>
            <a:lvl1pPr>
              <a:defRPr smtClean="0"/>
            </a:lvl1pPr>
          </a:lstStyle>
          <a:p>
            <a:pPr>
              <a:defRPr/>
            </a:pPr>
            <a:fld id="{2438DE0B-F341-430B-9C33-9B8534110F83}" type="slidenum">
              <a:rPr lang="en-CA"/>
              <a:pPr>
                <a:defRPr/>
              </a:pPr>
              <a:t>‹#›</a:t>
            </a:fld>
            <a:endParaRPr lang="en-CA"/>
          </a:p>
        </p:txBody>
      </p:sp>
    </p:spTree>
    <p:extLst>
      <p:ext uri="{BB962C8B-B14F-4D97-AF65-F5344CB8AC3E}">
        <p14:creationId xmlns:p14="http://schemas.microsoft.com/office/powerpoint/2010/main" val="1675627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rot="5400000">
            <a:off x="14932819" y="5090728"/>
            <a:ext cx="5786438" cy="276999"/>
          </a:xfrm>
          <a:prstGeom prst="rect">
            <a:avLst/>
          </a:prstGeom>
          <a:noFill/>
          <a:ln>
            <a:noFill/>
          </a:ln>
          <a:extLst>
            <a:ext uri="{909E8E84-426E-40dd-AFC4-6F175D3DCCD1}"/>
            <a:ext uri="{91240B29-F687-4f45-9708-019B960494DF}"/>
          </a:extLst>
        </p:spPr>
        <p:txBody>
          <a:bodyPr>
            <a:spAutoFit/>
          </a:bodyPr>
          <a:lstStyle/>
          <a:p>
            <a:pPr>
              <a:defRPr/>
            </a:pPr>
            <a:r>
              <a:rPr lang="en-US" sz="1200" dirty="0">
                <a:solidFill>
                  <a:schemeClr val="bg1"/>
                </a:solidFill>
              </a:rPr>
              <a:t>©Green Imaging Technologies 2017</a:t>
            </a:r>
          </a:p>
        </p:txBody>
      </p:sp>
      <p:sp>
        <p:nvSpPr>
          <p:cNvPr id="3" name="Content Placeholder 2"/>
          <p:cNvSpPr>
            <a:spLocks noGrp="1"/>
          </p:cNvSpPr>
          <p:nvPr>
            <p:ph idx="1"/>
          </p:nvPr>
        </p:nvSpPr>
        <p:spPr>
          <a:xfrm>
            <a:off x="1368427" y="2443163"/>
            <a:ext cx="16005174" cy="6372746"/>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21"/>
          <p:cNvSpPr>
            <a:spLocks noGrp="1"/>
          </p:cNvSpPr>
          <p:nvPr>
            <p:ph type="title"/>
          </p:nvPr>
        </p:nvSpPr>
        <p:spPr>
          <a:xfrm>
            <a:off x="503040" y="-21592"/>
            <a:ext cx="16315184" cy="1276661"/>
          </a:xfrm>
          <a:prstGeom prst="rect">
            <a:avLst/>
          </a:prstGeom>
        </p:spPr>
        <p:txBody>
          <a:bodyPr/>
          <a:lstStyle/>
          <a:p>
            <a:r>
              <a:rPr lang="en-US" dirty="0"/>
              <a:t>Click to edit Master title style</a:t>
            </a:r>
          </a:p>
        </p:txBody>
      </p:sp>
      <p:sp>
        <p:nvSpPr>
          <p:cNvPr id="5" name="Footer Placeholder 2"/>
          <p:cNvSpPr>
            <a:spLocks noGrp="1"/>
          </p:cNvSpPr>
          <p:nvPr>
            <p:ph type="ftr" sz="quarter" idx="10"/>
          </p:nvPr>
        </p:nvSpPr>
        <p:spPr/>
        <p:txBody>
          <a:bodyPr/>
          <a:lstStyle>
            <a:lvl1pPr>
              <a:defRPr/>
            </a:lvl1pPr>
          </a:lstStyle>
          <a:p>
            <a:pPr>
              <a:defRPr/>
            </a:pPr>
            <a:endParaRPr lang="en-CA"/>
          </a:p>
        </p:txBody>
      </p:sp>
      <p:sp>
        <p:nvSpPr>
          <p:cNvPr id="6" name="Date Placeholder 13"/>
          <p:cNvSpPr>
            <a:spLocks noGrp="1"/>
          </p:cNvSpPr>
          <p:nvPr>
            <p:ph type="dt" sz="half" idx="11"/>
          </p:nvPr>
        </p:nvSpPr>
        <p:spPr/>
        <p:txBody>
          <a:bodyPr/>
          <a:lstStyle>
            <a:lvl1pPr>
              <a:defRPr smtClean="0"/>
            </a:lvl1pPr>
          </a:lstStyle>
          <a:p>
            <a:pPr>
              <a:defRPr/>
            </a:pPr>
            <a:fld id="{25C6430C-3185-473E-B58B-A8A95DB0DD42}" type="datetimeFigureOut">
              <a:rPr lang="en-CA"/>
              <a:pPr>
                <a:defRPr/>
              </a:pPr>
              <a:t>2026-05-15</a:t>
            </a:fld>
            <a:endParaRPr lang="en-CA"/>
          </a:p>
        </p:txBody>
      </p:sp>
      <p:sp>
        <p:nvSpPr>
          <p:cNvPr id="8" name="Slide Number Placeholder 22"/>
          <p:cNvSpPr>
            <a:spLocks noGrp="1"/>
          </p:cNvSpPr>
          <p:nvPr>
            <p:ph type="sldNum" sz="quarter" idx="12"/>
          </p:nvPr>
        </p:nvSpPr>
        <p:spPr/>
        <p:txBody>
          <a:bodyPr/>
          <a:lstStyle>
            <a:lvl1pPr>
              <a:defRPr smtClean="0"/>
            </a:lvl1pPr>
          </a:lstStyle>
          <a:p>
            <a:pPr>
              <a:defRPr/>
            </a:pPr>
            <a:fld id="{2438DE0B-F341-430B-9C33-9B8534110F83}" type="slidenum">
              <a:rPr lang="en-CA"/>
              <a:pPr>
                <a:defRPr/>
              </a:pPr>
              <a:t>‹#›</a:t>
            </a:fld>
            <a:endParaRPr lang="en-CA"/>
          </a:p>
        </p:txBody>
      </p:sp>
    </p:spTree>
    <p:extLst>
      <p:ext uri="{BB962C8B-B14F-4D97-AF65-F5344CB8AC3E}">
        <p14:creationId xmlns:p14="http://schemas.microsoft.com/office/powerpoint/2010/main" val="1214017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rot="5400000">
            <a:off x="14932819" y="5090728"/>
            <a:ext cx="5786438" cy="276999"/>
          </a:xfrm>
          <a:prstGeom prst="rect">
            <a:avLst/>
          </a:prstGeom>
          <a:noFill/>
          <a:ln>
            <a:noFill/>
          </a:ln>
          <a:extLst>
            <a:ext uri="{909E8E84-426E-40dd-AFC4-6F175D3DCCD1}"/>
            <a:ext uri="{91240B29-F687-4f45-9708-019B960494DF}"/>
          </a:extLst>
        </p:spPr>
        <p:txBody>
          <a:bodyPr>
            <a:spAutoFit/>
          </a:bodyPr>
          <a:lstStyle/>
          <a:p>
            <a:pPr>
              <a:defRPr/>
            </a:pPr>
            <a:r>
              <a:rPr lang="en-US" sz="1200" dirty="0">
                <a:solidFill>
                  <a:schemeClr val="bg1"/>
                </a:solidFill>
              </a:rPr>
              <a:t>©Green Imaging Technologies 2017</a:t>
            </a:r>
          </a:p>
        </p:txBody>
      </p:sp>
      <p:sp>
        <p:nvSpPr>
          <p:cNvPr id="3" name="Content Placeholder 2"/>
          <p:cNvSpPr>
            <a:spLocks noGrp="1"/>
          </p:cNvSpPr>
          <p:nvPr>
            <p:ph idx="1"/>
          </p:nvPr>
        </p:nvSpPr>
        <p:spPr>
          <a:xfrm>
            <a:off x="1368427" y="2443163"/>
            <a:ext cx="16005174" cy="6372746"/>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21"/>
          <p:cNvSpPr>
            <a:spLocks noGrp="1"/>
          </p:cNvSpPr>
          <p:nvPr>
            <p:ph type="title"/>
          </p:nvPr>
        </p:nvSpPr>
        <p:spPr>
          <a:xfrm>
            <a:off x="503040" y="-21592"/>
            <a:ext cx="16315184" cy="1276661"/>
          </a:xfrm>
          <a:prstGeom prst="rect">
            <a:avLst/>
          </a:prstGeom>
        </p:spPr>
        <p:txBody>
          <a:bodyPr/>
          <a:lstStyle/>
          <a:p>
            <a:r>
              <a:rPr lang="en-US" dirty="0"/>
              <a:t>Click to edit Master title style</a:t>
            </a:r>
          </a:p>
        </p:txBody>
      </p:sp>
      <p:sp>
        <p:nvSpPr>
          <p:cNvPr id="5" name="Footer Placeholder 2"/>
          <p:cNvSpPr>
            <a:spLocks noGrp="1"/>
          </p:cNvSpPr>
          <p:nvPr>
            <p:ph type="ftr" sz="quarter" idx="10"/>
          </p:nvPr>
        </p:nvSpPr>
        <p:spPr/>
        <p:txBody>
          <a:bodyPr/>
          <a:lstStyle>
            <a:lvl1pPr>
              <a:defRPr/>
            </a:lvl1pPr>
          </a:lstStyle>
          <a:p>
            <a:pPr>
              <a:defRPr/>
            </a:pPr>
            <a:endParaRPr lang="en-CA"/>
          </a:p>
        </p:txBody>
      </p:sp>
      <p:sp>
        <p:nvSpPr>
          <p:cNvPr id="6" name="Date Placeholder 13"/>
          <p:cNvSpPr>
            <a:spLocks noGrp="1"/>
          </p:cNvSpPr>
          <p:nvPr>
            <p:ph type="dt" sz="half" idx="11"/>
          </p:nvPr>
        </p:nvSpPr>
        <p:spPr/>
        <p:txBody>
          <a:bodyPr/>
          <a:lstStyle>
            <a:lvl1pPr>
              <a:defRPr smtClean="0"/>
            </a:lvl1pPr>
          </a:lstStyle>
          <a:p>
            <a:pPr>
              <a:defRPr/>
            </a:pPr>
            <a:fld id="{25C6430C-3185-473E-B58B-A8A95DB0DD42}" type="datetimeFigureOut">
              <a:rPr lang="en-CA"/>
              <a:pPr>
                <a:defRPr/>
              </a:pPr>
              <a:t>2026-05-15</a:t>
            </a:fld>
            <a:endParaRPr lang="en-CA"/>
          </a:p>
        </p:txBody>
      </p:sp>
      <p:sp>
        <p:nvSpPr>
          <p:cNvPr id="8" name="Slide Number Placeholder 22"/>
          <p:cNvSpPr>
            <a:spLocks noGrp="1"/>
          </p:cNvSpPr>
          <p:nvPr>
            <p:ph type="sldNum" sz="quarter" idx="12"/>
          </p:nvPr>
        </p:nvSpPr>
        <p:spPr/>
        <p:txBody>
          <a:bodyPr/>
          <a:lstStyle>
            <a:lvl1pPr>
              <a:defRPr smtClean="0"/>
            </a:lvl1pPr>
          </a:lstStyle>
          <a:p>
            <a:pPr>
              <a:defRPr/>
            </a:pPr>
            <a:fld id="{2438DE0B-F341-430B-9C33-9B8534110F83}" type="slidenum">
              <a:rPr lang="en-CA"/>
              <a:pPr>
                <a:defRPr/>
              </a:pPr>
              <a:t>‹#›</a:t>
            </a:fld>
            <a:endParaRPr lang="en-CA"/>
          </a:p>
        </p:txBody>
      </p:sp>
    </p:spTree>
    <p:extLst>
      <p:ext uri="{BB962C8B-B14F-4D97-AF65-F5344CB8AC3E}">
        <p14:creationId xmlns:p14="http://schemas.microsoft.com/office/powerpoint/2010/main" val="1027881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rot="5400000">
            <a:off x="14932819" y="5090728"/>
            <a:ext cx="5786438" cy="276999"/>
          </a:xfrm>
          <a:prstGeom prst="rect">
            <a:avLst/>
          </a:prstGeom>
          <a:noFill/>
          <a:ln>
            <a:noFill/>
          </a:ln>
          <a:extLst>
            <a:ext uri="{909E8E84-426E-40dd-AFC4-6F175D3DCCD1}"/>
            <a:ext uri="{91240B29-F687-4f45-9708-019B960494DF}"/>
          </a:extLst>
        </p:spPr>
        <p:txBody>
          <a:bodyPr>
            <a:spAutoFit/>
          </a:bodyPr>
          <a:lstStyle/>
          <a:p>
            <a:pPr>
              <a:defRPr/>
            </a:pPr>
            <a:r>
              <a:rPr lang="en-US" sz="1200" dirty="0">
                <a:solidFill>
                  <a:schemeClr val="bg1"/>
                </a:solidFill>
              </a:rPr>
              <a:t>©Green Imaging Technologies 2017</a:t>
            </a:r>
          </a:p>
        </p:txBody>
      </p:sp>
      <p:sp>
        <p:nvSpPr>
          <p:cNvPr id="3" name="Content Placeholder 2"/>
          <p:cNvSpPr>
            <a:spLocks noGrp="1"/>
          </p:cNvSpPr>
          <p:nvPr>
            <p:ph idx="1"/>
          </p:nvPr>
        </p:nvSpPr>
        <p:spPr>
          <a:xfrm>
            <a:off x="1368427" y="2443163"/>
            <a:ext cx="16005174" cy="6372746"/>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21"/>
          <p:cNvSpPr>
            <a:spLocks noGrp="1"/>
          </p:cNvSpPr>
          <p:nvPr>
            <p:ph type="title"/>
          </p:nvPr>
        </p:nvSpPr>
        <p:spPr>
          <a:xfrm>
            <a:off x="503040" y="-21592"/>
            <a:ext cx="16315184" cy="1276661"/>
          </a:xfrm>
          <a:prstGeom prst="rect">
            <a:avLst/>
          </a:prstGeom>
        </p:spPr>
        <p:txBody>
          <a:bodyPr/>
          <a:lstStyle/>
          <a:p>
            <a:r>
              <a:rPr lang="en-US" dirty="0"/>
              <a:t>Click to edit Master title style</a:t>
            </a:r>
          </a:p>
        </p:txBody>
      </p:sp>
      <p:sp>
        <p:nvSpPr>
          <p:cNvPr id="5" name="Footer Placeholder 2"/>
          <p:cNvSpPr>
            <a:spLocks noGrp="1"/>
          </p:cNvSpPr>
          <p:nvPr>
            <p:ph type="ftr" sz="quarter" idx="10"/>
          </p:nvPr>
        </p:nvSpPr>
        <p:spPr/>
        <p:txBody>
          <a:bodyPr/>
          <a:lstStyle>
            <a:lvl1pPr>
              <a:defRPr/>
            </a:lvl1pPr>
          </a:lstStyle>
          <a:p>
            <a:pPr>
              <a:defRPr/>
            </a:pPr>
            <a:endParaRPr lang="en-CA"/>
          </a:p>
        </p:txBody>
      </p:sp>
      <p:sp>
        <p:nvSpPr>
          <p:cNvPr id="6" name="Date Placeholder 13"/>
          <p:cNvSpPr>
            <a:spLocks noGrp="1"/>
          </p:cNvSpPr>
          <p:nvPr>
            <p:ph type="dt" sz="half" idx="11"/>
          </p:nvPr>
        </p:nvSpPr>
        <p:spPr/>
        <p:txBody>
          <a:bodyPr/>
          <a:lstStyle>
            <a:lvl1pPr>
              <a:defRPr smtClean="0"/>
            </a:lvl1pPr>
          </a:lstStyle>
          <a:p>
            <a:pPr>
              <a:defRPr/>
            </a:pPr>
            <a:fld id="{25C6430C-3185-473E-B58B-A8A95DB0DD42}" type="datetimeFigureOut">
              <a:rPr lang="en-CA"/>
              <a:pPr>
                <a:defRPr/>
              </a:pPr>
              <a:t>2026-05-15</a:t>
            </a:fld>
            <a:endParaRPr lang="en-CA"/>
          </a:p>
        </p:txBody>
      </p:sp>
      <p:sp>
        <p:nvSpPr>
          <p:cNvPr id="8" name="Slide Number Placeholder 22"/>
          <p:cNvSpPr>
            <a:spLocks noGrp="1"/>
          </p:cNvSpPr>
          <p:nvPr>
            <p:ph type="sldNum" sz="quarter" idx="12"/>
          </p:nvPr>
        </p:nvSpPr>
        <p:spPr/>
        <p:txBody>
          <a:bodyPr/>
          <a:lstStyle>
            <a:lvl1pPr>
              <a:defRPr smtClean="0"/>
            </a:lvl1pPr>
          </a:lstStyle>
          <a:p>
            <a:pPr>
              <a:defRPr/>
            </a:pPr>
            <a:fld id="{2438DE0B-F341-430B-9C33-9B8534110F83}" type="slidenum">
              <a:rPr lang="en-CA"/>
              <a:pPr>
                <a:defRPr/>
              </a:pPr>
              <a:t>‹#›</a:t>
            </a:fld>
            <a:endParaRPr lang="en-CA"/>
          </a:p>
        </p:txBody>
      </p:sp>
    </p:spTree>
    <p:extLst>
      <p:ext uri="{BB962C8B-B14F-4D97-AF65-F5344CB8AC3E}">
        <p14:creationId xmlns:p14="http://schemas.microsoft.com/office/powerpoint/2010/main" val="2547433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1">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7E317C20-6099-E842-EC7D-0B7DA2E1187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750" y="3189041"/>
            <a:ext cx="4136132" cy="891408"/>
          </a:xfrm>
          <a:prstGeom prst="rect">
            <a:avLst/>
          </a:prstGeom>
        </p:spPr>
      </p:pic>
      <p:sp>
        <p:nvSpPr>
          <p:cNvPr id="7" name="Text Placeholder 10">
            <a:extLst>
              <a:ext uri="{FF2B5EF4-FFF2-40B4-BE49-F238E27FC236}">
                <a16:creationId xmlns:a16="http://schemas.microsoft.com/office/drawing/2014/main" id="{904C168C-59E0-C58C-1F44-BC3AFE1E2802}"/>
              </a:ext>
            </a:extLst>
          </p:cNvPr>
          <p:cNvSpPr>
            <a:spLocks noGrp="1"/>
          </p:cNvSpPr>
          <p:nvPr>
            <p:ph type="body" sz="quarter" idx="11"/>
          </p:nvPr>
        </p:nvSpPr>
        <p:spPr>
          <a:xfrm>
            <a:off x="1047750" y="7789576"/>
            <a:ext cx="4538205" cy="914400"/>
          </a:xfrm>
          <a:prstGeom prst="rect">
            <a:avLst/>
          </a:prstGeom>
        </p:spPr>
        <p:txBody>
          <a:bodyPr/>
          <a:lstStyle>
            <a:lvl1pPr marL="0" indent="0">
              <a:buNone/>
              <a:defRPr sz="4050">
                <a:solidFill>
                  <a:schemeClr val="tx1"/>
                </a:solidFill>
                <a:latin typeface="+mj-lt"/>
              </a:defRPr>
            </a:lvl1pPr>
          </a:lstStyle>
          <a:p>
            <a:pPr lvl="0"/>
            <a:r>
              <a:rPr lang="en-US" dirty="0"/>
              <a:t>Click to edit Master</a:t>
            </a:r>
            <a:endParaRPr lang="en-CA" dirty="0"/>
          </a:p>
        </p:txBody>
      </p:sp>
      <p:pic>
        <p:nvPicPr>
          <p:cNvPr id="8" name="Picture Placeholder 5" descr="A person wearing a mask and protective gear&#10;&#10;Description automatically generated">
            <a:extLst>
              <a:ext uri="{FF2B5EF4-FFF2-40B4-BE49-F238E27FC236}">
                <a16:creationId xmlns:a16="http://schemas.microsoft.com/office/drawing/2014/main" id="{4BBB25CE-4530-9AFA-094E-4FD1A1BA6E20}"/>
              </a:ext>
            </a:extLst>
          </p:cNvPr>
          <p:cNvPicPr>
            <a:picLocks noChangeAspect="1"/>
          </p:cNvPicPr>
          <p:nvPr userDrawn="1"/>
        </p:nvPicPr>
        <p:blipFill>
          <a:blip r:embed="rId3"/>
          <a:srcRect/>
          <a:stretch>
            <a:fillRect/>
          </a:stretch>
        </p:blipFill>
        <p:spPr>
          <a:xfrm>
            <a:off x="9829800" y="0"/>
            <a:ext cx="8458199" cy="10287000"/>
          </a:xfrm>
          <a:prstGeom prst="rect">
            <a:avLst/>
          </a:prstGeom>
        </p:spPr>
      </p:pic>
      <p:sp>
        <p:nvSpPr>
          <p:cNvPr id="3" name="Title 2">
            <a:extLst>
              <a:ext uri="{FF2B5EF4-FFF2-40B4-BE49-F238E27FC236}">
                <a16:creationId xmlns:a16="http://schemas.microsoft.com/office/drawing/2014/main" id="{2016591B-9B63-E7AC-75F7-C6C0AF6DEA12}"/>
              </a:ext>
            </a:extLst>
          </p:cNvPr>
          <p:cNvSpPr>
            <a:spLocks noGrp="1"/>
          </p:cNvSpPr>
          <p:nvPr>
            <p:ph type="title" hasCustomPrompt="1"/>
          </p:nvPr>
        </p:nvSpPr>
        <p:spPr>
          <a:xfrm>
            <a:off x="1047750" y="4247535"/>
            <a:ext cx="8782050" cy="3406878"/>
          </a:xfrm>
          <a:prstGeom prst="rect">
            <a:avLst/>
          </a:prstGeom>
        </p:spPr>
        <p:txBody>
          <a:bodyPr anchor="t" anchorCtr="0">
            <a:normAutofit/>
          </a:bodyPr>
          <a:lstStyle>
            <a:lvl1pPr>
              <a:defRPr sz="12000"/>
            </a:lvl1pPr>
          </a:lstStyle>
          <a:p>
            <a:r>
              <a:rPr lang="en-US" dirty="0"/>
              <a:t>Click to edit title</a:t>
            </a:r>
            <a:endParaRPr lang="en-CA" dirty="0"/>
          </a:p>
        </p:txBody>
      </p:sp>
    </p:spTree>
    <p:extLst>
      <p:ext uri="{BB962C8B-B14F-4D97-AF65-F5344CB8AC3E}">
        <p14:creationId xmlns:p14="http://schemas.microsoft.com/office/powerpoint/2010/main" val="2737330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4FA23737-8EE5-0B1A-56AC-5AD0C7FCBC1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750" y="3189041"/>
            <a:ext cx="4136132" cy="891408"/>
          </a:xfrm>
          <a:prstGeom prst="rect">
            <a:avLst/>
          </a:prstGeom>
        </p:spPr>
      </p:pic>
      <p:sp>
        <p:nvSpPr>
          <p:cNvPr id="13" name="Text Placeholder 10">
            <a:extLst>
              <a:ext uri="{FF2B5EF4-FFF2-40B4-BE49-F238E27FC236}">
                <a16:creationId xmlns:a16="http://schemas.microsoft.com/office/drawing/2014/main" id="{7596E410-F5EF-7C8D-BDDB-390913015A25}"/>
              </a:ext>
            </a:extLst>
          </p:cNvPr>
          <p:cNvSpPr>
            <a:spLocks noGrp="1"/>
          </p:cNvSpPr>
          <p:nvPr>
            <p:ph type="body" sz="quarter" idx="11"/>
          </p:nvPr>
        </p:nvSpPr>
        <p:spPr>
          <a:xfrm>
            <a:off x="1047750" y="6340106"/>
            <a:ext cx="4538205" cy="914400"/>
          </a:xfrm>
          <a:prstGeom prst="rect">
            <a:avLst/>
          </a:prstGeom>
        </p:spPr>
        <p:txBody>
          <a:bodyPr/>
          <a:lstStyle>
            <a:lvl1pPr marL="0" indent="0">
              <a:buNone/>
              <a:defRPr sz="4050">
                <a:solidFill>
                  <a:schemeClr val="tx1"/>
                </a:solidFill>
                <a:latin typeface="+mj-lt"/>
              </a:defRPr>
            </a:lvl1pPr>
          </a:lstStyle>
          <a:p>
            <a:pPr lvl="0"/>
            <a:r>
              <a:rPr lang="en-US" dirty="0"/>
              <a:t>Click to edit</a:t>
            </a:r>
            <a:endParaRPr lang="en-CA" dirty="0"/>
          </a:p>
        </p:txBody>
      </p:sp>
      <p:pic>
        <p:nvPicPr>
          <p:cNvPr id="4" name="Image 1" descr="preencoded.png">
            <a:extLst>
              <a:ext uri="{FF2B5EF4-FFF2-40B4-BE49-F238E27FC236}">
                <a16:creationId xmlns:a16="http://schemas.microsoft.com/office/drawing/2014/main" id="{F202DB99-7054-D106-50F1-4C91026578A6}"/>
              </a:ext>
            </a:extLst>
          </p:cNvPr>
          <p:cNvPicPr>
            <a:picLocks noChangeAspect="1"/>
          </p:cNvPicPr>
          <p:nvPr userDrawn="1"/>
        </p:nvPicPr>
        <p:blipFill>
          <a:blip r:embed="rId3"/>
          <a:srcRect/>
          <a:stretch/>
        </p:blipFill>
        <p:spPr>
          <a:xfrm>
            <a:off x="6600825" y="0"/>
            <a:ext cx="11687175" cy="10287000"/>
          </a:xfrm>
          <a:prstGeom prst="rect">
            <a:avLst/>
          </a:prstGeom>
        </p:spPr>
      </p:pic>
      <p:sp>
        <p:nvSpPr>
          <p:cNvPr id="5" name="Title 4">
            <a:extLst>
              <a:ext uri="{FF2B5EF4-FFF2-40B4-BE49-F238E27FC236}">
                <a16:creationId xmlns:a16="http://schemas.microsoft.com/office/drawing/2014/main" id="{6EFE21D5-27F6-58BB-3A95-C9C06050C213}"/>
              </a:ext>
            </a:extLst>
          </p:cNvPr>
          <p:cNvSpPr>
            <a:spLocks noGrp="1"/>
          </p:cNvSpPr>
          <p:nvPr>
            <p:ph type="title" hasCustomPrompt="1"/>
          </p:nvPr>
        </p:nvSpPr>
        <p:spPr>
          <a:xfrm>
            <a:off x="1047750" y="4306529"/>
            <a:ext cx="11274424" cy="1900023"/>
          </a:xfrm>
        </p:spPr>
        <p:txBody>
          <a:bodyPr>
            <a:normAutofit/>
          </a:bodyPr>
          <a:lstStyle>
            <a:lvl1pPr>
              <a:defRPr sz="12000"/>
            </a:lvl1pPr>
          </a:lstStyle>
          <a:p>
            <a:r>
              <a:rPr lang="en-US" dirty="0"/>
              <a:t>Click to edit title</a:t>
            </a:r>
            <a:endParaRPr lang="en-CA" dirty="0"/>
          </a:p>
        </p:txBody>
      </p:sp>
    </p:spTree>
    <p:extLst>
      <p:ext uri="{BB962C8B-B14F-4D97-AF65-F5344CB8AC3E}">
        <p14:creationId xmlns:p14="http://schemas.microsoft.com/office/powerpoint/2010/main" val="3708913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7D9E246C-A0E8-CEDF-658C-B6F0B6EA47E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750" y="3189041"/>
            <a:ext cx="4136132" cy="891408"/>
          </a:xfrm>
          <a:prstGeom prst="rect">
            <a:avLst/>
          </a:prstGeom>
        </p:spPr>
      </p:pic>
      <p:sp>
        <p:nvSpPr>
          <p:cNvPr id="7" name="Text Placeholder 10">
            <a:extLst>
              <a:ext uri="{FF2B5EF4-FFF2-40B4-BE49-F238E27FC236}">
                <a16:creationId xmlns:a16="http://schemas.microsoft.com/office/drawing/2014/main" id="{93F2C41F-E32B-C89A-BA60-AEFB391C935F}"/>
              </a:ext>
            </a:extLst>
          </p:cNvPr>
          <p:cNvSpPr>
            <a:spLocks noGrp="1"/>
          </p:cNvSpPr>
          <p:nvPr>
            <p:ph type="body" sz="quarter" idx="11"/>
          </p:nvPr>
        </p:nvSpPr>
        <p:spPr>
          <a:xfrm>
            <a:off x="1047750" y="6340106"/>
            <a:ext cx="4538205" cy="914400"/>
          </a:xfrm>
          <a:prstGeom prst="rect">
            <a:avLst/>
          </a:prstGeom>
        </p:spPr>
        <p:txBody>
          <a:bodyPr/>
          <a:lstStyle>
            <a:lvl1pPr marL="0" indent="0">
              <a:buNone/>
              <a:defRPr sz="4050">
                <a:solidFill>
                  <a:schemeClr val="tx1"/>
                </a:solidFill>
                <a:latin typeface="+mj-lt"/>
              </a:defRPr>
            </a:lvl1pPr>
          </a:lstStyle>
          <a:p>
            <a:pPr lvl="0"/>
            <a:r>
              <a:rPr lang="en-US" dirty="0"/>
              <a:t>Click to edit</a:t>
            </a:r>
            <a:endParaRPr lang="en-CA" dirty="0"/>
          </a:p>
        </p:txBody>
      </p:sp>
      <p:pic>
        <p:nvPicPr>
          <p:cNvPr id="3" name="Image 1" descr="preencoded.png">
            <a:extLst>
              <a:ext uri="{FF2B5EF4-FFF2-40B4-BE49-F238E27FC236}">
                <a16:creationId xmlns:a16="http://schemas.microsoft.com/office/drawing/2014/main" id="{56A6DE29-F208-AC52-ED67-242072CDEBA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039225" y="2047875"/>
            <a:ext cx="9248775" cy="8239125"/>
          </a:xfrm>
          <a:prstGeom prst="rect">
            <a:avLst/>
          </a:prstGeom>
        </p:spPr>
      </p:pic>
      <p:sp>
        <p:nvSpPr>
          <p:cNvPr id="8" name="Title 7">
            <a:extLst>
              <a:ext uri="{FF2B5EF4-FFF2-40B4-BE49-F238E27FC236}">
                <a16:creationId xmlns:a16="http://schemas.microsoft.com/office/drawing/2014/main" id="{BE8F7516-2F6A-1569-3CAE-42CA01B7600D}"/>
              </a:ext>
            </a:extLst>
          </p:cNvPr>
          <p:cNvSpPr>
            <a:spLocks noGrp="1"/>
          </p:cNvSpPr>
          <p:nvPr>
            <p:ph type="title" hasCustomPrompt="1"/>
          </p:nvPr>
        </p:nvSpPr>
        <p:spPr>
          <a:xfrm>
            <a:off x="1047750" y="4321277"/>
            <a:ext cx="11274424" cy="1885275"/>
          </a:xfrm>
        </p:spPr>
        <p:txBody>
          <a:bodyPr>
            <a:normAutofit/>
          </a:bodyPr>
          <a:lstStyle>
            <a:lvl1pPr>
              <a:defRPr sz="12000"/>
            </a:lvl1pPr>
          </a:lstStyle>
          <a:p>
            <a:r>
              <a:rPr lang="en-US" dirty="0"/>
              <a:t>Click to edit title</a:t>
            </a:r>
            <a:endParaRPr lang="en-CA" dirty="0"/>
          </a:p>
        </p:txBody>
      </p:sp>
    </p:spTree>
    <p:extLst>
      <p:ext uri="{BB962C8B-B14F-4D97-AF65-F5344CB8AC3E}">
        <p14:creationId xmlns:p14="http://schemas.microsoft.com/office/powerpoint/2010/main" val="374621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38B96F22-175F-9AAE-574A-706DFD29D72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7106900" y="552450"/>
            <a:ext cx="569283" cy="572601"/>
          </a:xfrm>
          <a:prstGeom prst="rect">
            <a:avLst/>
          </a:prstGeom>
        </p:spPr>
      </p:pic>
      <p:sp>
        <p:nvSpPr>
          <p:cNvPr id="5" name="TextBox 4">
            <a:extLst>
              <a:ext uri="{FF2B5EF4-FFF2-40B4-BE49-F238E27FC236}">
                <a16:creationId xmlns:a16="http://schemas.microsoft.com/office/drawing/2014/main" id="{67C78D7E-25BC-F432-E085-C9311B042DB2}"/>
              </a:ext>
            </a:extLst>
          </p:cNvPr>
          <p:cNvSpPr txBox="1"/>
          <p:nvPr userDrawn="1"/>
        </p:nvSpPr>
        <p:spPr>
          <a:xfrm>
            <a:off x="16414955" y="9819346"/>
            <a:ext cx="1592826" cy="369332"/>
          </a:xfrm>
          <a:prstGeom prst="rect">
            <a:avLst/>
          </a:prstGeom>
          <a:noFill/>
        </p:spPr>
        <p:txBody>
          <a:bodyPr wrap="square" rtlCol="0">
            <a:spAutoFit/>
          </a:bodyPr>
          <a:lstStyle/>
          <a:p>
            <a:pPr algn="r"/>
            <a:fld id="{A38A4A2A-7500-4E01-B4A2-3A9F6F0BE302}" type="slidenum">
              <a:rPr lang="en-CA" smtClean="0"/>
              <a:t>‹#›</a:t>
            </a:fld>
            <a:endParaRPr lang="en-CA" dirty="0"/>
          </a:p>
        </p:txBody>
      </p:sp>
      <p:sp>
        <p:nvSpPr>
          <p:cNvPr id="8" name="Title 7">
            <a:extLst>
              <a:ext uri="{FF2B5EF4-FFF2-40B4-BE49-F238E27FC236}">
                <a16:creationId xmlns:a16="http://schemas.microsoft.com/office/drawing/2014/main" id="{CC72E0F4-E9F6-ABE3-B5B5-4D55F3D70183}"/>
              </a:ext>
            </a:extLst>
          </p:cNvPr>
          <p:cNvSpPr>
            <a:spLocks noGrp="1"/>
          </p:cNvSpPr>
          <p:nvPr>
            <p:ph type="title"/>
          </p:nvPr>
        </p:nvSpPr>
        <p:spPr/>
        <p:txBody>
          <a:bodyPr/>
          <a:lstStyle/>
          <a:p>
            <a:r>
              <a:rPr lang="en-US" dirty="0"/>
              <a:t>Click to edit Master title style</a:t>
            </a:r>
            <a:endParaRPr lang="en-CA" dirty="0"/>
          </a:p>
        </p:txBody>
      </p:sp>
    </p:spTree>
    <p:extLst>
      <p:ext uri="{BB962C8B-B14F-4D97-AF65-F5344CB8AC3E}">
        <p14:creationId xmlns:p14="http://schemas.microsoft.com/office/powerpoint/2010/main" val="1692883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38B96F22-175F-9AAE-574A-706DFD29D72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7106900" y="552450"/>
            <a:ext cx="569283" cy="572601"/>
          </a:xfrm>
          <a:prstGeom prst="rect">
            <a:avLst/>
          </a:prstGeom>
        </p:spPr>
      </p:pic>
      <p:sp>
        <p:nvSpPr>
          <p:cNvPr id="14" name="Text Placeholder 12">
            <a:extLst>
              <a:ext uri="{FF2B5EF4-FFF2-40B4-BE49-F238E27FC236}">
                <a16:creationId xmlns:a16="http://schemas.microsoft.com/office/drawing/2014/main" id="{6C6B750E-3DBD-7C0A-7857-71D97E787982}"/>
              </a:ext>
            </a:extLst>
          </p:cNvPr>
          <p:cNvSpPr>
            <a:spLocks noGrp="1"/>
          </p:cNvSpPr>
          <p:nvPr>
            <p:ph type="body" sz="quarter" idx="11"/>
          </p:nvPr>
        </p:nvSpPr>
        <p:spPr>
          <a:xfrm>
            <a:off x="1236292" y="3095625"/>
            <a:ext cx="14691965" cy="6065960"/>
          </a:xfrm>
          <a:prstGeom prst="rect">
            <a:avLst/>
          </a:prstGeom>
        </p:spPr>
        <p:txBody>
          <a:bodyPr>
            <a:normAutofit/>
          </a:bodyPr>
          <a:lstStyle>
            <a:lvl1pPr marL="457200" indent="-457200">
              <a:lnSpc>
                <a:spcPct val="100000"/>
              </a:lnSpc>
              <a:spcBef>
                <a:spcPts val="600"/>
              </a:spcBef>
              <a:buFont typeface="Arial" panose="020B0604020202020204" pitchFamily="34" charset="0"/>
              <a:buChar char="•"/>
              <a:defRPr sz="3600"/>
            </a:lvl1pPr>
            <a:lvl2pPr marL="742950" indent="-285750">
              <a:lnSpc>
                <a:spcPct val="100000"/>
              </a:lnSpc>
              <a:spcBef>
                <a:spcPts val="600"/>
              </a:spcBef>
              <a:buFont typeface="Courier New" panose="02070309020205020404" pitchFamily="49" charset="0"/>
              <a:buChar char="o"/>
              <a:defRPr sz="3200"/>
            </a:lvl2pPr>
            <a:lvl3pPr>
              <a:lnSpc>
                <a:spcPct val="100000"/>
              </a:lnSpc>
              <a:spcBef>
                <a:spcPts val="600"/>
              </a:spcBef>
              <a:defRPr sz="2800"/>
            </a:lvl3pPr>
            <a:lvl4pPr marL="1600200" indent="-228600">
              <a:lnSpc>
                <a:spcPct val="100000"/>
              </a:lnSpc>
              <a:spcBef>
                <a:spcPts val="600"/>
              </a:spcBef>
              <a:buFont typeface="Courier New" panose="02070309020205020404" pitchFamily="49" charset="0"/>
              <a:buChar char="o"/>
              <a:defRPr sz="2400"/>
            </a:lvl4pPr>
            <a:lvl5pPr>
              <a:lnSpc>
                <a:spcPct val="100000"/>
              </a:lnSpc>
              <a:spcBef>
                <a:spcPts val="6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Box 4">
            <a:extLst>
              <a:ext uri="{FF2B5EF4-FFF2-40B4-BE49-F238E27FC236}">
                <a16:creationId xmlns:a16="http://schemas.microsoft.com/office/drawing/2014/main" id="{67C78D7E-25BC-F432-E085-C9311B042DB2}"/>
              </a:ext>
            </a:extLst>
          </p:cNvPr>
          <p:cNvSpPr txBox="1"/>
          <p:nvPr userDrawn="1"/>
        </p:nvSpPr>
        <p:spPr>
          <a:xfrm>
            <a:off x="16414955" y="9819346"/>
            <a:ext cx="1592826" cy="369332"/>
          </a:xfrm>
          <a:prstGeom prst="rect">
            <a:avLst/>
          </a:prstGeom>
          <a:noFill/>
        </p:spPr>
        <p:txBody>
          <a:bodyPr wrap="square" rtlCol="0">
            <a:spAutoFit/>
          </a:bodyPr>
          <a:lstStyle/>
          <a:p>
            <a:pPr algn="r"/>
            <a:fld id="{A38A4A2A-7500-4E01-B4A2-3A9F6F0BE302}" type="slidenum">
              <a:rPr lang="en-CA" smtClean="0"/>
              <a:t>‹#›</a:t>
            </a:fld>
            <a:endParaRPr lang="en-CA" dirty="0"/>
          </a:p>
        </p:txBody>
      </p:sp>
      <p:sp>
        <p:nvSpPr>
          <p:cNvPr id="8" name="Title 7">
            <a:extLst>
              <a:ext uri="{FF2B5EF4-FFF2-40B4-BE49-F238E27FC236}">
                <a16:creationId xmlns:a16="http://schemas.microsoft.com/office/drawing/2014/main" id="{CC72E0F4-E9F6-ABE3-B5B5-4D55F3D70183}"/>
              </a:ext>
            </a:extLst>
          </p:cNvPr>
          <p:cNvSpPr>
            <a:spLocks noGrp="1"/>
          </p:cNvSpPr>
          <p:nvPr>
            <p:ph type="title"/>
          </p:nvPr>
        </p:nvSpPr>
        <p:spPr/>
        <p:txBody>
          <a:bodyPr/>
          <a:lstStyle/>
          <a:p>
            <a:r>
              <a:rPr lang="en-US" dirty="0"/>
              <a:t>Click to edit Master title style</a:t>
            </a:r>
            <a:endParaRPr lang="en-CA" dirty="0"/>
          </a:p>
        </p:txBody>
      </p:sp>
    </p:spTree>
    <p:extLst>
      <p:ext uri="{BB962C8B-B14F-4D97-AF65-F5344CB8AC3E}">
        <p14:creationId xmlns:p14="http://schemas.microsoft.com/office/powerpoint/2010/main" val="2551648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38B96F22-175F-9AAE-574A-706DFD29D72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7106900" y="552450"/>
            <a:ext cx="569283" cy="572601"/>
          </a:xfrm>
          <a:prstGeom prst="rect">
            <a:avLst/>
          </a:prstGeom>
        </p:spPr>
      </p:pic>
      <p:sp>
        <p:nvSpPr>
          <p:cNvPr id="14" name="Text Placeholder 12">
            <a:extLst>
              <a:ext uri="{FF2B5EF4-FFF2-40B4-BE49-F238E27FC236}">
                <a16:creationId xmlns:a16="http://schemas.microsoft.com/office/drawing/2014/main" id="{6C6B750E-3DBD-7C0A-7857-71D97E787982}"/>
              </a:ext>
            </a:extLst>
          </p:cNvPr>
          <p:cNvSpPr>
            <a:spLocks noGrp="1"/>
          </p:cNvSpPr>
          <p:nvPr>
            <p:ph type="body" sz="quarter" idx="11"/>
          </p:nvPr>
        </p:nvSpPr>
        <p:spPr>
          <a:xfrm>
            <a:off x="1236293" y="3095625"/>
            <a:ext cx="6773852" cy="6065960"/>
          </a:xfrm>
          <a:prstGeom prst="rect">
            <a:avLst/>
          </a:prstGeom>
        </p:spPr>
        <p:txBody>
          <a:bodyPr>
            <a:normAutofit/>
          </a:bodyPr>
          <a:lstStyle>
            <a:lvl1pPr marL="457200" indent="-457200">
              <a:lnSpc>
                <a:spcPct val="100000"/>
              </a:lnSpc>
              <a:spcBef>
                <a:spcPts val="600"/>
              </a:spcBef>
              <a:buFont typeface="Arial" panose="020B0604020202020204" pitchFamily="34" charset="0"/>
              <a:buChar char="•"/>
              <a:defRPr sz="3600"/>
            </a:lvl1pPr>
            <a:lvl2pPr marL="742950" indent="-285750">
              <a:lnSpc>
                <a:spcPct val="100000"/>
              </a:lnSpc>
              <a:spcBef>
                <a:spcPts val="600"/>
              </a:spcBef>
              <a:buFont typeface="Courier New" panose="02070309020205020404" pitchFamily="49" charset="0"/>
              <a:buChar char="o"/>
              <a:defRPr sz="3200"/>
            </a:lvl2pPr>
            <a:lvl3pPr>
              <a:lnSpc>
                <a:spcPct val="100000"/>
              </a:lnSpc>
              <a:spcBef>
                <a:spcPts val="600"/>
              </a:spcBef>
              <a:defRPr sz="2800"/>
            </a:lvl3pPr>
            <a:lvl4pPr marL="1600200" indent="-228600">
              <a:lnSpc>
                <a:spcPct val="100000"/>
              </a:lnSpc>
              <a:spcBef>
                <a:spcPts val="600"/>
              </a:spcBef>
              <a:buFont typeface="Courier New" panose="02070309020205020404" pitchFamily="49" charset="0"/>
              <a:buChar char="o"/>
              <a:defRPr sz="2400"/>
            </a:lvl4pPr>
            <a:lvl5pPr>
              <a:lnSpc>
                <a:spcPct val="100000"/>
              </a:lnSpc>
              <a:spcBef>
                <a:spcPts val="6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Box 4">
            <a:extLst>
              <a:ext uri="{FF2B5EF4-FFF2-40B4-BE49-F238E27FC236}">
                <a16:creationId xmlns:a16="http://schemas.microsoft.com/office/drawing/2014/main" id="{67C78D7E-25BC-F432-E085-C9311B042DB2}"/>
              </a:ext>
            </a:extLst>
          </p:cNvPr>
          <p:cNvSpPr txBox="1"/>
          <p:nvPr userDrawn="1"/>
        </p:nvSpPr>
        <p:spPr>
          <a:xfrm>
            <a:off x="16414955" y="9819346"/>
            <a:ext cx="1592826" cy="369332"/>
          </a:xfrm>
          <a:prstGeom prst="rect">
            <a:avLst/>
          </a:prstGeom>
          <a:noFill/>
        </p:spPr>
        <p:txBody>
          <a:bodyPr wrap="square" rtlCol="0">
            <a:spAutoFit/>
          </a:bodyPr>
          <a:lstStyle/>
          <a:p>
            <a:pPr algn="r"/>
            <a:fld id="{A38A4A2A-7500-4E01-B4A2-3A9F6F0BE302}" type="slidenum">
              <a:rPr lang="en-CA" smtClean="0"/>
              <a:t>‹#›</a:t>
            </a:fld>
            <a:endParaRPr lang="en-CA" dirty="0"/>
          </a:p>
        </p:txBody>
      </p:sp>
      <p:sp>
        <p:nvSpPr>
          <p:cNvPr id="8" name="Title 7">
            <a:extLst>
              <a:ext uri="{FF2B5EF4-FFF2-40B4-BE49-F238E27FC236}">
                <a16:creationId xmlns:a16="http://schemas.microsoft.com/office/drawing/2014/main" id="{CC72E0F4-E9F6-ABE3-B5B5-4D55F3D70183}"/>
              </a:ext>
            </a:extLst>
          </p:cNvPr>
          <p:cNvSpPr>
            <a:spLocks noGrp="1"/>
          </p:cNvSpPr>
          <p:nvPr>
            <p:ph type="title"/>
          </p:nvPr>
        </p:nvSpPr>
        <p:spPr/>
        <p:txBody>
          <a:bodyPr/>
          <a:lstStyle/>
          <a:p>
            <a:r>
              <a:rPr lang="en-US" dirty="0"/>
              <a:t>Click to edit Master title style</a:t>
            </a:r>
            <a:endParaRPr lang="en-CA" dirty="0"/>
          </a:p>
        </p:txBody>
      </p:sp>
      <p:sp>
        <p:nvSpPr>
          <p:cNvPr id="6" name="Text Placeholder 12">
            <a:extLst>
              <a:ext uri="{FF2B5EF4-FFF2-40B4-BE49-F238E27FC236}">
                <a16:creationId xmlns:a16="http://schemas.microsoft.com/office/drawing/2014/main" id="{602A9EA6-5666-5665-15F3-E4EC92C2BB9C}"/>
              </a:ext>
            </a:extLst>
          </p:cNvPr>
          <p:cNvSpPr>
            <a:spLocks noGrp="1"/>
          </p:cNvSpPr>
          <p:nvPr>
            <p:ph type="body" sz="quarter" idx="12"/>
          </p:nvPr>
        </p:nvSpPr>
        <p:spPr>
          <a:xfrm>
            <a:off x="9435413" y="3095625"/>
            <a:ext cx="6773852" cy="6065960"/>
          </a:xfrm>
          <a:prstGeom prst="rect">
            <a:avLst/>
          </a:prstGeom>
        </p:spPr>
        <p:txBody>
          <a:bodyPr>
            <a:normAutofit/>
          </a:bodyPr>
          <a:lstStyle>
            <a:lvl1pPr marL="457200" indent="-457200">
              <a:lnSpc>
                <a:spcPct val="100000"/>
              </a:lnSpc>
              <a:spcBef>
                <a:spcPts val="600"/>
              </a:spcBef>
              <a:buFont typeface="Arial" panose="020B0604020202020204" pitchFamily="34" charset="0"/>
              <a:buChar char="•"/>
              <a:defRPr sz="3600"/>
            </a:lvl1pPr>
            <a:lvl2pPr marL="742950" indent="-285750">
              <a:lnSpc>
                <a:spcPct val="100000"/>
              </a:lnSpc>
              <a:spcBef>
                <a:spcPts val="600"/>
              </a:spcBef>
              <a:buFont typeface="Courier New" panose="02070309020205020404" pitchFamily="49" charset="0"/>
              <a:buChar char="o"/>
              <a:defRPr sz="3200"/>
            </a:lvl2pPr>
            <a:lvl3pPr>
              <a:lnSpc>
                <a:spcPct val="100000"/>
              </a:lnSpc>
              <a:spcBef>
                <a:spcPts val="600"/>
              </a:spcBef>
              <a:defRPr sz="2800"/>
            </a:lvl3pPr>
            <a:lvl4pPr marL="1600200" indent="-228600">
              <a:lnSpc>
                <a:spcPct val="100000"/>
              </a:lnSpc>
              <a:spcBef>
                <a:spcPts val="600"/>
              </a:spcBef>
              <a:buFont typeface="Courier New" panose="02070309020205020404" pitchFamily="49" charset="0"/>
              <a:buChar char="o"/>
              <a:defRPr sz="2400"/>
            </a:lvl4pPr>
            <a:lvl5pPr>
              <a:lnSpc>
                <a:spcPct val="100000"/>
              </a:lnSpc>
              <a:spcBef>
                <a:spcPts val="6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62620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Image 1">
    <p:spTree>
      <p:nvGrpSpPr>
        <p:cNvPr id="1" name=""/>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38B96F22-175F-9AAE-574A-706DFD29D72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7106900" y="552450"/>
            <a:ext cx="569283" cy="572601"/>
          </a:xfrm>
          <a:prstGeom prst="rect">
            <a:avLst/>
          </a:prstGeom>
        </p:spPr>
      </p:pic>
      <p:sp>
        <p:nvSpPr>
          <p:cNvPr id="14" name="Text Placeholder 12">
            <a:extLst>
              <a:ext uri="{FF2B5EF4-FFF2-40B4-BE49-F238E27FC236}">
                <a16:creationId xmlns:a16="http://schemas.microsoft.com/office/drawing/2014/main" id="{6C6B750E-3DBD-7C0A-7857-71D97E787982}"/>
              </a:ext>
            </a:extLst>
          </p:cNvPr>
          <p:cNvSpPr>
            <a:spLocks noGrp="1"/>
          </p:cNvSpPr>
          <p:nvPr>
            <p:ph type="body" sz="quarter" idx="11"/>
          </p:nvPr>
        </p:nvSpPr>
        <p:spPr>
          <a:xfrm>
            <a:off x="1236292" y="3095624"/>
            <a:ext cx="7907708" cy="6153883"/>
          </a:xfrm>
          <a:prstGeom prst="rect">
            <a:avLst/>
          </a:prstGeom>
        </p:spPr>
        <p:txBody>
          <a:bodyPr/>
          <a:lstStyle>
            <a:lvl1pPr marL="0" indent="0">
              <a:lnSpc>
                <a:spcPts val="4050"/>
              </a:lnSpc>
              <a:buNone/>
              <a:defRPr sz="2700"/>
            </a:lvl1pPr>
            <a:lvl2pPr>
              <a:lnSpc>
                <a:spcPts val="4050"/>
              </a:lnSpc>
              <a:defRPr sz="2400"/>
            </a:lvl2pPr>
            <a:lvl3pPr>
              <a:lnSpc>
                <a:spcPts val="4050"/>
              </a:lnSpc>
              <a:defRPr sz="2000"/>
            </a:lvl3pPr>
            <a:lvl4pPr>
              <a:lnSpc>
                <a:spcPts val="4050"/>
              </a:lnSpc>
              <a:defRPr sz="1800"/>
            </a:lvl4pPr>
            <a:lvl5pPr>
              <a:lnSpc>
                <a:spcPts val="405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Picture Placeholder 8">
            <a:extLst>
              <a:ext uri="{FF2B5EF4-FFF2-40B4-BE49-F238E27FC236}">
                <a16:creationId xmlns:a16="http://schemas.microsoft.com/office/drawing/2014/main" id="{3EFEBEAC-55ED-5854-5CF5-23405BBE84F7}"/>
              </a:ext>
            </a:extLst>
          </p:cNvPr>
          <p:cNvSpPr>
            <a:spLocks noGrp="1"/>
          </p:cNvSpPr>
          <p:nvPr>
            <p:ph type="pic" sz="quarter" idx="12"/>
          </p:nvPr>
        </p:nvSpPr>
        <p:spPr>
          <a:xfrm>
            <a:off x="10596563" y="2228850"/>
            <a:ext cx="6351587" cy="7020658"/>
          </a:xfrm>
          <a:prstGeom prst="rect">
            <a:avLst/>
          </a:prstGeom>
        </p:spPr>
        <p:txBody>
          <a:bodyPr/>
          <a:lstStyle>
            <a:lvl1pPr marL="0" indent="0">
              <a:buNone/>
              <a:defRPr/>
            </a:lvl1pPr>
          </a:lstStyle>
          <a:p>
            <a:endParaRPr lang="en-CA" dirty="0"/>
          </a:p>
        </p:txBody>
      </p:sp>
      <p:sp>
        <p:nvSpPr>
          <p:cNvPr id="6" name="TextBox 5">
            <a:extLst>
              <a:ext uri="{FF2B5EF4-FFF2-40B4-BE49-F238E27FC236}">
                <a16:creationId xmlns:a16="http://schemas.microsoft.com/office/drawing/2014/main" id="{6CAB0D68-B90F-E74E-FF3C-210796B79417}"/>
              </a:ext>
            </a:extLst>
          </p:cNvPr>
          <p:cNvSpPr txBox="1"/>
          <p:nvPr userDrawn="1"/>
        </p:nvSpPr>
        <p:spPr>
          <a:xfrm>
            <a:off x="16414955" y="9819346"/>
            <a:ext cx="1592826" cy="369332"/>
          </a:xfrm>
          <a:prstGeom prst="rect">
            <a:avLst/>
          </a:prstGeom>
          <a:noFill/>
        </p:spPr>
        <p:txBody>
          <a:bodyPr wrap="square" rtlCol="0">
            <a:spAutoFit/>
          </a:bodyPr>
          <a:lstStyle/>
          <a:p>
            <a:pPr algn="r"/>
            <a:fld id="{A38A4A2A-7500-4E01-B4A2-3A9F6F0BE302}" type="slidenum">
              <a:rPr lang="en-CA" smtClean="0"/>
              <a:t>‹#›</a:t>
            </a:fld>
            <a:endParaRPr lang="en-CA" dirty="0"/>
          </a:p>
        </p:txBody>
      </p:sp>
      <p:sp>
        <p:nvSpPr>
          <p:cNvPr id="2" name="Title 1">
            <a:extLst>
              <a:ext uri="{FF2B5EF4-FFF2-40B4-BE49-F238E27FC236}">
                <a16:creationId xmlns:a16="http://schemas.microsoft.com/office/drawing/2014/main" id="{39E46709-3547-D14B-319B-A14503B22B46}"/>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552059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EFEBEAC-55ED-5854-5CF5-23405BBE84F7}"/>
              </a:ext>
            </a:extLst>
          </p:cNvPr>
          <p:cNvSpPr>
            <a:spLocks noGrp="1"/>
          </p:cNvSpPr>
          <p:nvPr>
            <p:ph type="pic" sz="quarter" idx="12"/>
          </p:nvPr>
        </p:nvSpPr>
        <p:spPr>
          <a:xfrm>
            <a:off x="10380293" y="0"/>
            <a:ext cx="7907708" cy="10287000"/>
          </a:xfrm>
          <a:prstGeom prst="rect">
            <a:avLst/>
          </a:prstGeom>
        </p:spPr>
        <p:txBody>
          <a:bodyPr/>
          <a:lstStyle>
            <a:lvl1pPr marL="0" indent="0">
              <a:buNone/>
              <a:defRPr/>
            </a:lvl1pPr>
          </a:lstStyle>
          <a:p>
            <a:endParaRPr lang="en-CA" dirty="0"/>
          </a:p>
        </p:txBody>
      </p:sp>
      <p:sp>
        <p:nvSpPr>
          <p:cNvPr id="14" name="Text Placeholder 12">
            <a:extLst>
              <a:ext uri="{FF2B5EF4-FFF2-40B4-BE49-F238E27FC236}">
                <a16:creationId xmlns:a16="http://schemas.microsoft.com/office/drawing/2014/main" id="{6C6B750E-3DBD-7C0A-7857-71D97E787982}"/>
              </a:ext>
            </a:extLst>
          </p:cNvPr>
          <p:cNvSpPr>
            <a:spLocks noGrp="1"/>
          </p:cNvSpPr>
          <p:nvPr>
            <p:ph type="body" sz="quarter" idx="11"/>
          </p:nvPr>
        </p:nvSpPr>
        <p:spPr>
          <a:xfrm>
            <a:off x="1236292" y="3095625"/>
            <a:ext cx="7907708" cy="6030790"/>
          </a:xfrm>
          <a:prstGeom prst="rect">
            <a:avLst/>
          </a:prstGeom>
        </p:spPr>
        <p:txBody>
          <a:bodyPr/>
          <a:lstStyle>
            <a:lvl1pPr marL="0" indent="0">
              <a:lnSpc>
                <a:spcPts val="4050"/>
              </a:lnSpc>
              <a:buNone/>
              <a:defRPr sz="2700"/>
            </a:lvl1pPr>
            <a:lvl2pPr>
              <a:lnSpc>
                <a:spcPts val="4050"/>
              </a:lnSpc>
              <a:defRPr sz="2400"/>
            </a:lvl2pPr>
            <a:lvl3pPr>
              <a:lnSpc>
                <a:spcPts val="4050"/>
              </a:lnSpc>
              <a:defRPr sz="2000"/>
            </a:lvl3pPr>
            <a:lvl4pPr>
              <a:lnSpc>
                <a:spcPts val="4050"/>
              </a:lnSpc>
              <a:defRPr sz="1800"/>
            </a:lvl4pPr>
            <a:lvl5pPr>
              <a:lnSpc>
                <a:spcPts val="405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3" name="Title 2">
            <a:extLst>
              <a:ext uri="{FF2B5EF4-FFF2-40B4-BE49-F238E27FC236}">
                <a16:creationId xmlns:a16="http://schemas.microsoft.com/office/drawing/2014/main" id="{6A533B59-FD29-D341-BBD0-16A355383BE2}"/>
              </a:ext>
            </a:extLst>
          </p:cNvPr>
          <p:cNvSpPr>
            <a:spLocks noGrp="1"/>
          </p:cNvSpPr>
          <p:nvPr>
            <p:ph type="title" hasCustomPrompt="1"/>
          </p:nvPr>
        </p:nvSpPr>
        <p:spPr>
          <a:xfrm>
            <a:off x="1356955" y="906283"/>
            <a:ext cx="8804684" cy="989191"/>
          </a:xfrm>
        </p:spPr>
        <p:txBody>
          <a:bodyPr/>
          <a:lstStyle/>
          <a:p>
            <a:r>
              <a:rPr lang="en-US" dirty="0"/>
              <a:t>Click to edit title</a:t>
            </a:r>
            <a:endParaRPr lang="en-CA" dirty="0"/>
          </a:p>
        </p:txBody>
      </p:sp>
    </p:spTree>
    <p:extLst>
      <p:ext uri="{BB962C8B-B14F-4D97-AF65-F5344CB8AC3E}">
        <p14:creationId xmlns:p14="http://schemas.microsoft.com/office/powerpoint/2010/main" val="277942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25000"/>
            <a:lum/>
          </a:blip>
          <a:srcRect/>
          <a:stretch>
            <a:fillRect t="-38000" b="-38000"/>
          </a:stretch>
        </a:blipFill>
        <a:effectLst/>
      </p:bgPr>
    </p:bg>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D1399DC3-C4E6-1984-B041-95D1A325AC55}"/>
              </a:ext>
            </a:extLst>
          </p:cNvPr>
          <p:cNvSpPr>
            <a:spLocks noGrp="1"/>
          </p:cNvSpPr>
          <p:nvPr>
            <p:ph type="body" idx="1"/>
          </p:nvPr>
        </p:nvSpPr>
        <p:spPr bwMode="auto">
          <a:xfrm>
            <a:off x="1356954" y="2271252"/>
            <a:ext cx="14571303" cy="71094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21">
            <a:extLst>
              <a:ext uri="{FF2B5EF4-FFF2-40B4-BE49-F238E27FC236}">
                <a16:creationId xmlns:a16="http://schemas.microsoft.com/office/drawing/2014/main" id="{28284711-EEF2-55D3-8627-DC674CC19787}"/>
              </a:ext>
            </a:extLst>
          </p:cNvPr>
          <p:cNvSpPr>
            <a:spLocks noGrp="1"/>
          </p:cNvSpPr>
          <p:nvPr>
            <p:ph type="title"/>
          </p:nvPr>
        </p:nvSpPr>
        <p:spPr>
          <a:xfrm>
            <a:off x="1356955" y="906283"/>
            <a:ext cx="14571302" cy="989191"/>
          </a:xfrm>
          <a:prstGeom prst="rect">
            <a:avLst/>
          </a:prstGeom>
        </p:spPr>
        <p:txBody>
          <a:bodyPr rIns="91440" anchor="b">
            <a:noAutofit/>
            <a:scene3d>
              <a:camera prst="orthographicFront"/>
              <a:lightRig rig="soft" dir="t">
                <a:rot lat="0" lon="0" rev="2400000"/>
              </a:lightRig>
            </a:scene3d>
            <a:sp3d>
              <a:bevelT w="19050" h="12700"/>
            </a:sp3d>
          </a:bodyPr>
          <a:lstStyle/>
          <a:p>
            <a:r>
              <a:rPr lang="en-US" dirty="0"/>
              <a:t>Click to edit title</a:t>
            </a:r>
          </a:p>
        </p:txBody>
      </p:sp>
      <p:pic>
        <p:nvPicPr>
          <p:cNvPr id="6" name="Image 0" descr="preencoded.png">
            <a:extLst>
              <a:ext uri="{FF2B5EF4-FFF2-40B4-BE49-F238E27FC236}">
                <a16:creationId xmlns:a16="http://schemas.microsoft.com/office/drawing/2014/main" id="{5997868B-6CAA-AD43-006E-5DFD99958E7F}"/>
              </a:ext>
            </a:extLst>
          </p:cNvPr>
          <p:cNvPicPr>
            <a:picLocks noChangeAspect="1"/>
          </p:cNvPicPr>
          <p:nvPr userDrawn="1"/>
        </p:nvPicPr>
        <p:blipFill>
          <a:blip>
            <a:extLst>
              <a:ext uri="{96DAC541-7B7A-43D3-8B79-37D633B846F1}">
                <asvg:svgBlip xmlns:asvg="http://schemas.microsoft.com/office/drawing/2016/SVG/main" r:embed="rId19"/>
              </a:ext>
            </a:extLst>
          </a:blip>
          <a:srcRect/>
          <a:stretch/>
        </p:blipFill>
        <p:spPr>
          <a:xfrm>
            <a:off x="17106900" y="552450"/>
            <a:ext cx="569283" cy="572601"/>
          </a:xfrm>
          <a:prstGeom prst="rect">
            <a:avLst/>
          </a:prstGeom>
        </p:spPr>
      </p:pic>
      <p:sp>
        <p:nvSpPr>
          <p:cNvPr id="10" name="TextBox 9">
            <a:extLst>
              <a:ext uri="{FF2B5EF4-FFF2-40B4-BE49-F238E27FC236}">
                <a16:creationId xmlns:a16="http://schemas.microsoft.com/office/drawing/2014/main" id="{D83C5DA8-81AC-CABB-A3E7-C5A13706F215}"/>
              </a:ext>
            </a:extLst>
          </p:cNvPr>
          <p:cNvSpPr txBox="1"/>
          <p:nvPr userDrawn="1"/>
        </p:nvSpPr>
        <p:spPr>
          <a:xfrm>
            <a:off x="795213" y="9819346"/>
            <a:ext cx="1558632" cy="369332"/>
          </a:xfrm>
          <a:prstGeom prst="rect">
            <a:avLst/>
          </a:prstGeom>
          <a:noFill/>
        </p:spPr>
        <p:txBody>
          <a:bodyPr wrap="none" rtlCol="0">
            <a:spAutoFit/>
          </a:bodyPr>
          <a:lstStyle/>
          <a:p>
            <a:r>
              <a:rPr lang="en-US" dirty="0"/>
              <a:t>Green Imaging</a:t>
            </a:r>
            <a:endParaRPr lang="en-CA" dirty="0"/>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1" r:id="rId4"/>
    <p:sldLayoutId id="2147483653" r:id="rId5"/>
    <p:sldLayoutId id="2147483663" r:id="rId6"/>
    <p:sldLayoutId id="2147483665" r:id="rId7"/>
    <p:sldLayoutId id="2147483656" r:id="rId8"/>
    <p:sldLayoutId id="2147483657" r:id="rId9"/>
    <p:sldLayoutId id="2147483658" r:id="rId10"/>
    <p:sldLayoutId id="2147483659" r:id="rId11"/>
    <p:sldLayoutId id="2147483664" r:id="rId12"/>
    <p:sldLayoutId id="2147483666" r:id="rId13"/>
    <p:sldLayoutId id="2147483668" r:id="rId14"/>
    <p:sldLayoutId id="2147483669" r:id="rId15"/>
    <p:sldLayoutId id="2147483670" r:id="rId16"/>
  </p:sldLayoutIdLst>
  <p:hf hdr="0" ftr="0" dt="0"/>
  <p:txStyles>
    <p:titleStyle>
      <a:lvl1pPr algn="l" defTabSz="914400" rtl="0" eaLnBrk="1" latinLnBrk="0" hangingPunct="1">
        <a:spcBef>
          <a:spcPct val="0"/>
        </a:spcBef>
        <a:buNone/>
        <a:defRPr sz="6000" kern="1200">
          <a:solidFill>
            <a:schemeClr val="tx2"/>
          </a:solidFill>
          <a:latin typeface="+mj-lt"/>
          <a:ea typeface="+mj-ea"/>
          <a:cs typeface="+mj-cs"/>
        </a:defRPr>
      </a:lvl1pPr>
    </p:titleStyle>
    <p:bodyStyle>
      <a:lvl1pPr marL="342900" indent="-342900" algn="l" defTabSz="914400" rtl="0" eaLnBrk="1" latinLnBrk="0" hangingPunct="1">
        <a:spcBef>
          <a:spcPts val="600"/>
        </a:spcBef>
        <a:buFont typeface="Arial" pitchFamily="34" charset="0"/>
        <a:buChar char="•"/>
        <a:defRPr sz="3600" kern="1200">
          <a:solidFill>
            <a:schemeClr val="tx2"/>
          </a:solidFill>
          <a:latin typeface="+mn-lt"/>
          <a:ea typeface="+mn-ea"/>
          <a:cs typeface="+mn-cs"/>
        </a:defRPr>
      </a:lvl1pPr>
      <a:lvl2pPr marL="742950" indent="-285750" algn="l" defTabSz="914400" rtl="0" eaLnBrk="1" latinLnBrk="0" hangingPunct="1">
        <a:spcBef>
          <a:spcPts val="600"/>
        </a:spcBef>
        <a:buFont typeface="Courier New" panose="02070309020205020404" pitchFamily="49" charset="0"/>
        <a:buChar char="o"/>
        <a:defRPr sz="3200" kern="1200">
          <a:solidFill>
            <a:schemeClr val="tx2"/>
          </a:solidFill>
          <a:latin typeface="+mn-lt"/>
          <a:ea typeface="+mn-ea"/>
          <a:cs typeface="+mn-cs"/>
        </a:defRPr>
      </a:lvl2pPr>
      <a:lvl3pPr marL="1143000" indent="-228600" algn="l" defTabSz="914400" rtl="0" eaLnBrk="1" latinLnBrk="0" hangingPunct="1">
        <a:spcBef>
          <a:spcPts val="600"/>
        </a:spcBef>
        <a:buFont typeface="Arial" pitchFamily="34" charset="0"/>
        <a:buChar char="•"/>
        <a:defRPr sz="2800" kern="1200">
          <a:solidFill>
            <a:schemeClr val="tx2"/>
          </a:solidFill>
          <a:latin typeface="+mn-lt"/>
          <a:ea typeface="+mn-ea"/>
          <a:cs typeface="+mn-cs"/>
        </a:defRPr>
      </a:lvl3pPr>
      <a:lvl4pPr marL="1600200" indent="-228600" algn="l" defTabSz="914400" rtl="0" eaLnBrk="1" latinLnBrk="0" hangingPunct="1">
        <a:spcBef>
          <a:spcPts val="600"/>
        </a:spcBef>
        <a:buFont typeface="Courier New" panose="02070309020205020404" pitchFamily="49" charset="0"/>
        <a:buChar char="o"/>
        <a:defRPr sz="2400" kern="1200">
          <a:solidFill>
            <a:schemeClr val="tx2"/>
          </a:solidFill>
          <a:latin typeface="+mn-lt"/>
          <a:ea typeface="+mn-ea"/>
          <a:cs typeface="+mn-cs"/>
        </a:defRPr>
      </a:lvl4pPr>
      <a:lvl5pPr marL="2057400" indent="-228600" algn="l" defTabSz="914400" rtl="0" eaLnBrk="1" latinLnBrk="0" hangingPunct="1">
        <a:spcBef>
          <a:spcPts val="600"/>
        </a:spcBef>
        <a:buFont typeface="Arial" pitchFamily="34" charset="0"/>
        <a:buChar char="»"/>
        <a:defRPr sz="2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6.tif"/></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www.greenimaging.com/"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2.wmf"/><Relationship Id="rId17" Type="http://schemas.openxmlformats.org/officeDocument/2006/relationships/image" Target="../media/image25.wmf"/><Relationship Id="rId2" Type="http://schemas.openxmlformats.org/officeDocument/2006/relationships/notesSlide" Target="../notesSlides/notesSlide3.xml"/><Relationship Id="rId16" Type="http://schemas.openxmlformats.org/officeDocument/2006/relationships/oleObject" Target="../embeddings/oleObject7.bin"/><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image" Target="../media/image24.wmf"/><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oleObject" Target="../embeddings/oleObject4.bin"/><Relationship Id="rId14" Type="http://schemas.openxmlformats.org/officeDocument/2006/relationships/image" Target="../media/image23.wmf"/></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8.wmf"/><Relationship Id="rId5" Type="http://schemas.openxmlformats.org/officeDocument/2006/relationships/oleObject" Target="../embeddings/oleObject8.bin"/><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9.emf"/><Relationship Id="rId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Placeholder 6"/>
          <p:cNvSpPr>
            <a:spLocks noGrp="1"/>
          </p:cNvSpPr>
          <p:nvPr>
            <p:ph type="body" sz="quarter" idx="11"/>
          </p:nvPr>
        </p:nvSpPr>
        <p:spPr>
          <a:xfrm>
            <a:off x="2579988" y="8823814"/>
            <a:ext cx="4538205" cy="914400"/>
          </a:xfrm>
        </p:spPr>
        <p:txBody>
          <a:bodyPr>
            <a:normAutofit fontScale="77500" lnSpcReduction="20000"/>
          </a:bodyPr>
          <a:lstStyle/>
          <a:p>
            <a:r>
              <a:rPr lang="en-US" dirty="0">
                <a:ea typeface="ＭＳ Ｐゴシック" pitchFamily="34" charset="-128"/>
              </a:rPr>
              <a:t>Presented by Derrick Green</a:t>
            </a:r>
          </a:p>
        </p:txBody>
      </p:sp>
      <p:sp>
        <p:nvSpPr>
          <p:cNvPr id="6" name="Title 5"/>
          <p:cNvSpPr>
            <a:spLocks noGrp="1"/>
          </p:cNvSpPr>
          <p:nvPr>
            <p:ph type="title"/>
          </p:nvPr>
        </p:nvSpPr>
        <p:spPr>
          <a:xfrm>
            <a:off x="1047750" y="4306529"/>
            <a:ext cx="11274424" cy="3515298"/>
          </a:xfrm>
        </p:spPr>
        <p:txBody>
          <a:bodyPr>
            <a:noAutofit/>
          </a:bodyPr>
          <a:lstStyle/>
          <a:p>
            <a:pPr>
              <a:defRPr/>
            </a:pPr>
            <a:r>
              <a:rPr lang="en-US" sz="4800" b="1" dirty="0">
                <a:solidFill>
                  <a:srgbClr val="1F487C"/>
                </a:solidFill>
                <a:latin typeface="Calibri Light" panose="020F0302020204030204" pitchFamily="34" charset="0"/>
                <a:ea typeface="Calibri Light" panose="020F0302020204030204" pitchFamily="34" charset="0"/>
                <a:cs typeface="Calibri Light" panose="020F0302020204030204" pitchFamily="34" charset="0"/>
              </a:rPr>
              <a:t>Employing NMR To Quantify Porosity Changes and Surface </a:t>
            </a:r>
            <a:r>
              <a:rPr lang="en-US" sz="4800" b="1" dirty="0" err="1">
                <a:solidFill>
                  <a:srgbClr val="1F487C"/>
                </a:solidFill>
                <a:latin typeface="Calibri Light" panose="020F0302020204030204" pitchFamily="34" charset="0"/>
                <a:ea typeface="Calibri Light" panose="020F0302020204030204" pitchFamily="34" charset="0"/>
                <a:cs typeface="Calibri Light" panose="020F0302020204030204" pitchFamily="34" charset="0"/>
              </a:rPr>
              <a:t>Relaxivity</a:t>
            </a:r>
            <a:r>
              <a:rPr lang="en-US" sz="4800" b="1" dirty="0">
                <a:solidFill>
                  <a:srgbClr val="1F487C"/>
                </a:solidFill>
                <a:latin typeface="Calibri Light" panose="020F0302020204030204" pitchFamily="34" charset="0"/>
                <a:ea typeface="Calibri Light" panose="020F0302020204030204" pitchFamily="34" charset="0"/>
                <a:cs typeface="Calibri Light" panose="020F0302020204030204" pitchFamily="34" charset="0"/>
              </a:rPr>
              <a:t> due to Mineral Alteration for CCUS Carbon Mineralization Applications </a:t>
            </a:r>
            <a:endParaRPr lang="en-US" sz="4800" dirty="0">
              <a:cs typeface="+mj-cs"/>
            </a:endParaRPr>
          </a:p>
        </p:txBody>
      </p:sp>
      <p:pic>
        <p:nvPicPr>
          <p:cNvPr id="4" name="Picture 3">
            <a:extLst>
              <a:ext uri="{FF2B5EF4-FFF2-40B4-BE49-F238E27FC236}">
                <a16:creationId xmlns:a16="http://schemas.microsoft.com/office/drawing/2014/main" id="{2AFF3246-8C0A-2822-4F3C-C76167217C76}"/>
              </a:ext>
            </a:extLst>
          </p:cNvPr>
          <p:cNvPicPr>
            <a:picLocks noChangeAspect="1"/>
          </p:cNvPicPr>
          <p:nvPr/>
        </p:nvPicPr>
        <p:blipFill>
          <a:blip r:embed="rId3"/>
          <a:stretch>
            <a:fillRect/>
          </a:stretch>
        </p:blipFill>
        <p:spPr>
          <a:xfrm>
            <a:off x="5872469" y="3215295"/>
            <a:ext cx="7005331" cy="8516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5F570-1F32-9A1D-2DC6-B73A134572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0DD81E-FBC3-B97D-0B52-4F8C78F33D51}"/>
              </a:ext>
            </a:extLst>
          </p:cNvPr>
          <p:cNvSpPr>
            <a:spLocks noGrp="1"/>
          </p:cNvSpPr>
          <p:nvPr>
            <p:ph type="title"/>
          </p:nvPr>
        </p:nvSpPr>
        <p:spPr/>
        <p:txBody>
          <a:bodyPr>
            <a:normAutofit/>
          </a:bodyPr>
          <a:lstStyle/>
          <a:p>
            <a:r>
              <a:rPr lang="en-US" sz="4800" dirty="0"/>
              <a:t>Experiment #2:  Newberry Volcano Samples</a:t>
            </a:r>
            <a:endParaRPr lang="en-CA" sz="4800" dirty="0"/>
          </a:p>
        </p:txBody>
      </p:sp>
      <p:pic>
        <p:nvPicPr>
          <p:cNvPr id="4" name="Google Shape;534;g2bd33d7f471_0_1118" descr="A picture containing indoor, plastic, ceramic&#10;&#10;Description automatically generated with medium confidence">
            <a:extLst>
              <a:ext uri="{FF2B5EF4-FFF2-40B4-BE49-F238E27FC236}">
                <a16:creationId xmlns:a16="http://schemas.microsoft.com/office/drawing/2014/main" id="{08EF5030-638E-E2FC-C246-5BADC5A495F4}"/>
              </a:ext>
            </a:extLst>
          </p:cNvPr>
          <p:cNvPicPr preferRelativeResize="0"/>
          <p:nvPr/>
        </p:nvPicPr>
        <p:blipFill rotWithShape="1">
          <a:blip r:embed="rId3">
            <a:alphaModFix/>
          </a:blip>
          <a:srcRect b="8833"/>
          <a:stretch/>
        </p:blipFill>
        <p:spPr>
          <a:xfrm>
            <a:off x="2746152" y="2177702"/>
            <a:ext cx="4543497" cy="5035388"/>
          </a:xfrm>
          <a:prstGeom prst="rect">
            <a:avLst/>
          </a:prstGeom>
          <a:noFill/>
          <a:ln>
            <a:noFill/>
          </a:ln>
        </p:spPr>
      </p:pic>
      <p:graphicFrame>
        <p:nvGraphicFramePr>
          <p:cNvPr id="7" name="Table 6">
            <a:extLst>
              <a:ext uri="{FF2B5EF4-FFF2-40B4-BE49-F238E27FC236}">
                <a16:creationId xmlns:a16="http://schemas.microsoft.com/office/drawing/2014/main" id="{721033CA-C3F9-DB58-8D9B-2E64E8BF5DAE}"/>
              </a:ext>
            </a:extLst>
          </p:cNvPr>
          <p:cNvGraphicFramePr>
            <a:graphicFrameLocks noGrp="1"/>
          </p:cNvGraphicFramePr>
          <p:nvPr>
            <p:extLst>
              <p:ext uri="{D42A27DB-BD31-4B8C-83A1-F6EECF244321}">
                <p14:modId xmlns:p14="http://schemas.microsoft.com/office/powerpoint/2010/main" val="1445047020"/>
              </p:ext>
            </p:extLst>
          </p:nvPr>
        </p:nvGraphicFramePr>
        <p:xfrm>
          <a:off x="7756097" y="2515789"/>
          <a:ext cx="9774508" cy="4297680"/>
        </p:xfrm>
        <a:graphic>
          <a:graphicData uri="http://schemas.openxmlformats.org/drawingml/2006/table">
            <a:tbl>
              <a:tblPr firstRow="1" bandRow="1">
                <a:tableStyleId>{5C22544A-7EE6-4342-B048-85BDC9FD1C3A}</a:tableStyleId>
              </a:tblPr>
              <a:tblGrid>
                <a:gridCol w="1430333">
                  <a:extLst>
                    <a:ext uri="{9D8B030D-6E8A-4147-A177-3AD203B41FA5}">
                      <a16:colId xmlns:a16="http://schemas.microsoft.com/office/drawing/2014/main" val="3771912317"/>
                    </a:ext>
                  </a:extLst>
                </a:gridCol>
                <a:gridCol w="1878497">
                  <a:extLst>
                    <a:ext uri="{9D8B030D-6E8A-4147-A177-3AD203B41FA5}">
                      <a16:colId xmlns:a16="http://schemas.microsoft.com/office/drawing/2014/main" val="4232946495"/>
                    </a:ext>
                  </a:extLst>
                </a:gridCol>
                <a:gridCol w="1565412">
                  <a:extLst>
                    <a:ext uri="{9D8B030D-6E8A-4147-A177-3AD203B41FA5}">
                      <a16:colId xmlns:a16="http://schemas.microsoft.com/office/drawing/2014/main" val="3049669478"/>
                    </a:ext>
                  </a:extLst>
                </a:gridCol>
                <a:gridCol w="4900266">
                  <a:extLst>
                    <a:ext uri="{9D8B030D-6E8A-4147-A177-3AD203B41FA5}">
                      <a16:colId xmlns:a16="http://schemas.microsoft.com/office/drawing/2014/main" val="2857980141"/>
                    </a:ext>
                  </a:extLst>
                </a:gridCol>
              </a:tblGrid>
              <a:tr h="960120">
                <a:tc>
                  <a:txBody>
                    <a:bodyPr/>
                    <a:lstStyle/>
                    <a:p>
                      <a:r>
                        <a:rPr lang="en-US" sz="2700" dirty="0"/>
                        <a:t>Sample</a:t>
                      </a:r>
                      <a:endParaRPr lang="en-CA" sz="2700" dirty="0"/>
                    </a:p>
                  </a:txBody>
                  <a:tcPr marL="137160" marR="137160" marT="68580" marB="68580"/>
                </a:tc>
                <a:tc>
                  <a:txBody>
                    <a:bodyPr/>
                    <a:lstStyle/>
                    <a:p>
                      <a:r>
                        <a:rPr lang="en-US" sz="2700" dirty="0"/>
                        <a:t>Depth (m)</a:t>
                      </a:r>
                      <a:endParaRPr lang="en-CA" sz="2700" dirty="0"/>
                    </a:p>
                  </a:txBody>
                  <a:tcPr marL="137160" marR="137160" marT="68580" marB="68580"/>
                </a:tc>
                <a:tc>
                  <a:txBody>
                    <a:bodyPr/>
                    <a:lstStyle/>
                    <a:p>
                      <a:r>
                        <a:rPr lang="en-US" sz="2700" dirty="0"/>
                        <a:t>Porosity</a:t>
                      </a:r>
                      <a:endParaRPr lang="en-CA" sz="2700" dirty="0"/>
                    </a:p>
                  </a:txBody>
                  <a:tcPr marL="137160" marR="137160" marT="68580" marB="68580"/>
                </a:tc>
                <a:tc>
                  <a:txBody>
                    <a:bodyPr/>
                    <a:lstStyle/>
                    <a:p>
                      <a:r>
                        <a:rPr lang="en-US" sz="2700" dirty="0"/>
                        <a:t>Mineralogy</a:t>
                      </a:r>
                      <a:endParaRPr lang="en-CA" sz="2700" dirty="0"/>
                    </a:p>
                  </a:txBody>
                  <a:tcPr marL="137160" marR="137160" marT="68580" marB="68580"/>
                </a:tc>
                <a:extLst>
                  <a:ext uri="{0D108BD9-81ED-4DB2-BD59-A6C34878D82A}">
                    <a16:rowId xmlns:a16="http://schemas.microsoft.com/office/drawing/2014/main" val="2054998676"/>
                  </a:ext>
                </a:extLst>
              </a:tr>
              <a:tr h="556260">
                <a:tc>
                  <a:txBody>
                    <a:bodyPr/>
                    <a:lstStyle/>
                    <a:p>
                      <a:r>
                        <a:rPr lang="en-US" sz="2700" dirty="0"/>
                        <a:t>J</a:t>
                      </a:r>
                      <a:endParaRPr lang="en-CA" sz="2700" dirty="0"/>
                    </a:p>
                  </a:txBody>
                  <a:tcPr marL="137160" marR="137160" marT="68580" marB="68580"/>
                </a:tc>
                <a:tc>
                  <a:txBody>
                    <a:bodyPr/>
                    <a:lstStyle/>
                    <a:p>
                      <a:r>
                        <a:rPr lang="en-US" sz="2700" dirty="0"/>
                        <a:t>792.8</a:t>
                      </a:r>
                      <a:endParaRPr lang="en-CA" sz="2700" dirty="0"/>
                    </a:p>
                  </a:txBody>
                  <a:tcPr marL="137160" marR="137160" marT="68580" marB="68580"/>
                </a:tc>
                <a:tc>
                  <a:txBody>
                    <a:bodyPr/>
                    <a:lstStyle/>
                    <a:p>
                      <a:r>
                        <a:rPr lang="en-US" sz="2700" dirty="0"/>
                        <a:t>23.2%</a:t>
                      </a:r>
                      <a:endParaRPr lang="en-CA" sz="2700" dirty="0"/>
                    </a:p>
                  </a:txBody>
                  <a:tcPr marL="137160" marR="137160" marT="68580" marB="68580"/>
                </a:tc>
                <a:tc>
                  <a:txBody>
                    <a:bodyPr/>
                    <a:lstStyle/>
                    <a:p>
                      <a:r>
                        <a:rPr lang="en-CA" sz="2700" dirty="0"/>
                        <a:t>Andesite-Basalt Lava Flow</a:t>
                      </a:r>
                    </a:p>
                  </a:txBody>
                  <a:tcPr marL="137160" marR="137160" marT="68580" marB="68580"/>
                </a:tc>
                <a:extLst>
                  <a:ext uri="{0D108BD9-81ED-4DB2-BD59-A6C34878D82A}">
                    <a16:rowId xmlns:a16="http://schemas.microsoft.com/office/drawing/2014/main" val="3478844034"/>
                  </a:ext>
                </a:extLst>
              </a:tr>
              <a:tr h="556260">
                <a:tc>
                  <a:txBody>
                    <a:bodyPr/>
                    <a:lstStyle/>
                    <a:p>
                      <a:r>
                        <a:rPr lang="en-US" sz="2700" dirty="0"/>
                        <a:t>L</a:t>
                      </a:r>
                      <a:endParaRPr lang="en-CA" sz="2700" dirty="0"/>
                    </a:p>
                  </a:txBody>
                  <a:tcPr marL="137160" marR="137160" marT="68580" marB="68580"/>
                </a:tc>
                <a:tc>
                  <a:txBody>
                    <a:bodyPr/>
                    <a:lstStyle/>
                    <a:p>
                      <a:r>
                        <a:rPr lang="en-US" sz="2700" dirty="0"/>
                        <a:t>809.1</a:t>
                      </a:r>
                      <a:endParaRPr lang="en-CA" sz="2700" dirty="0"/>
                    </a:p>
                  </a:txBody>
                  <a:tcPr marL="137160" marR="137160" marT="68580" marB="68580"/>
                </a:tc>
                <a:tc>
                  <a:txBody>
                    <a:bodyPr/>
                    <a:lstStyle/>
                    <a:p>
                      <a:r>
                        <a:rPr lang="en-US" sz="2700" dirty="0"/>
                        <a:t>1.74%</a:t>
                      </a:r>
                      <a:endParaRPr lang="en-CA" sz="2700" dirty="0"/>
                    </a:p>
                  </a:txBody>
                  <a:tcPr marL="137160" marR="137160" marT="68580" marB="68580"/>
                </a:tc>
                <a:tc>
                  <a:txBody>
                    <a:bodyPr/>
                    <a:lstStyle/>
                    <a:p>
                      <a:r>
                        <a:rPr lang="en-US" sz="2700" dirty="0"/>
                        <a:t>Flow Interior Basalt</a:t>
                      </a:r>
                      <a:endParaRPr lang="en-CA" sz="2700" dirty="0"/>
                    </a:p>
                  </a:txBody>
                  <a:tcPr marL="137160" marR="137160" marT="68580" marB="68580"/>
                </a:tc>
                <a:extLst>
                  <a:ext uri="{0D108BD9-81ED-4DB2-BD59-A6C34878D82A}">
                    <a16:rowId xmlns:a16="http://schemas.microsoft.com/office/drawing/2014/main" val="2208474987"/>
                  </a:ext>
                </a:extLst>
              </a:tr>
              <a:tr h="556260">
                <a:tc>
                  <a:txBody>
                    <a:bodyPr/>
                    <a:lstStyle/>
                    <a:p>
                      <a:r>
                        <a:rPr lang="en-US" sz="2700" dirty="0"/>
                        <a:t>Q</a:t>
                      </a:r>
                      <a:endParaRPr lang="en-CA" sz="2700" dirty="0"/>
                    </a:p>
                  </a:txBody>
                  <a:tcPr marL="137160" marR="137160" marT="68580" marB="68580"/>
                </a:tc>
                <a:tc>
                  <a:txBody>
                    <a:bodyPr/>
                    <a:lstStyle/>
                    <a:p>
                      <a:r>
                        <a:rPr lang="en-US" sz="2700" dirty="0"/>
                        <a:t>852.8</a:t>
                      </a:r>
                      <a:endParaRPr lang="en-CA" sz="2700" dirty="0"/>
                    </a:p>
                  </a:txBody>
                  <a:tcPr marL="137160" marR="137160" marT="68580" marB="68580"/>
                </a:tc>
                <a:tc>
                  <a:txBody>
                    <a:bodyPr/>
                    <a:lstStyle/>
                    <a:p>
                      <a:r>
                        <a:rPr lang="en-US" sz="2700" dirty="0"/>
                        <a:t>27.53%</a:t>
                      </a:r>
                      <a:endParaRPr lang="en-CA" sz="2700" dirty="0"/>
                    </a:p>
                  </a:txBody>
                  <a:tcPr marL="137160" marR="137160" marT="68580" marB="68580"/>
                </a:tc>
                <a:tc>
                  <a:txBody>
                    <a:bodyPr/>
                    <a:lstStyle/>
                    <a:p>
                      <a:r>
                        <a:rPr lang="en-CA" sz="2700" dirty="0"/>
                        <a:t>Flow Top Basalt</a:t>
                      </a:r>
                    </a:p>
                  </a:txBody>
                  <a:tcPr marL="137160" marR="137160" marT="68580" marB="68580"/>
                </a:tc>
                <a:extLst>
                  <a:ext uri="{0D108BD9-81ED-4DB2-BD59-A6C34878D82A}">
                    <a16:rowId xmlns:a16="http://schemas.microsoft.com/office/drawing/2014/main" val="422734751"/>
                  </a:ext>
                </a:extLst>
              </a:tr>
              <a:tr h="556260">
                <a:tc>
                  <a:txBody>
                    <a:bodyPr/>
                    <a:lstStyle/>
                    <a:p>
                      <a:r>
                        <a:rPr lang="en-US" sz="2700" dirty="0"/>
                        <a:t>R</a:t>
                      </a:r>
                      <a:endParaRPr lang="en-CA" sz="2700" dirty="0"/>
                    </a:p>
                  </a:txBody>
                  <a:tcPr marL="137160" marR="137160" marT="68580" marB="68580"/>
                </a:tc>
                <a:tc>
                  <a:txBody>
                    <a:bodyPr/>
                    <a:lstStyle/>
                    <a:p>
                      <a:r>
                        <a:rPr lang="en-US" sz="2700" dirty="0"/>
                        <a:t>910</a:t>
                      </a:r>
                      <a:endParaRPr lang="en-CA" sz="2700" dirty="0"/>
                    </a:p>
                  </a:txBody>
                  <a:tcPr marL="137160" marR="137160" marT="68580" marB="68580"/>
                </a:tc>
                <a:tc>
                  <a:txBody>
                    <a:bodyPr/>
                    <a:lstStyle/>
                    <a:p>
                      <a:r>
                        <a:rPr lang="en-US" sz="2700" dirty="0"/>
                        <a:t>23%</a:t>
                      </a:r>
                      <a:endParaRPr lang="en-CA" sz="2700" dirty="0"/>
                    </a:p>
                  </a:txBody>
                  <a:tcPr marL="137160" marR="137160" marT="68580" marB="68580"/>
                </a:tc>
                <a:tc>
                  <a:txBody>
                    <a:bodyPr/>
                    <a:lstStyle/>
                    <a:p>
                      <a:r>
                        <a:rPr lang="en-CA" sz="2700" dirty="0"/>
                        <a:t>Flow Top Basalt</a:t>
                      </a:r>
                    </a:p>
                  </a:txBody>
                  <a:tcPr marL="137160" marR="137160" marT="68580" marB="68580"/>
                </a:tc>
                <a:extLst>
                  <a:ext uri="{0D108BD9-81ED-4DB2-BD59-A6C34878D82A}">
                    <a16:rowId xmlns:a16="http://schemas.microsoft.com/office/drawing/2014/main" val="3100573105"/>
                  </a:ext>
                </a:extLst>
              </a:tr>
              <a:tr h="556260">
                <a:tc>
                  <a:txBody>
                    <a:bodyPr/>
                    <a:lstStyle/>
                    <a:p>
                      <a:r>
                        <a:rPr lang="en-US" sz="2700" dirty="0"/>
                        <a:t>S</a:t>
                      </a:r>
                    </a:p>
                  </a:txBody>
                  <a:tcPr marL="137160" marR="137160" marT="68580" marB="68580"/>
                </a:tc>
                <a:tc>
                  <a:txBody>
                    <a:bodyPr/>
                    <a:lstStyle/>
                    <a:p>
                      <a:r>
                        <a:rPr lang="en-US" sz="2700" dirty="0"/>
                        <a:t>929</a:t>
                      </a:r>
                      <a:endParaRPr lang="en-CA" sz="2700" dirty="0"/>
                    </a:p>
                  </a:txBody>
                  <a:tcPr marL="137160" marR="137160" marT="68580" marB="68580"/>
                </a:tc>
                <a:tc>
                  <a:txBody>
                    <a:bodyPr/>
                    <a:lstStyle/>
                    <a:p>
                      <a:r>
                        <a:rPr lang="en-US" sz="2700" dirty="0"/>
                        <a:t>1.74%</a:t>
                      </a:r>
                      <a:endParaRPr lang="en-CA" sz="2700" dirty="0"/>
                    </a:p>
                  </a:txBody>
                  <a:tcPr marL="137160" marR="137160" marT="68580" marB="68580"/>
                </a:tc>
                <a:tc>
                  <a:txBody>
                    <a:bodyPr/>
                    <a:lstStyle/>
                    <a:p>
                      <a:r>
                        <a:rPr lang="en-US" sz="2700" dirty="0"/>
                        <a:t>Flow Interior Basalt</a:t>
                      </a:r>
                      <a:endParaRPr lang="en-CA" sz="2700" dirty="0"/>
                    </a:p>
                  </a:txBody>
                  <a:tcPr marL="137160" marR="137160" marT="68580" marB="68580"/>
                </a:tc>
                <a:extLst>
                  <a:ext uri="{0D108BD9-81ED-4DB2-BD59-A6C34878D82A}">
                    <a16:rowId xmlns:a16="http://schemas.microsoft.com/office/drawing/2014/main" val="3193101407"/>
                  </a:ext>
                </a:extLst>
              </a:tr>
              <a:tr h="556260">
                <a:tc>
                  <a:txBody>
                    <a:bodyPr/>
                    <a:lstStyle/>
                    <a:p>
                      <a:r>
                        <a:rPr lang="en-US" sz="2700" dirty="0"/>
                        <a:t>T</a:t>
                      </a:r>
                    </a:p>
                  </a:txBody>
                  <a:tcPr marL="137160" marR="137160" marT="68580" marB="68580"/>
                </a:tc>
                <a:tc>
                  <a:txBody>
                    <a:bodyPr/>
                    <a:lstStyle/>
                    <a:p>
                      <a:r>
                        <a:rPr lang="en-US" sz="2700" dirty="0"/>
                        <a:t>930.7</a:t>
                      </a:r>
                      <a:endParaRPr lang="en-CA" sz="2700" dirty="0"/>
                    </a:p>
                  </a:txBody>
                  <a:tcPr marL="137160" marR="137160" marT="68580" marB="68580"/>
                </a:tc>
                <a:tc>
                  <a:txBody>
                    <a:bodyPr/>
                    <a:lstStyle/>
                    <a:p>
                      <a:r>
                        <a:rPr lang="en-US" sz="2700" dirty="0"/>
                        <a:t>29.3%</a:t>
                      </a:r>
                      <a:endParaRPr lang="en-CA" sz="2700" dirty="0"/>
                    </a:p>
                  </a:txBody>
                  <a:tcPr marL="137160" marR="137160" marT="68580" marB="68580"/>
                </a:tc>
                <a:tc>
                  <a:txBody>
                    <a:bodyPr/>
                    <a:lstStyle/>
                    <a:p>
                      <a:r>
                        <a:rPr lang="en-CA" sz="2700" dirty="0"/>
                        <a:t>Flow Top Basalt</a:t>
                      </a:r>
                    </a:p>
                  </a:txBody>
                  <a:tcPr marL="137160" marR="137160" marT="68580" marB="68580"/>
                </a:tc>
                <a:extLst>
                  <a:ext uri="{0D108BD9-81ED-4DB2-BD59-A6C34878D82A}">
                    <a16:rowId xmlns:a16="http://schemas.microsoft.com/office/drawing/2014/main" val="402670387"/>
                  </a:ext>
                </a:extLst>
              </a:tr>
            </a:tbl>
          </a:graphicData>
        </a:graphic>
      </p:graphicFrame>
      <p:pic>
        <p:nvPicPr>
          <p:cNvPr id="8" name="Picture 7" descr="A map of a volcano&#10;&#10;Description automatically generated">
            <a:extLst>
              <a:ext uri="{FF2B5EF4-FFF2-40B4-BE49-F238E27FC236}">
                <a16:creationId xmlns:a16="http://schemas.microsoft.com/office/drawing/2014/main" id="{CFD96328-4CED-F61F-6136-19E54BFA6F91}"/>
              </a:ext>
            </a:extLst>
          </p:cNvPr>
          <p:cNvPicPr>
            <a:picLocks noChangeAspect="1"/>
          </p:cNvPicPr>
          <p:nvPr/>
        </p:nvPicPr>
        <p:blipFill>
          <a:blip r:embed="rId4"/>
          <a:srcRect l="61875" r="24142"/>
          <a:stretch/>
        </p:blipFill>
        <p:spPr>
          <a:xfrm>
            <a:off x="361128" y="1973493"/>
            <a:ext cx="1751878" cy="7317461"/>
          </a:xfrm>
          <a:prstGeom prst="rect">
            <a:avLst/>
          </a:prstGeom>
        </p:spPr>
      </p:pic>
      <p:sp>
        <p:nvSpPr>
          <p:cNvPr id="5" name="TextBox 4">
            <a:extLst>
              <a:ext uri="{FF2B5EF4-FFF2-40B4-BE49-F238E27FC236}">
                <a16:creationId xmlns:a16="http://schemas.microsoft.com/office/drawing/2014/main" id="{FAB6717A-9AB0-B922-816F-913BF36E58C1}"/>
              </a:ext>
            </a:extLst>
          </p:cNvPr>
          <p:cNvSpPr txBox="1"/>
          <p:nvPr/>
        </p:nvSpPr>
        <p:spPr>
          <a:xfrm>
            <a:off x="2746152" y="8128779"/>
            <a:ext cx="14545062" cy="923330"/>
          </a:xfrm>
          <a:prstGeom prst="rect">
            <a:avLst/>
          </a:prstGeom>
          <a:noFill/>
        </p:spPr>
        <p:txBody>
          <a:bodyPr wrap="square">
            <a:spAutoFit/>
          </a:bodyPr>
          <a:lstStyle/>
          <a:p>
            <a:pPr marL="428625" indent="-428625">
              <a:buFont typeface="Arial" panose="020B0604020202020204" pitchFamily="34" charset="0"/>
              <a:buChar char="•"/>
            </a:pPr>
            <a:r>
              <a:rPr lang="en-US" sz="2700" dirty="0"/>
              <a:t>The sample selection was based on depth, lithology, and alteration extent, as indicated by bulk mineralogy</a:t>
            </a:r>
          </a:p>
        </p:txBody>
      </p:sp>
    </p:spTree>
    <p:extLst>
      <p:ext uri="{BB962C8B-B14F-4D97-AF65-F5344CB8AC3E}">
        <p14:creationId xmlns:p14="http://schemas.microsoft.com/office/powerpoint/2010/main" val="2703484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96C09-900B-3149-8734-B9EED2A3857D}"/>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985C80D-7E11-7AB4-928C-F544BD065812}"/>
              </a:ext>
            </a:extLst>
          </p:cNvPr>
          <p:cNvSpPr>
            <a:spLocks noGrp="1"/>
          </p:cNvSpPr>
          <p:nvPr>
            <p:ph type="title"/>
          </p:nvPr>
        </p:nvSpPr>
        <p:spPr/>
        <p:txBody>
          <a:bodyPr>
            <a:normAutofit/>
          </a:bodyPr>
          <a:lstStyle/>
          <a:p>
            <a:r>
              <a:rPr lang="en-US" sz="4800" dirty="0"/>
              <a:t>Experiment #2: Nano-Scale Surface </a:t>
            </a:r>
            <a:r>
              <a:rPr lang="en-US" sz="4800" dirty="0" err="1"/>
              <a:t>Relaxivity</a:t>
            </a:r>
            <a:endParaRPr lang="en-CA" sz="4800" dirty="0"/>
          </a:p>
        </p:txBody>
      </p:sp>
      <p:sp>
        <p:nvSpPr>
          <p:cNvPr id="4" name="TextBox 3">
            <a:extLst>
              <a:ext uri="{FF2B5EF4-FFF2-40B4-BE49-F238E27FC236}">
                <a16:creationId xmlns:a16="http://schemas.microsoft.com/office/drawing/2014/main" id="{45699BA1-B720-C206-E627-20CBB4870F7F}"/>
              </a:ext>
            </a:extLst>
          </p:cNvPr>
          <p:cNvSpPr txBox="1"/>
          <p:nvPr/>
        </p:nvSpPr>
        <p:spPr>
          <a:xfrm>
            <a:off x="249161" y="7862991"/>
            <a:ext cx="17656184" cy="2308324"/>
          </a:xfrm>
          <a:prstGeom prst="rect">
            <a:avLst/>
          </a:prstGeom>
          <a:noFill/>
        </p:spPr>
        <p:txBody>
          <a:bodyPr wrap="square">
            <a:spAutoFit/>
          </a:bodyPr>
          <a:lstStyle/>
          <a:p>
            <a:pPr marL="285750" indent="-285750">
              <a:buFont typeface="Arial" panose="020B0604020202020204" pitchFamily="34" charset="0"/>
              <a:buChar char="•"/>
            </a:pPr>
            <a:r>
              <a:rPr lang="en-US" sz="2400" dirty="0"/>
              <a:t>The surface </a:t>
            </a:r>
            <a:r>
              <a:rPr lang="en-US" sz="2400" dirty="0" err="1"/>
              <a:t>relaxivity</a:t>
            </a:r>
            <a:r>
              <a:rPr lang="en-US" sz="2400" dirty="0"/>
              <a:t> of the micro/macro pores vary significantly.</a:t>
            </a:r>
          </a:p>
          <a:p>
            <a:pPr marL="285750" indent="-285750">
              <a:buFont typeface="Arial" panose="020B0604020202020204" pitchFamily="34" charset="0"/>
              <a:buChar char="•"/>
            </a:pPr>
            <a:r>
              <a:rPr lang="en-US" sz="2400" dirty="0"/>
              <a:t>The interior flow basalts (Samples L and S) have lower surface </a:t>
            </a:r>
            <a:r>
              <a:rPr lang="en-US" sz="2400" dirty="0" err="1"/>
              <a:t>relaxivity</a:t>
            </a:r>
            <a:r>
              <a:rPr lang="en-US" sz="2400" dirty="0"/>
              <a:t> values, not surprising as less micro/macro </a:t>
            </a:r>
            <a:r>
              <a:rPr lang="en-US" sz="2400" dirty="0" err="1"/>
              <a:t>porisity</a:t>
            </a:r>
            <a:r>
              <a:rPr lang="en-US" sz="2400" dirty="0"/>
              <a:t> available for hydrothermal alteration.</a:t>
            </a:r>
          </a:p>
          <a:p>
            <a:pPr marL="285750" indent="-285750">
              <a:buFont typeface="Arial" panose="020B0604020202020204" pitchFamily="34" charset="0"/>
              <a:buChar char="•"/>
            </a:pPr>
            <a:r>
              <a:rPr lang="en-US" sz="2400" dirty="0"/>
              <a:t>The surface </a:t>
            </a:r>
            <a:r>
              <a:rPr lang="en-US" sz="2400" dirty="0" err="1"/>
              <a:t>relaxivity</a:t>
            </a:r>
            <a:r>
              <a:rPr lang="en-US" sz="2400" dirty="0"/>
              <a:t> of the flow top basalts (Samples J, Q, R and T) generally increases with depth, not surprising as direction of hydrothermal flow will be from bottom up.  </a:t>
            </a:r>
            <a:endParaRPr lang="en-CA" sz="2400" dirty="0"/>
          </a:p>
          <a:p>
            <a:pPr marL="428625" indent="-428625">
              <a:buFont typeface="Arial" panose="020B0604020202020204" pitchFamily="34" charset="0"/>
              <a:buChar char="•"/>
            </a:pPr>
            <a:endParaRPr lang="en-CA" sz="2400" dirty="0"/>
          </a:p>
        </p:txBody>
      </p:sp>
      <p:grpSp>
        <p:nvGrpSpPr>
          <p:cNvPr id="3" name="Group 2">
            <a:extLst>
              <a:ext uri="{FF2B5EF4-FFF2-40B4-BE49-F238E27FC236}">
                <a16:creationId xmlns:a16="http://schemas.microsoft.com/office/drawing/2014/main" id="{AB7526F3-1276-9C20-8797-8609A1F97A3C}"/>
              </a:ext>
            </a:extLst>
          </p:cNvPr>
          <p:cNvGrpSpPr/>
          <p:nvPr/>
        </p:nvGrpSpPr>
        <p:grpSpPr>
          <a:xfrm>
            <a:off x="3608173" y="2273643"/>
            <a:ext cx="9749481" cy="5301049"/>
            <a:chOff x="2045259" y="668948"/>
            <a:chExt cx="8101481" cy="4527802"/>
          </a:xfrm>
        </p:grpSpPr>
        <p:pic>
          <p:nvPicPr>
            <p:cNvPr id="5" name="Picture 4" descr="A group of graphs showing different types of data&#10;&#10;AI-generated content may be incorrect.">
              <a:extLst>
                <a:ext uri="{FF2B5EF4-FFF2-40B4-BE49-F238E27FC236}">
                  <a16:creationId xmlns:a16="http://schemas.microsoft.com/office/drawing/2014/main" id="{2590F020-840E-C90B-EE5B-61E42B31E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259" y="679355"/>
              <a:ext cx="8101481" cy="4517395"/>
            </a:xfrm>
            <a:prstGeom prst="rect">
              <a:avLst/>
            </a:prstGeom>
          </p:spPr>
        </p:pic>
        <p:pic>
          <p:nvPicPr>
            <p:cNvPr id="6" name="Picture 5" descr="A group of graphs showing different types of data&#10;&#10;AI-generated content may be incorrect.">
              <a:extLst>
                <a:ext uri="{FF2B5EF4-FFF2-40B4-BE49-F238E27FC236}">
                  <a16:creationId xmlns:a16="http://schemas.microsoft.com/office/drawing/2014/main" id="{2F2EA46A-1012-7FD3-8D42-A8413D5BF99A}"/>
                </a:ext>
              </a:extLst>
            </p:cNvPr>
            <p:cNvPicPr>
              <a:picLocks noChangeAspect="1"/>
            </p:cNvPicPr>
            <p:nvPr/>
          </p:nvPicPr>
          <p:blipFill>
            <a:blip r:embed="rId4">
              <a:extLst>
                <a:ext uri="{28A0092B-C50C-407E-A947-70E740481C1C}">
                  <a14:useLocalDpi xmlns:a14="http://schemas.microsoft.com/office/drawing/2010/main" val="0"/>
                </a:ext>
              </a:extLst>
            </a:blip>
            <a:srcRect l="11480" r="75129" b="96863"/>
            <a:stretch/>
          </p:blipFill>
          <p:spPr>
            <a:xfrm>
              <a:off x="2971804" y="668948"/>
              <a:ext cx="1073426" cy="140947"/>
            </a:xfrm>
            <a:prstGeom prst="rect">
              <a:avLst/>
            </a:prstGeom>
          </p:spPr>
        </p:pic>
      </p:grpSp>
    </p:spTree>
    <p:extLst>
      <p:ext uri="{BB962C8B-B14F-4D97-AF65-F5344CB8AC3E}">
        <p14:creationId xmlns:p14="http://schemas.microsoft.com/office/powerpoint/2010/main" val="2036173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3A6C7-3253-45F2-604F-5BACC558844B}"/>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27E6B6ED-7492-EF32-CDD2-1642EE4D7728}"/>
              </a:ext>
            </a:extLst>
          </p:cNvPr>
          <p:cNvGrpSpPr/>
          <p:nvPr/>
        </p:nvGrpSpPr>
        <p:grpSpPr>
          <a:xfrm>
            <a:off x="1356955" y="2347784"/>
            <a:ext cx="8497696" cy="6910516"/>
            <a:chOff x="737601" y="1949429"/>
            <a:chExt cx="3199425" cy="2726704"/>
          </a:xfrm>
        </p:grpSpPr>
        <p:pic>
          <p:nvPicPr>
            <p:cNvPr id="6" name="Picture 5" descr="A graph of a graph showing a graph of a graph&#10;&#10;Description automatically generated with medium confidence">
              <a:extLst>
                <a:ext uri="{FF2B5EF4-FFF2-40B4-BE49-F238E27FC236}">
                  <a16:creationId xmlns:a16="http://schemas.microsoft.com/office/drawing/2014/main" id="{A0949EAA-5EDA-6A32-873A-AFC1A7FE7BFB}"/>
                </a:ext>
              </a:extLst>
            </p:cNvPr>
            <p:cNvPicPr>
              <a:picLocks noChangeAspect="1"/>
            </p:cNvPicPr>
            <p:nvPr/>
          </p:nvPicPr>
          <p:blipFill>
            <a:blip r:embed="rId3">
              <a:extLst>
                <a:ext uri="{28A0092B-C50C-407E-A947-70E740481C1C}">
                  <a14:useLocalDpi xmlns:a14="http://schemas.microsoft.com/office/drawing/2010/main" val="0"/>
                </a:ext>
              </a:extLst>
            </a:blip>
            <a:srcRect t="4749"/>
            <a:stretch/>
          </p:blipFill>
          <p:spPr>
            <a:xfrm>
              <a:off x="737601" y="2063200"/>
              <a:ext cx="3199425" cy="2612933"/>
            </a:xfrm>
            <a:prstGeom prst="rect">
              <a:avLst/>
            </a:prstGeom>
          </p:spPr>
        </p:pic>
        <p:sp>
          <p:nvSpPr>
            <p:cNvPr id="7" name="Rectangle 6">
              <a:extLst>
                <a:ext uri="{FF2B5EF4-FFF2-40B4-BE49-F238E27FC236}">
                  <a16:creationId xmlns:a16="http://schemas.microsoft.com/office/drawing/2014/main" id="{532CA86D-A673-B8CE-9910-A6BFB4AEE805}"/>
                </a:ext>
              </a:extLst>
            </p:cNvPr>
            <p:cNvSpPr/>
            <p:nvPr/>
          </p:nvSpPr>
          <p:spPr>
            <a:xfrm>
              <a:off x="2250318" y="1949429"/>
              <a:ext cx="374904" cy="1710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8" name="Title 2">
            <a:extLst>
              <a:ext uri="{FF2B5EF4-FFF2-40B4-BE49-F238E27FC236}">
                <a16:creationId xmlns:a16="http://schemas.microsoft.com/office/drawing/2014/main" id="{D54A8BEA-6F11-3279-ADC1-4D0B9F820136}"/>
              </a:ext>
            </a:extLst>
          </p:cNvPr>
          <p:cNvSpPr>
            <a:spLocks noGrp="1"/>
          </p:cNvSpPr>
          <p:nvPr>
            <p:ph type="title"/>
          </p:nvPr>
        </p:nvSpPr>
        <p:spPr/>
        <p:txBody>
          <a:bodyPr>
            <a:normAutofit/>
          </a:bodyPr>
          <a:lstStyle/>
          <a:p>
            <a:r>
              <a:rPr lang="en-US" sz="4800" dirty="0"/>
              <a:t>Experiment #2:  Micro/Macropore </a:t>
            </a:r>
            <a:r>
              <a:rPr lang="en-US" sz="4800" dirty="0" err="1"/>
              <a:t>Relaxivity</a:t>
            </a:r>
            <a:endParaRPr lang="en-CA" sz="4800" dirty="0"/>
          </a:p>
        </p:txBody>
      </p:sp>
      <p:sp>
        <p:nvSpPr>
          <p:cNvPr id="9" name="TextBox 8">
            <a:extLst>
              <a:ext uri="{FF2B5EF4-FFF2-40B4-BE49-F238E27FC236}">
                <a16:creationId xmlns:a16="http://schemas.microsoft.com/office/drawing/2014/main" id="{36915BB6-688D-4425-6A1A-F9C20626ED4B}"/>
              </a:ext>
            </a:extLst>
          </p:cNvPr>
          <p:cNvSpPr txBox="1"/>
          <p:nvPr/>
        </p:nvSpPr>
        <p:spPr>
          <a:xfrm>
            <a:off x="9564131" y="2967310"/>
            <a:ext cx="8034488" cy="5262979"/>
          </a:xfrm>
          <a:prstGeom prst="rect">
            <a:avLst/>
          </a:prstGeom>
          <a:noFill/>
        </p:spPr>
        <p:txBody>
          <a:bodyPr wrap="square">
            <a:spAutoFit/>
          </a:bodyPr>
          <a:lstStyle/>
          <a:p>
            <a:pPr marL="428625" indent="-428625">
              <a:buFont typeface="Arial" panose="020B0604020202020204" pitchFamily="34" charset="0"/>
              <a:buChar char="•"/>
            </a:pPr>
            <a:r>
              <a:rPr lang="en-US" sz="2800" dirty="0"/>
              <a:t>Surface </a:t>
            </a:r>
            <a:r>
              <a:rPr lang="en-US" sz="2800" dirty="0" err="1"/>
              <a:t>relaxivity</a:t>
            </a:r>
            <a:r>
              <a:rPr lang="en-US" sz="2800" dirty="0"/>
              <a:t> of the micro/macropores changes with sample, could any quantitative relationship between </a:t>
            </a:r>
            <a:r>
              <a:rPr lang="en-US" sz="2800" dirty="0" err="1"/>
              <a:t>relaxivity</a:t>
            </a:r>
            <a:r>
              <a:rPr lang="en-US" sz="2800" dirty="0"/>
              <a:t> and mineral content be derived?</a:t>
            </a:r>
          </a:p>
          <a:p>
            <a:pPr marL="428625" indent="-428625">
              <a:buFont typeface="Arial" panose="020B0604020202020204" pitchFamily="34" charset="0"/>
              <a:buChar char="•"/>
            </a:pPr>
            <a:endParaRPr lang="en-US" sz="2800" dirty="0"/>
          </a:p>
          <a:p>
            <a:pPr marL="428625" indent="-428625">
              <a:buFont typeface="Arial" panose="020B0604020202020204" pitchFamily="34" charset="0"/>
              <a:buChar char="•"/>
            </a:pPr>
            <a:r>
              <a:rPr lang="en-US" sz="2800" dirty="0"/>
              <a:t>Figure illustrates the relationships between micro/macropore </a:t>
            </a:r>
            <a:r>
              <a:rPr lang="en-US" sz="2800" dirty="0" err="1"/>
              <a:t>relaxivity</a:t>
            </a:r>
            <a:r>
              <a:rPr lang="en-US" sz="2800" dirty="0"/>
              <a:t> and weight percent of potentially paramagnetic or weakly ferromagnetic (Fe/Mn)-bearing hydrothermal mineral content</a:t>
            </a:r>
          </a:p>
          <a:p>
            <a:pPr marL="428625" indent="-428625">
              <a:buFont typeface="Arial" panose="020B0604020202020204" pitchFamily="34" charset="0"/>
              <a:buChar char="•"/>
            </a:pPr>
            <a:endParaRPr lang="en-US" sz="2800" dirty="0"/>
          </a:p>
          <a:p>
            <a:pPr marL="428625" indent="-428625">
              <a:buFont typeface="Arial" panose="020B0604020202020204" pitchFamily="34" charset="0"/>
              <a:buChar char="•"/>
            </a:pPr>
            <a:r>
              <a:rPr lang="en-US" sz="2800" dirty="0"/>
              <a:t>The trend follows a power-law relationship.</a:t>
            </a:r>
          </a:p>
          <a:p>
            <a:endParaRPr lang="en-US" sz="2800" dirty="0"/>
          </a:p>
        </p:txBody>
      </p:sp>
    </p:spTree>
    <p:extLst>
      <p:ext uri="{BB962C8B-B14F-4D97-AF65-F5344CB8AC3E}">
        <p14:creationId xmlns:p14="http://schemas.microsoft.com/office/powerpoint/2010/main" val="3223082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83D5A-923E-7F0D-053F-E9BF4A2E8E39}"/>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56138FAF-F1C1-1769-42F1-05315839D7AF}"/>
              </a:ext>
            </a:extLst>
          </p:cNvPr>
          <p:cNvSpPr>
            <a:spLocks noGrp="1"/>
          </p:cNvSpPr>
          <p:nvPr>
            <p:ph type="body" sz="quarter" idx="11"/>
          </p:nvPr>
        </p:nvSpPr>
        <p:spPr/>
        <p:txBody>
          <a:bodyPr>
            <a:noAutofit/>
          </a:bodyPr>
          <a:lstStyle/>
          <a:p>
            <a:pPr marL="428625" indent="-428625">
              <a:lnSpc>
                <a:spcPct val="100000"/>
              </a:lnSpc>
              <a:buFont typeface="Arial" panose="020B0604020202020204" pitchFamily="34" charset="0"/>
              <a:buChar char="•"/>
            </a:pPr>
            <a:r>
              <a:rPr lang="en-US" sz="2400" dirty="0">
                <a:solidFill>
                  <a:srgbClr val="363636"/>
                </a:solidFill>
                <a:latin typeface="Aeonik Regular" pitchFamily="34" charset="0"/>
                <a:ea typeface="Aeonik Regular" pitchFamily="34" charset="-122"/>
              </a:rPr>
              <a:t>NMR core analysis can be an important tool for assessing samples of for Carbon Capture Utilization and Storage (CCUS) and it is especially effective for assessing carbon mineralization.</a:t>
            </a:r>
          </a:p>
          <a:p>
            <a:pPr marL="428625" indent="-428625">
              <a:lnSpc>
                <a:spcPct val="100000"/>
              </a:lnSpc>
              <a:buFont typeface="Arial" panose="020B0604020202020204" pitchFamily="34" charset="0"/>
              <a:buChar char="•"/>
            </a:pPr>
            <a:r>
              <a:rPr lang="en-US" sz="2400" dirty="0">
                <a:solidFill>
                  <a:srgbClr val="363636"/>
                </a:solidFill>
                <a:latin typeface="Aeonik Regular" pitchFamily="34" charset="0"/>
                <a:ea typeface="Aeonik Regular" pitchFamily="34" charset="-122"/>
              </a:rPr>
              <a:t>NMR measures the change in porosity due to carbon mineralization.</a:t>
            </a:r>
          </a:p>
          <a:p>
            <a:pPr marL="428625" indent="-428625">
              <a:lnSpc>
                <a:spcPct val="100000"/>
              </a:lnSpc>
              <a:buFont typeface="Arial" panose="020B0604020202020204" pitchFamily="34" charset="0"/>
              <a:buChar char="•"/>
            </a:pPr>
            <a:r>
              <a:rPr lang="en-US" sz="2400" dirty="0">
                <a:solidFill>
                  <a:srgbClr val="363636"/>
                </a:solidFill>
                <a:latin typeface="Aeonik Regular" pitchFamily="34" charset="0"/>
                <a:ea typeface="Aeonik Regular" pitchFamily="34" charset="-122"/>
              </a:rPr>
              <a:t>With NMR, adsorption and SEM measurements, the surface </a:t>
            </a:r>
            <a:r>
              <a:rPr lang="en-US" sz="2400" dirty="0" err="1">
                <a:solidFill>
                  <a:srgbClr val="363636"/>
                </a:solidFill>
                <a:latin typeface="Aeonik Regular" pitchFamily="34" charset="0"/>
                <a:ea typeface="Aeonik Regular" pitchFamily="34" charset="-122"/>
              </a:rPr>
              <a:t>relaxivity</a:t>
            </a:r>
            <a:r>
              <a:rPr lang="en-US" sz="2400" dirty="0">
                <a:solidFill>
                  <a:srgbClr val="363636"/>
                </a:solidFill>
                <a:latin typeface="Aeonik Regular" pitchFamily="34" charset="0"/>
                <a:ea typeface="Aeonik Regular" pitchFamily="34" charset="-122"/>
              </a:rPr>
              <a:t> can be determined. Higher hydrothermal alteration have shown higher surface </a:t>
            </a:r>
            <a:r>
              <a:rPr lang="en-US" sz="2400" dirty="0" err="1">
                <a:solidFill>
                  <a:srgbClr val="363636"/>
                </a:solidFill>
                <a:latin typeface="Aeonik Regular" pitchFamily="34" charset="0"/>
                <a:ea typeface="Aeonik Regular" pitchFamily="34" charset="-122"/>
              </a:rPr>
              <a:t>relaxivity</a:t>
            </a:r>
            <a:r>
              <a:rPr lang="en-US" sz="2400" dirty="0">
                <a:solidFill>
                  <a:srgbClr val="363636"/>
                </a:solidFill>
                <a:latin typeface="Aeonik Regular" pitchFamily="34" charset="0"/>
                <a:ea typeface="Aeonik Regular" pitchFamily="34" charset="-122"/>
              </a:rPr>
              <a:t> values.</a:t>
            </a:r>
          </a:p>
          <a:p>
            <a:pPr marL="428625" indent="-428625">
              <a:lnSpc>
                <a:spcPct val="100000"/>
              </a:lnSpc>
              <a:buFont typeface="Arial" panose="020B0604020202020204" pitchFamily="34" charset="0"/>
              <a:buChar char="•"/>
            </a:pPr>
            <a:r>
              <a:rPr lang="en-US" sz="2400" dirty="0">
                <a:solidFill>
                  <a:srgbClr val="363636"/>
                </a:solidFill>
                <a:latin typeface="Aeonik Regular" pitchFamily="34" charset="0"/>
                <a:ea typeface="Aeonik Regular" pitchFamily="34" charset="-122"/>
              </a:rPr>
              <a:t>Surface </a:t>
            </a:r>
            <a:r>
              <a:rPr lang="en-US" sz="2400" dirty="0" err="1">
                <a:solidFill>
                  <a:srgbClr val="363636"/>
                </a:solidFill>
                <a:latin typeface="Aeonik Regular" pitchFamily="34" charset="0"/>
                <a:ea typeface="Aeonik Regular" pitchFamily="34" charset="-122"/>
              </a:rPr>
              <a:t>relaxivity</a:t>
            </a:r>
            <a:r>
              <a:rPr lang="en-US" sz="2400" dirty="0">
                <a:solidFill>
                  <a:srgbClr val="363636"/>
                </a:solidFill>
                <a:latin typeface="Aeonik Regular" pitchFamily="34" charset="0"/>
                <a:ea typeface="Aeonik Regular" pitchFamily="34" charset="-122"/>
              </a:rPr>
              <a:t> of micro/macro pores can be correlated with potentially paramagnetic or weakly ferromagnetic (Fe/Mn)-bearing hydrothermal mineral content (chlorite, calcite, pyrite, and hematite).</a:t>
            </a:r>
          </a:p>
          <a:p>
            <a:pPr marL="428625" indent="-428625">
              <a:lnSpc>
                <a:spcPct val="100000"/>
              </a:lnSpc>
              <a:buFont typeface="Arial" panose="020B0604020202020204" pitchFamily="34" charset="0"/>
              <a:buChar char="•"/>
            </a:pPr>
            <a:r>
              <a:rPr lang="en-US" sz="2400" dirty="0">
                <a:solidFill>
                  <a:srgbClr val="363636"/>
                </a:solidFill>
                <a:latin typeface="Aeonik Regular" pitchFamily="34" charset="0"/>
                <a:ea typeface="Aeonik Regular" pitchFamily="34" charset="-122"/>
              </a:rPr>
              <a:t>This work on surface </a:t>
            </a:r>
            <a:r>
              <a:rPr lang="en-US" sz="2400" dirty="0" err="1">
                <a:solidFill>
                  <a:srgbClr val="363636"/>
                </a:solidFill>
                <a:latin typeface="Aeonik Regular" pitchFamily="34" charset="0"/>
                <a:ea typeface="Aeonik Regular" pitchFamily="34" charset="-122"/>
              </a:rPr>
              <a:t>relaxivity</a:t>
            </a:r>
            <a:r>
              <a:rPr lang="en-US" sz="2400" dirty="0">
                <a:solidFill>
                  <a:srgbClr val="363636"/>
                </a:solidFill>
                <a:latin typeface="Aeonik Regular" pitchFamily="34" charset="0"/>
                <a:ea typeface="Aeonik Regular" pitchFamily="34" charset="-122"/>
              </a:rPr>
              <a:t> has three implications:</a:t>
            </a:r>
          </a:p>
          <a:p>
            <a:pPr marL="428625" indent="-428625">
              <a:lnSpc>
                <a:spcPct val="100000"/>
              </a:lnSpc>
              <a:buFont typeface="Arial" panose="020B0604020202020204" pitchFamily="34" charset="0"/>
              <a:buChar char="•"/>
            </a:pPr>
            <a:r>
              <a:rPr lang="en-US" sz="2400" dirty="0">
                <a:solidFill>
                  <a:srgbClr val="363636"/>
                </a:solidFill>
                <a:latin typeface="Aeonik Regular" pitchFamily="34" charset="0"/>
                <a:ea typeface="Aeonik Regular" pitchFamily="34" charset="-122"/>
              </a:rPr>
              <a:t>A uniform surface </a:t>
            </a:r>
            <a:r>
              <a:rPr lang="en-US" sz="2400" dirty="0" err="1">
                <a:solidFill>
                  <a:srgbClr val="363636"/>
                </a:solidFill>
                <a:latin typeface="Aeonik Regular" pitchFamily="34" charset="0"/>
                <a:ea typeface="Aeonik Regular" pitchFamily="34" charset="-122"/>
              </a:rPr>
              <a:t>relaxivity</a:t>
            </a:r>
            <a:r>
              <a:rPr lang="en-US" sz="2400" dirty="0">
                <a:solidFill>
                  <a:srgbClr val="363636"/>
                </a:solidFill>
                <a:latin typeface="Aeonik Regular" pitchFamily="34" charset="0"/>
                <a:ea typeface="Aeonik Regular" pitchFamily="34" charset="-122"/>
              </a:rPr>
              <a:t> cannot be employed for basalt rocks.</a:t>
            </a:r>
          </a:p>
          <a:p>
            <a:pPr marL="428625" indent="-428625">
              <a:lnSpc>
                <a:spcPct val="100000"/>
              </a:lnSpc>
              <a:buFont typeface="Arial" panose="020B0604020202020204" pitchFamily="34" charset="0"/>
              <a:buChar char="•"/>
            </a:pPr>
            <a:r>
              <a:rPr lang="en-US" sz="2400" dirty="0">
                <a:solidFill>
                  <a:srgbClr val="363636"/>
                </a:solidFill>
                <a:latin typeface="Aeonik Regular" pitchFamily="34" charset="0"/>
                <a:ea typeface="Aeonik Regular" pitchFamily="34" charset="-122"/>
              </a:rPr>
              <a:t>A positive relationship exists between surface </a:t>
            </a:r>
            <a:r>
              <a:rPr lang="en-US" sz="2400" dirty="0" err="1">
                <a:solidFill>
                  <a:srgbClr val="363636"/>
                </a:solidFill>
                <a:latin typeface="Aeonik Regular" pitchFamily="34" charset="0"/>
                <a:ea typeface="Aeonik Regular" pitchFamily="34" charset="-122"/>
              </a:rPr>
              <a:t>relaxivity</a:t>
            </a:r>
            <a:r>
              <a:rPr lang="en-US" sz="2400" dirty="0">
                <a:solidFill>
                  <a:srgbClr val="363636"/>
                </a:solidFill>
                <a:latin typeface="Aeonik Regular" pitchFamily="34" charset="0"/>
                <a:ea typeface="Aeonik Regular" pitchFamily="34" charset="-122"/>
              </a:rPr>
              <a:t> and the degree of hydrothermal alteration.</a:t>
            </a:r>
          </a:p>
          <a:p>
            <a:pPr marL="428625" indent="-428625">
              <a:lnSpc>
                <a:spcPct val="100000"/>
              </a:lnSpc>
              <a:buFont typeface="Arial" panose="020B0604020202020204" pitchFamily="34" charset="0"/>
              <a:buChar char="•"/>
            </a:pPr>
            <a:r>
              <a:rPr lang="en-US" sz="2400" dirty="0">
                <a:solidFill>
                  <a:srgbClr val="363636"/>
                </a:solidFill>
                <a:latin typeface="Aeonik Regular" pitchFamily="34" charset="0"/>
                <a:ea typeface="Aeonik Regular" pitchFamily="34" charset="-122"/>
              </a:rPr>
              <a:t>The identified link between enhanced pore SR and mineral alteration in basalts may be used for in situ assessment of spatial and temporal changes within vesicle pores and microfractures.</a:t>
            </a:r>
          </a:p>
          <a:p>
            <a:pPr marL="428625" indent="-428625">
              <a:lnSpc>
                <a:spcPct val="100000"/>
              </a:lnSpc>
              <a:buFont typeface="Arial" panose="020B0604020202020204" pitchFamily="34" charset="0"/>
              <a:buChar char="•"/>
            </a:pPr>
            <a:r>
              <a:rPr lang="en-US" sz="2400" dirty="0">
                <a:solidFill>
                  <a:srgbClr val="363636"/>
                </a:solidFill>
                <a:latin typeface="Aeonik Regular" pitchFamily="34" charset="0"/>
                <a:ea typeface="Aeonik Regular" pitchFamily="34" charset="-122"/>
              </a:rPr>
              <a:t>We want to continue to assess and explore how NMR core analysis can be employed for CCUS applications.</a:t>
            </a:r>
          </a:p>
          <a:p>
            <a:pPr marL="428625" indent="-428625">
              <a:lnSpc>
                <a:spcPct val="100000"/>
              </a:lnSpc>
              <a:buFont typeface="Arial" panose="020B0604020202020204" pitchFamily="34" charset="0"/>
              <a:buChar char="•"/>
            </a:pPr>
            <a:endParaRPr lang="en-US" sz="2400" dirty="0">
              <a:solidFill>
                <a:srgbClr val="363636"/>
              </a:solidFill>
              <a:latin typeface="Aeonik Regular" pitchFamily="34" charset="0"/>
              <a:ea typeface="Aeonik Regular" pitchFamily="34" charset="-122"/>
            </a:endParaRPr>
          </a:p>
        </p:txBody>
      </p:sp>
      <p:sp>
        <p:nvSpPr>
          <p:cNvPr id="7" name="Title 3">
            <a:extLst>
              <a:ext uri="{FF2B5EF4-FFF2-40B4-BE49-F238E27FC236}">
                <a16:creationId xmlns:a16="http://schemas.microsoft.com/office/drawing/2014/main" id="{95FE536D-2794-7F01-B68E-9443EF3F0C51}"/>
              </a:ext>
            </a:extLst>
          </p:cNvPr>
          <p:cNvSpPr>
            <a:spLocks noGrp="1"/>
          </p:cNvSpPr>
          <p:nvPr>
            <p:ph type="title"/>
          </p:nvPr>
        </p:nvSpPr>
        <p:spPr/>
        <p:txBody>
          <a:bodyPr>
            <a:normAutofit fontScale="90000"/>
          </a:bodyPr>
          <a:lstStyle/>
          <a:p>
            <a:r>
              <a:rPr lang="en-US" dirty="0">
                <a:latin typeface="Aeonik Regular"/>
              </a:rPr>
              <a:t>Conclusions/Future Work</a:t>
            </a:r>
            <a:endParaRPr lang="en-CA" dirty="0">
              <a:latin typeface="Aeonik Regular"/>
            </a:endParaRPr>
          </a:p>
        </p:txBody>
      </p:sp>
    </p:spTree>
    <p:extLst>
      <p:ext uri="{BB962C8B-B14F-4D97-AF65-F5344CB8AC3E}">
        <p14:creationId xmlns:p14="http://schemas.microsoft.com/office/powerpoint/2010/main" val="152306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6515100"/>
            <a:ext cx="463550" cy="273050"/>
          </a:xfrm>
          <a:prstGeom prst="rect">
            <a:avLst/>
          </a:prstGeom>
          <a:ln/>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600" kern="1200">
                <a:solidFill>
                  <a:srgbClr val="DFE0D4"/>
                </a:solidFill>
                <a:latin typeface="Rockwel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defRPr/>
            </a:pPr>
            <a:fld id="{371F379B-6F2E-4B3E-97C9-737D6948E37F}" type="slidenum">
              <a:rPr lang="en-US" smtClean="0"/>
              <a:pPr>
                <a:defRPr/>
              </a:pPr>
              <a:t>14</a:t>
            </a:fld>
            <a:endParaRPr lang="en-US"/>
          </a:p>
        </p:txBody>
      </p:sp>
      <p:sp>
        <p:nvSpPr>
          <p:cNvPr id="9" name="Rectangle 8"/>
          <p:cNvSpPr/>
          <p:nvPr/>
        </p:nvSpPr>
        <p:spPr>
          <a:xfrm>
            <a:off x="6352878" y="5143500"/>
            <a:ext cx="9585684" cy="4142673"/>
          </a:xfrm>
          <a:prstGeom prst="rect">
            <a:avLst/>
          </a:prstGeom>
        </p:spPr>
        <p:txBody>
          <a:bodyPr wrap="square">
            <a:spAutoFit/>
          </a:bodyPr>
          <a:lstStyle/>
          <a:p>
            <a:pPr marL="1114425" lvl="1" indent="-428625" eaLnBrk="0" hangingPunct="0">
              <a:spcBef>
                <a:spcPct val="20000"/>
              </a:spcBef>
              <a:defRPr/>
            </a:pPr>
            <a:endParaRPr lang="en-CA" sz="2800" kern="0" dirty="0">
              <a:solidFill>
                <a:schemeClr val="bg1"/>
              </a:solidFill>
              <a:latin typeface="Century Gothic" pitchFamily="34" charset="0"/>
            </a:endParaRPr>
          </a:p>
          <a:p>
            <a:pPr marL="1114425" lvl="1" indent="-428625" eaLnBrk="0" hangingPunct="0">
              <a:spcBef>
                <a:spcPct val="20000"/>
              </a:spcBef>
              <a:defRPr/>
            </a:pPr>
            <a:r>
              <a:rPr lang="en-CA" sz="2800" kern="0" dirty="0">
                <a:solidFill>
                  <a:schemeClr val="bg1"/>
                </a:solidFill>
                <a:latin typeface="Century Gothic" pitchFamily="34" charset="0"/>
              </a:rPr>
              <a:t>Green Imaging Technologies, Inc.</a:t>
            </a:r>
          </a:p>
          <a:p>
            <a:pPr marL="1114425" lvl="1" indent="-428625" eaLnBrk="0" hangingPunct="0">
              <a:spcBef>
                <a:spcPct val="20000"/>
              </a:spcBef>
              <a:defRPr/>
            </a:pPr>
            <a:r>
              <a:rPr lang="en-CA" sz="2800" kern="0" dirty="0">
                <a:solidFill>
                  <a:schemeClr val="bg1"/>
                </a:solidFill>
                <a:latin typeface="Century Gothic" pitchFamily="34" charset="0"/>
              </a:rPr>
              <a:t>214 Brookside Drive, Suite B</a:t>
            </a:r>
          </a:p>
          <a:p>
            <a:pPr marL="1114425" lvl="1" indent="-428625" eaLnBrk="0" hangingPunct="0">
              <a:spcBef>
                <a:spcPct val="20000"/>
              </a:spcBef>
              <a:defRPr/>
            </a:pPr>
            <a:r>
              <a:rPr lang="en-CA" sz="2800" kern="0" dirty="0">
                <a:solidFill>
                  <a:schemeClr val="bg1"/>
                </a:solidFill>
                <a:latin typeface="Century Gothic" pitchFamily="34" charset="0"/>
              </a:rPr>
              <a:t>Fredericton, NB </a:t>
            </a:r>
          </a:p>
          <a:p>
            <a:pPr marL="1114425" lvl="1" indent="-428625" eaLnBrk="0" hangingPunct="0">
              <a:spcBef>
                <a:spcPct val="20000"/>
              </a:spcBef>
              <a:defRPr/>
            </a:pPr>
            <a:r>
              <a:rPr lang="en-CA" sz="2800" kern="0" dirty="0">
                <a:solidFill>
                  <a:schemeClr val="bg1"/>
                </a:solidFill>
                <a:latin typeface="Century Gothic" pitchFamily="34" charset="0"/>
              </a:rPr>
              <a:t>Canada, E3A 8V2</a:t>
            </a:r>
          </a:p>
          <a:p>
            <a:pPr marL="1114425" lvl="1" indent="-428625" eaLnBrk="0" hangingPunct="0">
              <a:spcBef>
                <a:spcPct val="20000"/>
              </a:spcBef>
              <a:defRPr/>
            </a:pPr>
            <a:r>
              <a:rPr lang="en-CA" sz="2800" kern="0" dirty="0">
                <a:solidFill>
                  <a:schemeClr val="bg1"/>
                </a:solidFill>
                <a:latin typeface="Century Gothic" pitchFamily="34" charset="0"/>
              </a:rPr>
              <a:t>Ph:   +1 (506) 458-9992</a:t>
            </a:r>
          </a:p>
          <a:p>
            <a:pPr marL="1114425" lvl="1" indent="-428625" eaLnBrk="0" hangingPunct="0">
              <a:spcBef>
                <a:spcPct val="20000"/>
              </a:spcBef>
              <a:defRPr/>
            </a:pPr>
            <a:r>
              <a:rPr lang="en-CA" sz="2800" kern="0" dirty="0">
                <a:solidFill>
                  <a:schemeClr val="bg1"/>
                </a:solidFill>
                <a:latin typeface="Century Gothic" pitchFamily="34" charset="0"/>
              </a:rPr>
              <a:t>Fax: +1 (506) 458-9615</a:t>
            </a:r>
          </a:p>
          <a:p>
            <a:pPr marL="1114425" lvl="1" indent="-428625" eaLnBrk="0" hangingPunct="0">
              <a:spcBef>
                <a:spcPct val="20000"/>
              </a:spcBef>
              <a:defRPr/>
            </a:pPr>
            <a:r>
              <a:rPr lang="en-CA" sz="2800" kern="0" dirty="0">
                <a:solidFill>
                  <a:schemeClr val="bg1"/>
                </a:solidFill>
                <a:latin typeface="Century Gothic" pitchFamily="34" charset="0"/>
                <a:hlinkClick r:id="rId3"/>
              </a:rPr>
              <a:t>www.greenimaging.com</a:t>
            </a:r>
            <a:r>
              <a:rPr lang="en-CA" sz="2800" kern="0" dirty="0">
                <a:solidFill>
                  <a:schemeClr val="bg1"/>
                </a:solidFill>
                <a:latin typeface="Century Gothic" pitchFamily="34"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C031CE0-4D14-FC8E-FD0A-F10873D5DBC9}"/>
              </a:ext>
            </a:extLst>
          </p:cNvPr>
          <p:cNvSpPr>
            <a:spLocks noGrp="1"/>
          </p:cNvSpPr>
          <p:nvPr>
            <p:ph type="body" sz="quarter" idx="11"/>
          </p:nvPr>
        </p:nvSpPr>
        <p:spPr>
          <a:xfrm>
            <a:off x="1236292" y="3095625"/>
            <a:ext cx="16260876" cy="6065960"/>
          </a:xfrm>
        </p:spPr>
        <p:txBody>
          <a:bodyPr>
            <a:normAutofit fontScale="92500"/>
          </a:bodyPr>
          <a:lstStyle/>
          <a:p>
            <a:r>
              <a:rPr lang="en-CA" dirty="0"/>
              <a:t>Dragan Veselinovic (Green Imaging) </a:t>
            </a:r>
          </a:p>
          <a:p>
            <a:r>
              <a:rPr lang="en-CA" dirty="0"/>
              <a:t>Jake Tielke (Columbia Lamont-Doherty Earth Observatory) </a:t>
            </a:r>
          </a:p>
          <a:p>
            <a:r>
              <a:rPr lang="en-CA" dirty="0"/>
              <a:t>James Howard (</a:t>
            </a:r>
            <a:r>
              <a:rPr lang="en-CA" dirty="0" err="1"/>
              <a:t>DigiM</a:t>
            </a:r>
            <a:r>
              <a:rPr lang="en-CA" dirty="0"/>
              <a:t> Solution LLC) </a:t>
            </a:r>
          </a:p>
          <a:p>
            <a:r>
              <a:rPr lang="en-CA" dirty="0"/>
              <a:t>Michael Dick (Green Imaging) </a:t>
            </a:r>
          </a:p>
          <a:p>
            <a:r>
              <a:rPr lang="en-CA" dirty="0"/>
              <a:t>Olivia Terry (Department of Earth and Environmental Engineering, Columbia University) </a:t>
            </a:r>
          </a:p>
          <a:p>
            <a:r>
              <a:rPr lang="en-CA" dirty="0"/>
              <a:t>Shaina Kelly (Department of Earth and Environmental Engineering, Columbia University) </a:t>
            </a:r>
          </a:p>
          <a:p>
            <a:r>
              <a:rPr lang="en-CA" dirty="0" err="1"/>
              <a:t>Tianxiao</a:t>
            </a:r>
            <a:r>
              <a:rPr lang="en-CA" dirty="0"/>
              <a:t> Shen (Department of Earth and Environmental Engineering, Columbia University) </a:t>
            </a:r>
          </a:p>
          <a:p>
            <a:r>
              <a:rPr lang="en-CA" dirty="0" err="1"/>
              <a:t>Zuhao</a:t>
            </a:r>
            <a:r>
              <a:rPr lang="en-CA" dirty="0"/>
              <a:t> Kou (Department of Earth and Environmental Engineering, Columbia University)</a:t>
            </a:r>
          </a:p>
          <a:p>
            <a:endParaRPr lang="en-CA" dirty="0"/>
          </a:p>
        </p:txBody>
      </p:sp>
      <p:sp>
        <p:nvSpPr>
          <p:cNvPr id="5" name="Title 4">
            <a:extLst>
              <a:ext uri="{FF2B5EF4-FFF2-40B4-BE49-F238E27FC236}">
                <a16:creationId xmlns:a16="http://schemas.microsoft.com/office/drawing/2014/main" id="{694447CB-4484-C3FF-5B69-3A01C0C8B11A}"/>
              </a:ext>
            </a:extLst>
          </p:cNvPr>
          <p:cNvSpPr>
            <a:spLocks noGrp="1"/>
          </p:cNvSpPr>
          <p:nvPr>
            <p:ph type="title"/>
          </p:nvPr>
        </p:nvSpPr>
        <p:spPr/>
        <p:txBody>
          <a:bodyPr/>
          <a:lstStyle/>
          <a:p>
            <a:r>
              <a:rPr lang="en-US" dirty="0"/>
              <a:t>Co-Authors</a:t>
            </a:r>
            <a:endParaRPr lang="en-CA" dirty="0"/>
          </a:p>
        </p:txBody>
      </p:sp>
      <p:pic>
        <p:nvPicPr>
          <p:cNvPr id="2" name="Picture 1">
            <a:extLst>
              <a:ext uri="{FF2B5EF4-FFF2-40B4-BE49-F238E27FC236}">
                <a16:creationId xmlns:a16="http://schemas.microsoft.com/office/drawing/2014/main" id="{5E5DFF3C-7256-79C7-1C49-1A6C826C943A}"/>
              </a:ext>
            </a:extLst>
          </p:cNvPr>
          <p:cNvPicPr>
            <a:picLocks noChangeAspect="1"/>
          </p:cNvPicPr>
          <p:nvPr/>
        </p:nvPicPr>
        <p:blipFill>
          <a:blip r:embed="rId2"/>
          <a:stretch>
            <a:fillRect/>
          </a:stretch>
        </p:blipFill>
        <p:spPr>
          <a:xfrm>
            <a:off x="11281719" y="1957159"/>
            <a:ext cx="6116300" cy="743592"/>
          </a:xfrm>
          <a:prstGeom prst="rect">
            <a:avLst/>
          </a:prstGeom>
        </p:spPr>
      </p:pic>
      <p:pic>
        <p:nvPicPr>
          <p:cNvPr id="4" name="Picture 3">
            <a:extLst>
              <a:ext uri="{FF2B5EF4-FFF2-40B4-BE49-F238E27FC236}">
                <a16:creationId xmlns:a16="http://schemas.microsoft.com/office/drawing/2014/main" id="{D34B8B91-76AD-6523-BA82-8A6462D081A9}"/>
              </a:ext>
            </a:extLst>
          </p:cNvPr>
          <p:cNvPicPr>
            <a:picLocks noChangeAspect="1"/>
          </p:cNvPicPr>
          <p:nvPr/>
        </p:nvPicPr>
        <p:blipFill>
          <a:blip r:embed="rId3"/>
          <a:stretch>
            <a:fillRect/>
          </a:stretch>
        </p:blipFill>
        <p:spPr>
          <a:xfrm>
            <a:off x="11108724" y="573888"/>
            <a:ext cx="4034596" cy="1103054"/>
          </a:xfrm>
          <a:prstGeom prst="rect">
            <a:avLst/>
          </a:prstGeom>
        </p:spPr>
      </p:pic>
    </p:spTree>
    <p:extLst>
      <p:ext uri="{BB962C8B-B14F-4D97-AF65-F5344CB8AC3E}">
        <p14:creationId xmlns:p14="http://schemas.microsoft.com/office/powerpoint/2010/main" val="1332148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sz="quarter" idx="11"/>
          </p:nvPr>
        </p:nvSpPr>
        <p:spPr/>
        <p:txBody>
          <a:bodyPr>
            <a:normAutofit/>
          </a:bodyPr>
          <a:lstStyle/>
          <a:p>
            <a:r>
              <a:rPr lang="en-US" altLang="zh-CN" dirty="0"/>
              <a:t>NMR can directly determine the amount of hydrogen</a:t>
            </a:r>
          </a:p>
          <a:p>
            <a:r>
              <a:rPr lang="en-US" altLang="zh-CN" dirty="0"/>
              <a:t>MRI alters the magnetic field to localize the signal (1D, 2D, or 3D images) using gradients</a:t>
            </a:r>
          </a:p>
        </p:txBody>
      </p:sp>
      <p:sp>
        <p:nvSpPr>
          <p:cNvPr id="23554" name="Rectangle 2"/>
          <p:cNvSpPr>
            <a:spLocks noGrp="1" noChangeArrowheads="1"/>
          </p:cNvSpPr>
          <p:nvPr>
            <p:ph type="title"/>
          </p:nvPr>
        </p:nvSpPr>
        <p:spPr/>
        <p:txBody>
          <a:bodyPr>
            <a:normAutofit fontScale="90000"/>
          </a:bodyPr>
          <a:lstStyle/>
          <a:p>
            <a:r>
              <a:rPr lang="en-US" altLang="en-US" dirty="0"/>
              <a:t>What is NMR?</a:t>
            </a:r>
            <a:endParaRPr lang="zh-CN" altLang="en-US" dirty="0"/>
          </a:p>
        </p:txBody>
      </p:sp>
      <p:pic>
        <p:nvPicPr>
          <p:cNvPr id="21508" name="Picture 4" descr="MRI head"/>
          <p:cNvPicPr>
            <a:picLocks noChangeAspect="1" noChangeArrowheads="1"/>
          </p:cNvPicPr>
          <p:nvPr/>
        </p:nvPicPr>
        <p:blipFill>
          <a:blip r:embed="rId3" cstate="print"/>
          <a:srcRect/>
          <a:stretch>
            <a:fillRect/>
          </a:stretch>
        </p:blipFill>
        <p:spPr bwMode="auto">
          <a:xfrm>
            <a:off x="11887200" y="6172200"/>
            <a:ext cx="4114800" cy="4114800"/>
          </a:xfrm>
          <a:prstGeom prst="rect">
            <a:avLst/>
          </a:prstGeom>
          <a:ln>
            <a:noFill/>
          </a:ln>
          <a:effectLst>
            <a:softEdge rad="112500"/>
          </a:effectLst>
        </p:spPr>
      </p:pic>
      <p:sp>
        <p:nvSpPr>
          <p:cNvPr id="8" name="TextBox 7"/>
          <p:cNvSpPr txBox="1"/>
          <p:nvPr/>
        </p:nvSpPr>
        <p:spPr>
          <a:xfrm>
            <a:off x="1862415" y="6214243"/>
            <a:ext cx="8424936" cy="2376264"/>
          </a:xfrm>
          <a:prstGeom prst="rect">
            <a:avLst/>
          </a:prstGeom>
          <a:noFill/>
        </p:spPr>
        <p:txBody>
          <a:bodyPr wrap="square" rtlCol="0">
            <a:normAutofit lnSpcReduction="10000"/>
          </a:bodyPr>
          <a:lstStyle/>
          <a:p>
            <a:r>
              <a:rPr lang="en-US" altLang="zh-CN" sz="5550" kern="0" dirty="0">
                <a:solidFill>
                  <a:schemeClr val="tx2">
                    <a:lumMod val="60000"/>
                    <a:lumOff val="40000"/>
                  </a:schemeClr>
                </a:solidFill>
                <a:latin typeface="Franklin Gothic Medium" pitchFamily="34" charset="0"/>
              </a:rPr>
              <a:t>Signal lifetimes (T</a:t>
            </a:r>
            <a:r>
              <a:rPr lang="en-US" altLang="zh-CN" sz="5550" kern="0" baseline="-25000" dirty="0">
                <a:solidFill>
                  <a:schemeClr val="tx2">
                    <a:lumMod val="60000"/>
                    <a:lumOff val="40000"/>
                  </a:schemeClr>
                </a:solidFill>
                <a:latin typeface="Franklin Gothic Medium" pitchFamily="34" charset="0"/>
              </a:rPr>
              <a:t>1</a:t>
            </a:r>
            <a:r>
              <a:rPr lang="en-US" altLang="zh-CN" sz="5550" kern="0" dirty="0">
                <a:solidFill>
                  <a:schemeClr val="tx2">
                    <a:lumMod val="60000"/>
                    <a:lumOff val="40000"/>
                  </a:schemeClr>
                </a:solidFill>
                <a:latin typeface="Franklin Gothic Medium" pitchFamily="34" charset="0"/>
              </a:rPr>
              <a:t>, T</a:t>
            </a:r>
            <a:r>
              <a:rPr lang="en-US" altLang="zh-CN" sz="5550" kern="0" baseline="-25000" dirty="0">
                <a:solidFill>
                  <a:schemeClr val="tx2">
                    <a:lumMod val="60000"/>
                    <a:lumOff val="40000"/>
                  </a:schemeClr>
                </a:solidFill>
                <a:latin typeface="Franklin Gothic Medium" pitchFamily="34" charset="0"/>
              </a:rPr>
              <a:t>2</a:t>
            </a:r>
            <a:r>
              <a:rPr lang="en-US" altLang="zh-CN" sz="5550" kern="0" dirty="0">
                <a:solidFill>
                  <a:schemeClr val="tx2">
                    <a:lumMod val="60000"/>
                    <a:lumOff val="40000"/>
                  </a:schemeClr>
                </a:solidFill>
                <a:latin typeface="Franklin Gothic Medium" pitchFamily="34" charset="0"/>
              </a:rPr>
              <a:t>, T</a:t>
            </a:r>
            <a:r>
              <a:rPr lang="en-US" altLang="zh-CN" sz="5550" kern="0" baseline="-25000" dirty="0">
                <a:solidFill>
                  <a:schemeClr val="tx2">
                    <a:lumMod val="60000"/>
                    <a:lumOff val="40000"/>
                  </a:schemeClr>
                </a:solidFill>
                <a:latin typeface="Franklin Gothic Medium" pitchFamily="34" charset="0"/>
              </a:rPr>
              <a:t>2</a:t>
            </a:r>
            <a:r>
              <a:rPr lang="en-US" altLang="zh-CN" sz="5550" kern="0" baseline="30000" dirty="0">
                <a:solidFill>
                  <a:schemeClr val="tx2">
                    <a:lumMod val="60000"/>
                    <a:lumOff val="40000"/>
                  </a:schemeClr>
                </a:solidFill>
                <a:latin typeface="Franklin Gothic Medium" pitchFamily="34" charset="0"/>
              </a:rPr>
              <a:t>*</a:t>
            </a:r>
            <a:r>
              <a:rPr lang="en-US" altLang="zh-CN" sz="5550" kern="0" dirty="0">
                <a:solidFill>
                  <a:schemeClr val="tx2">
                    <a:lumMod val="60000"/>
                    <a:lumOff val="40000"/>
                  </a:schemeClr>
                </a:solidFill>
                <a:latin typeface="Franklin Gothic Medium" pitchFamily="34" charset="0"/>
              </a:rPr>
              <a:t>) </a:t>
            </a:r>
            <a:r>
              <a:rPr lang="en-US" altLang="zh-CN" sz="5550" dirty="0">
                <a:solidFill>
                  <a:schemeClr val="tx2">
                    <a:lumMod val="60000"/>
                    <a:lumOff val="40000"/>
                  </a:schemeClr>
                </a:solidFill>
                <a:latin typeface="Franklin Gothic Medium" pitchFamily="34" charset="0"/>
                <a:ea typeface="宋体" pitchFamily="2" charset="-122"/>
              </a:rPr>
              <a:t>depend</a:t>
            </a:r>
            <a:r>
              <a:rPr lang="en-US" altLang="zh-CN" sz="5550" kern="0" dirty="0">
                <a:solidFill>
                  <a:schemeClr val="tx2">
                    <a:lumMod val="60000"/>
                    <a:lumOff val="40000"/>
                  </a:schemeClr>
                </a:solidFill>
                <a:latin typeface="Franklin Gothic Medium" pitchFamily="34" charset="0"/>
              </a:rPr>
              <a:t> on environment of hydrogen (i.e. pore space)</a:t>
            </a:r>
          </a:p>
          <a:p>
            <a:endParaRPr lang="en-US" sz="5550" dirty="0">
              <a:solidFill>
                <a:schemeClr val="tx2">
                  <a:lumMod val="60000"/>
                  <a:lumOff val="40000"/>
                </a:schemeClr>
              </a:solidFill>
              <a:latin typeface="Franklin Gothic Medium" pitchFamily="34" charset="0"/>
            </a:endParaRPr>
          </a:p>
        </p:txBody>
      </p:sp>
      <p:grpSp>
        <p:nvGrpSpPr>
          <p:cNvPr id="2" name="Group 11">
            <a:extLst>
              <a:ext uri="{FF2B5EF4-FFF2-40B4-BE49-F238E27FC236}">
                <a16:creationId xmlns:a16="http://schemas.microsoft.com/office/drawing/2014/main" id="{A850580F-5BC5-FD5C-6F15-0DB53072191E}"/>
              </a:ext>
            </a:extLst>
          </p:cNvPr>
          <p:cNvGrpSpPr>
            <a:grpSpLocks/>
          </p:cNvGrpSpPr>
          <p:nvPr/>
        </p:nvGrpSpPr>
        <p:grpSpPr bwMode="auto">
          <a:xfrm>
            <a:off x="11027229" y="1037712"/>
            <a:ext cx="2025764" cy="1715524"/>
            <a:chOff x="838200" y="2286000"/>
            <a:chExt cx="2446384" cy="2071702"/>
          </a:xfrm>
        </p:grpSpPr>
        <p:pic>
          <p:nvPicPr>
            <p:cNvPr id="3" name="Picture 3" descr="water">
              <a:extLst>
                <a:ext uri="{FF2B5EF4-FFF2-40B4-BE49-F238E27FC236}">
                  <a16:creationId xmlns:a16="http://schemas.microsoft.com/office/drawing/2014/main" id="{33861014-E6E6-449B-FB7D-85D34BF3319F}"/>
                </a:ext>
              </a:extLst>
            </p:cNvPr>
            <p:cNvPicPr>
              <a:picLocks noChangeAspect="1" noChangeArrowheads="1"/>
            </p:cNvPicPr>
            <p:nvPr/>
          </p:nvPicPr>
          <p:blipFill>
            <a:blip r:embed="rId4" cstate="print"/>
            <a:srcRect/>
            <a:stretch>
              <a:fillRect/>
            </a:stretch>
          </p:blipFill>
          <p:spPr bwMode="auto">
            <a:xfrm>
              <a:off x="838200" y="2286000"/>
              <a:ext cx="2446384" cy="2071702"/>
            </a:xfrm>
            <a:prstGeom prst="ellipse">
              <a:avLst/>
            </a:prstGeom>
            <a:ln>
              <a:noFill/>
            </a:ln>
            <a:effectLst>
              <a:softEdge rad="112500"/>
            </a:effectLst>
          </p:spPr>
        </p:pic>
        <p:sp>
          <p:nvSpPr>
            <p:cNvPr id="4" name="Text Box 4">
              <a:extLst>
                <a:ext uri="{FF2B5EF4-FFF2-40B4-BE49-F238E27FC236}">
                  <a16:creationId xmlns:a16="http://schemas.microsoft.com/office/drawing/2014/main" id="{89F4F914-6F04-ED63-7613-8C479CD8776A}"/>
                </a:ext>
              </a:extLst>
            </p:cNvPr>
            <p:cNvSpPr txBox="1">
              <a:spLocks noChangeArrowheads="1"/>
            </p:cNvSpPr>
            <p:nvPr/>
          </p:nvSpPr>
          <p:spPr bwMode="auto">
            <a:xfrm>
              <a:off x="1143000" y="3276600"/>
              <a:ext cx="691655" cy="430890"/>
            </a:xfrm>
            <a:prstGeom prst="rect">
              <a:avLst/>
            </a:prstGeom>
            <a:noFill/>
            <a:ln w="9525">
              <a:noFill/>
              <a:miter lim="800000"/>
              <a:headEnd/>
              <a:tailEnd/>
            </a:ln>
          </p:spPr>
          <p:txBody>
            <a:bodyPr wrap="none">
              <a:spAutoFit/>
            </a:bodyPr>
            <a:lstStyle/>
            <a:p>
              <a:pPr eaLnBrk="0" hangingPunct="0"/>
              <a:r>
                <a:rPr lang="en-US" sz="3600">
                  <a:solidFill>
                    <a:srgbClr val="E6FB8F"/>
                  </a:solidFill>
                  <a:latin typeface="Bodoni MT" pitchFamily="18" charset="0"/>
                </a:rPr>
                <a:t>H</a:t>
              </a:r>
              <a:r>
                <a:rPr lang="en-US" sz="3600" baseline="-25000">
                  <a:solidFill>
                    <a:srgbClr val="E6FB8F"/>
                  </a:solidFill>
                  <a:latin typeface="Bodoni MT" pitchFamily="18" charset="0"/>
                </a:rPr>
                <a:t>2</a:t>
              </a:r>
              <a:r>
                <a:rPr lang="en-US" sz="3600">
                  <a:solidFill>
                    <a:srgbClr val="E6FB8F"/>
                  </a:solidFill>
                  <a:latin typeface="Bodoni MT" pitchFamily="18" charset="0"/>
                </a:rPr>
                <a:t>O</a:t>
              </a:r>
            </a:p>
          </p:txBody>
        </p:sp>
      </p:grpSp>
      <p:grpSp>
        <p:nvGrpSpPr>
          <p:cNvPr id="5" name="Group 5">
            <a:extLst>
              <a:ext uri="{FF2B5EF4-FFF2-40B4-BE49-F238E27FC236}">
                <a16:creationId xmlns:a16="http://schemas.microsoft.com/office/drawing/2014/main" id="{9B53575E-C53C-254A-815D-5F378457945F}"/>
              </a:ext>
            </a:extLst>
          </p:cNvPr>
          <p:cNvGrpSpPr>
            <a:grpSpLocks/>
          </p:cNvGrpSpPr>
          <p:nvPr/>
        </p:nvGrpSpPr>
        <p:grpSpPr bwMode="auto">
          <a:xfrm>
            <a:off x="16132836" y="3536670"/>
            <a:ext cx="1237911" cy="1264923"/>
            <a:chOff x="431" y="2750"/>
            <a:chExt cx="1302" cy="1308"/>
          </a:xfrm>
        </p:grpSpPr>
        <p:pic>
          <p:nvPicPr>
            <p:cNvPr id="6" name="Picture 6" descr="methane">
              <a:extLst>
                <a:ext uri="{FF2B5EF4-FFF2-40B4-BE49-F238E27FC236}">
                  <a16:creationId xmlns:a16="http://schemas.microsoft.com/office/drawing/2014/main" id="{2E83E6B0-DAB7-4E25-ADB5-9AB351990101}"/>
                </a:ext>
              </a:extLst>
            </p:cNvPr>
            <p:cNvPicPr>
              <a:picLocks noChangeAspect="1" noChangeArrowheads="1"/>
            </p:cNvPicPr>
            <p:nvPr/>
          </p:nvPicPr>
          <p:blipFill>
            <a:blip r:embed="rId5" cstate="print"/>
            <a:srcRect/>
            <a:stretch>
              <a:fillRect/>
            </a:stretch>
          </p:blipFill>
          <p:spPr bwMode="auto">
            <a:xfrm>
              <a:off x="431" y="2750"/>
              <a:ext cx="1302" cy="1308"/>
            </a:xfrm>
            <a:prstGeom prst="ellipse">
              <a:avLst/>
            </a:prstGeom>
            <a:ln>
              <a:noFill/>
            </a:ln>
            <a:effectLst>
              <a:softEdge rad="112500"/>
            </a:effectLst>
          </p:spPr>
        </p:pic>
        <p:sp>
          <p:nvSpPr>
            <p:cNvPr id="7" name="Text Box 7">
              <a:extLst>
                <a:ext uri="{FF2B5EF4-FFF2-40B4-BE49-F238E27FC236}">
                  <a16:creationId xmlns:a16="http://schemas.microsoft.com/office/drawing/2014/main" id="{69326AEC-9D27-50AE-5930-3ECE33093D54}"/>
                </a:ext>
              </a:extLst>
            </p:cNvPr>
            <p:cNvSpPr txBox="1">
              <a:spLocks noChangeArrowheads="1"/>
            </p:cNvSpPr>
            <p:nvPr/>
          </p:nvSpPr>
          <p:spPr bwMode="auto">
            <a:xfrm>
              <a:off x="525" y="3166"/>
              <a:ext cx="405" cy="261"/>
            </a:xfrm>
            <a:prstGeom prst="rect">
              <a:avLst/>
            </a:prstGeom>
            <a:noFill/>
            <a:ln w="9525">
              <a:noFill/>
              <a:miter lim="800000"/>
              <a:headEnd/>
              <a:tailEnd/>
            </a:ln>
          </p:spPr>
          <p:txBody>
            <a:bodyPr wrap="none">
              <a:spAutoFit/>
            </a:bodyPr>
            <a:lstStyle/>
            <a:p>
              <a:pPr eaLnBrk="0" hangingPunct="0"/>
              <a:r>
                <a:rPr lang="en-US" sz="3600" dirty="0">
                  <a:solidFill>
                    <a:srgbClr val="E6FB8F"/>
                  </a:solidFill>
                  <a:latin typeface="Bodoni MT" pitchFamily="18" charset="0"/>
                </a:rPr>
                <a:t>CH</a:t>
              </a:r>
              <a:r>
                <a:rPr lang="en-US" sz="3600" baseline="-25000" dirty="0">
                  <a:solidFill>
                    <a:srgbClr val="E6FB8F"/>
                  </a:solidFill>
                  <a:latin typeface="Bodoni MT" pitchFamily="18" charset="0"/>
                </a:rPr>
                <a:t>4</a:t>
              </a:r>
              <a:endParaRPr lang="en-US" sz="3600" dirty="0">
                <a:solidFill>
                  <a:srgbClr val="E6FB8F"/>
                </a:solidFill>
                <a:latin typeface="Bodoni MT" pitchFamily="18" charset="0"/>
              </a:endParaRPr>
            </a:p>
          </p:txBody>
        </p:sp>
      </p:grpSp>
      <p:grpSp>
        <p:nvGrpSpPr>
          <p:cNvPr id="9" name="Group 8">
            <a:extLst>
              <a:ext uri="{FF2B5EF4-FFF2-40B4-BE49-F238E27FC236}">
                <a16:creationId xmlns:a16="http://schemas.microsoft.com/office/drawing/2014/main" id="{6025837C-A618-B3FA-B0BC-C439DEDE576C}"/>
              </a:ext>
            </a:extLst>
          </p:cNvPr>
          <p:cNvGrpSpPr>
            <a:grpSpLocks/>
          </p:cNvGrpSpPr>
          <p:nvPr/>
        </p:nvGrpSpPr>
        <p:grpSpPr bwMode="auto">
          <a:xfrm>
            <a:off x="13711688" y="1283038"/>
            <a:ext cx="2943116" cy="2082634"/>
            <a:chOff x="2699" y="1117"/>
            <a:chExt cx="2742" cy="1986"/>
          </a:xfrm>
        </p:grpSpPr>
        <p:pic>
          <p:nvPicPr>
            <p:cNvPr id="10" name="Picture 9" descr="octane">
              <a:extLst>
                <a:ext uri="{FF2B5EF4-FFF2-40B4-BE49-F238E27FC236}">
                  <a16:creationId xmlns:a16="http://schemas.microsoft.com/office/drawing/2014/main" id="{B5763708-5961-AB9E-4CA0-D62F44A40ED5}"/>
                </a:ext>
              </a:extLst>
            </p:cNvPr>
            <p:cNvPicPr>
              <a:picLocks noChangeAspect="1" noChangeArrowheads="1"/>
            </p:cNvPicPr>
            <p:nvPr/>
          </p:nvPicPr>
          <p:blipFill>
            <a:blip r:embed="rId6" cstate="print"/>
            <a:srcRect/>
            <a:stretch>
              <a:fillRect/>
            </a:stretch>
          </p:blipFill>
          <p:spPr bwMode="auto">
            <a:xfrm>
              <a:off x="2699" y="1117"/>
              <a:ext cx="2742" cy="1986"/>
            </a:xfrm>
            <a:prstGeom prst="ellipse">
              <a:avLst/>
            </a:prstGeom>
            <a:ln>
              <a:noFill/>
            </a:ln>
            <a:effectLst>
              <a:softEdge rad="112500"/>
            </a:effectLst>
          </p:spPr>
        </p:pic>
        <p:sp>
          <p:nvSpPr>
            <p:cNvPr id="11" name="Text Box 10">
              <a:extLst>
                <a:ext uri="{FF2B5EF4-FFF2-40B4-BE49-F238E27FC236}">
                  <a16:creationId xmlns:a16="http://schemas.microsoft.com/office/drawing/2014/main" id="{1716E047-399A-FF63-D231-271972FD8FA7}"/>
                </a:ext>
              </a:extLst>
            </p:cNvPr>
            <p:cNvSpPr txBox="1">
              <a:spLocks noChangeArrowheads="1"/>
            </p:cNvSpPr>
            <p:nvPr/>
          </p:nvSpPr>
          <p:spPr bwMode="auto">
            <a:xfrm>
              <a:off x="3123" y="2301"/>
              <a:ext cx="611" cy="314"/>
            </a:xfrm>
            <a:prstGeom prst="rect">
              <a:avLst/>
            </a:prstGeom>
            <a:noFill/>
            <a:ln w="9525">
              <a:noFill/>
              <a:miter lim="800000"/>
              <a:headEnd/>
              <a:tailEnd/>
            </a:ln>
          </p:spPr>
          <p:txBody>
            <a:bodyPr wrap="none">
              <a:spAutoFit/>
            </a:bodyPr>
            <a:lstStyle/>
            <a:p>
              <a:pPr eaLnBrk="0" hangingPunct="0"/>
              <a:r>
                <a:rPr lang="en-US" sz="3600">
                  <a:solidFill>
                    <a:srgbClr val="E6FB8F"/>
                  </a:solidFill>
                  <a:latin typeface="Bodoni MT" pitchFamily="18" charset="0"/>
                </a:rPr>
                <a:t>C</a:t>
              </a:r>
              <a:r>
                <a:rPr lang="en-US" sz="3600" baseline="-25000">
                  <a:solidFill>
                    <a:srgbClr val="E6FB8F"/>
                  </a:solidFill>
                  <a:latin typeface="Bodoni MT" pitchFamily="18" charset="0"/>
                </a:rPr>
                <a:t>8</a:t>
              </a:r>
              <a:r>
                <a:rPr lang="en-US" sz="3600">
                  <a:solidFill>
                    <a:srgbClr val="E6FB8F"/>
                  </a:solidFill>
                  <a:latin typeface="Bodoni MT" pitchFamily="18" charset="0"/>
                </a:rPr>
                <a:t>H</a:t>
              </a:r>
              <a:r>
                <a:rPr lang="en-US" sz="3600" baseline="-25000">
                  <a:solidFill>
                    <a:srgbClr val="E6FB8F"/>
                  </a:solidFill>
                  <a:latin typeface="Bodoni MT" pitchFamily="18" charset="0"/>
                </a:rPr>
                <a:t>18</a:t>
              </a:r>
              <a:endParaRPr lang="en-US" sz="3600">
                <a:solidFill>
                  <a:srgbClr val="E6FB8F"/>
                </a:solidFill>
                <a:latin typeface="Bodoni MT" pitchFamily="18" charset="0"/>
              </a:endParaRPr>
            </a:p>
          </p:txBody>
        </p:sp>
      </p:grpSp>
    </p:spTree>
  </p:cSld>
  <p:clrMapOvr>
    <a:masterClrMapping/>
  </p:clrMapOvr>
  <p:transition advClick="0" advTm="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Title 1"/>
          <p:cNvSpPr>
            <a:spLocks noGrp="1"/>
          </p:cNvSpPr>
          <p:nvPr>
            <p:ph type="title"/>
          </p:nvPr>
        </p:nvSpPr>
        <p:spPr/>
        <p:txBody>
          <a:bodyPr>
            <a:normAutofit fontScale="90000"/>
          </a:bodyPr>
          <a:lstStyle/>
          <a:p>
            <a:r>
              <a:rPr lang="en-US" dirty="0"/>
              <a:t>NMR Rock Measurements</a:t>
            </a:r>
          </a:p>
        </p:txBody>
      </p:sp>
      <p:sp>
        <p:nvSpPr>
          <p:cNvPr id="1036" name="Text Box 2"/>
          <p:cNvSpPr txBox="1">
            <a:spLocks noChangeArrowheads="1"/>
          </p:cNvSpPr>
          <p:nvPr/>
        </p:nvSpPr>
        <p:spPr bwMode="auto">
          <a:xfrm>
            <a:off x="4572000" y="3581401"/>
            <a:ext cx="9486900" cy="1015663"/>
          </a:xfrm>
          <a:prstGeom prst="rect">
            <a:avLst/>
          </a:prstGeom>
          <a:noFill/>
          <a:ln w="12700">
            <a:noFill/>
            <a:miter lim="800000"/>
            <a:headEnd type="none" w="sm" len="sm"/>
            <a:tailEnd type="none" w="sm" len="sm"/>
          </a:ln>
        </p:spPr>
        <p:txBody>
          <a:bodyPr>
            <a:spAutoFit/>
          </a:bodyPr>
          <a:lstStyle/>
          <a:p>
            <a:pPr algn="ctr">
              <a:spcBef>
                <a:spcPct val="50000"/>
              </a:spcBef>
            </a:pPr>
            <a:endParaRPr lang="en-US" sz="6000">
              <a:ea typeface="宋体" pitchFamily="2" charset="-122"/>
              <a:cs typeface="Times New Roman" pitchFamily="18" charset="0"/>
            </a:endParaRPr>
          </a:p>
        </p:txBody>
      </p:sp>
      <p:sp>
        <p:nvSpPr>
          <p:cNvPr id="12" name="Text Box 4"/>
          <p:cNvSpPr txBox="1">
            <a:spLocks noChangeArrowheads="1"/>
          </p:cNvSpPr>
          <p:nvPr/>
        </p:nvSpPr>
        <p:spPr bwMode="auto">
          <a:xfrm>
            <a:off x="2819400" y="2324101"/>
            <a:ext cx="12496800" cy="507831"/>
          </a:xfrm>
          <a:prstGeom prst="rect">
            <a:avLst/>
          </a:prstGeom>
          <a:noFill/>
          <a:ln w="12700">
            <a:noFill/>
            <a:miter lim="800000"/>
            <a:headEnd type="none" w="sm" len="sm"/>
            <a:tailEnd type="none" w="sm" len="sm"/>
          </a:ln>
          <a:effectLst/>
        </p:spPr>
        <p:txBody>
          <a:bodyPr>
            <a:spAutoFit/>
          </a:bodyPr>
          <a:lstStyle/>
          <a:p>
            <a:pPr>
              <a:spcBef>
                <a:spcPct val="50000"/>
              </a:spcBef>
              <a:defRPr/>
            </a:pPr>
            <a:endParaRPr lang="en-US" sz="2700">
              <a:effectLst>
                <a:outerShdw blurRad="38100" dist="38100" dir="2700000" algn="tl">
                  <a:srgbClr val="C0C0C0"/>
                </a:outerShdw>
              </a:effectLst>
              <a:ea typeface="宋体" pitchFamily="2" charset="-122"/>
              <a:cs typeface="Times New Roman" pitchFamily="18" charset="0"/>
            </a:endParaRPr>
          </a:p>
        </p:txBody>
      </p:sp>
      <p:graphicFrame>
        <p:nvGraphicFramePr>
          <p:cNvPr id="1026" name="Object 5"/>
          <p:cNvGraphicFramePr>
            <a:graphicFrameLocks noChangeAspect="1"/>
          </p:cNvGraphicFramePr>
          <p:nvPr/>
        </p:nvGraphicFramePr>
        <p:xfrm>
          <a:off x="2762251" y="2138363"/>
          <a:ext cx="3929063" cy="2943225"/>
        </p:xfrm>
        <a:graphic>
          <a:graphicData uri="http://schemas.openxmlformats.org/presentationml/2006/ole">
            <mc:AlternateContent xmlns:mc="http://schemas.openxmlformats.org/markup-compatibility/2006">
              <mc:Choice xmlns:v="urn:schemas-microsoft-com:vml" Requires="v">
                <p:oleObj name="Drawing" r:id="rId3" imgW="2619562" imgH="1962085" progId="">
                  <p:embed/>
                </p:oleObj>
              </mc:Choice>
              <mc:Fallback>
                <p:oleObj name="Drawing" r:id="rId3" imgW="2619562" imgH="1962085" progId="">
                  <p:embed/>
                  <p:pic>
                    <p:nvPicPr>
                      <p:cNvPr id="102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1" y="2138363"/>
                        <a:ext cx="3929063" cy="29432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6"/>
          <p:cNvGraphicFramePr>
            <a:graphicFrameLocks noChangeAspect="1"/>
          </p:cNvGraphicFramePr>
          <p:nvPr/>
        </p:nvGraphicFramePr>
        <p:xfrm>
          <a:off x="7243763" y="2138363"/>
          <a:ext cx="3843338" cy="2886075"/>
        </p:xfrm>
        <a:graphic>
          <a:graphicData uri="http://schemas.openxmlformats.org/presentationml/2006/ole">
            <mc:AlternateContent xmlns:mc="http://schemas.openxmlformats.org/markup-compatibility/2006">
              <mc:Choice xmlns:v="urn:schemas-microsoft-com:vml" Requires="v">
                <p:oleObj name="Drawing" r:id="rId5" imgW="2561940" imgH="1924171" progId="">
                  <p:embed/>
                </p:oleObj>
              </mc:Choice>
              <mc:Fallback>
                <p:oleObj name="Drawing" r:id="rId5" imgW="2561940" imgH="1924171" progId="">
                  <p:embed/>
                  <p:pic>
                    <p:nvPicPr>
                      <p:cNvPr id="102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3763" y="2138363"/>
                        <a:ext cx="3843338" cy="28860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7"/>
          <p:cNvGraphicFramePr>
            <a:graphicFrameLocks noChangeAspect="1"/>
          </p:cNvGraphicFramePr>
          <p:nvPr/>
        </p:nvGraphicFramePr>
        <p:xfrm>
          <a:off x="11591926" y="2138363"/>
          <a:ext cx="3871913" cy="2914650"/>
        </p:xfrm>
        <a:graphic>
          <a:graphicData uri="http://schemas.openxmlformats.org/presentationml/2006/ole">
            <mc:AlternateContent xmlns:mc="http://schemas.openxmlformats.org/markup-compatibility/2006">
              <mc:Choice xmlns:v="urn:schemas-microsoft-com:vml" Requires="v">
                <p:oleObj name="Drawing" r:id="rId7" imgW="2580917" imgH="1943128" progId="">
                  <p:embed/>
                </p:oleObj>
              </mc:Choice>
              <mc:Fallback>
                <p:oleObj name="Drawing" r:id="rId7" imgW="2580917" imgH="1943128" progId="">
                  <p:embed/>
                  <p:pic>
                    <p:nvPicPr>
                      <p:cNvPr id="102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91926" y="2138363"/>
                        <a:ext cx="3871913" cy="2914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8"/>
          <p:cNvGraphicFramePr>
            <a:graphicFrameLocks noChangeAspect="1"/>
          </p:cNvGraphicFramePr>
          <p:nvPr/>
        </p:nvGraphicFramePr>
        <p:xfrm>
          <a:off x="7008020" y="5748338"/>
          <a:ext cx="4314825" cy="3228975"/>
        </p:xfrm>
        <a:graphic>
          <a:graphicData uri="http://schemas.openxmlformats.org/presentationml/2006/ole">
            <mc:AlternateContent xmlns:mc="http://schemas.openxmlformats.org/markup-compatibility/2006">
              <mc:Choice xmlns:v="urn:schemas-microsoft-com:vml" Requires="v">
                <p:oleObj name="Drawing" r:id="rId9" imgW="2876582" imgH="2152792" progId="">
                  <p:embed/>
                </p:oleObj>
              </mc:Choice>
              <mc:Fallback>
                <p:oleObj name="Drawing" r:id="rId9" imgW="2876582" imgH="2152792" progId="">
                  <p:embed/>
                  <p:pic>
                    <p:nvPicPr>
                      <p:cNvPr id="102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8020" y="5748338"/>
                        <a:ext cx="4314825" cy="3228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9"/>
          <p:cNvGraphicFramePr>
            <a:graphicFrameLocks noChangeAspect="1"/>
          </p:cNvGraphicFramePr>
          <p:nvPr/>
        </p:nvGraphicFramePr>
        <p:xfrm>
          <a:off x="12253913" y="6262688"/>
          <a:ext cx="3000375" cy="1685925"/>
        </p:xfrm>
        <a:graphic>
          <a:graphicData uri="http://schemas.openxmlformats.org/presentationml/2006/ole">
            <mc:AlternateContent xmlns:mc="http://schemas.openxmlformats.org/markup-compatibility/2006">
              <mc:Choice xmlns:v="urn:schemas-microsoft-com:vml" Requires="v">
                <p:oleObj name="Drawing" r:id="rId11" imgW="2000160" imgH="1123920" progId="">
                  <p:embed/>
                </p:oleObj>
              </mc:Choice>
              <mc:Fallback>
                <p:oleObj name="Drawing" r:id="rId11" imgW="2000160" imgH="1123920" progId="">
                  <p:embed/>
                  <p:pic>
                    <p:nvPicPr>
                      <p:cNvPr id="103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253913" y="6262688"/>
                        <a:ext cx="3000375" cy="1685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10"/>
          <p:cNvGraphicFramePr>
            <a:graphicFrameLocks noChangeAspect="1"/>
          </p:cNvGraphicFramePr>
          <p:nvPr/>
        </p:nvGraphicFramePr>
        <p:xfrm>
          <a:off x="6765133" y="3517108"/>
          <a:ext cx="526256" cy="1042988"/>
        </p:xfrm>
        <a:graphic>
          <a:graphicData uri="http://schemas.openxmlformats.org/presentationml/2006/ole">
            <mc:AlternateContent xmlns:mc="http://schemas.openxmlformats.org/markup-compatibility/2006">
              <mc:Choice xmlns:v="urn:schemas-microsoft-com:vml" Requires="v">
                <p:oleObj name="Drawing" r:id="rId13" imgW="428760" imgH="847800" progId="">
                  <p:embed/>
                </p:oleObj>
              </mc:Choice>
              <mc:Fallback>
                <p:oleObj name="Drawing" r:id="rId13" imgW="428760" imgH="847800" progId="">
                  <p:embed/>
                  <p:pic>
                    <p:nvPicPr>
                      <p:cNvPr id="103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65133" y="3517108"/>
                        <a:ext cx="526256" cy="1042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2" name="Object 11"/>
          <p:cNvGraphicFramePr>
            <a:graphicFrameLocks noChangeAspect="1"/>
          </p:cNvGraphicFramePr>
          <p:nvPr/>
        </p:nvGraphicFramePr>
        <p:xfrm>
          <a:off x="11146633" y="3574258"/>
          <a:ext cx="526256" cy="1042988"/>
        </p:xfrm>
        <a:graphic>
          <a:graphicData uri="http://schemas.openxmlformats.org/presentationml/2006/ole">
            <mc:AlternateContent xmlns:mc="http://schemas.openxmlformats.org/markup-compatibility/2006">
              <mc:Choice xmlns:v="urn:schemas-microsoft-com:vml" Requires="v">
                <p:oleObj name="Drawing" r:id="rId13" imgW="428760" imgH="847800" progId="">
                  <p:embed/>
                </p:oleObj>
              </mc:Choice>
              <mc:Fallback>
                <p:oleObj name="Drawing" r:id="rId13" imgW="428760" imgH="847800" progId="">
                  <p:embed/>
                  <p:pic>
                    <p:nvPicPr>
                      <p:cNvPr id="1032"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46633" y="3574258"/>
                        <a:ext cx="526256" cy="1042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8" name="Text Box 12"/>
          <p:cNvSpPr txBox="1">
            <a:spLocks noChangeArrowheads="1"/>
          </p:cNvSpPr>
          <p:nvPr/>
        </p:nvSpPr>
        <p:spPr bwMode="auto">
          <a:xfrm>
            <a:off x="2667000" y="6229351"/>
            <a:ext cx="4000500" cy="1338828"/>
          </a:xfrm>
          <a:prstGeom prst="rect">
            <a:avLst/>
          </a:prstGeom>
          <a:noFill/>
          <a:ln w="12700">
            <a:noFill/>
            <a:miter lim="800000"/>
            <a:headEnd type="none" w="sm" len="sm"/>
            <a:tailEnd type="none" w="sm" len="sm"/>
          </a:ln>
        </p:spPr>
        <p:txBody>
          <a:bodyPr>
            <a:spAutoFit/>
          </a:bodyPr>
          <a:lstStyle/>
          <a:p>
            <a:pPr algn="ctr">
              <a:spcBef>
                <a:spcPct val="50000"/>
              </a:spcBef>
            </a:pPr>
            <a:r>
              <a:rPr lang="en-GB" sz="2700" dirty="0">
                <a:ea typeface="宋体" pitchFamily="2" charset="-122"/>
                <a:cs typeface="Times New Roman" pitchFamily="18" charset="0"/>
              </a:rPr>
              <a:t>NMR signal from a real core is a mixture of signals from all pore sizes</a:t>
            </a:r>
          </a:p>
        </p:txBody>
      </p:sp>
      <p:graphicFrame>
        <p:nvGraphicFramePr>
          <p:cNvPr id="1033" name="Object 13"/>
          <p:cNvGraphicFramePr>
            <a:graphicFrameLocks noChangeAspect="1"/>
          </p:cNvGraphicFramePr>
          <p:nvPr/>
        </p:nvGraphicFramePr>
        <p:xfrm>
          <a:off x="8824913" y="5033963"/>
          <a:ext cx="642938" cy="657225"/>
        </p:xfrm>
        <a:graphic>
          <a:graphicData uri="http://schemas.openxmlformats.org/presentationml/2006/ole">
            <mc:AlternateContent xmlns:mc="http://schemas.openxmlformats.org/markup-compatibility/2006">
              <mc:Choice xmlns:v="urn:schemas-microsoft-com:vml" Requires="v">
                <p:oleObj name="Drawing" r:id="rId16" imgW="428760" imgH="438120" progId="">
                  <p:embed/>
                </p:oleObj>
              </mc:Choice>
              <mc:Fallback>
                <p:oleObj name="Drawing" r:id="rId16" imgW="428760" imgH="438120" progId="">
                  <p:embed/>
                  <p:pic>
                    <p:nvPicPr>
                      <p:cNvPr id="1033" name="Object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24913" y="5033963"/>
                        <a:ext cx="642938" cy="6572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6" name="Straight Arrow Connector 15"/>
          <p:cNvCxnSpPr/>
          <p:nvPr/>
        </p:nvCxnSpPr>
        <p:spPr bwMode="auto">
          <a:xfrm rot="10800000">
            <a:off x="5829300" y="4914900"/>
            <a:ext cx="7086600" cy="2514600"/>
          </a:xfrm>
          <a:prstGeom prst="straightConnector1">
            <a:avLst/>
          </a:prstGeom>
          <a:ln w="63500">
            <a:solidFill>
              <a:schemeClr val="tx1">
                <a:lumMod val="60000"/>
                <a:lumOff val="40000"/>
              </a:schemeClr>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p:nvPr/>
        </p:nvCxnSpPr>
        <p:spPr bwMode="auto">
          <a:xfrm rot="10800000">
            <a:off x="9944100" y="4800600"/>
            <a:ext cx="3771900" cy="1943100"/>
          </a:xfrm>
          <a:prstGeom prst="straightConnector1">
            <a:avLst/>
          </a:prstGeom>
          <a:ln w="63500">
            <a:solidFill>
              <a:schemeClr val="tx1">
                <a:lumMod val="60000"/>
                <a:lumOff val="40000"/>
              </a:schemeClr>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28" name="Straight Arrow Connector 27"/>
          <p:cNvCxnSpPr/>
          <p:nvPr/>
        </p:nvCxnSpPr>
        <p:spPr bwMode="auto">
          <a:xfrm rot="16200000" flipV="1">
            <a:off x="13030200" y="5943600"/>
            <a:ext cx="2400300" cy="342900"/>
          </a:xfrm>
          <a:prstGeom prst="straightConnector1">
            <a:avLst/>
          </a:prstGeom>
          <a:ln w="63500">
            <a:solidFill>
              <a:schemeClr val="tx1">
                <a:lumMod val="60000"/>
                <a:lumOff val="40000"/>
              </a:schemeClr>
            </a:solidFill>
            <a:headEnd type="none" w="med" len="med"/>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normAutofit fontScale="90000"/>
          </a:bodyPr>
          <a:lstStyle/>
          <a:p>
            <a:r>
              <a:rPr lang="en-CA" dirty="0"/>
              <a:t>T</a:t>
            </a:r>
            <a:r>
              <a:rPr lang="en-CA" baseline="-25000" dirty="0"/>
              <a:t>2</a:t>
            </a:r>
            <a:r>
              <a:rPr lang="en-CA" dirty="0"/>
              <a:t> Decay to Pore Size Distribution</a:t>
            </a:r>
            <a:endParaRPr lang="en-US" dirty="0"/>
          </a:p>
        </p:txBody>
      </p:sp>
      <p:pic>
        <p:nvPicPr>
          <p:cNvPr id="2052" name="Picture 2"/>
          <p:cNvPicPr>
            <a:picLocks noChangeAspect="1" noChangeArrowheads="1"/>
          </p:cNvPicPr>
          <p:nvPr/>
        </p:nvPicPr>
        <p:blipFill>
          <a:blip r:embed="rId3" cstate="print"/>
          <a:srcRect/>
          <a:stretch>
            <a:fillRect/>
          </a:stretch>
        </p:blipFill>
        <p:spPr bwMode="auto">
          <a:xfrm>
            <a:off x="2628900" y="2583658"/>
            <a:ext cx="5029200" cy="4471988"/>
          </a:xfrm>
          <a:prstGeom prst="rect">
            <a:avLst/>
          </a:prstGeom>
          <a:noFill/>
          <a:ln w="9525">
            <a:noFill/>
            <a:miter lim="800000"/>
            <a:headEnd/>
            <a:tailEnd/>
          </a:ln>
        </p:spPr>
      </p:pic>
      <p:pic>
        <p:nvPicPr>
          <p:cNvPr id="2053" name="Picture 3"/>
          <p:cNvPicPr>
            <a:picLocks noChangeAspect="1" noChangeArrowheads="1"/>
          </p:cNvPicPr>
          <p:nvPr/>
        </p:nvPicPr>
        <p:blipFill>
          <a:blip r:embed="rId4" cstate="print"/>
          <a:srcRect/>
          <a:stretch>
            <a:fillRect/>
          </a:stretch>
        </p:blipFill>
        <p:spPr bwMode="auto">
          <a:xfrm>
            <a:off x="9486900" y="3657600"/>
            <a:ext cx="4800600" cy="4269582"/>
          </a:xfrm>
          <a:prstGeom prst="rect">
            <a:avLst/>
          </a:prstGeom>
          <a:noFill/>
          <a:ln w="9525">
            <a:noFill/>
            <a:miter lim="800000"/>
            <a:headEnd/>
            <a:tailEnd/>
          </a:ln>
        </p:spPr>
      </p:pic>
      <p:sp>
        <p:nvSpPr>
          <p:cNvPr id="2054" name="Curved Down Arrow 4"/>
          <p:cNvSpPr>
            <a:spLocks noChangeArrowheads="1"/>
          </p:cNvSpPr>
          <p:nvPr/>
        </p:nvSpPr>
        <p:spPr bwMode="auto">
          <a:xfrm rot="1616042">
            <a:off x="6110288" y="3364708"/>
            <a:ext cx="5779295" cy="2119313"/>
          </a:xfrm>
          <a:prstGeom prst="curvedDownArrow">
            <a:avLst>
              <a:gd name="adj1" fmla="val 24985"/>
              <a:gd name="adj2" fmla="val 49957"/>
              <a:gd name="adj3" fmla="val 48931"/>
            </a:avLst>
          </a:prstGeom>
          <a:solidFill>
            <a:schemeClr val="accent1"/>
          </a:solidFill>
          <a:ln w="9525" algn="ctr">
            <a:solidFill>
              <a:schemeClr val="tx1"/>
            </a:solidFill>
            <a:round/>
            <a:headEnd/>
            <a:tailEnd/>
          </a:ln>
        </p:spPr>
        <p:txBody>
          <a:bodyPr/>
          <a:lstStyle/>
          <a:p>
            <a:pPr eaLnBrk="0" hangingPunct="0"/>
            <a:endParaRPr lang="en-US" sz="2700"/>
          </a:p>
        </p:txBody>
      </p:sp>
      <p:sp>
        <p:nvSpPr>
          <p:cNvPr id="2055" name="TextBox 5"/>
          <p:cNvSpPr txBox="1">
            <a:spLocks noChangeArrowheads="1"/>
          </p:cNvSpPr>
          <p:nvPr/>
        </p:nvSpPr>
        <p:spPr bwMode="auto">
          <a:xfrm>
            <a:off x="8841406" y="2319883"/>
            <a:ext cx="5505803" cy="1015663"/>
          </a:xfrm>
          <a:prstGeom prst="rect">
            <a:avLst/>
          </a:prstGeom>
          <a:noFill/>
          <a:ln w="9525">
            <a:noFill/>
            <a:miter lim="800000"/>
            <a:headEnd/>
            <a:tailEnd/>
          </a:ln>
        </p:spPr>
        <p:txBody>
          <a:bodyPr wrap="none">
            <a:spAutoFit/>
          </a:bodyPr>
          <a:lstStyle/>
          <a:p>
            <a:r>
              <a:rPr lang="en-CA" sz="6000" b="1" dirty="0">
                <a:solidFill>
                  <a:schemeClr val="accent1"/>
                </a:solidFill>
              </a:rPr>
              <a:t>Math (Inversion)</a:t>
            </a:r>
            <a:endParaRPr lang="en-US" sz="6000" b="1" dirty="0">
              <a:solidFill>
                <a:schemeClr val="accent1"/>
              </a:solidFill>
            </a:endParaRPr>
          </a:p>
        </p:txBody>
      </p:sp>
      <p:graphicFrame>
        <p:nvGraphicFramePr>
          <p:cNvPr id="2050" name="Object 1"/>
          <p:cNvGraphicFramePr>
            <a:graphicFrameLocks noChangeAspect="1"/>
          </p:cNvGraphicFramePr>
          <p:nvPr/>
        </p:nvGraphicFramePr>
        <p:xfrm>
          <a:off x="2302670" y="7772400"/>
          <a:ext cx="9291638" cy="2057400"/>
        </p:xfrm>
        <a:graphic>
          <a:graphicData uri="http://schemas.openxmlformats.org/presentationml/2006/ole">
            <mc:AlternateContent xmlns:mc="http://schemas.openxmlformats.org/markup-compatibility/2006">
              <mc:Choice xmlns:v="urn:schemas-microsoft-com:vml" Requires="v">
                <p:oleObj name="Equation" r:id="rId5" imgW="3225600" imgH="711000" progId="Equation.3">
                  <p:embed/>
                </p:oleObj>
              </mc:Choice>
              <mc:Fallback>
                <p:oleObj name="Equation" r:id="rId5" imgW="3225600" imgH="711000" progId="Equation.3">
                  <p:embed/>
                  <p:pic>
                    <p:nvPicPr>
                      <p:cNvPr id="2050" name="Object 1"/>
                      <p:cNvPicPr>
                        <a:picLocks noChangeAspect="1" noChangeArrowheads="1"/>
                      </p:cNvPicPr>
                      <p:nvPr/>
                    </p:nvPicPr>
                    <p:blipFill>
                      <a:blip r:embed="rId6">
                        <a:lum bright="100000" contrast="-100000"/>
                        <a:grayscl/>
                        <a:extLst>
                          <a:ext uri="{28A0092B-C50C-407E-A947-70E740481C1C}">
                            <a14:useLocalDpi xmlns:a14="http://schemas.microsoft.com/office/drawing/2010/main" val="0"/>
                          </a:ext>
                        </a:extLst>
                      </a:blip>
                      <a:srcRect/>
                      <a:stretch>
                        <a:fillRect/>
                      </a:stretch>
                    </p:blipFill>
                    <p:spPr bwMode="auto">
                      <a:xfrm>
                        <a:off x="2302670" y="7772400"/>
                        <a:ext cx="9291638" cy="2057400"/>
                      </a:xfrm>
                      <a:prstGeom prst="rect">
                        <a:avLst/>
                      </a:prstGeom>
                      <a:solidFill>
                        <a:schemeClr val="accent1"/>
                      </a:solidFill>
                    </p:spPr>
                  </p:pic>
                </p:oleObj>
              </mc:Fallback>
            </mc:AlternateContent>
          </a:graphicData>
        </a:graphic>
      </p:graphicFrame>
      <p:sp>
        <p:nvSpPr>
          <p:cNvPr id="2057" name="Oval 8"/>
          <p:cNvSpPr>
            <a:spLocks noChangeArrowheads="1"/>
          </p:cNvSpPr>
          <p:nvPr/>
        </p:nvSpPr>
        <p:spPr bwMode="auto">
          <a:xfrm>
            <a:off x="9029700" y="8115300"/>
            <a:ext cx="1028700" cy="1600200"/>
          </a:xfrm>
          <a:prstGeom prst="ellipse">
            <a:avLst/>
          </a:prstGeom>
          <a:noFill/>
          <a:ln w="57150" algn="ctr">
            <a:solidFill>
              <a:srgbClr val="FF0000"/>
            </a:solidFill>
            <a:round/>
            <a:headEnd/>
            <a:tailEnd/>
          </a:ln>
        </p:spPr>
        <p:txBody>
          <a:bodyPr/>
          <a:lstStyle/>
          <a:p>
            <a:pPr eaLnBrk="0" hangingPunct="0"/>
            <a:endParaRPr lang="en-US" sz="2700"/>
          </a:p>
        </p:txBody>
      </p:sp>
      <p:sp>
        <p:nvSpPr>
          <p:cNvPr id="11" name="TextBox 10"/>
          <p:cNvSpPr txBox="1"/>
          <p:nvPr/>
        </p:nvSpPr>
        <p:spPr>
          <a:xfrm>
            <a:off x="2628900" y="9846470"/>
            <a:ext cx="13373100" cy="554831"/>
          </a:xfrm>
          <a:prstGeom prst="rect">
            <a:avLst/>
          </a:prstGeom>
          <a:noFill/>
        </p:spPr>
        <p:txBody>
          <a:bodyPr>
            <a:normAutofit/>
          </a:bodyPr>
          <a:lstStyle/>
          <a:p>
            <a:pPr>
              <a:defRPr/>
            </a:pPr>
            <a:r>
              <a:rPr lang="en-US" sz="2100" dirty="0">
                <a:latin typeface="Arial" pitchFamily="34" charset="0"/>
                <a:cs typeface="Arial" pitchFamily="34" charset="0"/>
              </a:rPr>
              <a:t>Butler et al, </a:t>
            </a:r>
            <a:r>
              <a:rPr lang="en-US" sz="2100" i="1" dirty="0">
                <a:latin typeface="Arial" pitchFamily="34" charset="0"/>
                <a:cs typeface="Arial" pitchFamily="34" charset="0"/>
              </a:rPr>
              <a:t>SIAM Journal on Numerical Analysis, Vol. 18, No. 3. (Jun., 1981), pp. 381-397.</a:t>
            </a:r>
            <a:endParaRPr lang="en-US" sz="2100" dirty="0">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p:txBody>
          <a:bodyPr anchor="t">
            <a:normAutofit fontScale="90000"/>
          </a:bodyPr>
          <a:lstStyle/>
          <a:p>
            <a:pPr eaLnBrk="1" hangingPunct="1"/>
            <a:r>
              <a:rPr lang="en-US" dirty="0"/>
              <a:t>NMR T</a:t>
            </a:r>
            <a:r>
              <a:rPr lang="en-US" baseline="-25000" dirty="0"/>
              <a:t>2</a:t>
            </a:r>
            <a:r>
              <a:rPr lang="en-US" dirty="0"/>
              <a:t> Distributions</a:t>
            </a:r>
          </a:p>
        </p:txBody>
      </p:sp>
      <p:graphicFrame>
        <p:nvGraphicFramePr>
          <p:cNvPr id="16" name="Content Placeholder 3"/>
          <p:cNvGraphicFramePr>
            <a:graphicFrameLocks/>
          </p:cNvGraphicFramePr>
          <p:nvPr>
            <p:extLst>
              <p:ext uri="{D42A27DB-BD31-4B8C-83A1-F6EECF244321}">
                <p14:modId xmlns:p14="http://schemas.microsoft.com/office/powerpoint/2010/main" val="3989067793"/>
              </p:ext>
            </p:extLst>
          </p:nvPr>
        </p:nvGraphicFramePr>
        <p:xfrm>
          <a:off x="1042987" y="2991104"/>
          <a:ext cx="8050113" cy="4600065"/>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5F43A3EA-E435-FD6B-C847-559282AD4590}"/>
              </a:ext>
            </a:extLst>
          </p:cNvPr>
          <p:cNvGrpSpPr/>
          <p:nvPr/>
        </p:nvGrpSpPr>
        <p:grpSpPr>
          <a:xfrm>
            <a:off x="10807600" y="2854411"/>
            <a:ext cx="5286375" cy="1600200"/>
            <a:chOff x="6449913" y="8686800"/>
            <a:chExt cx="5286375" cy="1600200"/>
          </a:xfrm>
        </p:grpSpPr>
        <p:graphicFrame>
          <p:nvGraphicFramePr>
            <p:cNvPr id="4098" name="Object 4"/>
            <p:cNvGraphicFramePr>
              <a:graphicFrameLocks noChangeAspect="1"/>
            </p:cNvGraphicFramePr>
            <p:nvPr>
              <p:extLst>
                <p:ext uri="{D42A27DB-BD31-4B8C-83A1-F6EECF244321}">
                  <p14:modId xmlns:p14="http://schemas.microsoft.com/office/powerpoint/2010/main" val="640132596"/>
                </p:ext>
              </p:extLst>
            </p:nvPr>
          </p:nvGraphicFramePr>
          <p:xfrm>
            <a:off x="6449913" y="9105901"/>
            <a:ext cx="5286375" cy="1150145"/>
          </p:xfrm>
          <a:graphic>
            <a:graphicData uri="http://schemas.openxmlformats.org/presentationml/2006/ole">
              <mc:AlternateContent xmlns:mc="http://schemas.openxmlformats.org/markup-compatibility/2006">
                <mc:Choice xmlns:v="urn:schemas-microsoft-com:vml" Requires="v">
                  <p:oleObj name="Equation" r:id="rId4" imgW="1981080" imgH="431640" progId="Equation.3">
                    <p:embed/>
                  </p:oleObj>
                </mc:Choice>
                <mc:Fallback>
                  <p:oleObj name="Equation" r:id="rId4" imgW="1981080" imgH="431640" progId="Equation.3">
                    <p:embed/>
                    <p:pic>
                      <p:nvPicPr>
                        <p:cNvPr id="4098" name="Object 4"/>
                        <p:cNvPicPr>
                          <a:picLocks noChangeAspect="1" noChangeArrowheads="1"/>
                        </p:cNvPicPr>
                        <p:nvPr/>
                      </p:nvPicPr>
                      <p:blipFill>
                        <a:blip r:embed="rId5">
                          <a:lum bright="100000" contrast="-100000"/>
                          <a:grayscl/>
                          <a:biLevel thresh="50000"/>
                          <a:extLst>
                            <a:ext uri="{28A0092B-C50C-407E-A947-70E740481C1C}">
                              <a14:useLocalDpi xmlns:a14="http://schemas.microsoft.com/office/drawing/2010/main" val="0"/>
                            </a:ext>
                          </a:extLst>
                        </a:blip>
                        <a:srcRect/>
                        <a:stretch>
                          <a:fillRect/>
                        </a:stretch>
                      </p:blipFill>
                      <p:spPr bwMode="auto">
                        <a:xfrm>
                          <a:off x="6449913" y="9105901"/>
                          <a:ext cx="5286375" cy="1150145"/>
                        </a:xfrm>
                        <a:prstGeom prst="rect">
                          <a:avLst/>
                        </a:prstGeom>
                        <a:solidFill>
                          <a:schemeClr val="accent1"/>
                        </a:solidFill>
                        <a:ln>
                          <a:noFill/>
                        </a:ln>
                        <a:extLs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cxnSp>
          <p:nvCxnSpPr>
            <p:cNvPr id="7" name="Straight Connector 6"/>
            <p:cNvCxnSpPr/>
            <p:nvPr/>
          </p:nvCxnSpPr>
          <p:spPr bwMode="auto">
            <a:xfrm rot="5400000" flipH="1" flipV="1">
              <a:off x="7021413" y="8801100"/>
              <a:ext cx="1600200" cy="137160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bwMode="auto">
            <a:xfrm rot="16200000" flipH="1">
              <a:off x="7021413" y="8915400"/>
              <a:ext cx="1600200" cy="114300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bwMode="auto">
            <a:xfrm rot="5400000" flipH="1" flipV="1">
              <a:off x="9993213" y="8801100"/>
              <a:ext cx="1600200" cy="137160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bwMode="auto">
            <a:xfrm rot="16200000" flipH="1">
              <a:off x="9993213" y="8915400"/>
              <a:ext cx="1600200" cy="114300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sp>
        <p:nvSpPr>
          <p:cNvPr id="17" name="TextBox 16"/>
          <p:cNvSpPr txBox="1"/>
          <p:nvPr/>
        </p:nvSpPr>
        <p:spPr>
          <a:xfrm>
            <a:off x="13450788" y="9701215"/>
            <a:ext cx="4351294" cy="554831"/>
          </a:xfrm>
          <a:prstGeom prst="rect">
            <a:avLst/>
          </a:prstGeom>
          <a:noFill/>
        </p:spPr>
        <p:txBody>
          <a:bodyPr>
            <a:normAutofit/>
          </a:bodyPr>
          <a:lstStyle/>
          <a:p>
            <a:pPr>
              <a:defRPr/>
            </a:pPr>
            <a:r>
              <a:rPr lang="en-US" sz="2100" dirty="0">
                <a:latin typeface="Arial" pitchFamily="34" charset="0"/>
                <a:cs typeface="Arial" pitchFamily="34" charset="0"/>
              </a:rPr>
              <a:t>K.J. Dunn et all,  SPE 28367</a:t>
            </a:r>
          </a:p>
        </p:txBody>
      </p:sp>
      <p:sp>
        <p:nvSpPr>
          <p:cNvPr id="8" name="TextBox 7">
            <a:extLst>
              <a:ext uri="{FF2B5EF4-FFF2-40B4-BE49-F238E27FC236}">
                <a16:creationId xmlns:a16="http://schemas.microsoft.com/office/drawing/2014/main" id="{06C7001E-AB2C-650B-B38E-F4F8C6324AA2}"/>
              </a:ext>
            </a:extLst>
          </p:cNvPr>
          <p:cNvSpPr txBox="1"/>
          <p:nvPr/>
        </p:nvSpPr>
        <p:spPr>
          <a:xfrm>
            <a:off x="13937687" y="5386196"/>
            <a:ext cx="2426626" cy="830997"/>
          </a:xfrm>
          <a:prstGeom prst="rect">
            <a:avLst/>
          </a:prstGeom>
          <a:noFill/>
        </p:spPr>
        <p:txBody>
          <a:bodyPr wrap="none" rtlCol="0">
            <a:spAutoFit/>
          </a:bodyPr>
          <a:lstStyle/>
          <a:p>
            <a:r>
              <a:rPr lang="en-US" sz="4800" dirty="0"/>
              <a:t>Pore Size</a:t>
            </a:r>
            <a:endParaRPr lang="en-CA" sz="4800" dirty="0"/>
          </a:p>
        </p:txBody>
      </p:sp>
      <p:cxnSp>
        <p:nvCxnSpPr>
          <p:cNvPr id="11" name="Straight Arrow Connector 10">
            <a:extLst>
              <a:ext uri="{FF2B5EF4-FFF2-40B4-BE49-F238E27FC236}">
                <a16:creationId xmlns:a16="http://schemas.microsoft.com/office/drawing/2014/main" id="{0620D281-2194-3E56-12B9-148F8C1848A0}"/>
              </a:ext>
            </a:extLst>
          </p:cNvPr>
          <p:cNvCxnSpPr/>
          <p:nvPr/>
        </p:nvCxnSpPr>
        <p:spPr>
          <a:xfrm flipH="1" flipV="1">
            <a:off x="13728357" y="4077730"/>
            <a:ext cx="469557" cy="1421027"/>
          </a:xfrm>
          <a:prstGeom prst="straightConnector1">
            <a:avLst/>
          </a:prstGeom>
          <a:ln w="7620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19F87591-B9FB-8E4C-F832-54E82C0E3FA4}"/>
              </a:ext>
            </a:extLst>
          </p:cNvPr>
          <p:cNvSpPr txBox="1"/>
          <p:nvPr/>
        </p:nvSpPr>
        <p:spPr>
          <a:xfrm>
            <a:off x="10815395" y="6646937"/>
            <a:ext cx="2556597" cy="830997"/>
          </a:xfrm>
          <a:prstGeom prst="rect">
            <a:avLst/>
          </a:prstGeom>
          <a:noFill/>
        </p:spPr>
        <p:txBody>
          <a:bodyPr wrap="none" rtlCol="0">
            <a:spAutoFit/>
          </a:bodyPr>
          <a:lstStyle/>
          <a:p>
            <a:r>
              <a:rPr lang="en-US" sz="4800" dirty="0" err="1"/>
              <a:t>Relaxivity</a:t>
            </a:r>
            <a:endParaRPr lang="en-CA" sz="4800" dirty="0"/>
          </a:p>
        </p:txBody>
      </p:sp>
      <p:cxnSp>
        <p:nvCxnSpPr>
          <p:cNvPr id="19" name="Straight Arrow Connector 18">
            <a:extLst>
              <a:ext uri="{FF2B5EF4-FFF2-40B4-BE49-F238E27FC236}">
                <a16:creationId xmlns:a16="http://schemas.microsoft.com/office/drawing/2014/main" id="{314C28DD-18E9-CA2A-AB17-0A60EBB91B22}"/>
              </a:ext>
            </a:extLst>
          </p:cNvPr>
          <p:cNvCxnSpPr>
            <a:cxnSpLocks/>
            <a:stCxn id="18" idx="0"/>
          </p:cNvCxnSpPr>
          <p:nvPr/>
        </p:nvCxnSpPr>
        <p:spPr>
          <a:xfrm flipV="1">
            <a:off x="12093694" y="4077730"/>
            <a:ext cx="1052879" cy="2569207"/>
          </a:xfrm>
          <a:prstGeom prst="straightConnector1">
            <a:avLst/>
          </a:prstGeom>
          <a:ln w="7620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9ECCE247-0D51-B83E-8EC6-ADE6F42DFD9B}"/>
              </a:ext>
            </a:extLst>
          </p:cNvPr>
          <p:cNvSpPr txBox="1"/>
          <p:nvPr/>
        </p:nvSpPr>
        <p:spPr>
          <a:xfrm>
            <a:off x="1134444" y="8197949"/>
            <a:ext cx="14793813" cy="1569660"/>
          </a:xfrm>
          <a:prstGeom prst="rect">
            <a:avLst/>
          </a:prstGeom>
          <a:noFill/>
        </p:spPr>
        <p:txBody>
          <a:bodyPr wrap="square" rtlCol="0">
            <a:spAutoFit/>
          </a:bodyPr>
          <a:lstStyle/>
          <a:p>
            <a:r>
              <a:rPr lang="en-US" sz="4800" dirty="0" err="1"/>
              <a:t>Relaxivity</a:t>
            </a:r>
            <a:r>
              <a:rPr lang="en-US" sz="4800" dirty="0"/>
              <a:t> is related to the interaction of the pore wall with the fluid in the pore</a:t>
            </a:r>
            <a:endParaRPr lang="en-CA"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4F1B3-FE6C-B891-0FA7-5F3C9854E5C1}"/>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A7FAB025-99AC-0D7B-DD17-998A0493258C}"/>
              </a:ext>
            </a:extLst>
          </p:cNvPr>
          <p:cNvSpPr>
            <a:spLocks noGrp="1"/>
          </p:cNvSpPr>
          <p:nvPr>
            <p:ph type="title"/>
          </p:nvPr>
        </p:nvSpPr>
        <p:spPr/>
        <p:txBody>
          <a:bodyPr>
            <a:normAutofit/>
          </a:bodyPr>
          <a:lstStyle/>
          <a:p>
            <a:r>
              <a:rPr lang="en-US" sz="5400" dirty="0"/>
              <a:t>How Does Carbon Mineralization Work</a:t>
            </a:r>
          </a:p>
        </p:txBody>
      </p:sp>
      <p:sp>
        <p:nvSpPr>
          <p:cNvPr id="2" name="Google Shape;823;p59">
            <a:extLst>
              <a:ext uri="{FF2B5EF4-FFF2-40B4-BE49-F238E27FC236}">
                <a16:creationId xmlns:a16="http://schemas.microsoft.com/office/drawing/2014/main" id="{9E92B0B9-1E67-82B3-B472-9771538B3001}"/>
              </a:ext>
            </a:extLst>
          </p:cNvPr>
          <p:cNvSpPr txBox="1"/>
          <p:nvPr/>
        </p:nvSpPr>
        <p:spPr>
          <a:xfrm>
            <a:off x="9630598" y="1923317"/>
            <a:ext cx="8015793" cy="6578663"/>
          </a:xfrm>
          <a:prstGeom prst="rect">
            <a:avLst/>
          </a:prstGeom>
          <a:noFill/>
          <a:ln>
            <a:noFill/>
          </a:ln>
        </p:spPr>
        <p:txBody>
          <a:bodyPr spcFirstLastPara="1" wrap="square" lIns="137138" tIns="68550" rIns="137138" bIns="68550" anchor="t" anchorCtr="0">
            <a:spAutoFit/>
          </a:bodyPr>
          <a:lstStyle/>
          <a:p>
            <a:pPr>
              <a:lnSpc>
                <a:spcPct val="150000"/>
              </a:lnSpc>
            </a:pPr>
            <a:r>
              <a:rPr lang="en-US" sz="2700" b="1" u="sng" dirty="0">
                <a:solidFill>
                  <a:srgbClr val="000000"/>
                </a:solidFill>
                <a:latin typeface="Roboto"/>
                <a:ea typeface="Roboto"/>
                <a:cs typeface="Roboto"/>
                <a:sym typeface="Roboto"/>
              </a:rPr>
              <a:t>Injection period:</a:t>
            </a:r>
            <a:endParaRPr sz="2700" dirty="0"/>
          </a:p>
          <a:p>
            <a:r>
              <a:rPr lang="en-US" sz="2400" dirty="0">
                <a:solidFill>
                  <a:srgbClr val="000000"/>
                </a:solidFill>
                <a:latin typeface="Roboto"/>
                <a:ea typeface="Roboto"/>
                <a:cs typeface="Roboto"/>
                <a:sym typeface="Roboto"/>
              </a:rPr>
              <a:t> (1) scCO</a:t>
            </a:r>
            <a:r>
              <a:rPr lang="en-US" sz="2400" baseline="-25000" dirty="0">
                <a:solidFill>
                  <a:srgbClr val="000000"/>
                </a:solidFill>
                <a:latin typeface="Roboto"/>
                <a:ea typeface="Roboto"/>
                <a:cs typeface="Roboto"/>
                <a:sym typeface="Roboto"/>
              </a:rPr>
              <a:t>2</a:t>
            </a:r>
            <a:r>
              <a:rPr lang="en-US" sz="2400" dirty="0">
                <a:solidFill>
                  <a:srgbClr val="000000"/>
                </a:solidFill>
                <a:latin typeface="Roboto"/>
                <a:ea typeface="Roboto"/>
                <a:cs typeface="Roboto"/>
                <a:sym typeface="Roboto"/>
              </a:rPr>
              <a:t> enters isolated vesicles under injection pressure</a:t>
            </a:r>
            <a:endParaRPr sz="2400" dirty="0">
              <a:solidFill>
                <a:srgbClr val="000000"/>
              </a:solidFill>
              <a:latin typeface="Roboto"/>
              <a:ea typeface="Roboto"/>
              <a:cs typeface="Roboto"/>
              <a:sym typeface="Roboto"/>
            </a:endParaRPr>
          </a:p>
          <a:p>
            <a:r>
              <a:rPr lang="en-US" sz="2700" b="1" u="sng" dirty="0">
                <a:solidFill>
                  <a:srgbClr val="000000"/>
                </a:solidFill>
                <a:latin typeface="Roboto"/>
                <a:ea typeface="Roboto"/>
                <a:cs typeface="Roboto"/>
                <a:sym typeface="Roboto"/>
              </a:rPr>
              <a:t>Post-injection period:</a:t>
            </a:r>
            <a:endParaRPr sz="2700" dirty="0"/>
          </a:p>
          <a:p>
            <a:r>
              <a:rPr lang="en-US" sz="2400" dirty="0">
                <a:solidFill>
                  <a:srgbClr val="000000"/>
                </a:solidFill>
                <a:latin typeface="Roboto"/>
                <a:ea typeface="Roboto"/>
                <a:cs typeface="Roboto"/>
                <a:sym typeface="Roboto"/>
              </a:rPr>
              <a:t>(2) Dissolution of CO</a:t>
            </a:r>
            <a:r>
              <a:rPr lang="en-US" sz="2400" baseline="-25000" dirty="0">
                <a:solidFill>
                  <a:srgbClr val="000000"/>
                </a:solidFill>
                <a:latin typeface="Roboto"/>
                <a:ea typeface="Roboto"/>
                <a:cs typeface="Roboto"/>
                <a:sym typeface="Roboto"/>
              </a:rPr>
              <a:t>2</a:t>
            </a:r>
            <a:r>
              <a:rPr lang="en-US" sz="2400" dirty="0">
                <a:solidFill>
                  <a:srgbClr val="000000"/>
                </a:solidFill>
                <a:latin typeface="Roboto"/>
                <a:ea typeface="Roboto"/>
                <a:cs typeface="Roboto"/>
                <a:sym typeface="Roboto"/>
              </a:rPr>
              <a:t> at </a:t>
            </a:r>
            <a:r>
              <a:rPr lang="en-US" sz="2400" b="1" dirty="0">
                <a:solidFill>
                  <a:srgbClr val="000000"/>
                </a:solidFill>
                <a:latin typeface="Roboto"/>
                <a:ea typeface="Roboto"/>
                <a:cs typeface="Roboto"/>
                <a:sym typeface="Roboto"/>
              </a:rPr>
              <a:t>scCO2/water interface</a:t>
            </a:r>
            <a:endParaRPr sz="2400" b="1" baseline="-25000" dirty="0">
              <a:solidFill>
                <a:srgbClr val="000000"/>
              </a:solidFill>
              <a:latin typeface="Roboto"/>
              <a:ea typeface="Roboto"/>
              <a:cs typeface="Roboto"/>
              <a:sym typeface="Roboto"/>
            </a:endParaRPr>
          </a:p>
          <a:p>
            <a:r>
              <a:rPr lang="en-US" sz="2400" dirty="0">
                <a:solidFill>
                  <a:srgbClr val="000000"/>
                </a:solidFill>
                <a:latin typeface="Roboto"/>
                <a:ea typeface="Roboto"/>
                <a:cs typeface="Roboto"/>
                <a:sym typeface="Roboto"/>
              </a:rPr>
              <a:t>(3) Diffusion and chemical equilibrium of carbonate species</a:t>
            </a:r>
            <a:endParaRPr sz="2700" dirty="0"/>
          </a:p>
          <a:p>
            <a:r>
              <a:rPr lang="en-US" sz="2400" dirty="0">
                <a:solidFill>
                  <a:srgbClr val="000000"/>
                </a:solidFill>
                <a:latin typeface="Roboto"/>
                <a:ea typeface="Roboto"/>
                <a:cs typeface="Roboto"/>
                <a:sym typeface="Roboto"/>
              </a:rPr>
              <a:t>(4) Minerals releasing major cations (</a:t>
            </a:r>
            <a:r>
              <a:rPr lang="en-US" sz="2400" b="1" dirty="0">
                <a:solidFill>
                  <a:srgbClr val="000000"/>
                </a:solidFill>
                <a:latin typeface="Roboto"/>
                <a:ea typeface="Roboto"/>
                <a:cs typeface="Roboto"/>
                <a:sym typeface="Roboto"/>
              </a:rPr>
              <a:t>Mn</a:t>
            </a:r>
            <a:r>
              <a:rPr lang="en-US" sz="2400" dirty="0">
                <a:solidFill>
                  <a:srgbClr val="000000"/>
                </a:solidFill>
                <a:latin typeface="Roboto"/>
                <a:ea typeface="Roboto"/>
                <a:cs typeface="Roboto"/>
                <a:sym typeface="Roboto"/>
              </a:rPr>
              <a:t>, Ca, Fe) </a:t>
            </a:r>
          </a:p>
          <a:p>
            <a:r>
              <a:rPr lang="en-US" sz="2400" dirty="0">
                <a:solidFill>
                  <a:srgbClr val="000000"/>
                </a:solidFill>
                <a:latin typeface="Roboto"/>
                <a:ea typeface="Roboto"/>
                <a:cs typeface="Roboto"/>
                <a:sym typeface="Roboto"/>
              </a:rPr>
              <a:t>(5) Diffusion of cations</a:t>
            </a:r>
            <a:endParaRPr sz="2700" dirty="0"/>
          </a:p>
          <a:p>
            <a:r>
              <a:rPr lang="en-US" sz="2400" dirty="0">
                <a:solidFill>
                  <a:srgbClr val="000000"/>
                </a:solidFill>
                <a:latin typeface="Roboto"/>
                <a:ea typeface="Roboto"/>
                <a:cs typeface="Roboto"/>
                <a:sym typeface="Roboto"/>
              </a:rPr>
              <a:t>(6) And (7) Crystallization of carbonates</a:t>
            </a:r>
          </a:p>
          <a:p>
            <a:endParaRPr lang="en-US" sz="2400" i="1" dirty="0">
              <a:solidFill>
                <a:srgbClr val="000000"/>
              </a:solidFill>
              <a:latin typeface="Roboto"/>
              <a:ea typeface="Roboto"/>
              <a:cs typeface="Roboto"/>
              <a:sym typeface="Roboto"/>
            </a:endParaRPr>
          </a:p>
          <a:p>
            <a:pPr marL="428625" indent="-428625">
              <a:buFont typeface="Arial" panose="020B0604020202020204" pitchFamily="34" charset="0"/>
              <a:buChar char="•"/>
            </a:pPr>
            <a:r>
              <a:rPr lang="en-US" sz="2700" dirty="0"/>
              <a:t>Mineralization is favored in rocks rich in magnesium, calcium and iron (such as mafic and ultramafic).</a:t>
            </a:r>
          </a:p>
          <a:p>
            <a:pPr marL="428625" indent="-428625">
              <a:buFont typeface="Arial" panose="020B0604020202020204" pitchFamily="34" charset="0"/>
              <a:buChar char="•"/>
            </a:pPr>
            <a:endParaRPr lang="en-US" sz="2700" dirty="0"/>
          </a:p>
          <a:p>
            <a:pPr marL="428625" indent="-428625">
              <a:buFont typeface="Arial" panose="020B0604020202020204" pitchFamily="34" charset="0"/>
              <a:buChar char="•"/>
            </a:pPr>
            <a:r>
              <a:rPr lang="en-US" sz="2700" dirty="0"/>
              <a:t>Mineralization can be enhanced in regions where rocks have undergone hydrothermal alteration.</a:t>
            </a:r>
          </a:p>
        </p:txBody>
      </p:sp>
      <p:pic>
        <p:nvPicPr>
          <p:cNvPr id="3" name="Google Shape;825;p59" title="Figure4.png">
            <a:extLst>
              <a:ext uri="{FF2B5EF4-FFF2-40B4-BE49-F238E27FC236}">
                <a16:creationId xmlns:a16="http://schemas.microsoft.com/office/drawing/2014/main" id="{80EC8ECE-CEDB-A6C3-D0E6-EAF4BAB9EAE0}"/>
              </a:ext>
            </a:extLst>
          </p:cNvPr>
          <p:cNvPicPr preferRelativeResize="0"/>
          <p:nvPr/>
        </p:nvPicPr>
        <p:blipFill rotWithShape="1">
          <a:blip r:embed="rId3">
            <a:alphaModFix/>
          </a:blip>
          <a:srcRect t="12188" r="50216"/>
          <a:stretch/>
        </p:blipFill>
        <p:spPr>
          <a:xfrm>
            <a:off x="1235676" y="2297487"/>
            <a:ext cx="8296068" cy="6238215"/>
          </a:xfrm>
          <a:prstGeom prst="rect">
            <a:avLst/>
          </a:prstGeom>
          <a:noFill/>
          <a:ln>
            <a:noFill/>
          </a:ln>
        </p:spPr>
      </p:pic>
      <p:pic>
        <p:nvPicPr>
          <p:cNvPr id="4" name="Google Shape;856;p62" descr="PNNL Careers">
            <a:extLst>
              <a:ext uri="{FF2B5EF4-FFF2-40B4-BE49-F238E27FC236}">
                <a16:creationId xmlns:a16="http://schemas.microsoft.com/office/drawing/2014/main" id="{8C869366-F321-2559-B251-7BAD7BED5B47}"/>
              </a:ext>
            </a:extLst>
          </p:cNvPr>
          <p:cNvPicPr preferRelativeResize="0"/>
          <p:nvPr/>
        </p:nvPicPr>
        <p:blipFill rotWithShape="1">
          <a:blip r:embed="rId4">
            <a:alphaModFix/>
          </a:blip>
          <a:srcRect/>
          <a:stretch/>
        </p:blipFill>
        <p:spPr>
          <a:xfrm>
            <a:off x="15214035" y="294503"/>
            <a:ext cx="1686269" cy="1622303"/>
          </a:xfrm>
          <a:prstGeom prst="rect">
            <a:avLst/>
          </a:prstGeom>
          <a:noFill/>
          <a:ln>
            <a:noFill/>
          </a:ln>
        </p:spPr>
      </p:pic>
      <p:sp>
        <p:nvSpPr>
          <p:cNvPr id="7" name="TextBox 6">
            <a:extLst>
              <a:ext uri="{FF2B5EF4-FFF2-40B4-BE49-F238E27FC236}">
                <a16:creationId xmlns:a16="http://schemas.microsoft.com/office/drawing/2014/main" id="{35230BEB-EAB5-9737-192D-61B657DE5449}"/>
              </a:ext>
            </a:extLst>
          </p:cNvPr>
          <p:cNvSpPr txBox="1"/>
          <p:nvPr/>
        </p:nvSpPr>
        <p:spPr>
          <a:xfrm>
            <a:off x="351536" y="8797695"/>
            <a:ext cx="17595102" cy="1338828"/>
          </a:xfrm>
          <a:prstGeom prst="rect">
            <a:avLst/>
          </a:prstGeom>
          <a:noFill/>
        </p:spPr>
        <p:txBody>
          <a:bodyPr wrap="square">
            <a:spAutoFit/>
          </a:bodyPr>
          <a:lstStyle/>
          <a:p>
            <a:pPr marL="428625" indent="-428625">
              <a:buFont typeface="Arial" panose="020B0604020202020204" pitchFamily="34" charset="0"/>
              <a:buChar char="•"/>
            </a:pPr>
            <a:r>
              <a:rPr lang="en-US" sz="2700" dirty="0"/>
              <a:t>Quantifying the extent of hydrothermal alteration in basalt is crucial for various geological and environmental studies, including carbon sequestration, critical mineral resource exploration and geothermal energy development.</a:t>
            </a:r>
            <a:endParaRPr lang="en-CA" sz="2700" dirty="0"/>
          </a:p>
        </p:txBody>
      </p:sp>
      <p:sp>
        <p:nvSpPr>
          <p:cNvPr id="8" name="TextBox 7">
            <a:extLst>
              <a:ext uri="{FF2B5EF4-FFF2-40B4-BE49-F238E27FC236}">
                <a16:creationId xmlns:a16="http://schemas.microsoft.com/office/drawing/2014/main" id="{6E03E3E9-FEB7-146B-E237-B799405FBD78}"/>
              </a:ext>
            </a:extLst>
          </p:cNvPr>
          <p:cNvSpPr txBox="1"/>
          <p:nvPr/>
        </p:nvSpPr>
        <p:spPr>
          <a:xfrm>
            <a:off x="13019315" y="9782183"/>
            <a:ext cx="3701142" cy="420628"/>
          </a:xfrm>
          <a:prstGeom prst="rect">
            <a:avLst/>
          </a:prstGeom>
          <a:noFill/>
        </p:spPr>
        <p:txBody>
          <a:bodyPr wrap="square">
            <a:spAutoFit/>
          </a:bodyPr>
          <a:lstStyle/>
          <a:p>
            <a:pPr>
              <a:lnSpc>
                <a:spcPct val="150000"/>
              </a:lnSpc>
            </a:pPr>
            <a:r>
              <a:rPr lang="en-US" sz="1600" i="1" dirty="0">
                <a:solidFill>
                  <a:srgbClr val="000000"/>
                </a:solidFill>
                <a:latin typeface="Roboto"/>
                <a:ea typeface="Roboto"/>
                <a:cs typeface="Roboto"/>
                <a:sym typeface="Roboto"/>
              </a:rPr>
              <a:t>Shen et al. 2025 ES&amp;T paper (in review).</a:t>
            </a:r>
          </a:p>
        </p:txBody>
      </p:sp>
    </p:spTree>
    <p:extLst>
      <p:ext uri="{BB962C8B-B14F-4D97-AF65-F5344CB8AC3E}">
        <p14:creationId xmlns:p14="http://schemas.microsoft.com/office/powerpoint/2010/main" val="2542788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A4725-6185-D45E-B8E3-6C249012421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7B1455-FDEB-722F-2668-EF583332FC68}"/>
              </a:ext>
            </a:extLst>
          </p:cNvPr>
          <p:cNvPicPr>
            <a:picLocks noChangeAspect="1"/>
          </p:cNvPicPr>
          <p:nvPr/>
        </p:nvPicPr>
        <p:blipFill>
          <a:blip r:embed="rId3"/>
          <a:stretch>
            <a:fillRect/>
          </a:stretch>
        </p:blipFill>
        <p:spPr>
          <a:xfrm>
            <a:off x="1573333" y="1923035"/>
            <a:ext cx="5650354" cy="3484064"/>
          </a:xfrm>
          <a:prstGeom prst="rect">
            <a:avLst/>
          </a:prstGeom>
          <a:ln w="28575">
            <a:solidFill>
              <a:srgbClr val="FFC000"/>
            </a:solidFill>
          </a:ln>
        </p:spPr>
      </p:pic>
      <p:pic>
        <p:nvPicPr>
          <p:cNvPr id="4" name="Picture 3">
            <a:extLst>
              <a:ext uri="{FF2B5EF4-FFF2-40B4-BE49-F238E27FC236}">
                <a16:creationId xmlns:a16="http://schemas.microsoft.com/office/drawing/2014/main" id="{AC160056-87E4-768E-4FF4-F834169BCE87}"/>
              </a:ext>
            </a:extLst>
          </p:cNvPr>
          <p:cNvPicPr>
            <a:picLocks noChangeAspect="1"/>
          </p:cNvPicPr>
          <p:nvPr/>
        </p:nvPicPr>
        <p:blipFill>
          <a:blip r:embed="rId4"/>
          <a:srcRect l="51279"/>
          <a:stretch/>
        </p:blipFill>
        <p:spPr>
          <a:xfrm>
            <a:off x="9144000" y="1994456"/>
            <a:ext cx="4543262" cy="3412643"/>
          </a:xfrm>
          <a:prstGeom prst="rect">
            <a:avLst/>
          </a:prstGeom>
        </p:spPr>
      </p:pic>
      <p:graphicFrame>
        <p:nvGraphicFramePr>
          <p:cNvPr id="6" name="Table 5">
            <a:extLst>
              <a:ext uri="{FF2B5EF4-FFF2-40B4-BE49-F238E27FC236}">
                <a16:creationId xmlns:a16="http://schemas.microsoft.com/office/drawing/2014/main" id="{5004C668-1FD0-612D-E7ED-B9E2181A1CD8}"/>
              </a:ext>
            </a:extLst>
          </p:cNvPr>
          <p:cNvGraphicFramePr>
            <a:graphicFrameLocks noGrp="1"/>
          </p:cNvGraphicFramePr>
          <p:nvPr>
            <p:extLst>
              <p:ext uri="{D42A27DB-BD31-4B8C-83A1-F6EECF244321}">
                <p14:modId xmlns:p14="http://schemas.microsoft.com/office/powerpoint/2010/main" val="273998010"/>
              </p:ext>
            </p:extLst>
          </p:nvPr>
        </p:nvGraphicFramePr>
        <p:xfrm>
          <a:off x="615369" y="5699459"/>
          <a:ext cx="16470000" cy="1605534"/>
        </p:xfrm>
        <a:graphic>
          <a:graphicData uri="http://schemas.openxmlformats.org/drawingml/2006/table">
            <a:tbl>
              <a:tblPr firstRow="1" firstCol="1" bandRow="1">
                <a:tableStyleId>{073A0DAA-6AF3-43AB-8588-CEC1D06C72B9}</a:tableStyleId>
              </a:tblPr>
              <a:tblGrid>
                <a:gridCol w="2202375">
                  <a:extLst>
                    <a:ext uri="{9D8B030D-6E8A-4147-A177-3AD203B41FA5}">
                      <a16:colId xmlns:a16="http://schemas.microsoft.com/office/drawing/2014/main" val="275496986"/>
                    </a:ext>
                  </a:extLst>
                </a:gridCol>
                <a:gridCol w="1764185">
                  <a:extLst>
                    <a:ext uri="{9D8B030D-6E8A-4147-A177-3AD203B41FA5}">
                      <a16:colId xmlns:a16="http://schemas.microsoft.com/office/drawing/2014/main" val="1177371962"/>
                    </a:ext>
                  </a:extLst>
                </a:gridCol>
                <a:gridCol w="2570801">
                  <a:extLst>
                    <a:ext uri="{9D8B030D-6E8A-4147-A177-3AD203B41FA5}">
                      <a16:colId xmlns:a16="http://schemas.microsoft.com/office/drawing/2014/main" val="845407854"/>
                    </a:ext>
                  </a:extLst>
                </a:gridCol>
                <a:gridCol w="2453945">
                  <a:extLst>
                    <a:ext uri="{9D8B030D-6E8A-4147-A177-3AD203B41FA5}">
                      <a16:colId xmlns:a16="http://schemas.microsoft.com/office/drawing/2014/main" val="2532185872"/>
                    </a:ext>
                  </a:extLst>
                </a:gridCol>
                <a:gridCol w="1869672">
                  <a:extLst>
                    <a:ext uri="{9D8B030D-6E8A-4147-A177-3AD203B41FA5}">
                      <a16:colId xmlns:a16="http://schemas.microsoft.com/office/drawing/2014/main" val="2353361378"/>
                    </a:ext>
                  </a:extLst>
                </a:gridCol>
                <a:gridCol w="1718183">
                  <a:extLst>
                    <a:ext uri="{9D8B030D-6E8A-4147-A177-3AD203B41FA5}">
                      <a16:colId xmlns:a16="http://schemas.microsoft.com/office/drawing/2014/main" val="3830804781"/>
                    </a:ext>
                  </a:extLst>
                </a:gridCol>
                <a:gridCol w="1975661">
                  <a:extLst>
                    <a:ext uri="{9D8B030D-6E8A-4147-A177-3AD203B41FA5}">
                      <a16:colId xmlns:a16="http://schemas.microsoft.com/office/drawing/2014/main" val="1179364383"/>
                    </a:ext>
                  </a:extLst>
                </a:gridCol>
                <a:gridCol w="1915178">
                  <a:extLst>
                    <a:ext uri="{9D8B030D-6E8A-4147-A177-3AD203B41FA5}">
                      <a16:colId xmlns:a16="http://schemas.microsoft.com/office/drawing/2014/main" val="3189021220"/>
                    </a:ext>
                  </a:extLst>
                </a:gridCol>
              </a:tblGrid>
              <a:tr h="811530">
                <a:tc>
                  <a:txBody>
                    <a:bodyPr/>
                    <a:lstStyle/>
                    <a:p>
                      <a:pPr marL="0" marR="0" algn="just">
                        <a:lnSpc>
                          <a:spcPct val="115000"/>
                        </a:lnSpc>
                        <a:spcBef>
                          <a:spcPts val="0"/>
                        </a:spcBef>
                        <a:spcAft>
                          <a:spcPts val="600"/>
                        </a:spcAft>
                        <a:tabLst>
                          <a:tab pos="320040" algn="l"/>
                        </a:tabLst>
                      </a:pPr>
                      <a:r>
                        <a:rPr lang="en-US" sz="2400" dirty="0">
                          <a:effectLst/>
                        </a:rPr>
                        <a:t>Experiment #</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nSpc>
                          <a:spcPct val="115000"/>
                        </a:lnSpc>
                        <a:spcBef>
                          <a:spcPts val="0"/>
                        </a:spcBef>
                        <a:spcAft>
                          <a:spcPts val="600"/>
                        </a:spcAft>
                        <a:tabLst>
                          <a:tab pos="320040" algn="l"/>
                        </a:tabLst>
                      </a:pPr>
                      <a:r>
                        <a:rPr lang="en-US" sz="2400" dirty="0">
                          <a:effectLst/>
                        </a:rPr>
                        <a:t>Injected Fluid</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nSpc>
                          <a:spcPct val="115000"/>
                        </a:lnSpc>
                        <a:spcBef>
                          <a:spcPts val="0"/>
                        </a:spcBef>
                        <a:spcAft>
                          <a:spcPts val="600"/>
                        </a:spcAft>
                        <a:tabLst>
                          <a:tab pos="320040" algn="l"/>
                        </a:tabLst>
                      </a:pPr>
                      <a:r>
                        <a:rPr lang="en-US" sz="2400" dirty="0">
                          <a:effectLst/>
                        </a:rPr>
                        <a:t>Pore Pressure (MPa)</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Temperature (°C)</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Duration (hours)</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lvl="0" indent="0" algn="just" defTabSz="457200" rtl="0" eaLnBrk="1" fontAlgn="auto" latinLnBrk="0" hangingPunct="1">
                        <a:lnSpc>
                          <a:spcPct val="115000"/>
                        </a:lnSpc>
                        <a:spcBef>
                          <a:spcPts val="0"/>
                        </a:spcBef>
                        <a:spcAft>
                          <a:spcPts val="600"/>
                        </a:spcAft>
                        <a:buClrTx/>
                        <a:buSzTx/>
                        <a:buFontTx/>
                        <a:buNone/>
                        <a:tabLst>
                          <a:tab pos="320040" algn="l"/>
                        </a:tabLst>
                        <a:defRPr/>
                      </a:pPr>
                      <a:r>
                        <a:rPr lang="en-US" sz="2400" dirty="0" err="1">
                          <a:effectLst/>
                        </a:rPr>
                        <a:t>K</a:t>
                      </a:r>
                      <a:r>
                        <a:rPr lang="en-US" sz="2400" baseline="-25000" dirty="0" err="1">
                          <a:effectLst/>
                        </a:rPr>
                        <a:t>initial</a:t>
                      </a:r>
                      <a:r>
                        <a:rPr lang="en-US" sz="2400" baseline="-25000" dirty="0">
                          <a:effectLst/>
                        </a:rPr>
                        <a:t> </a:t>
                      </a:r>
                      <a:r>
                        <a:rPr lang="en-US" sz="2400" dirty="0">
                          <a:effectLst/>
                        </a:rPr>
                        <a:t>(</a:t>
                      </a:r>
                      <a:r>
                        <a:rPr lang="en-US" sz="2400" dirty="0" err="1">
                          <a:effectLst/>
                        </a:rPr>
                        <a:t>microD</a:t>
                      </a:r>
                      <a:r>
                        <a:rPr lang="en-US" sz="2400" dirty="0">
                          <a:effectLst/>
                        </a:rPr>
                        <a:t>)</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lvl="0" indent="0" algn="just" defTabSz="457200" rtl="0" eaLnBrk="1" fontAlgn="auto" latinLnBrk="0" hangingPunct="1">
                        <a:lnSpc>
                          <a:spcPct val="115000"/>
                        </a:lnSpc>
                        <a:spcBef>
                          <a:spcPts val="0"/>
                        </a:spcBef>
                        <a:spcAft>
                          <a:spcPts val="600"/>
                        </a:spcAft>
                        <a:buClrTx/>
                        <a:buSzTx/>
                        <a:buFontTx/>
                        <a:buNone/>
                        <a:tabLst>
                          <a:tab pos="320040" algn="l"/>
                        </a:tabLst>
                        <a:defRPr/>
                      </a:pPr>
                      <a:r>
                        <a:rPr lang="en-US" sz="2400" dirty="0" err="1">
                          <a:effectLst/>
                        </a:rPr>
                        <a:t>K</a:t>
                      </a:r>
                      <a:r>
                        <a:rPr lang="en-US" sz="2400" baseline="-25000" dirty="0" err="1">
                          <a:effectLst/>
                        </a:rPr>
                        <a:t>final</a:t>
                      </a:r>
                      <a:r>
                        <a:rPr lang="en-US" sz="2400" baseline="-25000" dirty="0">
                          <a:effectLst/>
                        </a:rPr>
                        <a:t> </a:t>
                      </a:r>
                      <a:r>
                        <a:rPr lang="en-US" sz="2400" dirty="0">
                          <a:effectLst/>
                        </a:rPr>
                        <a:t>(</a:t>
                      </a:r>
                      <a:r>
                        <a:rPr lang="en-US" sz="2400" dirty="0" err="1">
                          <a:effectLst/>
                        </a:rPr>
                        <a:t>microD</a:t>
                      </a:r>
                      <a:r>
                        <a:rPr lang="en-US" sz="2400" dirty="0">
                          <a:effectLst/>
                        </a:rPr>
                        <a:t>)</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Change</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extLst>
                  <a:ext uri="{0D108BD9-81ED-4DB2-BD59-A6C34878D82A}">
                    <a16:rowId xmlns:a16="http://schemas.microsoft.com/office/drawing/2014/main" val="3564443657"/>
                  </a:ext>
                </a:extLst>
              </a:tr>
              <a:tr h="390906">
                <a:tc>
                  <a:txBody>
                    <a:bodyPr/>
                    <a:lstStyle/>
                    <a:p>
                      <a:pPr marL="0" marR="0" algn="just">
                        <a:lnSpc>
                          <a:spcPct val="115000"/>
                        </a:lnSpc>
                        <a:spcBef>
                          <a:spcPts val="0"/>
                        </a:spcBef>
                        <a:spcAft>
                          <a:spcPts val="600"/>
                        </a:spcAft>
                        <a:tabLst>
                          <a:tab pos="320040" algn="l"/>
                        </a:tabLst>
                      </a:pPr>
                      <a:r>
                        <a:rPr lang="en-US" sz="2400" dirty="0">
                          <a:effectLst/>
                        </a:rPr>
                        <a:t>1</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a:effectLst/>
                        </a:rPr>
                        <a:t>sc-CO</a:t>
                      </a:r>
                      <a:r>
                        <a:rPr lang="en-US" sz="2400" baseline="-25000">
                          <a:effectLst/>
                        </a:rPr>
                        <a:t>2</a:t>
                      </a:r>
                      <a:endParaRPr lang="en-US" sz="240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8.9</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150</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5.6</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113 </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28</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-75%</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extLst>
                  <a:ext uri="{0D108BD9-81ED-4DB2-BD59-A6C34878D82A}">
                    <a16:rowId xmlns:a16="http://schemas.microsoft.com/office/drawing/2014/main" val="2499005012"/>
                  </a:ext>
                </a:extLst>
              </a:tr>
              <a:tr h="390906">
                <a:tc>
                  <a:txBody>
                    <a:bodyPr/>
                    <a:lstStyle/>
                    <a:p>
                      <a:pPr marL="0" marR="0" algn="just">
                        <a:lnSpc>
                          <a:spcPct val="115000"/>
                        </a:lnSpc>
                        <a:spcBef>
                          <a:spcPts val="0"/>
                        </a:spcBef>
                        <a:spcAft>
                          <a:spcPts val="600"/>
                        </a:spcAft>
                        <a:tabLst>
                          <a:tab pos="320040" algn="l"/>
                        </a:tabLst>
                      </a:pPr>
                      <a:r>
                        <a:rPr lang="en-US" sz="2400" dirty="0">
                          <a:effectLst/>
                        </a:rPr>
                        <a:t>2</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a:effectLst/>
                        </a:rPr>
                        <a:t>sc-CO</a:t>
                      </a:r>
                      <a:r>
                        <a:rPr lang="en-US" sz="2400" baseline="-25000">
                          <a:effectLst/>
                        </a:rPr>
                        <a:t>2</a:t>
                      </a:r>
                      <a:endParaRPr lang="en-US" sz="240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a:effectLst/>
                        </a:rPr>
                        <a:t>15</a:t>
                      </a:r>
                      <a:endParaRPr lang="en-US" sz="240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21</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19.9</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28</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11</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-60%</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extLst>
                  <a:ext uri="{0D108BD9-81ED-4DB2-BD59-A6C34878D82A}">
                    <a16:rowId xmlns:a16="http://schemas.microsoft.com/office/drawing/2014/main" val="2711523398"/>
                  </a:ext>
                </a:extLst>
              </a:tr>
            </a:tbl>
          </a:graphicData>
        </a:graphic>
      </p:graphicFrame>
      <p:sp>
        <p:nvSpPr>
          <p:cNvPr id="15" name="Title 2">
            <a:extLst>
              <a:ext uri="{FF2B5EF4-FFF2-40B4-BE49-F238E27FC236}">
                <a16:creationId xmlns:a16="http://schemas.microsoft.com/office/drawing/2014/main" id="{C8663C84-5BDD-E376-088F-7C16471BAFC3}"/>
              </a:ext>
            </a:extLst>
          </p:cNvPr>
          <p:cNvSpPr>
            <a:spLocks noGrp="1"/>
          </p:cNvSpPr>
          <p:nvPr>
            <p:ph type="title"/>
          </p:nvPr>
        </p:nvSpPr>
        <p:spPr/>
        <p:txBody>
          <a:bodyPr>
            <a:normAutofit/>
          </a:bodyPr>
          <a:lstStyle/>
          <a:p>
            <a:r>
              <a:rPr lang="en-US" sz="4800" dirty="0"/>
              <a:t>NMR/Carbon Mineralization Experiments</a:t>
            </a:r>
            <a:endParaRPr lang="en-CA" sz="4800" baseline="-25000" dirty="0"/>
          </a:p>
        </p:txBody>
      </p:sp>
      <p:sp>
        <p:nvSpPr>
          <p:cNvPr id="16" name="TextBox 15">
            <a:extLst>
              <a:ext uri="{FF2B5EF4-FFF2-40B4-BE49-F238E27FC236}">
                <a16:creationId xmlns:a16="http://schemas.microsoft.com/office/drawing/2014/main" id="{053ED062-0955-5002-6691-47F9C2AA52FD}"/>
              </a:ext>
            </a:extLst>
          </p:cNvPr>
          <p:cNvSpPr txBox="1"/>
          <p:nvPr/>
        </p:nvSpPr>
        <p:spPr>
          <a:xfrm>
            <a:off x="424808" y="7597163"/>
            <a:ext cx="17584898" cy="1938992"/>
          </a:xfrm>
          <a:prstGeom prst="rect">
            <a:avLst/>
          </a:prstGeom>
          <a:noFill/>
        </p:spPr>
        <p:txBody>
          <a:bodyPr wrap="square">
            <a:spAutoFit/>
          </a:bodyPr>
          <a:lstStyle/>
          <a:p>
            <a:pPr marL="428625" indent="-428625">
              <a:buFont typeface="Arial" panose="020B0604020202020204" pitchFamily="34" charset="0"/>
              <a:buChar char="•"/>
            </a:pPr>
            <a:r>
              <a:rPr lang="en-US" sz="2400" dirty="0"/>
              <a:t>The samples underwent super-critical-CO</a:t>
            </a:r>
            <a:r>
              <a:rPr lang="en-US" sz="2400" baseline="-25000" dirty="0"/>
              <a:t>2</a:t>
            </a:r>
            <a:r>
              <a:rPr lang="en-US" sz="2400" dirty="0"/>
              <a:t> (sc-CO</a:t>
            </a:r>
            <a:r>
              <a:rPr lang="en-US" sz="2400" baseline="-25000" dirty="0"/>
              <a:t>2</a:t>
            </a:r>
            <a:r>
              <a:rPr lang="en-US" sz="2400" dirty="0"/>
              <a:t>) injection at differing pore pressures, temperatures and durations.</a:t>
            </a:r>
          </a:p>
          <a:p>
            <a:pPr marL="428625" indent="-428625">
              <a:buFont typeface="Arial" panose="020B0604020202020204" pitchFamily="34" charset="0"/>
              <a:buChar char="•"/>
            </a:pPr>
            <a:r>
              <a:rPr lang="en-US" sz="2400" dirty="0"/>
              <a:t>The permeability was observed to decrease likely due to the formation of hydrous </a:t>
            </a:r>
          </a:p>
          <a:p>
            <a:pPr marL="428625" indent="-428625">
              <a:buFont typeface="Arial" panose="020B0604020202020204" pitchFamily="34" charset="0"/>
              <a:buChar char="•"/>
            </a:pPr>
            <a:r>
              <a:rPr lang="en-US" sz="2400" dirty="0"/>
              <a:t>Experiment 1 was a set of two samples.  One with no injection of CO</a:t>
            </a:r>
            <a:r>
              <a:rPr lang="en-US" sz="2400" baseline="-25000" dirty="0"/>
              <a:t>2</a:t>
            </a:r>
            <a:r>
              <a:rPr lang="en-US" sz="2400" dirty="0"/>
              <a:t> and one with injection.</a:t>
            </a:r>
          </a:p>
          <a:p>
            <a:pPr marL="428625" indent="-428625">
              <a:buFont typeface="Arial" panose="020B0604020202020204" pitchFamily="34" charset="0"/>
              <a:buChar char="•"/>
            </a:pPr>
            <a:r>
              <a:rPr lang="en-US" sz="2400" dirty="0"/>
              <a:t>Experiment 2 was a set of 6 samples of different types all with CO</a:t>
            </a:r>
            <a:r>
              <a:rPr lang="en-US" sz="2400" baseline="-25000" dirty="0"/>
              <a:t>2</a:t>
            </a:r>
            <a:r>
              <a:rPr lang="en-US" sz="2400" dirty="0"/>
              <a:t> injection.</a:t>
            </a:r>
          </a:p>
          <a:p>
            <a:pPr marL="428625" indent="-428625">
              <a:buFont typeface="Arial" panose="020B0604020202020204" pitchFamily="34" charset="0"/>
              <a:buChar char="•"/>
            </a:pPr>
            <a:r>
              <a:rPr lang="en-US" sz="2400" dirty="0"/>
              <a:t>What can a T</a:t>
            </a:r>
            <a:r>
              <a:rPr lang="en-US" sz="2400" baseline="-25000" dirty="0"/>
              <a:t>2</a:t>
            </a:r>
            <a:r>
              <a:rPr lang="en-US" sz="2400" dirty="0"/>
              <a:t> measurement tell us?</a:t>
            </a:r>
          </a:p>
        </p:txBody>
      </p:sp>
    </p:spTree>
    <p:extLst>
      <p:ext uri="{BB962C8B-B14F-4D97-AF65-F5344CB8AC3E}">
        <p14:creationId xmlns:p14="http://schemas.microsoft.com/office/powerpoint/2010/main" val="3224495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742DB-CB0C-B53C-A232-F7B876A9F444}"/>
            </a:ext>
          </a:extLst>
        </p:cNvPr>
        <p:cNvGrpSpPr/>
        <p:nvPr/>
      </p:nvGrpSpPr>
      <p:grpSpPr>
        <a:xfrm>
          <a:off x="0" y="0"/>
          <a:ext cx="0" cy="0"/>
          <a:chOff x="0" y="0"/>
          <a:chExt cx="0" cy="0"/>
        </a:xfrm>
      </p:grpSpPr>
      <p:sp>
        <p:nvSpPr>
          <p:cNvPr id="15" name="Title 2">
            <a:extLst>
              <a:ext uri="{FF2B5EF4-FFF2-40B4-BE49-F238E27FC236}">
                <a16:creationId xmlns:a16="http://schemas.microsoft.com/office/drawing/2014/main" id="{649E35A3-0985-F427-AC09-9ACE42734AA6}"/>
              </a:ext>
            </a:extLst>
          </p:cNvPr>
          <p:cNvSpPr>
            <a:spLocks noGrp="1"/>
          </p:cNvSpPr>
          <p:nvPr>
            <p:ph type="title"/>
          </p:nvPr>
        </p:nvSpPr>
        <p:spPr/>
        <p:txBody>
          <a:bodyPr>
            <a:normAutofit/>
          </a:bodyPr>
          <a:lstStyle/>
          <a:p>
            <a:r>
              <a:rPr lang="en-US" sz="4800" dirty="0"/>
              <a:t>Experiment #1:  T</a:t>
            </a:r>
            <a:r>
              <a:rPr lang="en-US" sz="4800" baseline="-25000" dirty="0"/>
              <a:t>2</a:t>
            </a:r>
            <a:r>
              <a:rPr lang="en-US" sz="4800" dirty="0"/>
              <a:t> measurements</a:t>
            </a:r>
            <a:endParaRPr lang="en-CA" sz="4800" baseline="-25000" dirty="0"/>
          </a:p>
        </p:txBody>
      </p:sp>
      <p:pic>
        <p:nvPicPr>
          <p:cNvPr id="3" name="Picture 2">
            <a:extLst>
              <a:ext uri="{FF2B5EF4-FFF2-40B4-BE49-F238E27FC236}">
                <a16:creationId xmlns:a16="http://schemas.microsoft.com/office/drawing/2014/main" id="{F226AC39-6903-FC1F-C4AA-CFA6FA76A683}"/>
              </a:ext>
            </a:extLst>
          </p:cNvPr>
          <p:cNvPicPr>
            <a:picLocks noChangeAspect="1"/>
          </p:cNvPicPr>
          <p:nvPr/>
        </p:nvPicPr>
        <p:blipFill>
          <a:blip r:embed="rId3"/>
          <a:srcRect l="8967" t="2859" r="7636" b="3503"/>
          <a:stretch/>
        </p:blipFill>
        <p:spPr>
          <a:xfrm>
            <a:off x="383056" y="2325292"/>
            <a:ext cx="9494987" cy="5346415"/>
          </a:xfrm>
          <a:prstGeom prst="rect">
            <a:avLst/>
          </a:prstGeom>
        </p:spPr>
      </p:pic>
      <p:graphicFrame>
        <p:nvGraphicFramePr>
          <p:cNvPr id="5" name="Table 4">
            <a:extLst>
              <a:ext uri="{FF2B5EF4-FFF2-40B4-BE49-F238E27FC236}">
                <a16:creationId xmlns:a16="http://schemas.microsoft.com/office/drawing/2014/main" id="{87E89876-06EA-97B7-954F-9B7DD435D475}"/>
              </a:ext>
            </a:extLst>
          </p:cNvPr>
          <p:cNvGraphicFramePr>
            <a:graphicFrameLocks noGrp="1"/>
          </p:cNvGraphicFramePr>
          <p:nvPr>
            <p:extLst>
              <p:ext uri="{D42A27DB-BD31-4B8C-83A1-F6EECF244321}">
                <p14:modId xmlns:p14="http://schemas.microsoft.com/office/powerpoint/2010/main" val="1712837551"/>
              </p:ext>
            </p:extLst>
          </p:nvPr>
        </p:nvGraphicFramePr>
        <p:xfrm>
          <a:off x="8638551" y="5099110"/>
          <a:ext cx="8998438" cy="2024000"/>
        </p:xfrm>
        <a:graphic>
          <a:graphicData uri="http://schemas.openxmlformats.org/drawingml/2006/table">
            <a:tbl>
              <a:tblPr firstRow="1" firstCol="1" bandRow="1">
                <a:tableStyleId>{073A0DAA-6AF3-43AB-8588-CEC1D06C72B9}</a:tableStyleId>
              </a:tblPr>
              <a:tblGrid>
                <a:gridCol w="1916141">
                  <a:extLst>
                    <a:ext uri="{9D8B030D-6E8A-4147-A177-3AD203B41FA5}">
                      <a16:colId xmlns:a16="http://schemas.microsoft.com/office/drawing/2014/main" val="275496986"/>
                    </a:ext>
                  </a:extLst>
                </a:gridCol>
                <a:gridCol w="1267907">
                  <a:extLst>
                    <a:ext uri="{9D8B030D-6E8A-4147-A177-3AD203B41FA5}">
                      <a16:colId xmlns:a16="http://schemas.microsoft.com/office/drawing/2014/main" val="1177371962"/>
                    </a:ext>
                  </a:extLst>
                </a:gridCol>
                <a:gridCol w="1953039">
                  <a:extLst>
                    <a:ext uri="{9D8B030D-6E8A-4147-A177-3AD203B41FA5}">
                      <a16:colId xmlns:a16="http://schemas.microsoft.com/office/drawing/2014/main" val="845407854"/>
                    </a:ext>
                  </a:extLst>
                </a:gridCol>
                <a:gridCol w="1535595">
                  <a:extLst>
                    <a:ext uri="{9D8B030D-6E8A-4147-A177-3AD203B41FA5}">
                      <a16:colId xmlns:a16="http://schemas.microsoft.com/office/drawing/2014/main" val="2532185872"/>
                    </a:ext>
                  </a:extLst>
                </a:gridCol>
                <a:gridCol w="2325756">
                  <a:extLst>
                    <a:ext uri="{9D8B030D-6E8A-4147-A177-3AD203B41FA5}">
                      <a16:colId xmlns:a16="http://schemas.microsoft.com/office/drawing/2014/main" val="2353361378"/>
                    </a:ext>
                  </a:extLst>
                </a:gridCol>
              </a:tblGrid>
              <a:tr h="1232154">
                <a:tc>
                  <a:txBody>
                    <a:bodyPr/>
                    <a:lstStyle/>
                    <a:p>
                      <a:pPr marL="0" marR="0" algn="just">
                        <a:lnSpc>
                          <a:spcPct val="115000"/>
                        </a:lnSpc>
                        <a:spcBef>
                          <a:spcPts val="0"/>
                        </a:spcBef>
                        <a:spcAft>
                          <a:spcPts val="600"/>
                        </a:spcAft>
                        <a:tabLst>
                          <a:tab pos="320040" algn="l"/>
                        </a:tabLst>
                      </a:pPr>
                      <a:r>
                        <a:rPr lang="en-US" sz="2400" dirty="0">
                          <a:effectLst/>
                        </a:rPr>
                        <a:t>Sample #</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nSpc>
                          <a:spcPct val="115000"/>
                        </a:lnSpc>
                        <a:spcBef>
                          <a:spcPts val="0"/>
                        </a:spcBef>
                        <a:spcAft>
                          <a:spcPts val="600"/>
                        </a:spcAft>
                        <a:tabLst>
                          <a:tab pos="320040" algn="l"/>
                        </a:tabLst>
                      </a:pPr>
                      <a:r>
                        <a:rPr lang="en-US" sz="2400" dirty="0">
                          <a:effectLst/>
                        </a:rPr>
                        <a:t>Injected Fluid</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nSpc>
                          <a:spcPct val="115000"/>
                        </a:lnSpc>
                        <a:spcBef>
                          <a:spcPts val="0"/>
                        </a:spcBef>
                        <a:spcAft>
                          <a:spcPts val="600"/>
                        </a:spcAft>
                        <a:tabLst>
                          <a:tab pos="320040" algn="l"/>
                        </a:tabLst>
                      </a:pPr>
                      <a:r>
                        <a:rPr lang="en-US" sz="2400" dirty="0">
                          <a:effectLst/>
                        </a:rPr>
                        <a:t>Pore Volume (ml)</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Mass(g)</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Pore Volume /g</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extLst>
                  <a:ext uri="{0D108BD9-81ED-4DB2-BD59-A6C34878D82A}">
                    <a16:rowId xmlns:a16="http://schemas.microsoft.com/office/drawing/2014/main" val="3564443657"/>
                  </a:ext>
                </a:extLst>
              </a:tr>
              <a:tr h="390906">
                <a:tc>
                  <a:txBody>
                    <a:bodyPr/>
                    <a:lstStyle/>
                    <a:p>
                      <a:pPr marL="0" marR="0" algn="just">
                        <a:lnSpc>
                          <a:spcPct val="115000"/>
                        </a:lnSpc>
                        <a:spcBef>
                          <a:spcPts val="0"/>
                        </a:spcBef>
                        <a:spcAft>
                          <a:spcPts val="600"/>
                        </a:spcAft>
                        <a:tabLst>
                          <a:tab pos="320040" algn="l"/>
                        </a:tabLst>
                      </a:pPr>
                      <a:r>
                        <a:rPr lang="en-US" sz="2400" dirty="0">
                          <a:effectLst/>
                          <a:latin typeface="Roboto" panose="02000000000000000000" pitchFamily="2" charset="0"/>
                          <a:ea typeface="Roboto" panose="02000000000000000000" pitchFamily="2" charset="0"/>
                          <a:cs typeface="Roboto" panose="02000000000000000000" pitchFamily="2" charset="0"/>
                        </a:rPr>
                        <a:t>1</a:t>
                      </a: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None</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0.553</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140.05</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3.95x10</a:t>
                      </a:r>
                      <a:r>
                        <a:rPr lang="en-US" sz="2400" baseline="30000" dirty="0">
                          <a:effectLst/>
                        </a:rPr>
                        <a:t>-3</a:t>
                      </a:r>
                      <a:r>
                        <a:rPr lang="en-US" sz="2400" dirty="0">
                          <a:effectLst/>
                        </a:rPr>
                        <a:t> ml/g</a:t>
                      </a:r>
                    </a:p>
                  </a:txBody>
                  <a:tcPr marL="102870" marR="102870" marT="0" marB="0"/>
                </a:tc>
                <a:extLst>
                  <a:ext uri="{0D108BD9-81ED-4DB2-BD59-A6C34878D82A}">
                    <a16:rowId xmlns:a16="http://schemas.microsoft.com/office/drawing/2014/main" val="2499005012"/>
                  </a:ext>
                </a:extLst>
              </a:tr>
              <a:tr h="391668">
                <a:tc>
                  <a:txBody>
                    <a:bodyPr/>
                    <a:lstStyle/>
                    <a:p>
                      <a:pPr marL="0" marR="0" algn="just">
                        <a:lnSpc>
                          <a:spcPct val="115000"/>
                        </a:lnSpc>
                        <a:spcBef>
                          <a:spcPts val="0"/>
                        </a:spcBef>
                        <a:spcAft>
                          <a:spcPts val="600"/>
                        </a:spcAft>
                        <a:tabLst>
                          <a:tab pos="320040" algn="l"/>
                        </a:tabLst>
                      </a:pPr>
                      <a:r>
                        <a:rPr lang="en-US" sz="2400" dirty="0">
                          <a:effectLst/>
                          <a:latin typeface="Roboto" panose="02000000000000000000" pitchFamily="2" charset="0"/>
                          <a:ea typeface="Roboto" panose="02000000000000000000" pitchFamily="2" charset="0"/>
                          <a:cs typeface="Roboto" panose="02000000000000000000" pitchFamily="2" charset="0"/>
                        </a:rPr>
                        <a:t>2</a:t>
                      </a: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sc-CO</a:t>
                      </a:r>
                      <a:r>
                        <a:rPr lang="en-US" sz="2400" baseline="-25000" dirty="0">
                          <a:effectLst/>
                        </a:rPr>
                        <a:t>2</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0.504</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latin typeface="+mn-lt"/>
                          <a:ea typeface="Roboto" panose="02000000000000000000" pitchFamily="2" charset="0"/>
                          <a:cs typeface="Roboto" panose="02000000000000000000" pitchFamily="2" charset="0"/>
                        </a:rPr>
                        <a:t>160.95</a:t>
                      </a:r>
                    </a:p>
                  </a:txBody>
                  <a:tcPr marL="102870" marR="102870" marT="0" marB="0"/>
                </a:tc>
                <a:tc>
                  <a:txBody>
                    <a:bodyPr/>
                    <a:lstStyle/>
                    <a:p>
                      <a:r>
                        <a:rPr lang="en-CA" sz="2400" dirty="0"/>
                        <a:t>3.13x10</a:t>
                      </a:r>
                      <a:r>
                        <a:rPr lang="en-CA" sz="2400" baseline="30000" dirty="0"/>
                        <a:t>-3</a:t>
                      </a:r>
                      <a:r>
                        <a:rPr lang="en-CA" sz="2400" dirty="0"/>
                        <a:t> ml/g</a:t>
                      </a:r>
                    </a:p>
                  </a:txBody>
                  <a:tcPr marL="102870" marR="102870" marT="0" marB="0"/>
                </a:tc>
                <a:extLst>
                  <a:ext uri="{0D108BD9-81ED-4DB2-BD59-A6C34878D82A}">
                    <a16:rowId xmlns:a16="http://schemas.microsoft.com/office/drawing/2014/main" val="2711523398"/>
                  </a:ext>
                </a:extLst>
              </a:tr>
            </a:tbl>
          </a:graphicData>
        </a:graphic>
      </p:graphicFrame>
      <p:sp>
        <p:nvSpPr>
          <p:cNvPr id="10" name="TextBox 9">
            <a:extLst>
              <a:ext uri="{FF2B5EF4-FFF2-40B4-BE49-F238E27FC236}">
                <a16:creationId xmlns:a16="http://schemas.microsoft.com/office/drawing/2014/main" id="{B169191C-F8AA-5707-151B-3680558D396E}"/>
              </a:ext>
            </a:extLst>
          </p:cNvPr>
          <p:cNvSpPr txBox="1"/>
          <p:nvPr/>
        </p:nvSpPr>
        <p:spPr>
          <a:xfrm>
            <a:off x="6520203" y="3458286"/>
            <a:ext cx="9408054" cy="507831"/>
          </a:xfrm>
          <a:prstGeom prst="rect">
            <a:avLst/>
          </a:prstGeom>
          <a:solidFill>
            <a:schemeClr val="bg1"/>
          </a:solidFill>
        </p:spPr>
        <p:txBody>
          <a:bodyPr wrap="square">
            <a:spAutoFit/>
          </a:bodyPr>
          <a:lstStyle/>
          <a:p>
            <a:pPr marL="428625" indent="-428625">
              <a:buFont typeface="Arial" panose="020B0604020202020204" pitchFamily="34" charset="0"/>
              <a:buChar char="•"/>
            </a:pPr>
            <a:r>
              <a:rPr lang="en-US" sz="2700" dirty="0"/>
              <a:t>Fully saturated measurements'</a:t>
            </a:r>
            <a:endParaRPr lang="en-CA" sz="2700" dirty="0"/>
          </a:p>
        </p:txBody>
      </p:sp>
      <p:sp>
        <p:nvSpPr>
          <p:cNvPr id="11" name="TextBox 10">
            <a:extLst>
              <a:ext uri="{FF2B5EF4-FFF2-40B4-BE49-F238E27FC236}">
                <a16:creationId xmlns:a16="http://schemas.microsoft.com/office/drawing/2014/main" id="{A6EC0827-F04C-967D-4BA5-5D765E1DA137}"/>
              </a:ext>
            </a:extLst>
          </p:cNvPr>
          <p:cNvSpPr txBox="1"/>
          <p:nvPr/>
        </p:nvSpPr>
        <p:spPr>
          <a:xfrm>
            <a:off x="234253" y="7977791"/>
            <a:ext cx="17030018" cy="1338828"/>
          </a:xfrm>
          <a:prstGeom prst="rect">
            <a:avLst/>
          </a:prstGeom>
          <a:solidFill>
            <a:schemeClr val="bg1"/>
          </a:solidFill>
        </p:spPr>
        <p:txBody>
          <a:bodyPr wrap="square">
            <a:spAutoFit/>
          </a:bodyPr>
          <a:lstStyle/>
          <a:p>
            <a:pPr marL="428625" indent="-428625">
              <a:buFont typeface="Arial" panose="020B0604020202020204" pitchFamily="34" charset="0"/>
              <a:buChar char="•"/>
            </a:pPr>
            <a:r>
              <a:rPr lang="en-US" sz="2700" dirty="0"/>
              <a:t>The pore volume dropped by over 20%</a:t>
            </a:r>
          </a:p>
          <a:p>
            <a:pPr marL="428625" indent="-428625">
              <a:buFont typeface="Arial" panose="020B0604020202020204" pitchFamily="34" charset="0"/>
              <a:buChar char="•"/>
            </a:pPr>
            <a:r>
              <a:rPr lang="en-US" sz="2700" dirty="0"/>
              <a:t>Both the small pores and larger pores are affected</a:t>
            </a:r>
          </a:p>
          <a:p>
            <a:pPr marL="428625" indent="-428625">
              <a:buFont typeface="Arial" panose="020B0604020202020204" pitchFamily="34" charset="0"/>
              <a:buChar char="•"/>
            </a:pPr>
            <a:r>
              <a:rPr lang="en-US" sz="2700" dirty="0"/>
              <a:t>This information could not be ascertained from permeability measurement alone.</a:t>
            </a:r>
          </a:p>
        </p:txBody>
      </p:sp>
      <p:sp>
        <p:nvSpPr>
          <p:cNvPr id="2" name="TextBox 1">
            <a:extLst>
              <a:ext uri="{FF2B5EF4-FFF2-40B4-BE49-F238E27FC236}">
                <a16:creationId xmlns:a16="http://schemas.microsoft.com/office/drawing/2014/main" id="{5A442F8B-5ECF-15DA-5728-F0493CE53128}"/>
              </a:ext>
            </a:extLst>
          </p:cNvPr>
          <p:cNvSpPr txBox="1"/>
          <p:nvPr/>
        </p:nvSpPr>
        <p:spPr>
          <a:xfrm>
            <a:off x="2009987" y="2544599"/>
            <a:ext cx="1486975" cy="523220"/>
          </a:xfrm>
          <a:prstGeom prst="rect">
            <a:avLst/>
          </a:prstGeom>
          <a:solidFill>
            <a:schemeClr val="bg1"/>
          </a:solidFill>
        </p:spPr>
        <p:txBody>
          <a:bodyPr wrap="square">
            <a:spAutoFit/>
          </a:bodyPr>
          <a:lstStyle/>
          <a:p>
            <a:r>
              <a:rPr lang="en-US" sz="1400" dirty="0"/>
              <a:t>Sample 1</a:t>
            </a:r>
          </a:p>
          <a:p>
            <a:r>
              <a:rPr lang="en-US" sz="1400" dirty="0"/>
              <a:t>Sample 2</a:t>
            </a:r>
            <a:endParaRPr lang="en-CA" sz="1400" dirty="0"/>
          </a:p>
        </p:txBody>
      </p:sp>
    </p:spTree>
    <p:extLst>
      <p:ext uri="{BB962C8B-B14F-4D97-AF65-F5344CB8AC3E}">
        <p14:creationId xmlns:p14="http://schemas.microsoft.com/office/powerpoint/2010/main" val="3448808556"/>
      </p:ext>
    </p:extLst>
  </p:cSld>
  <p:clrMapOvr>
    <a:masterClrMapping/>
  </p:clrMapOvr>
</p:sld>
</file>

<file path=ppt/theme/theme1.xml><?xml version="1.0" encoding="utf-8"?>
<a:theme xmlns:a="http://schemas.openxmlformats.org/drawingml/2006/main" name="Office Theme">
  <a:themeElements>
    <a:clrScheme name="Green Imaging">
      <a:dk1>
        <a:srgbClr val="3B4140"/>
      </a:dk1>
      <a:lt1>
        <a:sysClr val="window" lastClr="FFFFFF"/>
      </a:lt1>
      <a:dk2>
        <a:srgbClr val="223771"/>
      </a:dk2>
      <a:lt2>
        <a:srgbClr val="FFFFFF"/>
      </a:lt2>
      <a:accent1>
        <a:srgbClr val="223771"/>
      </a:accent1>
      <a:accent2>
        <a:srgbClr val="90D9A6"/>
      </a:accent2>
      <a:accent3>
        <a:srgbClr val="36DBD2"/>
      </a:accent3>
      <a:accent4>
        <a:srgbClr val="669CE3"/>
      </a:accent4>
      <a:accent5>
        <a:srgbClr val="FEE599"/>
      </a:accent5>
      <a:accent6>
        <a:srgbClr val="E2EFD9"/>
      </a:accent6>
      <a:hlink>
        <a:srgbClr val="0563C1"/>
      </a:hlink>
      <a:folHlink>
        <a:srgbClr val="954F72"/>
      </a:folHlink>
    </a:clrScheme>
    <a:fontScheme name="Green Imaging">
      <a:majorFont>
        <a:latin typeface="Aeonik Light"/>
        <a:ea typeface=""/>
        <a:cs typeface=""/>
      </a:majorFont>
      <a:minorFont>
        <a:latin typeface="Aeon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Blue-green metallic on white design template 10">
    <a:dk1>
      <a:srgbClr val="446EB2"/>
    </a:dk1>
    <a:lt1>
      <a:srgbClr val="BDCFA7"/>
    </a:lt1>
    <a:dk2>
      <a:srgbClr val="123E96"/>
    </a:dk2>
    <a:lt2>
      <a:srgbClr val="336699"/>
    </a:lt2>
    <a:accent1>
      <a:srgbClr val="9CC08E"/>
    </a:accent1>
    <a:accent2>
      <a:srgbClr val="3333CC"/>
    </a:accent2>
    <a:accent3>
      <a:srgbClr val="DBE4D0"/>
    </a:accent3>
    <a:accent4>
      <a:srgbClr val="395D97"/>
    </a:accent4>
    <a:accent5>
      <a:srgbClr val="CBDCC6"/>
    </a:accent5>
    <a:accent6>
      <a:srgbClr val="2D2DB9"/>
    </a:accent6>
    <a:hlink>
      <a:srgbClr val="E8FAB0"/>
    </a:hlink>
    <a:folHlink>
      <a:srgbClr val="0B52A1"/>
    </a:folHlink>
  </a:clrScheme>
  <a:fontScheme name="Blue-green metallic on white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795823A6629146B6DF4C18BFE8C75A" ma:contentTypeVersion="29" ma:contentTypeDescription="Create a new document." ma:contentTypeScope="" ma:versionID="6ef8301533275d534057c2c42dbe8544">
  <xsd:schema xmlns:xsd="http://www.w3.org/2001/XMLSchema" xmlns:xs="http://www.w3.org/2001/XMLSchema" xmlns:p="http://schemas.microsoft.com/office/2006/metadata/properties" xmlns:ns1="http://schemas.microsoft.com/sharepoint/v3" xmlns:ns2="467a12f9-80d1-4c23-a096-53a5e9ef97b5" xmlns:ns3="2bc46175-2b87-4362-9f01-03543835bb1a" xmlns:ns4="http://schemas.microsoft.com/sharepoint/v4" targetNamespace="http://schemas.microsoft.com/office/2006/metadata/properties" ma:root="true" ma:fieldsID="09da7b86fe44686b8a9dc0555411acd1" ns1:_="" ns2:_="" ns3:_="" ns4:_="">
    <xsd:import namespace="http://schemas.microsoft.com/sharepoint/v3"/>
    <xsd:import namespace="467a12f9-80d1-4c23-a096-53a5e9ef97b5"/>
    <xsd:import namespace="2bc46175-2b87-4362-9f01-03543835bb1a"/>
    <xsd:import namespace="http://schemas.microsoft.com/sharepoint/v4"/>
    <xsd:element name="properties">
      <xsd:complexType>
        <xsd:sequence>
          <xsd:element name="documentManagement">
            <xsd:complexType>
              <xsd:all>
                <xsd:element ref="ns1:_dlc_ExpireDateSaved" minOccurs="0"/>
                <xsd:element ref="ns1:_dlc_ExpireDate" minOccurs="0"/>
                <xsd:element ref="ns1:_dlc_Exempt" minOccurs="0"/>
                <xsd:element ref="ns2:DLCPolicyLabelValue" minOccurs="0"/>
                <xsd:element ref="ns2:DLCPolicyLabelClientValue" minOccurs="0"/>
                <xsd:element ref="ns2:DLCPolicyLabelLock" minOccurs="0"/>
                <xsd:element ref="ns3:SharedWithUsers" minOccurs="0"/>
                <xsd:element ref="ns1:IMAddress" minOccurs="0"/>
                <xsd:element ref="ns3:SharingHintHash" minOccurs="0"/>
                <xsd:element ref="ns3:SharedWithDetails" minOccurs="0"/>
                <xsd:element ref="ns4:IconOverlay" minOccurs="0"/>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pireDateSaved" ma:index="8" nillable="true" ma:displayName="Original Expiration Date" ma:hidden="true" ma:internalName="_dlc_ExpireDateSaved" ma:readOnly="true">
      <xsd:simpleType>
        <xsd:restriction base="dms:DateTime"/>
      </xsd:simpleType>
    </xsd:element>
    <xsd:element name="_dlc_ExpireDate" ma:index="9" nillable="true" ma:displayName="Expiration Date" ma:hidden="true" ma:internalName="_dlc_ExpireDate" ma:readOnly="true">
      <xsd:simpleType>
        <xsd:restriction base="dms:DateTime"/>
      </xsd:simpleType>
    </xsd:element>
    <xsd:element name="_dlc_Exempt" ma:index="10" nillable="true" ma:displayName="Exempt from Policy" ma:hidden="true" ma:internalName="_dlc_Exempt" ma:readOnly="true">
      <xsd:simpleType>
        <xsd:restriction base="dms:Unknown"/>
      </xsd:simpleType>
    </xsd:element>
    <xsd:element name="IMAddress" ma:index="15" nillable="true" ma:displayName="IM Address" ma:internalName="IMAddress">
      <xsd:simpleType>
        <xsd:restriction base="dms:Text"/>
      </xsd:simpleType>
    </xsd:element>
    <xsd:element name="PublishingStartDate" ma:index="19"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0"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67a12f9-80d1-4c23-a096-53a5e9ef97b5" elementFormDefault="qualified">
    <xsd:import namespace="http://schemas.microsoft.com/office/2006/documentManagement/types"/>
    <xsd:import namespace="http://schemas.microsoft.com/office/infopath/2007/PartnerControls"/>
    <xsd:element name="DLCPolicyLabelValue" ma:index="11" nillable="true" ma:displayName="Label" ma:description="Stores the current value of the label." ma:internalName="DLCPolicyLabelValue" ma:readOnly="true">
      <xsd:simpleType>
        <xsd:restriction base="dms:Note">
          <xsd:maxLength value="255"/>
        </xsd:restriction>
      </xsd:simpleType>
    </xsd:element>
    <xsd:element name="DLCPolicyLabelClientValue" ma:index="12"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13" nillable="true" ma:displayName="Label Locked" ma:description="Indicates whether the label should be updated when item properties are modified." ma:hidden="true" ma:internalName="DLCPolicyLabelLock" ma:readOnly="false">
      <xsd:simpleType>
        <xsd:restriction base="dms:Text"/>
      </xsd:simpleType>
    </xsd:element>
    <xsd:element name="MediaServiceMetadata" ma:index="21" nillable="true" ma:displayName="MediaServiceMetadata" ma:description="" ma:hidden="true" ma:internalName="MediaServiceMetadata" ma:readOnly="true">
      <xsd:simpleType>
        <xsd:restriction base="dms:Note"/>
      </xsd:simpleType>
    </xsd:element>
    <xsd:element name="MediaServiceFastMetadata" ma:index="22" nillable="true" ma:displayName="MediaServiceFastMetadata" ma:description="" ma:hidden="true" ma:internalName="MediaServiceFastMetadata" ma:readOnly="true">
      <xsd:simpleType>
        <xsd:restriction base="dms:Note"/>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ServiceDateTaken" ma:index="25" nillable="true" ma:displayName="MediaServiceDateTaken" ma:hidden="true" ma:internalName="MediaServiceDateTaken" ma:readOnly="true">
      <xsd:simpleType>
        <xsd:restriction base="dms:Text"/>
      </xsd:simpleType>
    </xsd:element>
    <xsd:element name="MediaServiceAutoTags" ma:index="26" nillable="true" ma:displayName="Tags" ma:internalName="MediaServiceAutoTags"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OCR" ma:index="29" nillable="true" ma:displayName="Extracted Text" ma:internalName="MediaServiceOCR" ma:readOnly="true">
      <xsd:simpleType>
        <xsd:restriction base="dms:Note">
          <xsd:maxLength value="255"/>
        </xsd:restriction>
      </xsd:simpleType>
    </xsd:element>
    <xsd:element name="MediaServiceLocation" ma:index="30" nillable="true" ma:displayName="Location" ma:internalName="MediaServiceLocation" ma:readOnly="true">
      <xsd:simpleType>
        <xsd:restriction base="dms:Text"/>
      </xsd:simpleType>
    </xsd:element>
    <xsd:element name="lcf76f155ced4ddcb4097134ff3c332f" ma:index="32" nillable="true" ma:taxonomy="true" ma:internalName="lcf76f155ced4ddcb4097134ff3c332f" ma:taxonomyFieldName="MediaServiceImageTags" ma:displayName="Image Tags" ma:readOnly="false" ma:fieldId="{5cf76f15-5ced-4ddc-b409-7134ff3c332f}" ma:taxonomyMulti="true" ma:sspId="e0ed3ab0-afdc-4315-a490-61ad55ecc9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c46175-2b87-4362-9f01-03543835bb1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6" nillable="true" ma:displayName="Sharing Hint Hash" ma:internalName="SharingHintHash" ma:readOnly="true">
      <xsd:simpleType>
        <xsd:restriction base="dms:Text"/>
      </xsd:simpleType>
    </xsd:element>
    <xsd:element name="SharedWithDetails" ma:index="17" nillable="true" ma:displayName="Shared With Details" ma:description="" ma:internalName="SharedWithDetails" ma:readOnly="true">
      <xsd:simpleType>
        <xsd:restriction base="dms:Note">
          <xsd:maxLength value="255"/>
        </xsd:restriction>
      </xsd:simpleType>
    </xsd:element>
    <xsd:element name="TaxCatchAll" ma:index="33" nillable="true" ma:displayName="Taxonomy Catch All Column" ma:hidden="true" ma:list="{928270bc-6e58-41df-906d-fe2ac254fa2b}" ma:internalName="TaxCatchAll" ma:showField="CatchAllData" ma:web="2bc46175-2b87-4362-9f01-03543835bb1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p:Policy xmlns:p="office.server.policy" id="" local="true">
  <p:Name>Document</p:Name>
  <p:Description/>
  <p:Statement/>
  <p:PolicyItems>
    <p:PolicyItem featureId="Microsoft.Office.RecordsManagement.PolicyFeatures.PolicyLabel" staticId="0x0101005B795823A6629146B6DF4C18BFE8C75A|801092262" UniqueId="a375ae41-f51d-4827-9c85-ffd4a097ccf2">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segment type="metadata">_UIVersionString</segment>
        </label>
      </p:CustomData>
    </p:PolicyItem>
  </p:PolicyItems>
</p:Policy>
</file>

<file path=customXml/item4.xml><?xml version="1.0" encoding="utf-8"?>
<p:properties xmlns:p="http://schemas.microsoft.com/office/2006/metadata/properties" xmlns:xsi="http://www.w3.org/2001/XMLSchema-instance" xmlns:pc="http://schemas.microsoft.com/office/infopath/2007/PartnerControls">
  <documentManagement>
    <DLCPolicyLabelClientValue xmlns="467a12f9-80d1-4c23-a096-53a5e9ef97b5" xsi:nil="true"/>
    <lcf76f155ced4ddcb4097134ff3c332f xmlns="467a12f9-80d1-4c23-a096-53a5e9ef97b5">
      <Terms xmlns="http://schemas.microsoft.com/office/infopath/2007/PartnerControls"/>
    </lcf76f155ced4ddcb4097134ff3c332f>
    <IconOverlay xmlns="http://schemas.microsoft.com/sharepoint/v4" xsi:nil="true"/>
    <DLCPolicyLabelLock xmlns="467a12f9-80d1-4c23-a096-53a5e9ef97b5" xsi:nil="true"/>
    <IMAddress xmlns="http://schemas.microsoft.com/sharepoint/v3" xsi:nil="true"/>
    <TaxCatchAll xmlns="2bc46175-2b87-4362-9f01-03543835bb1a" xsi:nil="true"/>
    <PublishingExpirationDate xmlns="http://schemas.microsoft.com/sharepoint/v3" xsi:nil="true"/>
    <PublishingStartDate xmlns="http://schemas.microsoft.com/sharepoint/v3" xsi:nil="true"/>
    <DLCPolicyLabelValue xmlns="467a12f9-80d1-4c23-a096-53a5e9ef97b5">0.10</DLCPolicyLabelValue>
  </documentManagement>
</p:properties>
</file>

<file path=customXml/itemProps1.xml><?xml version="1.0" encoding="utf-8"?>
<ds:datastoreItem xmlns:ds="http://schemas.openxmlformats.org/officeDocument/2006/customXml" ds:itemID="{8F3D257B-7DEA-41A3-9F0E-504B0159A6C7}">
  <ds:schemaRefs>
    <ds:schemaRef ds:uri="http://schemas.microsoft.com/sharepoint/v3/contenttype/forms"/>
  </ds:schemaRefs>
</ds:datastoreItem>
</file>

<file path=customXml/itemProps2.xml><?xml version="1.0" encoding="utf-8"?>
<ds:datastoreItem xmlns:ds="http://schemas.openxmlformats.org/officeDocument/2006/customXml" ds:itemID="{2250DB69-5D7B-4E8D-AD0F-DD4FAD885E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67a12f9-80d1-4c23-a096-53a5e9ef97b5"/>
    <ds:schemaRef ds:uri="2bc46175-2b87-4362-9f01-03543835bb1a"/>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14C775-F14E-4A0E-B633-3F545757F411}">
  <ds:schemaRefs>
    <ds:schemaRef ds:uri="office.server.policy"/>
  </ds:schemaRefs>
</ds:datastoreItem>
</file>

<file path=customXml/itemProps4.xml><?xml version="1.0" encoding="utf-8"?>
<ds:datastoreItem xmlns:ds="http://schemas.openxmlformats.org/officeDocument/2006/customXml" ds:itemID="{24A18D5F-B664-4E8D-B691-FEE2430D5B41}">
  <ds:schemaRefs>
    <ds:schemaRef ds:uri="http://schemas.openxmlformats.org/package/2006/metadata/core-properties"/>
    <ds:schemaRef ds:uri="467a12f9-80d1-4c23-a096-53a5e9ef97b5"/>
    <ds:schemaRef ds:uri="http://purl.org/dc/elements/1.1/"/>
    <ds:schemaRef ds:uri="http://purl.org/dc/dcmitype/"/>
    <ds:schemaRef ds:uri="http://schemas.microsoft.com/office/2006/documentManagement/types"/>
    <ds:schemaRef ds:uri="http://www.w3.org/XML/1998/namespace"/>
    <ds:schemaRef ds:uri="http://schemas.microsoft.com/office/infopath/2007/PartnerControls"/>
    <ds:schemaRef ds:uri="http://schemas.microsoft.com/sharepoint/v4"/>
    <ds:schemaRef ds:uri="2bc46175-2b87-4362-9f01-03543835bb1a"/>
    <ds:schemaRef ds:uri="http://schemas.microsoft.com/sharepoint/v3"/>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7344</TotalTime>
  <Words>2925</Words>
  <Application>Microsoft Office PowerPoint</Application>
  <PresentationFormat>Custom</PresentationFormat>
  <Paragraphs>238</Paragraphs>
  <Slides>14</Slides>
  <Notes>13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14</vt:i4>
      </vt:variant>
    </vt:vector>
  </HeadingPairs>
  <TitlesOfParts>
    <vt:vector size="29" baseType="lpstr">
      <vt:lpstr>ＭＳ Ｐゴシック</vt:lpstr>
      <vt:lpstr>宋体</vt:lpstr>
      <vt:lpstr>Aeonik</vt:lpstr>
      <vt:lpstr>Aeonik Light</vt:lpstr>
      <vt:lpstr>Aeonik Regular</vt:lpstr>
      <vt:lpstr>Arial</vt:lpstr>
      <vt:lpstr>Bodoni MT</vt:lpstr>
      <vt:lpstr>Calibri Light</vt:lpstr>
      <vt:lpstr>Century Gothic</vt:lpstr>
      <vt:lpstr>Courier New</vt:lpstr>
      <vt:lpstr>Franklin Gothic Medium</vt:lpstr>
      <vt:lpstr>Roboto</vt:lpstr>
      <vt:lpstr>Office Theme</vt:lpstr>
      <vt:lpstr>Equation</vt:lpstr>
      <vt:lpstr>Drawing</vt:lpstr>
      <vt:lpstr>Employing NMR To Quantify Porosity Changes and Surface Relaxivity due to Mineral Alteration for CCUS Carbon Mineralization Applications </vt:lpstr>
      <vt:lpstr>Co-Authors</vt:lpstr>
      <vt:lpstr>What is NMR?</vt:lpstr>
      <vt:lpstr>NMR Rock Measurements</vt:lpstr>
      <vt:lpstr>T2 Decay to Pore Size Distribution</vt:lpstr>
      <vt:lpstr>NMR T2 Distributions</vt:lpstr>
      <vt:lpstr>How Does Carbon Mineralization Work</vt:lpstr>
      <vt:lpstr>NMR/Carbon Mineralization Experiments</vt:lpstr>
      <vt:lpstr>Experiment #1:  T2 measurements</vt:lpstr>
      <vt:lpstr>Experiment #2:  Newberry Volcano Samples</vt:lpstr>
      <vt:lpstr>Experiment #2: Nano-Scale Surface Relaxivity</vt:lpstr>
      <vt:lpstr>Experiment #2:  Micro/Macropore Relaxivity</vt:lpstr>
      <vt:lpstr>Conclusions/Future Work</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Derrick Green</cp:lastModifiedBy>
  <cp:revision>86</cp:revision>
  <dcterms:created xsi:type="dcterms:W3CDTF">2024-02-16T18:45:27Z</dcterms:created>
  <dcterms:modified xsi:type="dcterms:W3CDTF">2026-05-15T15:57:58Z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0x0101005B795823A6629146B6DF4C18BFE8C75A</vt:lpwstr>
  </property>
  <property fmtid="{D5CDD505-2E9C-101B-9397-08002B2CF9AE}" pid="3" name="_dlc_policyId">
    <vt:lpwstr/>
  </property>
  <property fmtid="{D5CDD505-2E9C-101B-9397-08002B2CF9AE}" pid="4" name="ItemRetentionFormula">
    <vt:lpwstr/>
  </property>
  <property fmtid="{D5CDD505-2E9C-101B-9397-08002B2CF9AE}" pid="5" name="MediaServiceImageTags">
    <vt:lpwstr/>
  </property>
</Properties>
</file>